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4.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5.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6.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96" r:id="rId2"/>
    <p:sldMasterId id="2147483709" r:id="rId3"/>
    <p:sldMasterId id="2147483744" r:id="rId4"/>
    <p:sldMasterId id="2147483778" r:id="rId5"/>
    <p:sldMasterId id="2147483783" r:id="rId6"/>
    <p:sldMasterId id="2147483798" r:id="rId7"/>
  </p:sldMasterIdLst>
  <p:notesMasterIdLst>
    <p:notesMasterId r:id="rId38"/>
  </p:notesMasterIdLst>
  <p:sldIdLst>
    <p:sldId id="429" r:id="rId8"/>
    <p:sldId id="428" r:id="rId9"/>
    <p:sldId id="257" r:id="rId10"/>
    <p:sldId id="11088849" r:id="rId11"/>
    <p:sldId id="11088850" r:id="rId12"/>
    <p:sldId id="11088851" r:id="rId13"/>
    <p:sldId id="371" r:id="rId14"/>
    <p:sldId id="420" r:id="rId15"/>
    <p:sldId id="422" r:id="rId16"/>
    <p:sldId id="421" r:id="rId17"/>
    <p:sldId id="411" r:id="rId18"/>
    <p:sldId id="407" r:id="rId19"/>
    <p:sldId id="2007577522" r:id="rId20"/>
    <p:sldId id="426" r:id="rId21"/>
    <p:sldId id="417" r:id="rId22"/>
    <p:sldId id="2007577416" r:id="rId23"/>
    <p:sldId id="2007577432" r:id="rId24"/>
    <p:sldId id="2007577433" r:id="rId25"/>
    <p:sldId id="2007577440" r:id="rId26"/>
    <p:sldId id="2007577436" r:id="rId27"/>
    <p:sldId id="2007577441" r:id="rId28"/>
    <p:sldId id="2007577524" r:id="rId29"/>
    <p:sldId id="262" r:id="rId30"/>
    <p:sldId id="2007577525" r:id="rId31"/>
    <p:sldId id="662" r:id="rId32"/>
    <p:sldId id="425" r:id="rId33"/>
    <p:sldId id="423" r:id="rId34"/>
    <p:sldId id="633" r:id="rId35"/>
    <p:sldId id="324" r:id="rId36"/>
    <p:sldId id="200757752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90" autoAdjust="0"/>
    <p:restoredTop sz="94660"/>
  </p:normalViewPr>
  <p:slideViewPr>
    <p:cSldViewPr snapToGrid="0" showGuides="1">
      <p:cViewPr varScale="1">
        <p:scale>
          <a:sx n="85" d="100"/>
          <a:sy n="85" d="100"/>
        </p:scale>
        <p:origin x="360"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DA8A8A-59EC-43DB-AE80-2C97F9E5A215}" type="datetimeFigureOut">
              <a:rPr lang="en-US" smtClean="0"/>
              <a:t>12/2/2024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1F558C-E5B7-40D1-B44B-FE1BF7E2C681}" type="slidenum">
              <a:rPr lang="en-US" smtClean="0"/>
              <a:t>‹#›</a:t>
            </a:fld>
            <a:endParaRPr lang="en-US"/>
          </a:p>
        </p:txBody>
      </p:sp>
    </p:spTree>
    <p:extLst>
      <p:ext uri="{BB962C8B-B14F-4D97-AF65-F5344CB8AC3E}">
        <p14:creationId xmlns:p14="http://schemas.microsoft.com/office/powerpoint/2010/main" val="4016533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f5a57be6f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0" name="Google Shape;680;gf5a57be6f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61DF2-9BB6-456E-AA4F-9A5E27E730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4153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3"/>
        <p:cNvGrpSpPr/>
        <p:nvPr/>
      </p:nvGrpSpPr>
      <p:grpSpPr>
        <a:xfrm>
          <a:off x="0" y="0"/>
          <a:ext cx="0" cy="0"/>
          <a:chOff x="0" y="0"/>
          <a:chExt cx="0" cy="0"/>
        </a:xfrm>
      </p:grpSpPr>
      <p:sp>
        <p:nvSpPr>
          <p:cNvPr id="1064" name="Google Shape;1064;ga9179a95dd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5" name="Google Shape;1065;ga9179a95dd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6369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1162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61DF2-9BB6-456E-AA4F-9A5E27E730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635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6d931ca177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6d931ca177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37815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4777D6-BC94-4672-AAEF-BD0C1CEC84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9636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3653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e1d838b627_4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e1d838b627_4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6960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66551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45953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2.xml"/><Relationship Id="rId4" Type="http://schemas.openxmlformats.org/officeDocument/2006/relationships/hyperlink" Target="https://www.freepik.com/"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8.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4.xml"/><Relationship Id="rId4" Type="http://schemas.openxmlformats.org/officeDocument/2006/relationships/hyperlink" Target="http://bit.ly/2TtBDfr" TargetMode="Externa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DF30C-2BD4-B469-C8ED-DCFF91DCB8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10F8C0-9EB9-3C2A-A4BC-25F76C59E4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E7AB30A-917B-9327-5CDD-EC8272AE2D9B}"/>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5" name="Footer Placeholder 4">
            <a:extLst>
              <a:ext uri="{FF2B5EF4-FFF2-40B4-BE49-F238E27FC236}">
                <a16:creationId xmlns:a16="http://schemas.microsoft.com/office/drawing/2014/main" id="{BD200B43-42A6-8783-E32D-6ECC63F7FC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31DC1A-ED84-F3C0-3B57-8D577C78401F}"/>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2322799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C63C5-9EF4-5A59-ED8E-1416F3CBD0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8F8CBE-8700-2358-44C9-EEF8FC9563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6DECD6-2A93-6585-A611-19580F329AF7}"/>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5" name="Footer Placeholder 4">
            <a:extLst>
              <a:ext uri="{FF2B5EF4-FFF2-40B4-BE49-F238E27FC236}">
                <a16:creationId xmlns:a16="http://schemas.microsoft.com/office/drawing/2014/main" id="{0705C9B0-3E99-51EB-A8E8-7262781DA9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C90261-41FA-257E-E6D7-147BB5066CA9}"/>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415425933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5"/>
        <p:cNvGrpSpPr/>
        <p:nvPr/>
      </p:nvGrpSpPr>
      <p:grpSpPr>
        <a:xfrm>
          <a:off x="0" y="0"/>
          <a:ext cx="0" cy="0"/>
          <a:chOff x="0" y="0"/>
          <a:chExt cx="0" cy="0"/>
        </a:xfrm>
      </p:grpSpPr>
      <p:sp>
        <p:nvSpPr>
          <p:cNvPr id="406" name="Google Shape;406;p6"/>
          <p:cNvSpPr/>
          <p:nvPr/>
        </p:nvSpPr>
        <p:spPr>
          <a:xfrm>
            <a:off x="527900" y="388432"/>
            <a:ext cx="11114749"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7" name="Google Shape;407;p6"/>
          <p:cNvSpPr/>
          <p:nvPr/>
        </p:nvSpPr>
        <p:spPr>
          <a:xfrm>
            <a:off x="881581" y="292693"/>
            <a:ext cx="10758425"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8" name="Google Shape;408;p6"/>
          <p:cNvSpPr/>
          <p:nvPr/>
        </p:nvSpPr>
        <p:spPr>
          <a:xfrm>
            <a:off x="11122057" y="5930292"/>
            <a:ext cx="759568" cy="410985"/>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09" name="Google Shape;409;p6"/>
          <p:cNvGrpSpPr/>
          <p:nvPr/>
        </p:nvGrpSpPr>
        <p:grpSpPr>
          <a:xfrm>
            <a:off x="11122057" y="3042677"/>
            <a:ext cx="759568" cy="507483"/>
            <a:chOff x="8341543" y="2282008"/>
            <a:chExt cx="569676" cy="380612"/>
          </a:xfrm>
        </p:grpSpPr>
        <p:sp>
          <p:nvSpPr>
            <p:cNvPr id="410" name="Google Shape;410;p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2" name="Google Shape;412;p6"/>
          <p:cNvGrpSpPr/>
          <p:nvPr/>
        </p:nvGrpSpPr>
        <p:grpSpPr>
          <a:xfrm>
            <a:off x="11122057" y="2294792"/>
            <a:ext cx="759568" cy="507483"/>
            <a:chOff x="8341543" y="1721094"/>
            <a:chExt cx="569676" cy="380612"/>
          </a:xfrm>
        </p:grpSpPr>
        <p:sp>
          <p:nvSpPr>
            <p:cNvPr id="413" name="Google Shape;413;p6"/>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6"/>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5" name="Google Shape;415;p6"/>
          <p:cNvGrpSpPr/>
          <p:nvPr/>
        </p:nvGrpSpPr>
        <p:grpSpPr>
          <a:xfrm>
            <a:off x="11128364" y="1578123"/>
            <a:ext cx="757981" cy="517352"/>
            <a:chOff x="8346273" y="1183592"/>
            <a:chExt cx="568486" cy="388014"/>
          </a:xfrm>
        </p:grpSpPr>
        <p:sp>
          <p:nvSpPr>
            <p:cNvPr id="416" name="Google Shape;416;p6"/>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6"/>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8" name="Google Shape;418;p6"/>
          <p:cNvGrpSpPr/>
          <p:nvPr/>
        </p:nvGrpSpPr>
        <p:grpSpPr>
          <a:xfrm>
            <a:off x="11122057" y="808847"/>
            <a:ext cx="759568" cy="517352"/>
            <a:chOff x="8341543" y="606635"/>
            <a:chExt cx="569676" cy="388014"/>
          </a:xfrm>
        </p:grpSpPr>
        <p:sp>
          <p:nvSpPr>
            <p:cNvPr id="419" name="Google Shape;419;p6"/>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6"/>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21" name="Google Shape;421;p6"/>
          <p:cNvGrpSpPr/>
          <p:nvPr/>
        </p:nvGrpSpPr>
        <p:grpSpPr>
          <a:xfrm>
            <a:off x="11122057" y="3790577"/>
            <a:ext cx="759568" cy="507483"/>
            <a:chOff x="8341543" y="2282008"/>
            <a:chExt cx="569676" cy="380612"/>
          </a:xfrm>
        </p:grpSpPr>
        <p:sp>
          <p:nvSpPr>
            <p:cNvPr id="422" name="Google Shape;422;p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24" name="Google Shape;424;p6"/>
          <p:cNvGrpSpPr/>
          <p:nvPr/>
        </p:nvGrpSpPr>
        <p:grpSpPr>
          <a:xfrm>
            <a:off x="11122057" y="4538477"/>
            <a:ext cx="759568" cy="507483"/>
            <a:chOff x="8341543" y="2282008"/>
            <a:chExt cx="569676" cy="380612"/>
          </a:xfrm>
        </p:grpSpPr>
        <p:sp>
          <p:nvSpPr>
            <p:cNvPr id="425" name="Google Shape;425;p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7" name="Google Shape;427;p6"/>
          <p:cNvSpPr/>
          <p:nvPr/>
        </p:nvSpPr>
        <p:spPr>
          <a:xfrm>
            <a:off x="11122057" y="5823925"/>
            <a:ext cx="759568" cy="410985"/>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8" name="Google Shape;428;p6"/>
          <p:cNvSpPr/>
          <p:nvPr/>
        </p:nvSpPr>
        <p:spPr>
          <a:xfrm>
            <a:off x="527859" y="292693"/>
            <a:ext cx="10737917" cy="6384375"/>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9" name="Google Shape;429;p6"/>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0" name="Google Shape;430;p6"/>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1" name="Google Shape;431;p6"/>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2" name="Google Shape;432;p6"/>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3" name="Google Shape;433;p6"/>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4" name="Google Shape;434;p6"/>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5" name="Google Shape;435;p6"/>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6" name="Google Shape;436;p6"/>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7" name="Google Shape;437;p6"/>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8" name="Google Shape;438;p6"/>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9" name="Google Shape;439;p6"/>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0" name="Google Shape;440;p6"/>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1" name="Google Shape;441;p6"/>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2" name="Google Shape;442;p6"/>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3" name="Google Shape;443;p6"/>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4" name="Google Shape;444;p6"/>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5" name="Google Shape;445;p6"/>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6" name="Google Shape;446;p6"/>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7" name="Google Shape;447;p6"/>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8" name="Google Shape;448;p6"/>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9" name="Google Shape;449;p6"/>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0" name="Google Shape;450;p6"/>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1" name="Google Shape;451;p6"/>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2" name="Google Shape;452;p6"/>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3" name="Google Shape;453;p6"/>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4" name="Google Shape;454;p6"/>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5" name="Google Shape;455;p6"/>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6" name="Google Shape;456;p6"/>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7" name="Google Shape;457;p6"/>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8" name="Google Shape;458;p6"/>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9" name="Google Shape;459;p6"/>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0" name="Google Shape;460;p6"/>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1" name="Google Shape;461;p6"/>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2" name="Google Shape;462;p6"/>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3" name="Google Shape;463;p6"/>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4" name="Google Shape;464;p6"/>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5" name="Google Shape;465;p6"/>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6" name="Google Shape;466;p6"/>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7" name="Google Shape;467;p6"/>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8" name="Google Shape;468;p6"/>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9" name="Google Shape;469;p6"/>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0" name="Google Shape;470;p6"/>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1" name="Google Shape;471;p6"/>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2" name="Google Shape;472;p6"/>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3" name="Google Shape;473;p6"/>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4" name="Google Shape;474;p6"/>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5" name="Google Shape;475;p6"/>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6" name="Google Shape;476;p6"/>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7" name="Google Shape;477;p6"/>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8" name="Google Shape;478;p6"/>
          <p:cNvSpPr/>
          <p:nvPr/>
        </p:nvSpPr>
        <p:spPr>
          <a:xfrm>
            <a:off x="305201" y="180913"/>
            <a:ext cx="1059620" cy="915619"/>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9" name="Google Shape;479;p6"/>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0" name="Google Shape;480;p6"/>
          <p:cNvSpPr txBox="1">
            <a:spLocks noGrp="1"/>
          </p:cNvSpPr>
          <p:nvPr>
            <p:ph type="title"/>
          </p:nvPr>
        </p:nvSpPr>
        <p:spPr>
          <a:xfrm>
            <a:off x="968300" y="588467"/>
            <a:ext cx="102552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grpSp>
        <p:nvGrpSpPr>
          <p:cNvPr id="481" name="Google Shape;481;p6"/>
          <p:cNvGrpSpPr/>
          <p:nvPr/>
        </p:nvGrpSpPr>
        <p:grpSpPr>
          <a:xfrm>
            <a:off x="968285" y="6000567"/>
            <a:ext cx="388500" cy="375167"/>
            <a:chOff x="3243875" y="2372825"/>
            <a:chExt cx="291375" cy="281375"/>
          </a:xfrm>
        </p:grpSpPr>
        <p:sp>
          <p:nvSpPr>
            <p:cNvPr id="482" name="Google Shape;482;p6"/>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6"/>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6"/>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6"/>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6"/>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6"/>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8" name="Google Shape;488;p6"/>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9" name="Google Shape;489;p6"/>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0" name="Google Shape;490;p6"/>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1" name="Google Shape;491;p6"/>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2" name="Google Shape;492;p6"/>
          <p:cNvSpPr/>
          <p:nvPr/>
        </p:nvSpPr>
        <p:spPr>
          <a:xfrm>
            <a:off x="9780800" y="677434"/>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93" name="Google Shape;493;p6"/>
          <p:cNvGrpSpPr/>
          <p:nvPr/>
        </p:nvGrpSpPr>
        <p:grpSpPr>
          <a:xfrm>
            <a:off x="2019934" y="606334"/>
            <a:ext cx="222233" cy="224767"/>
            <a:chOff x="4954425" y="2036375"/>
            <a:chExt cx="166675" cy="168575"/>
          </a:xfrm>
        </p:grpSpPr>
        <p:sp>
          <p:nvSpPr>
            <p:cNvPr id="494" name="Google Shape;494;p6"/>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6"/>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6" name="Google Shape;496;p6"/>
          <p:cNvSpPr/>
          <p:nvPr/>
        </p:nvSpPr>
        <p:spPr>
          <a:xfrm>
            <a:off x="1903933" y="6375718"/>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5417819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97"/>
        <p:cNvGrpSpPr/>
        <p:nvPr/>
      </p:nvGrpSpPr>
      <p:grpSpPr>
        <a:xfrm>
          <a:off x="0" y="0"/>
          <a:ext cx="0" cy="0"/>
          <a:chOff x="0" y="0"/>
          <a:chExt cx="0" cy="0"/>
        </a:xfrm>
      </p:grpSpPr>
      <p:grpSp>
        <p:nvGrpSpPr>
          <p:cNvPr id="498" name="Google Shape;498;p7"/>
          <p:cNvGrpSpPr/>
          <p:nvPr/>
        </p:nvGrpSpPr>
        <p:grpSpPr>
          <a:xfrm>
            <a:off x="527859" y="292693"/>
            <a:ext cx="11358487" cy="6384375"/>
            <a:chOff x="395894" y="219519"/>
            <a:chExt cx="8518865" cy="4788281"/>
          </a:xfrm>
        </p:grpSpPr>
        <p:sp>
          <p:nvSpPr>
            <p:cNvPr id="499" name="Google Shape;499;p7"/>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00" name="Google Shape;500;p7"/>
            <p:cNvGrpSpPr/>
            <p:nvPr/>
          </p:nvGrpSpPr>
          <p:grpSpPr>
            <a:xfrm>
              <a:off x="8341543" y="2282008"/>
              <a:ext cx="569676" cy="380612"/>
              <a:chOff x="8341543" y="2282008"/>
              <a:chExt cx="569676" cy="380612"/>
            </a:xfrm>
          </p:grpSpPr>
          <p:sp>
            <p:nvSpPr>
              <p:cNvPr id="501" name="Google Shape;501;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2" name="Google Shape;502;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03" name="Google Shape;503;p7"/>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04" name="Google Shape;504;p7"/>
            <p:cNvGrpSpPr/>
            <p:nvPr/>
          </p:nvGrpSpPr>
          <p:grpSpPr>
            <a:xfrm>
              <a:off x="8341543" y="1721094"/>
              <a:ext cx="569676" cy="380612"/>
              <a:chOff x="8341543" y="1721094"/>
              <a:chExt cx="569676" cy="380612"/>
            </a:xfrm>
          </p:grpSpPr>
          <p:sp>
            <p:nvSpPr>
              <p:cNvPr id="505" name="Google Shape;505;p7"/>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7"/>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7" name="Google Shape;507;p7"/>
            <p:cNvGrpSpPr/>
            <p:nvPr/>
          </p:nvGrpSpPr>
          <p:grpSpPr>
            <a:xfrm>
              <a:off x="8346273" y="1183592"/>
              <a:ext cx="568486" cy="388014"/>
              <a:chOff x="8346273" y="1183592"/>
              <a:chExt cx="568486" cy="388014"/>
            </a:xfrm>
          </p:grpSpPr>
          <p:sp>
            <p:nvSpPr>
              <p:cNvPr id="508" name="Google Shape;508;p7"/>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9" name="Google Shape;509;p7"/>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0" name="Google Shape;510;p7"/>
            <p:cNvGrpSpPr/>
            <p:nvPr/>
          </p:nvGrpSpPr>
          <p:grpSpPr>
            <a:xfrm>
              <a:off x="8341543" y="606635"/>
              <a:ext cx="569676" cy="388014"/>
              <a:chOff x="8341543" y="606635"/>
              <a:chExt cx="569676" cy="388014"/>
            </a:xfrm>
          </p:grpSpPr>
          <p:sp>
            <p:nvSpPr>
              <p:cNvPr id="511" name="Google Shape;511;p7"/>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7"/>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3" name="Google Shape;513;p7"/>
            <p:cNvGrpSpPr/>
            <p:nvPr/>
          </p:nvGrpSpPr>
          <p:grpSpPr>
            <a:xfrm>
              <a:off x="8341543" y="2842933"/>
              <a:ext cx="569676" cy="380612"/>
              <a:chOff x="8341543" y="2282008"/>
              <a:chExt cx="569676" cy="380612"/>
            </a:xfrm>
          </p:grpSpPr>
          <p:sp>
            <p:nvSpPr>
              <p:cNvPr id="514" name="Google Shape;514;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6" name="Google Shape;516;p7"/>
            <p:cNvGrpSpPr/>
            <p:nvPr/>
          </p:nvGrpSpPr>
          <p:grpSpPr>
            <a:xfrm>
              <a:off x="8341543" y="3403858"/>
              <a:ext cx="569676" cy="380612"/>
              <a:chOff x="8341543" y="2282008"/>
              <a:chExt cx="569676" cy="380612"/>
            </a:xfrm>
          </p:grpSpPr>
          <p:sp>
            <p:nvSpPr>
              <p:cNvPr id="517" name="Google Shape;517;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9" name="Google Shape;519;p7"/>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7"/>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1" name="Google Shape;521;p7"/>
          <p:cNvSpPr txBox="1">
            <a:spLocks noGrp="1"/>
          </p:cNvSpPr>
          <p:nvPr>
            <p:ph type="title"/>
          </p:nvPr>
        </p:nvSpPr>
        <p:spPr>
          <a:xfrm>
            <a:off x="968300" y="588467"/>
            <a:ext cx="10255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22" name="Google Shape;522;p7"/>
          <p:cNvSpPr txBox="1">
            <a:spLocks noGrp="1"/>
          </p:cNvSpPr>
          <p:nvPr>
            <p:ph type="subTitle" idx="1"/>
          </p:nvPr>
        </p:nvSpPr>
        <p:spPr>
          <a:xfrm>
            <a:off x="7411580" y="2812467"/>
            <a:ext cx="3223200" cy="5292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667" b="1">
                <a:solidFill>
                  <a:schemeClr val="accent1"/>
                </a:solidFill>
              </a:defRPr>
            </a:lvl1pPr>
            <a:lvl2pPr lvl="1" rtl="0">
              <a:spcBef>
                <a:spcPts val="0"/>
              </a:spcBef>
              <a:spcAft>
                <a:spcPts val="0"/>
              </a:spcAft>
              <a:buNone/>
              <a:defRPr sz="2667" b="1">
                <a:solidFill>
                  <a:schemeClr val="accent1"/>
                </a:solidFill>
              </a:defRPr>
            </a:lvl2pPr>
            <a:lvl3pPr lvl="2" rtl="0">
              <a:spcBef>
                <a:spcPts val="0"/>
              </a:spcBef>
              <a:spcAft>
                <a:spcPts val="0"/>
              </a:spcAft>
              <a:buNone/>
              <a:defRPr sz="2667" b="1">
                <a:solidFill>
                  <a:schemeClr val="accent1"/>
                </a:solidFill>
              </a:defRPr>
            </a:lvl3pPr>
            <a:lvl4pPr lvl="3" rtl="0">
              <a:spcBef>
                <a:spcPts val="0"/>
              </a:spcBef>
              <a:spcAft>
                <a:spcPts val="0"/>
              </a:spcAft>
              <a:buNone/>
              <a:defRPr sz="2667" b="1">
                <a:solidFill>
                  <a:schemeClr val="accent1"/>
                </a:solidFill>
              </a:defRPr>
            </a:lvl4pPr>
            <a:lvl5pPr lvl="4" rtl="0">
              <a:spcBef>
                <a:spcPts val="0"/>
              </a:spcBef>
              <a:spcAft>
                <a:spcPts val="0"/>
              </a:spcAft>
              <a:buNone/>
              <a:defRPr sz="2667" b="1">
                <a:solidFill>
                  <a:schemeClr val="accent1"/>
                </a:solidFill>
              </a:defRPr>
            </a:lvl5pPr>
            <a:lvl6pPr lvl="5" rtl="0">
              <a:spcBef>
                <a:spcPts val="0"/>
              </a:spcBef>
              <a:spcAft>
                <a:spcPts val="0"/>
              </a:spcAft>
              <a:buNone/>
              <a:defRPr sz="2667" b="1">
                <a:solidFill>
                  <a:schemeClr val="accent1"/>
                </a:solidFill>
              </a:defRPr>
            </a:lvl6pPr>
            <a:lvl7pPr lvl="6" rtl="0">
              <a:spcBef>
                <a:spcPts val="0"/>
              </a:spcBef>
              <a:spcAft>
                <a:spcPts val="0"/>
              </a:spcAft>
              <a:buNone/>
              <a:defRPr sz="2667" b="1">
                <a:solidFill>
                  <a:schemeClr val="accent1"/>
                </a:solidFill>
              </a:defRPr>
            </a:lvl7pPr>
            <a:lvl8pPr lvl="7" rtl="0">
              <a:spcBef>
                <a:spcPts val="0"/>
              </a:spcBef>
              <a:spcAft>
                <a:spcPts val="0"/>
              </a:spcAft>
              <a:buNone/>
              <a:defRPr sz="2667" b="1">
                <a:solidFill>
                  <a:schemeClr val="accent1"/>
                </a:solidFill>
              </a:defRPr>
            </a:lvl8pPr>
            <a:lvl9pPr lvl="8" rtl="0">
              <a:spcBef>
                <a:spcPts val="0"/>
              </a:spcBef>
              <a:spcAft>
                <a:spcPts val="0"/>
              </a:spcAft>
              <a:buNone/>
              <a:defRPr sz="2667" b="1">
                <a:solidFill>
                  <a:schemeClr val="accent1"/>
                </a:solidFill>
              </a:defRPr>
            </a:lvl9pPr>
          </a:lstStyle>
          <a:p>
            <a:endParaRPr/>
          </a:p>
        </p:txBody>
      </p:sp>
      <p:sp>
        <p:nvSpPr>
          <p:cNvPr id="523" name="Google Shape;523;p7"/>
          <p:cNvSpPr txBox="1">
            <a:spLocks noGrp="1"/>
          </p:cNvSpPr>
          <p:nvPr>
            <p:ph type="subTitle" idx="2"/>
          </p:nvPr>
        </p:nvSpPr>
        <p:spPr>
          <a:xfrm>
            <a:off x="7408351" y="3284396"/>
            <a:ext cx="3223200" cy="1768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a:lvl1pPr>
            <a:lvl2pPr lvl="1" rtl="0">
              <a:spcBef>
                <a:spcPts val="0"/>
              </a:spcBef>
              <a:spcAft>
                <a:spcPts val="0"/>
              </a:spcAft>
              <a:buNone/>
              <a:defRPr sz="2400"/>
            </a:lvl2pPr>
            <a:lvl3pPr lvl="2" rtl="0">
              <a:spcBef>
                <a:spcPts val="0"/>
              </a:spcBef>
              <a:spcAft>
                <a:spcPts val="0"/>
              </a:spcAft>
              <a:buNone/>
              <a:defRPr sz="2400"/>
            </a:lvl3pPr>
            <a:lvl4pPr lvl="3" rtl="0">
              <a:spcBef>
                <a:spcPts val="0"/>
              </a:spcBef>
              <a:spcAft>
                <a:spcPts val="0"/>
              </a:spcAft>
              <a:buNone/>
              <a:defRPr sz="2400"/>
            </a:lvl4pPr>
            <a:lvl5pPr lvl="4" rtl="0">
              <a:spcBef>
                <a:spcPts val="0"/>
              </a:spcBef>
              <a:spcAft>
                <a:spcPts val="0"/>
              </a:spcAft>
              <a:buNone/>
              <a:defRPr sz="2400"/>
            </a:lvl5pPr>
            <a:lvl6pPr lvl="5" rtl="0">
              <a:spcBef>
                <a:spcPts val="0"/>
              </a:spcBef>
              <a:spcAft>
                <a:spcPts val="0"/>
              </a:spcAft>
              <a:buNone/>
              <a:defRPr sz="2400"/>
            </a:lvl6pPr>
            <a:lvl7pPr lvl="6" rtl="0">
              <a:spcBef>
                <a:spcPts val="0"/>
              </a:spcBef>
              <a:spcAft>
                <a:spcPts val="0"/>
              </a:spcAft>
              <a:buNone/>
              <a:defRPr sz="2400"/>
            </a:lvl7pPr>
            <a:lvl8pPr lvl="7" rtl="0">
              <a:spcBef>
                <a:spcPts val="0"/>
              </a:spcBef>
              <a:spcAft>
                <a:spcPts val="0"/>
              </a:spcAft>
              <a:buNone/>
              <a:defRPr sz="2400"/>
            </a:lvl8pPr>
            <a:lvl9pPr lvl="8" rtl="0">
              <a:spcBef>
                <a:spcPts val="0"/>
              </a:spcBef>
              <a:spcAft>
                <a:spcPts val="0"/>
              </a:spcAft>
              <a:buNone/>
              <a:defRPr sz="2400"/>
            </a:lvl9pPr>
          </a:lstStyle>
          <a:p>
            <a:endParaRPr/>
          </a:p>
        </p:txBody>
      </p:sp>
      <p:sp>
        <p:nvSpPr>
          <p:cNvPr id="524" name="Google Shape;524;p7"/>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5" name="Google Shape;525;p7"/>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6" name="Google Shape;526;p7"/>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7" name="Google Shape;527;p7"/>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8" name="Google Shape;528;p7"/>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9" name="Google Shape;529;p7"/>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0" name="Google Shape;530;p7"/>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1" name="Google Shape;531;p7"/>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2" name="Google Shape;532;p7"/>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3" name="Google Shape;533;p7"/>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4" name="Google Shape;534;p7"/>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5" name="Google Shape;535;p7"/>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6" name="Google Shape;536;p7"/>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7" name="Google Shape;537;p7"/>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8" name="Google Shape;538;p7"/>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9" name="Google Shape;539;p7"/>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0" name="Google Shape;540;p7"/>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1" name="Google Shape;541;p7"/>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2" name="Google Shape;542;p7"/>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3" name="Google Shape;543;p7"/>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4" name="Google Shape;544;p7"/>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5" name="Google Shape;545;p7"/>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6" name="Google Shape;546;p7"/>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7" name="Google Shape;547;p7"/>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8" name="Google Shape;548;p7"/>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9" name="Google Shape;549;p7"/>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0" name="Google Shape;550;p7"/>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1" name="Google Shape;551;p7"/>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2" name="Google Shape;552;p7"/>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3" name="Google Shape;553;p7"/>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4" name="Google Shape;554;p7"/>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5" name="Google Shape;555;p7"/>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6" name="Google Shape;556;p7"/>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7" name="Google Shape;557;p7"/>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8" name="Google Shape;558;p7"/>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9" name="Google Shape;559;p7"/>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0" name="Google Shape;560;p7"/>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1" name="Google Shape;561;p7"/>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2" name="Google Shape;562;p7"/>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3" name="Google Shape;563;p7"/>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4" name="Google Shape;564;p7"/>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5" name="Google Shape;565;p7"/>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6" name="Google Shape;566;p7"/>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7" name="Google Shape;567;p7"/>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8" name="Google Shape;568;p7"/>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9" name="Google Shape;569;p7"/>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0" name="Google Shape;570;p7"/>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1" name="Google Shape;571;p7"/>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2" name="Google Shape;572;p7"/>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3" name="Google Shape;573;p7"/>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7285682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74"/>
        <p:cNvGrpSpPr/>
        <p:nvPr/>
      </p:nvGrpSpPr>
      <p:grpSpPr>
        <a:xfrm>
          <a:off x="0" y="0"/>
          <a:ext cx="0" cy="0"/>
          <a:chOff x="0" y="0"/>
          <a:chExt cx="0" cy="0"/>
        </a:xfrm>
      </p:grpSpPr>
      <p:grpSp>
        <p:nvGrpSpPr>
          <p:cNvPr id="575" name="Google Shape;575;p8"/>
          <p:cNvGrpSpPr/>
          <p:nvPr/>
        </p:nvGrpSpPr>
        <p:grpSpPr>
          <a:xfrm>
            <a:off x="527859" y="292693"/>
            <a:ext cx="11358487" cy="6384375"/>
            <a:chOff x="395894" y="219519"/>
            <a:chExt cx="8518865" cy="4788281"/>
          </a:xfrm>
        </p:grpSpPr>
        <p:sp>
          <p:nvSpPr>
            <p:cNvPr id="576" name="Google Shape;576;p8"/>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7" name="Google Shape;577;p8"/>
            <p:cNvGrpSpPr/>
            <p:nvPr/>
          </p:nvGrpSpPr>
          <p:grpSpPr>
            <a:xfrm>
              <a:off x="8341543" y="2282008"/>
              <a:ext cx="569676" cy="380612"/>
              <a:chOff x="8341543" y="2282008"/>
              <a:chExt cx="569676" cy="380612"/>
            </a:xfrm>
          </p:grpSpPr>
          <p:sp>
            <p:nvSpPr>
              <p:cNvPr id="578" name="Google Shape;578;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80" name="Google Shape;580;p8"/>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81" name="Google Shape;581;p8"/>
            <p:cNvGrpSpPr/>
            <p:nvPr/>
          </p:nvGrpSpPr>
          <p:grpSpPr>
            <a:xfrm>
              <a:off x="8341543" y="1721094"/>
              <a:ext cx="569676" cy="380612"/>
              <a:chOff x="8341543" y="1721094"/>
              <a:chExt cx="569676" cy="380612"/>
            </a:xfrm>
          </p:grpSpPr>
          <p:sp>
            <p:nvSpPr>
              <p:cNvPr id="582" name="Google Shape;582;p8"/>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8"/>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4" name="Google Shape;584;p8"/>
            <p:cNvGrpSpPr/>
            <p:nvPr/>
          </p:nvGrpSpPr>
          <p:grpSpPr>
            <a:xfrm>
              <a:off x="8346273" y="1183592"/>
              <a:ext cx="568486" cy="388014"/>
              <a:chOff x="8346273" y="1183592"/>
              <a:chExt cx="568486" cy="388014"/>
            </a:xfrm>
          </p:grpSpPr>
          <p:sp>
            <p:nvSpPr>
              <p:cNvPr id="585" name="Google Shape;585;p8"/>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8"/>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7" name="Google Shape;587;p8"/>
            <p:cNvGrpSpPr/>
            <p:nvPr/>
          </p:nvGrpSpPr>
          <p:grpSpPr>
            <a:xfrm>
              <a:off x="8341543" y="606635"/>
              <a:ext cx="569676" cy="388014"/>
              <a:chOff x="8341543" y="606635"/>
              <a:chExt cx="569676" cy="388014"/>
            </a:xfrm>
          </p:grpSpPr>
          <p:sp>
            <p:nvSpPr>
              <p:cNvPr id="588" name="Google Shape;588;p8"/>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8"/>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90" name="Google Shape;590;p8"/>
            <p:cNvGrpSpPr/>
            <p:nvPr/>
          </p:nvGrpSpPr>
          <p:grpSpPr>
            <a:xfrm>
              <a:off x="8341543" y="2842933"/>
              <a:ext cx="569676" cy="380612"/>
              <a:chOff x="8341543" y="2282008"/>
              <a:chExt cx="569676" cy="380612"/>
            </a:xfrm>
          </p:grpSpPr>
          <p:sp>
            <p:nvSpPr>
              <p:cNvPr id="591" name="Google Shape;591;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93" name="Google Shape;593;p8"/>
            <p:cNvGrpSpPr/>
            <p:nvPr/>
          </p:nvGrpSpPr>
          <p:grpSpPr>
            <a:xfrm>
              <a:off x="8341543" y="3403858"/>
              <a:ext cx="569676" cy="380612"/>
              <a:chOff x="8341543" y="2282008"/>
              <a:chExt cx="569676" cy="380612"/>
            </a:xfrm>
          </p:grpSpPr>
          <p:sp>
            <p:nvSpPr>
              <p:cNvPr id="594" name="Google Shape;594;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6" name="Google Shape;596;p8"/>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8"/>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8" name="Google Shape;598;p8"/>
          <p:cNvSpPr txBox="1">
            <a:spLocks noGrp="1"/>
          </p:cNvSpPr>
          <p:nvPr>
            <p:ph type="title"/>
          </p:nvPr>
        </p:nvSpPr>
        <p:spPr>
          <a:xfrm>
            <a:off x="2039400" y="2243400"/>
            <a:ext cx="8113200" cy="9636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1"/>
              </a:buClr>
              <a:buSzPts val="7200"/>
              <a:buNone/>
              <a:defRPr sz="9600">
                <a:solidFill>
                  <a:schemeClr val="accent1"/>
                </a:solidFill>
              </a:defRPr>
            </a:lvl1pPr>
            <a:lvl2pPr lvl="1" algn="ctr">
              <a:spcBef>
                <a:spcPts val="0"/>
              </a:spcBef>
              <a:spcAft>
                <a:spcPts val="0"/>
              </a:spcAft>
              <a:buClr>
                <a:schemeClr val="accent1"/>
              </a:buClr>
              <a:buSzPts val="7200"/>
              <a:buNone/>
              <a:defRPr sz="9600">
                <a:solidFill>
                  <a:schemeClr val="accent1"/>
                </a:solidFill>
              </a:defRPr>
            </a:lvl2pPr>
            <a:lvl3pPr lvl="2" algn="ctr">
              <a:spcBef>
                <a:spcPts val="0"/>
              </a:spcBef>
              <a:spcAft>
                <a:spcPts val="0"/>
              </a:spcAft>
              <a:buClr>
                <a:schemeClr val="accent1"/>
              </a:buClr>
              <a:buSzPts val="7200"/>
              <a:buNone/>
              <a:defRPr sz="9600">
                <a:solidFill>
                  <a:schemeClr val="accent1"/>
                </a:solidFill>
              </a:defRPr>
            </a:lvl3pPr>
            <a:lvl4pPr lvl="3" algn="ctr">
              <a:spcBef>
                <a:spcPts val="0"/>
              </a:spcBef>
              <a:spcAft>
                <a:spcPts val="0"/>
              </a:spcAft>
              <a:buClr>
                <a:schemeClr val="accent1"/>
              </a:buClr>
              <a:buSzPts val="7200"/>
              <a:buNone/>
              <a:defRPr sz="9600">
                <a:solidFill>
                  <a:schemeClr val="accent1"/>
                </a:solidFill>
              </a:defRPr>
            </a:lvl4pPr>
            <a:lvl5pPr lvl="4" algn="ctr">
              <a:spcBef>
                <a:spcPts val="0"/>
              </a:spcBef>
              <a:spcAft>
                <a:spcPts val="0"/>
              </a:spcAft>
              <a:buClr>
                <a:schemeClr val="accent1"/>
              </a:buClr>
              <a:buSzPts val="7200"/>
              <a:buNone/>
              <a:defRPr sz="9600">
                <a:solidFill>
                  <a:schemeClr val="accent1"/>
                </a:solidFill>
              </a:defRPr>
            </a:lvl5pPr>
            <a:lvl6pPr lvl="5" algn="ctr">
              <a:spcBef>
                <a:spcPts val="0"/>
              </a:spcBef>
              <a:spcAft>
                <a:spcPts val="0"/>
              </a:spcAft>
              <a:buClr>
                <a:schemeClr val="accent1"/>
              </a:buClr>
              <a:buSzPts val="7200"/>
              <a:buNone/>
              <a:defRPr sz="9600">
                <a:solidFill>
                  <a:schemeClr val="accent1"/>
                </a:solidFill>
              </a:defRPr>
            </a:lvl6pPr>
            <a:lvl7pPr lvl="6" algn="ctr">
              <a:spcBef>
                <a:spcPts val="0"/>
              </a:spcBef>
              <a:spcAft>
                <a:spcPts val="0"/>
              </a:spcAft>
              <a:buClr>
                <a:schemeClr val="accent1"/>
              </a:buClr>
              <a:buSzPts val="7200"/>
              <a:buNone/>
              <a:defRPr sz="9600">
                <a:solidFill>
                  <a:schemeClr val="accent1"/>
                </a:solidFill>
              </a:defRPr>
            </a:lvl7pPr>
            <a:lvl8pPr lvl="7" algn="ctr">
              <a:spcBef>
                <a:spcPts val="0"/>
              </a:spcBef>
              <a:spcAft>
                <a:spcPts val="0"/>
              </a:spcAft>
              <a:buClr>
                <a:schemeClr val="accent1"/>
              </a:buClr>
              <a:buSzPts val="7200"/>
              <a:buNone/>
              <a:defRPr sz="9600">
                <a:solidFill>
                  <a:schemeClr val="accent1"/>
                </a:solidFill>
              </a:defRPr>
            </a:lvl8pPr>
            <a:lvl9pPr lvl="8" algn="ctr">
              <a:spcBef>
                <a:spcPts val="0"/>
              </a:spcBef>
              <a:spcAft>
                <a:spcPts val="0"/>
              </a:spcAft>
              <a:buClr>
                <a:schemeClr val="accent1"/>
              </a:buClr>
              <a:buSzPts val="7200"/>
              <a:buNone/>
              <a:defRPr sz="9600">
                <a:solidFill>
                  <a:schemeClr val="accent1"/>
                </a:solidFill>
              </a:defRPr>
            </a:lvl9pPr>
          </a:lstStyle>
          <a:p>
            <a:endParaRPr/>
          </a:p>
        </p:txBody>
      </p:sp>
      <p:sp>
        <p:nvSpPr>
          <p:cNvPr id="599" name="Google Shape;599;p8"/>
          <p:cNvSpPr txBox="1">
            <a:spLocks noGrp="1"/>
          </p:cNvSpPr>
          <p:nvPr>
            <p:ph type="subTitle" idx="1"/>
          </p:nvPr>
        </p:nvSpPr>
        <p:spPr>
          <a:xfrm>
            <a:off x="2046433" y="3207000"/>
            <a:ext cx="8113200" cy="14076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2133"/>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600" name="Google Shape;600;p8"/>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1" name="Google Shape;601;p8"/>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2" name="Google Shape;602;p8"/>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3" name="Google Shape;603;p8"/>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4" name="Google Shape;604;p8"/>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5" name="Google Shape;605;p8"/>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6" name="Google Shape;606;p8"/>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7" name="Google Shape;607;p8"/>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8" name="Google Shape;608;p8"/>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9" name="Google Shape;609;p8"/>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0" name="Google Shape;610;p8"/>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1" name="Google Shape;611;p8"/>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2" name="Google Shape;612;p8"/>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3" name="Google Shape;613;p8"/>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4" name="Google Shape;614;p8"/>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5" name="Google Shape;615;p8"/>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6" name="Google Shape;616;p8"/>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7" name="Google Shape;617;p8"/>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8" name="Google Shape;618;p8"/>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9" name="Google Shape;619;p8"/>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0" name="Google Shape;620;p8"/>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1" name="Google Shape;621;p8"/>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2" name="Google Shape;622;p8"/>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3" name="Google Shape;623;p8"/>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4" name="Google Shape;624;p8"/>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5" name="Google Shape;625;p8"/>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6" name="Google Shape;626;p8"/>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7" name="Google Shape;627;p8"/>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8" name="Google Shape;628;p8"/>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9" name="Google Shape;629;p8"/>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0" name="Google Shape;630;p8"/>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1" name="Google Shape;631;p8"/>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2" name="Google Shape;632;p8"/>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3" name="Google Shape;633;p8"/>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4" name="Google Shape;634;p8"/>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5" name="Google Shape;635;p8"/>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6" name="Google Shape;636;p8"/>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7" name="Google Shape;637;p8"/>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8" name="Google Shape;638;p8"/>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9" name="Google Shape;639;p8"/>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0" name="Google Shape;640;p8"/>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1" name="Google Shape;641;p8"/>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2" name="Google Shape;642;p8"/>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3" name="Google Shape;643;p8"/>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4" name="Google Shape;644;p8"/>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5" name="Google Shape;645;p8"/>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6" name="Google Shape;646;p8"/>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7" name="Google Shape;647;p8"/>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8" name="Google Shape;648;p8"/>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9" name="Google Shape;649;p8"/>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9164054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50"/>
        <p:cNvGrpSpPr/>
        <p:nvPr/>
      </p:nvGrpSpPr>
      <p:grpSpPr>
        <a:xfrm>
          <a:off x="0" y="0"/>
          <a:ext cx="0" cy="0"/>
          <a:chOff x="0" y="0"/>
          <a:chExt cx="0" cy="0"/>
        </a:xfrm>
      </p:grpSpPr>
      <p:grpSp>
        <p:nvGrpSpPr>
          <p:cNvPr id="651" name="Google Shape;651;p9"/>
          <p:cNvGrpSpPr/>
          <p:nvPr/>
        </p:nvGrpSpPr>
        <p:grpSpPr>
          <a:xfrm>
            <a:off x="527859" y="292693"/>
            <a:ext cx="11358487" cy="6384375"/>
            <a:chOff x="395894" y="219519"/>
            <a:chExt cx="8518865" cy="4788281"/>
          </a:xfrm>
        </p:grpSpPr>
        <p:sp>
          <p:nvSpPr>
            <p:cNvPr id="652" name="Google Shape;652;p9"/>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53" name="Google Shape;653;p9"/>
            <p:cNvGrpSpPr/>
            <p:nvPr/>
          </p:nvGrpSpPr>
          <p:grpSpPr>
            <a:xfrm>
              <a:off x="8341543" y="2282008"/>
              <a:ext cx="569676" cy="380612"/>
              <a:chOff x="8341543" y="2282008"/>
              <a:chExt cx="569676" cy="380612"/>
            </a:xfrm>
          </p:grpSpPr>
          <p:sp>
            <p:nvSpPr>
              <p:cNvPr id="654" name="Google Shape;654;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5" name="Google Shape;655;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56" name="Google Shape;656;p9"/>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57" name="Google Shape;657;p9"/>
            <p:cNvGrpSpPr/>
            <p:nvPr/>
          </p:nvGrpSpPr>
          <p:grpSpPr>
            <a:xfrm>
              <a:off x="8341543" y="1721094"/>
              <a:ext cx="569676" cy="380612"/>
              <a:chOff x="8341543" y="1721094"/>
              <a:chExt cx="569676" cy="380612"/>
            </a:xfrm>
          </p:grpSpPr>
          <p:sp>
            <p:nvSpPr>
              <p:cNvPr id="658" name="Google Shape;658;p9"/>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9" name="Google Shape;659;p9"/>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60" name="Google Shape;660;p9"/>
            <p:cNvGrpSpPr/>
            <p:nvPr/>
          </p:nvGrpSpPr>
          <p:grpSpPr>
            <a:xfrm>
              <a:off x="8346273" y="1183592"/>
              <a:ext cx="568486" cy="388014"/>
              <a:chOff x="8346273" y="1183592"/>
              <a:chExt cx="568486" cy="388014"/>
            </a:xfrm>
          </p:grpSpPr>
          <p:sp>
            <p:nvSpPr>
              <p:cNvPr id="661" name="Google Shape;661;p9"/>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2" name="Google Shape;662;p9"/>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63" name="Google Shape;663;p9"/>
            <p:cNvGrpSpPr/>
            <p:nvPr/>
          </p:nvGrpSpPr>
          <p:grpSpPr>
            <a:xfrm>
              <a:off x="8341543" y="606635"/>
              <a:ext cx="569676" cy="388014"/>
              <a:chOff x="8341543" y="606635"/>
              <a:chExt cx="569676" cy="388014"/>
            </a:xfrm>
          </p:grpSpPr>
          <p:sp>
            <p:nvSpPr>
              <p:cNvPr id="664" name="Google Shape;664;p9"/>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5" name="Google Shape;665;p9"/>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66" name="Google Shape;666;p9"/>
            <p:cNvGrpSpPr/>
            <p:nvPr/>
          </p:nvGrpSpPr>
          <p:grpSpPr>
            <a:xfrm>
              <a:off x="8341543" y="2842933"/>
              <a:ext cx="569676" cy="380612"/>
              <a:chOff x="8341543" y="2282008"/>
              <a:chExt cx="569676" cy="380612"/>
            </a:xfrm>
          </p:grpSpPr>
          <p:sp>
            <p:nvSpPr>
              <p:cNvPr id="667" name="Google Shape;667;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8" name="Google Shape;668;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69" name="Google Shape;669;p9"/>
            <p:cNvGrpSpPr/>
            <p:nvPr/>
          </p:nvGrpSpPr>
          <p:grpSpPr>
            <a:xfrm>
              <a:off x="8341543" y="3403858"/>
              <a:ext cx="569676" cy="380612"/>
              <a:chOff x="8341543" y="2282008"/>
              <a:chExt cx="569676" cy="380612"/>
            </a:xfrm>
          </p:grpSpPr>
          <p:sp>
            <p:nvSpPr>
              <p:cNvPr id="670" name="Google Shape;670;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1" name="Google Shape;671;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2" name="Google Shape;672;p9"/>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3" name="Google Shape;673;p9"/>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4" name="Google Shape;674;p9"/>
          <p:cNvSpPr txBox="1">
            <a:spLocks noGrp="1"/>
          </p:cNvSpPr>
          <p:nvPr>
            <p:ph type="title"/>
          </p:nvPr>
        </p:nvSpPr>
        <p:spPr>
          <a:xfrm>
            <a:off x="2686400" y="1976933"/>
            <a:ext cx="6819200" cy="1853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266"/>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675" name="Google Shape;675;p9"/>
          <p:cNvSpPr txBox="1">
            <a:spLocks noGrp="1"/>
          </p:cNvSpPr>
          <p:nvPr>
            <p:ph type="subTitle" idx="1"/>
          </p:nvPr>
        </p:nvSpPr>
        <p:spPr>
          <a:xfrm>
            <a:off x="3459000" y="3667733"/>
            <a:ext cx="5274000" cy="1325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400"/>
            </a:lvl1pPr>
            <a:lvl2pPr lvl="1" algn="ctr" rtl="0">
              <a:spcBef>
                <a:spcPts val="0"/>
              </a:spcBef>
              <a:spcAft>
                <a:spcPts val="0"/>
              </a:spcAft>
              <a:buNone/>
              <a:defRPr sz="2400"/>
            </a:lvl2pPr>
            <a:lvl3pPr lvl="2" algn="ctr" rtl="0">
              <a:spcBef>
                <a:spcPts val="0"/>
              </a:spcBef>
              <a:spcAft>
                <a:spcPts val="0"/>
              </a:spcAft>
              <a:buNone/>
              <a:defRPr sz="2400"/>
            </a:lvl3pPr>
            <a:lvl4pPr lvl="3" algn="ctr" rtl="0">
              <a:spcBef>
                <a:spcPts val="0"/>
              </a:spcBef>
              <a:spcAft>
                <a:spcPts val="0"/>
              </a:spcAft>
              <a:buNone/>
              <a:defRPr sz="2400"/>
            </a:lvl4pPr>
            <a:lvl5pPr lvl="4" algn="ctr" rtl="0">
              <a:spcBef>
                <a:spcPts val="0"/>
              </a:spcBef>
              <a:spcAft>
                <a:spcPts val="0"/>
              </a:spcAft>
              <a:buNone/>
              <a:defRPr sz="2400"/>
            </a:lvl5pPr>
            <a:lvl6pPr lvl="5" algn="ctr" rtl="0">
              <a:spcBef>
                <a:spcPts val="0"/>
              </a:spcBef>
              <a:spcAft>
                <a:spcPts val="0"/>
              </a:spcAft>
              <a:buNone/>
              <a:defRPr sz="2400"/>
            </a:lvl6pPr>
            <a:lvl7pPr lvl="6" algn="ctr" rtl="0">
              <a:spcBef>
                <a:spcPts val="0"/>
              </a:spcBef>
              <a:spcAft>
                <a:spcPts val="0"/>
              </a:spcAft>
              <a:buNone/>
              <a:defRPr sz="2400"/>
            </a:lvl7pPr>
            <a:lvl8pPr lvl="7" algn="ctr" rtl="0">
              <a:spcBef>
                <a:spcPts val="0"/>
              </a:spcBef>
              <a:spcAft>
                <a:spcPts val="0"/>
              </a:spcAft>
              <a:buNone/>
              <a:defRPr sz="2400"/>
            </a:lvl8pPr>
            <a:lvl9pPr lvl="8" algn="ctr" rtl="0">
              <a:spcBef>
                <a:spcPts val="0"/>
              </a:spcBef>
              <a:spcAft>
                <a:spcPts val="0"/>
              </a:spcAft>
              <a:buNone/>
              <a:defRPr sz="2400"/>
            </a:lvl9pPr>
          </a:lstStyle>
          <a:p>
            <a:endParaRPr/>
          </a:p>
        </p:txBody>
      </p:sp>
      <p:sp>
        <p:nvSpPr>
          <p:cNvPr id="676" name="Google Shape;676;p9"/>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7" name="Google Shape;677;p9"/>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8" name="Google Shape;678;p9"/>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9" name="Google Shape;679;p9"/>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0" name="Google Shape;680;p9"/>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1" name="Google Shape;681;p9"/>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2" name="Google Shape;682;p9"/>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3" name="Google Shape;683;p9"/>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4" name="Google Shape;684;p9"/>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5" name="Google Shape;685;p9"/>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6" name="Google Shape;686;p9"/>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7" name="Google Shape;687;p9"/>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8" name="Google Shape;688;p9"/>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9" name="Google Shape;689;p9"/>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0" name="Google Shape;690;p9"/>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1" name="Google Shape;691;p9"/>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2" name="Google Shape;692;p9"/>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3" name="Google Shape;693;p9"/>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4" name="Google Shape;694;p9"/>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5" name="Google Shape;695;p9"/>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6" name="Google Shape;696;p9"/>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7" name="Google Shape;697;p9"/>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8" name="Google Shape;698;p9"/>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9" name="Google Shape;699;p9"/>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0" name="Google Shape;700;p9"/>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1" name="Google Shape;701;p9"/>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2" name="Google Shape;702;p9"/>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3" name="Google Shape;703;p9"/>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4" name="Google Shape;704;p9"/>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5" name="Google Shape;705;p9"/>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6" name="Google Shape;706;p9"/>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7" name="Google Shape;707;p9"/>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8" name="Google Shape;708;p9"/>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9" name="Google Shape;709;p9"/>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0" name="Google Shape;710;p9"/>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1" name="Google Shape;711;p9"/>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2" name="Google Shape;712;p9"/>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3" name="Google Shape;713;p9"/>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4" name="Google Shape;714;p9"/>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5" name="Google Shape;715;p9"/>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6" name="Google Shape;716;p9"/>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7" name="Google Shape;717;p9"/>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8" name="Google Shape;718;p9"/>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9" name="Google Shape;719;p9"/>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0" name="Google Shape;720;p9"/>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1" name="Google Shape;721;p9"/>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2" name="Google Shape;722;p9"/>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3" name="Google Shape;723;p9"/>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4" name="Google Shape;724;p9"/>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5" name="Google Shape;725;p9"/>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1579082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26"/>
        <p:cNvGrpSpPr/>
        <p:nvPr/>
      </p:nvGrpSpPr>
      <p:grpSpPr>
        <a:xfrm>
          <a:off x="0" y="0"/>
          <a:ext cx="0" cy="0"/>
          <a:chOff x="0" y="0"/>
          <a:chExt cx="0" cy="0"/>
        </a:xfrm>
      </p:grpSpPr>
      <p:grpSp>
        <p:nvGrpSpPr>
          <p:cNvPr id="727" name="Google Shape;727;p10"/>
          <p:cNvGrpSpPr/>
          <p:nvPr/>
        </p:nvGrpSpPr>
        <p:grpSpPr>
          <a:xfrm>
            <a:off x="527859" y="292693"/>
            <a:ext cx="11358487" cy="6384375"/>
            <a:chOff x="395894" y="219519"/>
            <a:chExt cx="8518865" cy="4788281"/>
          </a:xfrm>
        </p:grpSpPr>
        <p:sp>
          <p:nvSpPr>
            <p:cNvPr id="728" name="Google Shape;728;p10"/>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29" name="Google Shape;729;p10"/>
            <p:cNvGrpSpPr/>
            <p:nvPr/>
          </p:nvGrpSpPr>
          <p:grpSpPr>
            <a:xfrm>
              <a:off x="8341543" y="2282008"/>
              <a:ext cx="569676" cy="380612"/>
              <a:chOff x="8341543" y="2282008"/>
              <a:chExt cx="569676" cy="380612"/>
            </a:xfrm>
          </p:grpSpPr>
          <p:sp>
            <p:nvSpPr>
              <p:cNvPr id="730" name="Google Shape;730;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32" name="Google Shape;732;p10"/>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33" name="Google Shape;733;p10"/>
            <p:cNvGrpSpPr/>
            <p:nvPr/>
          </p:nvGrpSpPr>
          <p:grpSpPr>
            <a:xfrm>
              <a:off x="8341543" y="1721094"/>
              <a:ext cx="569676" cy="380612"/>
              <a:chOff x="8341543" y="1721094"/>
              <a:chExt cx="569676" cy="380612"/>
            </a:xfrm>
          </p:grpSpPr>
          <p:sp>
            <p:nvSpPr>
              <p:cNvPr id="734" name="Google Shape;734;p10"/>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10"/>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6" name="Google Shape;736;p10"/>
            <p:cNvGrpSpPr/>
            <p:nvPr/>
          </p:nvGrpSpPr>
          <p:grpSpPr>
            <a:xfrm>
              <a:off x="8346273" y="1183592"/>
              <a:ext cx="568486" cy="388014"/>
              <a:chOff x="8346273" y="1183592"/>
              <a:chExt cx="568486" cy="388014"/>
            </a:xfrm>
          </p:grpSpPr>
          <p:sp>
            <p:nvSpPr>
              <p:cNvPr id="737" name="Google Shape;737;p10"/>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10"/>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9" name="Google Shape;739;p10"/>
            <p:cNvGrpSpPr/>
            <p:nvPr/>
          </p:nvGrpSpPr>
          <p:grpSpPr>
            <a:xfrm>
              <a:off x="8341543" y="606635"/>
              <a:ext cx="569676" cy="388014"/>
              <a:chOff x="8341543" y="606635"/>
              <a:chExt cx="569676" cy="388014"/>
            </a:xfrm>
          </p:grpSpPr>
          <p:sp>
            <p:nvSpPr>
              <p:cNvPr id="740" name="Google Shape;740;p10"/>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10"/>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42" name="Google Shape;742;p10"/>
            <p:cNvGrpSpPr/>
            <p:nvPr/>
          </p:nvGrpSpPr>
          <p:grpSpPr>
            <a:xfrm>
              <a:off x="8341543" y="2842933"/>
              <a:ext cx="569676" cy="380612"/>
              <a:chOff x="8341543" y="2282008"/>
              <a:chExt cx="569676" cy="380612"/>
            </a:xfrm>
          </p:grpSpPr>
          <p:sp>
            <p:nvSpPr>
              <p:cNvPr id="743" name="Google Shape;743;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45" name="Google Shape;745;p10"/>
            <p:cNvGrpSpPr/>
            <p:nvPr/>
          </p:nvGrpSpPr>
          <p:grpSpPr>
            <a:xfrm>
              <a:off x="8341543" y="3403858"/>
              <a:ext cx="569676" cy="380612"/>
              <a:chOff x="8341543" y="2282008"/>
              <a:chExt cx="569676" cy="380612"/>
            </a:xfrm>
          </p:grpSpPr>
          <p:sp>
            <p:nvSpPr>
              <p:cNvPr id="746" name="Google Shape;746;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8" name="Google Shape;748;p10"/>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9" name="Google Shape;749;p10"/>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0" name="Google Shape;750;p10"/>
          <p:cNvSpPr txBox="1">
            <a:spLocks noGrp="1"/>
          </p:cNvSpPr>
          <p:nvPr>
            <p:ph type="title"/>
          </p:nvPr>
        </p:nvSpPr>
        <p:spPr>
          <a:xfrm>
            <a:off x="4584733" y="2679400"/>
            <a:ext cx="6639200" cy="14992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800"/>
              <a:buNone/>
              <a:defRPr sz="5333"/>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751" name="Google Shape;751;p10"/>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2" name="Google Shape;752;p10"/>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3" name="Google Shape;753;p10"/>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4" name="Google Shape;754;p10"/>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5" name="Google Shape;755;p10"/>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6" name="Google Shape;756;p10"/>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7" name="Google Shape;757;p10"/>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8" name="Google Shape;758;p10"/>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9" name="Google Shape;759;p10"/>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0" name="Google Shape;760;p10"/>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1" name="Google Shape;761;p10"/>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2" name="Google Shape;762;p10"/>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3" name="Google Shape;763;p10"/>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4" name="Google Shape;764;p10"/>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5" name="Google Shape;765;p10"/>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6" name="Google Shape;766;p10"/>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7" name="Google Shape;767;p10"/>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8" name="Google Shape;768;p10"/>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9" name="Google Shape;769;p10"/>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0" name="Google Shape;770;p10"/>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1" name="Google Shape;771;p10"/>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2" name="Google Shape;772;p10"/>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3" name="Google Shape;773;p10"/>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4" name="Google Shape;774;p10"/>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5" name="Google Shape;775;p10"/>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6" name="Google Shape;776;p10"/>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7" name="Google Shape;777;p10"/>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8" name="Google Shape;778;p10"/>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9" name="Google Shape;779;p10"/>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0" name="Google Shape;780;p10"/>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1" name="Google Shape;781;p10"/>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2" name="Google Shape;782;p10"/>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3" name="Google Shape;783;p10"/>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4" name="Google Shape;784;p10"/>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5" name="Google Shape;785;p10"/>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6" name="Google Shape;786;p10"/>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7" name="Google Shape;787;p10"/>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8" name="Google Shape;788;p10"/>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9" name="Google Shape;789;p10"/>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0" name="Google Shape;790;p10"/>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1" name="Google Shape;791;p10"/>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2" name="Google Shape;792;p10"/>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3" name="Google Shape;793;p10"/>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4" name="Google Shape;794;p10"/>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5" name="Google Shape;795;p10"/>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6" name="Google Shape;796;p10"/>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7" name="Google Shape;797;p10"/>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8" name="Google Shape;798;p10"/>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9" name="Google Shape;799;p10"/>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0" name="Google Shape;800;p10"/>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6411300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01"/>
        <p:cNvGrpSpPr/>
        <p:nvPr/>
      </p:nvGrpSpPr>
      <p:grpSpPr>
        <a:xfrm>
          <a:off x="0" y="0"/>
          <a:ext cx="0" cy="0"/>
          <a:chOff x="0" y="0"/>
          <a:chExt cx="0" cy="0"/>
        </a:xfrm>
      </p:grpSpPr>
      <p:grpSp>
        <p:nvGrpSpPr>
          <p:cNvPr id="802" name="Google Shape;802;p11"/>
          <p:cNvGrpSpPr/>
          <p:nvPr/>
        </p:nvGrpSpPr>
        <p:grpSpPr>
          <a:xfrm>
            <a:off x="527859" y="292693"/>
            <a:ext cx="11358487" cy="6384375"/>
            <a:chOff x="395894" y="219519"/>
            <a:chExt cx="8518865" cy="4788281"/>
          </a:xfrm>
        </p:grpSpPr>
        <p:sp>
          <p:nvSpPr>
            <p:cNvPr id="803" name="Google Shape;803;p11"/>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04" name="Google Shape;804;p11"/>
            <p:cNvGrpSpPr/>
            <p:nvPr/>
          </p:nvGrpSpPr>
          <p:grpSpPr>
            <a:xfrm>
              <a:off x="8341543" y="2282008"/>
              <a:ext cx="569676" cy="380612"/>
              <a:chOff x="8341543" y="2282008"/>
              <a:chExt cx="569676" cy="380612"/>
            </a:xfrm>
          </p:grpSpPr>
          <p:sp>
            <p:nvSpPr>
              <p:cNvPr id="805" name="Google Shape;805;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7" name="Google Shape;807;p11"/>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08" name="Google Shape;808;p11"/>
            <p:cNvGrpSpPr/>
            <p:nvPr/>
          </p:nvGrpSpPr>
          <p:grpSpPr>
            <a:xfrm>
              <a:off x="8341543" y="1721094"/>
              <a:ext cx="569676" cy="380612"/>
              <a:chOff x="8341543" y="1721094"/>
              <a:chExt cx="569676" cy="380612"/>
            </a:xfrm>
          </p:grpSpPr>
          <p:sp>
            <p:nvSpPr>
              <p:cNvPr id="809" name="Google Shape;809;p11"/>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11"/>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11" name="Google Shape;811;p11"/>
            <p:cNvGrpSpPr/>
            <p:nvPr/>
          </p:nvGrpSpPr>
          <p:grpSpPr>
            <a:xfrm>
              <a:off x="8346273" y="1183592"/>
              <a:ext cx="568486" cy="388014"/>
              <a:chOff x="8346273" y="1183592"/>
              <a:chExt cx="568486" cy="388014"/>
            </a:xfrm>
          </p:grpSpPr>
          <p:sp>
            <p:nvSpPr>
              <p:cNvPr id="812" name="Google Shape;812;p11"/>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11"/>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14" name="Google Shape;814;p11"/>
            <p:cNvGrpSpPr/>
            <p:nvPr/>
          </p:nvGrpSpPr>
          <p:grpSpPr>
            <a:xfrm>
              <a:off x="8341543" y="606635"/>
              <a:ext cx="569676" cy="388014"/>
              <a:chOff x="8341543" y="606635"/>
              <a:chExt cx="569676" cy="388014"/>
            </a:xfrm>
          </p:grpSpPr>
          <p:sp>
            <p:nvSpPr>
              <p:cNvPr id="815" name="Google Shape;815;p11"/>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11"/>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17" name="Google Shape;817;p11"/>
            <p:cNvGrpSpPr/>
            <p:nvPr/>
          </p:nvGrpSpPr>
          <p:grpSpPr>
            <a:xfrm>
              <a:off x="8341543" y="2842933"/>
              <a:ext cx="569676" cy="380612"/>
              <a:chOff x="8341543" y="2282008"/>
              <a:chExt cx="569676" cy="380612"/>
            </a:xfrm>
          </p:grpSpPr>
          <p:sp>
            <p:nvSpPr>
              <p:cNvPr id="818" name="Google Shape;818;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20" name="Google Shape;820;p11"/>
            <p:cNvGrpSpPr/>
            <p:nvPr/>
          </p:nvGrpSpPr>
          <p:grpSpPr>
            <a:xfrm>
              <a:off x="8341543" y="3403858"/>
              <a:ext cx="569676" cy="380612"/>
              <a:chOff x="8341543" y="2282008"/>
              <a:chExt cx="569676" cy="380612"/>
            </a:xfrm>
          </p:grpSpPr>
          <p:sp>
            <p:nvSpPr>
              <p:cNvPr id="821" name="Google Shape;821;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3" name="Google Shape;823;p11"/>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11"/>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5" name="Google Shape;825;p11"/>
          <p:cNvSpPr txBox="1">
            <a:spLocks noGrp="1"/>
          </p:cNvSpPr>
          <p:nvPr>
            <p:ph type="title" hasCustomPrompt="1"/>
          </p:nvPr>
        </p:nvSpPr>
        <p:spPr>
          <a:xfrm>
            <a:off x="2422484" y="2276784"/>
            <a:ext cx="7348800" cy="18684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12000">
                <a:solidFill>
                  <a:schemeClr val="accent1"/>
                </a:solidFill>
              </a:defRPr>
            </a:lvl1pPr>
            <a:lvl2pPr lvl="1" algn="ctr">
              <a:spcBef>
                <a:spcPts val="0"/>
              </a:spcBef>
              <a:spcAft>
                <a:spcPts val="0"/>
              </a:spcAft>
              <a:buClr>
                <a:schemeClr val="accent1"/>
              </a:buClr>
              <a:buSzPts val="7200"/>
              <a:buNone/>
              <a:defRPr sz="9600">
                <a:solidFill>
                  <a:schemeClr val="accent1"/>
                </a:solidFill>
              </a:defRPr>
            </a:lvl2pPr>
            <a:lvl3pPr lvl="2" algn="ctr">
              <a:spcBef>
                <a:spcPts val="0"/>
              </a:spcBef>
              <a:spcAft>
                <a:spcPts val="0"/>
              </a:spcAft>
              <a:buClr>
                <a:schemeClr val="accent1"/>
              </a:buClr>
              <a:buSzPts val="7200"/>
              <a:buNone/>
              <a:defRPr sz="9600">
                <a:solidFill>
                  <a:schemeClr val="accent1"/>
                </a:solidFill>
              </a:defRPr>
            </a:lvl3pPr>
            <a:lvl4pPr lvl="3" algn="ctr">
              <a:spcBef>
                <a:spcPts val="0"/>
              </a:spcBef>
              <a:spcAft>
                <a:spcPts val="0"/>
              </a:spcAft>
              <a:buClr>
                <a:schemeClr val="accent1"/>
              </a:buClr>
              <a:buSzPts val="7200"/>
              <a:buNone/>
              <a:defRPr sz="9600">
                <a:solidFill>
                  <a:schemeClr val="accent1"/>
                </a:solidFill>
              </a:defRPr>
            </a:lvl4pPr>
            <a:lvl5pPr lvl="4" algn="ctr">
              <a:spcBef>
                <a:spcPts val="0"/>
              </a:spcBef>
              <a:spcAft>
                <a:spcPts val="0"/>
              </a:spcAft>
              <a:buClr>
                <a:schemeClr val="accent1"/>
              </a:buClr>
              <a:buSzPts val="7200"/>
              <a:buNone/>
              <a:defRPr sz="9600">
                <a:solidFill>
                  <a:schemeClr val="accent1"/>
                </a:solidFill>
              </a:defRPr>
            </a:lvl5pPr>
            <a:lvl6pPr lvl="5" algn="ctr">
              <a:spcBef>
                <a:spcPts val="0"/>
              </a:spcBef>
              <a:spcAft>
                <a:spcPts val="0"/>
              </a:spcAft>
              <a:buClr>
                <a:schemeClr val="accent1"/>
              </a:buClr>
              <a:buSzPts val="7200"/>
              <a:buNone/>
              <a:defRPr sz="9600">
                <a:solidFill>
                  <a:schemeClr val="accent1"/>
                </a:solidFill>
              </a:defRPr>
            </a:lvl6pPr>
            <a:lvl7pPr lvl="6" algn="ctr">
              <a:spcBef>
                <a:spcPts val="0"/>
              </a:spcBef>
              <a:spcAft>
                <a:spcPts val="0"/>
              </a:spcAft>
              <a:buClr>
                <a:schemeClr val="accent1"/>
              </a:buClr>
              <a:buSzPts val="7200"/>
              <a:buNone/>
              <a:defRPr sz="9600">
                <a:solidFill>
                  <a:schemeClr val="accent1"/>
                </a:solidFill>
              </a:defRPr>
            </a:lvl7pPr>
            <a:lvl8pPr lvl="7" algn="ctr">
              <a:spcBef>
                <a:spcPts val="0"/>
              </a:spcBef>
              <a:spcAft>
                <a:spcPts val="0"/>
              </a:spcAft>
              <a:buClr>
                <a:schemeClr val="accent1"/>
              </a:buClr>
              <a:buSzPts val="7200"/>
              <a:buNone/>
              <a:defRPr sz="9600">
                <a:solidFill>
                  <a:schemeClr val="accent1"/>
                </a:solidFill>
              </a:defRPr>
            </a:lvl8pPr>
            <a:lvl9pPr lvl="8" algn="ctr">
              <a:spcBef>
                <a:spcPts val="0"/>
              </a:spcBef>
              <a:spcAft>
                <a:spcPts val="0"/>
              </a:spcAft>
              <a:buClr>
                <a:schemeClr val="accent1"/>
              </a:buClr>
              <a:buSzPts val="7200"/>
              <a:buNone/>
              <a:defRPr sz="9600">
                <a:solidFill>
                  <a:schemeClr val="accent1"/>
                </a:solidFill>
              </a:defRPr>
            </a:lvl9pPr>
          </a:lstStyle>
          <a:p>
            <a:r>
              <a:t>xx%</a:t>
            </a:r>
          </a:p>
        </p:txBody>
      </p:sp>
      <p:sp>
        <p:nvSpPr>
          <p:cNvPr id="826" name="Google Shape;826;p11"/>
          <p:cNvSpPr txBox="1">
            <a:spLocks noGrp="1"/>
          </p:cNvSpPr>
          <p:nvPr>
            <p:ph type="subTitle" idx="1"/>
          </p:nvPr>
        </p:nvSpPr>
        <p:spPr>
          <a:xfrm>
            <a:off x="2420717" y="3962417"/>
            <a:ext cx="7348800" cy="6188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sz="2667"/>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827" name="Google Shape;827;p11"/>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8" name="Google Shape;828;p11"/>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9" name="Google Shape;829;p11"/>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0" name="Google Shape;830;p11"/>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1" name="Google Shape;831;p11"/>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2" name="Google Shape;832;p11"/>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3" name="Google Shape;833;p11"/>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4" name="Google Shape;834;p11"/>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5" name="Google Shape;835;p11"/>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6" name="Google Shape;836;p11"/>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7" name="Google Shape;837;p11"/>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8" name="Google Shape;838;p11"/>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9" name="Google Shape;839;p11"/>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0" name="Google Shape;840;p11"/>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1" name="Google Shape;841;p11"/>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2" name="Google Shape;842;p11"/>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3" name="Google Shape;843;p11"/>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4" name="Google Shape;844;p11"/>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5" name="Google Shape;845;p11"/>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6" name="Google Shape;846;p11"/>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7" name="Google Shape;847;p11"/>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8" name="Google Shape;848;p11"/>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9" name="Google Shape;849;p11"/>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0" name="Google Shape;850;p11"/>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1" name="Google Shape;851;p11"/>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2" name="Google Shape;852;p11"/>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3" name="Google Shape;853;p11"/>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4" name="Google Shape;854;p11"/>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5" name="Google Shape;855;p11"/>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6" name="Google Shape;856;p11"/>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7" name="Google Shape;857;p11"/>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8" name="Google Shape;858;p11"/>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9" name="Google Shape;859;p11"/>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0" name="Google Shape;860;p11"/>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1" name="Google Shape;861;p11"/>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2" name="Google Shape;862;p11"/>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3" name="Google Shape;863;p11"/>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4" name="Google Shape;864;p11"/>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5" name="Google Shape;865;p11"/>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6" name="Google Shape;866;p11"/>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7" name="Google Shape;867;p11"/>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8" name="Google Shape;868;p11"/>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9" name="Google Shape;869;p11"/>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0" name="Google Shape;870;p11"/>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1" name="Google Shape;871;p11"/>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2" name="Google Shape;872;p11"/>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3" name="Google Shape;873;p11"/>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4" name="Google Shape;874;p11"/>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5" name="Google Shape;875;p11"/>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6" name="Google Shape;876;p11"/>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5182963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77"/>
        <p:cNvGrpSpPr/>
        <p:nvPr/>
      </p:nvGrpSpPr>
      <p:grpSpPr>
        <a:xfrm>
          <a:off x="0" y="0"/>
          <a:ext cx="0" cy="0"/>
          <a:chOff x="0" y="0"/>
          <a:chExt cx="0" cy="0"/>
        </a:xfrm>
      </p:grpSpPr>
    </p:spTree>
    <p:extLst>
      <p:ext uri="{BB962C8B-B14F-4D97-AF65-F5344CB8AC3E}">
        <p14:creationId xmlns:p14="http://schemas.microsoft.com/office/powerpoint/2010/main" val="144770034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able of contents 1">
  <p:cSld name="Table of contents 1">
    <p:spTree>
      <p:nvGrpSpPr>
        <p:cNvPr id="1" name="Shape 878"/>
        <p:cNvGrpSpPr/>
        <p:nvPr/>
      </p:nvGrpSpPr>
      <p:grpSpPr>
        <a:xfrm>
          <a:off x="0" y="0"/>
          <a:ext cx="0" cy="0"/>
          <a:chOff x="0" y="0"/>
          <a:chExt cx="0" cy="0"/>
        </a:xfrm>
      </p:grpSpPr>
      <p:sp>
        <p:nvSpPr>
          <p:cNvPr id="879" name="Google Shape;879;p13"/>
          <p:cNvSpPr/>
          <p:nvPr/>
        </p:nvSpPr>
        <p:spPr>
          <a:xfrm>
            <a:off x="527900" y="388432"/>
            <a:ext cx="11114749"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0" name="Google Shape;880;p13"/>
          <p:cNvSpPr/>
          <p:nvPr/>
        </p:nvSpPr>
        <p:spPr>
          <a:xfrm>
            <a:off x="881581" y="292693"/>
            <a:ext cx="10758425"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1" name="Google Shape;881;p13"/>
          <p:cNvSpPr/>
          <p:nvPr/>
        </p:nvSpPr>
        <p:spPr>
          <a:xfrm>
            <a:off x="11122057" y="5930292"/>
            <a:ext cx="759568" cy="410985"/>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82" name="Google Shape;882;p13"/>
          <p:cNvGrpSpPr/>
          <p:nvPr/>
        </p:nvGrpSpPr>
        <p:grpSpPr>
          <a:xfrm>
            <a:off x="11122057" y="3042677"/>
            <a:ext cx="759568" cy="507483"/>
            <a:chOff x="8341543" y="2282008"/>
            <a:chExt cx="569676" cy="380612"/>
          </a:xfrm>
        </p:grpSpPr>
        <p:sp>
          <p:nvSpPr>
            <p:cNvPr id="883" name="Google Shape;883;p1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4" name="Google Shape;884;p1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85" name="Google Shape;885;p13"/>
          <p:cNvGrpSpPr/>
          <p:nvPr/>
        </p:nvGrpSpPr>
        <p:grpSpPr>
          <a:xfrm>
            <a:off x="11122057" y="2294792"/>
            <a:ext cx="759568" cy="507483"/>
            <a:chOff x="8341543" y="1721094"/>
            <a:chExt cx="569676" cy="380612"/>
          </a:xfrm>
        </p:grpSpPr>
        <p:sp>
          <p:nvSpPr>
            <p:cNvPr id="886" name="Google Shape;886;p13"/>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13"/>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88" name="Google Shape;888;p13"/>
          <p:cNvGrpSpPr/>
          <p:nvPr/>
        </p:nvGrpSpPr>
        <p:grpSpPr>
          <a:xfrm>
            <a:off x="11128364" y="1578123"/>
            <a:ext cx="757981" cy="517352"/>
            <a:chOff x="8346273" y="1183592"/>
            <a:chExt cx="568486" cy="388014"/>
          </a:xfrm>
        </p:grpSpPr>
        <p:sp>
          <p:nvSpPr>
            <p:cNvPr id="889" name="Google Shape;889;p13"/>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0" name="Google Shape;890;p13"/>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91" name="Google Shape;891;p13"/>
          <p:cNvGrpSpPr/>
          <p:nvPr/>
        </p:nvGrpSpPr>
        <p:grpSpPr>
          <a:xfrm>
            <a:off x="11122057" y="808847"/>
            <a:ext cx="759568" cy="517352"/>
            <a:chOff x="8341543" y="606635"/>
            <a:chExt cx="569676" cy="388014"/>
          </a:xfrm>
        </p:grpSpPr>
        <p:sp>
          <p:nvSpPr>
            <p:cNvPr id="892" name="Google Shape;892;p13"/>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13"/>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94" name="Google Shape;894;p13"/>
          <p:cNvGrpSpPr/>
          <p:nvPr/>
        </p:nvGrpSpPr>
        <p:grpSpPr>
          <a:xfrm>
            <a:off x="11122057" y="3790577"/>
            <a:ext cx="759568" cy="507483"/>
            <a:chOff x="8341543" y="2282008"/>
            <a:chExt cx="569676" cy="380612"/>
          </a:xfrm>
        </p:grpSpPr>
        <p:sp>
          <p:nvSpPr>
            <p:cNvPr id="895" name="Google Shape;895;p1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6" name="Google Shape;896;p1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97" name="Google Shape;897;p13"/>
          <p:cNvGrpSpPr/>
          <p:nvPr/>
        </p:nvGrpSpPr>
        <p:grpSpPr>
          <a:xfrm>
            <a:off x="11122057" y="4538477"/>
            <a:ext cx="759568" cy="507483"/>
            <a:chOff x="8341543" y="2282008"/>
            <a:chExt cx="569676" cy="380612"/>
          </a:xfrm>
        </p:grpSpPr>
        <p:sp>
          <p:nvSpPr>
            <p:cNvPr id="898" name="Google Shape;898;p1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9" name="Google Shape;899;p1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00" name="Google Shape;900;p13"/>
          <p:cNvSpPr/>
          <p:nvPr/>
        </p:nvSpPr>
        <p:spPr>
          <a:xfrm>
            <a:off x="11122057" y="5823925"/>
            <a:ext cx="759568" cy="410985"/>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1" name="Google Shape;901;p13"/>
          <p:cNvSpPr/>
          <p:nvPr/>
        </p:nvSpPr>
        <p:spPr>
          <a:xfrm>
            <a:off x="527859" y="292693"/>
            <a:ext cx="10737917" cy="6384375"/>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2" name="Google Shape;902;p13"/>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3" name="Google Shape;903;p13"/>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4" name="Google Shape;904;p13"/>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5" name="Google Shape;905;p13"/>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6" name="Google Shape;906;p13"/>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7" name="Google Shape;907;p13"/>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8" name="Google Shape;908;p13"/>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9" name="Google Shape;909;p13"/>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0" name="Google Shape;910;p13"/>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1" name="Google Shape;911;p13"/>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2" name="Google Shape;912;p13"/>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3" name="Google Shape;913;p13"/>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4" name="Google Shape;914;p13"/>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5" name="Google Shape;915;p13"/>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6" name="Google Shape;916;p13"/>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7" name="Google Shape;917;p13"/>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8" name="Google Shape;918;p13"/>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9" name="Google Shape;919;p13"/>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0" name="Google Shape;920;p13"/>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1" name="Google Shape;921;p13"/>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2" name="Google Shape;922;p13"/>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3" name="Google Shape;923;p13"/>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4" name="Google Shape;924;p13"/>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5" name="Google Shape;925;p13"/>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6" name="Google Shape;926;p13"/>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7" name="Google Shape;927;p13"/>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8" name="Google Shape;928;p13"/>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9" name="Google Shape;929;p13"/>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0" name="Google Shape;930;p13"/>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1" name="Google Shape;931;p13"/>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2" name="Google Shape;932;p13"/>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3" name="Google Shape;933;p13"/>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4" name="Google Shape;934;p13"/>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5" name="Google Shape;935;p13"/>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6" name="Google Shape;936;p13"/>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7" name="Google Shape;937;p13"/>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8" name="Google Shape;938;p13"/>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9" name="Google Shape;939;p13"/>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0" name="Google Shape;940;p13"/>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1" name="Google Shape;941;p13"/>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2" name="Google Shape;942;p13"/>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3" name="Google Shape;943;p13"/>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4" name="Google Shape;944;p13"/>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5" name="Google Shape;945;p13"/>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6" name="Google Shape;946;p13"/>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7" name="Google Shape;947;p13"/>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8" name="Google Shape;948;p13"/>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9" name="Google Shape;949;p13"/>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0" name="Google Shape;950;p13"/>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1" name="Google Shape;951;p13"/>
          <p:cNvSpPr/>
          <p:nvPr/>
        </p:nvSpPr>
        <p:spPr>
          <a:xfrm>
            <a:off x="305201" y="180913"/>
            <a:ext cx="1059620" cy="915619"/>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2" name="Google Shape;952;p13"/>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3" name="Google Shape;953;p13"/>
          <p:cNvSpPr txBox="1">
            <a:spLocks noGrp="1"/>
          </p:cNvSpPr>
          <p:nvPr>
            <p:ph type="title"/>
          </p:nvPr>
        </p:nvSpPr>
        <p:spPr>
          <a:xfrm>
            <a:off x="958333" y="584416"/>
            <a:ext cx="10275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954" name="Google Shape;954;p13">
            <a:hlinkClick r:id="rId2" action="ppaction://hlinksldjump"/>
          </p:cNvPr>
          <p:cNvSpPr txBox="1">
            <a:spLocks noGrp="1"/>
          </p:cNvSpPr>
          <p:nvPr>
            <p:ph type="subTitle" idx="1"/>
          </p:nvPr>
        </p:nvSpPr>
        <p:spPr>
          <a:xfrm>
            <a:off x="2395791" y="1639600"/>
            <a:ext cx="3638400" cy="5292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chemeClr val="accent1"/>
                </a:solidFill>
              </a:defRPr>
            </a:lvl1pPr>
            <a:lvl2pPr lvl="1" rtl="0">
              <a:spcBef>
                <a:spcPts val="0"/>
              </a:spcBef>
              <a:spcAft>
                <a:spcPts val="0"/>
              </a:spcAft>
              <a:buNone/>
              <a:defRPr sz="2400" b="1">
                <a:solidFill>
                  <a:schemeClr val="accent1"/>
                </a:solidFill>
              </a:defRPr>
            </a:lvl2pPr>
            <a:lvl3pPr lvl="2" rtl="0">
              <a:spcBef>
                <a:spcPts val="0"/>
              </a:spcBef>
              <a:spcAft>
                <a:spcPts val="0"/>
              </a:spcAft>
              <a:buNone/>
              <a:defRPr sz="2400" b="1">
                <a:solidFill>
                  <a:schemeClr val="accent1"/>
                </a:solidFill>
              </a:defRPr>
            </a:lvl3pPr>
            <a:lvl4pPr lvl="3" rtl="0">
              <a:spcBef>
                <a:spcPts val="0"/>
              </a:spcBef>
              <a:spcAft>
                <a:spcPts val="0"/>
              </a:spcAft>
              <a:buNone/>
              <a:defRPr sz="2400" b="1">
                <a:solidFill>
                  <a:schemeClr val="accent1"/>
                </a:solidFill>
              </a:defRPr>
            </a:lvl4pPr>
            <a:lvl5pPr lvl="4" rtl="0">
              <a:spcBef>
                <a:spcPts val="0"/>
              </a:spcBef>
              <a:spcAft>
                <a:spcPts val="0"/>
              </a:spcAft>
              <a:buNone/>
              <a:defRPr sz="2400" b="1">
                <a:solidFill>
                  <a:schemeClr val="accent1"/>
                </a:solidFill>
              </a:defRPr>
            </a:lvl5pPr>
            <a:lvl6pPr lvl="5" rtl="0">
              <a:spcBef>
                <a:spcPts val="0"/>
              </a:spcBef>
              <a:spcAft>
                <a:spcPts val="0"/>
              </a:spcAft>
              <a:buNone/>
              <a:defRPr sz="2400" b="1">
                <a:solidFill>
                  <a:schemeClr val="accent1"/>
                </a:solidFill>
              </a:defRPr>
            </a:lvl6pPr>
            <a:lvl7pPr lvl="6" rtl="0">
              <a:spcBef>
                <a:spcPts val="0"/>
              </a:spcBef>
              <a:spcAft>
                <a:spcPts val="0"/>
              </a:spcAft>
              <a:buNone/>
              <a:defRPr sz="2400" b="1">
                <a:solidFill>
                  <a:schemeClr val="accent1"/>
                </a:solidFill>
              </a:defRPr>
            </a:lvl7pPr>
            <a:lvl8pPr lvl="7" rtl="0">
              <a:spcBef>
                <a:spcPts val="0"/>
              </a:spcBef>
              <a:spcAft>
                <a:spcPts val="0"/>
              </a:spcAft>
              <a:buNone/>
              <a:defRPr sz="2400" b="1">
                <a:solidFill>
                  <a:schemeClr val="accent1"/>
                </a:solidFill>
              </a:defRPr>
            </a:lvl8pPr>
            <a:lvl9pPr lvl="8" rtl="0">
              <a:spcBef>
                <a:spcPts val="0"/>
              </a:spcBef>
              <a:spcAft>
                <a:spcPts val="0"/>
              </a:spcAft>
              <a:buNone/>
              <a:defRPr sz="2400" b="1">
                <a:solidFill>
                  <a:schemeClr val="accent1"/>
                </a:solidFill>
              </a:defRPr>
            </a:lvl9pPr>
          </a:lstStyle>
          <a:p>
            <a:endParaRPr/>
          </a:p>
        </p:txBody>
      </p:sp>
      <p:sp>
        <p:nvSpPr>
          <p:cNvPr id="955" name="Google Shape;955;p13"/>
          <p:cNvSpPr txBox="1">
            <a:spLocks noGrp="1"/>
          </p:cNvSpPr>
          <p:nvPr>
            <p:ph type="subTitle" idx="2"/>
          </p:nvPr>
        </p:nvSpPr>
        <p:spPr>
          <a:xfrm>
            <a:off x="2394712" y="2056420"/>
            <a:ext cx="3640000" cy="7592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dk1"/>
                </a:solidFill>
              </a:defRPr>
            </a:lvl1pPr>
            <a:lvl2pPr lvl="1" rtl="0">
              <a:spcBef>
                <a:spcPts val="0"/>
              </a:spcBef>
              <a:spcAft>
                <a:spcPts val="0"/>
              </a:spcAft>
              <a:buNone/>
              <a:defRPr>
                <a:solidFill>
                  <a:schemeClr val="dk1"/>
                </a:solidFill>
              </a:defRPr>
            </a:lvl2pPr>
            <a:lvl3pPr lvl="2" rtl="0">
              <a:spcBef>
                <a:spcPts val="0"/>
              </a:spcBef>
              <a:spcAft>
                <a:spcPts val="0"/>
              </a:spcAft>
              <a:buNone/>
              <a:defRPr>
                <a:solidFill>
                  <a:schemeClr val="dk1"/>
                </a:solidFill>
              </a:defRPr>
            </a:lvl3pPr>
            <a:lvl4pPr lvl="3" rtl="0">
              <a:spcBef>
                <a:spcPts val="0"/>
              </a:spcBef>
              <a:spcAft>
                <a:spcPts val="0"/>
              </a:spcAft>
              <a:buNone/>
              <a:defRPr>
                <a:solidFill>
                  <a:schemeClr val="dk1"/>
                </a:solidFill>
              </a:defRPr>
            </a:lvl4pPr>
            <a:lvl5pPr lvl="4" rtl="0">
              <a:spcBef>
                <a:spcPts val="0"/>
              </a:spcBef>
              <a:spcAft>
                <a:spcPts val="0"/>
              </a:spcAft>
              <a:buNone/>
              <a:defRPr>
                <a:solidFill>
                  <a:schemeClr val="dk1"/>
                </a:solidFill>
              </a:defRPr>
            </a:lvl5pPr>
            <a:lvl6pPr lvl="5" rtl="0">
              <a:spcBef>
                <a:spcPts val="0"/>
              </a:spcBef>
              <a:spcAft>
                <a:spcPts val="0"/>
              </a:spcAft>
              <a:buNone/>
              <a:defRPr>
                <a:solidFill>
                  <a:schemeClr val="dk1"/>
                </a:solidFill>
              </a:defRPr>
            </a:lvl6pPr>
            <a:lvl7pPr lvl="6" rtl="0">
              <a:spcBef>
                <a:spcPts val="0"/>
              </a:spcBef>
              <a:spcAft>
                <a:spcPts val="0"/>
              </a:spcAft>
              <a:buNone/>
              <a:defRPr>
                <a:solidFill>
                  <a:schemeClr val="dk1"/>
                </a:solidFill>
              </a:defRPr>
            </a:lvl7pPr>
            <a:lvl8pPr lvl="7" rtl="0">
              <a:spcBef>
                <a:spcPts val="0"/>
              </a:spcBef>
              <a:spcAft>
                <a:spcPts val="0"/>
              </a:spcAft>
              <a:buNone/>
              <a:defRPr>
                <a:solidFill>
                  <a:schemeClr val="dk1"/>
                </a:solidFill>
              </a:defRPr>
            </a:lvl8pPr>
            <a:lvl9pPr lvl="8" rtl="0">
              <a:spcBef>
                <a:spcPts val="0"/>
              </a:spcBef>
              <a:spcAft>
                <a:spcPts val="0"/>
              </a:spcAft>
              <a:buNone/>
              <a:defRPr>
                <a:solidFill>
                  <a:schemeClr val="dk1"/>
                </a:solidFill>
              </a:defRPr>
            </a:lvl9pPr>
          </a:lstStyle>
          <a:p>
            <a:endParaRPr/>
          </a:p>
        </p:txBody>
      </p:sp>
      <p:sp>
        <p:nvSpPr>
          <p:cNvPr id="956" name="Google Shape;956;p13">
            <a:hlinkClick r:id="rId2" action="ppaction://hlinksldjump"/>
          </p:cNvPr>
          <p:cNvSpPr txBox="1">
            <a:spLocks noGrp="1"/>
          </p:cNvSpPr>
          <p:nvPr>
            <p:ph type="title" idx="3" hasCustomPrompt="1"/>
          </p:nvPr>
        </p:nvSpPr>
        <p:spPr>
          <a:xfrm>
            <a:off x="1577287" y="2059196"/>
            <a:ext cx="843600" cy="563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r>
              <a:t>xx%</a:t>
            </a:r>
          </a:p>
        </p:txBody>
      </p:sp>
      <p:sp>
        <p:nvSpPr>
          <p:cNvPr id="957" name="Google Shape;957;p13"/>
          <p:cNvSpPr txBox="1">
            <a:spLocks noGrp="1"/>
          </p:cNvSpPr>
          <p:nvPr>
            <p:ph type="subTitle" idx="4"/>
          </p:nvPr>
        </p:nvSpPr>
        <p:spPr>
          <a:xfrm>
            <a:off x="2399601" y="3230229"/>
            <a:ext cx="3649200" cy="524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chemeClr val="accent1"/>
                </a:solidFill>
              </a:defRPr>
            </a:lvl1pPr>
            <a:lvl2pPr lvl="1" rtl="0">
              <a:spcBef>
                <a:spcPts val="0"/>
              </a:spcBef>
              <a:spcAft>
                <a:spcPts val="0"/>
              </a:spcAft>
              <a:buNone/>
              <a:defRPr sz="2400" b="1">
                <a:solidFill>
                  <a:schemeClr val="accent1"/>
                </a:solidFill>
              </a:defRPr>
            </a:lvl2pPr>
            <a:lvl3pPr lvl="2" rtl="0">
              <a:spcBef>
                <a:spcPts val="0"/>
              </a:spcBef>
              <a:spcAft>
                <a:spcPts val="0"/>
              </a:spcAft>
              <a:buNone/>
              <a:defRPr sz="2400" b="1">
                <a:solidFill>
                  <a:schemeClr val="accent1"/>
                </a:solidFill>
              </a:defRPr>
            </a:lvl3pPr>
            <a:lvl4pPr lvl="3" rtl="0">
              <a:spcBef>
                <a:spcPts val="0"/>
              </a:spcBef>
              <a:spcAft>
                <a:spcPts val="0"/>
              </a:spcAft>
              <a:buNone/>
              <a:defRPr sz="2400" b="1">
                <a:solidFill>
                  <a:schemeClr val="accent1"/>
                </a:solidFill>
              </a:defRPr>
            </a:lvl4pPr>
            <a:lvl5pPr lvl="4" rtl="0">
              <a:spcBef>
                <a:spcPts val="0"/>
              </a:spcBef>
              <a:spcAft>
                <a:spcPts val="0"/>
              </a:spcAft>
              <a:buNone/>
              <a:defRPr sz="2400" b="1">
                <a:solidFill>
                  <a:schemeClr val="accent1"/>
                </a:solidFill>
              </a:defRPr>
            </a:lvl5pPr>
            <a:lvl6pPr lvl="5" rtl="0">
              <a:spcBef>
                <a:spcPts val="0"/>
              </a:spcBef>
              <a:spcAft>
                <a:spcPts val="0"/>
              </a:spcAft>
              <a:buNone/>
              <a:defRPr sz="2400" b="1">
                <a:solidFill>
                  <a:schemeClr val="accent1"/>
                </a:solidFill>
              </a:defRPr>
            </a:lvl6pPr>
            <a:lvl7pPr lvl="6" rtl="0">
              <a:spcBef>
                <a:spcPts val="0"/>
              </a:spcBef>
              <a:spcAft>
                <a:spcPts val="0"/>
              </a:spcAft>
              <a:buNone/>
              <a:defRPr sz="2400" b="1">
                <a:solidFill>
                  <a:schemeClr val="accent1"/>
                </a:solidFill>
              </a:defRPr>
            </a:lvl7pPr>
            <a:lvl8pPr lvl="7" rtl="0">
              <a:spcBef>
                <a:spcPts val="0"/>
              </a:spcBef>
              <a:spcAft>
                <a:spcPts val="0"/>
              </a:spcAft>
              <a:buNone/>
              <a:defRPr sz="2400" b="1">
                <a:solidFill>
                  <a:schemeClr val="accent1"/>
                </a:solidFill>
              </a:defRPr>
            </a:lvl8pPr>
            <a:lvl9pPr lvl="8" rtl="0">
              <a:spcBef>
                <a:spcPts val="0"/>
              </a:spcBef>
              <a:spcAft>
                <a:spcPts val="0"/>
              </a:spcAft>
              <a:buNone/>
              <a:defRPr sz="2400" b="1">
                <a:solidFill>
                  <a:schemeClr val="accent1"/>
                </a:solidFill>
              </a:defRPr>
            </a:lvl9pPr>
          </a:lstStyle>
          <a:p>
            <a:endParaRPr/>
          </a:p>
        </p:txBody>
      </p:sp>
      <p:sp>
        <p:nvSpPr>
          <p:cNvPr id="958" name="Google Shape;958;p13"/>
          <p:cNvSpPr txBox="1">
            <a:spLocks noGrp="1"/>
          </p:cNvSpPr>
          <p:nvPr>
            <p:ph type="subTitle" idx="5"/>
          </p:nvPr>
        </p:nvSpPr>
        <p:spPr>
          <a:xfrm>
            <a:off x="2392816" y="3649817"/>
            <a:ext cx="3645200" cy="763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dk1"/>
                </a:solidFill>
              </a:defRPr>
            </a:lvl1pPr>
            <a:lvl2pPr lvl="1" rtl="0">
              <a:spcBef>
                <a:spcPts val="0"/>
              </a:spcBef>
              <a:spcAft>
                <a:spcPts val="0"/>
              </a:spcAft>
              <a:buNone/>
              <a:defRPr>
                <a:solidFill>
                  <a:schemeClr val="dk1"/>
                </a:solidFill>
              </a:defRPr>
            </a:lvl2pPr>
            <a:lvl3pPr lvl="2" rtl="0">
              <a:spcBef>
                <a:spcPts val="0"/>
              </a:spcBef>
              <a:spcAft>
                <a:spcPts val="0"/>
              </a:spcAft>
              <a:buNone/>
              <a:defRPr>
                <a:solidFill>
                  <a:schemeClr val="dk1"/>
                </a:solidFill>
              </a:defRPr>
            </a:lvl3pPr>
            <a:lvl4pPr lvl="3" rtl="0">
              <a:spcBef>
                <a:spcPts val="0"/>
              </a:spcBef>
              <a:spcAft>
                <a:spcPts val="0"/>
              </a:spcAft>
              <a:buNone/>
              <a:defRPr>
                <a:solidFill>
                  <a:schemeClr val="dk1"/>
                </a:solidFill>
              </a:defRPr>
            </a:lvl4pPr>
            <a:lvl5pPr lvl="4" rtl="0">
              <a:spcBef>
                <a:spcPts val="0"/>
              </a:spcBef>
              <a:spcAft>
                <a:spcPts val="0"/>
              </a:spcAft>
              <a:buNone/>
              <a:defRPr>
                <a:solidFill>
                  <a:schemeClr val="dk1"/>
                </a:solidFill>
              </a:defRPr>
            </a:lvl5pPr>
            <a:lvl6pPr lvl="5" rtl="0">
              <a:spcBef>
                <a:spcPts val="0"/>
              </a:spcBef>
              <a:spcAft>
                <a:spcPts val="0"/>
              </a:spcAft>
              <a:buNone/>
              <a:defRPr>
                <a:solidFill>
                  <a:schemeClr val="dk1"/>
                </a:solidFill>
              </a:defRPr>
            </a:lvl6pPr>
            <a:lvl7pPr lvl="6" rtl="0">
              <a:spcBef>
                <a:spcPts val="0"/>
              </a:spcBef>
              <a:spcAft>
                <a:spcPts val="0"/>
              </a:spcAft>
              <a:buNone/>
              <a:defRPr>
                <a:solidFill>
                  <a:schemeClr val="dk1"/>
                </a:solidFill>
              </a:defRPr>
            </a:lvl7pPr>
            <a:lvl8pPr lvl="7" rtl="0">
              <a:spcBef>
                <a:spcPts val="0"/>
              </a:spcBef>
              <a:spcAft>
                <a:spcPts val="0"/>
              </a:spcAft>
              <a:buNone/>
              <a:defRPr>
                <a:solidFill>
                  <a:schemeClr val="dk1"/>
                </a:solidFill>
              </a:defRPr>
            </a:lvl8pPr>
            <a:lvl9pPr lvl="8" rtl="0">
              <a:spcBef>
                <a:spcPts val="0"/>
              </a:spcBef>
              <a:spcAft>
                <a:spcPts val="0"/>
              </a:spcAft>
              <a:buNone/>
              <a:defRPr>
                <a:solidFill>
                  <a:schemeClr val="dk1"/>
                </a:solidFill>
              </a:defRPr>
            </a:lvl9pPr>
          </a:lstStyle>
          <a:p>
            <a:endParaRPr/>
          </a:p>
        </p:txBody>
      </p:sp>
      <p:sp>
        <p:nvSpPr>
          <p:cNvPr id="959" name="Google Shape;959;p13"/>
          <p:cNvSpPr txBox="1">
            <a:spLocks noGrp="1"/>
          </p:cNvSpPr>
          <p:nvPr>
            <p:ph type="title" idx="6" hasCustomPrompt="1"/>
          </p:nvPr>
        </p:nvSpPr>
        <p:spPr>
          <a:xfrm>
            <a:off x="1578504" y="3675477"/>
            <a:ext cx="841200" cy="5608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r>
              <a:t>xx%</a:t>
            </a:r>
          </a:p>
        </p:txBody>
      </p:sp>
      <p:sp>
        <p:nvSpPr>
          <p:cNvPr id="960" name="Google Shape;960;p13"/>
          <p:cNvSpPr txBox="1">
            <a:spLocks noGrp="1"/>
          </p:cNvSpPr>
          <p:nvPr>
            <p:ph type="subTitle" idx="7"/>
          </p:nvPr>
        </p:nvSpPr>
        <p:spPr>
          <a:xfrm>
            <a:off x="2401775" y="4822861"/>
            <a:ext cx="3640000" cy="524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chemeClr val="accent1"/>
                </a:solidFill>
              </a:defRPr>
            </a:lvl1pPr>
            <a:lvl2pPr lvl="1" rtl="0">
              <a:spcBef>
                <a:spcPts val="0"/>
              </a:spcBef>
              <a:spcAft>
                <a:spcPts val="0"/>
              </a:spcAft>
              <a:buNone/>
              <a:defRPr sz="2400" b="1">
                <a:solidFill>
                  <a:schemeClr val="accent1"/>
                </a:solidFill>
              </a:defRPr>
            </a:lvl2pPr>
            <a:lvl3pPr lvl="2" rtl="0">
              <a:spcBef>
                <a:spcPts val="0"/>
              </a:spcBef>
              <a:spcAft>
                <a:spcPts val="0"/>
              </a:spcAft>
              <a:buNone/>
              <a:defRPr sz="2400" b="1">
                <a:solidFill>
                  <a:schemeClr val="accent1"/>
                </a:solidFill>
              </a:defRPr>
            </a:lvl3pPr>
            <a:lvl4pPr lvl="3" rtl="0">
              <a:spcBef>
                <a:spcPts val="0"/>
              </a:spcBef>
              <a:spcAft>
                <a:spcPts val="0"/>
              </a:spcAft>
              <a:buNone/>
              <a:defRPr sz="2400" b="1">
                <a:solidFill>
                  <a:schemeClr val="accent1"/>
                </a:solidFill>
              </a:defRPr>
            </a:lvl4pPr>
            <a:lvl5pPr lvl="4" rtl="0">
              <a:spcBef>
                <a:spcPts val="0"/>
              </a:spcBef>
              <a:spcAft>
                <a:spcPts val="0"/>
              </a:spcAft>
              <a:buNone/>
              <a:defRPr sz="2400" b="1">
                <a:solidFill>
                  <a:schemeClr val="accent1"/>
                </a:solidFill>
              </a:defRPr>
            </a:lvl5pPr>
            <a:lvl6pPr lvl="5" rtl="0">
              <a:spcBef>
                <a:spcPts val="0"/>
              </a:spcBef>
              <a:spcAft>
                <a:spcPts val="0"/>
              </a:spcAft>
              <a:buNone/>
              <a:defRPr sz="2400" b="1">
                <a:solidFill>
                  <a:schemeClr val="accent1"/>
                </a:solidFill>
              </a:defRPr>
            </a:lvl6pPr>
            <a:lvl7pPr lvl="6" rtl="0">
              <a:spcBef>
                <a:spcPts val="0"/>
              </a:spcBef>
              <a:spcAft>
                <a:spcPts val="0"/>
              </a:spcAft>
              <a:buNone/>
              <a:defRPr sz="2400" b="1">
                <a:solidFill>
                  <a:schemeClr val="accent1"/>
                </a:solidFill>
              </a:defRPr>
            </a:lvl7pPr>
            <a:lvl8pPr lvl="7" rtl="0">
              <a:spcBef>
                <a:spcPts val="0"/>
              </a:spcBef>
              <a:spcAft>
                <a:spcPts val="0"/>
              </a:spcAft>
              <a:buNone/>
              <a:defRPr sz="2400" b="1">
                <a:solidFill>
                  <a:schemeClr val="accent1"/>
                </a:solidFill>
              </a:defRPr>
            </a:lvl8pPr>
            <a:lvl9pPr lvl="8" rtl="0">
              <a:spcBef>
                <a:spcPts val="0"/>
              </a:spcBef>
              <a:spcAft>
                <a:spcPts val="0"/>
              </a:spcAft>
              <a:buNone/>
              <a:defRPr sz="2400" b="1">
                <a:solidFill>
                  <a:schemeClr val="accent1"/>
                </a:solidFill>
              </a:defRPr>
            </a:lvl9pPr>
          </a:lstStyle>
          <a:p>
            <a:endParaRPr/>
          </a:p>
        </p:txBody>
      </p:sp>
      <p:sp>
        <p:nvSpPr>
          <p:cNvPr id="961" name="Google Shape;961;p13"/>
          <p:cNvSpPr txBox="1">
            <a:spLocks noGrp="1"/>
          </p:cNvSpPr>
          <p:nvPr>
            <p:ph type="subTitle" idx="8"/>
          </p:nvPr>
        </p:nvSpPr>
        <p:spPr>
          <a:xfrm>
            <a:off x="2392816" y="5243275"/>
            <a:ext cx="3645200" cy="763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dk1"/>
                </a:solidFill>
              </a:defRPr>
            </a:lvl1pPr>
            <a:lvl2pPr lvl="1" rtl="0">
              <a:spcBef>
                <a:spcPts val="0"/>
              </a:spcBef>
              <a:spcAft>
                <a:spcPts val="0"/>
              </a:spcAft>
              <a:buNone/>
              <a:defRPr>
                <a:solidFill>
                  <a:schemeClr val="dk1"/>
                </a:solidFill>
              </a:defRPr>
            </a:lvl2pPr>
            <a:lvl3pPr lvl="2" rtl="0">
              <a:spcBef>
                <a:spcPts val="0"/>
              </a:spcBef>
              <a:spcAft>
                <a:spcPts val="0"/>
              </a:spcAft>
              <a:buNone/>
              <a:defRPr>
                <a:solidFill>
                  <a:schemeClr val="dk1"/>
                </a:solidFill>
              </a:defRPr>
            </a:lvl3pPr>
            <a:lvl4pPr lvl="3" rtl="0">
              <a:spcBef>
                <a:spcPts val="0"/>
              </a:spcBef>
              <a:spcAft>
                <a:spcPts val="0"/>
              </a:spcAft>
              <a:buNone/>
              <a:defRPr>
                <a:solidFill>
                  <a:schemeClr val="dk1"/>
                </a:solidFill>
              </a:defRPr>
            </a:lvl4pPr>
            <a:lvl5pPr lvl="4" rtl="0">
              <a:spcBef>
                <a:spcPts val="0"/>
              </a:spcBef>
              <a:spcAft>
                <a:spcPts val="0"/>
              </a:spcAft>
              <a:buNone/>
              <a:defRPr>
                <a:solidFill>
                  <a:schemeClr val="dk1"/>
                </a:solidFill>
              </a:defRPr>
            </a:lvl5pPr>
            <a:lvl6pPr lvl="5" rtl="0">
              <a:spcBef>
                <a:spcPts val="0"/>
              </a:spcBef>
              <a:spcAft>
                <a:spcPts val="0"/>
              </a:spcAft>
              <a:buNone/>
              <a:defRPr>
                <a:solidFill>
                  <a:schemeClr val="dk1"/>
                </a:solidFill>
              </a:defRPr>
            </a:lvl6pPr>
            <a:lvl7pPr lvl="6" rtl="0">
              <a:spcBef>
                <a:spcPts val="0"/>
              </a:spcBef>
              <a:spcAft>
                <a:spcPts val="0"/>
              </a:spcAft>
              <a:buNone/>
              <a:defRPr>
                <a:solidFill>
                  <a:schemeClr val="dk1"/>
                </a:solidFill>
              </a:defRPr>
            </a:lvl7pPr>
            <a:lvl8pPr lvl="7" rtl="0">
              <a:spcBef>
                <a:spcPts val="0"/>
              </a:spcBef>
              <a:spcAft>
                <a:spcPts val="0"/>
              </a:spcAft>
              <a:buNone/>
              <a:defRPr>
                <a:solidFill>
                  <a:schemeClr val="dk1"/>
                </a:solidFill>
              </a:defRPr>
            </a:lvl8pPr>
            <a:lvl9pPr lvl="8" rtl="0">
              <a:spcBef>
                <a:spcPts val="0"/>
              </a:spcBef>
              <a:spcAft>
                <a:spcPts val="0"/>
              </a:spcAft>
              <a:buNone/>
              <a:defRPr>
                <a:solidFill>
                  <a:schemeClr val="dk1"/>
                </a:solidFill>
              </a:defRPr>
            </a:lvl9pPr>
          </a:lstStyle>
          <a:p>
            <a:endParaRPr/>
          </a:p>
        </p:txBody>
      </p:sp>
      <p:sp>
        <p:nvSpPr>
          <p:cNvPr id="962" name="Google Shape;962;p13"/>
          <p:cNvSpPr txBox="1">
            <a:spLocks noGrp="1"/>
          </p:cNvSpPr>
          <p:nvPr>
            <p:ph type="title" idx="9" hasCustomPrompt="1"/>
          </p:nvPr>
        </p:nvSpPr>
        <p:spPr>
          <a:xfrm>
            <a:off x="1578504" y="5234893"/>
            <a:ext cx="841200" cy="5608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r>
              <a:t>xx%</a:t>
            </a:r>
          </a:p>
        </p:txBody>
      </p:sp>
      <p:sp>
        <p:nvSpPr>
          <p:cNvPr id="963" name="Google Shape;963;p13"/>
          <p:cNvSpPr txBox="1">
            <a:spLocks noGrp="1"/>
          </p:cNvSpPr>
          <p:nvPr>
            <p:ph type="subTitle" idx="13"/>
          </p:nvPr>
        </p:nvSpPr>
        <p:spPr>
          <a:xfrm>
            <a:off x="6958577" y="1642000"/>
            <a:ext cx="3656000" cy="524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chemeClr val="accent1"/>
                </a:solidFill>
              </a:defRPr>
            </a:lvl1pPr>
            <a:lvl2pPr lvl="1" rtl="0">
              <a:spcBef>
                <a:spcPts val="0"/>
              </a:spcBef>
              <a:spcAft>
                <a:spcPts val="0"/>
              </a:spcAft>
              <a:buNone/>
              <a:defRPr sz="2400" b="1">
                <a:solidFill>
                  <a:schemeClr val="accent1"/>
                </a:solidFill>
              </a:defRPr>
            </a:lvl2pPr>
            <a:lvl3pPr lvl="2" rtl="0">
              <a:spcBef>
                <a:spcPts val="0"/>
              </a:spcBef>
              <a:spcAft>
                <a:spcPts val="0"/>
              </a:spcAft>
              <a:buNone/>
              <a:defRPr sz="2400" b="1">
                <a:solidFill>
                  <a:schemeClr val="accent1"/>
                </a:solidFill>
              </a:defRPr>
            </a:lvl3pPr>
            <a:lvl4pPr lvl="3" rtl="0">
              <a:spcBef>
                <a:spcPts val="0"/>
              </a:spcBef>
              <a:spcAft>
                <a:spcPts val="0"/>
              </a:spcAft>
              <a:buNone/>
              <a:defRPr sz="2400" b="1">
                <a:solidFill>
                  <a:schemeClr val="accent1"/>
                </a:solidFill>
              </a:defRPr>
            </a:lvl4pPr>
            <a:lvl5pPr lvl="4" rtl="0">
              <a:spcBef>
                <a:spcPts val="0"/>
              </a:spcBef>
              <a:spcAft>
                <a:spcPts val="0"/>
              </a:spcAft>
              <a:buNone/>
              <a:defRPr sz="2400" b="1">
                <a:solidFill>
                  <a:schemeClr val="accent1"/>
                </a:solidFill>
              </a:defRPr>
            </a:lvl5pPr>
            <a:lvl6pPr lvl="5" rtl="0">
              <a:spcBef>
                <a:spcPts val="0"/>
              </a:spcBef>
              <a:spcAft>
                <a:spcPts val="0"/>
              </a:spcAft>
              <a:buNone/>
              <a:defRPr sz="2400" b="1">
                <a:solidFill>
                  <a:schemeClr val="accent1"/>
                </a:solidFill>
              </a:defRPr>
            </a:lvl6pPr>
            <a:lvl7pPr lvl="6" rtl="0">
              <a:spcBef>
                <a:spcPts val="0"/>
              </a:spcBef>
              <a:spcAft>
                <a:spcPts val="0"/>
              </a:spcAft>
              <a:buNone/>
              <a:defRPr sz="2400" b="1">
                <a:solidFill>
                  <a:schemeClr val="accent1"/>
                </a:solidFill>
              </a:defRPr>
            </a:lvl7pPr>
            <a:lvl8pPr lvl="7" rtl="0">
              <a:spcBef>
                <a:spcPts val="0"/>
              </a:spcBef>
              <a:spcAft>
                <a:spcPts val="0"/>
              </a:spcAft>
              <a:buNone/>
              <a:defRPr sz="2400" b="1">
                <a:solidFill>
                  <a:schemeClr val="accent1"/>
                </a:solidFill>
              </a:defRPr>
            </a:lvl8pPr>
            <a:lvl9pPr lvl="8" rtl="0">
              <a:spcBef>
                <a:spcPts val="0"/>
              </a:spcBef>
              <a:spcAft>
                <a:spcPts val="0"/>
              </a:spcAft>
              <a:buNone/>
              <a:defRPr sz="2400" b="1">
                <a:solidFill>
                  <a:schemeClr val="accent1"/>
                </a:solidFill>
              </a:defRPr>
            </a:lvl9pPr>
          </a:lstStyle>
          <a:p>
            <a:endParaRPr/>
          </a:p>
        </p:txBody>
      </p:sp>
      <p:sp>
        <p:nvSpPr>
          <p:cNvPr id="964" name="Google Shape;964;p13"/>
          <p:cNvSpPr txBox="1">
            <a:spLocks noGrp="1"/>
          </p:cNvSpPr>
          <p:nvPr>
            <p:ph type="subTitle" idx="14"/>
          </p:nvPr>
        </p:nvSpPr>
        <p:spPr>
          <a:xfrm>
            <a:off x="6949579" y="2054220"/>
            <a:ext cx="3656000" cy="763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dk1"/>
                </a:solidFill>
              </a:defRPr>
            </a:lvl1pPr>
            <a:lvl2pPr lvl="1" rtl="0">
              <a:spcBef>
                <a:spcPts val="0"/>
              </a:spcBef>
              <a:spcAft>
                <a:spcPts val="0"/>
              </a:spcAft>
              <a:buNone/>
              <a:defRPr>
                <a:solidFill>
                  <a:schemeClr val="dk1"/>
                </a:solidFill>
              </a:defRPr>
            </a:lvl2pPr>
            <a:lvl3pPr lvl="2" rtl="0">
              <a:spcBef>
                <a:spcPts val="0"/>
              </a:spcBef>
              <a:spcAft>
                <a:spcPts val="0"/>
              </a:spcAft>
              <a:buNone/>
              <a:defRPr>
                <a:solidFill>
                  <a:schemeClr val="dk1"/>
                </a:solidFill>
              </a:defRPr>
            </a:lvl3pPr>
            <a:lvl4pPr lvl="3" rtl="0">
              <a:spcBef>
                <a:spcPts val="0"/>
              </a:spcBef>
              <a:spcAft>
                <a:spcPts val="0"/>
              </a:spcAft>
              <a:buNone/>
              <a:defRPr>
                <a:solidFill>
                  <a:schemeClr val="dk1"/>
                </a:solidFill>
              </a:defRPr>
            </a:lvl4pPr>
            <a:lvl5pPr lvl="4" rtl="0">
              <a:spcBef>
                <a:spcPts val="0"/>
              </a:spcBef>
              <a:spcAft>
                <a:spcPts val="0"/>
              </a:spcAft>
              <a:buNone/>
              <a:defRPr>
                <a:solidFill>
                  <a:schemeClr val="dk1"/>
                </a:solidFill>
              </a:defRPr>
            </a:lvl5pPr>
            <a:lvl6pPr lvl="5" rtl="0">
              <a:spcBef>
                <a:spcPts val="0"/>
              </a:spcBef>
              <a:spcAft>
                <a:spcPts val="0"/>
              </a:spcAft>
              <a:buNone/>
              <a:defRPr>
                <a:solidFill>
                  <a:schemeClr val="dk1"/>
                </a:solidFill>
              </a:defRPr>
            </a:lvl6pPr>
            <a:lvl7pPr lvl="6" rtl="0">
              <a:spcBef>
                <a:spcPts val="0"/>
              </a:spcBef>
              <a:spcAft>
                <a:spcPts val="0"/>
              </a:spcAft>
              <a:buNone/>
              <a:defRPr>
                <a:solidFill>
                  <a:schemeClr val="dk1"/>
                </a:solidFill>
              </a:defRPr>
            </a:lvl7pPr>
            <a:lvl8pPr lvl="7" rtl="0">
              <a:spcBef>
                <a:spcPts val="0"/>
              </a:spcBef>
              <a:spcAft>
                <a:spcPts val="0"/>
              </a:spcAft>
              <a:buNone/>
              <a:defRPr>
                <a:solidFill>
                  <a:schemeClr val="dk1"/>
                </a:solidFill>
              </a:defRPr>
            </a:lvl8pPr>
            <a:lvl9pPr lvl="8" rtl="0">
              <a:spcBef>
                <a:spcPts val="0"/>
              </a:spcBef>
              <a:spcAft>
                <a:spcPts val="0"/>
              </a:spcAft>
              <a:buNone/>
              <a:defRPr>
                <a:solidFill>
                  <a:schemeClr val="dk1"/>
                </a:solidFill>
              </a:defRPr>
            </a:lvl9pPr>
          </a:lstStyle>
          <a:p>
            <a:endParaRPr/>
          </a:p>
        </p:txBody>
      </p:sp>
      <p:sp>
        <p:nvSpPr>
          <p:cNvPr id="965" name="Google Shape;965;p13"/>
          <p:cNvSpPr txBox="1">
            <a:spLocks noGrp="1"/>
          </p:cNvSpPr>
          <p:nvPr>
            <p:ph type="title" idx="15" hasCustomPrompt="1"/>
          </p:nvPr>
        </p:nvSpPr>
        <p:spPr>
          <a:xfrm>
            <a:off x="6161423" y="2060396"/>
            <a:ext cx="841200" cy="5608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r>
              <a:t>xx%</a:t>
            </a:r>
          </a:p>
        </p:txBody>
      </p:sp>
      <p:sp>
        <p:nvSpPr>
          <p:cNvPr id="966" name="Google Shape;966;p13"/>
          <p:cNvSpPr txBox="1">
            <a:spLocks noGrp="1"/>
          </p:cNvSpPr>
          <p:nvPr>
            <p:ph type="subTitle" idx="16"/>
          </p:nvPr>
        </p:nvSpPr>
        <p:spPr>
          <a:xfrm>
            <a:off x="6958577" y="3230229"/>
            <a:ext cx="3656000" cy="524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chemeClr val="accent1"/>
                </a:solidFill>
              </a:defRPr>
            </a:lvl1pPr>
            <a:lvl2pPr lvl="1" rtl="0">
              <a:spcBef>
                <a:spcPts val="0"/>
              </a:spcBef>
              <a:spcAft>
                <a:spcPts val="0"/>
              </a:spcAft>
              <a:buNone/>
              <a:defRPr sz="2400" b="1">
                <a:solidFill>
                  <a:schemeClr val="accent1"/>
                </a:solidFill>
              </a:defRPr>
            </a:lvl2pPr>
            <a:lvl3pPr lvl="2" rtl="0">
              <a:spcBef>
                <a:spcPts val="0"/>
              </a:spcBef>
              <a:spcAft>
                <a:spcPts val="0"/>
              </a:spcAft>
              <a:buNone/>
              <a:defRPr sz="2400" b="1">
                <a:solidFill>
                  <a:schemeClr val="accent1"/>
                </a:solidFill>
              </a:defRPr>
            </a:lvl3pPr>
            <a:lvl4pPr lvl="3" rtl="0">
              <a:spcBef>
                <a:spcPts val="0"/>
              </a:spcBef>
              <a:spcAft>
                <a:spcPts val="0"/>
              </a:spcAft>
              <a:buNone/>
              <a:defRPr sz="2400" b="1">
                <a:solidFill>
                  <a:schemeClr val="accent1"/>
                </a:solidFill>
              </a:defRPr>
            </a:lvl4pPr>
            <a:lvl5pPr lvl="4" rtl="0">
              <a:spcBef>
                <a:spcPts val="0"/>
              </a:spcBef>
              <a:spcAft>
                <a:spcPts val="0"/>
              </a:spcAft>
              <a:buNone/>
              <a:defRPr sz="2400" b="1">
                <a:solidFill>
                  <a:schemeClr val="accent1"/>
                </a:solidFill>
              </a:defRPr>
            </a:lvl5pPr>
            <a:lvl6pPr lvl="5" rtl="0">
              <a:spcBef>
                <a:spcPts val="0"/>
              </a:spcBef>
              <a:spcAft>
                <a:spcPts val="0"/>
              </a:spcAft>
              <a:buNone/>
              <a:defRPr sz="2400" b="1">
                <a:solidFill>
                  <a:schemeClr val="accent1"/>
                </a:solidFill>
              </a:defRPr>
            </a:lvl6pPr>
            <a:lvl7pPr lvl="6" rtl="0">
              <a:spcBef>
                <a:spcPts val="0"/>
              </a:spcBef>
              <a:spcAft>
                <a:spcPts val="0"/>
              </a:spcAft>
              <a:buNone/>
              <a:defRPr sz="2400" b="1">
                <a:solidFill>
                  <a:schemeClr val="accent1"/>
                </a:solidFill>
              </a:defRPr>
            </a:lvl7pPr>
            <a:lvl8pPr lvl="7" rtl="0">
              <a:spcBef>
                <a:spcPts val="0"/>
              </a:spcBef>
              <a:spcAft>
                <a:spcPts val="0"/>
              </a:spcAft>
              <a:buNone/>
              <a:defRPr sz="2400" b="1">
                <a:solidFill>
                  <a:schemeClr val="accent1"/>
                </a:solidFill>
              </a:defRPr>
            </a:lvl8pPr>
            <a:lvl9pPr lvl="8" rtl="0">
              <a:spcBef>
                <a:spcPts val="0"/>
              </a:spcBef>
              <a:spcAft>
                <a:spcPts val="0"/>
              </a:spcAft>
              <a:buNone/>
              <a:defRPr sz="2400" b="1">
                <a:solidFill>
                  <a:schemeClr val="accent1"/>
                </a:solidFill>
              </a:defRPr>
            </a:lvl9pPr>
          </a:lstStyle>
          <a:p>
            <a:endParaRPr/>
          </a:p>
        </p:txBody>
      </p:sp>
      <p:sp>
        <p:nvSpPr>
          <p:cNvPr id="967" name="Google Shape;967;p13"/>
          <p:cNvSpPr txBox="1">
            <a:spLocks noGrp="1"/>
          </p:cNvSpPr>
          <p:nvPr>
            <p:ph type="subTitle" idx="17"/>
          </p:nvPr>
        </p:nvSpPr>
        <p:spPr>
          <a:xfrm>
            <a:off x="6949584" y="3649817"/>
            <a:ext cx="3656000" cy="763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dk1"/>
                </a:solidFill>
              </a:defRPr>
            </a:lvl1pPr>
            <a:lvl2pPr lvl="1" rtl="0">
              <a:spcBef>
                <a:spcPts val="0"/>
              </a:spcBef>
              <a:spcAft>
                <a:spcPts val="0"/>
              </a:spcAft>
              <a:buNone/>
              <a:defRPr>
                <a:solidFill>
                  <a:schemeClr val="dk1"/>
                </a:solidFill>
              </a:defRPr>
            </a:lvl2pPr>
            <a:lvl3pPr lvl="2" rtl="0">
              <a:spcBef>
                <a:spcPts val="0"/>
              </a:spcBef>
              <a:spcAft>
                <a:spcPts val="0"/>
              </a:spcAft>
              <a:buNone/>
              <a:defRPr>
                <a:solidFill>
                  <a:schemeClr val="dk1"/>
                </a:solidFill>
              </a:defRPr>
            </a:lvl3pPr>
            <a:lvl4pPr lvl="3" rtl="0">
              <a:spcBef>
                <a:spcPts val="0"/>
              </a:spcBef>
              <a:spcAft>
                <a:spcPts val="0"/>
              </a:spcAft>
              <a:buNone/>
              <a:defRPr>
                <a:solidFill>
                  <a:schemeClr val="dk1"/>
                </a:solidFill>
              </a:defRPr>
            </a:lvl4pPr>
            <a:lvl5pPr lvl="4" rtl="0">
              <a:spcBef>
                <a:spcPts val="0"/>
              </a:spcBef>
              <a:spcAft>
                <a:spcPts val="0"/>
              </a:spcAft>
              <a:buNone/>
              <a:defRPr>
                <a:solidFill>
                  <a:schemeClr val="dk1"/>
                </a:solidFill>
              </a:defRPr>
            </a:lvl5pPr>
            <a:lvl6pPr lvl="5" rtl="0">
              <a:spcBef>
                <a:spcPts val="0"/>
              </a:spcBef>
              <a:spcAft>
                <a:spcPts val="0"/>
              </a:spcAft>
              <a:buNone/>
              <a:defRPr>
                <a:solidFill>
                  <a:schemeClr val="dk1"/>
                </a:solidFill>
              </a:defRPr>
            </a:lvl6pPr>
            <a:lvl7pPr lvl="6" rtl="0">
              <a:spcBef>
                <a:spcPts val="0"/>
              </a:spcBef>
              <a:spcAft>
                <a:spcPts val="0"/>
              </a:spcAft>
              <a:buNone/>
              <a:defRPr>
                <a:solidFill>
                  <a:schemeClr val="dk1"/>
                </a:solidFill>
              </a:defRPr>
            </a:lvl7pPr>
            <a:lvl8pPr lvl="7" rtl="0">
              <a:spcBef>
                <a:spcPts val="0"/>
              </a:spcBef>
              <a:spcAft>
                <a:spcPts val="0"/>
              </a:spcAft>
              <a:buNone/>
              <a:defRPr>
                <a:solidFill>
                  <a:schemeClr val="dk1"/>
                </a:solidFill>
              </a:defRPr>
            </a:lvl8pPr>
            <a:lvl9pPr lvl="8" rtl="0">
              <a:spcBef>
                <a:spcPts val="0"/>
              </a:spcBef>
              <a:spcAft>
                <a:spcPts val="0"/>
              </a:spcAft>
              <a:buNone/>
              <a:defRPr>
                <a:solidFill>
                  <a:schemeClr val="dk1"/>
                </a:solidFill>
              </a:defRPr>
            </a:lvl9pPr>
          </a:lstStyle>
          <a:p>
            <a:endParaRPr/>
          </a:p>
        </p:txBody>
      </p:sp>
      <p:sp>
        <p:nvSpPr>
          <p:cNvPr id="968" name="Google Shape;968;p13"/>
          <p:cNvSpPr txBox="1">
            <a:spLocks noGrp="1"/>
          </p:cNvSpPr>
          <p:nvPr>
            <p:ph type="title" idx="18" hasCustomPrompt="1"/>
          </p:nvPr>
        </p:nvSpPr>
        <p:spPr>
          <a:xfrm>
            <a:off x="6161423" y="3675477"/>
            <a:ext cx="841200" cy="5608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r>
              <a:t>xx%</a:t>
            </a:r>
          </a:p>
        </p:txBody>
      </p:sp>
      <p:sp>
        <p:nvSpPr>
          <p:cNvPr id="969" name="Google Shape;969;p13"/>
          <p:cNvSpPr txBox="1">
            <a:spLocks noGrp="1"/>
          </p:cNvSpPr>
          <p:nvPr>
            <p:ph type="subTitle" idx="19"/>
          </p:nvPr>
        </p:nvSpPr>
        <p:spPr>
          <a:xfrm>
            <a:off x="6958577" y="4822861"/>
            <a:ext cx="3656000" cy="524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chemeClr val="accent1"/>
                </a:solidFill>
              </a:defRPr>
            </a:lvl1pPr>
            <a:lvl2pPr lvl="1" rtl="0">
              <a:spcBef>
                <a:spcPts val="0"/>
              </a:spcBef>
              <a:spcAft>
                <a:spcPts val="0"/>
              </a:spcAft>
              <a:buNone/>
              <a:defRPr sz="2400" b="1">
                <a:solidFill>
                  <a:schemeClr val="accent1"/>
                </a:solidFill>
              </a:defRPr>
            </a:lvl2pPr>
            <a:lvl3pPr lvl="2" rtl="0">
              <a:spcBef>
                <a:spcPts val="0"/>
              </a:spcBef>
              <a:spcAft>
                <a:spcPts val="0"/>
              </a:spcAft>
              <a:buNone/>
              <a:defRPr sz="2400" b="1">
                <a:solidFill>
                  <a:schemeClr val="accent1"/>
                </a:solidFill>
              </a:defRPr>
            </a:lvl3pPr>
            <a:lvl4pPr lvl="3" rtl="0">
              <a:spcBef>
                <a:spcPts val="0"/>
              </a:spcBef>
              <a:spcAft>
                <a:spcPts val="0"/>
              </a:spcAft>
              <a:buNone/>
              <a:defRPr sz="2400" b="1">
                <a:solidFill>
                  <a:schemeClr val="accent1"/>
                </a:solidFill>
              </a:defRPr>
            </a:lvl4pPr>
            <a:lvl5pPr lvl="4" rtl="0">
              <a:spcBef>
                <a:spcPts val="0"/>
              </a:spcBef>
              <a:spcAft>
                <a:spcPts val="0"/>
              </a:spcAft>
              <a:buNone/>
              <a:defRPr sz="2400" b="1">
                <a:solidFill>
                  <a:schemeClr val="accent1"/>
                </a:solidFill>
              </a:defRPr>
            </a:lvl5pPr>
            <a:lvl6pPr lvl="5" rtl="0">
              <a:spcBef>
                <a:spcPts val="0"/>
              </a:spcBef>
              <a:spcAft>
                <a:spcPts val="0"/>
              </a:spcAft>
              <a:buNone/>
              <a:defRPr sz="2400" b="1">
                <a:solidFill>
                  <a:schemeClr val="accent1"/>
                </a:solidFill>
              </a:defRPr>
            </a:lvl6pPr>
            <a:lvl7pPr lvl="6" rtl="0">
              <a:spcBef>
                <a:spcPts val="0"/>
              </a:spcBef>
              <a:spcAft>
                <a:spcPts val="0"/>
              </a:spcAft>
              <a:buNone/>
              <a:defRPr sz="2400" b="1">
                <a:solidFill>
                  <a:schemeClr val="accent1"/>
                </a:solidFill>
              </a:defRPr>
            </a:lvl7pPr>
            <a:lvl8pPr lvl="7" rtl="0">
              <a:spcBef>
                <a:spcPts val="0"/>
              </a:spcBef>
              <a:spcAft>
                <a:spcPts val="0"/>
              </a:spcAft>
              <a:buNone/>
              <a:defRPr sz="2400" b="1">
                <a:solidFill>
                  <a:schemeClr val="accent1"/>
                </a:solidFill>
              </a:defRPr>
            </a:lvl8pPr>
            <a:lvl9pPr lvl="8" rtl="0">
              <a:spcBef>
                <a:spcPts val="0"/>
              </a:spcBef>
              <a:spcAft>
                <a:spcPts val="0"/>
              </a:spcAft>
              <a:buNone/>
              <a:defRPr sz="2400" b="1">
                <a:solidFill>
                  <a:schemeClr val="accent1"/>
                </a:solidFill>
              </a:defRPr>
            </a:lvl9pPr>
          </a:lstStyle>
          <a:p>
            <a:endParaRPr/>
          </a:p>
        </p:txBody>
      </p:sp>
      <p:sp>
        <p:nvSpPr>
          <p:cNvPr id="970" name="Google Shape;970;p13"/>
          <p:cNvSpPr txBox="1">
            <a:spLocks noGrp="1"/>
          </p:cNvSpPr>
          <p:nvPr>
            <p:ph type="subTitle" idx="20"/>
          </p:nvPr>
        </p:nvSpPr>
        <p:spPr>
          <a:xfrm>
            <a:off x="6949584" y="5243275"/>
            <a:ext cx="3656000" cy="763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dk1"/>
                </a:solidFill>
              </a:defRPr>
            </a:lvl1pPr>
            <a:lvl2pPr lvl="1" rtl="0">
              <a:spcBef>
                <a:spcPts val="0"/>
              </a:spcBef>
              <a:spcAft>
                <a:spcPts val="0"/>
              </a:spcAft>
              <a:buNone/>
              <a:defRPr>
                <a:solidFill>
                  <a:schemeClr val="dk1"/>
                </a:solidFill>
              </a:defRPr>
            </a:lvl2pPr>
            <a:lvl3pPr lvl="2" rtl="0">
              <a:spcBef>
                <a:spcPts val="0"/>
              </a:spcBef>
              <a:spcAft>
                <a:spcPts val="0"/>
              </a:spcAft>
              <a:buNone/>
              <a:defRPr>
                <a:solidFill>
                  <a:schemeClr val="dk1"/>
                </a:solidFill>
              </a:defRPr>
            </a:lvl3pPr>
            <a:lvl4pPr lvl="3" rtl="0">
              <a:spcBef>
                <a:spcPts val="0"/>
              </a:spcBef>
              <a:spcAft>
                <a:spcPts val="0"/>
              </a:spcAft>
              <a:buNone/>
              <a:defRPr>
                <a:solidFill>
                  <a:schemeClr val="dk1"/>
                </a:solidFill>
              </a:defRPr>
            </a:lvl4pPr>
            <a:lvl5pPr lvl="4" rtl="0">
              <a:spcBef>
                <a:spcPts val="0"/>
              </a:spcBef>
              <a:spcAft>
                <a:spcPts val="0"/>
              </a:spcAft>
              <a:buNone/>
              <a:defRPr>
                <a:solidFill>
                  <a:schemeClr val="dk1"/>
                </a:solidFill>
              </a:defRPr>
            </a:lvl5pPr>
            <a:lvl6pPr lvl="5" rtl="0">
              <a:spcBef>
                <a:spcPts val="0"/>
              </a:spcBef>
              <a:spcAft>
                <a:spcPts val="0"/>
              </a:spcAft>
              <a:buNone/>
              <a:defRPr>
                <a:solidFill>
                  <a:schemeClr val="dk1"/>
                </a:solidFill>
              </a:defRPr>
            </a:lvl6pPr>
            <a:lvl7pPr lvl="6" rtl="0">
              <a:spcBef>
                <a:spcPts val="0"/>
              </a:spcBef>
              <a:spcAft>
                <a:spcPts val="0"/>
              </a:spcAft>
              <a:buNone/>
              <a:defRPr>
                <a:solidFill>
                  <a:schemeClr val="dk1"/>
                </a:solidFill>
              </a:defRPr>
            </a:lvl7pPr>
            <a:lvl8pPr lvl="7" rtl="0">
              <a:spcBef>
                <a:spcPts val="0"/>
              </a:spcBef>
              <a:spcAft>
                <a:spcPts val="0"/>
              </a:spcAft>
              <a:buNone/>
              <a:defRPr>
                <a:solidFill>
                  <a:schemeClr val="dk1"/>
                </a:solidFill>
              </a:defRPr>
            </a:lvl8pPr>
            <a:lvl9pPr lvl="8" rtl="0">
              <a:spcBef>
                <a:spcPts val="0"/>
              </a:spcBef>
              <a:spcAft>
                <a:spcPts val="0"/>
              </a:spcAft>
              <a:buNone/>
              <a:defRPr>
                <a:solidFill>
                  <a:schemeClr val="dk1"/>
                </a:solidFill>
              </a:defRPr>
            </a:lvl9pPr>
          </a:lstStyle>
          <a:p>
            <a:endParaRPr/>
          </a:p>
        </p:txBody>
      </p:sp>
      <p:sp>
        <p:nvSpPr>
          <p:cNvPr id="971" name="Google Shape;971;p13"/>
          <p:cNvSpPr txBox="1">
            <a:spLocks noGrp="1"/>
          </p:cNvSpPr>
          <p:nvPr>
            <p:ph type="title" idx="21" hasCustomPrompt="1"/>
          </p:nvPr>
        </p:nvSpPr>
        <p:spPr>
          <a:xfrm>
            <a:off x="6161423" y="5234893"/>
            <a:ext cx="841200" cy="5608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r>
              <a:t>xx%</a:t>
            </a:r>
          </a:p>
        </p:txBody>
      </p:sp>
      <p:grpSp>
        <p:nvGrpSpPr>
          <p:cNvPr id="972" name="Google Shape;972;p13"/>
          <p:cNvGrpSpPr/>
          <p:nvPr/>
        </p:nvGrpSpPr>
        <p:grpSpPr>
          <a:xfrm>
            <a:off x="1417667" y="1108234"/>
            <a:ext cx="592367" cy="531367"/>
            <a:chOff x="2495125" y="2142250"/>
            <a:chExt cx="444275" cy="398525"/>
          </a:xfrm>
        </p:grpSpPr>
        <p:sp>
          <p:nvSpPr>
            <p:cNvPr id="973" name="Google Shape;973;p13"/>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4" name="Google Shape;974;p13"/>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75" name="Google Shape;975;p13"/>
          <p:cNvGrpSpPr/>
          <p:nvPr/>
        </p:nvGrpSpPr>
        <p:grpSpPr>
          <a:xfrm>
            <a:off x="10419001" y="5951667"/>
            <a:ext cx="388500" cy="375167"/>
            <a:chOff x="3243875" y="2372825"/>
            <a:chExt cx="291375" cy="281375"/>
          </a:xfrm>
        </p:grpSpPr>
        <p:sp>
          <p:nvSpPr>
            <p:cNvPr id="976" name="Google Shape;976;p13"/>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7" name="Google Shape;977;p13"/>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8" name="Google Shape;978;p13"/>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13"/>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0" name="Google Shape;980;p13"/>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1" name="Google Shape;981;p13"/>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13"/>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3" name="Google Shape;983;p13"/>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4" name="Google Shape;984;p13"/>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5" name="Google Shape;985;p13"/>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6" name="Google Shape;986;p13"/>
          <p:cNvGrpSpPr/>
          <p:nvPr/>
        </p:nvGrpSpPr>
        <p:grpSpPr>
          <a:xfrm>
            <a:off x="10071401" y="934467"/>
            <a:ext cx="222233" cy="224767"/>
            <a:chOff x="4954425" y="2036375"/>
            <a:chExt cx="166675" cy="168575"/>
          </a:xfrm>
        </p:grpSpPr>
        <p:sp>
          <p:nvSpPr>
            <p:cNvPr id="987" name="Google Shape;987;p13"/>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8" name="Google Shape;988;p13"/>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89" name="Google Shape;989;p13"/>
          <p:cNvSpPr/>
          <p:nvPr/>
        </p:nvSpPr>
        <p:spPr>
          <a:xfrm>
            <a:off x="2503401" y="718733"/>
            <a:ext cx="158833" cy="10826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0" name="Google Shape;990;p13"/>
          <p:cNvSpPr/>
          <p:nvPr/>
        </p:nvSpPr>
        <p:spPr>
          <a:xfrm>
            <a:off x="10958000" y="5420001"/>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6506421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991"/>
        <p:cNvGrpSpPr/>
        <p:nvPr/>
      </p:nvGrpSpPr>
      <p:grpSpPr>
        <a:xfrm>
          <a:off x="0" y="0"/>
          <a:ext cx="0" cy="0"/>
          <a:chOff x="0" y="0"/>
          <a:chExt cx="0" cy="0"/>
        </a:xfrm>
      </p:grpSpPr>
      <p:grpSp>
        <p:nvGrpSpPr>
          <p:cNvPr id="992" name="Google Shape;992;p14"/>
          <p:cNvGrpSpPr/>
          <p:nvPr/>
        </p:nvGrpSpPr>
        <p:grpSpPr>
          <a:xfrm>
            <a:off x="527859" y="292693"/>
            <a:ext cx="11358487" cy="6384375"/>
            <a:chOff x="395894" y="219519"/>
            <a:chExt cx="8518865" cy="4788281"/>
          </a:xfrm>
        </p:grpSpPr>
        <p:sp>
          <p:nvSpPr>
            <p:cNvPr id="993" name="Google Shape;993;p14"/>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94" name="Google Shape;994;p14"/>
            <p:cNvGrpSpPr/>
            <p:nvPr/>
          </p:nvGrpSpPr>
          <p:grpSpPr>
            <a:xfrm>
              <a:off x="8341543" y="2282008"/>
              <a:ext cx="569676" cy="380612"/>
              <a:chOff x="8341543" y="2282008"/>
              <a:chExt cx="569676" cy="380612"/>
            </a:xfrm>
          </p:grpSpPr>
          <p:sp>
            <p:nvSpPr>
              <p:cNvPr id="995" name="Google Shape;995;p1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6" name="Google Shape;996;p1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97" name="Google Shape;997;p14"/>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98" name="Google Shape;998;p14"/>
            <p:cNvGrpSpPr/>
            <p:nvPr/>
          </p:nvGrpSpPr>
          <p:grpSpPr>
            <a:xfrm>
              <a:off x="8341543" y="1721094"/>
              <a:ext cx="569676" cy="380612"/>
              <a:chOff x="8341543" y="1721094"/>
              <a:chExt cx="569676" cy="380612"/>
            </a:xfrm>
          </p:grpSpPr>
          <p:sp>
            <p:nvSpPr>
              <p:cNvPr id="999" name="Google Shape;999;p14"/>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0" name="Google Shape;1000;p14"/>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1" name="Google Shape;1001;p14"/>
            <p:cNvGrpSpPr/>
            <p:nvPr/>
          </p:nvGrpSpPr>
          <p:grpSpPr>
            <a:xfrm>
              <a:off x="8346273" y="1183592"/>
              <a:ext cx="568486" cy="388014"/>
              <a:chOff x="8346273" y="1183592"/>
              <a:chExt cx="568486" cy="388014"/>
            </a:xfrm>
          </p:grpSpPr>
          <p:sp>
            <p:nvSpPr>
              <p:cNvPr id="1002" name="Google Shape;1002;p14"/>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3" name="Google Shape;1003;p14"/>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4" name="Google Shape;1004;p14"/>
            <p:cNvGrpSpPr/>
            <p:nvPr/>
          </p:nvGrpSpPr>
          <p:grpSpPr>
            <a:xfrm>
              <a:off x="8341543" y="606635"/>
              <a:ext cx="569676" cy="388014"/>
              <a:chOff x="8341543" y="606635"/>
              <a:chExt cx="569676" cy="388014"/>
            </a:xfrm>
          </p:grpSpPr>
          <p:sp>
            <p:nvSpPr>
              <p:cNvPr id="1005" name="Google Shape;1005;p14"/>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6" name="Google Shape;1006;p14"/>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7" name="Google Shape;1007;p14"/>
            <p:cNvGrpSpPr/>
            <p:nvPr/>
          </p:nvGrpSpPr>
          <p:grpSpPr>
            <a:xfrm>
              <a:off x="8341543" y="2842933"/>
              <a:ext cx="569676" cy="380612"/>
              <a:chOff x="8341543" y="2282008"/>
              <a:chExt cx="569676" cy="380612"/>
            </a:xfrm>
          </p:grpSpPr>
          <p:sp>
            <p:nvSpPr>
              <p:cNvPr id="1008" name="Google Shape;1008;p1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1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10" name="Google Shape;1010;p14"/>
            <p:cNvGrpSpPr/>
            <p:nvPr/>
          </p:nvGrpSpPr>
          <p:grpSpPr>
            <a:xfrm>
              <a:off x="8341543" y="3403858"/>
              <a:ext cx="569676" cy="380612"/>
              <a:chOff x="8341543" y="2282008"/>
              <a:chExt cx="569676" cy="380612"/>
            </a:xfrm>
          </p:grpSpPr>
          <p:sp>
            <p:nvSpPr>
              <p:cNvPr id="1011" name="Google Shape;1011;p1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2" name="Google Shape;1012;p1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13" name="Google Shape;1013;p14"/>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4" name="Google Shape;1014;p14"/>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15" name="Google Shape;1015;p14"/>
          <p:cNvSpPr txBox="1">
            <a:spLocks noGrp="1"/>
          </p:cNvSpPr>
          <p:nvPr>
            <p:ph type="title"/>
          </p:nvPr>
        </p:nvSpPr>
        <p:spPr>
          <a:xfrm>
            <a:off x="968300" y="588467"/>
            <a:ext cx="10255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grpSp>
        <p:nvGrpSpPr>
          <p:cNvPr id="1016" name="Google Shape;1016;p14"/>
          <p:cNvGrpSpPr/>
          <p:nvPr/>
        </p:nvGrpSpPr>
        <p:grpSpPr>
          <a:xfrm>
            <a:off x="1033401" y="6048867"/>
            <a:ext cx="592367" cy="531367"/>
            <a:chOff x="2495125" y="2142250"/>
            <a:chExt cx="444275" cy="398525"/>
          </a:xfrm>
        </p:grpSpPr>
        <p:sp>
          <p:nvSpPr>
            <p:cNvPr id="1017" name="Google Shape;1017;p14"/>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8" name="Google Shape;1018;p14"/>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19" name="Google Shape;1019;p14"/>
          <p:cNvGrpSpPr/>
          <p:nvPr/>
        </p:nvGrpSpPr>
        <p:grpSpPr>
          <a:xfrm>
            <a:off x="9654334" y="531134"/>
            <a:ext cx="388500" cy="375167"/>
            <a:chOff x="3243875" y="2372825"/>
            <a:chExt cx="291375" cy="281375"/>
          </a:xfrm>
        </p:grpSpPr>
        <p:sp>
          <p:nvSpPr>
            <p:cNvPr id="1020" name="Google Shape;1020;p14"/>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1" name="Google Shape;1021;p14"/>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2" name="Google Shape;1022;p14"/>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14"/>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4" name="Google Shape;1024;p14"/>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5" name="Google Shape;1025;p14"/>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6" name="Google Shape;1026;p14"/>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7" name="Google Shape;1027;p14"/>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8" name="Google Shape;1028;p14"/>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9" name="Google Shape;1029;p14"/>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30" name="Google Shape;1030;p14"/>
          <p:cNvGrpSpPr/>
          <p:nvPr/>
        </p:nvGrpSpPr>
        <p:grpSpPr>
          <a:xfrm>
            <a:off x="10756001" y="1352051"/>
            <a:ext cx="222233" cy="224767"/>
            <a:chOff x="4954425" y="2036375"/>
            <a:chExt cx="166675" cy="168575"/>
          </a:xfrm>
        </p:grpSpPr>
        <p:sp>
          <p:nvSpPr>
            <p:cNvPr id="1031" name="Google Shape;1031;p14"/>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2" name="Google Shape;1032;p14"/>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33" name="Google Shape;1033;p14"/>
          <p:cNvSpPr/>
          <p:nvPr/>
        </p:nvSpPr>
        <p:spPr>
          <a:xfrm>
            <a:off x="2064234" y="6364967"/>
            <a:ext cx="158833" cy="10826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4" name="Google Shape;1034;p14"/>
          <p:cNvSpPr/>
          <p:nvPr/>
        </p:nvSpPr>
        <p:spPr>
          <a:xfrm>
            <a:off x="10613567" y="5869085"/>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35" name="Google Shape;1035;p14"/>
          <p:cNvGrpSpPr/>
          <p:nvPr/>
        </p:nvGrpSpPr>
        <p:grpSpPr>
          <a:xfrm>
            <a:off x="1033401" y="5644334"/>
            <a:ext cx="222233" cy="224767"/>
            <a:chOff x="4954425" y="2036375"/>
            <a:chExt cx="166675" cy="168575"/>
          </a:xfrm>
        </p:grpSpPr>
        <p:sp>
          <p:nvSpPr>
            <p:cNvPr id="1036" name="Google Shape;1036;p14"/>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7" name="Google Shape;1037;p14"/>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38" name="Google Shape;1038;p14"/>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9" name="Google Shape;1039;p14"/>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0" name="Google Shape;1040;p14"/>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1" name="Google Shape;1041;p14"/>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2" name="Google Shape;1042;p14"/>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3" name="Google Shape;1043;p14"/>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4" name="Google Shape;1044;p14"/>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5" name="Google Shape;1045;p14"/>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6" name="Google Shape;1046;p14"/>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7" name="Google Shape;1047;p14"/>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8" name="Google Shape;1048;p14"/>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9" name="Google Shape;1049;p14"/>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0" name="Google Shape;1050;p14"/>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1" name="Google Shape;1051;p14"/>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2" name="Google Shape;1052;p14"/>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3" name="Google Shape;1053;p14"/>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4" name="Google Shape;1054;p14"/>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5" name="Google Shape;1055;p14"/>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6" name="Google Shape;1056;p14"/>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7" name="Google Shape;1057;p14"/>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8" name="Google Shape;1058;p14"/>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9" name="Google Shape;1059;p14"/>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0" name="Google Shape;1060;p14"/>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1" name="Google Shape;1061;p14"/>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2" name="Google Shape;1062;p14"/>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3" name="Google Shape;1063;p14"/>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4" name="Google Shape;1064;p14"/>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5" name="Google Shape;1065;p14"/>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6" name="Google Shape;1066;p14"/>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7" name="Google Shape;1067;p14"/>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8" name="Google Shape;1068;p14"/>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9" name="Google Shape;1069;p14"/>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0" name="Google Shape;1070;p14"/>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1" name="Google Shape;1071;p14"/>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2" name="Google Shape;1072;p14"/>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3" name="Google Shape;1073;p14"/>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4" name="Google Shape;1074;p14"/>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5" name="Google Shape;1075;p14"/>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6" name="Google Shape;1076;p14"/>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7" name="Google Shape;1077;p14"/>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8" name="Google Shape;1078;p14"/>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9" name="Google Shape;1079;p14"/>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0" name="Google Shape;1080;p14"/>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1" name="Google Shape;1081;p14"/>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2" name="Google Shape;1082;p14"/>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3" name="Google Shape;1083;p14"/>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4" name="Google Shape;1084;p14"/>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5" name="Google Shape;1085;p14"/>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6" name="Google Shape;1086;p14"/>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7" name="Google Shape;1087;p14"/>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182325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185"/>
        <p:cNvGrpSpPr/>
        <p:nvPr/>
      </p:nvGrpSpPr>
      <p:grpSpPr>
        <a:xfrm>
          <a:off x="0" y="0"/>
          <a:ext cx="0" cy="0"/>
          <a:chOff x="0" y="0"/>
          <a:chExt cx="0" cy="0"/>
        </a:xfrm>
      </p:grpSpPr>
      <p:grpSp>
        <p:nvGrpSpPr>
          <p:cNvPr id="1186" name="Google Shape;1186;p16"/>
          <p:cNvGrpSpPr/>
          <p:nvPr/>
        </p:nvGrpSpPr>
        <p:grpSpPr>
          <a:xfrm>
            <a:off x="527859" y="292693"/>
            <a:ext cx="11358487" cy="6384375"/>
            <a:chOff x="395894" y="219519"/>
            <a:chExt cx="8518865" cy="4788281"/>
          </a:xfrm>
        </p:grpSpPr>
        <p:sp>
          <p:nvSpPr>
            <p:cNvPr id="1187" name="Google Shape;1187;p16"/>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88" name="Google Shape;1188;p16"/>
            <p:cNvGrpSpPr/>
            <p:nvPr/>
          </p:nvGrpSpPr>
          <p:grpSpPr>
            <a:xfrm>
              <a:off x="8341543" y="2282008"/>
              <a:ext cx="569676" cy="380612"/>
              <a:chOff x="8341543" y="2282008"/>
              <a:chExt cx="569676" cy="380612"/>
            </a:xfrm>
          </p:grpSpPr>
          <p:sp>
            <p:nvSpPr>
              <p:cNvPr id="1189" name="Google Shape;1189;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91" name="Google Shape;1191;p16"/>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92" name="Google Shape;1192;p16"/>
            <p:cNvGrpSpPr/>
            <p:nvPr/>
          </p:nvGrpSpPr>
          <p:grpSpPr>
            <a:xfrm>
              <a:off x="8341543" y="1721094"/>
              <a:ext cx="569676" cy="380612"/>
              <a:chOff x="8341543" y="1721094"/>
              <a:chExt cx="569676" cy="380612"/>
            </a:xfrm>
          </p:grpSpPr>
          <p:sp>
            <p:nvSpPr>
              <p:cNvPr id="1193" name="Google Shape;1193;p16"/>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4" name="Google Shape;1194;p16"/>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95" name="Google Shape;1195;p16"/>
            <p:cNvGrpSpPr/>
            <p:nvPr/>
          </p:nvGrpSpPr>
          <p:grpSpPr>
            <a:xfrm>
              <a:off x="8346273" y="1183592"/>
              <a:ext cx="568486" cy="388014"/>
              <a:chOff x="8346273" y="1183592"/>
              <a:chExt cx="568486" cy="388014"/>
            </a:xfrm>
          </p:grpSpPr>
          <p:sp>
            <p:nvSpPr>
              <p:cNvPr id="1196" name="Google Shape;1196;p16"/>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16"/>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98" name="Google Shape;1198;p16"/>
            <p:cNvGrpSpPr/>
            <p:nvPr/>
          </p:nvGrpSpPr>
          <p:grpSpPr>
            <a:xfrm>
              <a:off x="8341543" y="606635"/>
              <a:ext cx="569676" cy="388014"/>
              <a:chOff x="8341543" y="606635"/>
              <a:chExt cx="569676" cy="388014"/>
            </a:xfrm>
          </p:grpSpPr>
          <p:sp>
            <p:nvSpPr>
              <p:cNvPr id="1199" name="Google Shape;1199;p16"/>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16"/>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01" name="Google Shape;1201;p16"/>
            <p:cNvGrpSpPr/>
            <p:nvPr/>
          </p:nvGrpSpPr>
          <p:grpSpPr>
            <a:xfrm>
              <a:off x="8341543" y="2842933"/>
              <a:ext cx="569676" cy="380612"/>
              <a:chOff x="8341543" y="2282008"/>
              <a:chExt cx="569676" cy="380612"/>
            </a:xfrm>
          </p:grpSpPr>
          <p:sp>
            <p:nvSpPr>
              <p:cNvPr id="1202" name="Google Shape;1202;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3" name="Google Shape;1203;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04" name="Google Shape;1204;p16"/>
            <p:cNvGrpSpPr/>
            <p:nvPr/>
          </p:nvGrpSpPr>
          <p:grpSpPr>
            <a:xfrm>
              <a:off x="8341543" y="3403858"/>
              <a:ext cx="569676" cy="380612"/>
              <a:chOff x="8341543" y="2282008"/>
              <a:chExt cx="569676" cy="380612"/>
            </a:xfrm>
          </p:grpSpPr>
          <p:sp>
            <p:nvSpPr>
              <p:cNvPr id="1205" name="Google Shape;1205;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07" name="Google Shape;1207;p16"/>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16"/>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09" name="Google Shape;1209;p16"/>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0" name="Google Shape;1210;p16"/>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1" name="Google Shape;1211;p16"/>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2" name="Google Shape;1212;p16"/>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3" name="Google Shape;1213;p16"/>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4" name="Google Shape;1214;p16"/>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5" name="Google Shape;1215;p16"/>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6" name="Google Shape;1216;p16"/>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7" name="Google Shape;1217;p16"/>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8" name="Google Shape;1218;p16"/>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9" name="Google Shape;1219;p16"/>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0" name="Google Shape;1220;p16"/>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1" name="Google Shape;1221;p16"/>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2" name="Google Shape;1222;p16"/>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3" name="Google Shape;1223;p16"/>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4" name="Google Shape;1224;p16"/>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5" name="Google Shape;1225;p16"/>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6" name="Google Shape;1226;p16"/>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7" name="Google Shape;1227;p16"/>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8" name="Google Shape;1228;p16"/>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9" name="Google Shape;1229;p16"/>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0" name="Google Shape;1230;p16"/>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1" name="Google Shape;1231;p16"/>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2" name="Google Shape;1232;p16"/>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3" name="Google Shape;1233;p16"/>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4" name="Google Shape;1234;p16"/>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5" name="Google Shape;1235;p16"/>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6" name="Google Shape;1236;p16"/>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7" name="Google Shape;1237;p16"/>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8" name="Google Shape;1238;p16"/>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9" name="Google Shape;1239;p16"/>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0" name="Google Shape;1240;p16"/>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1" name="Google Shape;1241;p16"/>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2" name="Google Shape;1242;p16"/>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3" name="Google Shape;1243;p16"/>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4" name="Google Shape;1244;p16"/>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5" name="Google Shape;1245;p16"/>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6" name="Google Shape;1246;p16"/>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7" name="Google Shape;1247;p16"/>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8" name="Google Shape;1248;p16"/>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9" name="Google Shape;1249;p16"/>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0" name="Google Shape;1250;p16"/>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1" name="Google Shape;1251;p16"/>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2" name="Google Shape;1252;p16"/>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3" name="Google Shape;1253;p16"/>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4" name="Google Shape;1254;p16"/>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5" name="Google Shape;1255;p16"/>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6" name="Google Shape;1256;p16"/>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7" name="Google Shape;1257;p16"/>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8" name="Google Shape;1258;p16"/>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59" name="Google Shape;1259;p16"/>
          <p:cNvGrpSpPr/>
          <p:nvPr/>
        </p:nvGrpSpPr>
        <p:grpSpPr>
          <a:xfrm>
            <a:off x="968285" y="6000567"/>
            <a:ext cx="388500" cy="375167"/>
            <a:chOff x="3243875" y="2372825"/>
            <a:chExt cx="291375" cy="281375"/>
          </a:xfrm>
        </p:grpSpPr>
        <p:sp>
          <p:nvSpPr>
            <p:cNvPr id="1260" name="Google Shape;1260;p16"/>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1" name="Google Shape;1261;p16"/>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2" name="Google Shape;1262;p16"/>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3" name="Google Shape;1263;p16"/>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4" name="Google Shape;1264;p16"/>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5" name="Google Shape;1265;p16"/>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6" name="Google Shape;1266;p16"/>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7" name="Google Shape;1267;p16"/>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8" name="Google Shape;1268;p16"/>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9" name="Google Shape;1269;p16"/>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70" name="Google Shape;1270;p16"/>
          <p:cNvSpPr/>
          <p:nvPr/>
        </p:nvSpPr>
        <p:spPr>
          <a:xfrm>
            <a:off x="9780800" y="677434"/>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71" name="Google Shape;1271;p16"/>
          <p:cNvGrpSpPr/>
          <p:nvPr/>
        </p:nvGrpSpPr>
        <p:grpSpPr>
          <a:xfrm>
            <a:off x="2019934" y="606334"/>
            <a:ext cx="222233" cy="224767"/>
            <a:chOff x="4954425" y="2036375"/>
            <a:chExt cx="166675" cy="168575"/>
          </a:xfrm>
        </p:grpSpPr>
        <p:sp>
          <p:nvSpPr>
            <p:cNvPr id="1272" name="Google Shape;1272;p16"/>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3" name="Google Shape;1273;p16"/>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74" name="Google Shape;1274;p16"/>
          <p:cNvSpPr/>
          <p:nvPr/>
        </p:nvSpPr>
        <p:spPr>
          <a:xfrm>
            <a:off x="1903933" y="6375718"/>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41474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30542E-26FC-A007-6CE4-432C2A919F6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B105A9E-AC6E-F669-0D8C-425D21A4AD3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ED70A3-3150-160A-CF69-9F2B93A68F7F}"/>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5" name="Footer Placeholder 4">
            <a:extLst>
              <a:ext uri="{FF2B5EF4-FFF2-40B4-BE49-F238E27FC236}">
                <a16:creationId xmlns:a16="http://schemas.microsoft.com/office/drawing/2014/main" id="{72DDD5BD-93D0-E0FD-C646-0A8918C458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86F184-4021-7A9B-3931-4786A2F0E91A}"/>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215138012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90458AA-6960-AE41-8C7F-8B76D6A9D18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4DDCBA-0B87-A346-B647-D2CDE40148C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4ACBE90-B64A-A247-B62D-93F3D892D160}"/>
              </a:ext>
            </a:extLst>
          </p:cNvPr>
          <p:cNvSpPr>
            <a:spLocks noGrp="1" noChangeArrowheads="1"/>
          </p:cNvSpPr>
          <p:nvPr>
            <p:ph type="sldNum" sz="quarter" idx="12"/>
          </p:nvPr>
        </p:nvSpPr>
        <p:spPr>
          <a:ln/>
        </p:spPr>
        <p:txBody>
          <a:bodyPr/>
          <a:lstStyle>
            <a:lvl1pPr>
              <a:defRPr/>
            </a:lvl1pPr>
          </a:lstStyle>
          <a:p>
            <a:pPr>
              <a:defRPr/>
            </a:pPr>
            <a:fld id="{A4905B47-5F25-E146-B972-DA4C8C213E29}" type="slidenum">
              <a:rPr lang="en-US" altLang="en-US"/>
              <a:pPr>
                <a:defRPr/>
              </a:pPr>
              <a:t>‹#›</a:t>
            </a:fld>
            <a:endParaRPr lang="en-US" altLang="en-US"/>
          </a:p>
        </p:txBody>
      </p:sp>
    </p:spTree>
    <p:extLst>
      <p:ext uri="{BB962C8B-B14F-4D97-AF65-F5344CB8AC3E}">
        <p14:creationId xmlns:p14="http://schemas.microsoft.com/office/powerpoint/2010/main" val="240111052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2F9647A-6BAE-E242-8EF7-D81773236B8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AED7A70-D9EC-B944-8707-DA9DB4A3AC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27564A0-7C12-5648-B37B-B1A02EF3F58D}"/>
              </a:ext>
            </a:extLst>
          </p:cNvPr>
          <p:cNvSpPr>
            <a:spLocks noGrp="1" noChangeArrowheads="1"/>
          </p:cNvSpPr>
          <p:nvPr>
            <p:ph type="sldNum" sz="quarter" idx="12"/>
          </p:nvPr>
        </p:nvSpPr>
        <p:spPr>
          <a:ln/>
        </p:spPr>
        <p:txBody>
          <a:bodyPr/>
          <a:lstStyle>
            <a:lvl1pPr>
              <a:defRPr/>
            </a:lvl1pPr>
          </a:lstStyle>
          <a:p>
            <a:pPr>
              <a:defRPr/>
            </a:pPr>
            <a:fld id="{FB478C2B-1E8B-264A-A173-0D652176E7BC}" type="slidenum">
              <a:rPr lang="en-US" altLang="en-US"/>
              <a:pPr>
                <a:defRPr/>
              </a:pPr>
              <a:t>‹#›</a:t>
            </a:fld>
            <a:endParaRPr lang="en-US" altLang="en-US"/>
          </a:p>
        </p:txBody>
      </p:sp>
    </p:spTree>
    <p:extLst>
      <p:ext uri="{BB962C8B-B14F-4D97-AF65-F5344CB8AC3E}">
        <p14:creationId xmlns:p14="http://schemas.microsoft.com/office/powerpoint/2010/main" val="257384794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1EBF6E4-CF5A-7548-A11E-3912F34B621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70F684D-7C8A-474F-97AA-030993A1A9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30A1EE3-F814-2447-87F6-F3267EF7D87D}"/>
              </a:ext>
            </a:extLst>
          </p:cNvPr>
          <p:cNvSpPr>
            <a:spLocks noGrp="1" noChangeArrowheads="1"/>
          </p:cNvSpPr>
          <p:nvPr>
            <p:ph type="sldNum" sz="quarter" idx="12"/>
          </p:nvPr>
        </p:nvSpPr>
        <p:spPr>
          <a:ln/>
        </p:spPr>
        <p:txBody>
          <a:bodyPr/>
          <a:lstStyle>
            <a:lvl1pPr>
              <a:defRPr/>
            </a:lvl1pPr>
          </a:lstStyle>
          <a:p>
            <a:pPr>
              <a:defRPr/>
            </a:pPr>
            <a:fld id="{F2B84A77-2F89-2F4A-92A6-27B0E507FD6F}" type="slidenum">
              <a:rPr lang="en-US" altLang="en-US"/>
              <a:pPr>
                <a:defRPr/>
              </a:pPr>
              <a:t>‹#›</a:t>
            </a:fld>
            <a:endParaRPr lang="en-US" altLang="en-US"/>
          </a:p>
        </p:txBody>
      </p:sp>
    </p:spTree>
    <p:extLst>
      <p:ext uri="{BB962C8B-B14F-4D97-AF65-F5344CB8AC3E}">
        <p14:creationId xmlns:p14="http://schemas.microsoft.com/office/powerpoint/2010/main" val="280444439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28CEEE6-28A0-5843-A25C-6D630BB349D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1F82232-5D04-AF4F-9170-6232AB850C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7430B5E-0DC2-A04C-8506-FFB16F7880D6}"/>
              </a:ext>
            </a:extLst>
          </p:cNvPr>
          <p:cNvSpPr>
            <a:spLocks noGrp="1" noChangeArrowheads="1"/>
          </p:cNvSpPr>
          <p:nvPr>
            <p:ph type="sldNum" sz="quarter" idx="12"/>
          </p:nvPr>
        </p:nvSpPr>
        <p:spPr>
          <a:ln/>
        </p:spPr>
        <p:txBody>
          <a:bodyPr/>
          <a:lstStyle>
            <a:lvl1pPr>
              <a:defRPr/>
            </a:lvl1pPr>
          </a:lstStyle>
          <a:p>
            <a:pPr>
              <a:defRPr/>
            </a:pPr>
            <a:fld id="{6A387BA3-B54B-C64F-9603-AEF8DE95F2CE}" type="slidenum">
              <a:rPr lang="en-US" altLang="en-US"/>
              <a:pPr>
                <a:defRPr/>
              </a:pPr>
              <a:t>‹#›</a:t>
            </a:fld>
            <a:endParaRPr lang="en-US" altLang="en-US"/>
          </a:p>
        </p:txBody>
      </p:sp>
    </p:spTree>
    <p:extLst>
      <p:ext uri="{BB962C8B-B14F-4D97-AF65-F5344CB8AC3E}">
        <p14:creationId xmlns:p14="http://schemas.microsoft.com/office/powerpoint/2010/main" val="279529150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DD43A45-5E84-F040-9F66-FF81F962FC4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93275F52-2F0C-DD4D-B52D-D57F8341E4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41F2190B-39D4-D042-A10C-2B7189F925C3}"/>
              </a:ext>
            </a:extLst>
          </p:cNvPr>
          <p:cNvSpPr>
            <a:spLocks noGrp="1" noChangeArrowheads="1"/>
          </p:cNvSpPr>
          <p:nvPr>
            <p:ph type="sldNum" sz="quarter" idx="12"/>
          </p:nvPr>
        </p:nvSpPr>
        <p:spPr>
          <a:ln/>
        </p:spPr>
        <p:txBody>
          <a:bodyPr/>
          <a:lstStyle>
            <a:lvl1pPr>
              <a:defRPr/>
            </a:lvl1pPr>
          </a:lstStyle>
          <a:p>
            <a:pPr>
              <a:defRPr/>
            </a:pPr>
            <a:fld id="{BBEFC962-02E4-9548-BD3C-FDADBCEF38E5}" type="slidenum">
              <a:rPr lang="en-US" altLang="en-US"/>
              <a:pPr>
                <a:defRPr/>
              </a:pPr>
              <a:t>‹#›</a:t>
            </a:fld>
            <a:endParaRPr lang="en-US" altLang="en-US"/>
          </a:p>
        </p:txBody>
      </p:sp>
    </p:spTree>
    <p:extLst>
      <p:ext uri="{BB962C8B-B14F-4D97-AF65-F5344CB8AC3E}">
        <p14:creationId xmlns:p14="http://schemas.microsoft.com/office/powerpoint/2010/main" val="372924622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10B9B0E-5B6D-064E-B200-6327E3FAC35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E7211AB9-B4D4-A14D-A823-DC5F942A1D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26CF819-0546-E446-AB7E-F026DF611389}"/>
              </a:ext>
            </a:extLst>
          </p:cNvPr>
          <p:cNvSpPr>
            <a:spLocks noGrp="1" noChangeArrowheads="1"/>
          </p:cNvSpPr>
          <p:nvPr>
            <p:ph type="sldNum" sz="quarter" idx="12"/>
          </p:nvPr>
        </p:nvSpPr>
        <p:spPr>
          <a:ln/>
        </p:spPr>
        <p:txBody>
          <a:bodyPr/>
          <a:lstStyle>
            <a:lvl1pPr>
              <a:defRPr/>
            </a:lvl1pPr>
          </a:lstStyle>
          <a:p>
            <a:pPr>
              <a:defRPr/>
            </a:pPr>
            <a:fld id="{CFC4E849-BF67-374A-8ABC-21F89E9061D8}" type="slidenum">
              <a:rPr lang="en-US" altLang="en-US"/>
              <a:pPr>
                <a:defRPr/>
              </a:pPr>
              <a:t>‹#›</a:t>
            </a:fld>
            <a:endParaRPr lang="en-US" altLang="en-US"/>
          </a:p>
        </p:txBody>
      </p:sp>
    </p:spTree>
    <p:extLst>
      <p:ext uri="{BB962C8B-B14F-4D97-AF65-F5344CB8AC3E}">
        <p14:creationId xmlns:p14="http://schemas.microsoft.com/office/powerpoint/2010/main" val="241668562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A49DDEA-FD50-5A41-A99F-A9EFA99C688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3D31453A-A770-4540-B0BB-35E90A2910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52A576AD-C0DF-E14D-945A-B6D7A02CA432}"/>
              </a:ext>
            </a:extLst>
          </p:cNvPr>
          <p:cNvSpPr>
            <a:spLocks noGrp="1" noChangeArrowheads="1"/>
          </p:cNvSpPr>
          <p:nvPr>
            <p:ph type="sldNum" sz="quarter" idx="12"/>
          </p:nvPr>
        </p:nvSpPr>
        <p:spPr>
          <a:ln/>
        </p:spPr>
        <p:txBody>
          <a:bodyPr/>
          <a:lstStyle>
            <a:lvl1pPr>
              <a:defRPr/>
            </a:lvl1pPr>
          </a:lstStyle>
          <a:p>
            <a:pPr>
              <a:defRPr/>
            </a:pPr>
            <a:fld id="{071E9E03-1CB1-7040-9FA4-3FDA19F94F02}" type="slidenum">
              <a:rPr lang="en-US" altLang="en-US"/>
              <a:pPr>
                <a:defRPr/>
              </a:pPr>
              <a:t>‹#›</a:t>
            </a:fld>
            <a:endParaRPr lang="en-US" altLang="en-US"/>
          </a:p>
        </p:txBody>
      </p:sp>
    </p:spTree>
    <p:extLst>
      <p:ext uri="{BB962C8B-B14F-4D97-AF65-F5344CB8AC3E}">
        <p14:creationId xmlns:p14="http://schemas.microsoft.com/office/powerpoint/2010/main" val="316754516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D4B1163-B48F-A14D-B531-6068BB62652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9B4C0AE-FA77-1141-83FC-A843582C94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AFF0026-3444-F64E-B28E-394AFE3D1178}"/>
              </a:ext>
            </a:extLst>
          </p:cNvPr>
          <p:cNvSpPr>
            <a:spLocks noGrp="1" noChangeArrowheads="1"/>
          </p:cNvSpPr>
          <p:nvPr>
            <p:ph type="sldNum" sz="quarter" idx="12"/>
          </p:nvPr>
        </p:nvSpPr>
        <p:spPr>
          <a:ln/>
        </p:spPr>
        <p:txBody>
          <a:bodyPr/>
          <a:lstStyle>
            <a:lvl1pPr>
              <a:defRPr/>
            </a:lvl1pPr>
          </a:lstStyle>
          <a:p>
            <a:pPr>
              <a:defRPr/>
            </a:pPr>
            <a:fld id="{D90CD205-AEAB-4B40-BF90-CEA1B5FD3D04}" type="slidenum">
              <a:rPr lang="en-US" altLang="en-US"/>
              <a:pPr>
                <a:defRPr/>
              </a:pPr>
              <a:t>‹#›</a:t>
            </a:fld>
            <a:endParaRPr lang="en-US" altLang="en-US"/>
          </a:p>
        </p:txBody>
      </p:sp>
    </p:spTree>
    <p:extLst>
      <p:ext uri="{BB962C8B-B14F-4D97-AF65-F5344CB8AC3E}">
        <p14:creationId xmlns:p14="http://schemas.microsoft.com/office/powerpoint/2010/main" val="21103707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F4A528A-4F8F-094A-8030-E93DD37D6A6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464CFDD-C4DC-2840-B8F8-CA039724B2E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02D83DD-A556-274F-A6E2-BC794835AE97}"/>
              </a:ext>
            </a:extLst>
          </p:cNvPr>
          <p:cNvSpPr>
            <a:spLocks noGrp="1" noChangeArrowheads="1"/>
          </p:cNvSpPr>
          <p:nvPr>
            <p:ph type="sldNum" sz="quarter" idx="12"/>
          </p:nvPr>
        </p:nvSpPr>
        <p:spPr>
          <a:ln/>
        </p:spPr>
        <p:txBody>
          <a:bodyPr/>
          <a:lstStyle>
            <a:lvl1pPr>
              <a:defRPr/>
            </a:lvl1pPr>
          </a:lstStyle>
          <a:p>
            <a:pPr>
              <a:defRPr/>
            </a:pPr>
            <a:fld id="{2EAAAB43-BC5D-FE4F-9E18-1B4FC1CD9BF1}" type="slidenum">
              <a:rPr lang="en-US" altLang="en-US"/>
              <a:pPr>
                <a:defRPr/>
              </a:pPr>
              <a:t>‹#›</a:t>
            </a:fld>
            <a:endParaRPr lang="en-US" altLang="en-US"/>
          </a:p>
        </p:txBody>
      </p:sp>
    </p:spTree>
    <p:extLst>
      <p:ext uri="{BB962C8B-B14F-4D97-AF65-F5344CB8AC3E}">
        <p14:creationId xmlns:p14="http://schemas.microsoft.com/office/powerpoint/2010/main" val="421544487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B2A7F6C-1BC3-184E-B1C4-B008D4FC21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82AA9B8-840E-5F43-9307-C84CA5C61E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73AEE33-9CAE-5B40-86E8-21993CCCDF79}"/>
              </a:ext>
            </a:extLst>
          </p:cNvPr>
          <p:cNvSpPr>
            <a:spLocks noGrp="1" noChangeArrowheads="1"/>
          </p:cNvSpPr>
          <p:nvPr>
            <p:ph type="sldNum" sz="quarter" idx="12"/>
          </p:nvPr>
        </p:nvSpPr>
        <p:spPr>
          <a:ln/>
        </p:spPr>
        <p:txBody>
          <a:bodyPr/>
          <a:lstStyle>
            <a:lvl1pPr>
              <a:defRPr/>
            </a:lvl1pPr>
          </a:lstStyle>
          <a:p>
            <a:pPr>
              <a:defRPr/>
            </a:pPr>
            <a:fld id="{6C9C08FC-243A-B04B-A768-0EA56921F8D7}" type="slidenum">
              <a:rPr lang="en-US" altLang="en-US"/>
              <a:pPr>
                <a:defRPr/>
              </a:pPr>
              <a:t>‹#›</a:t>
            </a:fld>
            <a:endParaRPr lang="en-US" altLang="en-US"/>
          </a:p>
        </p:txBody>
      </p:sp>
    </p:spTree>
    <p:extLst>
      <p:ext uri="{BB962C8B-B14F-4D97-AF65-F5344CB8AC3E}">
        <p14:creationId xmlns:p14="http://schemas.microsoft.com/office/powerpoint/2010/main" val="3195556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2"/>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3204988" y="-2191500"/>
            <a:ext cx="18601976" cy="11455344"/>
            <a:chOff x="-2218467" y="-1643625"/>
            <a:chExt cx="13951482" cy="8591508"/>
          </a:xfrm>
        </p:grpSpPr>
        <p:grpSp>
          <p:nvGrpSpPr>
            <p:cNvPr id="11" name="Google Shape;11;p2"/>
            <p:cNvGrpSpPr/>
            <p:nvPr/>
          </p:nvGrpSpPr>
          <p:grpSpPr>
            <a:xfrm>
              <a:off x="-2218467" y="-1643625"/>
              <a:ext cx="5188482" cy="8591508"/>
              <a:chOff x="575981" y="217737"/>
              <a:chExt cx="13835952" cy="22910689"/>
            </a:xfrm>
          </p:grpSpPr>
          <p:sp>
            <p:nvSpPr>
              <p:cNvPr id="12" name="Google Shape;12;p2"/>
              <p:cNvSpPr/>
              <p:nvPr/>
            </p:nvSpPr>
            <p:spPr>
              <a:xfrm rot="1790023">
                <a:off x="4407466" y="6644054"/>
                <a:ext cx="1839110" cy="3797337"/>
              </a:xfrm>
              <a:custGeom>
                <a:avLst/>
                <a:gdLst/>
                <a:ahLst/>
                <a:cxnLst/>
                <a:rect l="l" t="t" r="r" b="b"/>
                <a:pathLst>
                  <a:path w="1839053" h="3797218" extrusionOk="0">
                    <a:moveTo>
                      <a:pt x="1838616" y="3489771"/>
                    </a:moveTo>
                    <a:cubicBezTo>
                      <a:pt x="1842703" y="3621811"/>
                      <a:pt x="1817645" y="3692339"/>
                      <a:pt x="1785275" y="3797219"/>
                    </a:cubicBezTo>
                    <a:lnTo>
                      <a:pt x="1784845" y="3781331"/>
                    </a:lnTo>
                    <a:cubicBezTo>
                      <a:pt x="1776242" y="3752669"/>
                      <a:pt x="1768929" y="3724221"/>
                      <a:pt x="1761616" y="3695667"/>
                    </a:cubicBezTo>
                    <a:lnTo>
                      <a:pt x="1661818" y="3504693"/>
                    </a:lnTo>
                    <a:cubicBezTo>
                      <a:pt x="1612994" y="3371258"/>
                      <a:pt x="1558793" y="3232993"/>
                      <a:pt x="1546426" y="3081202"/>
                    </a:cubicBezTo>
                    <a:cubicBezTo>
                      <a:pt x="1544060" y="3052647"/>
                      <a:pt x="1535672" y="2918139"/>
                      <a:pt x="1579871" y="2922540"/>
                    </a:cubicBezTo>
                    <a:cubicBezTo>
                      <a:pt x="1615898" y="2926190"/>
                      <a:pt x="1641708" y="3016363"/>
                      <a:pt x="1654505" y="3050607"/>
                    </a:cubicBezTo>
                    <a:cubicBezTo>
                      <a:pt x="1680423" y="3119955"/>
                      <a:pt x="1701608" y="3192844"/>
                      <a:pt x="1719138" y="3267452"/>
                    </a:cubicBezTo>
                    <a:cubicBezTo>
                      <a:pt x="1720643" y="3244264"/>
                      <a:pt x="1721826" y="3220970"/>
                      <a:pt x="1725697" y="3198427"/>
                    </a:cubicBezTo>
                    <a:cubicBezTo>
                      <a:pt x="1729031" y="3178674"/>
                      <a:pt x="1734516" y="3159244"/>
                      <a:pt x="1740001" y="3140351"/>
                    </a:cubicBezTo>
                    <a:cubicBezTo>
                      <a:pt x="1802267" y="2925975"/>
                      <a:pt x="1822270" y="3238253"/>
                      <a:pt x="1827432" y="3301589"/>
                    </a:cubicBezTo>
                    <a:cubicBezTo>
                      <a:pt x="1832594" y="3364066"/>
                      <a:pt x="1836680" y="3426865"/>
                      <a:pt x="1838616" y="3489771"/>
                    </a:cubicBezTo>
                    <a:close/>
                    <a:moveTo>
                      <a:pt x="1564170" y="3487410"/>
                    </a:moveTo>
                    <a:lnTo>
                      <a:pt x="1535564" y="3425040"/>
                    </a:lnTo>
                    <a:cubicBezTo>
                      <a:pt x="1542877" y="3377592"/>
                      <a:pt x="1491795" y="3295148"/>
                      <a:pt x="1475879" y="3261655"/>
                    </a:cubicBezTo>
                    <a:cubicBezTo>
                      <a:pt x="1401890" y="3105785"/>
                      <a:pt x="1306931" y="2958931"/>
                      <a:pt x="1193798" y="2851904"/>
                    </a:cubicBezTo>
                    <a:cubicBezTo>
                      <a:pt x="1160030" y="2820022"/>
                      <a:pt x="963014" y="2661897"/>
                      <a:pt x="1019151" y="2841169"/>
                    </a:cubicBezTo>
                    <a:cubicBezTo>
                      <a:pt x="1024635" y="2858560"/>
                      <a:pt x="1031195" y="2875092"/>
                      <a:pt x="1038293" y="2891301"/>
                    </a:cubicBezTo>
                    <a:cubicBezTo>
                      <a:pt x="1050660" y="2919749"/>
                      <a:pt x="1064748" y="2946693"/>
                      <a:pt x="1079481" y="2972994"/>
                    </a:cubicBezTo>
                    <a:cubicBezTo>
                      <a:pt x="1096365" y="3002837"/>
                      <a:pt x="1115293" y="3030533"/>
                      <a:pt x="1134220" y="3058229"/>
                    </a:cubicBezTo>
                    <a:cubicBezTo>
                      <a:pt x="1094322" y="3039121"/>
                      <a:pt x="1054532" y="3020979"/>
                      <a:pt x="1016462" y="3003803"/>
                    </a:cubicBezTo>
                    <a:cubicBezTo>
                      <a:pt x="1004202" y="2998221"/>
                      <a:pt x="892144" y="2935100"/>
                      <a:pt x="883756" y="2959146"/>
                    </a:cubicBezTo>
                    <a:cubicBezTo>
                      <a:pt x="868915" y="3001656"/>
                      <a:pt x="1003880" y="3144967"/>
                      <a:pt x="1021624" y="3165792"/>
                    </a:cubicBezTo>
                    <a:cubicBezTo>
                      <a:pt x="1173042" y="3344206"/>
                      <a:pt x="1379522" y="3496749"/>
                      <a:pt x="1588045" y="3524338"/>
                    </a:cubicBezTo>
                    <a:lnTo>
                      <a:pt x="1545136" y="3469697"/>
                    </a:lnTo>
                    <a:cubicBezTo>
                      <a:pt x="1551373" y="3475709"/>
                      <a:pt x="1558040" y="3481076"/>
                      <a:pt x="1564170" y="3487410"/>
                    </a:cubicBezTo>
                    <a:close/>
                    <a:moveTo>
                      <a:pt x="1285531" y="2804456"/>
                    </a:moveTo>
                    <a:cubicBezTo>
                      <a:pt x="1304888" y="2763771"/>
                      <a:pt x="1360057" y="2657281"/>
                      <a:pt x="1376188" y="2614234"/>
                    </a:cubicBezTo>
                    <a:cubicBezTo>
                      <a:pt x="1424689" y="2484879"/>
                      <a:pt x="1449746" y="2347579"/>
                      <a:pt x="1449101" y="2205557"/>
                    </a:cubicBezTo>
                    <a:cubicBezTo>
                      <a:pt x="1448993" y="2177539"/>
                      <a:pt x="1453295" y="2085219"/>
                      <a:pt x="1426625" y="2072122"/>
                    </a:cubicBezTo>
                    <a:cubicBezTo>
                      <a:pt x="1385867" y="2052263"/>
                      <a:pt x="1348980" y="2174426"/>
                      <a:pt x="1339839" y="2206308"/>
                    </a:cubicBezTo>
                    <a:cubicBezTo>
                      <a:pt x="1328225" y="2246886"/>
                      <a:pt x="1318116" y="2291758"/>
                      <a:pt x="1309297" y="2338884"/>
                    </a:cubicBezTo>
                    <a:cubicBezTo>
                      <a:pt x="1297360" y="2240230"/>
                      <a:pt x="1275744" y="2144797"/>
                      <a:pt x="1234449" y="2078348"/>
                    </a:cubicBezTo>
                    <a:cubicBezTo>
                      <a:pt x="1191539" y="2009001"/>
                      <a:pt x="1170031" y="2238620"/>
                      <a:pt x="1168848" y="2263525"/>
                    </a:cubicBezTo>
                    <a:cubicBezTo>
                      <a:pt x="1161428" y="2430775"/>
                      <a:pt x="1202831" y="2656959"/>
                      <a:pt x="1265851" y="2800162"/>
                    </a:cubicBezTo>
                    <a:cubicBezTo>
                      <a:pt x="1267786" y="2826463"/>
                      <a:pt x="1276927" y="2822598"/>
                      <a:pt x="1285531" y="2804456"/>
                    </a:cubicBezTo>
                    <a:close/>
                    <a:moveTo>
                      <a:pt x="972262" y="2340280"/>
                    </a:moveTo>
                    <a:cubicBezTo>
                      <a:pt x="984845" y="2347687"/>
                      <a:pt x="991835" y="2351122"/>
                      <a:pt x="989899" y="2348223"/>
                    </a:cubicBezTo>
                    <a:cubicBezTo>
                      <a:pt x="988071" y="2345647"/>
                      <a:pt x="985920" y="2341997"/>
                      <a:pt x="983985" y="2339206"/>
                    </a:cubicBezTo>
                    <a:cubicBezTo>
                      <a:pt x="992050" y="2338133"/>
                      <a:pt x="996029" y="2336630"/>
                      <a:pt x="994416" y="2334805"/>
                    </a:cubicBezTo>
                    <a:cubicBezTo>
                      <a:pt x="984952" y="2324177"/>
                      <a:pt x="973446" y="2314301"/>
                      <a:pt x="961508" y="2304747"/>
                    </a:cubicBezTo>
                    <a:cubicBezTo>
                      <a:pt x="885154" y="2184302"/>
                      <a:pt x="772128" y="1983881"/>
                      <a:pt x="691364" y="1911957"/>
                    </a:cubicBezTo>
                    <a:cubicBezTo>
                      <a:pt x="657812" y="1882222"/>
                      <a:pt x="607375" y="1831124"/>
                      <a:pt x="562530" y="1840141"/>
                    </a:cubicBezTo>
                    <a:cubicBezTo>
                      <a:pt x="486928" y="1855385"/>
                      <a:pt x="602858" y="2032188"/>
                      <a:pt x="615763" y="2049364"/>
                    </a:cubicBezTo>
                    <a:cubicBezTo>
                      <a:pt x="627055" y="2064393"/>
                      <a:pt x="641465" y="2080495"/>
                      <a:pt x="657812" y="2097027"/>
                    </a:cubicBezTo>
                    <a:cubicBezTo>
                      <a:pt x="632432" y="2084145"/>
                      <a:pt x="606837" y="2072337"/>
                      <a:pt x="580812" y="2062353"/>
                    </a:cubicBezTo>
                    <a:cubicBezTo>
                      <a:pt x="556292" y="2052799"/>
                      <a:pt x="478432" y="2016945"/>
                      <a:pt x="460688" y="2067291"/>
                    </a:cubicBezTo>
                    <a:cubicBezTo>
                      <a:pt x="437674" y="2132452"/>
                      <a:pt x="525321" y="2210065"/>
                      <a:pt x="555110" y="2234541"/>
                    </a:cubicBezTo>
                    <a:cubicBezTo>
                      <a:pt x="667813" y="2326968"/>
                      <a:pt x="899672" y="2344788"/>
                      <a:pt x="972262" y="2340280"/>
                    </a:cubicBezTo>
                    <a:close/>
                    <a:moveTo>
                      <a:pt x="906232" y="1971858"/>
                    </a:moveTo>
                    <a:cubicBezTo>
                      <a:pt x="906340" y="1971429"/>
                      <a:pt x="906340" y="1970999"/>
                      <a:pt x="906340" y="1970570"/>
                    </a:cubicBezTo>
                    <a:cubicBezTo>
                      <a:pt x="917847" y="1943196"/>
                      <a:pt x="942904" y="1837243"/>
                      <a:pt x="950001" y="1808151"/>
                    </a:cubicBezTo>
                    <a:cubicBezTo>
                      <a:pt x="985275" y="1660976"/>
                      <a:pt x="1026786" y="1502636"/>
                      <a:pt x="1026463" y="1348483"/>
                    </a:cubicBezTo>
                    <a:cubicBezTo>
                      <a:pt x="1026356" y="1331630"/>
                      <a:pt x="1025603" y="1314883"/>
                      <a:pt x="1023130" y="1298566"/>
                    </a:cubicBezTo>
                    <a:cubicBezTo>
                      <a:pt x="1016032" y="1253157"/>
                      <a:pt x="990867" y="1229433"/>
                      <a:pt x="961939" y="1267757"/>
                    </a:cubicBezTo>
                    <a:cubicBezTo>
                      <a:pt x="939785" y="1297170"/>
                      <a:pt x="917847" y="1615567"/>
                      <a:pt x="907200" y="1815880"/>
                    </a:cubicBezTo>
                    <a:cubicBezTo>
                      <a:pt x="895478" y="1620827"/>
                      <a:pt x="861925" y="1242315"/>
                      <a:pt x="829125" y="1243603"/>
                    </a:cubicBezTo>
                    <a:cubicBezTo>
                      <a:pt x="774386" y="1245643"/>
                      <a:pt x="768149" y="1372315"/>
                      <a:pt x="766966" y="1421051"/>
                    </a:cubicBezTo>
                    <a:cubicBezTo>
                      <a:pt x="762557" y="1606335"/>
                      <a:pt x="876658" y="1899720"/>
                      <a:pt x="899887" y="1991503"/>
                    </a:cubicBezTo>
                    <a:cubicBezTo>
                      <a:pt x="901500" y="1998051"/>
                      <a:pt x="905157" y="1978836"/>
                      <a:pt x="906232" y="1971858"/>
                    </a:cubicBezTo>
                    <a:close/>
                    <a:moveTo>
                      <a:pt x="127632" y="761822"/>
                    </a:moveTo>
                    <a:cubicBezTo>
                      <a:pt x="113867" y="750121"/>
                      <a:pt x="21167" y="665100"/>
                      <a:pt x="1702" y="710831"/>
                    </a:cubicBezTo>
                    <a:cubicBezTo>
                      <a:pt x="-5074" y="726611"/>
                      <a:pt x="10197" y="751516"/>
                      <a:pt x="15789" y="762680"/>
                    </a:cubicBezTo>
                    <a:cubicBezTo>
                      <a:pt x="43105" y="816784"/>
                      <a:pt x="75152" y="867238"/>
                      <a:pt x="107200" y="916189"/>
                    </a:cubicBezTo>
                    <a:cubicBezTo>
                      <a:pt x="244853" y="1126915"/>
                      <a:pt x="466388" y="1164702"/>
                      <a:pt x="438857" y="1124553"/>
                    </a:cubicBezTo>
                    <a:cubicBezTo>
                      <a:pt x="345834" y="988972"/>
                      <a:pt x="244100" y="861441"/>
                      <a:pt x="127632" y="761822"/>
                    </a:cubicBezTo>
                    <a:close/>
                    <a:moveTo>
                      <a:pt x="435416" y="700311"/>
                    </a:moveTo>
                    <a:cubicBezTo>
                      <a:pt x="430899" y="518462"/>
                      <a:pt x="417241" y="337364"/>
                      <a:pt x="383796" y="162707"/>
                    </a:cubicBezTo>
                    <a:cubicBezTo>
                      <a:pt x="377344" y="129322"/>
                      <a:pt x="360782" y="-5616"/>
                      <a:pt x="318949" y="181"/>
                    </a:cubicBezTo>
                    <a:cubicBezTo>
                      <a:pt x="270340" y="6837"/>
                      <a:pt x="266253" y="195342"/>
                      <a:pt x="264640" y="235919"/>
                    </a:cubicBezTo>
                    <a:cubicBezTo>
                      <a:pt x="255284" y="464465"/>
                      <a:pt x="384764" y="908997"/>
                      <a:pt x="413262" y="986395"/>
                    </a:cubicBezTo>
                    <a:cubicBezTo>
                      <a:pt x="441761" y="1063794"/>
                      <a:pt x="436169" y="729188"/>
                      <a:pt x="435416" y="7003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 name="Google Shape;13;p2"/>
              <p:cNvSpPr/>
              <p:nvPr/>
            </p:nvSpPr>
            <p:spPr>
              <a:xfrm rot="1790023">
                <a:off x="3584705" y="6459829"/>
                <a:ext cx="2762180" cy="6528622"/>
              </a:xfrm>
              <a:custGeom>
                <a:avLst/>
                <a:gdLst/>
                <a:ahLst/>
                <a:cxnLst/>
                <a:rect l="l" t="t" r="r" b="b"/>
                <a:pathLst>
                  <a:path w="2762094" h="6528418" extrusionOk="0">
                    <a:moveTo>
                      <a:pt x="3579" y="52095"/>
                    </a:moveTo>
                    <a:cubicBezTo>
                      <a:pt x="-5131" y="33953"/>
                      <a:pt x="2612" y="12268"/>
                      <a:pt x="20786" y="3573"/>
                    </a:cubicBezTo>
                    <a:cubicBezTo>
                      <a:pt x="38853" y="-5122"/>
                      <a:pt x="60684" y="2607"/>
                      <a:pt x="69395" y="20749"/>
                    </a:cubicBezTo>
                    <a:lnTo>
                      <a:pt x="556665" y="1020704"/>
                    </a:lnTo>
                    <a:cubicBezTo>
                      <a:pt x="837455" y="1597811"/>
                      <a:pt x="1182878" y="2329179"/>
                      <a:pt x="1465927" y="2906287"/>
                    </a:cubicBezTo>
                    <a:cubicBezTo>
                      <a:pt x="1632401" y="3245617"/>
                      <a:pt x="1776829" y="3531702"/>
                      <a:pt x="1875983" y="3699595"/>
                    </a:cubicBezTo>
                    <a:cubicBezTo>
                      <a:pt x="2153009" y="4172682"/>
                      <a:pt x="2335184" y="4635141"/>
                      <a:pt x="2459072" y="5049292"/>
                    </a:cubicBezTo>
                    <a:cubicBezTo>
                      <a:pt x="2651464" y="5692420"/>
                      <a:pt x="2703836" y="6218107"/>
                      <a:pt x="2761156" y="6482186"/>
                    </a:cubicBezTo>
                    <a:cubicBezTo>
                      <a:pt x="2765780" y="6502689"/>
                      <a:pt x="2752875" y="6522978"/>
                      <a:pt x="2732335" y="6527487"/>
                    </a:cubicBezTo>
                    <a:cubicBezTo>
                      <a:pt x="2711794" y="6532103"/>
                      <a:pt x="2691469" y="6519113"/>
                      <a:pt x="2686952" y="6498717"/>
                    </a:cubicBezTo>
                    <a:cubicBezTo>
                      <a:pt x="2626944" y="6236464"/>
                      <a:pt x="2568119" y="5714319"/>
                      <a:pt x="2370888" y="5076022"/>
                    </a:cubicBezTo>
                    <a:cubicBezTo>
                      <a:pt x="2245280" y="4669492"/>
                      <a:pt x="2063642" y="4215299"/>
                      <a:pt x="1787799" y="3751552"/>
                    </a:cubicBezTo>
                    <a:cubicBezTo>
                      <a:pt x="1687785" y="3581941"/>
                      <a:pt x="1540776" y="3293924"/>
                      <a:pt x="1374302" y="2950837"/>
                    </a:cubicBezTo>
                    <a:cubicBezTo>
                      <a:pt x="1093619" y="2372333"/>
                      <a:pt x="756154" y="1637101"/>
                      <a:pt x="479880" y="1057524"/>
                    </a:cubicBezTo>
                    <a:lnTo>
                      <a:pt x="3579" y="52095"/>
                    </a:lnTo>
                    <a:lnTo>
                      <a:pt x="3579" y="5209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 name="Google Shape;14;p2"/>
              <p:cNvSpPr/>
              <p:nvPr/>
            </p:nvSpPr>
            <p:spPr>
              <a:xfrm rot="1790023">
                <a:off x="3692365" y="5945896"/>
                <a:ext cx="2862177" cy="3912253"/>
              </a:xfrm>
              <a:custGeom>
                <a:avLst/>
                <a:gdLst/>
                <a:ahLst/>
                <a:cxnLst/>
                <a:rect l="l" t="t" r="r" b="b"/>
                <a:pathLst>
                  <a:path w="2862088" h="3912131" extrusionOk="0">
                    <a:moveTo>
                      <a:pt x="2267483" y="3498409"/>
                    </a:moveTo>
                    <a:cubicBezTo>
                      <a:pt x="2280173" y="3529110"/>
                      <a:pt x="2297164" y="3582248"/>
                      <a:pt x="2272430" y="3614023"/>
                    </a:cubicBezTo>
                    <a:cubicBezTo>
                      <a:pt x="2248771" y="3644296"/>
                      <a:pt x="2203711" y="3613594"/>
                      <a:pt x="2182310" y="3598458"/>
                    </a:cubicBezTo>
                    <a:cubicBezTo>
                      <a:pt x="2104880" y="3543388"/>
                      <a:pt x="2033473" y="3459548"/>
                      <a:pt x="1980670" y="3366691"/>
                    </a:cubicBezTo>
                    <a:cubicBezTo>
                      <a:pt x="1959484" y="3329656"/>
                      <a:pt x="1939374" y="3254082"/>
                      <a:pt x="1969485" y="3229714"/>
                    </a:cubicBezTo>
                    <a:cubicBezTo>
                      <a:pt x="1999597" y="3205346"/>
                      <a:pt x="2036591" y="3227352"/>
                      <a:pt x="2036914" y="3227567"/>
                    </a:cubicBezTo>
                    <a:cubicBezTo>
                      <a:pt x="2066918" y="3243240"/>
                      <a:pt x="2095201" y="3263959"/>
                      <a:pt x="2121119" y="3288756"/>
                    </a:cubicBezTo>
                    <a:cubicBezTo>
                      <a:pt x="2178976" y="3343933"/>
                      <a:pt x="2232855" y="3414462"/>
                      <a:pt x="2267483" y="3498409"/>
                    </a:cubicBezTo>
                    <a:close/>
                    <a:moveTo>
                      <a:pt x="1893454" y="3397286"/>
                    </a:moveTo>
                    <a:cubicBezTo>
                      <a:pt x="1869364" y="3381613"/>
                      <a:pt x="1860224" y="3373776"/>
                      <a:pt x="1818175" y="3359177"/>
                    </a:cubicBezTo>
                    <a:cubicBezTo>
                      <a:pt x="1776126" y="3344578"/>
                      <a:pt x="1747197" y="3364974"/>
                      <a:pt x="1747197" y="3364974"/>
                    </a:cubicBezTo>
                    <a:cubicBezTo>
                      <a:pt x="1715258" y="3422942"/>
                      <a:pt x="1770749" y="3494007"/>
                      <a:pt x="1797312" y="3530291"/>
                    </a:cubicBezTo>
                    <a:cubicBezTo>
                      <a:pt x="1868074" y="3627335"/>
                      <a:pt x="1959807" y="3705377"/>
                      <a:pt x="2058315" y="3745096"/>
                    </a:cubicBezTo>
                    <a:cubicBezTo>
                      <a:pt x="2086168" y="3756368"/>
                      <a:pt x="2145101" y="3781917"/>
                      <a:pt x="2170481" y="3744345"/>
                    </a:cubicBezTo>
                    <a:cubicBezTo>
                      <a:pt x="2197043" y="3704840"/>
                      <a:pt x="2150370" y="3643866"/>
                      <a:pt x="2132841" y="3620035"/>
                    </a:cubicBezTo>
                    <a:cubicBezTo>
                      <a:pt x="2065305" y="3528466"/>
                      <a:pt x="1980132" y="3453644"/>
                      <a:pt x="1893454" y="3397286"/>
                    </a:cubicBezTo>
                    <a:close/>
                    <a:moveTo>
                      <a:pt x="2574944" y="3323859"/>
                    </a:moveTo>
                    <a:cubicBezTo>
                      <a:pt x="2569029" y="3314198"/>
                      <a:pt x="2562791" y="3304751"/>
                      <a:pt x="2555586" y="3296593"/>
                    </a:cubicBezTo>
                    <a:cubicBezTo>
                      <a:pt x="2529454" y="3267179"/>
                      <a:pt x="2508376" y="3289293"/>
                      <a:pt x="2498267" y="3329227"/>
                    </a:cubicBezTo>
                    <a:cubicBezTo>
                      <a:pt x="2484071" y="3384941"/>
                      <a:pt x="2489986" y="3448813"/>
                      <a:pt x="2497514" y="3504098"/>
                    </a:cubicBezTo>
                    <a:cubicBezTo>
                      <a:pt x="2505042" y="3558846"/>
                      <a:pt x="2518162" y="3611876"/>
                      <a:pt x="2532895" y="3663511"/>
                    </a:cubicBezTo>
                    <a:cubicBezTo>
                      <a:pt x="2552790" y="3733610"/>
                      <a:pt x="2579998" y="3816268"/>
                      <a:pt x="2634414" y="3847937"/>
                    </a:cubicBezTo>
                    <a:lnTo>
                      <a:pt x="2695282" y="3837309"/>
                    </a:lnTo>
                    <a:cubicBezTo>
                      <a:pt x="2721092" y="3806929"/>
                      <a:pt x="2700444" y="3708705"/>
                      <a:pt x="2695175" y="3676178"/>
                    </a:cubicBezTo>
                    <a:cubicBezTo>
                      <a:pt x="2674635" y="3550687"/>
                      <a:pt x="2635489" y="3422513"/>
                      <a:pt x="2574944" y="3323859"/>
                    </a:cubicBezTo>
                    <a:close/>
                    <a:moveTo>
                      <a:pt x="2848959" y="3555626"/>
                    </a:moveTo>
                    <a:cubicBezTo>
                      <a:pt x="2841861" y="3521489"/>
                      <a:pt x="2832075" y="3488318"/>
                      <a:pt x="2820783" y="3456650"/>
                    </a:cubicBezTo>
                    <a:cubicBezTo>
                      <a:pt x="2813685" y="3436790"/>
                      <a:pt x="2805835" y="3417253"/>
                      <a:pt x="2796909" y="3398789"/>
                    </a:cubicBezTo>
                    <a:cubicBezTo>
                      <a:pt x="2791962" y="3388376"/>
                      <a:pt x="2786585" y="3378070"/>
                      <a:pt x="2780132" y="3369160"/>
                    </a:cubicBezTo>
                    <a:cubicBezTo>
                      <a:pt x="2738407" y="3311622"/>
                      <a:pt x="2716683" y="3443124"/>
                      <a:pt x="2712812" y="3478227"/>
                    </a:cubicBezTo>
                    <a:cubicBezTo>
                      <a:pt x="2711736" y="3488210"/>
                      <a:pt x="2710338" y="3503883"/>
                      <a:pt x="2709693" y="3513867"/>
                    </a:cubicBezTo>
                    <a:cubicBezTo>
                      <a:pt x="2703778" y="3605650"/>
                      <a:pt x="2705821" y="3704518"/>
                      <a:pt x="2722060" y="3792759"/>
                    </a:cubicBezTo>
                    <a:cubicBezTo>
                      <a:pt x="2729911" y="3835484"/>
                      <a:pt x="2742708" y="3877135"/>
                      <a:pt x="2769809" y="3903007"/>
                    </a:cubicBezTo>
                    <a:lnTo>
                      <a:pt x="2810889" y="3912131"/>
                    </a:lnTo>
                    <a:cubicBezTo>
                      <a:pt x="2840786" y="3847937"/>
                      <a:pt x="2858423" y="3793188"/>
                      <a:pt x="2861541" y="3714180"/>
                    </a:cubicBezTo>
                    <a:cubicBezTo>
                      <a:pt x="2863692" y="3660505"/>
                      <a:pt x="2859498" y="3606616"/>
                      <a:pt x="2848959" y="3555626"/>
                    </a:cubicBezTo>
                    <a:close/>
                    <a:moveTo>
                      <a:pt x="1197446" y="1157129"/>
                    </a:moveTo>
                    <a:cubicBezTo>
                      <a:pt x="1183251" y="1073290"/>
                      <a:pt x="764054" y="606537"/>
                      <a:pt x="433687" y="251212"/>
                    </a:cubicBezTo>
                    <a:cubicBezTo>
                      <a:pt x="220863" y="22237"/>
                      <a:pt x="8683" y="-10397"/>
                      <a:pt x="4059" y="2377"/>
                    </a:cubicBezTo>
                    <a:cubicBezTo>
                      <a:pt x="-39495" y="125292"/>
                      <a:pt x="280118" y="406975"/>
                      <a:pt x="356795" y="485340"/>
                    </a:cubicBezTo>
                    <a:cubicBezTo>
                      <a:pt x="647049" y="782160"/>
                      <a:pt x="1210458" y="1233991"/>
                      <a:pt x="1197446" y="1157129"/>
                    </a:cubicBezTo>
                    <a:lnTo>
                      <a:pt x="1197446" y="1157129"/>
                    </a:lnTo>
                    <a:close/>
                    <a:moveTo>
                      <a:pt x="1299180" y="887791"/>
                    </a:moveTo>
                    <a:cubicBezTo>
                      <a:pt x="1328109" y="941573"/>
                      <a:pt x="1430273" y="1016717"/>
                      <a:pt x="1437263" y="910120"/>
                    </a:cubicBezTo>
                    <a:cubicBezTo>
                      <a:pt x="1449630" y="718394"/>
                      <a:pt x="1408012" y="360386"/>
                      <a:pt x="1341659" y="194317"/>
                    </a:cubicBezTo>
                    <a:cubicBezTo>
                      <a:pt x="1314989" y="127654"/>
                      <a:pt x="1257239" y="232748"/>
                      <a:pt x="1240247" y="390873"/>
                    </a:cubicBezTo>
                    <a:cubicBezTo>
                      <a:pt x="1221965" y="561236"/>
                      <a:pt x="1247345" y="791499"/>
                      <a:pt x="1299180" y="887791"/>
                    </a:cubicBezTo>
                    <a:lnTo>
                      <a:pt x="1299180" y="887791"/>
                    </a:lnTo>
                    <a:close/>
                    <a:moveTo>
                      <a:pt x="850087" y="1098410"/>
                    </a:moveTo>
                    <a:cubicBezTo>
                      <a:pt x="643608" y="1134586"/>
                      <a:pt x="1201425" y="1638589"/>
                      <a:pt x="1260358" y="1527376"/>
                    </a:cubicBezTo>
                    <a:cubicBezTo>
                      <a:pt x="1276274" y="1497318"/>
                      <a:pt x="1186799" y="1321695"/>
                      <a:pt x="1081086" y="1213595"/>
                    </a:cubicBezTo>
                    <a:cubicBezTo>
                      <a:pt x="1000968" y="1131473"/>
                      <a:pt x="863207" y="1096155"/>
                      <a:pt x="850087" y="1098410"/>
                    </a:cubicBezTo>
                    <a:lnTo>
                      <a:pt x="850087" y="1098410"/>
                    </a:lnTo>
                    <a:close/>
                    <a:moveTo>
                      <a:pt x="1850867" y="1521579"/>
                    </a:moveTo>
                    <a:cubicBezTo>
                      <a:pt x="1773760" y="1360770"/>
                      <a:pt x="1755908" y="1569349"/>
                      <a:pt x="1751284" y="1610356"/>
                    </a:cubicBezTo>
                    <a:cubicBezTo>
                      <a:pt x="1737304" y="1736599"/>
                      <a:pt x="1772255" y="2058216"/>
                      <a:pt x="1793978" y="2085268"/>
                    </a:cubicBezTo>
                    <a:cubicBezTo>
                      <a:pt x="1859578" y="2167604"/>
                      <a:pt x="1870978" y="2026119"/>
                      <a:pt x="1874419" y="2001858"/>
                    </a:cubicBezTo>
                    <a:cubicBezTo>
                      <a:pt x="1890335" y="1889893"/>
                      <a:pt x="1879258" y="1580835"/>
                      <a:pt x="1850867" y="1521579"/>
                    </a:cubicBezTo>
                    <a:lnTo>
                      <a:pt x="1850867" y="1521579"/>
                    </a:lnTo>
                    <a:close/>
                    <a:moveTo>
                      <a:pt x="2083372" y="1591248"/>
                    </a:moveTo>
                    <a:cubicBezTo>
                      <a:pt x="2056379" y="1356798"/>
                      <a:pt x="1952171" y="1542834"/>
                      <a:pt x="1942278" y="1629357"/>
                    </a:cubicBezTo>
                    <a:cubicBezTo>
                      <a:pt x="1927114" y="1760215"/>
                      <a:pt x="1923780" y="1885813"/>
                      <a:pt x="1930448" y="2010016"/>
                    </a:cubicBezTo>
                    <a:cubicBezTo>
                      <a:pt x="1931416" y="2027836"/>
                      <a:pt x="1933029" y="2045441"/>
                      <a:pt x="1936363" y="2062617"/>
                    </a:cubicBezTo>
                    <a:cubicBezTo>
                      <a:pt x="1962603" y="2199487"/>
                      <a:pt x="2088534" y="1901379"/>
                      <a:pt x="2083372" y="1591248"/>
                    </a:cubicBezTo>
                    <a:lnTo>
                      <a:pt x="2083372" y="1591248"/>
                    </a:lnTo>
                    <a:close/>
                    <a:moveTo>
                      <a:pt x="1474903" y="2267009"/>
                    </a:moveTo>
                    <a:cubicBezTo>
                      <a:pt x="1356607" y="2243500"/>
                      <a:pt x="1401882" y="2358793"/>
                      <a:pt x="1433284" y="2395828"/>
                    </a:cubicBezTo>
                    <a:cubicBezTo>
                      <a:pt x="1512542" y="2488900"/>
                      <a:pt x="1628472" y="2612995"/>
                      <a:pt x="1739454" y="2628131"/>
                    </a:cubicBezTo>
                    <a:cubicBezTo>
                      <a:pt x="1818390" y="2638759"/>
                      <a:pt x="1743541" y="2507256"/>
                      <a:pt x="1724829" y="2480956"/>
                    </a:cubicBezTo>
                    <a:cubicBezTo>
                      <a:pt x="1663315" y="2394003"/>
                      <a:pt x="1568571" y="2285688"/>
                      <a:pt x="1474903" y="2267009"/>
                    </a:cubicBezTo>
                    <a:lnTo>
                      <a:pt x="1474903" y="2267009"/>
                    </a:lnTo>
                    <a:close/>
                    <a:moveTo>
                      <a:pt x="1342734" y="2650567"/>
                    </a:moveTo>
                    <a:cubicBezTo>
                      <a:pt x="1445436" y="2699733"/>
                      <a:pt x="1732464" y="2824043"/>
                      <a:pt x="1750854" y="2789369"/>
                    </a:cubicBezTo>
                    <a:cubicBezTo>
                      <a:pt x="1769674" y="2754051"/>
                      <a:pt x="1721280" y="2694687"/>
                      <a:pt x="1706224" y="2675794"/>
                    </a:cubicBezTo>
                    <a:cubicBezTo>
                      <a:pt x="1634817" y="2586480"/>
                      <a:pt x="1379621" y="2452938"/>
                      <a:pt x="1356177" y="2458520"/>
                    </a:cubicBezTo>
                    <a:cubicBezTo>
                      <a:pt x="1247023" y="2484391"/>
                      <a:pt x="1280683" y="2620831"/>
                      <a:pt x="1342734" y="2650567"/>
                    </a:cubicBezTo>
                    <a:lnTo>
                      <a:pt x="1342734" y="2650567"/>
                    </a:lnTo>
                    <a:close/>
                    <a:moveTo>
                      <a:pt x="2313941" y="2796776"/>
                    </a:moveTo>
                    <a:cubicBezTo>
                      <a:pt x="2312758" y="2827478"/>
                      <a:pt x="2323189" y="2926239"/>
                      <a:pt x="2352225" y="2935686"/>
                    </a:cubicBezTo>
                    <a:cubicBezTo>
                      <a:pt x="2388359" y="2947387"/>
                      <a:pt x="2445356" y="2863762"/>
                      <a:pt x="2450196" y="2841004"/>
                    </a:cubicBezTo>
                    <a:cubicBezTo>
                      <a:pt x="2472672" y="2736661"/>
                      <a:pt x="2492890" y="2555563"/>
                      <a:pt x="2483641" y="2448644"/>
                    </a:cubicBezTo>
                    <a:cubicBezTo>
                      <a:pt x="2480737" y="2414507"/>
                      <a:pt x="2471704" y="2340329"/>
                      <a:pt x="2436645" y="2339148"/>
                    </a:cubicBezTo>
                    <a:cubicBezTo>
                      <a:pt x="2404813" y="2337967"/>
                      <a:pt x="2385348" y="2404845"/>
                      <a:pt x="2375669" y="2435547"/>
                    </a:cubicBezTo>
                    <a:cubicBezTo>
                      <a:pt x="2340396" y="2547942"/>
                      <a:pt x="2318673" y="2666991"/>
                      <a:pt x="2313941" y="2796776"/>
                    </a:cubicBezTo>
                    <a:lnTo>
                      <a:pt x="2313941" y="2796776"/>
                    </a:lnTo>
                    <a:close/>
                    <a:moveTo>
                      <a:pt x="2253395" y="2985925"/>
                    </a:moveTo>
                    <a:cubicBezTo>
                      <a:pt x="2253180" y="2990219"/>
                      <a:pt x="2300928" y="2854315"/>
                      <a:pt x="2299960" y="2758131"/>
                    </a:cubicBezTo>
                    <a:cubicBezTo>
                      <a:pt x="2298885" y="2643053"/>
                      <a:pt x="2304369" y="2592706"/>
                      <a:pt x="2276624" y="2506290"/>
                    </a:cubicBezTo>
                    <a:cubicBezTo>
                      <a:pt x="2267053" y="2476447"/>
                      <a:pt x="2249954" y="2428248"/>
                      <a:pt x="2219627" y="2433293"/>
                    </a:cubicBezTo>
                    <a:cubicBezTo>
                      <a:pt x="2184246" y="2439197"/>
                      <a:pt x="2164781" y="2490295"/>
                      <a:pt x="2155640" y="2530551"/>
                    </a:cubicBezTo>
                    <a:cubicBezTo>
                      <a:pt x="2132518" y="2632103"/>
                      <a:pt x="2142950" y="2747288"/>
                      <a:pt x="2161339" y="2845835"/>
                    </a:cubicBezTo>
                    <a:cubicBezTo>
                      <a:pt x="2168007" y="2881474"/>
                      <a:pt x="2211239" y="3018881"/>
                      <a:pt x="2253395" y="2985925"/>
                    </a:cubicBezTo>
                    <a:lnTo>
                      <a:pt x="2253395" y="298592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 name="Google Shape;15;p2"/>
              <p:cNvSpPr/>
              <p:nvPr/>
            </p:nvSpPr>
            <p:spPr>
              <a:xfrm rot="1790023">
                <a:off x="3438340" y="10348556"/>
                <a:ext cx="4041774" cy="3287219"/>
              </a:xfrm>
              <a:custGeom>
                <a:avLst/>
                <a:gdLst/>
                <a:ahLst/>
                <a:cxnLst/>
                <a:rect l="l" t="t" r="r" b="b"/>
                <a:pathLst>
                  <a:path w="4041648" h="3287116" extrusionOk="0">
                    <a:moveTo>
                      <a:pt x="4041473" y="82674"/>
                    </a:moveTo>
                    <a:cubicBezTo>
                      <a:pt x="4045022" y="101568"/>
                      <a:pt x="3993510" y="151163"/>
                      <a:pt x="3983616" y="163615"/>
                    </a:cubicBezTo>
                    <a:cubicBezTo>
                      <a:pt x="3913391" y="251749"/>
                      <a:pt x="3844458" y="341707"/>
                      <a:pt x="3765845" y="422326"/>
                    </a:cubicBezTo>
                    <a:cubicBezTo>
                      <a:pt x="3452039" y="744588"/>
                      <a:pt x="2857550" y="968624"/>
                      <a:pt x="2454808" y="657742"/>
                    </a:cubicBezTo>
                    <a:cubicBezTo>
                      <a:pt x="2438139" y="647652"/>
                      <a:pt x="2469541" y="509386"/>
                      <a:pt x="2475456" y="493820"/>
                    </a:cubicBezTo>
                    <a:cubicBezTo>
                      <a:pt x="2515784" y="388726"/>
                      <a:pt x="2592783" y="303061"/>
                      <a:pt x="2675267" y="230279"/>
                    </a:cubicBezTo>
                    <a:cubicBezTo>
                      <a:pt x="2960467" y="-21132"/>
                      <a:pt x="3371598" y="-26392"/>
                      <a:pt x="3726054" y="27497"/>
                    </a:cubicBezTo>
                    <a:cubicBezTo>
                      <a:pt x="3811012" y="40486"/>
                      <a:pt x="3895862" y="53905"/>
                      <a:pt x="3980282" y="70651"/>
                    </a:cubicBezTo>
                    <a:cubicBezTo>
                      <a:pt x="3985229" y="71617"/>
                      <a:pt x="4040613" y="78058"/>
                      <a:pt x="4041473" y="82674"/>
                    </a:cubicBezTo>
                    <a:close/>
                    <a:moveTo>
                      <a:pt x="393347" y="1185255"/>
                    </a:moveTo>
                    <a:cubicBezTo>
                      <a:pt x="292150" y="1181282"/>
                      <a:pt x="190309" y="1189441"/>
                      <a:pt x="89112" y="1195560"/>
                    </a:cubicBezTo>
                    <a:cubicBezTo>
                      <a:pt x="74809" y="1196419"/>
                      <a:pt x="10607" y="1191910"/>
                      <a:pt x="176" y="1205544"/>
                    </a:cubicBezTo>
                    <a:cubicBezTo>
                      <a:pt x="-2513" y="1208979"/>
                      <a:pt x="26523" y="1249771"/>
                      <a:pt x="28781" y="1253636"/>
                    </a:cubicBezTo>
                    <a:cubicBezTo>
                      <a:pt x="68357" y="1319978"/>
                      <a:pt x="110405" y="1384816"/>
                      <a:pt x="152777" y="1449226"/>
                    </a:cubicBezTo>
                    <a:cubicBezTo>
                      <a:pt x="329790" y="1718349"/>
                      <a:pt x="580576" y="1989620"/>
                      <a:pt x="920407" y="2028802"/>
                    </a:cubicBezTo>
                    <a:cubicBezTo>
                      <a:pt x="1018700" y="2040181"/>
                      <a:pt x="1122477" y="2040074"/>
                      <a:pt x="1217114" y="2003790"/>
                    </a:cubicBezTo>
                    <a:cubicBezTo>
                      <a:pt x="1231094" y="1998315"/>
                      <a:pt x="1342615" y="1936160"/>
                      <a:pt x="1339388" y="1918984"/>
                    </a:cubicBezTo>
                    <a:cubicBezTo>
                      <a:pt x="1305513" y="1463181"/>
                      <a:pt x="797918" y="1201035"/>
                      <a:pt x="393347" y="1185255"/>
                    </a:cubicBezTo>
                    <a:close/>
                    <a:moveTo>
                      <a:pt x="3553988" y="2576711"/>
                    </a:moveTo>
                    <a:cubicBezTo>
                      <a:pt x="3234590" y="2532483"/>
                      <a:pt x="2864970" y="2542145"/>
                      <a:pt x="2611711" y="2771764"/>
                    </a:cubicBezTo>
                    <a:cubicBezTo>
                      <a:pt x="2538367" y="2838105"/>
                      <a:pt x="2470186" y="2916148"/>
                      <a:pt x="2435235" y="3011152"/>
                    </a:cubicBezTo>
                    <a:cubicBezTo>
                      <a:pt x="2429966" y="3025214"/>
                      <a:pt x="2403403" y="3149846"/>
                      <a:pt x="2418566" y="3158756"/>
                    </a:cubicBezTo>
                    <a:cubicBezTo>
                      <a:pt x="2784530" y="3433462"/>
                      <a:pt x="3316429" y="3224776"/>
                      <a:pt x="3594639" y="2931284"/>
                    </a:cubicBezTo>
                    <a:cubicBezTo>
                      <a:pt x="3664326" y="2857750"/>
                      <a:pt x="3725302" y="2775951"/>
                      <a:pt x="3787245" y="2695868"/>
                    </a:cubicBezTo>
                    <a:cubicBezTo>
                      <a:pt x="3796064" y="2684596"/>
                      <a:pt x="3841769" y="2639295"/>
                      <a:pt x="3838328" y="2622442"/>
                    </a:cubicBezTo>
                    <a:cubicBezTo>
                      <a:pt x="3837468" y="2618255"/>
                      <a:pt x="3787568" y="2613102"/>
                      <a:pt x="3783159" y="2612351"/>
                    </a:cubicBezTo>
                    <a:cubicBezTo>
                      <a:pt x="3707127" y="2598288"/>
                      <a:pt x="3630558" y="2587231"/>
                      <a:pt x="3553988" y="25767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 name="Google Shape;16;p2"/>
              <p:cNvSpPr/>
              <p:nvPr/>
            </p:nvSpPr>
            <p:spPr>
              <a:xfrm rot="1790023">
                <a:off x="4816163" y="13234425"/>
                <a:ext cx="1511563" cy="609706"/>
              </a:xfrm>
              <a:custGeom>
                <a:avLst/>
                <a:gdLst/>
                <a:ahLst/>
                <a:cxnLst/>
                <a:rect l="l" t="t" r="r" b="b"/>
                <a:pathLst>
                  <a:path w="1511516" h="609687" extrusionOk="0">
                    <a:moveTo>
                      <a:pt x="1508595" y="64459"/>
                    </a:moveTo>
                    <a:cubicBezTo>
                      <a:pt x="1502465" y="53294"/>
                      <a:pt x="1488377" y="49215"/>
                      <a:pt x="1477193" y="55334"/>
                    </a:cubicBezTo>
                    <a:cubicBezTo>
                      <a:pt x="1435682" y="77233"/>
                      <a:pt x="1390729" y="95268"/>
                      <a:pt x="1344164" y="111263"/>
                    </a:cubicBezTo>
                    <a:cubicBezTo>
                      <a:pt x="1234687" y="149049"/>
                      <a:pt x="1116714" y="175457"/>
                      <a:pt x="1012721" y="209379"/>
                    </a:cubicBezTo>
                    <a:cubicBezTo>
                      <a:pt x="939701" y="233748"/>
                      <a:pt x="866787" y="257794"/>
                      <a:pt x="793982" y="282055"/>
                    </a:cubicBezTo>
                    <a:cubicBezTo>
                      <a:pt x="813447" y="253178"/>
                      <a:pt x="840655" y="221832"/>
                      <a:pt x="871197" y="189842"/>
                    </a:cubicBezTo>
                    <a:cubicBezTo>
                      <a:pt x="880875" y="179644"/>
                      <a:pt x="890877" y="169446"/>
                      <a:pt x="900878" y="159248"/>
                    </a:cubicBezTo>
                    <a:cubicBezTo>
                      <a:pt x="910879" y="149049"/>
                      <a:pt x="920881" y="138959"/>
                      <a:pt x="930882" y="129083"/>
                    </a:cubicBezTo>
                    <a:cubicBezTo>
                      <a:pt x="967446" y="93228"/>
                      <a:pt x="1004656" y="61238"/>
                      <a:pt x="1040145" y="44492"/>
                    </a:cubicBezTo>
                    <a:cubicBezTo>
                      <a:pt x="1052082" y="39768"/>
                      <a:pt x="1057781" y="26350"/>
                      <a:pt x="1053049" y="14541"/>
                    </a:cubicBezTo>
                    <a:cubicBezTo>
                      <a:pt x="1048318" y="2626"/>
                      <a:pt x="1034767" y="-3064"/>
                      <a:pt x="1022938" y="1660"/>
                    </a:cubicBezTo>
                    <a:cubicBezTo>
                      <a:pt x="994977" y="10784"/>
                      <a:pt x="964758" y="26457"/>
                      <a:pt x="934646" y="46960"/>
                    </a:cubicBezTo>
                    <a:cubicBezTo>
                      <a:pt x="908944" y="64351"/>
                      <a:pt x="883241" y="84962"/>
                      <a:pt x="859690" y="108042"/>
                    </a:cubicBezTo>
                    <a:cubicBezTo>
                      <a:pt x="841193" y="126184"/>
                      <a:pt x="824201" y="145829"/>
                      <a:pt x="808930" y="165689"/>
                    </a:cubicBezTo>
                    <a:cubicBezTo>
                      <a:pt x="782905" y="199611"/>
                      <a:pt x="762150" y="234070"/>
                      <a:pt x="747524" y="264020"/>
                    </a:cubicBezTo>
                    <a:cubicBezTo>
                      <a:pt x="741395" y="274862"/>
                      <a:pt x="745373" y="287851"/>
                      <a:pt x="755160" y="294937"/>
                    </a:cubicBezTo>
                    <a:cubicBezTo>
                      <a:pt x="740642" y="299767"/>
                      <a:pt x="726123" y="304491"/>
                      <a:pt x="711713" y="309428"/>
                    </a:cubicBezTo>
                    <a:cubicBezTo>
                      <a:pt x="644930" y="332079"/>
                      <a:pt x="578362" y="355374"/>
                      <a:pt x="512008" y="378991"/>
                    </a:cubicBezTo>
                    <a:cubicBezTo>
                      <a:pt x="510933" y="379420"/>
                      <a:pt x="509750" y="379850"/>
                      <a:pt x="508675" y="380279"/>
                    </a:cubicBezTo>
                    <a:cubicBezTo>
                      <a:pt x="511579" y="376951"/>
                      <a:pt x="514697" y="373731"/>
                      <a:pt x="517601" y="370295"/>
                    </a:cubicBezTo>
                    <a:cubicBezTo>
                      <a:pt x="527602" y="358702"/>
                      <a:pt x="537496" y="347108"/>
                      <a:pt x="546959" y="335085"/>
                    </a:cubicBezTo>
                    <a:cubicBezTo>
                      <a:pt x="554918" y="325101"/>
                      <a:pt x="562446" y="314796"/>
                      <a:pt x="569758" y="304383"/>
                    </a:cubicBezTo>
                    <a:cubicBezTo>
                      <a:pt x="577071" y="293863"/>
                      <a:pt x="583739" y="283128"/>
                      <a:pt x="590729" y="272393"/>
                    </a:cubicBezTo>
                    <a:cubicBezTo>
                      <a:pt x="592557" y="269602"/>
                      <a:pt x="622884" y="223549"/>
                      <a:pt x="636219" y="206588"/>
                    </a:cubicBezTo>
                    <a:cubicBezTo>
                      <a:pt x="636756" y="205944"/>
                      <a:pt x="637079" y="205193"/>
                      <a:pt x="637402" y="204442"/>
                    </a:cubicBezTo>
                    <a:lnTo>
                      <a:pt x="637187" y="204549"/>
                    </a:lnTo>
                    <a:lnTo>
                      <a:pt x="637509" y="204334"/>
                    </a:lnTo>
                    <a:cubicBezTo>
                      <a:pt x="637832" y="203582"/>
                      <a:pt x="638155" y="203046"/>
                      <a:pt x="638585" y="203368"/>
                    </a:cubicBezTo>
                    <a:cubicBezTo>
                      <a:pt x="638585" y="203475"/>
                      <a:pt x="638692" y="203582"/>
                      <a:pt x="638692" y="203582"/>
                    </a:cubicBezTo>
                    <a:cubicBezTo>
                      <a:pt x="648801" y="196712"/>
                      <a:pt x="651920" y="182972"/>
                      <a:pt x="645467" y="172452"/>
                    </a:cubicBezTo>
                    <a:cubicBezTo>
                      <a:pt x="641381" y="164186"/>
                      <a:pt x="631379" y="156671"/>
                      <a:pt x="613743" y="164186"/>
                    </a:cubicBezTo>
                    <a:cubicBezTo>
                      <a:pt x="611485" y="165152"/>
                      <a:pt x="607075" y="168587"/>
                      <a:pt x="601268" y="173847"/>
                    </a:cubicBezTo>
                    <a:cubicBezTo>
                      <a:pt x="583846" y="189520"/>
                      <a:pt x="543841" y="233855"/>
                      <a:pt x="541583" y="236539"/>
                    </a:cubicBezTo>
                    <a:cubicBezTo>
                      <a:pt x="533517" y="246415"/>
                      <a:pt x="525236" y="255969"/>
                      <a:pt x="517493" y="265952"/>
                    </a:cubicBezTo>
                    <a:cubicBezTo>
                      <a:pt x="509750" y="275936"/>
                      <a:pt x="502115" y="286134"/>
                      <a:pt x="494909" y="296439"/>
                    </a:cubicBezTo>
                    <a:cubicBezTo>
                      <a:pt x="486091" y="308892"/>
                      <a:pt x="477811" y="321666"/>
                      <a:pt x="469530" y="334441"/>
                    </a:cubicBezTo>
                    <a:cubicBezTo>
                      <a:pt x="457163" y="353656"/>
                      <a:pt x="445333" y="373087"/>
                      <a:pt x="432966" y="392517"/>
                    </a:cubicBezTo>
                    <a:cubicBezTo>
                      <a:pt x="428987" y="397670"/>
                      <a:pt x="427696" y="404003"/>
                      <a:pt x="428449" y="410014"/>
                    </a:cubicBezTo>
                    <a:cubicBezTo>
                      <a:pt x="290581" y="459717"/>
                      <a:pt x="152928" y="510171"/>
                      <a:pt x="15813" y="562987"/>
                    </a:cubicBezTo>
                    <a:cubicBezTo>
                      <a:pt x="3230" y="567603"/>
                      <a:pt x="-3114" y="581451"/>
                      <a:pt x="1510" y="593904"/>
                    </a:cubicBezTo>
                    <a:cubicBezTo>
                      <a:pt x="6134" y="606463"/>
                      <a:pt x="20007" y="612796"/>
                      <a:pt x="32481" y="608181"/>
                    </a:cubicBezTo>
                    <a:cubicBezTo>
                      <a:pt x="172178" y="559015"/>
                      <a:pt x="312412" y="512425"/>
                      <a:pt x="452431" y="465514"/>
                    </a:cubicBezTo>
                    <a:cubicBezTo>
                      <a:pt x="452968" y="465299"/>
                      <a:pt x="453506" y="465192"/>
                      <a:pt x="454044" y="464977"/>
                    </a:cubicBezTo>
                    <a:cubicBezTo>
                      <a:pt x="454151" y="471418"/>
                      <a:pt x="456302" y="478503"/>
                      <a:pt x="464905" y="486447"/>
                    </a:cubicBezTo>
                    <a:cubicBezTo>
                      <a:pt x="472649" y="493640"/>
                      <a:pt x="496523" y="509527"/>
                      <a:pt x="498996" y="510815"/>
                    </a:cubicBezTo>
                    <a:cubicBezTo>
                      <a:pt x="509965" y="516397"/>
                      <a:pt x="521257" y="521013"/>
                      <a:pt x="532764" y="525307"/>
                    </a:cubicBezTo>
                    <a:cubicBezTo>
                      <a:pt x="543733" y="529279"/>
                      <a:pt x="554918" y="532822"/>
                      <a:pt x="566102" y="536364"/>
                    </a:cubicBezTo>
                    <a:cubicBezTo>
                      <a:pt x="580083" y="540551"/>
                      <a:pt x="594063" y="544845"/>
                      <a:pt x="608366" y="548495"/>
                    </a:cubicBezTo>
                    <a:cubicBezTo>
                      <a:pt x="622454" y="552037"/>
                      <a:pt x="636649" y="555258"/>
                      <a:pt x="650844" y="557941"/>
                    </a:cubicBezTo>
                    <a:cubicBezTo>
                      <a:pt x="667836" y="561269"/>
                      <a:pt x="684935" y="563845"/>
                      <a:pt x="702034" y="566529"/>
                    </a:cubicBezTo>
                    <a:cubicBezTo>
                      <a:pt x="727522" y="570501"/>
                      <a:pt x="752901" y="573829"/>
                      <a:pt x="778281" y="578230"/>
                    </a:cubicBezTo>
                    <a:cubicBezTo>
                      <a:pt x="791186" y="581558"/>
                      <a:pt x="804306" y="573722"/>
                      <a:pt x="807640" y="560732"/>
                    </a:cubicBezTo>
                    <a:cubicBezTo>
                      <a:pt x="810866" y="547850"/>
                      <a:pt x="803016" y="534754"/>
                      <a:pt x="790111" y="531426"/>
                    </a:cubicBezTo>
                    <a:cubicBezTo>
                      <a:pt x="755375" y="520154"/>
                      <a:pt x="720854" y="509420"/>
                      <a:pt x="685580" y="500080"/>
                    </a:cubicBezTo>
                    <a:cubicBezTo>
                      <a:pt x="671707" y="496323"/>
                      <a:pt x="657835" y="492780"/>
                      <a:pt x="643854" y="489775"/>
                    </a:cubicBezTo>
                    <a:cubicBezTo>
                      <a:pt x="622991" y="485159"/>
                      <a:pt x="602021" y="481831"/>
                      <a:pt x="581265" y="477215"/>
                    </a:cubicBezTo>
                    <a:cubicBezTo>
                      <a:pt x="568468" y="474746"/>
                      <a:pt x="555670" y="472277"/>
                      <a:pt x="543088" y="469164"/>
                    </a:cubicBezTo>
                    <a:cubicBezTo>
                      <a:pt x="535022" y="467231"/>
                      <a:pt x="527065" y="465192"/>
                      <a:pt x="519214" y="462616"/>
                    </a:cubicBezTo>
                    <a:cubicBezTo>
                      <a:pt x="518031" y="462186"/>
                      <a:pt x="505664" y="459287"/>
                      <a:pt x="498566" y="455638"/>
                    </a:cubicBezTo>
                    <a:lnTo>
                      <a:pt x="498243" y="454887"/>
                    </a:lnTo>
                    <a:lnTo>
                      <a:pt x="497921" y="454350"/>
                    </a:lnTo>
                    <a:lnTo>
                      <a:pt x="498243" y="455423"/>
                    </a:lnTo>
                    <a:cubicBezTo>
                      <a:pt x="495662" y="454027"/>
                      <a:pt x="495340" y="452632"/>
                      <a:pt x="495125" y="451129"/>
                    </a:cubicBezTo>
                    <a:cubicBezTo>
                      <a:pt x="495232" y="451129"/>
                      <a:pt x="495340" y="451022"/>
                      <a:pt x="495447" y="451022"/>
                    </a:cubicBezTo>
                    <a:cubicBezTo>
                      <a:pt x="496307" y="452095"/>
                      <a:pt x="497276" y="453061"/>
                      <a:pt x="497921" y="454350"/>
                    </a:cubicBezTo>
                    <a:cubicBezTo>
                      <a:pt x="497598" y="453061"/>
                      <a:pt x="497060" y="451773"/>
                      <a:pt x="496630" y="450700"/>
                    </a:cubicBezTo>
                    <a:cubicBezTo>
                      <a:pt x="575458" y="424399"/>
                      <a:pt x="654286" y="398206"/>
                      <a:pt x="732899" y="371261"/>
                    </a:cubicBezTo>
                    <a:cubicBezTo>
                      <a:pt x="751288" y="365035"/>
                      <a:pt x="769570" y="358380"/>
                      <a:pt x="787852" y="352046"/>
                    </a:cubicBezTo>
                    <a:cubicBezTo>
                      <a:pt x="789573" y="356018"/>
                      <a:pt x="791186" y="360312"/>
                      <a:pt x="795057" y="362888"/>
                    </a:cubicBezTo>
                    <a:cubicBezTo>
                      <a:pt x="804414" y="369007"/>
                      <a:pt x="869907" y="393912"/>
                      <a:pt x="882381" y="397562"/>
                    </a:cubicBezTo>
                    <a:cubicBezTo>
                      <a:pt x="909482" y="404862"/>
                      <a:pt x="936904" y="412054"/>
                      <a:pt x="964758" y="417314"/>
                    </a:cubicBezTo>
                    <a:cubicBezTo>
                      <a:pt x="983255" y="420750"/>
                      <a:pt x="1001859" y="423433"/>
                      <a:pt x="1020572" y="425365"/>
                    </a:cubicBezTo>
                    <a:cubicBezTo>
                      <a:pt x="1067567" y="430196"/>
                      <a:pt x="1114563" y="430947"/>
                      <a:pt x="1160913" y="431055"/>
                    </a:cubicBezTo>
                    <a:cubicBezTo>
                      <a:pt x="1174248" y="431914"/>
                      <a:pt x="1185756" y="421716"/>
                      <a:pt x="1186508" y="408512"/>
                    </a:cubicBezTo>
                    <a:cubicBezTo>
                      <a:pt x="1187369" y="395200"/>
                      <a:pt x="1177152" y="383714"/>
                      <a:pt x="1163924" y="382963"/>
                    </a:cubicBezTo>
                    <a:lnTo>
                      <a:pt x="895394" y="340882"/>
                    </a:lnTo>
                    <a:cubicBezTo>
                      <a:pt x="885930" y="339271"/>
                      <a:pt x="874853" y="332187"/>
                      <a:pt x="864099" y="326497"/>
                    </a:cubicBezTo>
                    <a:cubicBezTo>
                      <a:pt x="863669" y="326282"/>
                      <a:pt x="863239" y="326175"/>
                      <a:pt x="862809" y="325853"/>
                    </a:cubicBezTo>
                    <a:cubicBezTo>
                      <a:pt x="919268" y="306101"/>
                      <a:pt x="975834" y="286456"/>
                      <a:pt x="1032401" y="266704"/>
                    </a:cubicBezTo>
                    <a:cubicBezTo>
                      <a:pt x="1135533" y="229776"/>
                      <a:pt x="1253184" y="200362"/>
                      <a:pt x="1361586" y="159355"/>
                    </a:cubicBezTo>
                    <a:cubicBezTo>
                      <a:pt x="1410087" y="140998"/>
                      <a:pt x="1456652" y="120280"/>
                      <a:pt x="1499561" y="95804"/>
                    </a:cubicBezTo>
                    <a:cubicBezTo>
                      <a:pt x="1510746" y="89686"/>
                      <a:pt x="1514832" y="75623"/>
                      <a:pt x="1508595" y="64459"/>
                    </a:cubicBezTo>
                    <a:close/>
                    <a:moveTo>
                      <a:pt x="500502" y="461650"/>
                    </a:moveTo>
                    <a:cubicBezTo>
                      <a:pt x="500609" y="462616"/>
                      <a:pt x="500717" y="463689"/>
                      <a:pt x="500717" y="464763"/>
                    </a:cubicBezTo>
                    <a:cubicBezTo>
                      <a:pt x="500824" y="467983"/>
                      <a:pt x="500287" y="470989"/>
                      <a:pt x="499211" y="473780"/>
                    </a:cubicBezTo>
                    <a:cubicBezTo>
                      <a:pt x="500932" y="470237"/>
                      <a:pt x="501685" y="466158"/>
                      <a:pt x="500502" y="461650"/>
                    </a:cubicBezTo>
                    <a:close/>
                    <a:moveTo>
                      <a:pt x="637509" y="204334"/>
                    </a:moveTo>
                    <a:lnTo>
                      <a:pt x="638692" y="203582"/>
                    </a:lnTo>
                    <a:cubicBezTo>
                      <a:pt x="638907" y="204012"/>
                      <a:pt x="638155" y="204227"/>
                      <a:pt x="637402" y="204442"/>
                    </a:cubicBezTo>
                    <a:lnTo>
                      <a:pt x="637509" y="204334"/>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 name="Google Shape;17;p2"/>
              <p:cNvSpPr/>
              <p:nvPr/>
            </p:nvSpPr>
            <p:spPr>
              <a:xfrm rot="1790023">
                <a:off x="2008703" y="8892573"/>
                <a:ext cx="5182605" cy="7140485"/>
              </a:xfrm>
              <a:custGeom>
                <a:avLst/>
                <a:gdLst/>
                <a:ahLst/>
                <a:cxnLst/>
                <a:rect l="l" t="t" r="r" b="b"/>
                <a:pathLst>
                  <a:path w="5182443" h="7140262" extrusionOk="0">
                    <a:moveTo>
                      <a:pt x="3707469" y="3755381"/>
                    </a:moveTo>
                    <a:cubicBezTo>
                      <a:pt x="4118062" y="3271560"/>
                      <a:pt x="4611247" y="2858911"/>
                      <a:pt x="5163472" y="2584634"/>
                    </a:cubicBezTo>
                    <a:cubicBezTo>
                      <a:pt x="5180249" y="2576369"/>
                      <a:pt x="5187239" y="2556079"/>
                      <a:pt x="5178958" y="2539333"/>
                    </a:cubicBezTo>
                    <a:cubicBezTo>
                      <a:pt x="5170785" y="2522587"/>
                      <a:pt x="5150460" y="2515609"/>
                      <a:pt x="5133683" y="2523875"/>
                    </a:cubicBezTo>
                    <a:cubicBezTo>
                      <a:pt x="4568984" y="2796541"/>
                      <a:pt x="4061281" y="3209190"/>
                      <a:pt x="3640041" y="3697950"/>
                    </a:cubicBezTo>
                    <a:cubicBezTo>
                      <a:pt x="3599606" y="3744861"/>
                      <a:pt x="3562504" y="3794564"/>
                      <a:pt x="3523574" y="3842871"/>
                    </a:cubicBezTo>
                    <a:cubicBezTo>
                      <a:pt x="3538629" y="3772664"/>
                      <a:pt x="3546588" y="3700955"/>
                      <a:pt x="3550029" y="3628280"/>
                    </a:cubicBezTo>
                    <a:cubicBezTo>
                      <a:pt x="3557664" y="3465647"/>
                      <a:pt x="3542393" y="3298182"/>
                      <a:pt x="3534220" y="3133402"/>
                    </a:cubicBezTo>
                    <a:cubicBezTo>
                      <a:pt x="3526047" y="2970124"/>
                      <a:pt x="3524541" y="2809423"/>
                      <a:pt x="3564655" y="2658705"/>
                    </a:cubicBezTo>
                    <a:cubicBezTo>
                      <a:pt x="3587346" y="2570572"/>
                      <a:pt x="3647999" y="2448945"/>
                      <a:pt x="3733602" y="2387005"/>
                    </a:cubicBezTo>
                    <a:cubicBezTo>
                      <a:pt x="3784361" y="2350184"/>
                      <a:pt x="3844692" y="2336337"/>
                      <a:pt x="3910938" y="2372728"/>
                    </a:cubicBezTo>
                    <a:cubicBezTo>
                      <a:pt x="3977398" y="2409012"/>
                      <a:pt x="4010198" y="2495106"/>
                      <a:pt x="4007832" y="2575724"/>
                    </a:cubicBezTo>
                    <a:cubicBezTo>
                      <a:pt x="4005467" y="2655055"/>
                      <a:pt x="3968365" y="2731810"/>
                      <a:pt x="3884590" y="2748771"/>
                    </a:cubicBezTo>
                    <a:cubicBezTo>
                      <a:pt x="3858242" y="2754245"/>
                      <a:pt x="3835766" y="2743296"/>
                      <a:pt x="3818882" y="2727301"/>
                    </a:cubicBezTo>
                    <a:cubicBezTo>
                      <a:pt x="3802966" y="2712165"/>
                      <a:pt x="3791352" y="2692842"/>
                      <a:pt x="3785760" y="2675237"/>
                    </a:cubicBezTo>
                    <a:cubicBezTo>
                      <a:pt x="3784576" y="2671372"/>
                      <a:pt x="3783716" y="2666434"/>
                      <a:pt x="3783286" y="2662248"/>
                    </a:cubicBezTo>
                    <a:cubicBezTo>
                      <a:pt x="3796729" y="2661496"/>
                      <a:pt x="3808881" y="2652157"/>
                      <a:pt x="3812645" y="2638416"/>
                    </a:cubicBezTo>
                    <a:cubicBezTo>
                      <a:pt x="3817269" y="2621133"/>
                      <a:pt x="3807053" y="2603313"/>
                      <a:pt x="3789738" y="2598697"/>
                    </a:cubicBezTo>
                    <a:cubicBezTo>
                      <a:pt x="3770704" y="2593222"/>
                      <a:pt x="3755863" y="2596443"/>
                      <a:pt x="3744571" y="2602562"/>
                    </a:cubicBezTo>
                    <a:cubicBezTo>
                      <a:pt x="3730806" y="2610076"/>
                      <a:pt x="3721020" y="2623709"/>
                      <a:pt x="3717363" y="2642710"/>
                    </a:cubicBezTo>
                    <a:cubicBezTo>
                      <a:pt x="3713492" y="2663643"/>
                      <a:pt x="3718654" y="2694452"/>
                      <a:pt x="3733602" y="2724725"/>
                    </a:cubicBezTo>
                    <a:cubicBezTo>
                      <a:pt x="3761240" y="2780761"/>
                      <a:pt x="3821463" y="2832718"/>
                      <a:pt x="3898140" y="2819084"/>
                    </a:cubicBezTo>
                    <a:cubicBezTo>
                      <a:pt x="4018802" y="2797400"/>
                      <a:pt x="4080100" y="2692627"/>
                      <a:pt x="4085908" y="2578838"/>
                    </a:cubicBezTo>
                    <a:cubicBezTo>
                      <a:pt x="4091607" y="2468053"/>
                      <a:pt x="4042353" y="2351473"/>
                      <a:pt x="3952019" y="2299731"/>
                    </a:cubicBezTo>
                    <a:cubicBezTo>
                      <a:pt x="3852435" y="2242835"/>
                      <a:pt x="3760165" y="2260870"/>
                      <a:pt x="3682412" y="2315511"/>
                    </a:cubicBezTo>
                    <a:cubicBezTo>
                      <a:pt x="3579603" y="2387971"/>
                      <a:pt x="3504109" y="2530960"/>
                      <a:pt x="3476040" y="2635518"/>
                    </a:cubicBezTo>
                    <a:cubicBezTo>
                      <a:pt x="3434744" y="2795360"/>
                      <a:pt x="3435282" y="2965616"/>
                      <a:pt x="3446144" y="3138340"/>
                    </a:cubicBezTo>
                    <a:cubicBezTo>
                      <a:pt x="3456360" y="3300651"/>
                      <a:pt x="3475610" y="3465217"/>
                      <a:pt x="3471739" y="3625596"/>
                    </a:cubicBezTo>
                    <a:cubicBezTo>
                      <a:pt x="3468727" y="3752054"/>
                      <a:pt x="3450446" y="3875612"/>
                      <a:pt x="3402697" y="3993374"/>
                    </a:cubicBezTo>
                    <a:cubicBezTo>
                      <a:pt x="3325483" y="4096536"/>
                      <a:pt x="3251924" y="4202060"/>
                      <a:pt x="3182452" y="4309731"/>
                    </a:cubicBezTo>
                    <a:cubicBezTo>
                      <a:pt x="3062114" y="4496411"/>
                      <a:pt x="2955325" y="4689317"/>
                      <a:pt x="2859613" y="4885013"/>
                    </a:cubicBezTo>
                    <a:cubicBezTo>
                      <a:pt x="2873809" y="4784535"/>
                      <a:pt x="2889832" y="4663339"/>
                      <a:pt x="2907362" y="4525288"/>
                    </a:cubicBezTo>
                    <a:cubicBezTo>
                      <a:pt x="2958981" y="4118757"/>
                      <a:pt x="3027163" y="3566233"/>
                      <a:pt x="3111690" y="2985046"/>
                    </a:cubicBezTo>
                    <a:cubicBezTo>
                      <a:pt x="3139758" y="2791925"/>
                      <a:pt x="3169655" y="2595584"/>
                      <a:pt x="3201057" y="2400424"/>
                    </a:cubicBezTo>
                    <a:cubicBezTo>
                      <a:pt x="3233104" y="2200540"/>
                      <a:pt x="3267087" y="2002374"/>
                      <a:pt x="3303006" y="1809468"/>
                    </a:cubicBezTo>
                    <a:cubicBezTo>
                      <a:pt x="3441520" y="1763093"/>
                      <a:pt x="3580356" y="1718222"/>
                      <a:pt x="3719191" y="1673565"/>
                    </a:cubicBezTo>
                    <a:cubicBezTo>
                      <a:pt x="3721234" y="1672920"/>
                      <a:pt x="3723385" y="1672276"/>
                      <a:pt x="3725429" y="1671525"/>
                    </a:cubicBezTo>
                    <a:cubicBezTo>
                      <a:pt x="3723385" y="1679039"/>
                      <a:pt x="3724461" y="1687949"/>
                      <a:pt x="3735430" y="1698255"/>
                    </a:cubicBezTo>
                    <a:cubicBezTo>
                      <a:pt x="3743926" y="1706198"/>
                      <a:pt x="3769844" y="1723804"/>
                      <a:pt x="3772532" y="1725199"/>
                    </a:cubicBezTo>
                    <a:cubicBezTo>
                      <a:pt x="3784576" y="1731425"/>
                      <a:pt x="3797051" y="1736578"/>
                      <a:pt x="3809634" y="1741409"/>
                    </a:cubicBezTo>
                    <a:cubicBezTo>
                      <a:pt x="3821786" y="1746025"/>
                      <a:pt x="3834153" y="1749997"/>
                      <a:pt x="3846413" y="1753969"/>
                    </a:cubicBezTo>
                    <a:cubicBezTo>
                      <a:pt x="3862006" y="1758799"/>
                      <a:pt x="3877492" y="1763738"/>
                      <a:pt x="3893193" y="1767924"/>
                    </a:cubicBezTo>
                    <a:cubicBezTo>
                      <a:pt x="3908787" y="1772111"/>
                      <a:pt x="3924488" y="1775761"/>
                      <a:pt x="3940297" y="1779088"/>
                    </a:cubicBezTo>
                    <a:cubicBezTo>
                      <a:pt x="3959116" y="1783060"/>
                      <a:pt x="3978043" y="1786281"/>
                      <a:pt x="3996971" y="1789608"/>
                    </a:cubicBezTo>
                    <a:cubicBezTo>
                      <a:pt x="4025254" y="1794547"/>
                      <a:pt x="4053430" y="1798948"/>
                      <a:pt x="4081498" y="1804423"/>
                    </a:cubicBezTo>
                    <a:cubicBezTo>
                      <a:pt x="4094403" y="1807858"/>
                      <a:pt x="4107631" y="1800236"/>
                      <a:pt x="4111072" y="1787354"/>
                    </a:cubicBezTo>
                    <a:cubicBezTo>
                      <a:pt x="4114513" y="1774580"/>
                      <a:pt x="4106878" y="1761268"/>
                      <a:pt x="4093973" y="1757833"/>
                    </a:cubicBezTo>
                    <a:cubicBezTo>
                      <a:pt x="4055581" y="1745059"/>
                      <a:pt x="4017189" y="1732928"/>
                      <a:pt x="3978151" y="1722193"/>
                    </a:cubicBezTo>
                    <a:cubicBezTo>
                      <a:pt x="3962773" y="1717899"/>
                      <a:pt x="3947394" y="1713820"/>
                      <a:pt x="3931801" y="1710278"/>
                    </a:cubicBezTo>
                    <a:cubicBezTo>
                      <a:pt x="3908787" y="1704803"/>
                      <a:pt x="3885450" y="1700509"/>
                      <a:pt x="3862329" y="1695034"/>
                    </a:cubicBezTo>
                    <a:cubicBezTo>
                      <a:pt x="3848241" y="1692028"/>
                      <a:pt x="3834046" y="1689022"/>
                      <a:pt x="3819958" y="1685265"/>
                    </a:cubicBezTo>
                    <a:cubicBezTo>
                      <a:pt x="3811032" y="1682796"/>
                      <a:pt x="3802106" y="1680435"/>
                      <a:pt x="3793395" y="1677214"/>
                    </a:cubicBezTo>
                    <a:cubicBezTo>
                      <a:pt x="3792104" y="1676785"/>
                      <a:pt x="3777694" y="1673028"/>
                      <a:pt x="3769736" y="1668626"/>
                    </a:cubicBezTo>
                    <a:lnTo>
                      <a:pt x="3769413" y="1667875"/>
                    </a:lnTo>
                    <a:cubicBezTo>
                      <a:pt x="3769306" y="1667445"/>
                      <a:pt x="3769091" y="1667123"/>
                      <a:pt x="3768983" y="1666802"/>
                    </a:cubicBezTo>
                    <a:lnTo>
                      <a:pt x="3768660" y="1666157"/>
                    </a:lnTo>
                    <a:lnTo>
                      <a:pt x="3769198" y="1668304"/>
                    </a:lnTo>
                    <a:cubicBezTo>
                      <a:pt x="3765649" y="1666265"/>
                      <a:pt x="3763606" y="1664010"/>
                      <a:pt x="3765111" y="1661971"/>
                    </a:cubicBezTo>
                    <a:lnTo>
                      <a:pt x="3765327" y="1661649"/>
                    </a:lnTo>
                    <a:cubicBezTo>
                      <a:pt x="3764359" y="1660575"/>
                      <a:pt x="3762638" y="1660790"/>
                      <a:pt x="3761455" y="1659931"/>
                    </a:cubicBezTo>
                    <a:cubicBezTo>
                      <a:pt x="3851790" y="1631054"/>
                      <a:pt x="3942232" y="1602285"/>
                      <a:pt x="4032352" y="1572871"/>
                    </a:cubicBezTo>
                    <a:cubicBezTo>
                      <a:pt x="4053322" y="1566001"/>
                      <a:pt x="4074293" y="1558809"/>
                      <a:pt x="4095263" y="1551831"/>
                    </a:cubicBezTo>
                    <a:cubicBezTo>
                      <a:pt x="4096554" y="1557198"/>
                      <a:pt x="4099350" y="1562243"/>
                      <a:pt x="4104297" y="1565679"/>
                    </a:cubicBezTo>
                    <a:cubicBezTo>
                      <a:pt x="4114084" y="1572442"/>
                      <a:pt x="4186566" y="1600460"/>
                      <a:pt x="4200117" y="1604539"/>
                    </a:cubicBezTo>
                    <a:cubicBezTo>
                      <a:pt x="4230121" y="1613019"/>
                      <a:pt x="4260340" y="1621178"/>
                      <a:pt x="4291312" y="1627404"/>
                    </a:cubicBezTo>
                    <a:cubicBezTo>
                      <a:pt x="4311744" y="1631484"/>
                      <a:pt x="4332393" y="1634704"/>
                      <a:pt x="4353040" y="1637173"/>
                    </a:cubicBezTo>
                    <a:cubicBezTo>
                      <a:pt x="4405090" y="1643399"/>
                      <a:pt x="4457356" y="1645332"/>
                      <a:pt x="4508760" y="1646512"/>
                    </a:cubicBezTo>
                    <a:cubicBezTo>
                      <a:pt x="4522096" y="1647479"/>
                      <a:pt x="4533602" y="1637495"/>
                      <a:pt x="4534678" y="1624184"/>
                    </a:cubicBezTo>
                    <a:cubicBezTo>
                      <a:pt x="4535646" y="1610980"/>
                      <a:pt x="4525645" y="1599386"/>
                      <a:pt x="4512309" y="1598420"/>
                    </a:cubicBezTo>
                    <a:cubicBezTo>
                      <a:pt x="4482413" y="1594341"/>
                      <a:pt x="4452516" y="1589188"/>
                      <a:pt x="4422190" y="1584250"/>
                    </a:cubicBezTo>
                    <a:cubicBezTo>
                      <a:pt x="4387454" y="1578561"/>
                      <a:pt x="4352718" y="1572012"/>
                      <a:pt x="4317982" y="1566001"/>
                    </a:cubicBezTo>
                    <a:cubicBezTo>
                      <a:pt x="4283031" y="1559989"/>
                      <a:pt x="4248080" y="1555159"/>
                      <a:pt x="4213882" y="1548073"/>
                    </a:cubicBezTo>
                    <a:cubicBezTo>
                      <a:pt x="4203128" y="1546034"/>
                      <a:pt x="4190545" y="1537661"/>
                      <a:pt x="4178501" y="1530898"/>
                    </a:cubicBezTo>
                    <a:cubicBezTo>
                      <a:pt x="4175705" y="1529395"/>
                      <a:pt x="4173124" y="1528214"/>
                      <a:pt x="4170328" y="1526819"/>
                    </a:cubicBezTo>
                    <a:cubicBezTo>
                      <a:pt x="4235821" y="1504919"/>
                      <a:pt x="4301420" y="1483127"/>
                      <a:pt x="4367021" y="1461228"/>
                    </a:cubicBezTo>
                    <a:cubicBezTo>
                      <a:pt x="4482305" y="1421939"/>
                      <a:pt x="4613613" y="1391237"/>
                      <a:pt x="4734705" y="1347331"/>
                    </a:cubicBezTo>
                    <a:cubicBezTo>
                      <a:pt x="4788798" y="1327794"/>
                      <a:pt x="4840848" y="1305572"/>
                      <a:pt x="4888812" y="1279272"/>
                    </a:cubicBezTo>
                    <a:cubicBezTo>
                      <a:pt x="4900103" y="1273261"/>
                      <a:pt x="4904405" y="1259198"/>
                      <a:pt x="4898383" y="1247926"/>
                    </a:cubicBezTo>
                    <a:cubicBezTo>
                      <a:pt x="4892361" y="1236655"/>
                      <a:pt x="4878380" y="1232468"/>
                      <a:pt x="4867088" y="1238372"/>
                    </a:cubicBezTo>
                    <a:cubicBezTo>
                      <a:pt x="4820523" y="1262311"/>
                      <a:pt x="4770086" y="1281741"/>
                      <a:pt x="4717928" y="1299024"/>
                    </a:cubicBezTo>
                    <a:cubicBezTo>
                      <a:pt x="4595869" y="1339495"/>
                      <a:pt x="4464238" y="1367298"/>
                      <a:pt x="4348094" y="1403689"/>
                    </a:cubicBezTo>
                    <a:cubicBezTo>
                      <a:pt x="4263028" y="1430956"/>
                      <a:pt x="4177963" y="1457793"/>
                      <a:pt x="4093005" y="1484845"/>
                    </a:cubicBezTo>
                    <a:cubicBezTo>
                      <a:pt x="4093650" y="1483986"/>
                      <a:pt x="4094941" y="1483879"/>
                      <a:pt x="4095586" y="1482913"/>
                    </a:cubicBezTo>
                    <a:cubicBezTo>
                      <a:pt x="4117525" y="1449313"/>
                      <a:pt x="4150755" y="1411848"/>
                      <a:pt x="4187319" y="1374276"/>
                    </a:cubicBezTo>
                    <a:cubicBezTo>
                      <a:pt x="4198288" y="1363004"/>
                      <a:pt x="4209580" y="1351732"/>
                      <a:pt x="4220872" y="1340461"/>
                    </a:cubicBezTo>
                    <a:cubicBezTo>
                      <a:pt x="4232164" y="1329297"/>
                      <a:pt x="4243563" y="1318132"/>
                      <a:pt x="4254963" y="1307290"/>
                    </a:cubicBezTo>
                    <a:cubicBezTo>
                      <a:pt x="4296581" y="1267893"/>
                      <a:pt x="4339060" y="1233005"/>
                      <a:pt x="4379173" y="1215185"/>
                    </a:cubicBezTo>
                    <a:cubicBezTo>
                      <a:pt x="4391110" y="1210569"/>
                      <a:pt x="4397025" y="1197258"/>
                      <a:pt x="4392401" y="1185342"/>
                    </a:cubicBezTo>
                    <a:cubicBezTo>
                      <a:pt x="4387884" y="1173426"/>
                      <a:pt x="4374441" y="1167415"/>
                      <a:pt x="4362504" y="1172030"/>
                    </a:cubicBezTo>
                    <a:cubicBezTo>
                      <a:pt x="4331532" y="1181906"/>
                      <a:pt x="4298087" y="1198975"/>
                      <a:pt x="4264641" y="1221304"/>
                    </a:cubicBezTo>
                    <a:cubicBezTo>
                      <a:pt x="4236035" y="1240304"/>
                      <a:pt x="4207322" y="1262848"/>
                      <a:pt x="4180974" y="1288075"/>
                    </a:cubicBezTo>
                    <a:cubicBezTo>
                      <a:pt x="4160326" y="1307934"/>
                      <a:pt x="4141184" y="1329404"/>
                      <a:pt x="4123870" y="1351088"/>
                    </a:cubicBezTo>
                    <a:cubicBezTo>
                      <a:pt x="4094296" y="1388124"/>
                      <a:pt x="4070529" y="1425803"/>
                      <a:pt x="4053753" y="1458652"/>
                    </a:cubicBezTo>
                    <a:cubicBezTo>
                      <a:pt x="4047085" y="1470138"/>
                      <a:pt x="4050957" y="1484953"/>
                      <a:pt x="4062463" y="1491608"/>
                    </a:cubicBezTo>
                    <a:cubicBezTo>
                      <a:pt x="4064507" y="1492789"/>
                      <a:pt x="4066765" y="1491930"/>
                      <a:pt x="4069023" y="1492467"/>
                    </a:cubicBezTo>
                    <a:cubicBezTo>
                      <a:pt x="4050096" y="1498586"/>
                      <a:pt x="4030954" y="1504490"/>
                      <a:pt x="4012027" y="1510609"/>
                    </a:cubicBezTo>
                    <a:cubicBezTo>
                      <a:pt x="3937500" y="1534870"/>
                      <a:pt x="3863082" y="1559667"/>
                      <a:pt x="3788878" y="1584894"/>
                    </a:cubicBezTo>
                    <a:cubicBezTo>
                      <a:pt x="3783501" y="1586719"/>
                      <a:pt x="3778124" y="1588759"/>
                      <a:pt x="3772639" y="1590584"/>
                    </a:cubicBezTo>
                    <a:cubicBezTo>
                      <a:pt x="3778877" y="1583713"/>
                      <a:pt x="3785222" y="1576950"/>
                      <a:pt x="3791459" y="1569973"/>
                    </a:cubicBezTo>
                    <a:cubicBezTo>
                      <a:pt x="3802751" y="1557091"/>
                      <a:pt x="3813828" y="1544316"/>
                      <a:pt x="3824475" y="1531005"/>
                    </a:cubicBezTo>
                    <a:cubicBezTo>
                      <a:pt x="3833400" y="1519948"/>
                      <a:pt x="3841896" y="1508676"/>
                      <a:pt x="3850177" y="1497190"/>
                    </a:cubicBezTo>
                    <a:cubicBezTo>
                      <a:pt x="3858457" y="1485704"/>
                      <a:pt x="3866201" y="1473896"/>
                      <a:pt x="3874266" y="1462194"/>
                    </a:cubicBezTo>
                    <a:cubicBezTo>
                      <a:pt x="3876309" y="1459081"/>
                      <a:pt x="3911260" y="1408413"/>
                      <a:pt x="3926639" y="1389841"/>
                    </a:cubicBezTo>
                    <a:cubicBezTo>
                      <a:pt x="3927176" y="1389090"/>
                      <a:pt x="3927714" y="1388124"/>
                      <a:pt x="3928144" y="1387265"/>
                    </a:cubicBezTo>
                    <a:cubicBezTo>
                      <a:pt x="3928682" y="1386299"/>
                      <a:pt x="3929112" y="1385762"/>
                      <a:pt x="3929435" y="1386191"/>
                    </a:cubicBezTo>
                    <a:cubicBezTo>
                      <a:pt x="3929542" y="1386299"/>
                      <a:pt x="3929650" y="1386299"/>
                      <a:pt x="3929650" y="1386406"/>
                    </a:cubicBezTo>
                    <a:cubicBezTo>
                      <a:pt x="3940082" y="1379751"/>
                      <a:pt x="3943415" y="1365903"/>
                      <a:pt x="3936963" y="1355168"/>
                    </a:cubicBezTo>
                    <a:cubicBezTo>
                      <a:pt x="3932984" y="1346902"/>
                      <a:pt x="3922982" y="1339065"/>
                      <a:pt x="3905346" y="1346472"/>
                    </a:cubicBezTo>
                    <a:cubicBezTo>
                      <a:pt x="3902980" y="1347546"/>
                      <a:pt x="3898248" y="1351088"/>
                      <a:pt x="3892010" y="1356671"/>
                    </a:cubicBezTo>
                    <a:cubicBezTo>
                      <a:pt x="3872760" y="1373846"/>
                      <a:pt x="3828131" y="1422583"/>
                      <a:pt x="3825550" y="1425588"/>
                    </a:cubicBezTo>
                    <a:cubicBezTo>
                      <a:pt x="3816516" y="1436431"/>
                      <a:pt x="3807268" y="1447058"/>
                      <a:pt x="3798449" y="1458115"/>
                    </a:cubicBezTo>
                    <a:cubicBezTo>
                      <a:pt x="3789738" y="1469172"/>
                      <a:pt x="3781135" y="1480336"/>
                      <a:pt x="3772855" y="1491715"/>
                    </a:cubicBezTo>
                    <a:cubicBezTo>
                      <a:pt x="3762961" y="1505349"/>
                      <a:pt x="3753497" y="1519411"/>
                      <a:pt x="3743926" y="1533367"/>
                    </a:cubicBezTo>
                    <a:cubicBezTo>
                      <a:pt x="3729623" y="1554514"/>
                      <a:pt x="3716073" y="1575769"/>
                      <a:pt x="3701877" y="1597025"/>
                    </a:cubicBezTo>
                    <a:cubicBezTo>
                      <a:pt x="3697253" y="1603036"/>
                      <a:pt x="3696608" y="1610121"/>
                      <a:pt x="3698221" y="1616992"/>
                    </a:cubicBezTo>
                    <a:cubicBezTo>
                      <a:pt x="3569601" y="1661219"/>
                      <a:pt x="3441305" y="1706521"/>
                      <a:pt x="3313330" y="1753110"/>
                    </a:cubicBezTo>
                    <a:cubicBezTo>
                      <a:pt x="3327741" y="1676999"/>
                      <a:pt x="3342366" y="1601748"/>
                      <a:pt x="3357422" y="1527999"/>
                    </a:cubicBezTo>
                    <a:cubicBezTo>
                      <a:pt x="3494752" y="854707"/>
                      <a:pt x="3658430" y="288442"/>
                      <a:pt x="3861684" y="56246"/>
                    </a:cubicBezTo>
                    <a:cubicBezTo>
                      <a:pt x="3874051" y="42183"/>
                      <a:pt x="3872760" y="20821"/>
                      <a:pt x="3858780" y="8476"/>
                    </a:cubicBezTo>
                    <a:cubicBezTo>
                      <a:pt x="3844800" y="-3869"/>
                      <a:pt x="3823291" y="-2581"/>
                      <a:pt x="3810924" y="11374"/>
                    </a:cubicBezTo>
                    <a:cubicBezTo>
                      <a:pt x="3599928" y="246576"/>
                      <a:pt x="3418936" y="822288"/>
                      <a:pt x="3272249" y="1510287"/>
                    </a:cubicBezTo>
                    <a:cubicBezTo>
                      <a:pt x="3219877" y="1755472"/>
                      <a:pt x="3172021" y="2015149"/>
                      <a:pt x="3128251" y="2278261"/>
                    </a:cubicBezTo>
                    <a:cubicBezTo>
                      <a:pt x="3126638" y="2229310"/>
                      <a:pt x="3124810" y="2180251"/>
                      <a:pt x="3120831" y="2131622"/>
                    </a:cubicBezTo>
                    <a:cubicBezTo>
                      <a:pt x="3107173" y="1964373"/>
                      <a:pt x="3077815" y="1800880"/>
                      <a:pt x="3025227" y="1650055"/>
                    </a:cubicBezTo>
                    <a:cubicBezTo>
                      <a:pt x="2992964" y="1560311"/>
                      <a:pt x="2923170" y="1440617"/>
                      <a:pt x="2831330" y="1377174"/>
                    </a:cubicBezTo>
                    <a:cubicBezTo>
                      <a:pt x="2761320" y="1328760"/>
                      <a:pt x="2679374" y="1310725"/>
                      <a:pt x="2591405" y="1352269"/>
                    </a:cubicBezTo>
                    <a:cubicBezTo>
                      <a:pt x="2509028" y="1391237"/>
                      <a:pt x="2455688" y="1486455"/>
                      <a:pt x="2449665" y="1582103"/>
                    </a:cubicBezTo>
                    <a:cubicBezTo>
                      <a:pt x="2443428" y="1681186"/>
                      <a:pt x="2485799" y="1778015"/>
                      <a:pt x="2586458" y="1812259"/>
                    </a:cubicBezTo>
                    <a:cubicBezTo>
                      <a:pt x="2656790" y="1836091"/>
                      <a:pt x="2713464" y="1809790"/>
                      <a:pt x="2746265" y="1762342"/>
                    </a:cubicBezTo>
                    <a:cubicBezTo>
                      <a:pt x="2776268" y="1719188"/>
                      <a:pt x="2785732" y="1657355"/>
                      <a:pt x="2764009" y="1602607"/>
                    </a:cubicBezTo>
                    <a:cubicBezTo>
                      <a:pt x="2758847" y="1589725"/>
                      <a:pt x="2723466" y="1529180"/>
                      <a:pt x="2703463" y="1513937"/>
                    </a:cubicBezTo>
                    <a:cubicBezTo>
                      <a:pt x="2682600" y="1498049"/>
                      <a:pt x="2664103" y="1502772"/>
                      <a:pt x="2652596" y="1513507"/>
                    </a:cubicBezTo>
                    <a:cubicBezTo>
                      <a:pt x="2639261" y="1525530"/>
                      <a:pt x="2638293" y="1546034"/>
                      <a:pt x="2650230" y="1559345"/>
                    </a:cubicBezTo>
                    <a:cubicBezTo>
                      <a:pt x="2653779" y="1563210"/>
                      <a:pt x="2658833" y="1563317"/>
                      <a:pt x="2663458" y="1565142"/>
                    </a:cubicBezTo>
                    <a:cubicBezTo>
                      <a:pt x="2666254" y="1562029"/>
                      <a:pt x="2669910" y="1564069"/>
                      <a:pt x="2673889" y="1569006"/>
                    </a:cubicBezTo>
                    <a:cubicBezTo>
                      <a:pt x="2673352" y="1569006"/>
                      <a:pt x="2672706" y="1568899"/>
                      <a:pt x="2672169" y="1568899"/>
                    </a:cubicBezTo>
                    <a:cubicBezTo>
                      <a:pt x="2673029" y="1569006"/>
                      <a:pt x="2673674" y="1569973"/>
                      <a:pt x="2674642" y="1569973"/>
                    </a:cubicBezTo>
                    <a:cubicBezTo>
                      <a:pt x="2685611" y="1584787"/>
                      <a:pt x="2698409" y="1620427"/>
                      <a:pt x="2700667" y="1626653"/>
                    </a:cubicBezTo>
                    <a:cubicBezTo>
                      <a:pt x="2712604" y="1659394"/>
                      <a:pt x="2706474" y="1695893"/>
                      <a:pt x="2688085" y="1721012"/>
                    </a:cubicBezTo>
                    <a:cubicBezTo>
                      <a:pt x="2671953" y="1743019"/>
                      <a:pt x="2644530" y="1753861"/>
                      <a:pt x="2611515" y="1741731"/>
                    </a:cubicBezTo>
                    <a:cubicBezTo>
                      <a:pt x="2546668" y="1717899"/>
                      <a:pt x="2524729" y="1652309"/>
                      <a:pt x="2530321" y="1588007"/>
                    </a:cubicBezTo>
                    <a:cubicBezTo>
                      <a:pt x="2535914" y="1522417"/>
                      <a:pt x="2570112" y="1455539"/>
                      <a:pt x="2627324" y="1429883"/>
                    </a:cubicBezTo>
                    <a:cubicBezTo>
                      <a:pt x="2683998" y="1404334"/>
                      <a:pt x="2735725" y="1418611"/>
                      <a:pt x="2780032" y="1450171"/>
                    </a:cubicBezTo>
                    <a:cubicBezTo>
                      <a:pt x="2856064" y="1504168"/>
                      <a:pt x="2912201" y="1605505"/>
                      <a:pt x="2938548" y="1680757"/>
                    </a:cubicBezTo>
                    <a:cubicBezTo>
                      <a:pt x="2990491" y="1824068"/>
                      <a:pt x="3019097" y="1979938"/>
                      <a:pt x="3035121" y="2139351"/>
                    </a:cubicBezTo>
                    <a:cubicBezTo>
                      <a:pt x="3057274" y="2360812"/>
                      <a:pt x="3054586" y="2588499"/>
                      <a:pt x="3048563" y="2800513"/>
                    </a:cubicBezTo>
                    <a:cubicBezTo>
                      <a:pt x="3040283" y="2857730"/>
                      <a:pt x="3030819" y="2915591"/>
                      <a:pt x="3022968" y="2972486"/>
                    </a:cubicBezTo>
                    <a:cubicBezTo>
                      <a:pt x="2926827" y="3668214"/>
                      <a:pt x="2857785" y="4323472"/>
                      <a:pt x="2808423" y="4736980"/>
                    </a:cubicBezTo>
                    <a:cubicBezTo>
                      <a:pt x="2788958" y="4900149"/>
                      <a:pt x="2773580" y="5023494"/>
                      <a:pt x="2760675" y="5096705"/>
                    </a:cubicBezTo>
                    <a:cubicBezTo>
                      <a:pt x="2726692" y="5174319"/>
                      <a:pt x="2693999" y="5252147"/>
                      <a:pt x="2664103" y="5330082"/>
                    </a:cubicBezTo>
                    <a:cubicBezTo>
                      <a:pt x="2592373" y="5517943"/>
                      <a:pt x="2526988" y="5707950"/>
                      <a:pt x="2468162" y="5899997"/>
                    </a:cubicBezTo>
                    <a:cubicBezTo>
                      <a:pt x="2409445" y="6091937"/>
                      <a:pt x="2357180" y="6285809"/>
                      <a:pt x="2310937" y="6481399"/>
                    </a:cubicBezTo>
                    <a:cubicBezTo>
                      <a:pt x="2294376" y="6551927"/>
                      <a:pt x="2278567" y="6622777"/>
                      <a:pt x="2264371" y="6693842"/>
                    </a:cubicBezTo>
                    <a:cubicBezTo>
                      <a:pt x="2250069" y="6765014"/>
                      <a:pt x="2237271" y="6836616"/>
                      <a:pt x="2226624" y="6908540"/>
                    </a:cubicBezTo>
                    <a:cubicBezTo>
                      <a:pt x="2220925" y="6947293"/>
                      <a:pt x="2220602" y="7035749"/>
                      <a:pt x="2219419" y="7079868"/>
                    </a:cubicBezTo>
                    <a:cubicBezTo>
                      <a:pt x="2216085" y="7085665"/>
                      <a:pt x="2214472" y="7092536"/>
                      <a:pt x="2215333" y="7099729"/>
                    </a:cubicBezTo>
                    <a:cubicBezTo>
                      <a:pt x="2218882" y="7133221"/>
                      <a:pt x="2242003" y="7139770"/>
                      <a:pt x="2244476" y="7140199"/>
                    </a:cubicBezTo>
                    <a:cubicBezTo>
                      <a:pt x="2248133" y="7140843"/>
                      <a:pt x="2281040" y="7137193"/>
                      <a:pt x="2283729" y="7102412"/>
                    </a:cubicBezTo>
                    <a:cubicBezTo>
                      <a:pt x="2286095" y="7072032"/>
                      <a:pt x="2286310" y="6962537"/>
                      <a:pt x="2293408" y="6918845"/>
                    </a:cubicBezTo>
                    <a:cubicBezTo>
                      <a:pt x="2304807" y="6848210"/>
                      <a:pt x="2318250" y="6777897"/>
                      <a:pt x="2333198" y="6708012"/>
                    </a:cubicBezTo>
                    <a:cubicBezTo>
                      <a:pt x="2348146" y="6637914"/>
                      <a:pt x="2364600" y="6568137"/>
                      <a:pt x="2381914" y="6498467"/>
                    </a:cubicBezTo>
                    <a:cubicBezTo>
                      <a:pt x="2429985" y="6305132"/>
                      <a:pt x="2484186" y="6113407"/>
                      <a:pt x="2544409" y="5923721"/>
                    </a:cubicBezTo>
                    <a:cubicBezTo>
                      <a:pt x="2584630" y="5797157"/>
                      <a:pt x="2628507" y="5671881"/>
                      <a:pt x="2674212" y="5547249"/>
                    </a:cubicBezTo>
                    <a:cubicBezTo>
                      <a:pt x="2703248" y="5502377"/>
                      <a:pt x="2738091" y="5460403"/>
                      <a:pt x="2776806" y="5420899"/>
                    </a:cubicBezTo>
                    <a:cubicBezTo>
                      <a:pt x="2840471" y="5355953"/>
                      <a:pt x="2912631" y="5297341"/>
                      <a:pt x="2979092" y="5242271"/>
                    </a:cubicBezTo>
                    <a:cubicBezTo>
                      <a:pt x="3210198" y="5050116"/>
                      <a:pt x="3569494" y="4827582"/>
                      <a:pt x="3917283" y="4770043"/>
                    </a:cubicBezTo>
                    <a:cubicBezTo>
                      <a:pt x="4146776" y="4732149"/>
                      <a:pt x="4371645" y="4766715"/>
                      <a:pt x="4547690" y="4939976"/>
                    </a:cubicBezTo>
                    <a:cubicBezTo>
                      <a:pt x="4665771" y="5054625"/>
                      <a:pt x="4643725" y="5219513"/>
                      <a:pt x="4558767" y="5343501"/>
                    </a:cubicBezTo>
                    <a:cubicBezTo>
                      <a:pt x="4473164" y="5468348"/>
                      <a:pt x="4322499" y="5555729"/>
                      <a:pt x="4171295" y="5510428"/>
                    </a:cubicBezTo>
                    <a:cubicBezTo>
                      <a:pt x="4152045" y="5504739"/>
                      <a:pt x="4135699" y="5494648"/>
                      <a:pt x="4122579" y="5481229"/>
                    </a:cubicBezTo>
                    <a:cubicBezTo>
                      <a:pt x="4108706" y="5467060"/>
                      <a:pt x="4098060" y="5449561"/>
                      <a:pt x="4091070" y="5430131"/>
                    </a:cubicBezTo>
                    <a:cubicBezTo>
                      <a:pt x="4073648" y="5381825"/>
                      <a:pt x="4077197" y="5316234"/>
                      <a:pt x="4100426" y="5263526"/>
                    </a:cubicBezTo>
                    <a:cubicBezTo>
                      <a:pt x="4121826" y="5215004"/>
                      <a:pt x="4160541" y="5176466"/>
                      <a:pt x="4218829" y="5180330"/>
                    </a:cubicBezTo>
                    <a:cubicBezTo>
                      <a:pt x="4246789" y="5182048"/>
                      <a:pt x="4284644" y="5194179"/>
                      <a:pt x="4311422" y="5214467"/>
                    </a:cubicBezTo>
                    <a:cubicBezTo>
                      <a:pt x="4331532" y="5229711"/>
                      <a:pt x="4345943" y="5250214"/>
                      <a:pt x="4332285" y="5275979"/>
                    </a:cubicBezTo>
                    <a:cubicBezTo>
                      <a:pt x="4323467" y="5292403"/>
                      <a:pt x="4329596" y="5312906"/>
                      <a:pt x="4346050" y="5321816"/>
                    </a:cubicBezTo>
                    <a:cubicBezTo>
                      <a:pt x="4362504" y="5330726"/>
                      <a:pt x="4383045" y="5324607"/>
                      <a:pt x="4391971" y="5308183"/>
                    </a:cubicBezTo>
                    <a:cubicBezTo>
                      <a:pt x="4419501" y="5258373"/>
                      <a:pt x="4407241" y="5214682"/>
                      <a:pt x="4376485" y="5179901"/>
                    </a:cubicBezTo>
                    <a:cubicBezTo>
                      <a:pt x="4340028" y="5138679"/>
                      <a:pt x="4272169" y="5112271"/>
                      <a:pt x="4224098" y="5108407"/>
                    </a:cubicBezTo>
                    <a:cubicBezTo>
                      <a:pt x="4149357" y="5102288"/>
                      <a:pt x="4092468" y="5137820"/>
                      <a:pt x="4054613" y="5192031"/>
                    </a:cubicBezTo>
                    <a:cubicBezTo>
                      <a:pt x="4002778" y="5266210"/>
                      <a:pt x="3989658" y="5377638"/>
                      <a:pt x="4016543" y="5456217"/>
                    </a:cubicBezTo>
                    <a:cubicBezTo>
                      <a:pt x="4026975" y="5486919"/>
                      <a:pt x="4043429" y="5514400"/>
                      <a:pt x="4064937" y="5536944"/>
                    </a:cubicBezTo>
                    <a:cubicBezTo>
                      <a:pt x="4086983" y="5560131"/>
                      <a:pt x="4114728" y="5577843"/>
                      <a:pt x="4147421" y="5588149"/>
                    </a:cubicBezTo>
                    <a:cubicBezTo>
                      <a:pt x="4333575" y="5646547"/>
                      <a:pt x="4523816" y="5546712"/>
                      <a:pt x="4631143" y="5393418"/>
                    </a:cubicBezTo>
                    <a:cubicBezTo>
                      <a:pt x="4742017" y="5235078"/>
                      <a:pt x="4762558" y="5023279"/>
                      <a:pt x="4611893" y="4874708"/>
                    </a:cubicBezTo>
                    <a:cubicBezTo>
                      <a:pt x="4412726" y="4680729"/>
                      <a:pt x="4160326" y="4638219"/>
                      <a:pt x="3902442" y="4683412"/>
                    </a:cubicBezTo>
                    <a:cubicBezTo>
                      <a:pt x="3541103" y="4746749"/>
                      <a:pt x="3169655" y="4983345"/>
                      <a:pt x="2931989" y="5186557"/>
                    </a:cubicBezTo>
                    <a:cubicBezTo>
                      <a:pt x="2870798" y="5239265"/>
                      <a:pt x="2805412" y="5295623"/>
                      <a:pt x="2745727" y="5356382"/>
                    </a:cubicBezTo>
                    <a:cubicBezTo>
                      <a:pt x="2878971" y="5016194"/>
                      <a:pt x="3052973" y="4679656"/>
                      <a:pt x="3259775" y="4359541"/>
                    </a:cubicBezTo>
                    <a:cubicBezTo>
                      <a:pt x="3395277" y="4149781"/>
                      <a:pt x="3544867" y="3946999"/>
                      <a:pt x="3707469" y="3755381"/>
                    </a:cubicBezTo>
                    <a:close/>
                    <a:moveTo>
                      <a:pt x="3771134" y="2660959"/>
                    </a:moveTo>
                    <a:cubicBezTo>
                      <a:pt x="3771134" y="2660530"/>
                      <a:pt x="3772209" y="2661067"/>
                      <a:pt x="3772747" y="2661282"/>
                    </a:cubicBezTo>
                    <a:lnTo>
                      <a:pt x="3773822" y="2661496"/>
                    </a:lnTo>
                    <a:cubicBezTo>
                      <a:pt x="3772317" y="2662355"/>
                      <a:pt x="3771026" y="2662570"/>
                      <a:pt x="3771134" y="2660959"/>
                    </a:cubicBezTo>
                    <a:close/>
                    <a:moveTo>
                      <a:pt x="3771241" y="1674745"/>
                    </a:moveTo>
                    <a:cubicBezTo>
                      <a:pt x="3771349" y="1675389"/>
                      <a:pt x="3771457" y="1676141"/>
                      <a:pt x="3771457" y="1676785"/>
                    </a:cubicBezTo>
                    <a:cubicBezTo>
                      <a:pt x="3771457" y="1679898"/>
                      <a:pt x="3770919" y="1682796"/>
                      <a:pt x="3769844" y="1685480"/>
                    </a:cubicBezTo>
                    <a:cubicBezTo>
                      <a:pt x="3771349" y="1682260"/>
                      <a:pt x="3771994" y="1678717"/>
                      <a:pt x="3771241" y="1674745"/>
                    </a:cubicBezTo>
                    <a:close/>
                    <a:moveTo>
                      <a:pt x="3923520" y="1389197"/>
                    </a:moveTo>
                    <a:lnTo>
                      <a:pt x="3922445" y="1389519"/>
                    </a:lnTo>
                    <a:lnTo>
                      <a:pt x="3921477" y="1389734"/>
                    </a:lnTo>
                    <a:cubicBezTo>
                      <a:pt x="3922122" y="1389627"/>
                      <a:pt x="3922767" y="1389412"/>
                      <a:pt x="3923520" y="1389197"/>
                    </a:cubicBezTo>
                    <a:close/>
                    <a:moveTo>
                      <a:pt x="3928897" y="1386836"/>
                    </a:moveTo>
                    <a:lnTo>
                      <a:pt x="3929650" y="1386406"/>
                    </a:lnTo>
                    <a:cubicBezTo>
                      <a:pt x="3929758" y="1386836"/>
                      <a:pt x="3929005" y="1387050"/>
                      <a:pt x="3928359" y="1387157"/>
                    </a:cubicBezTo>
                    <a:lnTo>
                      <a:pt x="3928897" y="1386836"/>
                    </a:lnTo>
                    <a:close/>
                    <a:moveTo>
                      <a:pt x="3768660" y="1666157"/>
                    </a:moveTo>
                    <a:cubicBezTo>
                      <a:pt x="3767693" y="1664547"/>
                      <a:pt x="3766617" y="1662937"/>
                      <a:pt x="3765327" y="1661649"/>
                    </a:cubicBezTo>
                    <a:cubicBezTo>
                      <a:pt x="3766940" y="1659931"/>
                      <a:pt x="3767908" y="1663366"/>
                      <a:pt x="3768660" y="1666157"/>
                    </a:cubicBezTo>
                    <a:close/>
                    <a:moveTo>
                      <a:pt x="1276927" y="2431126"/>
                    </a:moveTo>
                    <a:cubicBezTo>
                      <a:pt x="1320803" y="2447872"/>
                      <a:pt x="1363927" y="2469878"/>
                      <a:pt x="1406729" y="2494247"/>
                    </a:cubicBezTo>
                    <a:cubicBezTo>
                      <a:pt x="1507280" y="2551571"/>
                      <a:pt x="1604928" y="2622958"/>
                      <a:pt x="1698919" y="2678672"/>
                    </a:cubicBezTo>
                    <a:cubicBezTo>
                      <a:pt x="1765379" y="2717425"/>
                      <a:pt x="1831517" y="2756393"/>
                      <a:pt x="1897870" y="2795145"/>
                    </a:cubicBezTo>
                    <a:cubicBezTo>
                      <a:pt x="1863350" y="2799547"/>
                      <a:pt x="1821731" y="2799761"/>
                      <a:pt x="1777424" y="2797829"/>
                    </a:cubicBezTo>
                    <a:cubicBezTo>
                      <a:pt x="1763336" y="2797185"/>
                      <a:pt x="1749033" y="2796434"/>
                      <a:pt x="1734838" y="2795682"/>
                    </a:cubicBezTo>
                    <a:cubicBezTo>
                      <a:pt x="1720535" y="2794824"/>
                      <a:pt x="1706339" y="2794072"/>
                      <a:pt x="1692251" y="2792998"/>
                    </a:cubicBezTo>
                    <a:cubicBezTo>
                      <a:pt x="1641169" y="2789134"/>
                      <a:pt x="1592560" y="2782264"/>
                      <a:pt x="1556642" y="2766591"/>
                    </a:cubicBezTo>
                    <a:cubicBezTo>
                      <a:pt x="1545242" y="2760794"/>
                      <a:pt x="1531262" y="2765302"/>
                      <a:pt x="1525455" y="2776681"/>
                    </a:cubicBezTo>
                    <a:cubicBezTo>
                      <a:pt x="1519647" y="2788061"/>
                      <a:pt x="1524164" y="2801908"/>
                      <a:pt x="1535564" y="2807705"/>
                    </a:cubicBezTo>
                    <a:cubicBezTo>
                      <a:pt x="1560943" y="2822734"/>
                      <a:pt x="1592560" y="2835079"/>
                      <a:pt x="1627942" y="2844311"/>
                    </a:cubicBezTo>
                    <a:cubicBezTo>
                      <a:pt x="1657946" y="2852041"/>
                      <a:pt x="1690423" y="2857837"/>
                      <a:pt x="1723331" y="2860306"/>
                    </a:cubicBezTo>
                    <a:cubicBezTo>
                      <a:pt x="1749141" y="2862239"/>
                      <a:pt x="1775166" y="2862024"/>
                      <a:pt x="1800223" y="2860414"/>
                    </a:cubicBezTo>
                    <a:cubicBezTo>
                      <a:pt x="1842917" y="2857730"/>
                      <a:pt x="1882600" y="2850645"/>
                      <a:pt x="1914754" y="2841842"/>
                    </a:cubicBezTo>
                    <a:cubicBezTo>
                      <a:pt x="1927014" y="2839373"/>
                      <a:pt x="1934219" y="2827780"/>
                      <a:pt x="1933036" y="2815757"/>
                    </a:cubicBezTo>
                    <a:cubicBezTo>
                      <a:pt x="1946156" y="2823378"/>
                      <a:pt x="1959384" y="2831215"/>
                      <a:pt x="1972504" y="2838837"/>
                    </a:cubicBezTo>
                    <a:cubicBezTo>
                      <a:pt x="2033588" y="2874154"/>
                      <a:pt x="2094994" y="2908828"/>
                      <a:pt x="2156508" y="2943180"/>
                    </a:cubicBezTo>
                    <a:cubicBezTo>
                      <a:pt x="2157475" y="2943716"/>
                      <a:pt x="2158443" y="2944253"/>
                      <a:pt x="2159411" y="2944683"/>
                    </a:cubicBezTo>
                    <a:cubicBezTo>
                      <a:pt x="2155002" y="2944683"/>
                      <a:pt x="2150700" y="2944468"/>
                      <a:pt x="2146291" y="2944468"/>
                    </a:cubicBezTo>
                    <a:cubicBezTo>
                      <a:pt x="2131020" y="2944575"/>
                      <a:pt x="2115749" y="2944790"/>
                      <a:pt x="2100371" y="2945649"/>
                    </a:cubicBezTo>
                    <a:cubicBezTo>
                      <a:pt x="2087681" y="2946293"/>
                      <a:pt x="2074884" y="2947366"/>
                      <a:pt x="2062301" y="2948762"/>
                    </a:cubicBezTo>
                    <a:cubicBezTo>
                      <a:pt x="2049504" y="2950157"/>
                      <a:pt x="2037029" y="2952197"/>
                      <a:pt x="2024339" y="2954022"/>
                    </a:cubicBezTo>
                    <a:cubicBezTo>
                      <a:pt x="2021005" y="2954559"/>
                      <a:pt x="1966374" y="2962073"/>
                      <a:pt x="1944651" y="2963254"/>
                    </a:cubicBezTo>
                    <a:cubicBezTo>
                      <a:pt x="1944006" y="2963254"/>
                      <a:pt x="1943038" y="2963469"/>
                      <a:pt x="1942393" y="2963683"/>
                    </a:cubicBezTo>
                    <a:lnTo>
                      <a:pt x="1942608" y="2963790"/>
                    </a:lnTo>
                    <a:lnTo>
                      <a:pt x="1942285" y="2963683"/>
                    </a:lnTo>
                    <a:cubicBezTo>
                      <a:pt x="1941425" y="2963898"/>
                      <a:pt x="1940780" y="2964005"/>
                      <a:pt x="1940780" y="2963576"/>
                    </a:cubicBezTo>
                    <a:cubicBezTo>
                      <a:pt x="1940780" y="2963469"/>
                      <a:pt x="1940887" y="2963361"/>
                      <a:pt x="1940887" y="2963361"/>
                    </a:cubicBezTo>
                    <a:cubicBezTo>
                      <a:pt x="1929057" y="2960248"/>
                      <a:pt x="1916690" y="2967011"/>
                      <a:pt x="1912926" y="2978820"/>
                    </a:cubicBezTo>
                    <a:cubicBezTo>
                      <a:pt x="1909377" y="2987300"/>
                      <a:pt x="1910345" y="2999753"/>
                      <a:pt x="1927552" y="3008018"/>
                    </a:cubicBezTo>
                    <a:cubicBezTo>
                      <a:pt x="1929810" y="3009092"/>
                      <a:pt x="1935295" y="3010166"/>
                      <a:pt x="1943145" y="3011024"/>
                    </a:cubicBezTo>
                    <a:cubicBezTo>
                      <a:pt x="1966374" y="3013815"/>
                      <a:pt x="2026060" y="3014674"/>
                      <a:pt x="2029716" y="3014674"/>
                    </a:cubicBezTo>
                    <a:cubicBezTo>
                      <a:pt x="2042406" y="3014137"/>
                      <a:pt x="2054988" y="3014030"/>
                      <a:pt x="2067678" y="3013279"/>
                    </a:cubicBezTo>
                    <a:cubicBezTo>
                      <a:pt x="2080368" y="3012527"/>
                      <a:pt x="2092950" y="3011561"/>
                      <a:pt x="2105533" y="3010273"/>
                    </a:cubicBezTo>
                    <a:cubicBezTo>
                      <a:pt x="2120696" y="3008663"/>
                      <a:pt x="2135752" y="3006408"/>
                      <a:pt x="2150915" y="3004261"/>
                    </a:cubicBezTo>
                    <a:cubicBezTo>
                      <a:pt x="2173607" y="3000933"/>
                      <a:pt x="2195975" y="2996961"/>
                      <a:pt x="2218666" y="2993419"/>
                    </a:cubicBezTo>
                    <a:cubicBezTo>
                      <a:pt x="2225119" y="2992990"/>
                      <a:pt x="2230819" y="2989876"/>
                      <a:pt x="2234798" y="2985475"/>
                    </a:cubicBezTo>
                    <a:cubicBezTo>
                      <a:pt x="2363202" y="3056326"/>
                      <a:pt x="2491822" y="3126424"/>
                      <a:pt x="2621947" y="3194698"/>
                    </a:cubicBezTo>
                    <a:cubicBezTo>
                      <a:pt x="2633669" y="3201032"/>
                      <a:pt x="2648402" y="3196738"/>
                      <a:pt x="2654747" y="3185037"/>
                    </a:cubicBezTo>
                    <a:cubicBezTo>
                      <a:pt x="2661199" y="3173335"/>
                      <a:pt x="2656790" y="3158629"/>
                      <a:pt x="2645068" y="3152295"/>
                    </a:cubicBezTo>
                    <a:cubicBezTo>
                      <a:pt x="2516018" y="3079727"/>
                      <a:pt x="2388582" y="3005120"/>
                      <a:pt x="2260930" y="2930727"/>
                    </a:cubicBezTo>
                    <a:cubicBezTo>
                      <a:pt x="2260500" y="2930405"/>
                      <a:pt x="2259962" y="2930190"/>
                      <a:pt x="2259532" y="2929868"/>
                    </a:cubicBezTo>
                    <a:cubicBezTo>
                      <a:pt x="2264371" y="2925574"/>
                      <a:pt x="2268243" y="2919241"/>
                      <a:pt x="2268566" y="2907647"/>
                    </a:cubicBezTo>
                    <a:cubicBezTo>
                      <a:pt x="2268888" y="2897020"/>
                      <a:pt x="2265124" y="2868680"/>
                      <a:pt x="2264479" y="2865996"/>
                    </a:cubicBezTo>
                    <a:cubicBezTo>
                      <a:pt x="2261468" y="2854080"/>
                      <a:pt x="2257489" y="2842594"/>
                      <a:pt x="2253080" y="2831107"/>
                    </a:cubicBezTo>
                    <a:cubicBezTo>
                      <a:pt x="2248993" y="2820158"/>
                      <a:pt x="2244261" y="2809530"/>
                      <a:pt x="2239530" y="2798795"/>
                    </a:cubicBezTo>
                    <a:cubicBezTo>
                      <a:pt x="2233507" y="2785484"/>
                      <a:pt x="2227592" y="2772065"/>
                      <a:pt x="2220925" y="2759076"/>
                    </a:cubicBezTo>
                    <a:cubicBezTo>
                      <a:pt x="2214365" y="2746087"/>
                      <a:pt x="2207375" y="2733312"/>
                      <a:pt x="2200062" y="2720860"/>
                    </a:cubicBezTo>
                    <a:cubicBezTo>
                      <a:pt x="2191351" y="2705939"/>
                      <a:pt x="2181995" y="2691339"/>
                      <a:pt x="2172746" y="2676740"/>
                    </a:cubicBezTo>
                    <a:cubicBezTo>
                      <a:pt x="2158981" y="2655055"/>
                      <a:pt x="2144786" y="2633800"/>
                      <a:pt x="2131450" y="2611794"/>
                    </a:cubicBezTo>
                    <a:cubicBezTo>
                      <a:pt x="2125428" y="2599878"/>
                      <a:pt x="2110802" y="2595155"/>
                      <a:pt x="2098973" y="2601273"/>
                    </a:cubicBezTo>
                    <a:cubicBezTo>
                      <a:pt x="2087036" y="2607285"/>
                      <a:pt x="2082304" y="2621777"/>
                      <a:pt x="2088326" y="2633693"/>
                    </a:cubicBezTo>
                    <a:cubicBezTo>
                      <a:pt x="2102629" y="2667186"/>
                      <a:pt x="2117363" y="2700249"/>
                      <a:pt x="2133494" y="2732883"/>
                    </a:cubicBezTo>
                    <a:cubicBezTo>
                      <a:pt x="2139839" y="2745765"/>
                      <a:pt x="2146291" y="2758540"/>
                      <a:pt x="2153281" y="2771099"/>
                    </a:cubicBezTo>
                    <a:cubicBezTo>
                      <a:pt x="2163498" y="2789671"/>
                      <a:pt x="2174790" y="2807705"/>
                      <a:pt x="2185006" y="2826384"/>
                    </a:cubicBezTo>
                    <a:cubicBezTo>
                      <a:pt x="2191566" y="2837548"/>
                      <a:pt x="2198126" y="2848713"/>
                      <a:pt x="2204041" y="2860306"/>
                    </a:cubicBezTo>
                    <a:cubicBezTo>
                      <a:pt x="2207912" y="2867606"/>
                      <a:pt x="2211569" y="2874906"/>
                      <a:pt x="2214795" y="2882527"/>
                    </a:cubicBezTo>
                    <a:cubicBezTo>
                      <a:pt x="2215225" y="2883708"/>
                      <a:pt x="2221247" y="2894873"/>
                      <a:pt x="2223183" y="2902602"/>
                    </a:cubicBezTo>
                    <a:lnTo>
                      <a:pt x="2222861" y="2903460"/>
                    </a:lnTo>
                    <a:lnTo>
                      <a:pt x="2222646" y="2903997"/>
                    </a:lnTo>
                    <a:lnTo>
                      <a:pt x="2223291" y="2903031"/>
                    </a:lnTo>
                    <a:cubicBezTo>
                      <a:pt x="2223936" y="2905822"/>
                      <a:pt x="2223076" y="2907110"/>
                      <a:pt x="2222108" y="2908184"/>
                    </a:cubicBezTo>
                    <a:cubicBezTo>
                      <a:pt x="2222000" y="2908077"/>
                      <a:pt x="2221893" y="2908077"/>
                      <a:pt x="2221678" y="2907969"/>
                    </a:cubicBezTo>
                    <a:cubicBezTo>
                      <a:pt x="2221893" y="2906681"/>
                      <a:pt x="2222108" y="2905286"/>
                      <a:pt x="2222646" y="2903997"/>
                    </a:cubicBezTo>
                    <a:cubicBezTo>
                      <a:pt x="2221893" y="2905071"/>
                      <a:pt x="2221247" y="2906252"/>
                      <a:pt x="2220710" y="2907325"/>
                    </a:cubicBezTo>
                    <a:cubicBezTo>
                      <a:pt x="2148980" y="2865459"/>
                      <a:pt x="2077357" y="2823486"/>
                      <a:pt x="2005304" y="2782156"/>
                    </a:cubicBezTo>
                    <a:cubicBezTo>
                      <a:pt x="1988528" y="2772495"/>
                      <a:pt x="1971429" y="2763048"/>
                      <a:pt x="1954545" y="2753494"/>
                    </a:cubicBezTo>
                    <a:cubicBezTo>
                      <a:pt x="1956481" y="2749630"/>
                      <a:pt x="1958524" y="2745658"/>
                      <a:pt x="1957986" y="2740934"/>
                    </a:cubicBezTo>
                    <a:cubicBezTo>
                      <a:pt x="1956481" y="2729878"/>
                      <a:pt x="1932069" y="2664287"/>
                      <a:pt x="1926584" y="2652479"/>
                    </a:cubicBezTo>
                    <a:cubicBezTo>
                      <a:pt x="1914324" y="2627359"/>
                      <a:pt x="1901742" y="2602025"/>
                      <a:pt x="1887224" y="2577657"/>
                    </a:cubicBezTo>
                    <a:cubicBezTo>
                      <a:pt x="1877760" y="2561447"/>
                      <a:pt x="1867544" y="2545667"/>
                      <a:pt x="1856682" y="2530423"/>
                    </a:cubicBezTo>
                    <a:cubicBezTo>
                      <a:pt x="1829367" y="2491885"/>
                      <a:pt x="1798932" y="2456138"/>
                      <a:pt x="1768498" y="2421142"/>
                    </a:cubicBezTo>
                    <a:cubicBezTo>
                      <a:pt x="1760325" y="2410622"/>
                      <a:pt x="1745162" y="2408690"/>
                      <a:pt x="1734623" y="2416848"/>
                    </a:cubicBezTo>
                    <a:cubicBezTo>
                      <a:pt x="1724084" y="2425007"/>
                      <a:pt x="1722148" y="2440143"/>
                      <a:pt x="1730213" y="2450663"/>
                    </a:cubicBezTo>
                    <a:lnTo>
                      <a:pt x="1875287" y="2680068"/>
                    </a:lnTo>
                    <a:cubicBezTo>
                      <a:pt x="1880449" y="2688226"/>
                      <a:pt x="1882384" y="2701322"/>
                      <a:pt x="1885073" y="2713024"/>
                    </a:cubicBezTo>
                    <a:cubicBezTo>
                      <a:pt x="1885181" y="2713453"/>
                      <a:pt x="1885288" y="2713882"/>
                      <a:pt x="1885396" y="2714312"/>
                    </a:cubicBezTo>
                    <a:cubicBezTo>
                      <a:pt x="1833346" y="2684898"/>
                      <a:pt x="1781296" y="2655377"/>
                      <a:pt x="1729246" y="2625964"/>
                    </a:cubicBezTo>
                    <a:cubicBezTo>
                      <a:pt x="1633426" y="2572826"/>
                      <a:pt x="1533843" y="2503801"/>
                      <a:pt x="1431464" y="2449375"/>
                    </a:cubicBezTo>
                    <a:cubicBezTo>
                      <a:pt x="1385758" y="2425114"/>
                      <a:pt x="1339408" y="2403644"/>
                      <a:pt x="1292843" y="2387542"/>
                    </a:cubicBezTo>
                    <a:cubicBezTo>
                      <a:pt x="1280798" y="2383248"/>
                      <a:pt x="1267463" y="2389367"/>
                      <a:pt x="1263161" y="2401390"/>
                    </a:cubicBezTo>
                    <a:cubicBezTo>
                      <a:pt x="1258752" y="2413520"/>
                      <a:pt x="1264989" y="2426724"/>
                      <a:pt x="1276927" y="2431126"/>
                    </a:cubicBezTo>
                    <a:close/>
                    <a:moveTo>
                      <a:pt x="2250176" y="2889613"/>
                    </a:moveTo>
                    <a:lnTo>
                      <a:pt x="2249961" y="2889613"/>
                    </a:lnTo>
                    <a:lnTo>
                      <a:pt x="2249854" y="2889505"/>
                    </a:lnTo>
                    <a:lnTo>
                      <a:pt x="2250176" y="2889613"/>
                    </a:lnTo>
                    <a:close/>
                    <a:moveTo>
                      <a:pt x="2228668" y="2895087"/>
                    </a:moveTo>
                    <a:cubicBezTo>
                      <a:pt x="2230926" y="2892940"/>
                      <a:pt x="2233615" y="2891330"/>
                      <a:pt x="2236411" y="2890364"/>
                    </a:cubicBezTo>
                    <a:cubicBezTo>
                      <a:pt x="2232647" y="2891437"/>
                      <a:pt x="2229098" y="2893477"/>
                      <a:pt x="2226409" y="2897342"/>
                    </a:cubicBezTo>
                    <a:cubicBezTo>
                      <a:pt x="2227055" y="2896590"/>
                      <a:pt x="2227808" y="2895839"/>
                      <a:pt x="2228668" y="2895087"/>
                    </a:cubicBezTo>
                    <a:close/>
                    <a:moveTo>
                      <a:pt x="1942285" y="2963790"/>
                    </a:moveTo>
                    <a:lnTo>
                      <a:pt x="1940887" y="2963469"/>
                    </a:lnTo>
                    <a:cubicBezTo>
                      <a:pt x="1941102" y="2963039"/>
                      <a:pt x="1941747" y="2963361"/>
                      <a:pt x="1942393" y="2963790"/>
                    </a:cubicBezTo>
                    <a:lnTo>
                      <a:pt x="1942285" y="2963790"/>
                    </a:lnTo>
                    <a:close/>
                    <a:moveTo>
                      <a:pt x="2663350" y="1565142"/>
                    </a:moveTo>
                    <a:cubicBezTo>
                      <a:pt x="2666361" y="1566323"/>
                      <a:pt x="2668942" y="1568685"/>
                      <a:pt x="2672169" y="1569006"/>
                    </a:cubicBezTo>
                    <a:cubicBezTo>
                      <a:pt x="2667222" y="1569006"/>
                      <a:pt x="2660446" y="1568685"/>
                      <a:pt x="2663243" y="1565249"/>
                    </a:cubicBezTo>
                    <a:cubicBezTo>
                      <a:pt x="2663243" y="1565142"/>
                      <a:pt x="2663350" y="1565142"/>
                      <a:pt x="2663350" y="1565142"/>
                    </a:cubicBezTo>
                    <a:close/>
                    <a:moveTo>
                      <a:pt x="2252434" y="3775026"/>
                    </a:moveTo>
                    <a:cubicBezTo>
                      <a:pt x="2185651" y="3791128"/>
                      <a:pt x="2121019" y="3825158"/>
                      <a:pt x="2063699" y="3857792"/>
                    </a:cubicBezTo>
                    <a:cubicBezTo>
                      <a:pt x="2032190" y="3875504"/>
                      <a:pt x="2002401" y="3895364"/>
                      <a:pt x="1973150" y="3915975"/>
                    </a:cubicBezTo>
                    <a:cubicBezTo>
                      <a:pt x="1972289" y="3919196"/>
                      <a:pt x="1973257" y="3922631"/>
                      <a:pt x="1971321" y="3925637"/>
                    </a:cubicBezTo>
                    <a:cubicBezTo>
                      <a:pt x="1922497" y="4004967"/>
                      <a:pt x="1890343" y="4094819"/>
                      <a:pt x="1861952" y="4187568"/>
                    </a:cubicBezTo>
                    <a:cubicBezTo>
                      <a:pt x="1843024" y="4249294"/>
                      <a:pt x="1826033" y="4312307"/>
                      <a:pt x="1807536" y="4374784"/>
                    </a:cubicBezTo>
                    <a:cubicBezTo>
                      <a:pt x="1794953" y="4417402"/>
                      <a:pt x="1781941" y="4459697"/>
                      <a:pt x="1766885" y="4501027"/>
                    </a:cubicBezTo>
                    <a:cubicBezTo>
                      <a:pt x="1743333" y="4565651"/>
                      <a:pt x="1715588" y="4627806"/>
                      <a:pt x="1681067" y="4685237"/>
                    </a:cubicBezTo>
                    <a:cubicBezTo>
                      <a:pt x="1619231" y="4788077"/>
                      <a:pt x="1535886" y="4875996"/>
                      <a:pt x="1414042" y="4936434"/>
                    </a:cubicBezTo>
                    <a:cubicBezTo>
                      <a:pt x="1397588" y="4945237"/>
                      <a:pt x="1377048" y="4938902"/>
                      <a:pt x="1368229" y="4922478"/>
                    </a:cubicBezTo>
                    <a:cubicBezTo>
                      <a:pt x="1359411" y="4905946"/>
                      <a:pt x="1365756" y="4885443"/>
                      <a:pt x="1382210" y="4876748"/>
                    </a:cubicBezTo>
                    <a:cubicBezTo>
                      <a:pt x="1486847" y="4817384"/>
                      <a:pt x="1554598" y="4735048"/>
                      <a:pt x="1605573" y="4642083"/>
                    </a:cubicBezTo>
                    <a:cubicBezTo>
                      <a:pt x="1635254" y="4587765"/>
                      <a:pt x="1658914" y="4529582"/>
                      <a:pt x="1680422" y="4469788"/>
                    </a:cubicBezTo>
                    <a:cubicBezTo>
                      <a:pt x="1694832" y="4429747"/>
                      <a:pt x="1708490" y="4389169"/>
                      <a:pt x="1721933" y="4348269"/>
                    </a:cubicBezTo>
                    <a:cubicBezTo>
                      <a:pt x="1759357" y="4234694"/>
                      <a:pt x="1795921" y="4120260"/>
                      <a:pt x="1846035" y="4015702"/>
                    </a:cubicBezTo>
                    <a:cubicBezTo>
                      <a:pt x="1822807" y="4035133"/>
                      <a:pt x="1799148" y="4054026"/>
                      <a:pt x="1776026" y="4073671"/>
                    </a:cubicBezTo>
                    <a:cubicBezTo>
                      <a:pt x="1707307" y="4132176"/>
                      <a:pt x="1638050" y="4190144"/>
                      <a:pt x="1564922" y="4242960"/>
                    </a:cubicBezTo>
                    <a:cubicBezTo>
                      <a:pt x="1505344" y="4285041"/>
                      <a:pt x="1444368" y="4327873"/>
                      <a:pt x="1378230" y="4358038"/>
                    </a:cubicBezTo>
                    <a:cubicBezTo>
                      <a:pt x="1331880" y="4379078"/>
                      <a:pt x="1283271" y="4394214"/>
                      <a:pt x="1231114" y="4399260"/>
                    </a:cubicBezTo>
                    <a:cubicBezTo>
                      <a:pt x="1212617" y="4401514"/>
                      <a:pt x="1195625" y="4388310"/>
                      <a:pt x="1193367" y="4369739"/>
                    </a:cubicBezTo>
                    <a:cubicBezTo>
                      <a:pt x="1191108" y="4351167"/>
                      <a:pt x="1204336" y="4334314"/>
                      <a:pt x="1222941" y="4332059"/>
                    </a:cubicBezTo>
                    <a:cubicBezTo>
                      <a:pt x="1266710" y="4325511"/>
                      <a:pt x="1307038" y="4310161"/>
                      <a:pt x="1345323" y="4290408"/>
                    </a:cubicBezTo>
                    <a:cubicBezTo>
                      <a:pt x="1405546" y="4259277"/>
                      <a:pt x="1460500" y="4216552"/>
                      <a:pt x="1514163" y="4174686"/>
                    </a:cubicBezTo>
                    <a:cubicBezTo>
                      <a:pt x="1584387" y="4121334"/>
                      <a:pt x="1649450" y="4061648"/>
                      <a:pt x="1716341" y="4004109"/>
                    </a:cubicBezTo>
                    <a:cubicBezTo>
                      <a:pt x="1762153" y="3964712"/>
                      <a:pt x="1808826" y="3926388"/>
                      <a:pt x="1857327" y="3890641"/>
                    </a:cubicBezTo>
                    <a:cubicBezTo>
                      <a:pt x="1910130" y="3851458"/>
                      <a:pt x="1965406" y="3815819"/>
                      <a:pt x="2024447" y="3785224"/>
                    </a:cubicBezTo>
                    <a:cubicBezTo>
                      <a:pt x="2089294" y="3752161"/>
                      <a:pt x="2162530" y="3718346"/>
                      <a:pt x="2237056" y="3704176"/>
                    </a:cubicBezTo>
                    <a:cubicBezTo>
                      <a:pt x="2254585" y="3700848"/>
                      <a:pt x="2272115" y="3700419"/>
                      <a:pt x="2289644" y="3699345"/>
                    </a:cubicBezTo>
                    <a:cubicBezTo>
                      <a:pt x="2264157" y="3680345"/>
                      <a:pt x="2239960" y="3662310"/>
                      <a:pt x="2218882" y="3648032"/>
                    </a:cubicBezTo>
                    <a:cubicBezTo>
                      <a:pt x="2100694" y="3567950"/>
                      <a:pt x="1965514" y="3485291"/>
                      <a:pt x="1822376" y="3416588"/>
                    </a:cubicBezTo>
                    <a:cubicBezTo>
                      <a:pt x="1684508" y="3350461"/>
                      <a:pt x="1539112" y="3297861"/>
                      <a:pt x="1394147" y="3274673"/>
                    </a:cubicBezTo>
                    <a:cubicBezTo>
                      <a:pt x="1200034" y="3243542"/>
                      <a:pt x="1006245" y="3265441"/>
                      <a:pt x="832781" y="3385672"/>
                    </a:cubicBezTo>
                    <a:cubicBezTo>
                      <a:pt x="708785" y="3471121"/>
                      <a:pt x="657273" y="3552706"/>
                      <a:pt x="652326" y="3623986"/>
                    </a:cubicBezTo>
                    <a:cubicBezTo>
                      <a:pt x="648025" y="3686141"/>
                      <a:pt x="680502" y="3737347"/>
                      <a:pt x="722766" y="3768478"/>
                    </a:cubicBezTo>
                    <a:cubicBezTo>
                      <a:pt x="754813" y="3791987"/>
                      <a:pt x="792453" y="3804977"/>
                      <a:pt x="824607" y="3800468"/>
                    </a:cubicBezTo>
                    <a:cubicBezTo>
                      <a:pt x="890853" y="3791021"/>
                      <a:pt x="936558" y="3747867"/>
                      <a:pt x="934945" y="3707718"/>
                    </a:cubicBezTo>
                    <a:cubicBezTo>
                      <a:pt x="934407" y="3693763"/>
                      <a:pt x="925589" y="3681740"/>
                      <a:pt x="908920" y="3674225"/>
                    </a:cubicBezTo>
                    <a:cubicBezTo>
                      <a:pt x="885583" y="3663812"/>
                      <a:pt x="851170" y="3660914"/>
                      <a:pt x="804282" y="3667462"/>
                    </a:cubicBezTo>
                    <a:cubicBezTo>
                      <a:pt x="786538" y="3670146"/>
                      <a:pt x="769976" y="3658016"/>
                      <a:pt x="767288" y="3640303"/>
                    </a:cubicBezTo>
                    <a:cubicBezTo>
                      <a:pt x="764599" y="3622698"/>
                      <a:pt x="776752" y="3606166"/>
                      <a:pt x="794496" y="3603375"/>
                    </a:cubicBezTo>
                    <a:cubicBezTo>
                      <a:pt x="942258" y="3579222"/>
                      <a:pt x="1000545" y="3642558"/>
                      <a:pt x="1004309" y="3704283"/>
                    </a:cubicBezTo>
                    <a:cubicBezTo>
                      <a:pt x="1008396" y="3770625"/>
                      <a:pt x="945054" y="3855430"/>
                      <a:pt x="835792" y="3873250"/>
                    </a:cubicBezTo>
                    <a:cubicBezTo>
                      <a:pt x="786645" y="3881301"/>
                      <a:pt x="727820" y="3865414"/>
                      <a:pt x="678028" y="3830311"/>
                    </a:cubicBezTo>
                    <a:cubicBezTo>
                      <a:pt x="614902" y="3785868"/>
                      <a:pt x="567261" y="3710724"/>
                      <a:pt x="571993" y="3619156"/>
                    </a:cubicBezTo>
                    <a:cubicBezTo>
                      <a:pt x="576509" y="3530807"/>
                      <a:pt x="631571" y="3423566"/>
                      <a:pt x="783419" y="3315465"/>
                    </a:cubicBezTo>
                    <a:cubicBezTo>
                      <a:pt x="894617" y="3236779"/>
                      <a:pt x="1013773" y="3194591"/>
                      <a:pt x="1136370" y="3178918"/>
                    </a:cubicBezTo>
                    <a:cubicBezTo>
                      <a:pt x="1030119" y="3119017"/>
                      <a:pt x="932686" y="3053427"/>
                      <a:pt x="842889" y="2981933"/>
                    </a:cubicBezTo>
                    <a:cubicBezTo>
                      <a:pt x="713625" y="2878878"/>
                      <a:pt x="599416" y="2764766"/>
                      <a:pt x="497359" y="2639704"/>
                    </a:cubicBezTo>
                    <a:cubicBezTo>
                      <a:pt x="416273" y="2540514"/>
                      <a:pt x="342930" y="2434346"/>
                      <a:pt x="274318" y="2322381"/>
                    </a:cubicBezTo>
                    <a:cubicBezTo>
                      <a:pt x="176886" y="2163612"/>
                      <a:pt x="89777" y="1992605"/>
                      <a:pt x="3529" y="1812259"/>
                    </a:cubicBezTo>
                    <a:cubicBezTo>
                      <a:pt x="-4752" y="1795513"/>
                      <a:pt x="2023" y="1775224"/>
                      <a:pt x="18800" y="1766851"/>
                    </a:cubicBezTo>
                    <a:cubicBezTo>
                      <a:pt x="35576" y="1758585"/>
                      <a:pt x="55902" y="1765348"/>
                      <a:pt x="64290" y="1782094"/>
                    </a:cubicBezTo>
                    <a:cubicBezTo>
                      <a:pt x="173874" y="1993357"/>
                      <a:pt x="286255" y="2189698"/>
                      <a:pt x="410896" y="2370581"/>
                    </a:cubicBezTo>
                    <a:cubicBezTo>
                      <a:pt x="449718" y="2426831"/>
                      <a:pt x="490046" y="2481043"/>
                      <a:pt x="531450" y="2534288"/>
                    </a:cubicBezTo>
                    <a:cubicBezTo>
                      <a:pt x="529406" y="2528169"/>
                      <a:pt x="526610" y="2522265"/>
                      <a:pt x="524675" y="2516146"/>
                    </a:cubicBezTo>
                    <a:cubicBezTo>
                      <a:pt x="510909" y="2472455"/>
                      <a:pt x="499617" y="2428120"/>
                      <a:pt x="490261" y="2383784"/>
                    </a:cubicBezTo>
                    <a:cubicBezTo>
                      <a:pt x="473807" y="2302414"/>
                      <a:pt x="463376" y="2220400"/>
                      <a:pt x="458214" y="2137741"/>
                    </a:cubicBezTo>
                    <a:cubicBezTo>
                      <a:pt x="453375" y="2061953"/>
                      <a:pt x="452729" y="1985842"/>
                      <a:pt x="452084" y="1909732"/>
                    </a:cubicBezTo>
                    <a:cubicBezTo>
                      <a:pt x="451009" y="1797338"/>
                      <a:pt x="451331" y="1685051"/>
                      <a:pt x="440577" y="1573408"/>
                    </a:cubicBezTo>
                    <a:cubicBezTo>
                      <a:pt x="438319" y="1554944"/>
                      <a:pt x="451546" y="1537983"/>
                      <a:pt x="470151" y="1535729"/>
                    </a:cubicBezTo>
                    <a:cubicBezTo>
                      <a:pt x="488648" y="1533474"/>
                      <a:pt x="505640" y="1546678"/>
                      <a:pt x="507898" y="1565249"/>
                    </a:cubicBezTo>
                    <a:cubicBezTo>
                      <a:pt x="527148" y="1694283"/>
                      <a:pt x="534246" y="1825034"/>
                      <a:pt x="540268" y="1955677"/>
                    </a:cubicBezTo>
                    <a:cubicBezTo>
                      <a:pt x="544247" y="2041020"/>
                      <a:pt x="548011" y="2126362"/>
                      <a:pt x="555754" y="2211168"/>
                    </a:cubicBezTo>
                    <a:cubicBezTo>
                      <a:pt x="560486" y="2263554"/>
                      <a:pt x="565970" y="2315833"/>
                      <a:pt x="575004" y="2367790"/>
                    </a:cubicBezTo>
                    <a:cubicBezTo>
                      <a:pt x="582102" y="2409870"/>
                      <a:pt x="591243" y="2452059"/>
                      <a:pt x="602212" y="2493710"/>
                    </a:cubicBezTo>
                    <a:cubicBezTo>
                      <a:pt x="613289" y="2535361"/>
                      <a:pt x="625979" y="2576476"/>
                      <a:pt x="641034" y="2616517"/>
                    </a:cubicBezTo>
                    <a:cubicBezTo>
                      <a:pt x="646734" y="2631546"/>
                      <a:pt x="652434" y="2646575"/>
                      <a:pt x="658779" y="2661389"/>
                    </a:cubicBezTo>
                    <a:cubicBezTo>
                      <a:pt x="664801" y="2675881"/>
                      <a:pt x="671253" y="2690265"/>
                      <a:pt x="678351" y="2704221"/>
                    </a:cubicBezTo>
                    <a:cubicBezTo>
                      <a:pt x="679212" y="2705939"/>
                      <a:pt x="680072" y="2709159"/>
                      <a:pt x="681040" y="2712272"/>
                    </a:cubicBezTo>
                    <a:cubicBezTo>
                      <a:pt x="684588" y="2716137"/>
                      <a:pt x="687707" y="2720431"/>
                      <a:pt x="691256" y="2724295"/>
                    </a:cubicBezTo>
                    <a:cubicBezTo>
                      <a:pt x="849987" y="2895410"/>
                      <a:pt x="1035173" y="3046127"/>
                      <a:pt x="1263591" y="3171618"/>
                    </a:cubicBezTo>
                    <a:cubicBezTo>
                      <a:pt x="1311770" y="3172477"/>
                      <a:pt x="1360164" y="3176342"/>
                      <a:pt x="1408557" y="3184071"/>
                    </a:cubicBezTo>
                    <a:cubicBezTo>
                      <a:pt x="1562234" y="3208439"/>
                      <a:pt x="1716018" y="3265334"/>
                      <a:pt x="1861199" y="3337043"/>
                    </a:cubicBezTo>
                    <a:cubicBezTo>
                      <a:pt x="2007563" y="3409288"/>
                      <a:pt x="2145001" y="3496993"/>
                      <a:pt x="2265124" y="3581262"/>
                    </a:cubicBezTo>
                    <a:cubicBezTo>
                      <a:pt x="2343845" y="3636653"/>
                      <a:pt x="2457086" y="3737239"/>
                      <a:pt x="2574628" y="3810237"/>
                    </a:cubicBezTo>
                    <a:cubicBezTo>
                      <a:pt x="2649585" y="3856826"/>
                      <a:pt x="2725939" y="3892895"/>
                      <a:pt x="2795841" y="3893647"/>
                    </a:cubicBezTo>
                    <a:cubicBezTo>
                      <a:pt x="2814553" y="3893647"/>
                      <a:pt x="2829824" y="3908783"/>
                      <a:pt x="2829824" y="3927461"/>
                    </a:cubicBezTo>
                    <a:cubicBezTo>
                      <a:pt x="2829824" y="3946140"/>
                      <a:pt x="2814553" y="3961276"/>
                      <a:pt x="2795841" y="3961276"/>
                    </a:cubicBezTo>
                    <a:cubicBezTo>
                      <a:pt x="2732714" y="3962028"/>
                      <a:pt x="2664103" y="3939914"/>
                      <a:pt x="2595169" y="3905347"/>
                    </a:cubicBezTo>
                    <a:cubicBezTo>
                      <a:pt x="2523224" y="3869171"/>
                      <a:pt x="2451063" y="3819361"/>
                      <a:pt x="2385033" y="3770625"/>
                    </a:cubicBezTo>
                    <a:cubicBezTo>
                      <a:pt x="2383312" y="3770410"/>
                      <a:pt x="2381807" y="3771698"/>
                      <a:pt x="2380086" y="3771269"/>
                    </a:cubicBezTo>
                    <a:cubicBezTo>
                      <a:pt x="2337607" y="3761178"/>
                      <a:pt x="2294591" y="3764828"/>
                      <a:pt x="2252434" y="3775026"/>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 name="Google Shape;18;p2"/>
              <p:cNvSpPr/>
              <p:nvPr/>
            </p:nvSpPr>
            <p:spPr>
              <a:xfrm rot="1790023">
                <a:off x="2173465" y="9189958"/>
                <a:ext cx="1606933" cy="3956466"/>
              </a:xfrm>
              <a:custGeom>
                <a:avLst/>
                <a:gdLst/>
                <a:ahLst/>
                <a:cxnLst/>
                <a:rect l="l" t="t" r="r" b="b"/>
                <a:pathLst>
                  <a:path w="1606883" h="3956342" extrusionOk="0">
                    <a:moveTo>
                      <a:pt x="839038" y="115185"/>
                    </a:moveTo>
                    <a:cubicBezTo>
                      <a:pt x="839038" y="178736"/>
                      <a:pt x="791505" y="230263"/>
                      <a:pt x="733002" y="230263"/>
                    </a:cubicBezTo>
                    <a:cubicBezTo>
                      <a:pt x="674500" y="230263"/>
                      <a:pt x="627074" y="178736"/>
                      <a:pt x="627074" y="115185"/>
                    </a:cubicBezTo>
                    <a:cubicBezTo>
                      <a:pt x="627074" y="51635"/>
                      <a:pt x="674500" y="0"/>
                      <a:pt x="733002" y="0"/>
                    </a:cubicBezTo>
                    <a:cubicBezTo>
                      <a:pt x="791505" y="0"/>
                      <a:pt x="839038" y="51635"/>
                      <a:pt x="839038" y="115185"/>
                    </a:cubicBezTo>
                    <a:close/>
                    <a:moveTo>
                      <a:pt x="105928" y="245077"/>
                    </a:moveTo>
                    <a:cubicBezTo>
                      <a:pt x="47533" y="245077"/>
                      <a:pt x="0" y="296605"/>
                      <a:pt x="0" y="360155"/>
                    </a:cubicBezTo>
                    <a:cubicBezTo>
                      <a:pt x="0" y="423706"/>
                      <a:pt x="47533" y="475233"/>
                      <a:pt x="105928" y="475233"/>
                    </a:cubicBezTo>
                    <a:cubicBezTo>
                      <a:pt x="164431" y="475233"/>
                      <a:pt x="211964" y="423706"/>
                      <a:pt x="211964" y="360155"/>
                    </a:cubicBezTo>
                    <a:cubicBezTo>
                      <a:pt x="211964" y="296605"/>
                      <a:pt x="164431" y="245077"/>
                      <a:pt x="105928" y="245077"/>
                    </a:cubicBezTo>
                    <a:close/>
                    <a:moveTo>
                      <a:pt x="1264041" y="3053646"/>
                    </a:moveTo>
                    <a:cubicBezTo>
                      <a:pt x="1205539" y="3053646"/>
                      <a:pt x="1158006" y="3105281"/>
                      <a:pt x="1158006" y="3168831"/>
                    </a:cubicBezTo>
                    <a:cubicBezTo>
                      <a:pt x="1158006" y="3232275"/>
                      <a:pt x="1205539" y="3283909"/>
                      <a:pt x="1264041" y="3283909"/>
                    </a:cubicBezTo>
                    <a:cubicBezTo>
                      <a:pt x="1322544" y="3283909"/>
                      <a:pt x="1370077" y="3232275"/>
                      <a:pt x="1370077" y="3168831"/>
                    </a:cubicBezTo>
                    <a:cubicBezTo>
                      <a:pt x="1370077" y="3105281"/>
                      <a:pt x="1322544" y="3053646"/>
                      <a:pt x="1264041" y="3053646"/>
                    </a:cubicBezTo>
                    <a:close/>
                    <a:moveTo>
                      <a:pt x="1500955" y="3726080"/>
                    </a:moveTo>
                    <a:cubicBezTo>
                      <a:pt x="1442453" y="3726080"/>
                      <a:pt x="1394919" y="3777715"/>
                      <a:pt x="1394919" y="3841265"/>
                    </a:cubicBezTo>
                    <a:cubicBezTo>
                      <a:pt x="1394919" y="3904708"/>
                      <a:pt x="1442453" y="3956343"/>
                      <a:pt x="1500955" y="3956343"/>
                    </a:cubicBezTo>
                    <a:cubicBezTo>
                      <a:pt x="1559458" y="3956343"/>
                      <a:pt x="1606883" y="3904708"/>
                      <a:pt x="1606883" y="3841265"/>
                    </a:cubicBezTo>
                    <a:cubicBezTo>
                      <a:pt x="1606883" y="3777715"/>
                      <a:pt x="1559458" y="3726080"/>
                      <a:pt x="1500955" y="372608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 name="Google Shape;19;p2"/>
              <p:cNvSpPr/>
              <p:nvPr/>
            </p:nvSpPr>
            <p:spPr>
              <a:xfrm rot="1790023">
                <a:off x="6069583" y="7768978"/>
                <a:ext cx="3532854" cy="3394830"/>
              </a:xfrm>
              <a:custGeom>
                <a:avLst/>
                <a:gdLst/>
                <a:ahLst/>
                <a:cxnLst/>
                <a:rect l="l" t="t" r="r" b="b"/>
                <a:pathLst>
                  <a:path w="3532744" h="3394724" extrusionOk="0">
                    <a:moveTo>
                      <a:pt x="3110635" y="1485929"/>
                    </a:moveTo>
                    <a:cubicBezTo>
                      <a:pt x="2989006" y="1470578"/>
                      <a:pt x="2900500" y="1389207"/>
                      <a:pt x="2815219" y="1378365"/>
                    </a:cubicBezTo>
                    <a:cubicBezTo>
                      <a:pt x="2408282" y="1326623"/>
                      <a:pt x="2163196" y="1366664"/>
                      <a:pt x="2019628" y="1441486"/>
                    </a:cubicBezTo>
                    <a:cubicBezTo>
                      <a:pt x="2100822" y="1278101"/>
                      <a:pt x="2131686" y="1031414"/>
                      <a:pt x="2028447" y="684677"/>
                    </a:cubicBezTo>
                    <a:cubicBezTo>
                      <a:pt x="2000701" y="591605"/>
                      <a:pt x="1916066" y="499822"/>
                      <a:pt x="1893482" y="413406"/>
                    </a:cubicBezTo>
                    <a:cubicBezTo>
                      <a:pt x="1833151" y="182928"/>
                      <a:pt x="1877351" y="1401"/>
                      <a:pt x="1853369" y="5"/>
                    </a:cubicBezTo>
                    <a:cubicBezTo>
                      <a:pt x="1829495" y="-1283"/>
                      <a:pt x="1829818" y="225545"/>
                      <a:pt x="1749807" y="405462"/>
                    </a:cubicBezTo>
                    <a:cubicBezTo>
                      <a:pt x="1700337" y="516676"/>
                      <a:pt x="1596453" y="577650"/>
                      <a:pt x="1561824" y="655585"/>
                    </a:cubicBezTo>
                    <a:cubicBezTo>
                      <a:pt x="1428043" y="956269"/>
                      <a:pt x="1383306" y="1172255"/>
                      <a:pt x="1387500" y="1327696"/>
                    </a:cubicBezTo>
                    <a:cubicBezTo>
                      <a:pt x="1247696" y="1226144"/>
                      <a:pt x="1031860" y="1150141"/>
                      <a:pt x="712785" y="1149819"/>
                    </a:cubicBezTo>
                    <a:cubicBezTo>
                      <a:pt x="614707" y="1149712"/>
                      <a:pt x="501897" y="1204138"/>
                      <a:pt x="411884" y="1201132"/>
                    </a:cubicBezTo>
                    <a:cubicBezTo>
                      <a:pt x="171637" y="1193081"/>
                      <a:pt x="8282" y="1099580"/>
                      <a:pt x="216" y="1122016"/>
                    </a:cubicBezTo>
                    <a:cubicBezTo>
                      <a:pt x="-7850" y="1144345"/>
                      <a:pt x="211857" y="1208217"/>
                      <a:pt x="363491" y="1335318"/>
                    </a:cubicBezTo>
                    <a:cubicBezTo>
                      <a:pt x="457052" y="1413790"/>
                      <a:pt x="486733" y="1529727"/>
                      <a:pt x="552333" y="1584690"/>
                    </a:cubicBezTo>
                    <a:cubicBezTo>
                      <a:pt x="843555" y="1828801"/>
                      <a:pt x="1059821" y="1929816"/>
                      <a:pt x="1218875" y="1954507"/>
                    </a:cubicBezTo>
                    <a:cubicBezTo>
                      <a:pt x="1069607" y="2053268"/>
                      <a:pt x="920232" y="2241557"/>
                      <a:pt x="822262" y="2568972"/>
                    </a:cubicBezTo>
                    <a:cubicBezTo>
                      <a:pt x="794409" y="2662043"/>
                      <a:pt x="815057" y="2784635"/>
                      <a:pt x="786666" y="2869226"/>
                    </a:cubicBezTo>
                    <a:cubicBezTo>
                      <a:pt x="710742" y="3095196"/>
                      <a:pt x="573949" y="3223800"/>
                      <a:pt x="593307" y="3237863"/>
                    </a:cubicBezTo>
                    <a:cubicBezTo>
                      <a:pt x="612664" y="3251818"/>
                      <a:pt x="736874" y="3061273"/>
                      <a:pt x="902811" y="2953281"/>
                    </a:cubicBezTo>
                    <a:cubicBezTo>
                      <a:pt x="1005405" y="2886617"/>
                      <a:pt x="1126067" y="2891340"/>
                      <a:pt x="1197904" y="2844643"/>
                    </a:cubicBezTo>
                    <a:cubicBezTo>
                      <a:pt x="1458369" y="2675247"/>
                      <a:pt x="1611616" y="2526354"/>
                      <a:pt x="1697326" y="2398824"/>
                    </a:cubicBezTo>
                    <a:cubicBezTo>
                      <a:pt x="1747656" y="2553513"/>
                      <a:pt x="1862080" y="2730210"/>
                      <a:pt x="2078023" y="2913776"/>
                    </a:cubicBezTo>
                    <a:cubicBezTo>
                      <a:pt x="2152442" y="2977005"/>
                      <a:pt x="2273856" y="3008458"/>
                      <a:pt x="2340209" y="3068681"/>
                    </a:cubicBezTo>
                    <a:cubicBezTo>
                      <a:pt x="2517329" y="3229704"/>
                      <a:pt x="2579919" y="3405971"/>
                      <a:pt x="2600674" y="3394162"/>
                    </a:cubicBezTo>
                    <a:cubicBezTo>
                      <a:pt x="2621537" y="3382354"/>
                      <a:pt x="2496682" y="3192239"/>
                      <a:pt x="2465172" y="2998045"/>
                    </a:cubicBezTo>
                    <a:cubicBezTo>
                      <a:pt x="2445599" y="2878136"/>
                      <a:pt x="2499263" y="2771002"/>
                      <a:pt x="2485605" y="2686948"/>
                    </a:cubicBezTo>
                    <a:cubicBezTo>
                      <a:pt x="2434845" y="2375100"/>
                      <a:pt x="2358061" y="2173713"/>
                      <a:pt x="2273318" y="2044572"/>
                    </a:cubicBezTo>
                    <a:cubicBezTo>
                      <a:pt x="2443879" y="2049940"/>
                      <a:pt x="2660467" y="1995621"/>
                      <a:pt x="2919319" y="1829767"/>
                    </a:cubicBezTo>
                    <a:cubicBezTo>
                      <a:pt x="3001589" y="1777059"/>
                      <a:pt x="3066436" y="1670569"/>
                      <a:pt x="3143651" y="1624731"/>
                    </a:cubicBezTo>
                    <a:cubicBezTo>
                      <a:pt x="3349807" y="1502031"/>
                      <a:pt x="3538112" y="1492584"/>
                      <a:pt x="3532628" y="1469504"/>
                    </a:cubicBezTo>
                    <a:cubicBezTo>
                      <a:pt x="3527143" y="1446317"/>
                      <a:pt x="3307544" y="1511048"/>
                      <a:pt x="3110635" y="1485929"/>
                    </a:cubicBezTo>
                    <a:close/>
                    <a:moveTo>
                      <a:pt x="1729482" y="1965778"/>
                    </a:moveTo>
                    <a:cubicBezTo>
                      <a:pt x="1711522" y="1942913"/>
                      <a:pt x="1691734" y="1924019"/>
                      <a:pt x="1672269" y="1910171"/>
                    </a:cubicBezTo>
                    <a:cubicBezTo>
                      <a:pt x="1638609" y="1886233"/>
                      <a:pt x="1590646" y="1870023"/>
                      <a:pt x="1534617" y="1864978"/>
                    </a:cubicBezTo>
                    <a:cubicBezTo>
                      <a:pt x="1562362" y="1834383"/>
                      <a:pt x="1580967" y="1800676"/>
                      <a:pt x="1591613" y="1770403"/>
                    </a:cubicBezTo>
                    <a:cubicBezTo>
                      <a:pt x="1600539" y="1745069"/>
                      <a:pt x="1604303" y="1714582"/>
                      <a:pt x="1603120" y="1681411"/>
                    </a:cubicBezTo>
                    <a:cubicBezTo>
                      <a:pt x="1628930" y="1689784"/>
                      <a:pt x="1654095" y="1694186"/>
                      <a:pt x="1676571" y="1695366"/>
                    </a:cubicBezTo>
                    <a:cubicBezTo>
                      <a:pt x="1725180" y="1697728"/>
                      <a:pt x="1784542" y="1681411"/>
                      <a:pt x="1843153" y="1644805"/>
                    </a:cubicBezTo>
                    <a:cubicBezTo>
                      <a:pt x="1829818" y="1695366"/>
                      <a:pt x="1831646" y="1743995"/>
                      <a:pt x="1841002" y="1782104"/>
                    </a:cubicBezTo>
                    <a:cubicBezTo>
                      <a:pt x="1846594" y="1804862"/>
                      <a:pt x="1857456" y="1828908"/>
                      <a:pt x="1872834" y="1852740"/>
                    </a:cubicBezTo>
                    <a:cubicBezTo>
                      <a:pt x="1852724" y="1859181"/>
                      <a:pt x="1834119" y="1867017"/>
                      <a:pt x="1818526" y="1876035"/>
                    </a:cubicBezTo>
                    <a:cubicBezTo>
                      <a:pt x="1786586" y="1894391"/>
                      <a:pt x="1755399" y="1924986"/>
                      <a:pt x="1729482" y="196577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 name="Google Shape;20;p2"/>
              <p:cNvSpPr/>
              <p:nvPr/>
            </p:nvSpPr>
            <p:spPr>
              <a:xfrm rot="1790023">
                <a:off x="6456955" y="8067091"/>
                <a:ext cx="2806958" cy="2820814"/>
              </a:xfrm>
              <a:custGeom>
                <a:avLst/>
                <a:gdLst/>
                <a:ahLst/>
                <a:cxnLst/>
                <a:rect l="l" t="t" r="r" b="b"/>
                <a:pathLst>
                  <a:path w="2806870" h="2820726" extrusionOk="0">
                    <a:moveTo>
                      <a:pt x="1028001" y="1763516"/>
                    </a:moveTo>
                    <a:cubicBezTo>
                      <a:pt x="1002944" y="1769742"/>
                      <a:pt x="978209" y="1776612"/>
                      <a:pt x="953582" y="1783804"/>
                    </a:cubicBezTo>
                    <a:cubicBezTo>
                      <a:pt x="928848" y="1790997"/>
                      <a:pt x="904221" y="1798619"/>
                      <a:pt x="879809" y="1806562"/>
                    </a:cubicBezTo>
                    <a:cubicBezTo>
                      <a:pt x="830985" y="1822665"/>
                      <a:pt x="782806" y="1840485"/>
                      <a:pt x="735273" y="1860774"/>
                    </a:cubicBezTo>
                    <a:cubicBezTo>
                      <a:pt x="731617" y="1862384"/>
                      <a:pt x="727423" y="1860774"/>
                      <a:pt x="725809" y="1857124"/>
                    </a:cubicBezTo>
                    <a:cubicBezTo>
                      <a:pt x="724304" y="1853581"/>
                      <a:pt x="725917" y="1849287"/>
                      <a:pt x="729466" y="1847784"/>
                    </a:cubicBezTo>
                    <a:cubicBezTo>
                      <a:pt x="776892" y="1825885"/>
                      <a:pt x="824855" y="1806133"/>
                      <a:pt x="873786" y="1788957"/>
                    </a:cubicBezTo>
                    <a:cubicBezTo>
                      <a:pt x="898413" y="1780477"/>
                      <a:pt x="923148" y="1772533"/>
                      <a:pt x="948205" y="1765340"/>
                    </a:cubicBezTo>
                    <a:cubicBezTo>
                      <a:pt x="973155" y="1758148"/>
                      <a:pt x="998319" y="1751814"/>
                      <a:pt x="1023699" y="1745910"/>
                    </a:cubicBezTo>
                    <a:cubicBezTo>
                      <a:pt x="1033593" y="1743656"/>
                      <a:pt x="1043379" y="1741509"/>
                      <a:pt x="1053273" y="1739469"/>
                    </a:cubicBezTo>
                    <a:cubicBezTo>
                      <a:pt x="1076179" y="1734746"/>
                      <a:pt x="1099193" y="1730345"/>
                      <a:pt x="1122100" y="1725407"/>
                    </a:cubicBezTo>
                    <a:lnTo>
                      <a:pt x="1160492" y="1717248"/>
                    </a:lnTo>
                    <a:cubicBezTo>
                      <a:pt x="1163718" y="1716711"/>
                      <a:pt x="1169848" y="1714135"/>
                      <a:pt x="1173827" y="1713062"/>
                    </a:cubicBezTo>
                    <a:cubicBezTo>
                      <a:pt x="1177268" y="1712203"/>
                      <a:pt x="1180064" y="1712310"/>
                      <a:pt x="1181462" y="1712847"/>
                    </a:cubicBezTo>
                    <a:cubicBezTo>
                      <a:pt x="1183936" y="1713706"/>
                      <a:pt x="1185442" y="1715316"/>
                      <a:pt x="1186194" y="1717356"/>
                    </a:cubicBezTo>
                    <a:cubicBezTo>
                      <a:pt x="1186732" y="1718858"/>
                      <a:pt x="1187162" y="1721327"/>
                      <a:pt x="1185334" y="1724441"/>
                    </a:cubicBezTo>
                    <a:cubicBezTo>
                      <a:pt x="1183398" y="1727661"/>
                      <a:pt x="1179419" y="1728734"/>
                      <a:pt x="1176193" y="1727017"/>
                    </a:cubicBezTo>
                    <a:cubicBezTo>
                      <a:pt x="1172536" y="1728412"/>
                      <a:pt x="1166084" y="1730667"/>
                      <a:pt x="1163288" y="1731311"/>
                    </a:cubicBezTo>
                    <a:lnTo>
                      <a:pt x="1125541" y="1740543"/>
                    </a:lnTo>
                    <a:lnTo>
                      <a:pt x="1028001" y="1763516"/>
                    </a:lnTo>
                    <a:close/>
                    <a:moveTo>
                      <a:pt x="975951" y="1955670"/>
                    </a:moveTo>
                    <a:cubicBezTo>
                      <a:pt x="976489" y="1956207"/>
                      <a:pt x="976918" y="1956744"/>
                      <a:pt x="977134" y="1956314"/>
                    </a:cubicBezTo>
                    <a:cubicBezTo>
                      <a:pt x="976811" y="1956099"/>
                      <a:pt x="976489" y="1955885"/>
                      <a:pt x="976166" y="1955670"/>
                    </a:cubicBezTo>
                    <a:lnTo>
                      <a:pt x="975951" y="1955670"/>
                    </a:lnTo>
                    <a:close/>
                    <a:moveTo>
                      <a:pt x="850342" y="1978321"/>
                    </a:moveTo>
                    <a:cubicBezTo>
                      <a:pt x="812918" y="1989592"/>
                      <a:pt x="776031" y="2002045"/>
                      <a:pt x="739897" y="2016000"/>
                    </a:cubicBezTo>
                    <a:cubicBezTo>
                      <a:pt x="715701" y="2025447"/>
                      <a:pt x="691827" y="2035430"/>
                      <a:pt x="668167" y="2046165"/>
                    </a:cubicBezTo>
                    <a:cubicBezTo>
                      <a:pt x="609342" y="2072788"/>
                      <a:pt x="552345" y="2103167"/>
                      <a:pt x="495993" y="2135801"/>
                    </a:cubicBezTo>
                    <a:cubicBezTo>
                      <a:pt x="492660" y="2137734"/>
                      <a:pt x="491369" y="2142135"/>
                      <a:pt x="493305" y="2145570"/>
                    </a:cubicBezTo>
                    <a:cubicBezTo>
                      <a:pt x="495241" y="2149005"/>
                      <a:pt x="499650" y="2150186"/>
                      <a:pt x="503091" y="2148254"/>
                    </a:cubicBezTo>
                    <a:cubicBezTo>
                      <a:pt x="559658" y="2117230"/>
                      <a:pt x="617193" y="2088997"/>
                      <a:pt x="675910" y="2063448"/>
                    </a:cubicBezTo>
                    <a:cubicBezTo>
                      <a:pt x="699354" y="2053143"/>
                      <a:pt x="723013" y="2043267"/>
                      <a:pt x="746887" y="2033820"/>
                    </a:cubicBezTo>
                    <a:cubicBezTo>
                      <a:pt x="782484" y="2019757"/>
                      <a:pt x="818618" y="2006553"/>
                      <a:pt x="855504" y="1994745"/>
                    </a:cubicBezTo>
                    <a:cubicBezTo>
                      <a:pt x="861419" y="1992813"/>
                      <a:pt x="898413" y="1978643"/>
                      <a:pt x="930999" y="1967908"/>
                    </a:cubicBezTo>
                    <a:cubicBezTo>
                      <a:pt x="946807" y="1962648"/>
                      <a:pt x="961540" y="1958246"/>
                      <a:pt x="971004" y="1956744"/>
                    </a:cubicBezTo>
                    <a:cubicBezTo>
                      <a:pt x="972725" y="1956421"/>
                      <a:pt x="974768" y="1955777"/>
                      <a:pt x="975951" y="1955670"/>
                    </a:cubicBezTo>
                    <a:cubicBezTo>
                      <a:pt x="975736" y="1955455"/>
                      <a:pt x="975628" y="1955133"/>
                      <a:pt x="975413" y="1955026"/>
                    </a:cubicBezTo>
                    <a:cubicBezTo>
                      <a:pt x="975628" y="1955241"/>
                      <a:pt x="975843" y="1955455"/>
                      <a:pt x="976166" y="1955670"/>
                    </a:cubicBezTo>
                    <a:cubicBezTo>
                      <a:pt x="976811" y="1955563"/>
                      <a:pt x="977241" y="1955670"/>
                      <a:pt x="977134" y="1956207"/>
                    </a:cubicBezTo>
                    <a:lnTo>
                      <a:pt x="977134" y="1956314"/>
                    </a:lnTo>
                    <a:cubicBezTo>
                      <a:pt x="979715" y="1957710"/>
                      <a:pt x="982941" y="1957388"/>
                      <a:pt x="985092" y="1955348"/>
                    </a:cubicBezTo>
                    <a:cubicBezTo>
                      <a:pt x="987888" y="1952772"/>
                      <a:pt x="987995" y="1948478"/>
                      <a:pt x="985415" y="1945687"/>
                    </a:cubicBezTo>
                    <a:cubicBezTo>
                      <a:pt x="984124" y="1944291"/>
                      <a:pt x="982081" y="1943110"/>
                      <a:pt x="978962" y="1942573"/>
                    </a:cubicBezTo>
                    <a:cubicBezTo>
                      <a:pt x="974230" y="1941929"/>
                      <a:pt x="964551" y="1943218"/>
                      <a:pt x="952507" y="1946223"/>
                    </a:cubicBezTo>
                    <a:cubicBezTo>
                      <a:pt x="917126" y="1954811"/>
                      <a:pt x="858085" y="1976066"/>
                      <a:pt x="850342" y="1978321"/>
                    </a:cubicBezTo>
                    <a:close/>
                    <a:moveTo>
                      <a:pt x="1858220" y="1739040"/>
                    </a:moveTo>
                    <a:cubicBezTo>
                      <a:pt x="1855424" y="1735819"/>
                      <a:pt x="1852628" y="1732706"/>
                      <a:pt x="1849832" y="1729593"/>
                    </a:cubicBezTo>
                    <a:cubicBezTo>
                      <a:pt x="1845530" y="1724977"/>
                      <a:pt x="1841229" y="1720469"/>
                      <a:pt x="1836820" y="1716067"/>
                    </a:cubicBezTo>
                    <a:cubicBezTo>
                      <a:pt x="1826281" y="1705333"/>
                      <a:pt x="1815204" y="1695349"/>
                      <a:pt x="1803589" y="1685795"/>
                    </a:cubicBezTo>
                    <a:cubicBezTo>
                      <a:pt x="1792082" y="1676348"/>
                      <a:pt x="1780145" y="1667331"/>
                      <a:pt x="1767993" y="1658743"/>
                    </a:cubicBezTo>
                    <a:cubicBezTo>
                      <a:pt x="1748743" y="1645217"/>
                      <a:pt x="1730246" y="1633731"/>
                      <a:pt x="1711641" y="1624284"/>
                    </a:cubicBezTo>
                    <a:cubicBezTo>
                      <a:pt x="1691424" y="1613871"/>
                      <a:pt x="1671206" y="1605713"/>
                      <a:pt x="1650558" y="1598950"/>
                    </a:cubicBezTo>
                    <a:cubicBezTo>
                      <a:pt x="1611198" y="1586068"/>
                      <a:pt x="1569902" y="1578768"/>
                      <a:pt x="1522369" y="1572112"/>
                    </a:cubicBezTo>
                    <a:cubicBezTo>
                      <a:pt x="1518497" y="1571576"/>
                      <a:pt x="1514841" y="1574152"/>
                      <a:pt x="1514196" y="1578017"/>
                    </a:cubicBezTo>
                    <a:cubicBezTo>
                      <a:pt x="1513658" y="1581989"/>
                      <a:pt x="1516239" y="1585638"/>
                      <a:pt x="1520218" y="1586175"/>
                    </a:cubicBezTo>
                    <a:cubicBezTo>
                      <a:pt x="1566461" y="1594334"/>
                      <a:pt x="1606358" y="1603136"/>
                      <a:pt x="1644643" y="1616555"/>
                    </a:cubicBezTo>
                    <a:cubicBezTo>
                      <a:pt x="1664323" y="1623425"/>
                      <a:pt x="1683465" y="1631584"/>
                      <a:pt x="1702931" y="1641460"/>
                    </a:cubicBezTo>
                    <a:cubicBezTo>
                      <a:pt x="1720782" y="1650477"/>
                      <a:pt x="1738957" y="1660997"/>
                      <a:pt x="1757669" y="1673665"/>
                    </a:cubicBezTo>
                    <a:cubicBezTo>
                      <a:pt x="1769714" y="1681716"/>
                      <a:pt x="1781543" y="1690089"/>
                      <a:pt x="1793050" y="1698999"/>
                    </a:cubicBezTo>
                    <a:cubicBezTo>
                      <a:pt x="1804449" y="1707801"/>
                      <a:pt x="1815526" y="1717034"/>
                      <a:pt x="1826065" y="1727017"/>
                    </a:cubicBezTo>
                    <a:cubicBezTo>
                      <a:pt x="1830475" y="1731204"/>
                      <a:pt x="1834884" y="1735390"/>
                      <a:pt x="1839185" y="1739684"/>
                    </a:cubicBezTo>
                    <a:cubicBezTo>
                      <a:pt x="1841982" y="1742582"/>
                      <a:pt x="1844777" y="1745481"/>
                      <a:pt x="1847466" y="1748379"/>
                    </a:cubicBezTo>
                    <a:cubicBezTo>
                      <a:pt x="1849187" y="1750312"/>
                      <a:pt x="1852843" y="1755035"/>
                      <a:pt x="1854564" y="1757397"/>
                    </a:cubicBezTo>
                    <a:cubicBezTo>
                      <a:pt x="1854779" y="1757719"/>
                      <a:pt x="1854994" y="1758148"/>
                      <a:pt x="1855317" y="1758470"/>
                    </a:cubicBezTo>
                    <a:cubicBezTo>
                      <a:pt x="1855747" y="1759007"/>
                      <a:pt x="1855962" y="1759329"/>
                      <a:pt x="1856070" y="1759544"/>
                    </a:cubicBezTo>
                    <a:cubicBezTo>
                      <a:pt x="1856822" y="1760295"/>
                      <a:pt x="1857575" y="1760724"/>
                      <a:pt x="1857790" y="1760832"/>
                    </a:cubicBezTo>
                    <a:cubicBezTo>
                      <a:pt x="1859618" y="1761905"/>
                      <a:pt x="1861124" y="1761798"/>
                      <a:pt x="1862092" y="1761691"/>
                    </a:cubicBezTo>
                    <a:cubicBezTo>
                      <a:pt x="1864458" y="1761369"/>
                      <a:pt x="1866178" y="1760080"/>
                      <a:pt x="1867254" y="1758148"/>
                    </a:cubicBezTo>
                    <a:cubicBezTo>
                      <a:pt x="1867791" y="1757289"/>
                      <a:pt x="1868544" y="1755464"/>
                      <a:pt x="1867791" y="1752888"/>
                    </a:cubicBezTo>
                    <a:cubicBezTo>
                      <a:pt x="1867684" y="1752673"/>
                      <a:pt x="1867361" y="1751814"/>
                      <a:pt x="1866609" y="1750526"/>
                    </a:cubicBezTo>
                    <a:cubicBezTo>
                      <a:pt x="1865211" y="1748487"/>
                      <a:pt x="1860371" y="1741616"/>
                      <a:pt x="1858220" y="1739040"/>
                    </a:cubicBezTo>
                    <a:close/>
                    <a:moveTo>
                      <a:pt x="1615715" y="1151305"/>
                    </a:moveTo>
                    <a:lnTo>
                      <a:pt x="1615715" y="1151305"/>
                    </a:lnTo>
                    <a:cubicBezTo>
                      <a:pt x="1615822" y="1151520"/>
                      <a:pt x="1615607" y="1151627"/>
                      <a:pt x="1615284" y="1151734"/>
                    </a:cubicBezTo>
                    <a:cubicBezTo>
                      <a:pt x="1614531" y="1152593"/>
                      <a:pt x="1613886" y="1153667"/>
                      <a:pt x="1613671" y="1154740"/>
                    </a:cubicBezTo>
                    <a:cubicBezTo>
                      <a:pt x="1613671" y="1153989"/>
                      <a:pt x="1613671" y="1153237"/>
                      <a:pt x="1613779" y="1152593"/>
                    </a:cubicBezTo>
                    <a:cubicBezTo>
                      <a:pt x="1608294" y="1155921"/>
                      <a:pt x="1596572" y="1162469"/>
                      <a:pt x="1595389" y="1163221"/>
                    </a:cubicBezTo>
                    <a:cubicBezTo>
                      <a:pt x="1588076" y="1168373"/>
                      <a:pt x="1581194" y="1173956"/>
                      <a:pt x="1574526" y="1179860"/>
                    </a:cubicBezTo>
                    <a:cubicBezTo>
                      <a:pt x="1567859" y="1185656"/>
                      <a:pt x="1561621" y="1191883"/>
                      <a:pt x="1555384" y="1198002"/>
                    </a:cubicBezTo>
                    <a:cubicBezTo>
                      <a:pt x="1543339" y="1210239"/>
                      <a:pt x="1530649" y="1222907"/>
                      <a:pt x="1518605" y="1236540"/>
                    </a:cubicBezTo>
                    <a:cubicBezTo>
                      <a:pt x="1506668" y="1249959"/>
                      <a:pt x="1495376" y="1264129"/>
                      <a:pt x="1485374" y="1278943"/>
                    </a:cubicBezTo>
                    <a:cubicBezTo>
                      <a:pt x="1471394" y="1299446"/>
                      <a:pt x="1459994" y="1321238"/>
                      <a:pt x="1453004" y="1343996"/>
                    </a:cubicBezTo>
                    <a:cubicBezTo>
                      <a:pt x="1451714" y="1347646"/>
                      <a:pt x="1453757" y="1351725"/>
                      <a:pt x="1457521" y="1353013"/>
                    </a:cubicBezTo>
                    <a:cubicBezTo>
                      <a:pt x="1461178" y="1354194"/>
                      <a:pt x="1465264" y="1352262"/>
                      <a:pt x="1466555" y="1348505"/>
                    </a:cubicBezTo>
                    <a:cubicBezTo>
                      <a:pt x="1474297" y="1327679"/>
                      <a:pt x="1486342" y="1308142"/>
                      <a:pt x="1500108" y="1289356"/>
                    </a:cubicBezTo>
                    <a:cubicBezTo>
                      <a:pt x="1510324" y="1275507"/>
                      <a:pt x="1521616" y="1262196"/>
                      <a:pt x="1533015" y="1249314"/>
                    </a:cubicBezTo>
                    <a:cubicBezTo>
                      <a:pt x="1544952" y="1235788"/>
                      <a:pt x="1556782" y="1222584"/>
                      <a:pt x="1568181" y="1210239"/>
                    </a:cubicBezTo>
                    <a:cubicBezTo>
                      <a:pt x="1575064" y="1202725"/>
                      <a:pt x="1582054" y="1195425"/>
                      <a:pt x="1589367" y="1188448"/>
                    </a:cubicBezTo>
                    <a:cubicBezTo>
                      <a:pt x="1594206" y="1183832"/>
                      <a:pt x="1599153" y="1179430"/>
                      <a:pt x="1604423" y="1175351"/>
                    </a:cubicBezTo>
                    <a:cubicBezTo>
                      <a:pt x="1605498" y="1174492"/>
                      <a:pt x="1617435" y="1166870"/>
                      <a:pt x="1622059" y="1163650"/>
                    </a:cubicBezTo>
                    <a:cubicBezTo>
                      <a:pt x="1623242" y="1162899"/>
                      <a:pt x="1624103" y="1162254"/>
                      <a:pt x="1624533" y="1161932"/>
                    </a:cubicBezTo>
                    <a:cubicBezTo>
                      <a:pt x="1628189" y="1158605"/>
                      <a:pt x="1627006" y="1154955"/>
                      <a:pt x="1626576" y="1154096"/>
                    </a:cubicBezTo>
                    <a:cubicBezTo>
                      <a:pt x="1625286" y="1150553"/>
                      <a:pt x="1621307" y="1148836"/>
                      <a:pt x="1617865" y="1150124"/>
                    </a:cubicBezTo>
                    <a:cubicBezTo>
                      <a:pt x="1617005" y="1150446"/>
                      <a:pt x="1616360" y="1150875"/>
                      <a:pt x="1615715" y="1151305"/>
                    </a:cubicBezTo>
                    <a:close/>
                    <a:moveTo>
                      <a:pt x="1615284" y="1151734"/>
                    </a:moveTo>
                    <a:lnTo>
                      <a:pt x="1615715" y="1151305"/>
                    </a:lnTo>
                    <a:cubicBezTo>
                      <a:pt x="1614531" y="1149695"/>
                      <a:pt x="1613994" y="1150768"/>
                      <a:pt x="1613779" y="1152593"/>
                    </a:cubicBezTo>
                    <a:lnTo>
                      <a:pt x="1614531" y="1152164"/>
                    </a:lnTo>
                    <a:cubicBezTo>
                      <a:pt x="1614746" y="1151949"/>
                      <a:pt x="1615069" y="1151842"/>
                      <a:pt x="1615284" y="1151734"/>
                    </a:cubicBezTo>
                    <a:close/>
                    <a:moveTo>
                      <a:pt x="1111561" y="1213889"/>
                    </a:moveTo>
                    <a:cubicBezTo>
                      <a:pt x="1125111" y="1236969"/>
                      <a:pt x="1138016" y="1260157"/>
                      <a:pt x="1149738" y="1282700"/>
                    </a:cubicBezTo>
                    <a:cubicBezTo>
                      <a:pt x="1170385" y="1322526"/>
                      <a:pt x="1187377" y="1359991"/>
                      <a:pt x="1197056" y="1390049"/>
                    </a:cubicBezTo>
                    <a:cubicBezTo>
                      <a:pt x="1198131" y="1393806"/>
                      <a:pt x="1202110" y="1395953"/>
                      <a:pt x="1205874" y="1394880"/>
                    </a:cubicBezTo>
                    <a:cubicBezTo>
                      <a:pt x="1209638" y="1393699"/>
                      <a:pt x="1211789" y="1389727"/>
                      <a:pt x="1210713" y="1385970"/>
                    </a:cubicBezTo>
                    <a:cubicBezTo>
                      <a:pt x="1201895" y="1354838"/>
                      <a:pt x="1186302" y="1315763"/>
                      <a:pt x="1166084" y="1274434"/>
                    </a:cubicBezTo>
                    <a:cubicBezTo>
                      <a:pt x="1154684" y="1251354"/>
                      <a:pt x="1141995" y="1227523"/>
                      <a:pt x="1128122" y="1204121"/>
                    </a:cubicBezTo>
                    <a:cubicBezTo>
                      <a:pt x="1110915" y="1175244"/>
                      <a:pt x="1092096" y="1146904"/>
                      <a:pt x="1072953" y="1120925"/>
                    </a:cubicBezTo>
                    <a:cubicBezTo>
                      <a:pt x="1051445" y="1091619"/>
                      <a:pt x="1029184" y="1065318"/>
                      <a:pt x="1008106" y="1044493"/>
                    </a:cubicBezTo>
                    <a:cubicBezTo>
                      <a:pt x="1005417" y="1041809"/>
                      <a:pt x="1001116" y="1041809"/>
                      <a:pt x="998427" y="1044385"/>
                    </a:cubicBezTo>
                    <a:cubicBezTo>
                      <a:pt x="995739" y="1047069"/>
                      <a:pt x="995631" y="1051363"/>
                      <a:pt x="998319" y="1054047"/>
                    </a:cubicBezTo>
                    <a:cubicBezTo>
                      <a:pt x="1018215" y="1075087"/>
                      <a:pt x="1038755" y="1101602"/>
                      <a:pt x="1058973" y="1130909"/>
                    </a:cubicBezTo>
                    <a:cubicBezTo>
                      <a:pt x="1077040" y="1156994"/>
                      <a:pt x="1094784" y="1185334"/>
                      <a:pt x="1111561" y="1213889"/>
                    </a:cubicBezTo>
                    <a:close/>
                    <a:moveTo>
                      <a:pt x="2038998" y="2780754"/>
                    </a:moveTo>
                    <a:cubicBezTo>
                      <a:pt x="2025340" y="2754560"/>
                      <a:pt x="2014586" y="2721068"/>
                      <a:pt x="2004907" y="2701852"/>
                    </a:cubicBezTo>
                    <a:cubicBezTo>
                      <a:pt x="1968988" y="2630680"/>
                      <a:pt x="1937478" y="2557575"/>
                      <a:pt x="1903280" y="2485652"/>
                    </a:cubicBezTo>
                    <a:cubicBezTo>
                      <a:pt x="1894677" y="2467617"/>
                      <a:pt x="1885966" y="2449582"/>
                      <a:pt x="1876933" y="2431762"/>
                    </a:cubicBezTo>
                    <a:cubicBezTo>
                      <a:pt x="1829184" y="2337617"/>
                      <a:pt x="1781221" y="2243580"/>
                      <a:pt x="1732182" y="2150079"/>
                    </a:cubicBezTo>
                    <a:cubicBezTo>
                      <a:pt x="1683143" y="2056578"/>
                      <a:pt x="1633029" y="1963721"/>
                      <a:pt x="1582377" y="1871079"/>
                    </a:cubicBezTo>
                    <a:cubicBezTo>
                      <a:pt x="1551727" y="1815472"/>
                      <a:pt x="1516346" y="1761691"/>
                      <a:pt x="1484192" y="1706621"/>
                    </a:cubicBezTo>
                    <a:cubicBezTo>
                      <a:pt x="1470426" y="1683111"/>
                      <a:pt x="1457306" y="1659387"/>
                      <a:pt x="1445369" y="1635019"/>
                    </a:cubicBezTo>
                    <a:cubicBezTo>
                      <a:pt x="1443648" y="1631476"/>
                      <a:pt x="1439454" y="1630081"/>
                      <a:pt x="1435905" y="1631798"/>
                    </a:cubicBezTo>
                    <a:cubicBezTo>
                      <a:pt x="1432356" y="1633409"/>
                      <a:pt x="1430851" y="1637703"/>
                      <a:pt x="1432572" y="1641245"/>
                    </a:cubicBezTo>
                    <a:cubicBezTo>
                      <a:pt x="1444293" y="1666043"/>
                      <a:pt x="1457306" y="1690196"/>
                      <a:pt x="1470964" y="1714242"/>
                    </a:cubicBezTo>
                    <a:cubicBezTo>
                      <a:pt x="1502473" y="1769527"/>
                      <a:pt x="1537317" y="1823524"/>
                      <a:pt x="1567213" y="1879238"/>
                    </a:cubicBezTo>
                    <a:cubicBezTo>
                      <a:pt x="1607111" y="1953630"/>
                      <a:pt x="1646471" y="2028238"/>
                      <a:pt x="1685724" y="2102953"/>
                    </a:cubicBezTo>
                    <a:cubicBezTo>
                      <a:pt x="1715190" y="2158989"/>
                      <a:pt x="1744441" y="2215132"/>
                      <a:pt x="1773585" y="2271276"/>
                    </a:cubicBezTo>
                    <a:cubicBezTo>
                      <a:pt x="1802836" y="2327419"/>
                      <a:pt x="1831980" y="2383563"/>
                      <a:pt x="1860909" y="2439814"/>
                    </a:cubicBezTo>
                    <a:cubicBezTo>
                      <a:pt x="1897473" y="2510664"/>
                      <a:pt x="1929735" y="2583446"/>
                      <a:pt x="1964579" y="2655048"/>
                    </a:cubicBezTo>
                    <a:cubicBezTo>
                      <a:pt x="1973290" y="2672975"/>
                      <a:pt x="1982215" y="2690903"/>
                      <a:pt x="1991464" y="2708615"/>
                    </a:cubicBezTo>
                    <a:cubicBezTo>
                      <a:pt x="2001358" y="2727831"/>
                      <a:pt x="2012542" y="2761216"/>
                      <a:pt x="2026523" y="2787302"/>
                    </a:cubicBezTo>
                    <a:cubicBezTo>
                      <a:pt x="2033513" y="2800398"/>
                      <a:pt x="2041256" y="2811670"/>
                      <a:pt x="2049644" y="2818970"/>
                    </a:cubicBezTo>
                    <a:cubicBezTo>
                      <a:pt x="2052440" y="2821546"/>
                      <a:pt x="2056849" y="2821224"/>
                      <a:pt x="2059323" y="2818433"/>
                    </a:cubicBezTo>
                    <a:cubicBezTo>
                      <a:pt x="2061796" y="2815535"/>
                      <a:pt x="2061474" y="2811241"/>
                      <a:pt x="2058677" y="2808772"/>
                    </a:cubicBezTo>
                    <a:cubicBezTo>
                      <a:pt x="2051365" y="2802331"/>
                      <a:pt x="2044912" y="2792240"/>
                      <a:pt x="2038998" y="2780754"/>
                    </a:cubicBezTo>
                    <a:close/>
                    <a:moveTo>
                      <a:pt x="2035126" y="2409219"/>
                    </a:moveTo>
                    <a:cubicBezTo>
                      <a:pt x="2034696" y="2410185"/>
                      <a:pt x="2034696" y="2411044"/>
                      <a:pt x="2035341" y="2410937"/>
                    </a:cubicBezTo>
                    <a:cubicBezTo>
                      <a:pt x="2035341" y="2410400"/>
                      <a:pt x="2035341" y="2409971"/>
                      <a:pt x="2035341" y="2409541"/>
                    </a:cubicBezTo>
                    <a:cubicBezTo>
                      <a:pt x="2035233" y="2409434"/>
                      <a:pt x="2035233" y="2409326"/>
                      <a:pt x="2035126" y="2409219"/>
                    </a:cubicBezTo>
                    <a:close/>
                    <a:moveTo>
                      <a:pt x="1918658" y="2278683"/>
                    </a:moveTo>
                    <a:cubicBezTo>
                      <a:pt x="1903926" y="2265801"/>
                      <a:pt x="1888869" y="2253241"/>
                      <a:pt x="1873706" y="2241004"/>
                    </a:cubicBezTo>
                    <a:cubicBezTo>
                      <a:pt x="1835529" y="2210409"/>
                      <a:pt x="1795846" y="2181639"/>
                      <a:pt x="1755518" y="2154373"/>
                    </a:cubicBezTo>
                    <a:cubicBezTo>
                      <a:pt x="1752292" y="2152119"/>
                      <a:pt x="1747775" y="2152870"/>
                      <a:pt x="1745517" y="2156090"/>
                    </a:cubicBezTo>
                    <a:cubicBezTo>
                      <a:pt x="1743259" y="2159311"/>
                      <a:pt x="1744012" y="2163712"/>
                      <a:pt x="1747238" y="2165966"/>
                    </a:cubicBezTo>
                    <a:cubicBezTo>
                      <a:pt x="1778640" y="2188724"/>
                      <a:pt x="1809074" y="2212663"/>
                      <a:pt x="1839185" y="2237246"/>
                    </a:cubicBezTo>
                    <a:cubicBezTo>
                      <a:pt x="1857252" y="2251846"/>
                      <a:pt x="1874997" y="2266874"/>
                      <a:pt x="1892741" y="2281903"/>
                    </a:cubicBezTo>
                    <a:cubicBezTo>
                      <a:pt x="1919519" y="2304447"/>
                      <a:pt x="1946082" y="2327097"/>
                      <a:pt x="1971784" y="2350499"/>
                    </a:cubicBezTo>
                    <a:cubicBezTo>
                      <a:pt x="1975333" y="2353612"/>
                      <a:pt x="2018457" y="2390004"/>
                      <a:pt x="2032545" y="2406643"/>
                    </a:cubicBezTo>
                    <a:cubicBezTo>
                      <a:pt x="2033298" y="2407501"/>
                      <a:pt x="2034373" y="2408468"/>
                      <a:pt x="2035126" y="2409219"/>
                    </a:cubicBezTo>
                    <a:cubicBezTo>
                      <a:pt x="2035341" y="2408575"/>
                      <a:pt x="2035664" y="2407824"/>
                      <a:pt x="2035986" y="2407287"/>
                    </a:cubicBezTo>
                    <a:cubicBezTo>
                      <a:pt x="2035664" y="2408038"/>
                      <a:pt x="2035449" y="2408790"/>
                      <a:pt x="2035341" y="2409541"/>
                    </a:cubicBezTo>
                    <a:cubicBezTo>
                      <a:pt x="2035879" y="2410185"/>
                      <a:pt x="2036094" y="2410615"/>
                      <a:pt x="2035664" y="2410829"/>
                    </a:cubicBezTo>
                    <a:cubicBezTo>
                      <a:pt x="2035556" y="2410829"/>
                      <a:pt x="2035449" y="2410829"/>
                      <a:pt x="2035341" y="2410937"/>
                    </a:cubicBezTo>
                    <a:cubicBezTo>
                      <a:pt x="2035556" y="2412654"/>
                      <a:pt x="2036524" y="2414479"/>
                      <a:pt x="2038029" y="2415660"/>
                    </a:cubicBezTo>
                    <a:cubicBezTo>
                      <a:pt x="2041041" y="2417914"/>
                      <a:pt x="2045342" y="2417270"/>
                      <a:pt x="2047601" y="2414264"/>
                    </a:cubicBezTo>
                    <a:cubicBezTo>
                      <a:pt x="2048784" y="2412869"/>
                      <a:pt x="2049429" y="2410937"/>
                      <a:pt x="2049214" y="2408575"/>
                    </a:cubicBezTo>
                    <a:cubicBezTo>
                      <a:pt x="2048999" y="2406428"/>
                      <a:pt x="2047170" y="2402563"/>
                      <a:pt x="2043514" y="2397840"/>
                    </a:cubicBezTo>
                    <a:cubicBezTo>
                      <a:pt x="2029641" y="2380235"/>
                      <a:pt x="1986947" y="2341267"/>
                      <a:pt x="1983506" y="2337940"/>
                    </a:cubicBezTo>
                    <a:cubicBezTo>
                      <a:pt x="1962213" y="2317865"/>
                      <a:pt x="1940705" y="2297898"/>
                      <a:pt x="1918658" y="2278683"/>
                    </a:cubicBezTo>
                    <a:close/>
                    <a:moveTo>
                      <a:pt x="1896505" y="2030707"/>
                    </a:moveTo>
                    <a:cubicBezTo>
                      <a:pt x="1866393" y="2009452"/>
                      <a:pt x="1835852" y="1988734"/>
                      <a:pt x="1803805" y="1971021"/>
                    </a:cubicBezTo>
                    <a:cubicBezTo>
                      <a:pt x="1750571" y="1941715"/>
                      <a:pt x="1693252" y="1920782"/>
                      <a:pt x="1627329" y="1917239"/>
                    </a:cubicBezTo>
                    <a:cubicBezTo>
                      <a:pt x="1623457" y="1917024"/>
                      <a:pt x="1620016" y="1919923"/>
                      <a:pt x="1619801" y="1923895"/>
                    </a:cubicBezTo>
                    <a:cubicBezTo>
                      <a:pt x="1619479" y="1927867"/>
                      <a:pt x="1622490" y="1931194"/>
                      <a:pt x="1626469" y="1931516"/>
                    </a:cubicBezTo>
                    <a:cubicBezTo>
                      <a:pt x="1673464" y="1935381"/>
                      <a:pt x="1715405" y="1948800"/>
                      <a:pt x="1754766" y="1967156"/>
                    </a:cubicBezTo>
                    <a:cubicBezTo>
                      <a:pt x="1777457" y="1977784"/>
                      <a:pt x="1799395" y="1990129"/>
                      <a:pt x="1820796" y="2003333"/>
                    </a:cubicBezTo>
                    <a:cubicBezTo>
                      <a:pt x="1835207" y="2012136"/>
                      <a:pt x="1849402" y="2021260"/>
                      <a:pt x="1863490" y="2030600"/>
                    </a:cubicBezTo>
                    <a:cubicBezTo>
                      <a:pt x="1916938" y="2065917"/>
                      <a:pt x="1969203" y="2103919"/>
                      <a:pt x="2026092" y="2132903"/>
                    </a:cubicBezTo>
                    <a:cubicBezTo>
                      <a:pt x="2029426" y="2134728"/>
                      <a:pt x="2033513" y="2133440"/>
                      <a:pt x="2035341" y="2130112"/>
                    </a:cubicBezTo>
                    <a:cubicBezTo>
                      <a:pt x="2037062" y="2126784"/>
                      <a:pt x="2035771" y="2122598"/>
                      <a:pt x="2032437" y="2120880"/>
                    </a:cubicBezTo>
                    <a:cubicBezTo>
                      <a:pt x="1984904" y="2094902"/>
                      <a:pt x="1941135" y="2062053"/>
                      <a:pt x="1896505" y="2030707"/>
                    </a:cubicBezTo>
                    <a:close/>
                    <a:moveTo>
                      <a:pt x="1859941" y="1830716"/>
                    </a:moveTo>
                    <a:cubicBezTo>
                      <a:pt x="1833271" y="1816546"/>
                      <a:pt x="1803805" y="1794647"/>
                      <a:pt x="1784232" y="1785952"/>
                    </a:cubicBezTo>
                    <a:cubicBezTo>
                      <a:pt x="1768961" y="1779189"/>
                      <a:pt x="1753475" y="1772962"/>
                      <a:pt x="1737989" y="1767380"/>
                    </a:cubicBezTo>
                    <a:cubicBezTo>
                      <a:pt x="1722288" y="1761798"/>
                      <a:pt x="1706479" y="1756645"/>
                      <a:pt x="1690563" y="1752137"/>
                    </a:cubicBezTo>
                    <a:cubicBezTo>
                      <a:pt x="1671421" y="1746662"/>
                      <a:pt x="1652063" y="1741938"/>
                      <a:pt x="1632598" y="1737644"/>
                    </a:cubicBezTo>
                    <a:cubicBezTo>
                      <a:pt x="1603777" y="1731311"/>
                      <a:pt x="1574526" y="1726158"/>
                      <a:pt x="1544952" y="1721435"/>
                    </a:cubicBezTo>
                    <a:cubicBezTo>
                      <a:pt x="1541081" y="1720791"/>
                      <a:pt x="1537317" y="1723367"/>
                      <a:pt x="1536672" y="1727232"/>
                    </a:cubicBezTo>
                    <a:cubicBezTo>
                      <a:pt x="1535919" y="1731096"/>
                      <a:pt x="1538500" y="1734853"/>
                      <a:pt x="1542371" y="1735497"/>
                    </a:cubicBezTo>
                    <a:cubicBezTo>
                      <a:pt x="1582807" y="1743441"/>
                      <a:pt x="1622490" y="1752673"/>
                      <a:pt x="1661635" y="1763623"/>
                    </a:cubicBezTo>
                    <a:cubicBezTo>
                      <a:pt x="1677336" y="1768024"/>
                      <a:pt x="1692929" y="1772747"/>
                      <a:pt x="1708415" y="1777686"/>
                    </a:cubicBezTo>
                    <a:cubicBezTo>
                      <a:pt x="1731537" y="1785093"/>
                      <a:pt x="1754443" y="1793144"/>
                      <a:pt x="1777134" y="1802590"/>
                    </a:cubicBezTo>
                    <a:cubicBezTo>
                      <a:pt x="1796707" y="1810534"/>
                      <a:pt x="1826281" y="1831253"/>
                      <a:pt x="1853059" y="1844242"/>
                    </a:cubicBezTo>
                    <a:cubicBezTo>
                      <a:pt x="1866931" y="1851005"/>
                      <a:pt x="1880266" y="1855728"/>
                      <a:pt x="1891236" y="1856265"/>
                    </a:cubicBezTo>
                    <a:cubicBezTo>
                      <a:pt x="1895000" y="1856480"/>
                      <a:pt x="1898226" y="1853689"/>
                      <a:pt x="1898548" y="1849931"/>
                    </a:cubicBezTo>
                    <a:cubicBezTo>
                      <a:pt x="1898764" y="1846174"/>
                      <a:pt x="1895860" y="1842954"/>
                      <a:pt x="1892096" y="1842632"/>
                    </a:cubicBezTo>
                    <a:cubicBezTo>
                      <a:pt x="1882740" y="1841880"/>
                      <a:pt x="1871663" y="1837050"/>
                      <a:pt x="1859941" y="1830716"/>
                    </a:cubicBezTo>
                    <a:close/>
                    <a:moveTo>
                      <a:pt x="1584850" y="1923358"/>
                    </a:moveTo>
                    <a:cubicBezTo>
                      <a:pt x="1586141" y="1925934"/>
                      <a:pt x="1586463" y="1929155"/>
                      <a:pt x="1585495" y="1932912"/>
                    </a:cubicBezTo>
                    <a:cubicBezTo>
                      <a:pt x="1584420" y="1937099"/>
                      <a:pt x="1581301" y="1942573"/>
                      <a:pt x="1577752" y="1948263"/>
                    </a:cubicBezTo>
                    <a:cubicBezTo>
                      <a:pt x="1573881" y="1954382"/>
                      <a:pt x="1569257" y="1960930"/>
                      <a:pt x="1567751" y="1965976"/>
                    </a:cubicBezTo>
                    <a:cubicBezTo>
                      <a:pt x="1563234" y="1980790"/>
                      <a:pt x="1558717" y="1995711"/>
                      <a:pt x="1554416" y="2010633"/>
                    </a:cubicBezTo>
                    <a:cubicBezTo>
                      <a:pt x="1550114" y="2025447"/>
                      <a:pt x="1546027" y="2040368"/>
                      <a:pt x="1542371" y="2055397"/>
                    </a:cubicBezTo>
                    <a:cubicBezTo>
                      <a:pt x="1535596" y="2082234"/>
                      <a:pt x="1529466" y="2109394"/>
                      <a:pt x="1523551" y="2136553"/>
                    </a:cubicBezTo>
                    <a:cubicBezTo>
                      <a:pt x="1517637" y="2163605"/>
                      <a:pt x="1512045" y="2190764"/>
                      <a:pt x="1507313" y="2218138"/>
                    </a:cubicBezTo>
                    <a:cubicBezTo>
                      <a:pt x="1501075" y="2254529"/>
                      <a:pt x="1496129" y="2291135"/>
                      <a:pt x="1493440" y="2327956"/>
                    </a:cubicBezTo>
                    <a:cubicBezTo>
                      <a:pt x="1493225" y="2331928"/>
                      <a:pt x="1489891" y="2334934"/>
                      <a:pt x="1486020" y="2334719"/>
                    </a:cubicBezTo>
                    <a:cubicBezTo>
                      <a:pt x="1482041" y="2334504"/>
                      <a:pt x="1479030" y="2331177"/>
                      <a:pt x="1479244" y="2327205"/>
                    </a:cubicBezTo>
                    <a:cubicBezTo>
                      <a:pt x="1481072" y="2280400"/>
                      <a:pt x="1486127" y="2233811"/>
                      <a:pt x="1493978" y="2187544"/>
                    </a:cubicBezTo>
                    <a:cubicBezTo>
                      <a:pt x="1497096" y="2169080"/>
                      <a:pt x="1500645" y="2150723"/>
                      <a:pt x="1504624" y="2132474"/>
                    </a:cubicBezTo>
                    <a:cubicBezTo>
                      <a:pt x="1510647" y="2104992"/>
                      <a:pt x="1517637" y="2077833"/>
                      <a:pt x="1524842" y="2050781"/>
                    </a:cubicBezTo>
                    <a:cubicBezTo>
                      <a:pt x="1528176" y="2038758"/>
                      <a:pt x="1531725" y="2026628"/>
                      <a:pt x="1535488" y="2014712"/>
                    </a:cubicBezTo>
                    <a:cubicBezTo>
                      <a:pt x="1541081" y="1996785"/>
                      <a:pt x="1547103" y="1978965"/>
                      <a:pt x="1553125" y="1961252"/>
                    </a:cubicBezTo>
                    <a:cubicBezTo>
                      <a:pt x="1554953" y="1956207"/>
                      <a:pt x="1559148" y="1949659"/>
                      <a:pt x="1563557" y="1943325"/>
                    </a:cubicBezTo>
                    <a:cubicBezTo>
                      <a:pt x="1566783" y="1938494"/>
                      <a:pt x="1570225" y="1933878"/>
                      <a:pt x="1571623" y="1930121"/>
                    </a:cubicBezTo>
                    <a:cubicBezTo>
                      <a:pt x="1569041" y="1928833"/>
                      <a:pt x="1567536" y="1925827"/>
                      <a:pt x="1568074" y="1922821"/>
                    </a:cubicBezTo>
                    <a:cubicBezTo>
                      <a:pt x="1568826" y="1919064"/>
                      <a:pt x="1572483" y="1916702"/>
                      <a:pt x="1576139" y="1917454"/>
                    </a:cubicBezTo>
                    <a:cubicBezTo>
                      <a:pt x="1580871" y="1918313"/>
                      <a:pt x="1583344" y="1920674"/>
                      <a:pt x="1584850" y="1923358"/>
                    </a:cubicBezTo>
                    <a:close/>
                    <a:moveTo>
                      <a:pt x="1573774" y="1930873"/>
                    </a:moveTo>
                    <a:cubicBezTo>
                      <a:pt x="1573774" y="1930873"/>
                      <a:pt x="1573666" y="1930873"/>
                      <a:pt x="1573558" y="1930765"/>
                    </a:cubicBezTo>
                    <a:cubicBezTo>
                      <a:pt x="1573451" y="1930765"/>
                      <a:pt x="1573236" y="1930765"/>
                      <a:pt x="1573128" y="1930765"/>
                    </a:cubicBezTo>
                    <a:cubicBezTo>
                      <a:pt x="1573451" y="1931087"/>
                      <a:pt x="1573666" y="1931194"/>
                      <a:pt x="1573774" y="1930873"/>
                    </a:cubicBezTo>
                    <a:close/>
                    <a:moveTo>
                      <a:pt x="1709490" y="2178204"/>
                    </a:moveTo>
                    <a:cubicBezTo>
                      <a:pt x="1705942" y="2179600"/>
                      <a:pt x="1704221" y="2183572"/>
                      <a:pt x="1705619" y="2187007"/>
                    </a:cubicBezTo>
                    <a:cubicBezTo>
                      <a:pt x="1706049" y="2188295"/>
                      <a:pt x="1706910" y="2189369"/>
                      <a:pt x="1707985" y="2190120"/>
                    </a:cubicBezTo>
                    <a:cubicBezTo>
                      <a:pt x="1705081" y="2198815"/>
                      <a:pt x="1697661" y="2212556"/>
                      <a:pt x="1696263" y="2220178"/>
                    </a:cubicBezTo>
                    <a:lnTo>
                      <a:pt x="1681637" y="2301978"/>
                    </a:lnTo>
                    <a:cubicBezTo>
                      <a:pt x="1678088" y="2321945"/>
                      <a:pt x="1674755" y="2341911"/>
                      <a:pt x="1672174" y="2361878"/>
                    </a:cubicBezTo>
                    <a:cubicBezTo>
                      <a:pt x="1669700" y="2382060"/>
                      <a:pt x="1667764" y="2402134"/>
                      <a:pt x="1666689" y="2422316"/>
                    </a:cubicBezTo>
                    <a:cubicBezTo>
                      <a:pt x="1664323" y="2462571"/>
                      <a:pt x="1665076" y="2502935"/>
                      <a:pt x="1668947" y="2543942"/>
                    </a:cubicBezTo>
                    <a:cubicBezTo>
                      <a:pt x="1669270" y="2547807"/>
                      <a:pt x="1672711" y="2550705"/>
                      <a:pt x="1676690" y="2550490"/>
                    </a:cubicBezTo>
                    <a:cubicBezTo>
                      <a:pt x="1680562" y="2550168"/>
                      <a:pt x="1683465" y="2546733"/>
                      <a:pt x="1683250" y="2542761"/>
                    </a:cubicBezTo>
                    <a:cubicBezTo>
                      <a:pt x="1681315" y="2510557"/>
                      <a:pt x="1681745" y="2478889"/>
                      <a:pt x="1683573" y="2447435"/>
                    </a:cubicBezTo>
                    <a:cubicBezTo>
                      <a:pt x="1684863" y="2423604"/>
                      <a:pt x="1687229" y="2399880"/>
                      <a:pt x="1689918" y="2376048"/>
                    </a:cubicBezTo>
                    <a:cubicBezTo>
                      <a:pt x="1692714" y="2352432"/>
                      <a:pt x="1695725" y="2328815"/>
                      <a:pt x="1699489" y="2304876"/>
                    </a:cubicBezTo>
                    <a:lnTo>
                      <a:pt x="1711534" y="2222647"/>
                    </a:lnTo>
                    <a:cubicBezTo>
                      <a:pt x="1712502" y="2215669"/>
                      <a:pt x="1718739" y="2203109"/>
                      <a:pt x="1721320" y="2194843"/>
                    </a:cubicBezTo>
                    <a:cubicBezTo>
                      <a:pt x="1723041" y="2189261"/>
                      <a:pt x="1723148" y="2184753"/>
                      <a:pt x="1722073" y="2182498"/>
                    </a:cubicBezTo>
                    <a:cubicBezTo>
                      <a:pt x="1721105" y="2180244"/>
                      <a:pt x="1719600" y="2178634"/>
                      <a:pt x="1717449" y="2177882"/>
                    </a:cubicBezTo>
                    <a:cubicBezTo>
                      <a:pt x="1715621" y="2177131"/>
                      <a:pt x="1713039" y="2176701"/>
                      <a:pt x="1709490" y="2178204"/>
                    </a:cubicBezTo>
                    <a:close/>
                    <a:moveTo>
                      <a:pt x="1838002" y="2454091"/>
                    </a:moveTo>
                    <a:cubicBezTo>
                      <a:pt x="1834238" y="2454842"/>
                      <a:pt x="1831765" y="2458385"/>
                      <a:pt x="1832410" y="2462035"/>
                    </a:cubicBezTo>
                    <a:lnTo>
                      <a:pt x="1832518" y="2462249"/>
                    </a:lnTo>
                    <a:lnTo>
                      <a:pt x="1832625" y="2462249"/>
                    </a:lnTo>
                    <a:cubicBezTo>
                      <a:pt x="1832625" y="2462249"/>
                      <a:pt x="1832518" y="2462357"/>
                      <a:pt x="1832518" y="2462571"/>
                    </a:cubicBezTo>
                    <a:cubicBezTo>
                      <a:pt x="1832625" y="2462894"/>
                      <a:pt x="1832840" y="2463323"/>
                      <a:pt x="1832948" y="2463752"/>
                    </a:cubicBezTo>
                    <a:lnTo>
                      <a:pt x="1832518" y="2463108"/>
                    </a:lnTo>
                    <a:cubicBezTo>
                      <a:pt x="1832303" y="2467187"/>
                      <a:pt x="1830905" y="2475990"/>
                      <a:pt x="1830797" y="2476419"/>
                    </a:cubicBezTo>
                    <a:lnTo>
                      <a:pt x="1826388" y="2507014"/>
                    </a:lnTo>
                    <a:cubicBezTo>
                      <a:pt x="1825098" y="2517319"/>
                      <a:pt x="1823807" y="2527625"/>
                      <a:pt x="1822947" y="2538038"/>
                    </a:cubicBezTo>
                    <a:cubicBezTo>
                      <a:pt x="1822301" y="2545015"/>
                      <a:pt x="1821979" y="2551886"/>
                      <a:pt x="1821656" y="2558863"/>
                    </a:cubicBezTo>
                    <a:cubicBezTo>
                      <a:pt x="1821119" y="2576254"/>
                      <a:pt x="1821226" y="2593645"/>
                      <a:pt x="1821764" y="2611142"/>
                    </a:cubicBezTo>
                    <a:cubicBezTo>
                      <a:pt x="1821656" y="2615007"/>
                      <a:pt x="1824775" y="2618335"/>
                      <a:pt x="1828754" y="2618335"/>
                    </a:cubicBezTo>
                    <a:cubicBezTo>
                      <a:pt x="1832733" y="2618442"/>
                      <a:pt x="1835959" y="2615222"/>
                      <a:pt x="1835959" y="2611357"/>
                    </a:cubicBezTo>
                    <a:cubicBezTo>
                      <a:pt x="1836927" y="2596972"/>
                      <a:pt x="1838325" y="2582588"/>
                      <a:pt x="1839616" y="2568310"/>
                    </a:cubicBezTo>
                    <a:cubicBezTo>
                      <a:pt x="1840476" y="2558756"/>
                      <a:pt x="1841444" y="2549095"/>
                      <a:pt x="1842197" y="2539541"/>
                    </a:cubicBezTo>
                    <a:cubicBezTo>
                      <a:pt x="1842949" y="2529235"/>
                      <a:pt x="1843380" y="2518930"/>
                      <a:pt x="1844133" y="2508624"/>
                    </a:cubicBezTo>
                    <a:lnTo>
                      <a:pt x="1846068" y="2477922"/>
                    </a:lnTo>
                    <a:cubicBezTo>
                      <a:pt x="1846068" y="2477386"/>
                      <a:pt x="1846713" y="2466543"/>
                      <a:pt x="1846391" y="2462249"/>
                    </a:cubicBezTo>
                    <a:cubicBezTo>
                      <a:pt x="1846283" y="2459995"/>
                      <a:pt x="1845746" y="2458385"/>
                      <a:pt x="1845423" y="2457848"/>
                    </a:cubicBezTo>
                    <a:cubicBezTo>
                      <a:pt x="1843272" y="2454306"/>
                      <a:pt x="1840476" y="2453554"/>
                      <a:pt x="1838002" y="2454091"/>
                    </a:cubicBezTo>
                    <a:close/>
                    <a:moveTo>
                      <a:pt x="1126939" y="1425796"/>
                    </a:moveTo>
                    <a:cubicBezTo>
                      <a:pt x="1126831" y="1425152"/>
                      <a:pt x="1126186" y="1425474"/>
                      <a:pt x="1125541" y="1425903"/>
                    </a:cubicBezTo>
                    <a:lnTo>
                      <a:pt x="1125971" y="1426118"/>
                    </a:lnTo>
                    <a:cubicBezTo>
                      <a:pt x="1126293" y="1425903"/>
                      <a:pt x="1126616" y="1425796"/>
                      <a:pt x="1126939" y="1425796"/>
                    </a:cubicBezTo>
                    <a:close/>
                    <a:moveTo>
                      <a:pt x="534386" y="1188555"/>
                    </a:moveTo>
                    <a:cubicBezTo>
                      <a:pt x="534816" y="1188984"/>
                      <a:pt x="535246" y="1189306"/>
                      <a:pt x="535461" y="1188877"/>
                    </a:cubicBezTo>
                    <a:lnTo>
                      <a:pt x="534816" y="1188555"/>
                    </a:lnTo>
                    <a:lnTo>
                      <a:pt x="534386" y="1188555"/>
                    </a:lnTo>
                    <a:close/>
                    <a:moveTo>
                      <a:pt x="400927" y="1369223"/>
                    </a:moveTo>
                    <a:cubicBezTo>
                      <a:pt x="355652" y="1370511"/>
                      <a:pt x="312851" y="1367505"/>
                      <a:pt x="276824" y="1358381"/>
                    </a:cubicBezTo>
                    <a:cubicBezTo>
                      <a:pt x="272953" y="1357415"/>
                      <a:pt x="270587" y="1353550"/>
                      <a:pt x="271555" y="1349793"/>
                    </a:cubicBezTo>
                    <a:cubicBezTo>
                      <a:pt x="272415" y="1345928"/>
                      <a:pt x="276286" y="1343567"/>
                      <a:pt x="280158" y="1344533"/>
                    </a:cubicBezTo>
                    <a:cubicBezTo>
                      <a:pt x="309732" y="1351188"/>
                      <a:pt x="343823" y="1353228"/>
                      <a:pt x="379956" y="1352369"/>
                    </a:cubicBezTo>
                    <a:cubicBezTo>
                      <a:pt x="412542" y="1351618"/>
                      <a:pt x="446739" y="1348397"/>
                      <a:pt x="480830" y="1343889"/>
                    </a:cubicBezTo>
                    <a:cubicBezTo>
                      <a:pt x="522018" y="1338521"/>
                      <a:pt x="563099" y="1331222"/>
                      <a:pt x="601061" y="1323492"/>
                    </a:cubicBezTo>
                    <a:cubicBezTo>
                      <a:pt x="669780" y="1309430"/>
                      <a:pt x="727423" y="1293864"/>
                      <a:pt x="757104" y="1285384"/>
                    </a:cubicBezTo>
                    <a:cubicBezTo>
                      <a:pt x="685374" y="1253501"/>
                      <a:pt x="613751" y="1221511"/>
                      <a:pt x="541483" y="1189092"/>
                    </a:cubicBezTo>
                    <a:cubicBezTo>
                      <a:pt x="541054" y="1188877"/>
                      <a:pt x="540623" y="1188662"/>
                      <a:pt x="540085" y="1188448"/>
                    </a:cubicBezTo>
                    <a:cubicBezTo>
                      <a:pt x="539655" y="1188662"/>
                      <a:pt x="539763" y="1189414"/>
                      <a:pt x="539333" y="1189521"/>
                    </a:cubicBezTo>
                    <a:cubicBezTo>
                      <a:pt x="537935" y="1189736"/>
                      <a:pt x="536644" y="1189521"/>
                      <a:pt x="535461" y="1188877"/>
                    </a:cubicBezTo>
                    <a:cubicBezTo>
                      <a:pt x="535461" y="1188877"/>
                      <a:pt x="535461" y="1188770"/>
                      <a:pt x="535569" y="1188662"/>
                    </a:cubicBezTo>
                    <a:cubicBezTo>
                      <a:pt x="535569" y="1188555"/>
                      <a:pt x="535354" y="1188662"/>
                      <a:pt x="535246" y="1188662"/>
                    </a:cubicBezTo>
                    <a:lnTo>
                      <a:pt x="534816" y="1188555"/>
                    </a:lnTo>
                    <a:cubicBezTo>
                      <a:pt x="534386" y="1188233"/>
                      <a:pt x="533848" y="1187911"/>
                      <a:pt x="533418" y="1187481"/>
                    </a:cubicBezTo>
                    <a:cubicBezTo>
                      <a:pt x="533741" y="1187803"/>
                      <a:pt x="534063" y="1188233"/>
                      <a:pt x="534386" y="1188555"/>
                    </a:cubicBezTo>
                    <a:cubicBezTo>
                      <a:pt x="530837" y="1188233"/>
                      <a:pt x="524277" y="1188555"/>
                      <a:pt x="515243" y="1189092"/>
                    </a:cubicBezTo>
                    <a:cubicBezTo>
                      <a:pt x="488251" y="1190702"/>
                      <a:pt x="440825" y="1195747"/>
                      <a:pt x="387377" y="1200149"/>
                    </a:cubicBezTo>
                    <a:cubicBezTo>
                      <a:pt x="359631" y="1202403"/>
                      <a:pt x="330380" y="1204550"/>
                      <a:pt x="301559" y="1206053"/>
                    </a:cubicBezTo>
                    <a:cubicBezTo>
                      <a:pt x="279835" y="1207234"/>
                      <a:pt x="258220" y="1207878"/>
                      <a:pt x="237894" y="1208200"/>
                    </a:cubicBezTo>
                    <a:cubicBezTo>
                      <a:pt x="200040" y="1208736"/>
                      <a:pt x="166057" y="1207770"/>
                      <a:pt x="141645" y="1204765"/>
                    </a:cubicBezTo>
                    <a:cubicBezTo>
                      <a:pt x="137666" y="1204335"/>
                      <a:pt x="134870" y="1200793"/>
                      <a:pt x="135300" y="1196928"/>
                    </a:cubicBezTo>
                    <a:cubicBezTo>
                      <a:pt x="135730" y="1192956"/>
                      <a:pt x="139279" y="1190165"/>
                      <a:pt x="143150" y="1190595"/>
                    </a:cubicBezTo>
                    <a:cubicBezTo>
                      <a:pt x="169713" y="1192956"/>
                      <a:pt x="207460" y="1192098"/>
                      <a:pt x="249186" y="1189951"/>
                    </a:cubicBezTo>
                    <a:cubicBezTo>
                      <a:pt x="272093" y="1188877"/>
                      <a:pt x="296182" y="1187267"/>
                      <a:pt x="320271" y="1185764"/>
                    </a:cubicBezTo>
                    <a:cubicBezTo>
                      <a:pt x="344468" y="1184261"/>
                      <a:pt x="368557" y="1182758"/>
                      <a:pt x="391463" y="1181255"/>
                    </a:cubicBezTo>
                    <a:cubicBezTo>
                      <a:pt x="433727" y="1178571"/>
                      <a:pt x="471797" y="1176210"/>
                      <a:pt x="498682" y="1175029"/>
                    </a:cubicBezTo>
                    <a:cubicBezTo>
                      <a:pt x="502661" y="1174814"/>
                      <a:pt x="505350" y="1174814"/>
                      <a:pt x="508899" y="1174707"/>
                    </a:cubicBezTo>
                    <a:cubicBezTo>
                      <a:pt x="453730" y="1150017"/>
                      <a:pt x="398561" y="1125326"/>
                      <a:pt x="342854" y="1101817"/>
                    </a:cubicBezTo>
                    <a:cubicBezTo>
                      <a:pt x="231334" y="1054476"/>
                      <a:pt x="118953" y="1010463"/>
                      <a:pt x="4960" y="974287"/>
                    </a:cubicBezTo>
                    <a:cubicBezTo>
                      <a:pt x="1196" y="973106"/>
                      <a:pt x="-848" y="969134"/>
                      <a:pt x="335" y="965377"/>
                    </a:cubicBezTo>
                    <a:cubicBezTo>
                      <a:pt x="1518" y="961619"/>
                      <a:pt x="5497" y="959472"/>
                      <a:pt x="9261" y="960653"/>
                    </a:cubicBezTo>
                    <a:cubicBezTo>
                      <a:pt x="124115" y="995756"/>
                      <a:pt x="237572" y="1038374"/>
                      <a:pt x="349952" y="1084963"/>
                    </a:cubicBezTo>
                    <a:cubicBezTo>
                      <a:pt x="395657" y="1103964"/>
                      <a:pt x="441040" y="1124146"/>
                      <a:pt x="486423" y="1144113"/>
                    </a:cubicBezTo>
                    <a:cubicBezTo>
                      <a:pt x="469323" y="1125971"/>
                      <a:pt x="447277" y="1105467"/>
                      <a:pt x="420822" y="1083246"/>
                    </a:cubicBezTo>
                    <a:cubicBezTo>
                      <a:pt x="405659" y="1070471"/>
                      <a:pt x="389635" y="1057482"/>
                      <a:pt x="373504" y="1044600"/>
                    </a:cubicBezTo>
                    <a:cubicBezTo>
                      <a:pt x="362857" y="1036012"/>
                      <a:pt x="352211" y="1027424"/>
                      <a:pt x="341779" y="1019051"/>
                    </a:cubicBezTo>
                    <a:cubicBezTo>
                      <a:pt x="324895" y="1005632"/>
                      <a:pt x="308657" y="992643"/>
                      <a:pt x="293816" y="980942"/>
                    </a:cubicBezTo>
                    <a:cubicBezTo>
                      <a:pt x="252090" y="947986"/>
                      <a:pt x="221333" y="924584"/>
                      <a:pt x="221333" y="924584"/>
                    </a:cubicBezTo>
                    <a:cubicBezTo>
                      <a:pt x="218107" y="922222"/>
                      <a:pt x="217354" y="917821"/>
                      <a:pt x="219720" y="914601"/>
                    </a:cubicBezTo>
                    <a:cubicBezTo>
                      <a:pt x="221978" y="911380"/>
                      <a:pt x="226495" y="910736"/>
                      <a:pt x="229613" y="912990"/>
                    </a:cubicBezTo>
                    <a:cubicBezTo>
                      <a:pt x="229613" y="912990"/>
                      <a:pt x="278437" y="946483"/>
                      <a:pt x="336295" y="990604"/>
                    </a:cubicBezTo>
                    <a:cubicBezTo>
                      <a:pt x="347587" y="999191"/>
                      <a:pt x="359308" y="1008316"/>
                      <a:pt x="370923" y="1017655"/>
                    </a:cubicBezTo>
                    <a:cubicBezTo>
                      <a:pt x="382322" y="1026888"/>
                      <a:pt x="393722" y="1036227"/>
                      <a:pt x="404798" y="1045781"/>
                    </a:cubicBezTo>
                    <a:cubicBezTo>
                      <a:pt x="448783" y="1083246"/>
                      <a:pt x="489003" y="1121569"/>
                      <a:pt x="510081" y="1149158"/>
                    </a:cubicBezTo>
                    <a:cubicBezTo>
                      <a:pt x="511264" y="1150661"/>
                      <a:pt x="509759" y="1152378"/>
                      <a:pt x="509436" y="1154203"/>
                    </a:cubicBezTo>
                    <a:cubicBezTo>
                      <a:pt x="522664" y="1160108"/>
                      <a:pt x="536106" y="1165582"/>
                      <a:pt x="549442" y="1171486"/>
                    </a:cubicBezTo>
                    <a:cubicBezTo>
                      <a:pt x="599018" y="1193708"/>
                      <a:pt x="647735" y="1216036"/>
                      <a:pt x="696881" y="1238472"/>
                    </a:cubicBezTo>
                    <a:cubicBezTo>
                      <a:pt x="696881" y="1238472"/>
                      <a:pt x="696881" y="1238472"/>
                      <a:pt x="696989" y="1238472"/>
                    </a:cubicBezTo>
                    <a:cubicBezTo>
                      <a:pt x="697419" y="1238365"/>
                      <a:pt x="696558" y="1237506"/>
                      <a:pt x="696236" y="1236647"/>
                    </a:cubicBezTo>
                    <a:cubicBezTo>
                      <a:pt x="696128" y="1236433"/>
                      <a:pt x="696020" y="1236325"/>
                      <a:pt x="695913" y="1236111"/>
                    </a:cubicBezTo>
                    <a:cubicBezTo>
                      <a:pt x="695698" y="1236647"/>
                      <a:pt x="695483" y="1237184"/>
                      <a:pt x="695375" y="1237506"/>
                    </a:cubicBezTo>
                    <a:cubicBezTo>
                      <a:pt x="689353" y="1229133"/>
                      <a:pt x="674727" y="1206589"/>
                      <a:pt x="668382" y="1197143"/>
                    </a:cubicBezTo>
                    <a:cubicBezTo>
                      <a:pt x="660854" y="1185871"/>
                      <a:pt x="653004" y="1174814"/>
                      <a:pt x="645153" y="1163757"/>
                    </a:cubicBezTo>
                    <a:cubicBezTo>
                      <a:pt x="633216" y="1147118"/>
                      <a:pt x="620957" y="1130801"/>
                      <a:pt x="608589" y="1114592"/>
                    </a:cubicBezTo>
                    <a:cubicBezTo>
                      <a:pt x="594394" y="1095698"/>
                      <a:pt x="579338" y="1076912"/>
                      <a:pt x="563852" y="1058341"/>
                    </a:cubicBezTo>
                    <a:cubicBezTo>
                      <a:pt x="548689" y="1039984"/>
                      <a:pt x="532880" y="1021842"/>
                      <a:pt x="516749" y="1004022"/>
                    </a:cubicBezTo>
                    <a:cubicBezTo>
                      <a:pt x="484164" y="968275"/>
                      <a:pt x="449751" y="934138"/>
                      <a:pt x="413832" y="903973"/>
                    </a:cubicBezTo>
                    <a:cubicBezTo>
                      <a:pt x="410713" y="901504"/>
                      <a:pt x="410283" y="896995"/>
                      <a:pt x="412757" y="893882"/>
                    </a:cubicBezTo>
                    <a:cubicBezTo>
                      <a:pt x="415230" y="890876"/>
                      <a:pt x="419747" y="890447"/>
                      <a:pt x="422865" y="892916"/>
                    </a:cubicBezTo>
                    <a:cubicBezTo>
                      <a:pt x="460290" y="922544"/>
                      <a:pt x="496531" y="955823"/>
                      <a:pt x="530407" y="991462"/>
                    </a:cubicBezTo>
                    <a:cubicBezTo>
                      <a:pt x="547183" y="1009175"/>
                      <a:pt x="563315" y="1027424"/>
                      <a:pt x="578693" y="1045996"/>
                    </a:cubicBezTo>
                    <a:cubicBezTo>
                      <a:pt x="594394" y="1064996"/>
                      <a:pt x="609235" y="1084319"/>
                      <a:pt x="623323" y="1103642"/>
                    </a:cubicBezTo>
                    <a:cubicBezTo>
                      <a:pt x="633324" y="1117597"/>
                      <a:pt x="643325" y="1131553"/>
                      <a:pt x="653112" y="1145615"/>
                    </a:cubicBezTo>
                    <a:cubicBezTo>
                      <a:pt x="662790" y="1159785"/>
                      <a:pt x="672254" y="1174170"/>
                      <a:pt x="681395" y="1188662"/>
                    </a:cubicBezTo>
                    <a:cubicBezTo>
                      <a:pt x="686987" y="1197572"/>
                      <a:pt x="699247" y="1217969"/>
                      <a:pt x="705484" y="1227523"/>
                    </a:cubicBezTo>
                    <a:cubicBezTo>
                      <a:pt x="706667" y="1228167"/>
                      <a:pt x="707743" y="1229240"/>
                      <a:pt x="708388" y="1230528"/>
                    </a:cubicBezTo>
                    <a:cubicBezTo>
                      <a:pt x="709463" y="1232568"/>
                      <a:pt x="710001" y="1233749"/>
                      <a:pt x="710108" y="1234393"/>
                    </a:cubicBezTo>
                    <a:cubicBezTo>
                      <a:pt x="711614" y="1239116"/>
                      <a:pt x="708603" y="1241478"/>
                      <a:pt x="707635" y="1242229"/>
                    </a:cubicBezTo>
                    <a:cubicBezTo>
                      <a:pt x="707420" y="1242444"/>
                      <a:pt x="706667" y="1242551"/>
                      <a:pt x="706344" y="1242766"/>
                    </a:cubicBezTo>
                    <a:cubicBezTo>
                      <a:pt x="752802" y="1264021"/>
                      <a:pt x="799690" y="1285598"/>
                      <a:pt x="845933" y="1306209"/>
                    </a:cubicBezTo>
                    <a:cubicBezTo>
                      <a:pt x="860774" y="1312865"/>
                      <a:pt x="875722" y="1319306"/>
                      <a:pt x="890670" y="1325747"/>
                    </a:cubicBezTo>
                    <a:cubicBezTo>
                      <a:pt x="909060" y="1333691"/>
                      <a:pt x="927557" y="1341420"/>
                      <a:pt x="946054" y="1349149"/>
                    </a:cubicBezTo>
                    <a:cubicBezTo>
                      <a:pt x="931751" y="1324459"/>
                      <a:pt x="891531" y="1255755"/>
                      <a:pt x="845611" y="1179860"/>
                    </a:cubicBezTo>
                    <a:cubicBezTo>
                      <a:pt x="836147" y="1164187"/>
                      <a:pt x="826468" y="1148192"/>
                      <a:pt x="816790" y="1132197"/>
                    </a:cubicBezTo>
                    <a:cubicBezTo>
                      <a:pt x="802056" y="1108043"/>
                      <a:pt x="787431" y="1083890"/>
                      <a:pt x="773235" y="1061024"/>
                    </a:cubicBezTo>
                    <a:cubicBezTo>
                      <a:pt x="740220" y="1007994"/>
                      <a:pt x="710001" y="962049"/>
                      <a:pt x="689353" y="939506"/>
                    </a:cubicBezTo>
                    <a:cubicBezTo>
                      <a:pt x="686665" y="936607"/>
                      <a:pt x="686880" y="932098"/>
                      <a:pt x="689783" y="929415"/>
                    </a:cubicBezTo>
                    <a:cubicBezTo>
                      <a:pt x="692579" y="926731"/>
                      <a:pt x="697096" y="926838"/>
                      <a:pt x="699784" y="929737"/>
                    </a:cubicBezTo>
                    <a:cubicBezTo>
                      <a:pt x="717959" y="948630"/>
                      <a:pt x="743876" y="983733"/>
                      <a:pt x="772267" y="1026243"/>
                    </a:cubicBezTo>
                    <a:cubicBezTo>
                      <a:pt x="786248" y="1047176"/>
                      <a:pt x="800981" y="1069934"/>
                      <a:pt x="815499" y="1093336"/>
                    </a:cubicBezTo>
                    <a:cubicBezTo>
                      <a:pt x="836577" y="1127259"/>
                      <a:pt x="857548" y="1162684"/>
                      <a:pt x="876797" y="1196069"/>
                    </a:cubicBezTo>
                    <a:cubicBezTo>
                      <a:pt x="925836" y="1281197"/>
                      <a:pt x="963906" y="1352799"/>
                      <a:pt x="963906" y="1352799"/>
                    </a:cubicBezTo>
                    <a:cubicBezTo>
                      <a:pt x="964659" y="1354087"/>
                      <a:pt x="963046" y="1355053"/>
                      <a:pt x="962938" y="1356341"/>
                    </a:cubicBezTo>
                    <a:cubicBezTo>
                      <a:pt x="998965" y="1371370"/>
                      <a:pt x="1035206" y="1386399"/>
                      <a:pt x="1070910" y="1402072"/>
                    </a:cubicBezTo>
                    <a:cubicBezTo>
                      <a:pt x="1071878" y="1402501"/>
                      <a:pt x="1076395" y="1404756"/>
                      <a:pt x="1081879" y="1407439"/>
                    </a:cubicBezTo>
                    <a:cubicBezTo>
                      <a:pt x="1074997" y="1388116"/>
                      <a:pt x="1063274" y="1353335"/>
                      <a:pt x="1052735" y="1324137"/>
                    </a:cubicBezTo>
                    <a:cubicBezTo>
                      <a:pt x="1047036" y="1308571"/>
                      <a:pt x="1041873" y="1294938"/>
                      <a:pt x="1038110" y="1286994"/>
                    </a:cubicBezTo>
                    <a:cubicBezTo>
                      <a:pt x="1028108" y="1265631"/>
                      <a:pt x="1012837" y="1238579"/>
                      <a:pt x="995308" y="1208951"/>
                    </a:cubicBezTo>
                    <a:cubicBezTo>
                      <a:pt x="980898" y="1184583"/>
                      <a:pt x="964874" y="1158605"/>
                      <a:pt x="948528" y="1132626"/>
                    </a:cubicBezTo>
                    <a:cubicBezTo>
                      <a:pt x="912394" y="1075195"/>
                      <a:pt x="874754" y="1018622"/>
                      <a:pt x="848622" y="984055"/>
                    </a:cubicBezTo>
                    <a:cubicBezTo>
                      <a:pt x="846256" y="980942"/>
                      <a:pt x="846794" y="976541"/>
                      <a:pt x="849912" y="974072"/>
                    </a:cubicBezTo>
                    <a:cubicBezTo>
                      <a:pt x="853031" y="971710"/>
                      <a:pt x="857548" y="972247"/>
                      <a:pt x="859914" y="975360"/>
                    </a:cubicBezTo>
                    <a:cubicBezTo>
                      <a:pt x="880454" y="1001016"/>
                      <a:pt x="908200" y="1038803"/>
                      <a:pt x="936483" y="1080455"/>
                    </a:cubicBezTo>
                    <a:cubicBezTo>
                      <a:pt x="952507" y="1103964"/>
                      <a:pt x="968638" y="1128654"/>
                      <a:pt x="983909" y="1152915"/>
                    </a:cubicBezTo>
                    <a:cubicBezTo>
                      <a:pt x="994340" y="1169769"/>
                      <a:pt x="1004449" y="1186515"/>
                      <a:pt x="1013590" y="1202510"/>
                    </a:cubicBezTo>
                    <a:cubicBezTo>
                      <a:pt x="1030474" y="1231709"/>
                      <a:pt x="1044455" y="1258546"/>
                      <a:pt x="1053918" y="1279694"/>
                    </a:cubicBezTo>
                    <a:cubicBezTo>
                      <a:pt x="1057682" y="1288067"/>
                      <a:pt x="1062844" y="1302452"/>
                      <a:pt x="1068329" y="1318769"/>
                    </a:cubicBezTo>
                    <a:cubicBezTo>
                      <a:pt x="1079190" y="1351403"/>
                      <a:pt x="1091450" y="1392196"/>
                      <a:pt x="1097150" y="1409479"/>
                    </a:cubicBezTo>
                    <a:cubicBezTo>
                      <a:pt x="1097795" y="1411196"/>
                      <a:pt x="1095860" y="1412055"/>
                      <a:pt x="1095107" y="1413666"/>
                    </a:cubicBezTo>
                    <a:cubicBezTo>
                      <a:pt x="1105646" y="1418496"/>
                      <a:pt x="1117045" y="1423434"/>
                      <a:pt x="1124035" y="1425366"/>
                    </a:cubicBezTo>
                    <a:cubicBezTo>
                      <a:pt x="1124573" y="1425474"/>
                      <a:pt x="1125111" y="1425796"/>
                      <a:pt x="1125541" y="1425903"/>
                    </a:cubicBezTo>
                    <a:cubicBezTo>
                      <a:pt x="1124788" y="1426548"/>
                      <a:pt x="1123928" y="1427406"/>
                      <a:pt x="1123713" y="1427728"/>
                    </a:cubicBezTo>
                    <a:cubicBezTo>
                      <a:pt x="1124358" y="1426977"/>
                      <a:pt x="1125111" y="1426440"/>
                      <a:pt x="1125971" y="1426118"/>
                    </a:cubicBezTo>
                    <a:cubicBezTo>
                      <a:pt x="1126509" y="1426333"/>
                      <a:pt x="1126939" y="1426333"/>
                      <a:pt x="1126939" y="1426011"/>
                    </a:cubicBezTo>
                    <a:cubicBezTo>
                      <a:pt x="1126939" y="1425903"/>
                      <a:pt x="1126939" y="1425796"/>
                      <a:pt x="1126939" y="1425796"/>
                    </a:cubicBezTo>
                    <a:cubicBezTo>
                      <a:pt x="1129090" y="1425152"/>
                      <a:pt x="1131563" y="1425689"/>
                      <a:pt x="1133284" y="1427406"/>
                    </a:cubicBezTo>
                    <a:cubicBezTo>
                      <a:pt x="1136080" y="1429983"/>
                      <a:pt x="1136188" y="1434276"/>
                      <a:pt x="1133606" y="1437068"/>
                    </a:cubicBezTo>
                    <a:cubicBezTo>
                      <a:pt x="1132531" y="1438248"/>
                      <a:pt x="1130703" y="1439322"/>
                      <a:pt x="1128122" y="1439644"/>
                    </a:cubicBezTo>
                    <a:cubicBezTo>
                      <a:pt x="1125541" y="1439859"/>
                      <a:pt x="1120164" y="1438785"/>
                      <a:pt x="1113711" y="1436531"/>
                    </a:cubicBezTo>
                    <a:cubicBezTo>
                      <a:pt x="1096612" y="1430519"/>
                      <a:pt x="1068436" y="1416779"/>
                      <a:pt x="1065425" y="1415491"/>
                    </a:cubicBezTo>
                    <a:cubicBezTo>
                      <a:pt x="1064242" y="1417101"/>
                      <a:pt x="1063705" y="1419462"/>
                      <a:pt x="1061446" y="1419462"/>
                    </a:cubicBezTo>
                    <a:cubicBezTo>
                      <a:pt x="1060801" y="1419462"/>
                      <a:pt x="1060156" y="1419355"/>
                      <a:pt x="1059510" y="1419248"/>
                    </a:cubicBezTo>
                    <a:cubicBezTo>
                      <a:pt x="1058650" y="1420321"/>
                      <a:pt x="1057682" y="1421502"/>
                      <a:pt x="1056822" y="1422683"/>
                    </a:cubicBezTo>
                    <a:cubicBezTo>
                      <a:pt x="1051015" y="1430519"/>
                      <a:pt x="1044024" y="1441039"/>
                      <a:pt x="1039185" y="1445763"/>
                    </a:cubicBezTo>
                    <a:cubicBezTo>
                      <a:pt x="1028538" y="1455746"/>
                      <a:pt x="1017892" y="1465730"/>
                      <a:pt x="1006815" y="1475284"/>
                    </a:cubicBezTo>
                    <a:cubicBezTo>
                      <a:pt x="995739" y="1484945"/>
                      <a:pt x="984446" y="1494177"/>
                      <a:pt x="972725" y="1503087"/>
                    </a:cubicBezTo>
                    <a:cubicBezTo>
                      <a:pt x="956701" y="1515003"/>
                      <a:pt x="940032" y="1526060"/>
                      <a:pt x="922825" y="1536043"/>
                    </a:cubicBezTo>
                    <a:cubicBezTo>
                      <a:pt x="905511" y="1545919"/>
                      <a:pt x="887659" y="1554722"/>
                      <a:pt x="869377" y="1562666"/>
                    </a:cubicBezTo>
                    <a:cubicBezTo>
                      <a:pt x="832921" y="1578339"/>
                      <a:pt x="794851" y="1590040"/>
                      <a:pt x="756136" y="1599057"/>
                    </a:cubicBezTo>
                    <a:cubicBezTo>
                      <a:pt x="752265" y="1599916"/>
                      <a:pt x="748393" y="1597662"/>
                      <a:pt x="747533" y="1593797"/>
                    </a:cubicBezTo>
                    <a:cubicBezTo>
                      <a:pt x="746565" y="1590040"/>
                      <a:pt x="748823" y="1586175"/>
                      <a:pt x="752695" y="1585209"/>
                    </a:cubicBezTo>
                    <a:cubicBezTo>
                      <a:pt x="790119" y="1575118"/>
                      <a:pt x="826683" y="1561914"/>
                      <a:pt x="861742" y="1545705"/>
                    </a:cubicBezTo>
                    <a:cubicBezTo>
                      <a:pt x="879271" y="1537654"/>
                      <a:pt x="896478" y="1528851"/>
                      <a:pt x="913147" y="1519297"/>
                    </a:cubicBezTo>
                    <a:cubicBezTo>
                      <a:pt x="929815" y="1509743"/>
                      <a:pt x="946162" y="1499545"/>
                      <a:pt x="961863" y="1488273"/>
                    </a:cubicBezTo>
                    <a:cubicBezTo>
                      <a:pt x="973477" y="1480007"/>
                      <a:pt x="984769" y="1471312"/>
                      <a:pt x="995846" y="1462294"/>
                    </a:cubicBezTo>
                    <a:cubicBezTo>
                      <a:pt x="1007030" y="1453170"/>
                      <a:pt x="1017892" y="1443831"/>
                      <a:pt x="1028646" y="1434384"/>
                    </a:cubicBezTo>
                    <a:cubicBezTo>
                      <a:pt x="1034023" y="1429661"/>
                      <a:pt x="1042196" y="1417638"/>
                      <a:pt x="1048111" y="1410660"/>
                    </a:cubicBezTo>
                    <a:cubicBezTo>
                      <a:pt x="1048864" y="1409801"/>
                      <a:pt x="1049186" y="1409801"/>
                      <a:pt x="1049939" y="1409157"/>
                    </a:cubicBezTo>
                    <a:cubicBezTo>
                      <a:pt x="1017247" y="1395416"/>
                      <a:pt x="984446" y="1382212"/>
                      <a:pt x="951647" y="1368901"/>
                    </a:cubicBezTo>
                    <a:cubicBezTo>
                      <a:pt x="950249" y="1370726"/>
                      <a:pt x="949065" y="1372443"/>
                      <a:pt x="945947" y="1374591"/>
                    </a:cubicBezTo>
                    <a:cubicBezTo>
                      <a:pt x="926912" y="1387580"/>
                      <a:pt x="868624" y="1410445"/>
                      <a:pt x="865506" y="1412055"/>
                    </a:cubicBezTo>
                    <a:cubicBezTo>
                      <a:pt x="835287" y="1427514"/>
                      <a:pt x="804745" y="1442328"/>
                      <a:pt x="773343" y="1455209"/>
                    </a:cubicBezTo>
                    <a:cubicBezTo>
                      <a:pt x="752372" y="1463905"/>
                      <a:pt x="731079" y="1471741"/>
                      <a:pt x="709463" y="1478719"/>
                    </a:cubicBezTo>
                    <a:cubicBezTo>
                      <a:pt x="655477" y="1496002"/>
                      <a:pt x="599771" y="1507381"/>
                      <a:pt x="542559" y="1511246"/>
                    </a:cubicBezTo>
                    <a:cubicBezTo>
                      <a:pt x="538688" y="1511568"/>
                      <a:pt x="535246" y="1508669"/>
                      <a:pt x="534924" y="1504697"/>
                    </a:cubicBezTo>
                    <a:cubicBezTo>
                      <a:pt x="534601" y="1500833"/>
                      <a:pt x="537505" y="1497398"/>
                      <a:pt x="541376" y="1497076"/>
                    </a:cubicBezTo>
                    <a:cubicBezTo>
                      <a:pt x="586006" y="1492674"/>
                      <a:pt x="629345" y="1483228"/>
                      <a:pt x="671824" y="1470668"/>
                    </a:cubicBezTo>
                    <a:cubicBezTo>
                      <a:pt x="697311" y="1463153"/>
                      <a:pt x="722476" y="1454351"/>
                      <a:pt x="747425" y="1444797"/>
                    </a:cubicBezTo>
                    <a:cubicBezTo>
                      <a:pt x="784957" y="1430519"/>
                      <a:pt x="821844" y="1414524"/>
                      <a:pt x="857978" y="1397026"/>
                    </a:cubicBezTo>
                    <a:cubicBezTo>
                      <a:pt x="861096" y="1395524"/>
                      <a:pt x="918094" y="1375342"/>
                      <a:pt x="937666" y="1363212"/>
                    </a:cubicBezTo>
                    <a:cubicBezTo>
                      <a:pt x="927342" y="1359025"/>
                      <a:pt x="917126" y="1354838"/>
                      <a:pt x="906801" y="1350544"/>
                    </a:cubicBezTo>
                    <a:cubicBezTo>
                      <a:pt x="884110" y="1341205"/>
                      <a:pt x="861527" y="1331758"/>
                      <a:pt x="839051" y="1321990"/>
                    </a:cubicBezTo>
                    <a:cubicBezTo>
                      <a:pt x="818403" y="1312972"/>
                      <a:pt x="797432" y="1303311"/>
                      <a:pt x="776784" y="1294186"/>
                    </a:cubicBezTo>
                    <a:cubicBezTo>
                      <a:pt x="757104" y="1300735"/>
                      <a:pt x="689245" y="1322634"/>
                      <a:pt x="604933" y="1341312"/>
                    </a:cubicBezTo>
                    <a:cubicBezTo>
                      <a:pt x="566541" y="1349900"/>
                      <a:pt x="525030" y="1357630"/>
                      <a:pt x="483304" y="1362890"/>
                    </a:cubicBezTo>
                    <a:cubicBezTo>
                      <a:pt x="455558" y="1366325"/>
                      <a:pt x="427812" y="1368472"/>
                      <a:pt x="400927" y="1369223"/>
                    </a:cubicBezTo>
                    <a:close/>
                    <a:moveTo>
                      <a:pt x="1054671" y="1413880"/>
                    </a:moveTo>
                    <a:cubicBezTo>
                      <a:pt x="1054563" y="1413451"/>
                      <a:pt x="1054563" y="1413129"/>
                      <a:pt x="1054563" y="1412699"/>
                    </a:cubicBezTo>
                    <a:cubicBezTo>
                      <a:pt x="1054563" y="1412592"/>
                      <a:pt x="1054563" y="1412377"/>
                      <a:pt x="1054456" y="1412377"/>
                    </a:cubicBezTo>
                    <a:cubicBezTo>
                      <a:pt x="1053596" y="1412485"/>
                      <a:pt x="1053918" y="1413236"/>
                      <a:pt x="1054671" y="1413880"/>
                    </a:cubicBezTo>
                    <a:close/>
                    <a:moveTo>
                      <a:pt x="1435690" y="394925"/>
                    </a:moveTo>
                    <a:cubicBezTo>
                      <a:pt x="1431066" y="407377"/>
                      <a:pt x="1426012" y="419615"/>
                      <a:pt x="1421387" y="431960"/>
                    </a:cubicBezTo>
                    <a:cubicBezTo>
                      <a:pt x="1419451" y="437435"/>
                      <a:pt x="1417516" y="442802"/>
                      <a:pt x="1415688" y="448384"/>
                    </a:cubicBezTo>
                    <a:cubicBezTo>
                      <a:pt x="1413322" y="455577"/>
                      <a:pt x="1407514" y="473611"/>
                      <a:pt x="1406224" y="478764"/>
                    </a:cubicBezTo>
                    <a:cubicBezTo>
                      <a:pt x="1404933" y="483810"/>
                      <a:pt x="1407622" y="486815"/>
                      <a:pt x="1407945" y="487137"/>
                    </a:cubicBezTo>
                    <a:cubicBezTo>
                      <a:pt x="1408375" y="487459"/>
                      <a:pt x="1416440" y="491109"/>
                      <a:pt x="1419774" y="482843"/>
                    </a:cubicBezTo>
                    <a:cubicBezTo>
                      <a:pt x="1420204" y="481985"/>
                      <a:pt x="1420419" y="481126"/>
                      <a:pt x="1420419" y="480160"/>
                    </a:cubicBezTo>
                    <a:cubicBezTo>
                      <a:pt x="1422785" y="473504"/>
                      <a:pt x="1428055" y="459656"/>
                      <a:pt x="1430421" y="453537"/>
                    </a:cubicBezTo>
                    <a:cubicBezTo>
                      <a:pt x="1432464" y="448384"/>
                      <a:pt x="1434615" y="443232"/>
                      <a:pt x="1436766" y="438079"/>
                    </a:cubicBezTo>
                    <a:cubicBezTo>
                      <a:pt x="1442035" y="425948"/>
                      <a:pt x="1447520" y="413818"/>
                      <a:pt x="1452682" y="401688"/>
                    </a:cubicBezTo>
                    <a:cubicBezTo>
                      <a:pt x="1458059" y="388591"/>
                      <a:pt x="1463436" y="375602"/>
                      <a:pt x="1468275" y="362398"/>
                    </a:cubicBezTo>
                    <a:cubicBezTo>
                      <a:pt x="1473222" y="349087"/>
                      <a:pt x="1477739" y="335775"/>
                      <a:pt x="1482041" y="322357"/>
                    </a:cubicBezTo>
                    <a:cubicBezTo>
                      <a:pt x="1490429" y="295520"/>
                      <a:pt x="1497526" y="268253"/>
                      <a:pt x="1503549" y="240450"/>
                    </a:cubicBezTo>
                    <a:cubicBezTo>
                      <a:pt x="1504409" y="236585"/>
                      <a:pt x="1502151" y="232720"/>
                      <a:pt x="1498279" y="231862"/>
                    </a:cubicBezTo>
                    <a:cubicBezTo>
                      <a:pt x="1494408" y="230896"/>
                      <a:pt x="1490644" y="233257"/>
                      <a:pt x="1489676" y="237014"/>
                    </a:cubicBezTo>
                    <a:cubicBezTo>
                      <a:pt x="1483761" y="258592"/>
                      <a:pt x="1476986" y="279739"/>
                      <a:pt x="1469888" y="300780"/>
                    </a:cubicBezTo>
                    <a:cubicBezTo>
                      <a:pt x="1464511" y="316560"/>
                      <a:pt x="1458812" y="332233"/>
                      <a:pt x="1453112" y="347906"/>
                    </a:cubicBezTo>
                    <a:cubicBezTo>
                      <a:pt x="1447412" y="363579"/>
                      <a:pt x="1441713" y="379252"/>
                      <a:pt x="1435690" y="394925"/>
                    </a:cubicBezTo>
                    <a:close/>
                    <a:moveTo>
                      <a:pt x="1496129" y="192787"/>
                    </a:moveTo>
                    <a:cubicBezTo>
                      <a:pt x="1495376" y="192787"/>
                      <a:pt x="1497419" y="193109"/>
                      <a:pt x="1496559" y="193216"/>
                    </a:cubicBezTo>
                    <a:cubicBezTo>
                      <a:pt x="1495376" y="193216"/>
                      <a:pt x="1497096" y="193431"/>
                      <a:pt x="1497634" y="193646"/>
                    </a:cubicBezTo>
                    <a:lnTo>
                      <a:pt x="1497742" y="192894"/>
                    </a:lnTo>
                    <a:cubicBezTo>
                      <a:pt x="1495806" y="191284"/>
                      <a:pt x="1497849" y="189781"/>
                      <a:pt x="1496881" y="191069"/>
                    </a:cubicBezTo>
                    <a:cubicBezTo>
                      <a:pt x="1496774" y="191176"/>
                      <a:pt x="1496559" y="191391"/>
                      <a:pt x="1496344" y="191606"/>
                    </a:cubicBezTo>
                    <a:cubicBezTo>
                      <a:pt x="1495913" y="192143"/>
                      <a:pt x="1495806" y="190747"/>
                      <a:pt x="1495591" y="191499"/>
                    </a:cubicBezTo>
                    <a:cubicBezTo>
                      <a:pt x="1495376" y="192035"/>
                      <a:pt x="1496559" y="192357"/>
                      <a:pt x="1495913" y="192357"/>
                    </a:cubicBezTo>
                    <a:cubicBezTo>
                      <a:pt x="1495376" y="192465"/>
                      <a:pt x="1496666" y="192679"/>
                      <a:pt x="1496129" y="192787"/>
                    </a:cubicBezTo>
                    <a:close/>
                    <a:moveTo>
                      <a:pt x="1497742" y="193646"/>
                    </a:moveTo>
                    <a:lnTo>
                      <a:pt x="1497742" y="193646"/>
                    </a:lnTo>
                    <a:lnTo>
                      <a:pt x="1497634" y="193753"/>
                    </a:lnTo>
                    <a:lnTo>
                      <a:pt x="1497634" y="193860"/>
                    </a:lnTo>
                    <a:lnTo>
                      <a:pt x="1497311" y="193860"/>
                    </a:lnTo>
                    <a:cubicBezTo>
                      <a:pt x="1497096" y="193860"/>
                      <a:pt x="1497419" y="193968"/>
                      <a:pt x="1497634" y="193968"/>
                    </a:cubicBezTo>
                    <a:cubicBezTo>
                      <a:pt x="1496666" y="197188"/>
                      <a:pt x="1498279" y="200731"/>
                      <a:pt x="1501398" y="202126"/>
                    </a:cubicBezTo>
                    <a:cubicBezTo>
                      <a:pt x="1504839" y="203629"/>
                      <a:pt x="1508926" y="202126"/>
                      <a:pt x="1510432" y="198691"/>
                    </a:cubicBezTo>
                    <a:cubicBezTo>
                      <a:pt x="1513443" y="199228"/>
                      <a:pt x="1509463" y="198906"/>
                      <a:pt x="1512367" y="199228"/>
                    </a:cubicBezTo>
                    <a:cubicBezTo>
                      <a:pt x="1513335" y="199442"/>
                      <a:pt x="1512582" y="199442"/>
                      <a:pt x="1513443" y="198906"/>
                    </a:cubicBezTo>
                    <a:cubicBezTo>
                      <a:pt x="1513443" y="198798"/>
                      <a:pt x="1513550" y="198691"/>
                      <a:pt x="1513550" y="198584"/>
                    </a:cubicBezTo>
                    <a:cubicBezTo>
                      <a:pt x="1513335" y="197725"/>
                      <a:pt x="1514088" y="198047"/>
                      <a:pt x="1513335" y="197510"/>
                    </a:cubicBezTo>
                    <a:cubicBezTo>
                      <a:pt x="1512152" y="196651"/>
                      <a:pt x="1514303" y="197081"/>
                      <a:pt x="1512905" y="196437"/>
                    </a:cubicBezTo>
                    <a:cubicBezTo>
                      <a:pt x="1512152" y="196007"/>
                      <a:pt x="1513550" y="196222"/>
                      <a:pt x="1512690" y="195900"/>
                    </a:cubicBezTo>
                    <a:cubicBezTo>
                      <a:pt x="1510647" y="195148"/>
                      <a:pt x="1514088" y="195470"/>
                      <a:pt x="1511830" y="194826"/>
                    </a:cubicBezTo>
                    <a:cubicBezTo>
                      <a:pt x="1512045" y="190962"/>
                      <a:pt x="1509033" y="187527"/>
                      <a:pt x="1505162" y="187312"/>
                    </a:cubicBezTo>
                    <a:cubicBezTo>
                      <a:pt x="1501506" y="187097"/>
                      <a:pt x="1498494" y="189566"/>
                      <a:pt x="1497742" y="192894"/>
                    </a:cubicBezTo>
                    <a:lnTo>
                      <a:pt x="1497957" y="193109"/>
                    </a:lnTo>
                    <a:cubicBezTo>
                      <a:pt x="1497849" y="193323"/>
                      <a:pt x="1497742" y="193431"/>
                      <a:pt x="1497742" y="193646"/>
                    </a:cubicBezTo>
                    <a:close/>
                    <a:moveTo>
                      <a:pt x="1463221" y="1132411"/>
                    </a:moveTo>
                    <a:cubicBezTo>
                      <a:pt x="1449133" y="1141321"/>
                      <a:pt x="1434722" y="1149909"/>
                      <a:pt x="1420097" y="1158068"/>
                    </a:cubicBezTo>
                    <a:cubicBezTo>
                      <a:pt x="1405471" y="1166226"/>
                      <a:pt x="1390738" y="1173956"/>
                      <a:pt x="1375897" y="1181577"/>
                    </a:cubicBezTo>
                    <a:cubicBezTo>
                      <a:pt x="1372133" y="1183510"/>
                      <a:pt x="1344818" y="1191453"/>
                      <a:pt x="1335354" y="1192741"/>
                    </a:cubicBezTo>
                    <a:cubicBezTo>
                      <a:pt x="1333956" y="1207878"/>
                      <a:pt x="1332343" y="1223014"/>
                      <a:pt x="1331053" y="1238257"/>
                    </a:cubicBezTo>
                    <a:lnTo>
                      <a:pt x="1323847" y="1344962"/>
                    </a:lnTo>
                    <a:lnTo>
                      <a:pt x="1320191" y="1380710"/>
                    </a:lnTo>
                    <a:cubicBezTo>
                      <a:pt x="1319976" y="1382964"/>
                      <a:pt x="1319008" y="1385970"/>
                      <a:pt x="1317717" y="1389083"/>
                    </a:cubicBezTo>
                    <a:cubicBezTo>
                      <a:pt x="1317072" y="1390478"/>
                      <a:pt x="1315889" y="1392410"/>
                      <a:pt x="1315029" y="1393913"/>
                    </a:cubicBezTo>
                    <a:cubicBezTo>
                      <a:pt x="1315996" y="1394880"/>
                      <a:pt x="1316642" y="1396168"/>
                      <a:pt x="1316749" y="1397671"/>
                    </a:cubicBezTo>
                    <a:cubicBezTo>
                      <a:pt x="1317287" y="1401428"/>
                      <a:pt x="1314599" y="1404863"/>
                      <a:pt x="1310942" y="1405292"/>
                    </a:cubicBezTo>
                    <a:cubicBezTo>
                      <a:pt x="1307931" y="1405722"/>
                      <a:pt x="1305780" y="1404863"/>
                      <a:pt x="1304382" y="1403897"/>
                    </a:cubicBezTo>
                    <a:cubicBezTo>
                      <a:pt x="1302124" y="1402179"/>
                      <a:pt x="1300403" y="1399281"/>
                      <a:pt x="1301048" y="1394987"/>
                    </a:cubicBezTo>
                    <a:cubicBezTo>
                      <a:pt x="1301586" y="1391015"/>
                      <a:pt x="1305995" y="1383500"/>
                      <a:pt x="1306426" y="1379207"/>
                    </a:cubicBezTo>
                    <a:lnTo>
                      <a:pt x="1309652" y="1343996"/>
                    </a:lnTo>
                    <a:lnTo>
                      <a:pt x="1315674" y="1237077"/>
                    </a:lnTo>
                    <a:cubicBezTo>
                      <a:pt x="1316104" y="1231172"/>
                      <a:pt x="1316749" y="1225268"/>
                      <a:pt x="1317180" y="1219257"/>
                    </a:cubicBezTo>
                    <a:cubicBezTo>
                      <a:pt x="1316534" y="1220545"/>
                      <a:pt x="1315674" y="1221511"/>
                      <a:pt x="1314491" y="1222155"/>
                    </a:cubicBezTo>
                    <a:cubicBezTo>
                      <a:pt x="1313093" y="1222907"/>
                      <a:pt x="1311157" y="1223336"/>
                      <a:pt x="1308684" y="1222370"/>
                    </a:cubicBezTo>
                    <a:cubicBezTo>
                      <a:pt x="1308254" y="1222155"/>
                      <a:pt x="1307071" y="1221618"/>
                      <a:pt x="1305780" y="1220223"/>
                    </a:cubicBezTo>
                    <a:cubicBezTo>
                      <a:pt x="1304167" y="1218505"/>
                      <a:pt x="1299113" y="1211528"/>
                      <a:pt x="1296639" y="1209059"/>
                    </a:cubicBezTo>
                    <a:cubicBezTo>
                      <a:pt x="1291692" y="1204013"/>
                      <a:pt x="1286745" y="1199075"/>
                      <a:pt x="1281691" y="1194137"/>
                    </a:cubicBezTo>
                    <a:cubicBezTo>
                      <a:pt x="1278357" y="1190917"/>
                      <a:pt x="1275024" y="1187803"/>
                      <a:pt x="1271475" y="1184690"/>
                    </a:cubicBezTo>
                    <a:cubicBezTo>
                      <a:pt x="1254375" y="1169661"/>
                      <a:pt x="1237169" y="1154740"/>
                      <a:pt x="1220500" y="1139282"/>
                    </a:cubicBezTo>
                    <a:cubicBezTo>
                      <a:pt x="1209208" y="1128976"/>
                      <a:pt x="1198239" y="1118349"/>
                      <a:pt x="1187485" y="1107399"/>
                    </a:cubicBezTo>
                    <a:cubicBezTo>
                      <a:pt x="1165761" y="1085178"/>
                      <a:pt x="1143608" y="1060380"/>
                      <a:pt x="1122960" y="1033436"/>
                    </a:cubicBezTo>
                    <a:cubicBezTo>
                      <a:pt x="1109840" y="1016260"/>
                      <a:pt x="1097258" y="998118"/>
                      <a:pt x="1085643" y="979547"/>
                    </a:cubicBezTo>
                    <a:cubicBezTo>
                      <a:pt x="1055747" y="931669"/>
                      <a:pt x="1032195" y="880142"/>
                      <a:pt x="1020795" y="829258"/>
                    </a:cubicBezTo>
                    <a:cubicBezTo>
                      <a:pt x="1019828" y="825394"/>
                      <a:pt x="1022194" y="821529"/>
                      <a:pt x="1026065" y="820670"/>
                    </a:cubicBezTo>
                    <a:cubicBezTo>
                      <a:pt x="1029829" y="819704"/>
                      <a:pt x="1033700" y="822066"/>
                      <a:pt x="1034668" y="825930"/>
                    </a:cubicBezTo>
                    <a:cubicBezTo>
                      <a:pt x="1044670" y="865327"/>
                      <a:pt x="1062522" y="904724"/>
                      <a:pt x="1084568" y="942404"/>
                    </a:cubicBezTo>
                    <a:cubicBezTo>
                      <a:pt x="1100699" y="969993"/>
                      <a:pt x="1119088" y="996615"/>
                      <a:pt x="1138338" y="1021735"/>
                    </a:cubicBezTo>
                    <a:cubicBezTo>
                      <a:pt x="1158556" y="1048035"/>
                      <a:pt x="1179527" y="1072833"/>
                      <a:pt x="1200497" y="1094947"/>
                    </a:cubicBezTo>
                    <a:cubicBezTo>
                      <a:pt x="1210821" y="1105789"/>
                      <a:pt x="1221468" y="1116416"/>
                      <a:pt x="1232222" y="1126829"/>
                    </a:cubicBezTo>
                    <a:cubicBezTo>
                      <a:pt x="1248568" y="1142610"/>
                      <a:pt x="1265129" y="1157961"/>
                      <a:pt x="1281799" y="1173419"/>
                    </a:cubicBezTo>
                    <a:cubicBezTo>
                      <a:pt x="1285347" y="1176746"/>
                      <a:pt x="1288789" y="1180182"/>
                      <a:pt x="1292122" y="1183617"/>
                    </a:cubicBezTo>
                    <a:cubicBezTo>
                      <a:pt x="1297177" y="1188770"/>
                      <a:pt x="1301909" y="1194030"/>
                      <a:pt x="1306856" y="1199290"/>
                    </a:cubicBezTo>
                    <a:cubicBezTo>
                      <a:pt x="1308361" y="1200900"/>
                      <a:pt x="1310727" y="1205516"/>
                      <a:pt x="1312770" y="1208522"/>
                    </a:cubicBezTo>
                    <a:cubicBezTo>
                      <a:pt x="1313953" y="1208844"/>
                      <a:pt x="1315029" y="1209488"/>
                      <a:pt x="1315889" y="1210347"/>
                    </a:cubicBezTo>
                    <a:cubicBezTo>
                      <a:pt x="1315244" y="1210025"/>
                      <a:pt x="1314061" y="1209810"/>
                      <a:pt x="1313846" y="1209703"/>
                    </a:cubicBezTo>
                    <a:cubicBezTo>
                      <a:pt x="1313738" y="1209703"/>
                      <a:pt x="1313631" y="1209595"/>
                      <a:pt x="1313523" y="1209595"/>
                    </a:cubicBezTo>
                    <a:cubicBezTo>
                      <a:pt x="1314491" y="1210884"/>
                      <a:pt x="1315352" y="1211635"/>
                      <a:pt x="1315996" y="1211098"/>
                    </a:cubicBezTo>
                    <a:cubicBezTo>
                      <a:pt x="1316104" y="1210991"/>
                      <a:pt x="1316212" y="1210776"/>
                      <a:pt x="1316212" y="1210669"/>
                    </a:cubicBezTo>
                    <a:cubicBezTo>
                      <a:pt x="1316534" y="1211098"/>
                      <a:pt x="1316857" y="1211635"/>
                      <a:pt x="1317180" y="1212172"/>
                    </a:cubicBezTo>
                    <a:cubicBezTo>
                      <a:pt x="1318470" y="1214748"/>
                      <a:pt x="1317717" y="1215499"/>
                      <a:pt x="1317395" y="1216680"/>
                    </a:cubicBezTo>
                    <a:cubicBezTo>
                      <a:pt x="1320083" y="1181470"/>
                      <a:pt x="1322987" y="1146367"/>
                      <a:pt x="1326321" y="1111156"/>
                    </a:cubicBezTo>
                    <a:cubicBezTo>
                      <a:pt x="1328149" y="1092478"/>
                      <a:pt x="1330192" y="1073799"/>
                      <a:pt x="1332020" y="1055228"/>
                    </a:cubicBezTo>
                    <a:cubicBezTo>
                      <a:pt x="1325030" y="1048143"/>
                      <a:pt x="1306856" y="1036549"/>
                      <a:pt x="1303737" y="1033328"/>
                    </a:cubicBezTo>
                    <a:cubicBezTo>
                      <a:pt x="1289434" y="1019480"/>
                      <a:pt x="1275776" y="1004881"/>
                      <a:pt x="1262871" y="989530"/>
                    </a:cubicBezTo>
                    <a:cubicBezTo>
                      <a:pt x="1249966" y="974179"/>
                      <a:pt x="1237814" y="958184"/>
                      <a:pt x="1226630" y="941867"/>
                    </a:cubicBezTo>
                    <a:cubicBezTo>
                      <a:pt x="1213510" y="922652"/>
                      <a:pt x="1201573" y="902792"/>
                      <a:pt x="1190819" y="882181"/>
                    </a:cubicBezTo>
                    <a:cubicBezTo>
                      <a:pt x="1180064" y="861785"/>
                      <a:pt x="1170493" y="840637"/>
                      <a:pt x="1161675" y="819167"/>
                    </a:cubicBezTo>
                    <a:cubicBezTo>
                      <a:pt x="1151243" y="793618"/>
                      <a:pt x="1142102" y="767425"/>
                      <a:pt x="1133714" y="741125"/>
                    </a:cubicBezTo>
                    <a:cubicBezTo>
                      <a:pt x="1121024" y="701513"/>
                      <a:pt x="1110163" y="661472"/>
                      <a:pt x="1099408" y="622290"/>
                    </a:cubicBezTo>
                    <a:cubicBezTo>
                      <a:pt x="1098333" y="618425"/>
                      <a:pt x="1100591" y="614560"/>
                      <a:pt x="1104355" y="613380"/>
                    </a:cubicBezTo>
                    <a:cubicBezTo>
                      <a:pt x="1108119" y="612306"/>
                      <a:pt x="1112098" y="614560"/>
                      <a:pt x="1113174" y="618318"/>
                    </a:cubicBezTo>
                    <a:cubicBezTo>
                      <a:pt x="1124896" y="656963"/>
                      <a:pt x="1137048" y="696468"/>
                      <a:pt x="1150491" y="735543"/>
                    </a:cubicBezTo>
                    <a:cubicBezTo>
                      <a:pt x="1159417" y="761306"/>
                      <a:pt x="1168988" y="786855"/>
                      <a:pt x="1179419" y="811868"/>
                    </a:cubicBezTo>
                    <a:cubicBezTo>
                      <a:pt x="1188130" y="832801"/>
                      <a:pt x="1197486" y="853412"/>
                      <a:pt x="1207702" y="873379"/>
                    </a:cubicBezTo>
                    <a:cubicBezTo>
                      <a:pt x="1218026" y="893560"/>
                      <a:pt x="1229103" y="913098"/>
                      <a:pt x="1241471" y="931884"/>
                    </a:cubicBezTo>
                    <a:cubicBezTo>
                      <a:pt x="1252010" y="948093"/>
                      <a:pt x="1263516" y="963874"/>
                      <a:pt x="1275668" y="979117"/>
                    </a:cubicBezTo>
                    <a:cubicBezTo>
                      <a:pt x="1287821" y="994253"/>
                      <a:pt x="1300726" y="1008960"/>
                      <a:pt x="1314276" y="1022916"/>
                    </a:cubicBezTo>
                    <a:cubicBezTo>
                      <a:pt x="1316427" y="1025170"/>
                      <a:pt x="1325891" y="1032040"/>
                      <a:pt x="1333741" y="1038374"/>
                    </a:cubicBezTo>
                    <a:cubicBezTo>
                      <a:pt x="1337720" y="999836"/>
                      <a:pt x="1341592" y="961405"/>
                      <a:pt x="1345571" y="922866"/>
                    </a:cubicBezTo>
                    <a:cubicBezTo>
                      <a:pt x="1351593" y="864791"/>
                      <a:pt x="1356540" y="806608"/>
                      <a:pt x="1361594" y="748532"/>
                    </a:cubicBezTo>
                    <a:cubicBezTo>
                      <a:pt x="1359873" y="747136"/>
                      <a:pt x="1358260" y="745741"/>
                      <a:pt x="1356647" y="744345"/>
                    </a:cubicBezTo>
                    <a:cubicBezTo>
                      <a:pt x="1353851" y="741984"/>
                      <a:pt x="1351378" y="739407"/>
                      <a:pt x="1349657" y="736509"/>
                    </a:cubicBezTo>
                    <a:cubicBezTo>
                      <a:pt x="1339548" y="719333"/>
                      <a:pt x="1329224" y="702372"/>
                      <a:pt x="1319116" y="685196"/>
                    </a:cubicBezTo>
                    <a:cubicBezTo>
                      <a:pt x="1312448" y="673602"/>
                      <a:pt x="1305888" y="662009"/>
                      <a:pt x="1299543" y="650200"/>
                    </a:cubicBezTo>
                    <a:cubicBezTo>
                      <a:pt x="1285670" y="623900"/>
                      <a:pt x="1272873" y="597385"/>
                      <a:pt x="1261473" y="570440"/>
                    </a:cubicBezTo>
                    <a:cubicBezTo>
                      <a:pt x="1253838" y="552298"/>
                      <a:pt x="1246955" y="533941"/>
                      <a:pt x="1240610" y="515477"/>
                    </a:cubicBezTo>
                    <a:cubicBezTo>
                      <a:pt x="1224801" y="469317"/>
                      <a:pt x="1212864" y="421977"/>
                      <a:pt x="1203831" y="373133"/>
                    </a:cubicBezTo>
                    <a:cubicBezTo>
                      <a:pt x="1203078" y="369268"/>
                      <a:pt x="1205552" y="365511"/>
                      <a:pt x="1209423" y="364760"/>
                    </a:cubicBezTo>
                    <a:cubicBezTo>
                      <a:pt x="1213295" y="364008"/>
                      <a:pt x="1217059" y="366477"/>
                      <a:pt x="1217811" y="370342"/>
                    </a:cubicBezTo>
                    <a:cubicBezTo>
                      <a:pt x="1228135" y="418112"/>
                      <a:pt x="1241793" y="464165"/>
                      <a:pt x="1258247" y="509251"/>
                    </a:cubicBezTo>
                    <a:cubicBezTo>
                      <a:pt x="1264914" y="527286"/>
                      <a:pt x="1271905" y="545213"/>
                      <a:pt x="1279325" y="563033"/>
                    </a:cubicBezTo>
                    <a:cubicBezTo>
                      <a:pt x="1290402" y="589548"/>
                      <a:pt x="1302231" y="615956"/>
                      <a:pt x="1315352" y="642042"/>
                    </a:cubicBezTo>
                    <a:cubicBezTo>
                      <a:pt x="1321266" y="653850"/>
                      <a:pt x="1327396" y="665444"/>
                      <a:pt x="1333741" y="677038"/>
                    </a:cubicBezTo>
                    <a:cubicBezTo>
                      <a:pt x="1343205" y="694535"/>
                      <a:pt x="1352883" y="711819"/>
                      <a:pt x="1362455" y="729316"/>
                    </a:cubicBezTo>
                    <a:cubicBezTo>
                      <a:pt x="1362670" y="729638"/>
                      <a:pt x="1363100" y="729853"/>
                      <a:pt x="1363315" y="730175"/>
                    </a:cubicBezTo>
                    <a:cubicBezTo>
                      <a:pt x="1365143" y="708813"/>
                      <a:pt x="1367401" y="687450"/>
                      <a:pt x="1369230" y="666195"/>
                    </a:cubicBezTo>
                    <a:cubicBezTo>
                      <a:pt x="1373531" y="616385"/>
                      <a:pt x="1378586" y="566790"/>
                      <a:pt x="1382995" y="517088"/>
                    </a:cubicBezTo>
                    <a:cubicBezTo>
                      <a:pt x="1382135" y="515799"/>
                      <a:pt x="1380091" y="515370"/>
                      <a:pt x="1380199" y="513653"/>
                    </a:cubicBezTo>
                    <a:cubicBezTo>
                      <a:pt x="1380951" y="506353"/>
                      <a:pt x="1378801" y="497443"/>
                      <a:pt x="1375682" y="487889"/>
                    </a:cubicBezTo>
                    <a:cubicBezTo>
                      <a:pt x="1368477" y="465560"/>
                      <a:pt x="1355357" y="440548"/>
                      <a:pt x="1350087" y="424875"/>
                    </a:cubicBezTo>
                    <a:cubicBezTo>
                      <a:pt x="1343850" y="406089"/>
                      <a:pt x="1337828" y="387195"/>
                      <a:pt x="1332558" y="368087"/>
                    </a:cubicBezTo>
                    <a:cubicBezTo>
                      <a:pt x="1329009" y="355420"/>
                      <a:pt x="1325783" y="342538"/>
                      <a:pt x="1322879" y="329657"/>
                    </a:cubicBezTo>
                    <a:cubicBezTo>
                      <a:pt x="1315459" y="297344"/>
                      <a:pt x="1309867" y="264710"/>
                      <a:pt x="1305780" y="231969"/>
                    </a:cubicBezTo>
                    <a:cubicBezTo>
                      <a:pt x="1305135" y="227997"/>
                      <a:pt x="1307931" y="224455"/>
                      <a:pt x="1311803" y="223811"/>
                    </a:cubicBezTo>
                    <a:cubicBezTo>
                      <a:pt x="1315674" y="223274"/>
                      <a:pt x="1319330" y="225957"/>
                      <a:pt x="1319868" y="229822"/>
                    </a:cubicBezTo>
                    <a:cubicBezTo>
                      <a:pt x="1324277" y="255478"/>
                      <a:pt x="1329977" y="280920"/>
                      <a:pt x="1336107" y="306254"/>
                    </a:cubicBezTo>
                    <a:cubicBezTo>
                      <a:pt x="1340839" y="325255"/>
                      <a:pt x="1346001" y="344149"/>
                      <a:pt x="1351162" y="362935"/>
                    </a:cubicBezTo>
                    <a:cubicBezTo>
                      <a:pt x="1356432" y="381828"/>
                      <a:pt x="1361594" y="400721"/>
                      <a:pt x="1367294" y="419508"/>
                    </a:cubicBezTo>
                    <a:cubicBezTo>
                      <a:pt x="1371273" y="433141"/>
                      <a:pt x="1380307" y="453967"/>
                      <a:pt x="1386866" y="473933"/>
                    </a:cubicBezTo>
                    <a:cubicBezTo>
                      <a:pt x="1392674" y="409524"/>
                      <a:pt x="1397836" y="345007"/>
                      <a:pt x="1404611" y="280598"/>
                    </a:cubicBezTo>
                    <a:cubicBezTo>
                      <a:pt x="1414289" y="189029"/>
                      <a:pt x="1425796" y="97461"/>
                      <a:pt x="1439884" y="6107"/>
                    </a:cubicBezTo>
                    <a:cubicBezTo>
                      <a:pt x="1440422" y="2135"/>
                      <a:pt x="1444078" y="-549"/>
                      <a:pt x="1447950" y="95"/>
                    </a:cubicBezTo>
                    <a:cubicBezTo>
                      <a:pt x="1451929" y="632"/>
                      <a:pt x="1454617" y="4282"/>
                      <a:pt x="1453972" y="8147"/>
                    </a:cubicBezTo>
                    <a:cubicBezTo>
                      <a:pt x="1440852" y="99501"/>
                      <a:pt x="1430636" y="190962"/>
                      <a:pt x="1421710" y="282316"/>
                    </a:cubicBezTo>
                    <a:cubicBezTo>
                      <a:pt x="1409020" y="410705"/>
                      <a:pt x="1399449" y="539202"/>
                      <a:pt x="1388372" y="667806"/>
                    </a:cubicBezTo>
                    <a:cubicBezTo>
                      <a:pt x="1386866" y="685303"/>
                      <a:pt x="1384823" y="702909"/>
                      <a:pt x="1383318" y="720406"/>
                    </a:cubicBezTo>
                    <a:lnTo>
                      <a:pt x="1397190" y="701728"/>
                    </a:lnTo>
                    <a:cubicBezTo>
                      <a:pt x="1405364" y="690241"/>
                      <a:pt x="1413537" y="678648"/>
                      <a:pt x="1421495" y="666947"/>
                    </a:cubicBezTo>
                    <a:cubicBezTo>
                      <a:pt x="1429453" y="655246"/>
                      <a:pt x="1437303" y="643545"/>
                      <a:pt x="1445046" y="631629"/>
                    </a:cubicBezTo>
                    <a:cubicBezTo>
                      <a:pt x="1459887" y="608978"/>
                      <a:pt x="1474728" y="585898"/>
                      <a:pt x="1489676" y="562711"/>
                    </a:cubicBezTo>
                    <a:cubicBezTo>
                      <a:pt x="1504409" y="539846"/>
                      <a:pt x="1519142" y="516873"/>
                      <a:pt x="1533338" y="493471"/>
                    </a:cubicBezTo>
                    <a:cubicBezTo>
                      <a:pt x="1552265" y="462232"/>
                      <a:pt x="1570332" y="430672"/>
                      <a:pt x="1586248" y="398360"/>
                    </a:cubicBezTo>
                    <a:cubicBezTo>
                      <a:pt x="1587969" y="394817"/>
                      <a:pt x="1592163" y="393314"/>
                      <a:pt x="1595712" y="394925"/>
                    </a:cubicBezTo>
                    <a:cubicBezTo>
                      <a:pt x="1599368" y="396642"/>
                      <a:pt x="1600874" y="400936"/>
                      <a:pt x="1599153" y="404479"/>
                    </a:cubicBezTo>
                    <a:cubicBezTo>
                      <a:pt x="1580441" y="445915"/>
                      <a:pt x="1558610" y="486708"/>
                      <a:pt x="1534951" y="526427"/>
                    </a:cubicBezTo>
                    <a:cubicBezTo>
                      <a:pt x="1525487" y="542207"/>
                      <a:pt x="1515809" y="557773"/>
                      <a:pt x="1505915" y="573231"/>
                    </a:cubicBezTo>
                    <a:cubicBezTo>
                      <a:pt x="1490967" y="596419"/>
                      <a:pt x="1475373" y="619069"/>
                      <a:pt x="1459994" y="641612"/>
                    </a:cubicBezTo>
                    <a:cubicBezTo>
                      <a:pt x="1451929" y="653421"/>
                      <a:pt x="1443648" y="665122"/>
                      <a:pt x="1435260" y="676608"/>
                    </a:cubicBezTo>
                    <a:cubicBezTo>
                      <a:pt x="1426764" y="688202"/>
                      <a:pt x="1418268" y="699581"/>
                      <a:pt x="1409450" y="710960"/>
                    </a:cubicBezTo>
                    <a:lnTo>
                      <a:pt x="1390200" y="734899"/>
                    </a:lnTo>
                    <a:cubicBezTo>
                      <a:pt x="1388802" y="736509"/>
                      <a:pt x="1384608" y="739622"/>
                      <a:pt x="1381920" y="742091"/>
                    </a:cubicBezTo>
                    <a:cubicBezTo>
                      <a:pt x="1381812" y="742950"/>
                      <a:pt x="1381489" y="743809"/>
                      <a:pt x="1380951" y="744560"/>
                    </a:cubicBezTo>
                    <a:cubicBezTo>
                      <a:pt x="1380951" y="744560"/>
                      <a:pt x="1380951" y="744560"/>
                      <a:pt x="1380951" y="744560"/>
                    </a:cubicBezTo>
                    <a:cubicBezTo>
                      <a:pt x="1380629" y="747673"/>
                      <a:pt x="1380307" y="750786"/>
                      <a:pt x="1380091" y="753899"/>
                    </a:cubicBezTo>
                    <a:cubicBezTo>
                      <a:pt x="1380091" y="754221"/>
                      <a:pt x="1380414" y="754543"/>
                      <a:pt x="1380307" y="754865"/>
                    </a:cubicBezTo>
                    <a:cubicBezTo>
                      <a:pt x="1380307" y="755080"/>
                      <a:pt x="1379984" y="754973"/>
                      <a:pt x="1379876" y="755188"/>
                    </a:cubicBezTo>
                    <a:cubicBezTo>
                      <a:pt x="1374607" y="811760"/>
                      <a:pt x="1369660" y="868226"/>
                      <a:pt x="1363530" y="924799"/>
                    </a:cubicBezTo>
                    <a:cubicBezTo>
                      <a:pt x="1359336" y="961941"/>
                      <a:pt x="1355357" y="999084"/>
                      <a:pt x="1351270" y="1036227"/>
                    </a:cubicBezTo>
                    <a:cubicBezTo>
                      <a:pt x="1352991" y="1034724"/>
                      <a:pt x="1355034" y="1033114"/>
                      <a:pt x="1355895" y="1031933"/>
                    </a:cubicBezTo>
                    <a:lnTo>
                      <a:pt x="1380091" y="1002734"/>
                    </a:lnTo>
                    <a:lnTo>
                      <a:pt x="1451714" y="915352"/>
                    </a:lnTo>
                    <a:cubicBezTo>
                      <a:pt x="1473007" y="888944"/>
                      <a:pt x="1498602" y="859745"/>
                      <a:pt x="1525057" y="829044"/>
                    </a:cubicBezTo>
                    <a:cubicBezTo>
                      <a:pt x="1549254" y="801133"/>
                      <a:pt x="1573988" y="772041"/>
                      <a:pt x="1596142" y="742198"/>
                    </a:cubicBezTo>
                    <a:cubicBezTo>
                      <a:pt x="1627329" y="699903"/>
                      <a:pt x="1653569" y="656319"/>
                      <a:pt x="1665076" y="612521"/>
                    </a:cubicBezTo>
                    <a:cubicBezTo>
                      <a:pt x="1665936" y="608656"/>
                      <a:pt x="1669808" y="606402"/>
                      <a:pt x="1673679" y="607368"/>
                    </a:cubicBezTo>
                    <a:cubicBezTo>
                      <a:pt x="1677443" y="608227"/>
                      <a:pt x="1679809" y="612091"/>
                      <a:pt x="1678841" y="615956"/>
                    </a:cubicBezTo>
                    <a:cubicBezTo>
                      <a:pt x="1668087" y="661794"/>
                      <a:pt x="1642385" y="708169"/>
                      <a:pt x="1610768" y="752719"/>
                    </a:cubicBezTo>
                    <a:cubicBezTo>
                      <a:pt x="1588829" y="783528"/>
                      <a:pt x="1564202" y="813478"/>
                      <a:pt x="1539683" y="841711"/>
                    </a:cubicBezTo>
                    <a:cubicBezTo>
                      <a:pt x="1513335" y="872198"/>
                      <a:pt x="1487095" y="900538"/>
                      <a:pt x="1465479" y="926624"/>
                    </a:cubicBezTo>
                    <a:cubicBezTo>
                      <a:pt x="1455801" y="938217"/>
                      <a:pt x="1446122" y="949811"/>
                      <a:pt x="1436228" y="961297"/>
                    </a:cubicBezTo>
                    <a:cubicBezTo>
                      <a:pt x="1421495" y="978366"/>
                      <a:pt x="1406654" y="995434"/>
                      <a:pt x="1391813" y="1012503"/>
                    </a:cubicBezTo>
                    <a:lnTo>
                      <a:pt x="1366971" y="1040950"/>
                    </a:lnTo>
                    <a:cubicBezTo>
                      <a:pt x="1365358" y="1042883"/>
                      <a:pt x="1359766" y="1045674"/>
                      <a:pt x="1356755" y="1048035"/>
                    </a:cubicBezTo>
                    <a:cubicBezTo>
                      <a:pt x="1357077" y="1049216"/>
                      <a:pt x="1357185" y="1050397"/>
                      <a:pt x="1356970" y="1051685"/>
                    </a:cubicBezTo>
                    <a:cubicBezTo>
                      <a:pt x="1356325" y="1055335"/>
                      <a:pt x="1352668" y="1057804"/>
                      <a:pt x="1349012" y="1057053"/>
                    </a:cubicBezTo>
                    <a:cubicBezTo>
                      <a:pt x="1349012" y="1057053"/>
                      <a:pt x="1349012" y="1057053"/>
                      <a:pt x="1348904" y="1057053"/>
                    </a:cubicBezTo>
                    <a:cubicBezTo>
                      <a:pt x="1346861" y="1075624"/>
                      <a:pt x="1344710" y="1094303"/>
                      <a:pt x="1342774" y="1112874"/>
                    </a:cubicBezTo>
                    <a:cubicBezTo>
                      <a:pt x="1340516" y="1134773"/>
                      <a:pt x="1338580" y="1156672"/>
                      <a:pt x="1336537" y="1178464"/>
                    </a:cubicBezTo>
                    <a:cubicBezTo>
                      <a:pt x="1346538" y="1176103"/>
                      <a:pt x="1365681" y="1169769"/>
                      <a:pt x="1368692" y="1168266"/>
                    </a:cubicBezTo>
                    <a:cubicBezTo>
                      <a:pt x="1383102" y="1160322"/>
                      <a:pt x="1397405" y="1152164"/>
                      <a:pt x="1411601" y="1143683"/>
                    </a:cubicBezTo>
                    <a:cubicBezTo>
                      <a:pt x="1425796" y="1135203"/>
                      <a:pt x="1439669" y="1126507"/>
                      <a:pt x="1453327" y="1117383"/>
                    </a:cubicBezTo>
                    <a:cubicBezTo>
                      <a:pt x="1478384" y="1100958"/>
                      <a:pt x="1503334" y="1082816"/>
                      <a:pt x="1527853" y="1063601"/>
                    </a:cubicBezTo>
                    <a:cubicBezTo>
                      <a:pt x="1551835" y="1044815"/>
                      <a:pt x="1575279" y="1024955"/>
                      <a:pt x="1597002" y="1003593"/>
                    </a:cubicBezTo>
                    <a:cubicBezTo>
                      <a:pt x="1626254" y="974716"/>
                      <a:pt x="1652601" y="943477"/>
                      <a:pt x="1673142" y="909233"/>
                    </a:cubicBezTo>
                    <a:cubicBezTo>
                      <a:pt x="1675185" y="905905"/>
                      <a:pt x="1679486" y="904724"/>
                      <a:pt x="1682928" y="906657"/>
                    </a:cubicBezTo>
                    <a:cubicBezTo>
                      <a:pt x="1686369" y="908696"/>
                      <a:pt x="1687445" y="912990"/>
                      <a:pt x="1685509" y="916426"/>
                    </a:cubicBezTo>
                    <a:cubicBezTo>
                      <a:pt x="1660236" y="961190"/>
                      <a:pt x="1626146" y="1001983"/>
                      <a:pt x="1587431" y="1038159"/>
                    </a:cubicBezTo>
                    <a:cubicBezTo>
                      <a:pt x="1572160" y="1052437"/>
                      <a:pt x="1556244" y="1066070"/>
                      <a:pt x="1539790" y="1078844"/>
                    </a:cubicBezTo>
                    <a:cubicBezTo>
                      <a:pt x="1514948" y="1098275"/>
                      <a:pt x="1488923" y="1115987"/>
                      <a:pt x="1463221" y="1132411"/>
                    </a:cubicBezTo>
                    <a:close/>
                    <a:moveTo>
                      <a:pt x="1355249" y="1051578"/>
                    </a:moveTo>
                    <a:cubicBezTo>
                      <a:pt x="1356002" y="1052222"/>
                      <a:pt x="1355787" y="1049860"/>
                      <a:pt x="1355787" y="1049216"/>
                    </a:cubicBezTo>
                    <a:lnTo>
                      <a:pt x="1355787" y="1049001"/>
                    </a:lnTo>
                    <a:cubicBezTo>
                      <a:pt x="1354711" y="1049968"/>
                      <a:pt x="1354282" y="1050934"/>
                      <a:pt x="1355249" y="1051578"/>
                    </a:cubicBezTo>
                    <a:close/>
                    <a:moveTo>
                      <a:pt x="2305377" y="1362031"/>
                    </a:moveTo>
                    <a:cubicBezTo>
                      <a:pt x="2279890" y="1366003"/>
                      <a:pt x="2254295" y="1369760"/>
                      <a:pt x="2228701" y="1373625"/>
                    </a:cubicBezTo>
                    <a:cubicBezTo>
                      <a:pt x="2229346" y="1374161"/>
                      <a:pt x="2229561" y="1374805"/>
                      <a:pt x="2230421" y="1375449"/>
                    </a:cubicBezTo>
                    <a:cubicBezTo>
                      <a:pt x="2236013" y="1379636"/>
                      <a:pt x="2244186" y="1383286"/>
                      <a:pt x="2253435" y="1386828"/>
                    </a:cubicBezTo>
                    <a:cubicBezTo>
                      <a:pt x="2271072" y="1393591"/>
                      <a:pt x="2292580" y="1399173"/>
                      <a:pt x="2309357" y="1403145"/>
                    </a:cubicBezTo>
                    <a:cubicBezTo>
                      <a:pt x="2338715" y="1410338"/>
                      <a:pt x="2370763" y="1418818"/>
                      <a:pt x="2403563" y="1427299"/>
                    </a:cubicBezTo>
                    <a:cubicBezTo>
                      <a:pt x="2424211" y="1432559"/>
                      <a:pt x="2445181" y="1437926"/>
                      <a:pt x="2466152" y="1442328"/>
                    </a:cubicBezTo>
                    <a:cubicBezTo>
                      <a:pt x="2502178" y="1450057"/>
                      <a:pt x="2537990" y="1455639"/>
                      <a:pt x="2571435" y="1455317"/>
                    </a:cubicBezTo>
                    <a:cubicBezTo>
                      <a:pt x="2575306" y="1455209"/>
                      <a:pt x="2578640" y="1458215"/>
                      <a:pt x="2578748" y="1462187"/>
                    </a:cubicBezTo>
                    <a:cubicBezTo>
                      <a:pt x="2578855" y="1466159"/>
                      <a:pt x="2575736" y="1469380"/>
                      <a:pt x="2571757" y="1469487"/>
                    </a:cubicBezTo>
                    <a:cubicBezTo>
                      <a:pt x="2537237" y="1471204"/>
                      <a:pt x="2500027" y="1467233"/>
                      <a:pt x="2462496" y="1460255"/>
                    </a:cubicBezTo>
                    <a:cubicBezTo>
                      <a:pt x="2441202" y="1456283"/>
                      <a:pt x="2419801" y="1451345"/>
                      <a:pt x="2398723" y="1445978"/>
                    </a:cubicBezTo>
                    <a:cubicBezTo>
                      <a:pt x="2365923" y="1437497"/>
                      <a:pt x="2334199" y="1427728"/>
                      <a:pt x="2305055" y="1419999"/>
                    </a:cubicBezTo>
                    <a:cubicBezTo>
                      <a:pt x="2284622" y="1414310"/>
                      <a:pt x="2257521" y="1406151"/>
                      <a:pt x="2238379" y="1396705"/>
                    </a:cubicBezTo>
                    <a:cubicBezTo>
                      <a:pt x="2225367" y="1390371"/>
                      <a:pt x="2216656" y="1383071"/>
                      <a:pt x="2213322" y="1375986"/>
                    </a:cubicBezTo>
                    <a:cubicBezTo>
                      <a:pt x="2177618" y="1381461"/>
                      <a:pt x="2141914" y="1387043"/>
                      <a:pt x="2106211" y="1392196"/>
                    </a:cubicBezTo>
                    <a:cubicBezTo>
                      <a:pt x="2077927" y="1396275"/>
                      <a:pt x="2049537" y="1400140"/>
                      <a:pt x="2021253" y="1404111"/>
                    </a:cubicBezTo>
                    <a:cubicBezTo>
                      <a:pt x="2024049" y="1405614"/>
                      <a:pt x="2026200" y="1406795"/>
                      <a:pt x="2026630" y="1407010"/>
                    </a:cubicBezTo>
                    <a:lnTo>
                      <a:pt x="2098145" y="1446729"/>
                    </a:lnTo>
                    <a:cubicBezTo>
                      <a:pt x="2138473" y="1468736"/>
                      <a:pt x="2178156" y="1488488"/>
                      <a:pt x="2218699" y="1505878"/>
                    </a:cubicBezTo>
                    <a:cubicBezTo>
                      <a:pt x="2259135" y="1523269"/>
                      <a:pt x="2300431" y="1538405"/>
                      <a:pt x="2345060" y="1549355"/>
                    </a:cubicBezTo>
                    <a:cubicBezTo>
                      <a:pt x="2360331" y="1553112"/>
                      <a:pt x="2378613" y="1560519"/>
                      <a:pt x="2396680" y="1564813"/>
                    </a:cubicBezTo>
                    <a:cubicBezTo>
                      <a:pt x="2408080" y="1567497"/>
                      <a:pt x="2419264" y="1569107"/>
                      <a:pt x="2429373" y="1567282"/>
                    </a:cubicBezTo>
                    <a:cubicBezTo>
                      <a:pt x="2433244" y="1566530"/>
                      <a:pt x="2437008" y="1568999"/>
                      <a:pt x="2437761" y="1572864"/>
                    </a:cubicBezTo>
                    <a:cubicBezTo>
                      <a:pt x="2438513" y="1576728"/>
                      <a:pt x="2435933" y="1580486"/>
                      <a:pt x="2432061" y="1581237"/>
                    </a:cubicBezTo>
                    <a:cubicBezTo>
                      <a:pt x="2422920" y="1583169"/>
                      <a:pt x="2412919" y="1582955"/>
                      <a:pt x="2402703" y="1581452"/>
                    </a:cubicBezTo>
                    <a:cubicBezTo>
                      <a:pt x="2381517" y="1578446"/>
                      <a:pt x="2359148" y="1569858"/>
                      <a:pt x="2341189" y="1565886"/>
                    </a:cubicBezTo>
                    <a:cubicBezTo>
                      <a:pt x="2295269" y="1555366"/>
                      <a:pt x="2252467" y="1541411"/>
                      <a:pt x="2211064" y="1523698"/>
                    </a:cubicBezTo>
                    <a:cubicBezTo>
                      <a:pt x="2169875" y="1505986"/>
                      <a:pt x="2130193" y="1484731"/>
                      <a:pt x="2089757" y="1461758"/>
                    </a:cubicBezTo>
                    <a:lnTo>
                      <a:pt x="2019102" y="1419999"/>
                    </a:lnTo>
                    <a:cubicBezTo>
                      <a:pt x="2018027" y="1419462"/>
                      <a:pt x="2007273" y="1413129"/>
                      <a:pt x="1997594" y="1407439"/>
                    </a:cubicBezTo>
                    <a:cubicBezTo>
                      <a:pt x="1934144" y="1416349"/>
                      <a:pt x="1870588" y="1425366"/>
                      <a:pt x="1807031" y="1434276"/>
                    </a:cubicBezTo>
                    <a:cubicBezTo>
                      <a:pt x="1802299" y="1434921"/>
                      <a:pt x="1797674" y="1435672"/>
                      <a:pt x="1792943" y="1436316"/>
                    </a:cubicBezTo>
                    <a:lnTo>
                      <a:pt x="1822194" y="1457034"/>
                    </a:lnTo>
                    <a:cubicBezTo>
                      <a:pt x="1834776" y="1465515"/>
                      <a:pt x="1847681" y="1473351"/>
                      <a:pt x="1860909" y="1480866"/>
                    </a:cubicBezTo>
                    <a:cubicBezTo>
                      <a:pt x="1880589" y="1492138"/>
                      <a:pt x="1900914" y="1502658"/>
                      <a:pt x="1921347" y="1512749"/>
                    </a:cubicBezTo>
                    <a:cubicBezTo>
                      <a:pt x="1950706" y="1527563"/>
                      <a:pt x="1980172" y="1541840"/>
                      <a:pt x="2009638" y="1555903"/>
                    </a:cubicBezTo>
                    <a:cubicBezTo>
                      <a:pt x="2039213" y="1569965"/>
                      <a:pt x="2068786" y="1583492"/>
                      <a:pt x="2099006" y="1595944"/>
                    </a:cubicBezTo>
                    <a:cubicBezTo>
                      <a:pt x="2139011" y="1612261"/>
                      <a:pt x="2179769" y="1626646"/>
                      <a:pt x="2222355" y="1637595"/>
                    </a:cubicBezTo>
                    <a:cubicBezTo>
                      <a:pt x="2226227" y="1638454"/>
                      <a:pt x="2228593" y="1642319"/>
                      <a:pt x="2227625" y="1646183"/>
                    </a:cubicBezTo>
                    <a:cubicBezTo>
                      <a:pt x="2226765" y="1649940"/>
                      <a:pt x="2222893" y="1652302"/>
                      <a:pt x="2219022" y="1651443"/>
                    </a:cubicBezTo>
                    <a:cubicBezTo>
                      <a:pt x="2175467" y="1641567"/>
                      <a:pt x="2133419" y="1628256"/>
                      <a:pt x="2092445" y="1612476"/>
                    </a:cubicBezTo>
                    <a:cubicBezTo>
                      <a:pt x="2061581" y="1600667"/>
                      <a:pt x="2031254" y="1587463"/>
                      <a:pt x="2001358" y="1573293"/>
                    </a:cubicBezTo>
                    <a:cubicBezTo>
                      <a:pt x="1971676" y="1559231"/>
                      <a:pt x="1942425" y="1544094"/>
                      <a:pt x="1913066" y="1528958"/>
                    </a:cubicBezTo>
                    <a:cubicBezTo>
                      <a:pt x="1895967" y="1520048"/>
                      <a:pt x="1878976" y="1510924"/>
                      <a:pt x="1862307" y="1501155"/>
                    </a:cubicBezTo>
                    <a:cubicBezTo>
                      <a:pt x="1845638" y="1491279"/>
                      <a:pt x="1829292" y="1480866"/>
                      <a:pt x="1813483" y="1469702"/>
                    </a:cubicBezTo>
                    <a:lnTo>
                      <a:pt x="1781866" y="1445763"/>
                    </a:lnTo>
                    <a:cubicBezTo>
                      <a:pt x="1779607" y="1444153"/>
                      <a:pt x="1774230" y="1442972"/>
                      <a:pt x="1771112" y="1441791"/>
                    </a:cubicBezTo>
                    <a:cubicBezTo>
                      <a:pt x="1769606" y="1441254"/>
                      <a:pt x="1769283" y="1440503"/>
                      <a:pt x="1768208" y="1439859"/>
                    </a:cubicBezTo>
                    <a:cubicBezTo>
                      <a:pt x="1738419" y="1444045"/>
                      <a:pt x="1708523" y="1448232"/>
                      <a:pt x="1678841" y="1452633"/>
                    </a:cubicBezTo>
                    <a:cubicBezTo>
                      <a:pt x="1637008" y="1458752"/>
                      <a:pt x="1595067" y="1465193"/>
                      <a:pt x="1553340" y="1471849"/>
                    </a:cubicBezTo>
                    <a:cubicBezTo>
                      <a:pt x="1558933" y="1476035"/>
                      <a:pt x="1564525" y="1480222"/>
                      <a:pt x="1570332" y="1484194"/>
                    </a:cubicBezTo>
                    <a:cubicBezTo>
                      <a:pt x="1576354" y="1488488"/>
                      <a:pt x="1582592" y="1492567"/>
                      <a:pt x="1588829" y="1496539"/>
                    </a:cubicBezTo>
                    <a:cubicBezTo>
                      <a:pt x="1606466" y="1507703"/>
                      <a:pt x="1624103" y="1518867"/>
                      <a:pt x="1641847" y="1530032"/>
                    </a:cubicBezTo>
                    <a:cubicBezTo>
                      <a:pt x="1659484" y="1541089"/>
                      <a:pt x="1677228" y="1552038"/>
                      <a:pt x="1695188" y="1562773"/>
                    </a:cubicBezTo>
                    <a:cubicBezTo>
                      <a:pt x="1726482" y="1581774"/>
                      <a:pt x="1759820" y="1601204"/>
                      <a:pt x="1794126" y="1620205"/>
                    </a:cubicBezTo>
                    <a:cubicBezTo>
                      <a:pt x="1827141" y="1638347"/>
                      <a:pt x="1861231" y="1655952"/>
                      <a:pt x="1895967" y="1671196"/>
                    </a:cubicBezTo>
                    <a:cubicBezTo>
                      <a:pt x="1943070" y="1692021"/>
                      <a:pt x="1991249" y="1708768"/>
                      <a:pt x="2039642" y="1717248"/>
                    </a:cubicBezTo>
                    <a:cubicBezTo>
                      <a:pt x="2043514" y="1717892"/>
                      <a:pt x="2046095" y="1721542"/>
                      <a:pt x="2045450" y="1725407"/>
                    </a:cubicBezTo>
                    <a:cubicBezTo>
                      <a:pt x="2044804" y="1729379"/>
                      <a:pt x="2041148" y="1731955"/>
                      <a:pt x="2037277" y="1731311"/>
                    </a:cubicBezTo>
                    <a:cubicBezTo>
                      <a:pt x="1987593" y="1723796"/>
                      <a:pt x="1937586" y="1708124"/>
                      <a:pt x="1888869" y="1687727"/>
                    </a:cubicBezTo>
                    <a:cubicBezTo>
                      <a:pt x="1853273" y="1672806"/>
                      <a:pt x="1818322" y="1655523"/>
                      <a:pt x="1784769" y="1637058"/>
                    </a:cubicBezTo>
                    <a:cubicBezTo>
                      <a:pt x="1750141" y="1618058"/>
                      <a:pt x="1717018" y="1597662"/>
                      <a:pt x="1685724" y="1578124"/>
                    </a:cubicBezTo>
                    <a:cubicBezTo>
                      <a:pt x="1671421" y="1569214"/>
                      <a:pt x="1657333" y="1560197"/>
                      <a:pt x="1643245" y="1551072"/>
                    </a:cubicBezTo>
                    <a:cubicBezTo>
                      <a:pt x="1622167" y="1537332"/>
                      <a:pt x="1601304" y="1523376"/>
                      <a:pt x="1580333" y="1509421"/>
                    </a:cubicBezTo>
                    <a:cubicBezTo>
                      <a:pt x="1573988" y="1505127"/>
                      <a:pt x="1567751" y="1500833"/>
                      <a:pt x="1561621" y="1496324"/>
                    </a:cubicBezTo>
                    <a:cubicBezTo>
                      <a:pt x="1555599" y="1491816"/>
                      <a:pt x="1549576" y="1487199"/>
                      <a:pt x="1543554" y="1482476"/>
                    </a:cubicBezTo>
                    <a:cubicBezTo>
                      <a:pt x="1543554" y="1482476"/>
                      <a:pt x="1543339" y="1482261"/>
                      <a:pt x="1543339" y="1482261"/>
                    </a:cubicBezTo>
                    <a:cubicBezTo>
                      <a:pt x="1540973" y="1484194"/>
                      <a:pt x="1537854" y="1485589"/>
                      <a:pt x="1535059" y="1483764"/>
                    </a:cubicBezTo>
                    <a:cubicBezTo>
                      <a:pt x="1532693" y="1482154"/>
                      <a:pt x="1533230" y="1479148"/>
                      <a:pt x="1533660" y="1476465"/>
                    </a:cubicBezTo>
                    <a:cubicBezTo>
                      <a:pt x="1518605" y="1480329"/>
                      <a:pt x="1497742" y="1485911"/>
                      <a:pt x="1482686" y="1488380"/>
                    </a:cubicBezTo>
                    <a:cubicBezTo>
                      <a:pt x="1476233" y="1489454"/>
                      <a:pt x="1470749" y="1489991"/>
                      <a:pt x="1467092" y="1489669"/>
                    </a:cubicBezTo>
                    <a:cubicBezTo>
                      <a:pt x="1464081" y="1489454"/>
                      <a:pt x="1461930" y="1488595"/>
                      <a:pt x="1460532" y="1487736"/>
                    </a:cubicBezTo>
                    <a:cubicBezTo>
                      <a:pt x="1457306" y="1485589"/>
                      <a:pt x="1456446" y="1481403"/>
                      <a:pt x="1458489" y="1478289"/>
                    </a:cubicBezTo>
                    <a:cubicBezTo>
                      <a:pt x="1460425" y="1475284"/>
                      <a:pt x="1464296" y="1474318"/>
                      <a:pt x="1467307" y="1475928"/>
                    </a:cubicBezTo>
                    <a:cubicBezTo>
                      <a:pt x="1466877" y="1477216"/>
                      <a:pt x="1470856" y="1476035"/>
                      <a:pt x="1473867" y="1475713"/>
                    </a:cubicBezTo>
                    <a:cubicBezTo>
                      <a:pt x="1480105" y="1474962"/>
                      <a:pt x="1488385" y="1473244"/>
                      <a:pt x="1497096" y="1471097"/>
                    </a:cubicBezTo>
                    <a:cubicBezTo>
                      <a:pt x="1506237" y="1468950"/>
                      <a:pt x="1515594" y="1466481"/>
                      <a:pt x="1524089" y="1464119"/>
                    </a:cubicBezTo>
                    <a:cubicBezTo>
                      <a:pt x="1523982" y="1462724"/>
                      <a:pt x="1524412" y="1461651"/>
                      <a:pt x="1524520" y="1461436"/>
                    </a:cubicBezTo>
                    <a:cubicBezTo>
                      <a:pt x="1525272" y="1459181"/>
                      <a:pt x="1527638" y="1455639"/>
                      <a:pt x="1533123" y="1457356"/>
                    </a:cubicBezTo>
                    <a:cubicBezTo>
                      <a:pt x="1533553" y="1457464"/>
                      <a:pt x="1534413" y="1457786"/>
                      <a:pt x="1535488" y="1458537"/>
                    </a:cubicBezTo>
                    <a:cubicBezTo>
                      <a:pt x="1535919" y="1458859"/>
                      <a:pt x="1537102" y="1459718"/>
                      <a:pt x="1537962" y="1460362"/>
                    </a:cubicBezTo>
                    <a:cubicBezTo>
                      <a:pt x="1540113" y="1459826"/>
                      <a:pt x="1541726" y="1459396"/>
                      <a:pt x="1543339" y="1458967"/>
                    </a:cubicBezTo>
                    <a:cubicBezTo>
                      <a:pt x="1563234" y="1429016"/>
                      <a:pt x="1582914" y="1399388"/>
                      <a:pt x="1603455" y="1371048"/>
                    </a:cubicBezTo>
                    <a:cubicBezTo>
                      <a:pt x="1619801" y="1348505"/>
                      <a:pt x="1636578" y="1326391"/>
                      <a:pt x="1654322" y="1304921"/>
                    </a:cubicBezTo>
                    <a:cubicBezTo>
                      <a:pt x="1668947" y="1287101"/>
                      <a:pt x="1684218" y="1269711"/>
                      <a:pt x="1700242" y="1252642"/>
                    </a:cubicBezTo>
                    <a:cubicBezTo>
                      <a:pt x="1715943" y="1236003"/>
                      <a:pt x="1732504" y="1219793"/>
                      <a:pt x="1749818" y="1203691"/>
                    </a:cubicBezTo>
                    <a:cubicBezTo>
                      <a:pt x="1761218" y="1193278"/>
                      <a:pt x="1772617" y="1182973"/>
                      <a:pt x="1784124" y="1172667"/>
                    </a:cubicBezTo>
                    <a:cubicBezTo>
                      <a:pt x="1801331" y="1157424"/>
                      <a:pt x="1818860" y="1142288"/>
                      <a:pt x="1836389" y="1127366"/>
                    </a:cubicBezTo>
                    <a:lnTo>
                      <a:pt x="1865103" y="1103642"/>
                    </a:lnTo>
                    <a:cubicBezTo>
                      <a:pt x="1867254" y="1102032"/>
                      <a:pt x="1871018" y="1098060"/>
                      <a:pt x="1873706" y="1095698"/>
                    </a:cubicBezTo>
                    <a:cubicBezTo>
                      <a:pt x="1875535" y="1093981"/>
                      <a:pt x="1877255" y="1092907"/>
                      <a:pt x="1878223" y="1092585"/>
                    </a:cubicBezTo>
                    <a:cubicBezTo>
                      <a:pt x="1881449" y="1091404"/>
                      <a:pt x="1883815" y="1092263"/>
                      <a:pt x="1885321" y="1093444"/>
                    </a:cubicBezTo>
                    <a:cubicBezTo>
                      <a:pt x="1886611" y="1094410"/>
                      <a:pt x="1889300" y="1096879"/>
                      <a:pt x="1887794" y="1101924"/>
                    </a:cubicBezTo>
                    <a:cubicBezTo>
                      <a:pt x="1887041" y="1104715"/>
                      <a:pt x="1884676" y="1106540"/>
                      <a:pt x="1881879" y="1106862"/>
                    </a:cubicBezTo>
                    <a:cubicBezTo>
                      <a:pt x="1879299" y="1109439"/>
                      <a:pt x="1875965" y="1113089"/>
                      <a:pt x="1874029" y="1114699"/>
                    </a:cubicBezTo>
                    <a:lnTo>
                      <a:pt x="1846498" y="1138745"/>
                    </a:lnTo>
                    <a:cubicBezTo>
                      <a:pt x="1832195" y="1151627"/>
                      <a:pt x="1818107" y="1164509"/>
                      <a:pt x="1804019" y="1177498"/>
                    </a:cubicBezTo>
                    <a:cubicBezTo>
                      <a:pt x="1789932" y="1190487"/>
                      <a:pt x="1776059" y="1203584"/>
                      <a:pt x="1762186" y="1216788"/>
                    </a:cubicBezTo>
                    <a:cubicBezTo>
                      <a:pt x="1736806" y="1241049"/>
                      <a:pt x="1713577" y="1265954"/>
                      <a:pt x="1691316" y="1291180"/>
                    </a:cubicBezTo>
                    <a:cubicBezTo>
                      <a:pt x="1676153" y="1308464"/>
                      <a:pt x="1661527" y="1325854"/>
                      <a:pt x="1647224" y="1343674"/>
                    </a:cubicBezTo>
                    <a:cubicBezTo>
                      <a:pt x="1618510" y="1379314"/>
                      <a:pt x="1591733" y="1416886"/>
                      <a:pt x="1564848" y="1455102"/>
                    </a:cubicBezTo>
                    <a:cubicBezTo>
                      <a:pt x="1601949" y="1448769"/>
                      <a:pt x="1639158" y="1442650"/>
                      <a:pt x="1676368" y="1436746"/>
                    </a:cubicBezTo>
                    <a:cubicBezTo>
                      <a:pt x="1714545" y="1430841"/>
                      <a:pt x="1752722" y="1424937"/>
                      <a:pt x="1790899" y="1419248"/>
                    </a:cubicBezTo>
                    <a:cubicBezTo>
                      <a:pt x="1790254" y="1417101"/>
                      <a:pt x="1788641" y="1415061"/>
                      <a:pt x="1790146" y="1413129"/>
                    </a:cubicBezTo>
                    <a:cubicBezTo>
                      <a:pt x="1823162" y="1369653"/>
                      <a:pt x="1858650" y="1328216"/>
                      <a:pt x="1896505" y="1288926"/>
                    </a:cubicBezTo>
                    <a:cubicBezTo>
                      <a:pt x="1911561" y="1273146"/>
                      <a:pt x="1927047" y="1257795"/>
                      <a:pt x="1942855" y="1242766"/>
                    </a:cubicBezTo>
                    <a:cubicBezTo>
                      <a:pt x="1966514" y="1220330"/>
                      <a:pt x="1991141" y="1198753"/>
                      <a:pt x="2015984" y="1177498"/>
                    </a:cubicBezTo>
                    <a:cubicBezTo>
                      <a:pt x="2029103" y="1166441"/>
                      <a:pt x="2042439" y="1155599"/>
                      <a:pt x="2056096" y="1145079"/>
                    </a:cubicBezTo>
                    <a:cubicBezTo>
                      <a:pt x="2069647" y="1134558"/>
                      <a:pt x="2083519" y="1124360"/>
                      <a:pt x="2097715" y="1114592"/>
                    </a:cubicBezTo>
                    <a:cubicBezTo>
                      <a:pt x="2102984" y="1110834"/>
                      <a:pt x="2108361" y="1107077"/>
                      <a:pt x="2113846" y="1103535"/>
                    </a:cubicBezTo>
                    <a:cubicBezTo>
                      <a:pt x="2119331" y="1099885"/>
                      <a:pt x="2124815" y="1096235"/>
                      <a:pt x="2130408" y="1092800"/>
                    </a:cubicBezTo>
                    <a:cubicBezTo>
                      <a:pt x="2131591" y="1092048"/>
                      <a:pt x="2139011" y="1089687"/>
                      <a:pt x="2142452" y="1087432"/>
                    </a:cubicBezTo>
                    <a:cubicBezTo>
                      <a:pt x="2142560" y="1086896"/>
                      <a:pt x="2142667" y="1086251"/>
                      <a:pt x="2142883" y="1085822"/>
                    </a:cubicBezTo>
                    <a:cubicBezTo>
                      <a:pt x="2142775" y="1086359"/>
                      <a:pt x="2142667" y="1086896"/>
                      <a:pt x="2142667" y="1087110"/>
                    </a:cubicBezTo>
                    <a:cubicBezTo>
                      <a:pt x="2142560" y="1087218"/>
                      <a:pt x="2142667" y="1087218"/>
                      <a:pt x="2142560" y="1087325"/>
                    </a:cubicBezTo>
                    <a:lnTo>
                      <a:pt x="2142667" y="1087110"/>
                    </a:lnTo>
                    <a:cubicBezTo>
                      <a:pt x="2142667" y="1087110"/>
                      <a:pt x="2142667" y="1087110"/>
                      <a:pt x="2142667" y="1087110"/>
                    </a:cubicBezTo>
                    <a:cubicBezTo>
                      <a:pt x="2143743" y="1086251"/>
                      <a:pt x="2144388" y="1085393"/>
                      <a:pt x="2143850" y="1084641"/>
                    </a:cubicBezTo>
                    <a:cubicBezTo>
                      <a:pt x="2143743" y="1084534"/>
                      <a:pt x="2143635" y="1084534"/>
                      <a:pt x="2143527" y="1084534"/>
                    </a:cubicBezTo>
                    <a:cubicBezTo>
                      <a:pt x="2143743" y="1084212"/>
                      <a:pt x="2143850" y="1083997"/>
                      <a:pt x="2144065" y="1083782"/>
                    </a:cubicBezTo>
                    <a:cubicBezTo>
                      <a:pt x="2146539" y="1080991"/>
                      <a:pt x="2150948" y="1080669"/>
                      <a:pt x="2153744" y="1083138"/>
                    </a:cubicBezTo>
                    <a:cubicBezTo>
                      <a:pt x="2155895" y="1084963"/>
                      <a:pt x="2158261" y="1090009"/>
                      <a:pt x="2152991" y="1094839"/>
                    </a:cubicBezTo>
                    <a:cubicBezTo>
                      <a:pt x="2149873" y="1097845"/>
                      <a:pt x="2139979" y="1103535"/>
                      <a:pt x="2138150" y="1104715"/>
                    </a:cubicBezTo>
                    <a:lnTo>
                      <a:pt x="2106641" y="1127044"/>
                    </a:lnTo>
                    <a:cubicBezTo>
                      <a:pt x="2093091" y="1137135"/>
                      <a:pt x="2079756" y="1147548"/>
                      <a:pt x="2066528" y="1158283"/>
                    </a:cubicBezTo>
                    <a:cubicBezTo>
                      <a:pt x="2053408" y="1168910"/>
                      <a:pt x="2040503" y="1179860"/>
                      <a:pt x="2027813" y="1191131"/>
                    </a:cubicBezTo>
                    <a:cubicBezTo>
                      <a:pt x="2003401" y="1212494"/>
                      <a:pt x="1979635" y="1234500"/>
                      <a:pt x="1956191" y="1256721"/>
                    </a:cubicBezTo>
                    <a:cubicBezTo>
                      <a:pt x="1940490" y="1271643"/>
                      <a:pt x="1925004" y="1286672"/>
                      <a:pt x="1909840" y="1301915"/>
                    </a:cubicBezTo>
                    <a:cubicBezTo>
                      <a:pt x="1873168" y="1338629"/>
                      <a:pt x="1838433" y="1376845"/>
                      <a:pt x="1805740" y="1416993"/>
                    </a:cubicBezTo>
                    <a:cubicBezTo>
                      <a:pt x="1863598" y="1408620"/>
                      <a:pt x="1921455" y="1399925"/>
                      <a:pt x="1979312" y="1391337"/>
                    </a:cubicBezTo>
                    <a:cubicBezTo>
                      <a:pt x="1979527" y="1390156"/>
                      <a:pt x="1979849" y="1388868"/>
                      <a:pt x="1979957" y="1388761"/>
                    </a:cubicBezTo>
                    <a:cubicBezTo>
                      <a:pt x="1982000" y="1385540"/>
                      <a:pt x="1986195" y="1384681"/>
                      <a:pt x="1989421" y="1386721"/>
                    </a:cubicBezTo>
                    <a:lnTo>
                      <a:pt x="1989636" y="1386828"/>
                    </a:lnTo>
                    <a:cubicBezTo>
                      <a:pt x="1991034" y="1384681"/>
                      <a:pt x="1991572" y="1385862"/>
                      <a:pt x="1991679" y="1388116"/>
                    </a:cubicBezTo>
                    <a:lnTo>
                      <a:pt x="1990604" y="1387687"/>
                    </a:lnTo>
                    <a:cubicBezTo>
                      <a:pt x="1991034" y="1388116"/>
                      <a:pt x="1991464" y="1388761"/>
                      <a:pt x="1991787" y="1389405"/>
                    </a:cubicBezTo>
                    <a:lnTo>
                      <a:pt x="1991679" y="1388116"/>
                    </a:lnTo>
                    <a:cubicBezTo>
                      <a:pt x="1992109" y="1388331"/>
                      <a:pt x="1992432" y="1388438"/>
                      <a:pt x="1992755" y="1388653"/>
                    </a:cubicBezTo>
                    <a:cubicBezTo>
                      <a:pt x="1992970" y="1388761"/>
                      <a:pt x="1993400" y="1389083"/>
                      <a:pt x="1993722" y="1389190"/>
                    </a:cubicBezTo>
                    <a:cubicBezTo>
                      <a:pt x="2050181" y="1380817"/>
                      <a:pt x="2106641" y="1372658"/>
                      <a:pt x="2162993" y="1364178"/>
                    </a:cubicBezTo>
                    <a:cubicBezTo>
                      <a:pt x="2179447" y="1361709"/>
                      <a:pt x="2195793" y="1359132"/>
                      <a:pt x="2212247" y="1356663"/>
                    </a:cubicBezTo>
                    <a:cubicBezTo>
                      <a:pt x="2212677" y="1355805"/>
                      <a:pt x="2211709" y="1354624"/>
                      <a:pt x="2212569" y="1353980"/>
                    </a:cubicBezTo>
                    <a:cubicBezTo>
                      <a:pt x="2246015" y="1327464"/>
                      <a:pt x="2281826" y="1302559"/>
                      <a:pt x="2318820" y="1279479"/>
                    </a:cubicBezTo>
                    <a:cubicBezTo>
                      <a:pt x="2333553" y="1270247"/>
                      <a:pt x="2348394" y="1261445"/>
                      <a:pt x="2363450" y="1252964"/>
                    </a:cubicBezTo>
                    <a:cubicBezTo>
                      <a:pt x="2386141" y="1240082"/>
                      <a:pt x="2409262" y="1228059"/>
                      <a:pt x="2431954" y="1216358"/>
                    </a:cubicBezTo>
                    <a:cubicBezTo>
                      <a:pt x="2444106" y="1210132"/>
                      <a:pt x="2456258" y="1204121"/>
                      <a:pt x="2468518" y="1198324"/>
                    </a:cubicBezTo>
                    <a:cubicBezTo>
                      <a:pt x="2480885" y="1192419"/>
                      <a:pt x="2493252" y="1186837"/>
                      <a:pt x="2505835" y="1181577"/>
                    </a:cubicBezTo>
                    <a:lnTo>
                      <a:pt x="2533043" y="1170306"/>
                    </a:lnTo>
                    <a:cubicBezTo>
                      <a:pt x="2534871" y="1169554"/>
                      <a:pt x="2539710" y="1168803"/>
                      <a:pt x="2542936" y="1167944"/>
                    </a:cubicBezTo>
                    <a:cubicBezTo>
                      <a:pt x="2543582" y="1167085"/>
                      <a:pt x="2544442" y="1166334"/>
                      <a:pt x="2545410" y="1165904"/>
                    </a:cubicBezTo>
                    <a:cubicBezTo>
                      <a:pt x="2544980" y="1166334"/>
                      <a:pt x="2544549" y="1167193"/>
                      <a:pt x="2544334" y="1167300"/>
                    </a:cubicBezTo>
                    <a:cubicBezTo>
                      <a:pt x="2544227" y="1167407"/>
                      <a:pt x="2544227" y="1167515"/>
                      <a:pt x="2544119" y="1167622"/>
                    </a:cubicBezTo>
                    <a:cubicBezTo>
                      <a:pt x="2545625" y="1167193"/>
                      <a:pt x="2546485" y="1166656"/>
                      <a:pt x="2546270" y="1165904"/>
                    </a:cubicBezTo>
                    <a:cubicBezTo>
                      <a:pt x="2546163" y="1165797"/>
                      <a:pt x="2546055" y="1165690"/>
                      <a:pt x="2545947" y="1165690"/>
                    </a:cubicBezTo>
                    <a:cubicBezTo>
                      <a:pt x="2546485" y="1165475"/>
                      <a:pt x="2546916" y="1165368"/>
                      <a:pt x="2547453" y="1165260"/>
                    </a:cubicBezTo>
                    <a:cubicBezTo>
                      <a:pt x="2551540" y="1164616"/>
                      <a:pt x="2553475" y="1166441"/>
                      <a:pt x="2553798" y="1166763"/>
                    </a:cubicBezTo>
                    <a:cubicBezTo>
                      <a:pt x="2555304" y="1167837"/>
                      <a:pt x="2555841" y="1169340"/>
                      <a:pt x="2556164" y="1170842"/>
                    </a:cubicBezTo>
                    <a:cubicBezTo>
                      <a:pt x="2556486" y="1172345"/>
                      <a:pt x="2556379" y="1174492"/>
                      <a:pt x="2554443" y="1176639"/>
                    </a:cubicBezTo>
                    <a:cubicBezTo>
                      <a:pt x="2554121" y="1177069"/>
                      <a:pt x="2553260" y="1177820"/>
                      <a:pt x="2551540" y="1178571"/>
                    </a:cubicBezTo>
                    <a:cubicBezTo>
                      <a:pt x="2549496" y="1179538"/>
                      <a:pt x="2541646" y="1182007"/>
                      <a:pt x="2538635" y="1183402"/>
                    </a:cubicBezTo>
                    <a:lnTo>
                      <a:pt x="2512072" y="1195640"/>
                    </a:lnTo>
                    <a:cubicBezTo>
                      <a:pt x="2502393" y="1200149"/>
                      <a:pt x="2492715" y="1204872"/>
                      <a:pt x="2483143" y="1209703"/>
                    </a:cubicBezTo>
                    <a:cubicBezTo>
                      <a:pt x="2468733" y="1217002"/>
                      <a:pt x="2454537" y="1224517"/>
                      <a:pt x="2440342" y="1232246"/>
                    </a:cubicBezTo>
                    <a:cubicBezTo>
                      <a:pt x="2417973" y="1244269"/>
                      <a:pt x="2395497" y="1256936"/>
                      <a:pt x="2373021" y="1269711"/>
                    </a:cubicBezTo>
                    <a:cubicBezTo>
                      <a:pt x="2350760" y="1282378"/>
                      <a:pt x="2328391" y="1295152"/>
                      <a:pt x="2306560" y="1308571"/>
                    </a:cubicBezTo>
                    <a:cubicBezTo>
                      <a:pt x="2283869" y="1322526"/>
                      <a:pt x="2262253" y="1337340"/>
                      <a:pt x="2240745" y="1352369"/>
                    </a:cubicBezTo>
                    <a:cubicBezTo>
                      <a:pt x="2294408" y="1344318"/>
                      <a:pt x="2348179" y="1336267"/>
                      <a:pt x="2401734" y="1327787"/>
                    </a:cubicBezTo>
                    <a:cubicBezTo>
                      <a:pt x="2534226" y="1306961"/>
                      <a:pt x="2666502" y="1284847"/>
                      <a:pt x="2798347" y="1259835"/>
                    </a:cubicBezTo>
                    <a:cubicBezTo>
                      <a:pt x="2802218" y="1259083"/>
                      <a:pt x="2805983" y="1261552"/>
                      <a:pt x="2806736" y="1265417"/>
                    </a:cubicBezTo>
                    <a:cubicBezTo>
                      <a:pt x="2807488" y="1269281"/>
                      <a:pt x="2805015" y="1273039"/>
                      <a:pt x="2801143" y="1273790"/>
                    </a:cubicBezTo>
                    <a:cubicBezTo>
                      <a:pt x="2636390" y="1306746"/>
                      <a:pt x="2471099" y="1335730"/>
                      <a:pt x="2305377" y="1362031"/>
                    </a:cubicBezTo>
                    <a:close/>
                    <a:moveTo>
                      <a:pt x="1883385" y="1105574"/>
                    </a:moveTo>
                    <a:cubicBezTo>
                      <a:pt x="1883923" y="1105467"/>
                      <a:pt x="1884353" y="1105360"/>
                      <a:pt x="1884138" y="1104930"/>
                    </a:cubicBezTo>
                    <a:cubicBezTo>
                      <a:pt x="1884030" y="1104930"/>
                      <a:pt x="1883923" y="1105145"/>
                      <a:pt x="1883815" y="1105145"/>
                    </a:cubicBezTo>
                    <a:lnTo>
                      <a:pt x="1883385" y="1105574"/>
                    </a:lnTo>
                    <a:close/>
                    <a:moveTo>
                      <a:pt x="2092015" y="1299446"/>
                    </a:moveTo>
                    <a:cubicBezTo>
                      <a:pt x="2064485" y="1324244"/>
                      <a:pt x="2037277" y="1349578"/>
                      <a:pt x="2009853" y="1374805"/>
                    </a:cubicBezTo>
                    <a:cubicBezTo>
                      <a:pt x="2006950" y="1377489"/>
                      <a:pt x="2006735" y="1381998"/>
                      <a:pt x="2009316" y="1384896"/>
                    </a:cubicBezTo>
                    <a:cubicBezTo>
                      <a:pt x="2011897" y="1387795"/>
                      <a:pt x="2016414" y="1388009"/>
                      <a:pt x="2019425" y="1385433"/>
                    </a:cubicBezTo>
                    <a:cubicBezTo>
                      <a:pt x="2047493" y="1361065"/>
                      <a:pt x="2075561" y="1336804"/>
                      <a:pt x="2103737" y="1312650"/>
                    </a:cubicBezTo>
                    <a:cubicBezTo>
                      <a:pt x="2122449" y="1296655"/>
                      <a:pt x="2141377" y="1280768"/>
                      <a:pt x="2160304" y="1264880"/>
                    </a:cubicBezTo>
                    <a:cubicBezTo>
                      <a:pt x="2176113" y="1251784"/>
                      <a:pt x="2191921" y="1238687"/>
                      <a:pt x="2208053" y="1225805"/>
                    </a:cubicBezTo>
                    <a:cubicBezTo>
                      <a:pt x="2223969" y="1212923"/>
                      <a:pt x="2239992" y="1200149"/>
                      <a:pt x="2256339" y="1187589"/>
                    </a:cubicBezTo>
                    <a:cubicBezTo>
                      <a:pt x="2269566" y="1177498"/>
                      <a:pt x="2283116" y="1167944"/>
                      <a:pt x="2296989" y="1158819"/>
                    </a:cubicBezTo>
                    <a:cubicBezTo>
                      <a:pt x="2310862" y="1149695"/>
                      <a:pt x="2325058" y="1140999"/>
                      <a:pt x="2339576" y="1132841"/>
                    </a:cubicBezTo>
                    <a:lnTo>
                      <a:pt x="2369687" y="1117061"/>
                    </a:lnTo>
                    <a:cubicBezTo>
                      <a:pt x="2370547" y="1116631"/>
                      <a:pt x="2382269" y="1110942"/>
                      <a:pt x="2384420" y="1109331"/>
                    </a:cubicBezTo>
                    <a:cubicBezTo>
                      <a:pt x="2387109" y="1107399"/>
                      <a:pt x="2387539" y="1105038"/>
                      <a:pt x="2387539" y="1104179"/>
                    </a:cubicBezTo>
                    <a:cubicBezTo>
                      <a:pt x="2387862" y="1101602"/>
                      <a:pt x="2387109" y="1099563"/>
                      <a:pt x="2384958" y="1097952"/>
                    </a:cubicBezTo>
                    <a:cubicBezTo>
                      <a:pt x="2384420" y="1097523"/>
                      <a:pt x="2382162" y="1095698"/>
                      <a:pt x="2377753" y="1096986"/>
                    </a:cubicBezTo>
                    <a:cubicBezTo>
                      <a:pt x="2377107" y="1097094"/>
                      <a:pt x="2376570" y="1097416"/>
                      <a:pt x="2376032" y="1097738"/>
                    </a:cubicBezTo>
                    <a:cubicBezTo>
                      <a:pt x="2376140" y="1097845"/>
                      <a:pt x="2376355" y="1097952"/>
                      <a:pt x="2376462" y="1098167"/>
                    </a:cubicBezTo>
                    <a:cubicBezTo>
                      <a:pt x="2376892" y="1098704"/>
                      <a:pt x="2375925" y="1099455"/>
                      <a:pt x="2374419" y="1100207"/>
                    </a:cubicBezTo>
                    <a:cubicBezTo>
                      <a:pt x="2374527" y="1099670"/>
                      <a:pt x="2374742" y="1099026"/>
                      <a:pt x="2374957" y="1098597"/>
                    </a:cubicBezTo>
                    <a:cubicBezTo>
                      <a:pt x="2374204" y="1099133"/>
                      <a:pt x="2373774" y="1099885"/>
                      <a:pt x="2373344" y="1100744"/>
                    </a:cubicBezTo>
                    <a:cubicBezTo>
                      <a:pt x="2369580" y="1102461"/>
                      <a:pt x="2363880" y="1104071"/>
                      <a:pt x="2363450" y="1104286"/>
                    </a:cubicBezTo>
                    <a:lnTo>
                      <a:pt x="2332155" y="1119315"/>
                    </a:lnTo>
                    <a:cubicBezTo>
                      <a:pt x="2317099" y="1127259"/>
                      <a:pt x="2302366" y="1135739"/>
                      <a:pt x="2287956" y="1144649"/>
                    </a:cubicBezTo>
                    <a:cubicBezTo>
                      <a:pt x="2273437" y="1153667"/>
                      <a:pt x="2259350" y="1163221"/>
                      <a:pt x="2245584" y="1173204"/>
                    </a:cubicBezTo>
                    <a:cubicBezTo>
                      <a:pt x="2228808" y="1185549"/>
                      <a:pt x="2212247" y="1198002"/>
                      <a:pt x="2196008" y="1210884"/>
                    </a:cubicBezTo>
                    <a:cubicBezTo>
                      <a:pt x="2179769" y="1223765"/>
                      <a:pt x="2163746" y="1236862"/>
                      <a:pt x="2148045" y="1250281"/>
                    </a:cubicBezTo>
                    <a:cubicBezTo>
                      <a:pt x="2129117" y="1266383"/>
                      <a:pt x="2110512" y="1282807"/>
                      <a:pt x="2092015" y="1299446"/>
                    </a:cubicBezTo>
                    <a:close/>
                    <a:moveTo>
                      <a:pt x="1399664" y="1821377"/>
                    </a:moveTo>
                    <a:cubicBezTo>
                      <a:pt x="1403535" y="1822128"/>
                      <a:pt x="1406009" y="1825885"/>
                      <a:pt x="1405256" y="1829750"/>
                    </a:cubicBezTo>
                    <a:cubicBezTo>
                      <a:pt x="1399019" y="1866248"/>
                      <a:pt x="1392244" y="1903069"/>
                      <a:pt x="1382780" y="1939138"/>
                    </a:cubicBezTo>
                    <a:cubicBezTo>
                      <a:pt x="1379661" y="1951269"/>
                      <a:pt x="1376112" y="1963184"/>
                      <a:pt x="1372241" y="1975100"/>
                    </a:cubicBezTo>
                    <a:cubicBezTo>
                      <a:pt x="1368369" y="1986909"/>
                      <a:pt x="1364068" y="1998717"/>
                      <a:pt x="1359551" y="2010311"/>
                    </a:cubicBezTo>
                    <a:cubicBezTo>
                      <a:pt x="1356432" y="2018147"/>
                      <a:pt x="1353313" y="2025984"/>
                      <a:pt x="1349980" y="2033820"/>
                    </a:cubicBezTo>
                    <a:cubicBezTo>
                      <a:pt x="1345140" y="2045414"/>
                      <a:pt x="1339979" y="2057007"/>
                      <a:pt x="1334817" y="2068494"/>
                    </a:cubicBezTo>
                    <a:cubicBezTo>
                      <a:pt x="1332988" y="2072680"/>
                      <a:pt x="1326106" y="2082127"/>
                      <a:pt x="1323202" y="2088353"/>
                    </a:cubicBezTo>
                    <a:cubicBezTo>
                      <a:pt x="1324493" y="2090608"/>
                      <a:pt x="1324385" y="2093399"/>
                      <a:pt x="1322772" y="2095653"/>
                    </a:cubicBezTo>
                    <a:cubicBezTo>
                      <a:pt x="1320406" y="2099088"/>
                      <a:pt x="1317932" y="2099625"/>
                      <a:pt x="1317287" y="2099840"/>
                    </a:cubicBezTo>
                    <a:cubicBezTo>
                      <a:pt x="1313631" y="2100591"/>
                      <a:pt x="1311157" y="2099088"/>
                      <a:pt x="1309544" y="2095760"/>
                    </a:cubicBezTo>
                    <a:cubicBezTo>
                      <a:pt x="1309221" y="2095009"/>
                      <a:pt x="1308576" y="2092969"/>
                      <a:pt x="1309437" y="2089749"/>
                    </a:cubicBezTo>
                    <a:cubicBezTo>
                      <a:pt x="1310834" y="2085240"/>
                      <a:pt x="1318040" y="2069245"/>
                      <a:pt x="1320621" y="2062590"/>
                    </a:cubicBezTo>
                    <a:lnTo>
                      <a:pt x="1342559" y="2004084"/>
                    </a:lnTo>
                    <a:cubicBezTo>
                      <a:pt x="1347614" y="1989700"/>
                      <a:pt x="1352131" y="1975100"/>
                      <a:pt x="1356647" y="1960501"/>
                    </a:cubicBezTo>
                    <a:cubicBezTo>
                      <a:pt x="1361057" y="1945901"/>
                      <a:pt x="1365250" y="1931194"/>
                      <a:pt x="1369230" y="1916488"/>
                    </a:cubicBezTo>
                    <a:cubicBezTo>
                      <a:pt x="1377403" y="1886752"/>
                      <a:pt x="1384715" y="1856909"/>
                      <a:pt x="1391276" y="1826959"/>
                    </a:cubicBezTo>
                    <a:cubicBezTo>
                      <a:pt x="1392028" y="1823094"/>
                      <a:pt x="1395792" y="1820625"/>
                      <a:pt x="1399664" y="1821377"/>
                    </a:cubicBezTo>
                    <a:close/>
                    <a:moveTo>
                      <a:pt x="1312663" y="2086636"/>
                    </a:moveTo>
                    <a:cubicBezTo>
                      <a:pt x="1312340" y="2086850"/>
                      <a:pt x="1312018" y="2087280"/>
                      <a:pt x="1311695" y="2087602"/>
                    </a:cubicBezTo>
                    <a:cubicBezTo>
                      <a:pt x="1311588" y="2087817"/>
                      <a:pt x="1311480" y="2088139"/>
                      <a:pt x="1311372" y="2088031"/>
                    </a:cubicBezTo>
                    <a:cubicBezTo>
                      <a:pt x="1310405" y="2087280"/>
                      <a:pt x="1311480" y="2086850"/>
                      <a:pt x="1312663" y="2086636"/>
                    </a:cubicBezTo>
                    <a:close/>
                    <a:moveTo>
                      <a:pt x="985952" y="1622352"/>
                    </a:moveTo>
                    <a:cubicBezTo>
                      <a:pt x="1010687" y="1614945"/>
                      <a:pt x="1035744" y="1608074"/>
                      <a:pt x="1060909" y="1602707"/>
                    </a:cubicBezTo>
                    <a:cubicBezTo>
                      <a:pt x="1086503" y="1597232"/>
                      <a:pt x="1112098" y="1592938"/>
                      <a:pt x="1137263" y="1590362"/>
                    </a:cubicBezTo>
                    <a:cubicBezTo>
                      <a:pt x="1141027" y="1590147"/>
                      <a:pt x="1143823" y="1586819"/>
                      <a:pt x="1143608" y="1583062"/>
                    </a:cubicBezTo>
                    <a:cubicBezTo>
                      <a:pt x="1143285" y="1579305"/>
                      <a:pt x="1140059" y="1576514"/>
                      <a:pt x="1136295" y="1576836"/>
                    </a:cubicBezTo>
                    <a:cubicBezTo>
                      <a:pt x="1110377" y="1578231"/>
                      <a:pt x="1084030" y="1581237"/>
                      <a:pt x="1057575" y="1585853"/>
                    </a:cubicBezTo>
                    <a:cubicBezTo>
                      <a:pt x="1031765" y="1590469"/>
                      <a:pt x="1005847" y="1596481"/>
                      <a:pt x="980467" y="1603888"/>
                    </a:cubicBezTo>
                    <a:cubicBezTo>
                      <a:pt x="960142" y="1609899"/>
                      <a:pt x="940139" y="1616984"/>
                      <a:pt x="920567" y="1624606"/>
                    </a:cubicBezTo>
                    <a:cubicBezTo>
                      <a:pt x="890348" y="1636415"/>
                      <a:pt x="861527" y="1650155"/>
                      <a:pt x="834534" y="1664433"/>
                    </a:cubicBezTo>
                    <a:cubicBezTo>
                      <a:pt x="831092" y="1666150"/>
                      <a:pt x="829587" y="1670444"/>
                      <a:pt x="831415" y="1673986"/>
                    </a:cubicBezTo>
                    <a:cubicBezTo>
                      <a:pt x="833136" y="1677529"/>
                      <a:pt x="837438" y="1678925"/>
                      <a:pt x="840986" y="1677100"/>
                    </a:cubicBezTo>
                    <a:cubicBezTo>
                      <a:pt x="867979" y="1664218"/>
                      <a:pt x="897015" y="1652517"/>
                      <a:pt x="927020" y="1641675"/>
                    </a:cubicBezTo>
                    <a:cubicBezTo>
                      <a:pt x="946377" y="1634804"/>
                      <a:pt x="966057" y="1628363"/>
                      <a:pt x="985952" y="1622352"/>
                    </a:cubicBezTo>
                    <a:close/>
                    <a:moveTo>
                      <a:pt x="1246633" y="1675275"/>
                    </a:moveTo>
                    <a:cubicBezTo>
                      <a:pt x="1232329" y="1692236"/>
                      <a:pt x="1217059" y="1712739"/>
                      <a:pt x="1214047" y="1716067"/>
                    </a:cubicBezTo>
                    <a:cubicBezTo>
                      <a:pt x="1183721" y="1749882"/>
                      <a:pt x="1154362" y="1784341"/>
                      <a:pt x="1125649" y="1819337"/>
                    </a:cubicBezTo>
                    <a:cubicBezTo>
                      <a:pt x="1096935" y="1854440"/>
                      <a:pt x="1068759" y="1889973"/>
                      <a:pt x="1040906" y="1925827"/>
                    </a:cubicBezTo>
                    <a:cubicBezTo>
                      <a:pt x="964874" y="2023729"/>
                      <a:pt x="888305" y="2122812"/>
                      <a:pt x="810444" y="2221144"/>
                    </a:cubicBezTo>
                    <a:cubicBezTo>
                      <a:pt x="758825" y="2286305"/>
                      <a:pt x="706559" y="2351251"/>
                      <a:pt x="653649" y="2415553"/>
                    </a:cubicBezTo>
                    <a:cubicBezTo>
                      <a:pt x="565250" y="2523331"/>
                      <a:pt x="475023" y="2629392"/>
                      <a:pt x="383075" y="2732125"/>
                    </a:cubicBezTo>
                    <a:cubicBezTo>
                      <a:pt x="380494" y="2735130"/>
                      <a:pt x="375977" y="2735345"/>
                      <a:pt x="373074" y="2732769"/>
                    </a:cubicBezTo>
                    <a:cubicBezTo>
                      <a:pt x="370063" y="2730192"/>
                      <a:pt x="369847" y="2725684"/>
                      <a:pt x="372429" y="2722678"/>
                    </a:cubicBezTo>
                    <a:cubicBezTo>
                      <a:pt x="463193" y="2619193"/>
                      <a:pt x="551915" y="2512274"/>
                      <a:pt x="639454" y="2404066"/>
                    </a:cubicBezTo>
                    <a:cubicBezTo>
                      <a:pt x="677308" y="2357262"/>
                      <a:pt x="714733" y="2310136"/>
                      <a:pt x="752265" y="2263010"/>
                    </a:cubicBezTo>
                    <a:cubicBezTo>
                      <a:pt x="752157" y="2262903"/>
                      <a:pt x="752157" y="2262795"/>
                      <a:pt x="752049" y="2262688"/>
                    </a:cubicBezTo>
                    <a:cubicBezTo>
                      <a:pt x="743554" y="2264191"/>
                      <a:pt x="728283" y="2269773"/>
                      <a:pt x="722153" y="2271490"/>
                    </a:cubicBezTo>
                    <a:cubicBezTo>
                      <a:pt x="710861" y="2274604"/>
                      <a:pt x="699569" y="2277932"/>
                      <a:pt x="688385" y="2281367"/>
                    </a:cubicBezTo>
                    <a:cubicBezTo>
                      <a:pt x="677201" y="2284802"/>
                      <a:pt x="666016" y="2288452"/>
                      <a:pt x="655047" y="2292316"/>
                    </a:cubicBezTo>
                    <a:cubicBezTo>
                      <a:pt x="633216" y="2299938"/>
                      <a:pt x="611600" y="2308311"/>
                      <a:pt x="589985" y="2316792"/>
                    </a:cubicBezTo>
                    <a:cubicBezTo>
                      <a:pt x="575682" y="2322589"/>
                      <a:pt x="561379" y="2328278"/>
                      <a:pt x="547076" y="2334290"/>
                    </a:cubicBezTo>
                    <a:cubicBezTo>
                      <a:pt x="511372" y="2349211"/>
                      <a:pt x="476098" y="2365206"/>
                      <a:pt x="441578" y="2382275"/>
                    </a:cubicBezTo>
                    <a:cubicBezTo>
                      <a:pt x="438029" y="2384100"/>
                      <a:pt x="433727" y="2382811"/>
                      <a:pt x="431899" y="2379269"/>
                    </a:cubicBezTo>
                    <a:cubicBezTo>
                      <a:pt x="430071" y="2375834"/>
                      <a:pt x="431469" y="2371540"/>
                      <a:pt x="434910" y="2369715"/>
                    </a:cubicBezTo>
                    <a:cubicBezTo>
                      <a:pt x="469108" y="2351036"/>
                      <a:pt x="503952" y="2333216"/>
                      <a:pt x="539655" y="2317221"/>
                    </a:cubicBezTo>
                    <a:cubicBezTo>
                      <a:pt x="553958" y="2310780"/>
                      <a:pt x="568369" y="2304661"/>
                      <a:pt x="582887" y="2298864"/>
                    </a:cubicBezTo>
                    <a:cubicBezTo>
                      <a:pt x="604825" y="2290277"/>
                      <a:pt x="626979" y="2282547"/>
                      <a:pt x="649240" y="2275248"/>
                    </a:cubicBezTo>
                    <a:cubicBezTo>
                      <a:pt x="660639" y="2271705"/>
                      <a:pt x="672146" y="2268270"/>
                      <a:pt x="683653" y="2265157"/>
                    </a:cubicBezTo>
                    <a:cubicBezTo>
                      <a:pt x="695160" y="2262044"/>
                      <a:pt x="706667" y="2259145"/>
                      <a:pt x="718282" y="2256462"/>
                    </a:cubicBezTo>
                    <a:cubicBezTo>
                      <a:pt x="728391" y="2254100"/>
                      <a:pt x="753448" y="2249269"/>
                      <a:pt x="759577" y="2250128"/>
                    </a:cubicBezTo>
                    <a:cubicBezTo>
                      <a:pt x="760760" y="2250235"/>
                      <a:pt x="760653" y="2250987"/>
                      <a:pt x="761513" y="2251416"/>
                    </a:cubicBezTo>
                    <a:cubicBezTo>
                      <a:pt x="772698" y="2237246"/>
                      <a:pt x="784097" y="2223291"/>
                      <a:pt x="795281" y="2209121"/>
                    </a:cubicBezTo>
                    <a:cubicBezTo>
                      <a:pt x="873249" y="2110897"/>
                      <a:pt x="950678" y="2012672"/>
                      <a:pt x="1027356" y="1915200"/>
                    </a:cubicBezTo>
                    <a:cubicBezTo>
                      <a:pt x="1055532" y="1879452"/>
                      <a:pt x="1084137" y="1844027"/>
                      <a:pt x="1113281" y="1809139"/>
                    </a:cubicBezTo>
                    <a:cubicBezTo>
                      <a:pt x="1142532" y="1774250"/>
                      <a:pt x="1172429" y="1740006"/>
                      <a:pt x="1203186" y="1706299"/>
                    </a:cubicBezTo>
                    <a:cubicBezTo>
                      <a:pt x="1207057" y="1702005"/>
                      <a:pt x="1231362" y="1670015"/>
                      <a:pt x="1247708" y="1653053"/>
                    </a:cubicBezTo>
                    <a:cubicBezTo>
                      <a:pt x="1252332" y="1648330"/>
                      <a:pt x="1256419" y="1644680"/>
                      <a:pt x="1259430" y="1642855"/>
                    </a:cubicBezTo>
                    <a:cubicBezTo>
                      <a:pt x="1262549" y="1640923"/>
                      <a:pt x="1265237" y="1640494"/>
                      <a:pt x="1267065" y="1640708"/>
                    </a:cubicBezTo>
                    <a:cubicBezTo>
                      <a:pt x="1270829" y="1641138"/>
                      <a:pt x="1273518" y="1644466"/>
                      <a:pt x="1273088" y="1648223"/>
                    </a:cubicBezTo>
                    <a:cubicBezTo>
                      <a:pt x="1272657" y="1651336"/>
                      <a:pt x="1270291" y="1653805"/>
                      <a:pt x="1267280" y="1654234"/>
                    </a:cubicBezTo>
                    <a:lnTo>
                      <a:pt x="1267173" y="1654127"/>
                    </a:lnTo>
                    <a:cubicBezTo>
                      <a:pt x="1267065" y="1653805"/>
                      <a:pt x="1266850" y="1653912"/>
                      <a:pt x="1266420" y="1654234"/>
                    </a:cubicBezTo>
                    <a:cubicBezTo>
                      <a:pt x="1266098" y="1654234"/>
                      <a:pt x="1265775" y="1654234"/>
                      <a:pt x="1265452" y="1654234"/>
                    </a:cubicBezTo>
                    <a:cubicBezTo>
                      <a:pt x="1265667" y="1654234"/>
                      <a:pt x="1265990" y="1654342"/>
                      <a:pt x="1266313" y="1654342"/>
                    </a:cubicBezTo>
                    <a:cubicBezTo>
                      <a:pt x="1265775" y="1654771"/>
                      <a:pt x="1265237" y="1655523"/>
                      <a:pt x="1264700" y="1655952"/>
                    </a:cubicBezTo>
                    <a:cubicBezTo>
                      <a:pt x="1259967" y="1659924"/>
                      <a:pt x="1253408" y="1667224"/>
                      <a:pt x="1246633" y="1675275"/>
                    </a:cubicBezTo>
                    <a:close/>
                    <a:moveTo>
                      <a:pt x="753663" y="2254422"/>
                    </a:moveTo>
                    <a:cubicBezTo>
                      <a:pt x="753878" y="2254207"/>
                      <a:pt x="754200" y="2253993"/>
                      <a:pt x="754523" y="2253778"/>
                    </a:cubicBezTo>
                    <a:cubicBezTo>
                      <a:pt x="754738" y="2253671"/>
                      <a:pt x="755061" y="2253563"/>
                      <a:pt x="754953" y="2253456"/>
                    </a:cubicBezTo>
                    <a:cubicBezTo>
                      <a:pt x="754308" y="2252597"/>
                      <a:pt x="753878" y="2253349"/>
                      <a:pt x="753663" y="2254422"/>
                    </a:cubicBezTo>
                    <a:close/>
                    <a:moveTo>
                      <a:pt x="1266313" y="1654342"/>
                    </a:moveTo>
                    <a:cubicBezTo>
                      <a:pt x="1266743" y="1654449"/>
                      <a:pt x="1267280" y="1654556"/>
                      <a:pt x="1267280" y="1654234"/>
                    </a:cubicBezTo>
                    <a:cubicBezTo>
                      <a:pt x="1266958" y="1654234"/>
                      <a:pt x="1266743" y="1654234"/>
                      <a:pt x="1266420" y="1654234"/>
                    </a:cubicBezTo>
                    <a:lnTo>
                      <a:pt x="1266313" y="1654342"/>
                    </a:lnTo>
                    <a:close/>
                    <a:moveTo>
                      <a:pt x="869377" y="2149971"/>
                    </a:moveTo>
                    <a:cubicBezTo>
                      <a:pt x="859591" y="2191730"/>
                      <a:pt x="847546" y="2232952"/>
                      <a:pt x="834426" y="2273852"/>
                    </a:cubicBezTo>
                    <a:cubicBezTo>
                      <a:pt x="826468" y="2298435"/>
                      <a:pt x="818080" y="2322803"/>
                      <a:pt x="809477" y="2347064"/>
                    </a:cubicBezTo>
                    <a:cubicBezTo>
                      <a:pt x="796572" y="2383670"/>
                      <a:pt x="783344" y="2420061"/>
                      <a:pt x="769149" y="2456023"/>
                    </a:cubicBezTo>
                    <a:cubicBezTo>
                      <a:pt x="766783" y="2462357"/>
                      <a:pt x="757104" y="2494454"/>
                      <a:pt x="746350" y="2521399"/>
                    </a:cubicBezTo>
                    <a:cubicBezTo>
                      <a:pt x="741941" y="2532348"/>
                      <a:pt x="737424" y="2542547"/>
                      <a:pt x="733122" y="2549417"/>
                    </a:cubicBezTo>
                    <a:cubicBezTo>
                      <a:pt x="731724" y="2551671"/>
                      <a:pt x="730326" y="2553603"/>
                      <a:pt x="729036" y="2554892"/>
                    </a:cubicBezTo>
                    <a:cubicBezTo>
                      <a:pt x="728606" y="2555321"/>
                      <a:pt x="728068" y="2556394"/>
                      <a:pt x="727853" y="2555965"/>
                    </a:cubicBezTo>
                    <a:cubicBezTo>
                      <a:pt x="724304" y="2556717"/>
                      <a:pt x="721938" y="2560152"/>
                      <a:pt x="722476" y="2563694"/>
                    </a:cubicBezTo>
                    <a:cubicBezTo>
                      <a:pt x="723121" y="2567451"/>
                      <a:pt x="726670" y="2570028"/>
                      <a:pt x="730326" y="2569384"/>
                    </a:cubicBezTo>
                    <a:cubicBezTo>
                      <a:pt x="732692" y="2569062"/>
                      <a:pt x="735273" y="2567881"/>
                      <a:pt x="737854" y="2565627"/>
                    </a:cubicBezTo>
                    <a:cubicBezTo>
                      <a:pt x="741618" y="2562406"/>
                      <a:pt x="745812" y="2556394"/>
                      <a:pt x="750114" y="2548665"/>
                    </a:cubicBezTo>
                    <a:cubicBezTo>
                      <a:pt x="765062" y="2521291"/>
                      <a:pt x="781839" y="2470515"/>
                      <a:pt x="785280" y="2462464"/>
                    </a:cubicBezTo>
                    <a:cubicBezTo>
                      <a:pt x="797647" y="2432514"/>
                      <a:pt x="809907" y="2402349"/>
                      <a:pt x="821091" y="2371862"/>
                    </a:cubicBezTo>
                    <a:cubicBezTo>
                      <a:pt x="828512" y="2351465"/>
                      <a:pt x="835609" y="2330962"/>
                      <a:pt x="842277" y="2310351"/>
                    </a:cubicBezTo>
                    <a:cubicBezTo>
                      <a:pt x="858838" y="2258609"/>
                      <a:pt x="872604" y="2206115"/>
                      <a:pt x="883358" y="2152977"/>
                    </a:cubicBezTo>
                    <a:cubicBezTo>
                      <a:pt x="884110" y="2149113"/>
                      <a:pt x="881745" y="2145356"/>
                      <a:pt x="877873" y="2144497"/>
                    </a:cubicBezTo>
                    <a:cubicBezTo>
                      <a:pt x="874002" y="2143745"/>
                      <a:pt x="870238" y="2146107"/>
                      <a:pt x="869377" y="2149971"/>
                    </a:cubicBezTo>
                    <a:close/>
                    <a:moveTo>
                      <a:pt x="1044777" y="1955241"/>
                    </a:moveTo>
                    <a:cubicBezTo>
                      <a:pt x="1040798" y="1955563"/>
                      <a:pt x="1037895" y="1958998"/>
                      <a:pt x="1038217" y="1962970"/>
                    </a:cubicBezTo>
                    <a:cubicBezTo>
                      <a:pt x="1040906" y="1999146"/>
                      <a:pt x="1040045" y="2035538"/>
                      <a:pt x="1037034" y="2071822"/>
                    </a:cubicBezTo>
                    <a:cubicBezTo>
                      <a:pt x="1034776" y="2098981"/>
                      <a:pt x="1031227" y="2126033"/>
                      <a:pt x="1026818" y="2152977"/>
                    </a:cubicBezTo>
                    <a:cubicBezTo>
                      <a:pt x="1022516" y="2180029"/>
                      <a:pt x="1017462" y="2206974"/>
                      <a:pt x="1011655" y="2233489"/>
                    </a:cubicBezTo>
                    <a:cubicBezTo>
                      <a:pt x="1008428" y="2247981"/>
                      <a:pt x="1005094" y="2262366"/>
                      <a:pt x="1001331" y="2276643"/>
                    </a:cubicBezTo>
                    <a:cubicBezTo>
                      <a:pt x="997459" y="2290921"/>
                      <a:pt x="993265" y="2304983"/>
                      <a:pt x="988318" y="2318939"/>
                    </a:cubicBezTo>
                    <a:cubicBezTo>
                      <a:pt x="984877" y="2328922"/>
                      <a:pt x="970466" y="2346313"/>
                      <a:pt x="966057" y="2355974"/>
                    </a:cubicBezTo>
                    <a:cubicBezTo>
                      <a:pt x="963261" y="2362200"/>
                      <a:pt x="964121" y="2367138"/>
                      <a:pt x="966165" y="2369607"/>
                    </a:cubicBezTo>
                    <a:cubicBezTo>
                      <a:pt x="967885" y="2371647"/>
                      <a:pt x="971112" y="2373687"/>
                      <a:pt x="976704" y="2372720"/>
                    </a:cubicBezTo>
                    <a:cubicBezTo>
                      <a:pt x="980467" y="2372076"/>
                      <a:pt x="983049" y="2368641"/>
                      <a:pt x="982403" y="2364884"/>
                    </a:cubicBezTo>
                    <a:cubicBezTo>
                      <a:pt x="982188" y="2363059"/>
                      <a:pt x="981220" y="2361556"/>
                      <a:pt x="979822" y="2360483"/>
                    </a:cubicBezTo>
                    <a:cubicBezTo>
                      <a:pt x="980790" y="2358765"/>
                      <a:pt x="981973" y="2356618"/>
                      <a:pt x="983156" y="2354901"/>
                    </a:cubicBezTo>
                    <a:cubicBezTo>
                      <a:pt x="990039" y="2344917"/>
                      <a:pt x="999825" y="2332357"/>
                      <a:pt x="1003051" y="2324306"/>
                    </a:cubicBezTo>
                    <a:cubicBezTo>
                      <a:pt x="1008536" y="2310136"/>
                      <a:pt x="1013375" y="2295859"/>
                      <a:pt x="1017677" y="2281259"/>
                    </a:cubicBezTo>
                    <a:cubicBezTo>
                      <a:pt x="1021979" y="2266874"/>
                      <a:pt x="1025743" y="2252275"/>
                      <a:pt x="1029291" y="2237568"/>
                    </a:cubicBezTo>
                    <a:cubicBezTo>
                      <a:pt x="1034668" y="2215132"/>
                      <a:pt x="1039615" y="2192589"/>
                      <a:pt x="1043594" y="2169724"/>
                    </a:cubicBezTo>
                    <a:cubicBezTo>
                      <a:pt x="1047573" y="2146858"/>
                      <a:pt x="1050692" y="2123886"/>
                      <a:pt x="1052843" y="2100806"/>
                    </a:cubicBezTo>
                    <a:cubicBezTo>
                      <a:pt x="1057145" y="2054431"/>
                      <a:pt x="1057360" y="2007734"/>
                      <a:pt x="1052520" y="1961682"/>
                    </a:cubicBezTo>
                    <a:cubicBezTo>
                      <a:pt x="1052090" y="1957817"/>
                      <a:pt x="1048649" y="1954919"/>
                      <a:pt x="1044777" y="1955241"/>
                    </a:cubicBezTo>
                    <a:close/>
                    <a:moveTo>
                      <a:pt x="1263086" y="1724011"/>
                    </a:moveTo>
                    <a:cubicBezTo>
                      <a:pt x="1259215" y="1724655"/>
                      <a:pt x="1256634" y="1728412"/>
                      <a:pt x="1257279" y="1732277"/>
                    </a:cubicBezTo>
                    <a:cubicBezTo>
                      <a:pt x="1264054" y="1775646"/>
                      <a:pt x="1266205" y="1818908"/>
                      <a:pt x="1265667" y="1862277"/>
                    </a:cubicBezTo>
                    <a:cubicBezTo>
                      <a:pt x="1265345" y="1879560"/>
                      <a:pt x="1264700" y="1896950"/>
                      <a:pt x="1263731" y="1914341"/>
                    </a:cubicBezTo>
                    <a:cubicBezTo>
                      <a:pt x="1262226" y="1940426"/>
                      <a:pt x="1260183" y="1966512"/>
                      <a:pt x="1257279" y="1992598"/>
                    </a:cubicBezTo>
                    <a:cubicBezTo>
                      <a:pt x="1255774" y="2006553"/>
                      <a:pt x="1253945" y="2020401"/>
                      <a:pt x="1252010" y="2034249"/>
                    </a:cubicBezTo>
                    <a:cubicBezTo>
                      <a:pt x="1250181" y="2048097"/>
                      <a:pt x="1248138" y="2062053"/>
                      <a:pt x="1246095" y="2075901"/>
                    </a:cubicBezTo>
                    <a:cubicBezTo>
                      <a:pt x="1244697" y="2085240"/>
                      <a:pt x="1234588" y="2101235"/>
                      <a:pt x="1233082" y="2109823"/>
                    </a:cubicBezTo>
                    <a:cubicBezTo>
                      <a:pt x="1232114" y="2115298"/>
                      <a:pt x="1233727" y="2119270"/>
                      <a:pt x="1236631" y="2121631"/>
                    </a:cubicBezTo>
                    <a:cubicBezTo>
                      <a:pt x="1238352" y="2123027"/>
                      <a:pt x="1240933" y="2124208"/>
                      <a:pt x="1244804" y="2123886"/>
                    </a:cubicBezTo>
                    <a:cubicBezTo>
                      <a:pt x="1248568" y="2123778"/>
                      <a:pt x="1251472" y="2120558"/>
                      <a:pt x="1251257" y="2116801"/>
                    </a:cubicBezTo>
                    <a:cubicBezTo>
                      <a:pt x="1251149" y="2114117"/>
                      <a:pt x="1249536" y="2111970"/>
                      <a:pt x="1247278" y="2110897"/>
                    </a:cubicBezTo>
                    <a:cubicBezTo>
                      <a:pt x="1248461" y="2107139"/>
                      <a:pt x="1251149" y="2102309"/>
                      <a:pt x="1253623" y="2097371"/>
                    </a:cubicBezTo>
                    <a:cubicBezTo>
                      <a:pt x="1257064" y="2090608"/>
                      <a:pt x="1260290" y="2083630"/>
                      <a:pt x="1261258" y="2078477"/>
                    </a:cubicBezTo>
                    <a:cubicBezTo>
                      <a:pt x="1264377" y="2061731"/>
                      <a:pt x="1267388" y="2045092"/>
                      <a:pt x="1270077" y="2028345"/>
                    </a:cubicBezTo>
                    <a:cubicBezTo>
                      <a:pt x="1271905" y="2017181"/>
                      <a:pt x="1273625" y="2006017"/>
                      <a:pt x="1275131" y="1994745"/>
                    </a:cubicBezTo>
                    <a:cubicBezTo>
                      <a:pt x="1278572" y="1968337"/>
                      <a:pt x="1281476" y="1941929"/>
                      <a:pt x="1282981" y="1915521"/>
                    </a:cubicBezTo>
                    <a:cubicBezTo>
                      <a:pt x="1284057" y="1897702"/>
                      <a:pt x="1284487" y="1879989"/>
                      <a:pt x="1284272" y="1862277"/>
                    </a:cubicBezTo>
                    <a:cubicBezTo>
                      <a:pt x="1283842" y="1818049"/>
                      <a:pt x="1279755" y="1773928"/>
                      <a:pt x="1271367" y="1729808"/>
                    </a:cubicBezTo>
                    <a:cubicBezTo>
                      <a:pt x="1270722" y="1725943"/>
                      <a:pt x="1266958" y="1723367"/>
                      <a:pt x="1263086" y="17240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 name="Google Shape;21;p2"/>
              <p:cNvSpPr/>
              <p:nvPr/>
            </p:nvSpPr>
            <p:spPr>
              <a:xfrm rot="1790023">
                <a:off x="6016631" y="8052468"/>
                <a:ext cx="3380846" cy="3234788"/>
              </a:xfrm>
              <a:custGeom>
                <a:avLst/>
                <a:gdLst/>
                <a:ahLst/>
                <a:cxnLst/>
                <a:rect l="l" t="t" r="r" b="b"/>
                <a:pathLst>
                  <a:path w="3380740" h="3234687" extrusionOk="0">
                    <a:moveTo>
                      <a:pt x="3019748" y="1904096"/>
                    </a:moveTo>
                    <a:cubicBezTo>
                      <a:pt x="2926295" y="1828737"/>
                      <a:pt x="2895108" y="1715269"/>
                      <a:pt x="2829615" y="1662346"/>
                    </a:cubicBezTo>
                    <a:cubicBezTo>
                      <a:pt x="2516992" y="1409969"/>
                      <a:pt x="2291478" y="1317327"/>
                      <a:pt x="2132424" y="1305948"/>
                    </a:cubicBezTo>
                    <a:cubicBezTo>
                      <a:pt x="2285886" y="1211266"/>
                      <a:pt x="2440853" y="1021259"/>
                      <a:pt x="2536457" y="678816"/>
                    </a:cubicBezTo>
                    <a:cubicBezTo>
                      <a:pt x="2562160" y="586818"/>
                      <a:pt x="2539576" y="466694"/>
                      <a:pt x="2565924" y="383069"/>
                    </a:cubicBezTo>
                    <a:cubicBezTo>
                      <a:pt x="2636471" y="159569"/>
                      <a:pt x="2768532" y="30750"/>
                      <a:pt x="2749282" y="17332"/>
                    </a:cubicBezTo>
                    <a:cubicBezTo>
                      <a:pt x="2729924" y="3913"/>
                      <a:pt x="2611414" y="193491"/>
                      <a:pt x="2450209" y="302558"/>
                    </a:cubicBezTo>
                    <a:cubicBezTo>
                      <a:pt x="2350734" y="369866"/>
                      <a:pt x="2232008" y="367397"/>
                      <a:pt x="2162213" y="414630"/>
                    </a:cubicBezTo>
                    <a:cubicBezTo>
                      <a:pt x="1893037" y="596801"/>
                      <a:pt x="1742479" y="753960"/>
                      <a:pt x="1664512" y="885892"/>
                    </a:cubicBezTo>
                    <a:cubicBezTo>
                      <a:pt x="1600955" y="729162"/>
                      <a:pt x="1460828" y="554720"/>
                      <a:pt x="1194448" y="390477"/>
                    </a:cubicBezTo>
                    <a:cubicBezTo>
                      <a:pt x="1112717" y="340130"/>
                      <a:pt x="989904" y="327463"/>
                      <a:pt x="916454" y="278619"/>
                    </a:cubicBezTo>
                    <a:cubicBezTo>
                      <a:pt x="720083" y="148405"/>
                      <a:pt x="632760" y="-13585"/>
                      <a:pt x="614370" y="908"/>
                    </a:cubicBezTo>
                    <a:cubicBezTo>
                      <a:pt x="595873" y="15400"/>
                      <a:pt x="745786" y="181790"/>
                      <a:pt x="805686" y="365786"/>
                    </a:cubicBezTo>
                    <a:cubicBezTo>
                      <a:pt x="842680" y="479361"/>
                      <a:pt x="806654" y="591434"/>
                      <a:pt x="832572" y="671087"/>
                    </a:cubicBezTo>
                    <a:cubicBezTo>
                      <a:pt x="947748" y="1024586"/>
                      <a:pt x="1075400" y="1220069"/>
                      <a:pt x="1195094" y="1322480"/>
                    </a:cubicBezTo>
                    <a:cubicBezTo>
                      <a:pt x="1018726" y="1328062"/>
                      <a:pt x="795362" y="1408466"/>
                      <a:pt x="541995" y="1631430"/>
                    </a:cubicBezTo>
                    <a:cubicBezTo>
                      <a:pt x="469942" y="1694766"/>
                      <a:pt x="422946" y="1807697"/>
                      <a:pt x="354873" y="1863733"/>
                    </a:cubicBezTo>
                    <a:cubicBezTo>
                      <a:pt x="173020" y="2013270"/>
                      <a:pt x="-8510" y="2050305"/>
                      <a:pt x="309" y="2071990"/>
                    </a:cubicBezTo>
                    <a:cubicBezTo>
                      <a:pt x="9127" y="2093567"/>
                      <a:pt x="212703" y="1998348"/>
                      <a:pt x="407783" y="1993625"/>
                    </a:cubicBezTo>
                    <a:cubicBezTo>
                      <a:pt x="528337" y="1990726"/>
                      <a:pt x="626522" y="2056639"/>
                      <a:pt x="711050" y="2054599"/>
                    </a:cubicBezTo>
                    <a:cubicBezTo>
                      <a:pt x="1017220" y="2047192"/>
                      <a:pt x="1223162" y="2001783"/>
                      <a:pt x="1361460" y="1939306"/>
                    </a:cubicBezTo>
                    <a:cubicBezTo>
                      <a:pt x="1322423" y="2094318"/>
                      <a:pt x="1325326" y="2300643"/>
                      <a:pt x="1409423" y="2564936"/>
                    </a:cubicBezTo>
                    <a:cubicBezTo>
                      <a:pt x="1438352" y="2655860"/>
                      <a:pt x="1523203" y="2744638"/>
                      <a:pt x="1546969" y="2829014"/>
                    </a:cubicBezTo>
                    <a:cubicBezTo>
                      <a:pt x="1610418" y="3054554"/>
                      <a:pt x="1570306" y="3233719"/>
                      <a:pt x="1593857" y="3234685"/>
                    </a:cubicBezTo>
                    <a:cubicBezTo>
                      <a:pt x="1617409" y="3235544"/>
                      <a:pt x="1612892" y="3012581"/>
                      <a:pt x="1688279" y="2834274"/>
                    </a:cubicBezTo>
                    <a:cubicBezTo>
                      <a:pt x="1734844" y="2724134"/>
                      <a:pt x="1835825" y="2662408"/>
                      <a:pt x="1868518" y="2585117"/>
                    </a:cubicBezTo>
                    <a:cubicBezTo>
                      <a:pt x="1989609" y="2298818"/>
                      <a:pt x="2031013" y="2091205"/>
                      <a:pt x="2028002" y="1939843"/>
                    </a:cubicBezTo>
                    <a:cubicBezTo>
                      <a:pt x="2167590" y="2031948"/>
                      <a:pt x="2376866" y="2098075"/>
                      <a:pt x="2679810" y="2092708"/>
                    </a:cubicBezTo>
                    <a:cubicBezTo>
                      <a:pt x="2776167" y="2090990"/>
                      <a:pt x="2886075" y="2035491"/>
                      <a:pt x="2974581" y="2036886"/>
                    </a:cubicBezTo>
                    <a:cubicBezTo>
                      <a:pt x="3210849" y="2040536"/>
                      <a:pt x="3373022" y="2129421"/>
                      <a:pt x="3380550" y="2107307"/>
                    </a:cubicBezTo>
                    <a:cubicBezTo>
                      <a:pt x="3388078" y="2085193"/>
                      <a:pt x="3171059" y="2026259"/>
                      <a:pt x="3019748" y="1904096"/>
                    </a:cubicBezTo>
                    <a:close/>
                    <a:moveTo>
                      <a:pt x="1615365" y="1594394"/>
                    </a:moveTo>
                    <a:cubicBezTo>
                      <a:pt x="1612354" y="1566162"/>
                      <a:pt x="1605687" y="1540183"/>
                      <a:pt x="1596761" y="1518606"/>
                    </a:cubicBezTo>
                    <a:cubicBezTo>
                      <a:pt x="1581275" y="1481356"/>
                      <a:pt x="1549658" y="1443140"/>
                      <a:pt x="1505458" y="1410076"/>
                    </a:cubicBezTo>
                    <a:cubicBezTo>
                      <a:pt x="1544710" y="1398805"/>
                      <a:pt x="1577833" y="1380233"/>
                      <a:pt x="1602675" y="1360481"/>
                    </a:cubicBezTo>
                    <a:cubicBezTo>
                      <a:pt x="1623431" y="1343949"/>
                      <a:pt x="1642573" y="1320440"/>
                      <a:pt x="1659027" y="1292100"/>
                    </a:cubicBezTo>
                    <a:cubicBezTo>
                      <a:pt x="1676234" y="1312389"/>
                      <a:pt x="1694838" y="1329028"/>
                      <a:pt x="1713013" y="1341480"/>
                    </a:cubicBezTo>
                    <a:cubicBezTo>
                      <a:pt x="1752373" y="1368425"/>
                      <a:pt x="1810445" y="1385386"/>
                      <a:pt x="1878519" y="1384957"/>
                    </a:cubicBezTo>
                    <a:cubicBezTo>
                      <a:pt x="1840880" y="1420274"/>
                      <a:pt x="1816898" y="1461818"/>
                      <a:pt x="1804746" y="1498424"/>
                    </a:cubicBezTo>
                    <a:cubicBezTo>
                      <a:pt x="1797433" y="1520324"/>
                      <a:pt x="1793884" y="1545980"/>
                      <a:pt x="1794314" y="1573783"/>
                    </a:cubicBezTo>
                    <a:cubicBezTo>
                      <a:pt x="1774204" y="1568845"/>
                      <a:pt x="1754524" y="1565840"/>
                      <a:pt x="1736780" y="1565303"/>
                    </a:cubicBezTo>
                    <a:cubicBezTo>
                      <a:pt x="1700538" y="1564229"/>
                      <a:pt x="1658382" y="1573676"/>
                      <a:pt x="1615365" y="159439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 name="Google Shape;22;p2"/>
              <p:cNvSpPr/>
              <p:nvPr/>
            </p:nvSpPr>
            <p:spPr>
              <a:xfrm rot="1790023">
                <a:off x="6296618" y="8286123"/>
                <a:ext cx="2801640" cy="2668974"/>
              </a:xfrm>
              <a:custGeom>
                <a:avLst/>
                <a:gdLst/>
                <a:ahLst/>
                <a:cxnLst/>
                <a:rect l="l" t="t" r="r" b="b"/>
                <a:pathLst>
                  <a:path w="2801552" h="2668891" extrusionOk="0">
                    <a:moveTo>
                      <a:pt x="1182372" y="1649006"/>
                    </a:moveTo>
                    <a:cubicBezTo>
                      <a:pt x="1189147" y="1644282"/>
                      <a:pt x="1195922" y="1639344"/>
                      <a:pt x="1202590" y="1634406"/>
                    </a:cubicBezTo>
                    <a:cubicBezTo>
                      <a:pt x="1212483" y="1626999"/>
                      <a:pt x="1222162" y="1619377"/>
                      <a:pt x="1231626" y="1611433"/>
                    </a:cubicBezTo>
                    <a:cubicBezTo>
                      <a:pt x="1241089" y="1603597"/>
                      <a:pt x="1250338" y="1595331"/>
                      <a:pt x="1259264" y="1586958"/>
                    </a:cubicBezTo>
                    <a:cubicBezTo>
                      <a:pt x="1286149" y="1561624"/>
                      <a:pt x="1310991" y="1534357"/>
                      <a:pt x="1335403" y="1507090"/>
                    </a:cubicBezTo>
                    <a:cubicBezTo>
                      <a:pt x="1338092" y="1504192"/>
                      <a:pt x="1337984" y="1499683"/>
                      <a:pt x="1335080" y="1497000"/>
                    </a:cubicBezTo>
                    <a:cubicBezTo>
                      <a:pt x="1332177" y="1494316"/>
                      <a:pt x="1327660" y="1494530"/>
                      <a:pt x="1324972" y="1497322"/>
                    </a:cubicBezTo>
                    <a:cubicBezTo>
                      <a:pt x="1303894" y="1518899"/>
                      <a:pt x="1282063" y="1540046"/>
                      <a:pt x="1259694" y="1560657"/>
                    </a:cubicBezTo>
                    <a:cubicBezTo>
                      <a:pt x="1248617" y="1570963"/>
                      <a:pt x="1237433" y="1581054"/>
                      <a:pt x="1226033" y="1590930"/>
                    </a:cubicBezTo>
                    <a:cubicBezTo>
                      <a:pt x="1214742" y="1600913"/>
                      <a:pt x="1203342" y="1610682"/>
                      <a:pt x="1191513" y="1620021"/>
                    </a:cubicBezTo>
                    <a:lnTo>
                      <a:pt x="1142582" y="1657701"/>
                    </a:lnTo>
                    <a:cubicBezTo>
                      <a:pt x="1136882" y="1661887"/>
                      <a:pt x="1122471" y="1671549"/>
                      <a:pt x="1119030" y="1674662"/>
                    </a:cubicBezTo>
                    <a:cubicBezTo>
                      <a:pt x="1116557" y="1676809"/>
                      <a:pt x="1116019" y="1678849"/>
                      <a:pt x="1115911" y="1679707"/>
                    </a:cubicBezTo>
                    <a:cubicBezTo>
                      <a:pt x="1115373" y="1683357"/>
                      <a:pt x="1116664" y="1686041"/>
                      <a:pt x="1120321" y="1687222"/>
                    </a:cubicBezTo>
                    <a:cubicBezTo>
                      <a:pt x="1120966" y="1687544"/>
                      <a:pt x="1123332" y="1688295"/>
                      <a:pt x="1127096" y="1686685"/>
                    </a:cubicBezTo>
                    <a:cubicBezTo>
                      <a:pt x="1127848" y="1686363"/>
                      <a:pt x="1127741" y="1685504"/>
                      <a:pt x="1128278" y="1684967"/>
                    </a:cubicBezTo>
                    <a:cubicBezTo>
                      <a:pt x="1128171" y="1684967"/>
                      <a:pt x="1128063" y="1685397"/>
                      <a:pt x="1127956" y="1685182"/>
                    </a:cubicBezTo>
                    <a:cubicBezTo>
                      <a:pt x="1127311" y="1684323"/>
                      <a:pt x="1127956" y="1683250"/>
                      <a:pt x="1129461" y="1682069"/>
                    </a:cubicBezTo>
                    <a:cubicBezTo>
                      <a:pt x="1129461" y="1682391"/>
                      <a:pt x="1129354" y="1683035"/>
                      <a:pt x="1129246" y="1683679"/>
                    </a:cubicBezTo>
                    <a:cubicBezTo>
                      <a:pt x="1129999" y="1682606"/>
                      <a:pt x="1131397" y="1681962"/>
                      <a:pt x="1131397" y="1680674"/>
                    </a:cubicBezTo>
                    <a:cubicBezTo>
                      <a:pt x="1137097" y="1677024"/>
                      <a:pt x="1147743" y="1672730"/>
                      <a:pt x="1151508" y="1670153"/>
                    </a:cubicBezTo>
                    <a:cubicBezTo>
                      <a:pt x="1161831" y="1663283"/>
                      <a:pt x="1172155" y="1656198"/>
                      <a:pt x="1182372" y="1649006"/>
                    </a:cubicBezTo>
                    <a:close/>
                    <a:moveTo>
                      <a:pt x="1122041" y="1674018"/>
                    </a:moveTo>
                    <a:cubicBezTo>
                      <a:pt x="1121826" y="1674125"/>
                      <a:pt x="1121503" y="1674340"/>
                      <a:pt x="1121396" y="1674232"/>
                    </a:cubicBezTo>
                    <a:cubicBezTo>
                      <a:pt x="1121073" y="1673052"/>
                      <a:pt x="1122256" y="1673159"/>
                      <a:pt x="1123332" y="1673589"/>
                    </a:cubicBezTo>
                    <a:cubicBezTo>
                      <a:pt x="1122901" y="1673696"/>
                      <a:pt x="1122471" y="1673803"/>
                      <a:pt x="1122041" y="1674018"/>
                    </a:cubicBezTo>
                    <a:close/>
                    <a:moveTo>
                      <a:pt x="1237110" y="1169478"/>
                    </a:moveTo>
                    <a:cubicBezTo>
                      <a:pt x="1214742" y="1158636"/>
                      <a:pt x="1191083" y="1149082"/>
                      <a:pt x="1166778" y="1140494"/>
                    </a:cubicBezTo>
                    <a:cubicBezTo>
                      <a:pt x="1143012" y="1132121"/>
                      <a:pt x="1118600" y="1124928"/>
                      <a:pt x="1093973" y="1118380"/>
                    </a:cubicBezTo>
                    <a:cubicBezTo>
                      <a:pt x="1074185" y="1113227"/>
                      <a:pt x="1054397" y="1108397"/>
                      <a:pt x="1034717" y="1104317"/>
                    </a:cubicBezTo>
                    <a:cubicBezTo>
                      <a:pt x="1004068" y="1097876"/>
                      <a:pt x="973634" y="1092724"/>
                      <a:pt x="944383" y="1089611"/>
                    </a:cubicBezTo>
                    <a:cubicBezTo>
                      <a:pt x="940404" y="1089288"/>
                      <a:pt x="937500" y="1085746"/>
                      <a:pt x="937930" y="1081881"/>
                    </a:cubicBezTo>
                    <a:cubicBezTo>
                      <a:pt x="938253" y="1077909"/>
                      <a:pt x="941694" y="1075011"/>
                      <a:pt x="945566" y="1075333"/>
                    </a:cubicBezTo>
                    <a:cubicBezTo>
                      <a:pt x="975570" y="1077265"/>
                      <a:pt x="1006757" y="1080701"/>
                      <a:pt x="1038159" y="1086283"/>
                    </a:cubicBezTo>
                    <a:cubicBezTo>
                      <a:pt x="1058484" y="1089933"/>
                      <a:pt x="1078809" y="1094441"/>
                      <a:pt x="1098920" y="1099809"/>
                    </a:cubicBezTo>
                    <a:cubicBezTo>
                      <a:pt x="1124084" y="1106679"/>
                      <a:pt x="1148819" y="1114945"/>
                      <a:pt x="1172801" y="1124499"/>
                    </a:cubicBezTo>
                    <a:cubicBezTo>
                      <a:pt x="1197428" y="1134160"/>
                      <a:pt x="1220979" y="1145217"/>
                      <a:pt x="1243348" y="1157348"/>
                    </a:cubicBezTo>
                    <a:cubicBezTo>
                      <a:pt x="1246682" y="1159172"/>
                      <a:pt x="1248080" y="1163252"/>
                      <a:pt x="1246359" y="1166580"/>
                    </a:cubicBezTo>
                    <a:cubicBezTo>
                      <a:pt x="1244531" y="1169907"/>
                      <a:pt x="1240444" y="1171303"/>
                      <a:pt x="1237110" y="1169478"/>
                    </a:cubicBezTo>
                    <a:close/>
                    <a:moveTo>
                      <a:pt x="1311422" y="1289279"/>
                    </a:moveTo>
                    <a:cubicBezTo>
                      <a:pt x="1311637" y="1289387"/>
                      <a:pt x="1311959" y="1289494"/>
                      <a:pt x="1312174" y="1289601"/>
                    </a:cubicBezTo>
                    <a:cubicBezTo>
                      <a:pt x="1312067" y="1289923"/>
                      <a:pt x="1311637" y="1289601"/>
                      <a:pt x="1311206" y="1289279"/>
                    </a:cubicBezTo>
                    <a:lnTo>
                      <a:pt x="1311422" y="1289279"/>
                    </a:lnTo>
                    <a:close/>
                    <a:moveTo>
                      <a:pt x="1235390" y="1313862"/>
                    </a:moveTo>
                    <a:cubicBezTo>
                      <a:pt x="1239692" y="1312681"/>
                      <a:pt x="1263135" y="1303450"/>
                      <a:pt x="1283891" y="1296579"/>
                    </a:cubicBezTo>
                    <a:cubicBezTo>
                      <a:pt x="1293785" y="1293359"/>
                      <a:pt x="1303141" y="1290568"/>
                      <a:pt x="1309055" y="1289709"/>
                    </a:cubicBezTo>
                    <a:cubicBezTo>
                      <a:pt x="1309808" y="1289709"/>
                      <a:pt x="1310561" y="1289387"/>
                      <a:pt x="1311206" y="1289279"/>
                    </a:cubicBezTo>
                    <a:cubicBezTo>
                      <a:pt x="1310991" y="1289065"/>
                      <a:pt x="1310776" y="1288850"/>
                      <a:pt x="1310669" y="1288743"/>
                    </a:cubicBezTo>
                    <a:cubicBezTo>
                      <a:pt x="1310884" y="1288957"/>
                      <a:pt x="1311099" y="1289065"/>
                      <a:pt x="1311422" y="1289279"/>
                    </a:cubicBezTo>
                    <a:cubicBezTo>
                      <a:pt x="1311852" y="1289172"/>
                      <a:pt x="1312282" y="1289172"/>
                      <a:pt x="1312174" y="1289494"/>
                    </a:cubicBezTo>
                    <a:lnTo>
                      <a:pt x="1312174" y="1289601"/>
                    </a:lnTo>
                    <a:cubicBezTo>
                      <a:pt x="1314970" y="1290782"/>
                      <a:pt x="1318304" y="1290031"/>
                      <a:pt x="1320240" y="1287562"/>
                    </a:cubicBezTo>
                    <a:cubicBezTo>
                      <a:pt x="1322606" y="1284556"/>
                      <a:pt x="1322068" y="1280370"/>
                      <a:pt x="1319057" y="1278008"/>
                    </a:cubicBezTo>
                    <a:cubicBezTo>
                      <a:pt x="1317659" y="1276827"/>
                      <a:pt x="1315186" y="1275861"/>
                      <a:pt x="1311529" y="1275861"/>
                    </a:cubicBezTo>
                    <a:cubicBezTo>
                      <a:pt x="1308088" y="1275861"/>
                      <a:pt x="1302711" y="1276827"/>
                      <a:pt x="1296365" y="1278437"/>
                    </a:cubicBezTo>
                    <a:cubicBezTo>
                      <a:pt x="1273889" y="1284127"/>
                      <a:pt x="1236788" y="1298297"/>
                      <a:pt x="1231303" y="1299907"/>
                    </a:cubicBezTo>
                    <a:cubicBezTo>
                      <a:pt x="1187964" y="1312145"/>
                      <a:pt x="1145055" y="1325456"/>
                      <a:pt x="1102361" y="1339519"/>
                    </a:cubicBezTo>
                    <a:cubicBezTo>
                      <a:pt x="1059667" y="1353689"/>
                      <a:pt x="1017296" y="1368503"/>
                      <a:pt x="974924" y="1383854"/>
                    </a:cubicBezTo>
                    <a:cubicBezTo>
                      <a:pt x="859963" y="1425720"/>
                      <a:pt x="743818" y="1467908"/>
                      <a:pt x="627243" y="1509774"/>
                    </a:cubicBezTo>
                    <a:cubicBezTo>
                      <a:pt x="610467" y="1515786"/>
                      <a:pt x="593690" y="1521690"/>
                      <a:pt x="576914" y="1527701"/>
                    </a:cubicBezTo>
                    <a:cubicBezTo>
                      <a:pt x="576376" y="1526950"/>
                      <a:pt x="576914" y="1526413"/>
                      <a:pt x="576053" y="1525769"/>
                    </a:cubicBezTo>
                    <a:cubicBezTo>
                      <a:pt x="571429" y="1521905"/>
                      <a:pt x="547877" y="1512995"/>
                      <a:pt x="538199" y="1509774"/>
                    </a:cubicBezTo>
                    <a:cubicBezTo>
                      <a:pt x="527122" y="1506017"/>
                      <a:pt x="515938" y="1502474"/>
                      <a:pt x="504753" y="1499147"/>
                    </a:cubicBezTo>
                    <a:cubicBezTo>
                      <a:pt x="493461" y="1495819"/>
                      <a:pt x="482170" y="1492813"/>
                      <a:pt x="470770" y="1489915"/>
                    </a:cubicBezTo>
                    <a:cubicBezTo>
                      <a:pt x="448294" y="1484547"/>
                      <a:pt x="425711" y="1479502"/>
                      <a:pt x="402912" y="1475530"/>
                    </a:cubicBezTo>
                    <a:cubicBezTo>
                      <a:pt x="387749" y="1472846"/>
                      <a:pt x="372477" y="1470592"/>
                      <a:pt x="357207" y="1468552"/>
                    </a:cubicBezTo>
                    <a:cubicBezTo>
                      <a:pt x="319030" y="1463614"/>
                      <a:pt x="280637" y="1460608"/>
                      <a:pt x="242352" y="1458569"/>
                    </a:cubicBezTo>
                    <a:cubicBezTo>
                      <a:pt x="238481" y="1458354"/>
                      <a:pt x="235040" y="1461252"/>
                      <a:pt x="234717" y="1465224"/>
                    </a:cubicBezTo>
                    <a:cubicBezTo>
                      <a:pt x="234502" y="1469089"/>
                      <a:pt x="237406" y="1472524"/>
                      <a:pt x="241385" y="1472846"/>
                    </a:cubicBezTo>
                    <a:cubicBezTo>
                      <a:pt x="279132" y="1476281"/>
                      <a:pt x="316879" y="1481112"/>
                      <a:pt x="354626" y="1487016"/>
                    </a:cubicBezTo>
                    <a:cubicBezTo>
                      <a:pt x="369574" y="1489378"/>
                      <a:pt x="384630" y="1491954"/>
                      <a:pt x="399578" y="1494530"/>
                    </a:cubicBezTo>
                    <a:cubicBezTo>
                      <a:pt x="422054" y="1498502"/>
                      <a:pt x="444423" y="1502582"/>
                      <a:pt x="466684" y="1507520"/>
                    </a:cubicBezTo>
                    <a:cubicBezTo>
                      <a:pt x="477868" y="1509881"/>
                      <a:pt x="489052" y="1512565"/>
                      <a:pt x="500237" y="1515463"/>
                    </a:cubicBezTo>
                    <a:cubicBezTo>
                      <a:pt x="511421" y="1518362"/>
                      <a:pt x="522498" y="1521368"/>
                      <a:pt x="533575" y="1524588"/>
                    </a:cubicBezTo>
                    <a:cubicBezTo>
                      <a:pt x="539597" y="1526306"/>
                      <a:pt x="555190" y="1529419"/>
                      <a:pt x="563041" y="1532639"/>
                    </a:cubicBezTo>
                    <a:cubicBezTo>
                      <a:pt x="507120" y="1552714"/>
                      <a:pt x="451198" y="1572895"/>
                      <a:pt x="395061" y="1592433"/>
                    </a:cubicBezTo>
                    <a:cubicBezTo>
                      <a:pt x="265259" y="1637734"/>
                      <a:pt x="135134" y="1681317"/>
                      <a:pt x="5116" y="1721144"/>
                    </a:cubicBezTo>
                    <a:cubicBezTo>
                      <a:pt x="1352" y="1722217"/>
                      <a:pt x="-799" y="1726189"/>
                      <a:pt x="277" y="1729947"/>
                    </a:cubicBezTo>
                    <a:cubicBezTo>
                      <a:pt x="1460" y="1733704"/>
                      <a:pt x="5439" y="1735851"/>
                      <a:pt x="9203" y="1734777"/>
                    </a:cubicBezTo>
                    <a:cubicBezTo>
                      <a:pt x="139758" y="1696239"/>
                      <a:pt x="270636" y="1654158"/>
                      <a:pt x="400976" y="1609609"/>
                    </a:cubicBezTo>
                    <a:cubicBezTo>
                      <a:pt x="478836" y="1583093"/>
                      <a:pt x="556481" y="1555827"/>
                      <a:pt x="633803" y="1527916"/>
                    </a:cubicBezTo>
                    <a:cubicBezTo>
                      <a:pt x="750378" y="1485943"/>
                      <a:pt x="866092" y="1442574"/>
                      <a:pt x="980947" y="1400064"/>
                    </a:cubicBezTo>
                    <a:cubicBezTo>
                      <a:pt x="1022995" y="1384391"/>
                      <a:pt x="1065044" y="1369147"/>
                      <a:pt x="1107415" y="1354655"/>
                    </a:cubicBezTo>
                    <a:cubicBezTo>
                      <a:pt x="1149787" y="1340270"/>
                      <a:pt x="1192373" y="1326529"/>
                      <a:pt x="1235390" y="1313862"/>
                    </a:cubicBezTo>
                    <a:close/>
                    <a:moveTo>
                      <a:pt x="570461" y="1526091"/>
                    </a:moveTo>
                    <a:cubicBezTo>
                      <a:pt x="570461" y="1526306"/>
                      <a:pt x="570031" y="1526198"/>
                      <a:pt x="569816" y="1526198"/>
                    </a:cubicBezTo>
                    <a:cubicBezTo>
                      <a:pt x="569493" y="1526198"/>
                      <a:pt x="569063" y="1526198"/>
                      <a:pt x="568741" y="1526306"/>
                    </a:cubicBezTo>
                    <a:cubicBezTo>
                      <a:pt x="569493" y="1525554"/>
                      <a:pt x="570246" y="1525125"/>
                      <a:pt x="570461" y="1526091"/>
                    </a:cubicBezTo>
                    <a:close/>
                    <a:moveTo>
                      <a:pt x="730268" y="1508486"/>
                    </a:moveTo>
                    <a:cubicBezTo>
                      <a:pt x="693489" y="1547346"/>
                      <a:pt x="654451" y="1584167"/>
                      <a:pt x="613585" y="1618841"/>
                    </a:cubicBezTo>
                    <a:cubicBezTo>
                      <a:pt x="597239" y="1632689"/>
                      <a:pt x="580570" y="1646107"/>
                      <a:pt x="563686" y="1659311"/>
                    </a:cubicBezTo>
                    <a:cubicBezTo>
                      <a:pt x="538306" y="1678956"/>
                      <a:pt x="512282" y="1697849"/>
                      <a:pt x="486256" y="1716421"/>
                    </a:cubicBezTo>
                    <a:cubicBezTo>
                      <a:pt x="479159" y="1721466"/>
                      <a:pt x="438508" y="1755173"/>
                      <a:pt x="411730" y="1770202"/>
                    </a:cubicBezTo>
                    <a:cubicBezTo>
                      <a:pt x="404095" y="1774496"/>
                      <a:pt x="397427" y="1777395"/>
                      <a:pt x="392588" y="1778146"/>
                    </a:cubicBezTo>
                    <a:cubicBezTo>
                      <a:pt x="389254" y="1778683"/>
                      <a:pt x="386350" y="1778361"/>
                      <a:pt x="384307" y="1777395"/>
                    </a:cubicBezTo>
                    <a:cubicBezTo>
                      <a:pt x="380758" y="1775999"/>
                      <a:pt x="379145" y="1772027"/>
                      <a:pt x="380543" y="1768485"/>
                    </a:cubicBezTo>
                    <a:cubicBezTo>
                      <a:pt x="381941" y="1765157"/>
                      <a:pt x="385705" y="1763547"/>
                      <a:pt x="389147" y="1764728"/>
                    </a:cubicBezTo>
                    <a:cubicBezTo>
                      <a:pt x="389147" y="1765157"/>
                      <a:pt x="390114" y="1764513"/>
                      <a:pt x="390760" y="1764406"/>
                    </a:cubicBezTo>
                    <a:cubicBezTo>
                      <a:pt x="392588" y="1763976"/>
                      <a:pt x="394631" y="1763117"/>
                      <a:pt x="396997" y="1761937"/>
                    </a:cubicBezTo>
                    <a:cubicBezTo>
                      <a:pt x="404202" y="1758394"/>
                      <a:pt x="413236" y="1752275"/>
                      <a:pt x="422700" y="1745297"/>
                    </a:cubicBezTo>
                    <a:cubicBezTo>
                      <a:pt x="445821" y="1728336"/>
                      <a:pt x="470663" y="1706545"/>
                      <a:pt x="476040" y="1702465"/>
                    </a:cubicBezTo>
                    <a:cubicBezTo>
                      <a:pt x="506689" y="1679707"/>
                      <a:pt x="536801" y="1656198"/>
                      <a:pt x="566697" y="1632259"/>
                    </a:cubicBezTo>
                    <a:cubicBezTo>
                      <a:pt x="586592" y="1616371"/>
                      <a:pt x="606488" y="1600376"/>
                      <a:pt x="625953" y="1584059"/>
                    </a:cubicBezTo>
                    <a:cubicBezTo>
                      <a:pt x="658323" y="1556686"/>
                      <a:pt x="690047" y="1528453"/>
                      <a:pt x="720051" y="1498610"/>
                    </a:cubicBezTo>
                    <a:cubicBezTo>
                      <a:pt x="722848" y="1495819"/>
                      <a:pt x="727364" y="1495711"/>
                      <a:pt x="730160" y="1498502"/>
                    </a:cubicBezTo>
                    <a:cubicBezTo>
                      <a:pt x="732956" y="1501186"/>
                      <a:pt x="733064" y="1505695"/>
                      <a:pt x="730268" y="1508486"/>
                    </a:cubicBezTo>
                    <a:close/>
                    <a:moveTo>
                      <a:pt x="959116" y="1429370"/>
                    </a:moveTo>
                    <a:cubicBezTo>
                      <a:pt x="942339" y="1460930"/>
                      <a:pt x="922552" y="1490773"/>
                      <a:pt x="900936" y="1519543"/>
                    </a:cubicBezTo>
                    <a:cubicBezTo>
                      <a:pt x="884805" y="1541120"/>
                      <a:pt x="867598" y="1561838"/>
                      <a:pt x="849961" y="1582020"/>
                    </a:cubicBezTo>
                    <a:cubicBezTo>
                      <a:pt x="832110" y="1602416"/>
                      <a:pt x="813827" y="1622276"/>
                      <a:pt x="795008" y="1641384"/>
                    </a:cubicBezTo>
                    <a:cubicBezTo>
                      <a:pt x="784791" y="1651904"/>
                      <a:pt x="774467" y="1662209"/>
                      <a:pt x="763713" y="1672193"/>
                    </a:cubicBezTo>
                    <a:cubicBezTo>
                      <a:pt x="753174" y="1682069"/>
                      <a:pt x="742205" y="1691623"/>
                      <a:pt x="730805" y="1700748"/>
                    </a:cubicBezTo>
                    <a:cubicBezTo>
                      <a:pt x="722632" y="1707296"/>
                      <a:pt x="701662" y="1714381"/>
                      <a:pt x="692951" y="1720178"/>
                    </a:cubicBezTo>
                    <a:cubicBezTo>
                      <a:pt x="687144" y="1723935"/>
                      <a:pt x="685315" y="1728551"/>
                      <a:pt x="685746" y="1731664"/>
                    </a:cubicBezTo>
                    <a:cubicBezTo>
                      <a:pt x="686068" y="1734348"/>
                      <a:pt x="687681" y="1737783"/>
                      <a:pt x="693059" y="1739930"/>
                    </a:cubicBezTo>
                    <a:cubicBezTo>
                      <a:pt x="696500" y="1741433"/>
                      <a:pt x="700586" y="1739715"/>
                      <a:pt x="701985" y="1736280"/>
                    </a:cubicBezTo>
                    <a:cubicBezTo>
                      <a:pt x="702737" y="1734670"/>
                      <a:pt x="702737" y="1732845"/>
                      <a:pt x="702092" y="1731235"/>
                    </a:cubicBezTo>
                    <a:cubicBezTo>
                      <a:pt x="703813" y="1730376"/>
                      <a:pt x="705963" y="1729195"/>
                      <a:pt x="707899" y="1728336"/>
                    </a:cubicBezTo>
                    <a:cubicBezTo>
                      <a:pt x="718761" y="1723613"/>
                      <a:pt x="733494" y="1718245"/>
                      <a:pt x="740377" y="1713093"/>
                    </a:cubicBezTo>
                    <a:cubicBezTo>
                      <a:pt x="752421" y="1704075"/>
                      <a:pt x="764036" y="1694629"/>
                      <a:pt x="775220" y="1684753"/>
                    </a:cubicBezTo>
                    <a:cubicBezTo>
                      <a:pt x="786405" y="1674877"/>
                      <a:pt x="797159" y="1664679"/>
                      <a:pt x="807912" y="1654266"/>
                    </a:cubicBezTo>
                    <a:cubicBezTo>
                      <a:pt x="824044" y="1638271"/>
                      <a:pt x="840067" y="1621954"/>
                      <a:pt x="855338" y="1604992"/>
                    </a:cubicBezTo>
                    <a:cubicBezTo>
                      <a:pt x="870609" y="1588031"/>
                      <a:pt x="885342" y="1570426"/>
                      <a:pt x="899215" y="1552177"/>
                    </a:cubicBezTo>
                    <a:cubicBezTo>
                      <a:pt x="927069" y="1515678"/>
                      <a:pt x="951696" y="1476818"/>
                      <a:pt x="971806" y="1435811"/>
                    </a:cubicBezTo>
                    <a:cubicBezTo>
                      <a:pt x="973526" y="1432268"/>
                      <a:pt x="972128" y="1427974"/>
                      <a:pt x="968687" y="1426257"/>
                    </a:cubicBezTo>
                    <a:cubicBezTo>
                      <a:pt x="965138" y="1424432"/>
                      <a:pt x="960836" y="1425827"/>
                      <a:pt x="959116" y="1429370"/>
                    </a:cubicBezTo>
                    <a:close/>
                    <a:moveTo>
                      <a:pt x="698328" y="1727370"/>
                    </a:moveTo>
                    <a:cubicBezTo>
                      <a:pt x="698221" y="1727263"/>
                      <a:pt x="697790" y="1727263"/>
                      <a:pt x="697898" y="1727048"/>
                    </a:cubicBezTo>
                    <a:cubicBezTo>
                      <a:pt x="698113" y="1726726"/>
                      <a:pt x="698436" y="1727048"/>
                      <a:pt x="698651" y="1727478"/>
                    </a:cubicBezTo>
                    <a:lnTo>
                      <a:pt x="698328" y="1727370"/>
                    </a:lnTo>
                    <a:close/>
                    <a:moveTo>
                      <a:pt x="1118492" y="1603490"/>
                    </a:moveTo>
                    <a:cubicBezTo>
                      <a:pt x="1107415" y="1616049"/>
                      <a:pt x="1096231" y="1628287"/>
                      <a:pt x="1084832" y="1640632"/>
                    </a:cubicBezTo>
                    <a:cubicBezTo>
                      <a:pt x="1081391" y="1644497"/>
                      <a:pt x="1075045" y="1648576"/>
                      <a:pt x="1068485" y="1652548"/>
                    </a:cubicBezTo>
                    <a:cubicBezTo>
                      <a:pt x="1063861" y="1655339"/>
                      <a:pt x="1059237" y="1658023"/>
                      <a:pt x="1056226" y="1660492"/>
                    </a:cubicBezTo>
                    <a:cubicBezTo>
                      <a:pt x="1057516" y="1662532"/>
                      <a:pt x="1057731" y="1665215"/>
                      <a:pt x="1056441" y="1667470"/>
                    </a:cubicBezTo>
                    <a:cubicBezTo>
                      <a:pt x="1054613" y="1670690"/>
                      <a:pt x="1050526" y="1671871"/>
                      <a:pt x="1047192" y="1670153"/>
                    </a:cubicBezTo>
                    <a:cubicBezTo>
                      <a:pt x="1043751" y="1668328"/>
                      <a:pt x="1042245" y="1665967"/>
                      <a:pt x="1041385" y="1663820"/>
                    </a:cubicBezTo>
                    <a:cubicBezTo>
                      <a:pt x="1040202" y="1660384"/>
                      <a:pt x="1041063" y="1656198"/>
                      <a:pt x="1044826" y="1652011"/>
                    </a:cubicBezTo>
                    <a:cubicBezTo>
                      <a:pt x="1050526" y="1645678"/>
                      <a:pt x="1067303" y="1637519"/>
                      <a:pt x="1073325" y="1630542"/>
                    </a:cubicBezTo>
                    <a:cubicBezTo>
                      <a:pt x="1082358" y="1619914"/>
                      <a:pt x="1091284" y="1609394"/>
                      <a:pt x="1100103" y="1598766"/>
                    </a:cubicBezTo>
                    <a:cubicBezTo>
                      <a:pt x="1109029" y="1588139"/>
                      <a:pt x="1117739" y="1577511"/>
                      <a:pt x="1126343" y="1566669"/>
                    </a:cubicBezTo>
                    <a:cubicBezTo>
                      <a:pt x="1142474" y="1546380"/>
                      <a:pt x="1157852" y="1525662"/>
                      <a:pt x="1172693" y="1504729"/>
                    </a:cubicBezTo>
                    <a:cubicBezTo>
                      <a:pt x="1182587" y="1490666"/>
                      <a:pt x="1192266" y="1476603"/>
                      <a:pt x="1201622" y="1462218"/>
                    </a:cubicBezTo>
                    <a:cubicBezTo>
                      <a:pt x="1224851" y="1426364"/>
                      <a:pt x="1245714" y="1389114"/>
                      <a:pt x="1262813" y="1349395"/>
                    </a:cubicBezTo>
                    <a:cubicBezTo>
                      <a:pt x="1264318" y="1345745"/>
                      <a:pt x="1268512" y="1344027"/>
                      <a:pt x="1272169" y="1345530"/>
                    </a:cubicBezTo>
                    <a:cubicBezTo>
                      <a:pt x="1275825" y="1347033"/>
                      <a:pt x="1277546" y="1351220"/>
                      <a:pt x="1276040" y="1354762"/>
                    </a:cubicBezTo>
                    <a:cubicBezTo>
                      <a:pt x="1259909" y="1395984"/>
                      <a:pt x="1240229" y="1434952"/>
                      <a:pt x="1217430" y="1472095"/>
                    </a:cubicBezTo>
                    <a:cubicBezTo>
                      <a:pt x="1208289" y="1487016"/>
                      <a:pt x="1198611" y="1501615"/>
                      <a:pt x="1188502" y="1515893"/>
                    </a:cubicBezTo>
                    <a:cubicBezTo>
                      <a:pt x="1173338" y="1537148"/>
                      <a:pt x="1157100" y="1557652"/>
                      <a:pt x="1140323" y="1577941"/>
                    </a:cubicBezTo>
                    <a:cubicBezTo>
                      <a:pt x="1133118" y="1586528"/>
                      <a:pt x="1125912" y="1595009"/>
                      <a:pt x="1118492" y="1603490"/>
                    </a:cubicBezTo>
                    <a:close/>
                    <a:moveTo>
                      <a:pt x="1203235" y="1290460"/>
                    </a:moveTo>
                    <a:cubicBezTo>
                      <a:pt x="1206676" y="1291534"/>
                      <a:pt x="1209042" y="1293144"/>
                      <a:pt x="1209903" y="1294218"/>
                    </a:cubicBezTo>
                    <a:cubicBezTo>
                      <a:pt x="1211516" y="1296364"/>
                      <a:pt x="1211945" y="1298511"/>
                      <a:pt x="1211408" y="1300658"/>
                    </a:cubicBezTo>
                    <a:cubicBezTo>
                      <a:pt x="1211085" y="1302161"/>
                      <a:pt x="1210225" y="1304416"/>
                      <a:pt x="1206999" y="1306133"/>
                    </a:cubicBezTo>
                    <a:cubicBezTo>
                      <a:pt x="1203772" y="1307851"/>
                      <a:pt x="1199793" y="1306670"/>
                      <a:pt x="1197858" y="1303557"/>
                    </a:cubicBezTo>
                    <a:cubicBezTo>
                      <a:pt x="1194201" y="1302805"/>
                      <a:pt x="1187534" y="1301410"/>
                      <a:pt x="1185060" y="1300551"/>
                    </a:cubicBezTo>
                    <a:lnTo>
                      <a:pt x="1148604" y="1288850"/>
                    </a:lnTo>
                    <a:lnTo>
                      <a:pt x="1055150" y="1257826"/>
                    </a:lnTo>
                    <a:cubicBezTo>
                      <a:pt x="1030953" y="1250205"/>
                      <a:pt x="1006649" y="1243227"/>
                      <a:pt x="982345" y="1236571"/>
                    </a:cubicBezTo>
                    <a:cubicBezTo>
                      <a:pt x="957933" y="1229808"/>
                      <a:pt x="933413" y="1223475"/>
                      <a:pt x="908894" y="1217678"/>
                    </a:cubicBezTo>
                    <a:cubicBezTo>
                      <a:pt x="859748" y="1205977"/>
                      <a:pt x="810171" y="1195993"/>
                      <a:pt x="759842" y="1188479"/>
                    </a:cubicBezTo>
                    <a:cubicBezTo>
                      <a:pt x="755970" y="1187942"/>
                      <a:pt x="753282" y="1184400"/>
                      <a:pt x="753712" y="1180428"/>
                    </a:cubicBezTo>
                    <a:cubicBezTo>
                      <a:pt x="754250" y="1176563"/>
                      <a:pt x="757906" y="1173879"/>
                      <a:pt x="761778" y="1174416"/>
                    </a:cubicBezTo>
                    <a:cubicBezTo>
                      <a:pt x="812752" y="1180535"/>
                      <a:pt x="863189" y="1188586"/>
                      <a:pt x="912981" y="1199536"/>
                    </a:cubicBezTo>
                    <a:cubicBezTo>
                      <a:pt x="938038" y="1205010"/>
                      <a:pt x="962880" y="1211129"/>
                      <a:pt x="987507" y="1218000"/>
                    </a:cubicBezTo>
                    <a:cubicBezTo>
                      <a:pt x="1012026" y="1224870"/>
                      <a:pt x="1036438" y="1232492"/>
                      <a:pt x="1060742" y="1240650"/>
                    </a:cubicBezTo>
                    <a:cubicBezTo>
                      <a:pt x="1070206" y="1243871"/>
                      <a:pt x="1079562" y="1247091"/>
                      <a:pt x="1088811" y="1250527"/>
                    </a:cubicBezTo>
                    <a:cubicBezTo>
                      <a:pt x="1110427" y="1258256"/>
                      <a:pt x="1131935" y="1266521"/>
                      <a:pt x="1153658" y="1274143"/>
                    </a:cubicBezTo>
                    <a:lnTo>
                      <a:pt x="1189900" y="1287133"/>
                    </a:lnTo>
                    <a:cubicBezTo>
                      <a:pt x="1192911" y="1288313"/>
                      <a:pt x="1199363" y="1289279"/>
                      <a:pt x="1203235" y="1290460"/>
                    </a:cubicBezTo>
                    <a:close/>
                    <a:moveTo>
                      <a:pt x="911045" y="1391476"/>
                    </a:moveTo>
                    <a:cubicBezTo>
                      <a:pt x="911153" y="1391905"/>
                      <a:pt x="911367" y="1392227"/>
                      <a:pt x="911582" y="1392549"/>
                    </a:cubicBezTo>
                    <a:cubicBezTo>
                      <a:pt x="911260" y="1392764"/>
                      <a:pt x="911045" y="1392120"/>
                      <a:pt x="910937" y="1391476"/>
                    </a:cubicBezTo>
                    <a:lnTo>
                      <a:pt x="911045" y="1391476"/>
                    </a:lnTo>
                    <a:close/>
                    <a:moveTo>
                      <a:pt x="415387" y="1309032"/>
                    </a:moveTo>
                    <a:cubicBezTo>
                      <a:pt x="411408" y="1308924"/>
                      <a:pt x="408396" y="1305596"/>
                      <a:pt x="408504" y="1301625"/>
                    </a:cubicBezTo>
                    <a:cubicBezTo>
                      <a:pt x="408612" y="1297760"/>
                      <a:pt x="411945" y="1294647"/>
                      <a:pt x="415924" y="1294754"/>
                    </a:cubicBezTo>
                    <a:cubicBezTo>
                      <a:pt x="480019" y="1296472"/>
                      <a:pt x="543468" y="1300444"/>
                      <a:pt x="606488" y="1308388"/>
                    </a:cubicBezTo>
                    <a:cubicBezTo>
                      <a:pt x="631868" y="1311608"/>
                      <a:pt x="657032" y="1315473"/>
                      <a:pt x="682197" y="1320089"/>
                    </a:cubicBezTo>
                    <a:cubicBezTo>
                      <a:pt x="719729" y="1327066"/>
                      <a:pt x="757045" y="1335654"/>
                      <a:pt x="794255" y="1345530"/>
                    </a:cubicBezTo>
                    <a:cubicBezTo>
                      <a:pt x="801890" y="1347570"/>
                      <a:pt x="862221" y="1360237"/>
                      <a:pt x="896312" y="1371294"/>
                    </a:cubicBezTo>
                    <a:cubicBezTo>
                      <a:pt x="908033" y="1375051"/>
                      <a:pt x="916744" y="1378808"/>
                      <a:pt x="920293" y="1381814"/>
                    </a:cubicBezTo>
                    <a:cubicBezTo>
                      <a:pt x="922767" y="1383854"/>
                      <a:pt x="923842" y="1386001"/>
                      <a:pt x="924165" y="1387826"/>
                    </a:cubicBezTo>
                    <a:cubicBezTo>
                      <a:pt x="924918" y="1391583"/>
                      <a:pt x="922552" y="1395125"/>
                      <a:pt x="918788" y="1395877"/>
                    </a:cubicBezTo>
                    <a:cubicBezTo>
                      <a:pt x="915884" y="1396521"/>
                      <a:pt x="912981" y="1395018"/>
                      <a:pt x="911582" y="1392549"/>
                    </a:cubicBezTo>
                    <a:lnTo>
                      <a:pt x="911690" y="1392549"/>
                    </a:lnTo>
                    <a:cubicBezTo>
                      <a:pt x="912013" y="1392120"/>
                      <a:pt x="911690" y="1391798"/>
                      <a:pt x="911045" y="1391476"/>
                    </a:cubicBezTo>
                    <a:cubicBezTo>
                      <a:pt x="910937" y="1391154"/>
                      <a:pt x="910830" y="1390831"/>
                      <a:pt x="910830" y="1390509"/>
                    </a:cubicBezTo>
                    <a:cubicBezTo>
                      <a:pt x="910830" y="1390724"/>
                      <a:pt x="910937" y="1391046"/>
                      <a:pt x="910937" y="1391476"/>
                    </a:cubicBezTo>
                    <a:cubicBezTo>
                      <a:pt x="909862" y="1390939"/>
                      <a:pt x="907819" y="1390402"/>
                      <a:pt x="906313" y="1389758"/>
                    </a:cubicBezTo>
                    <a:cubicBezTo>
                      <a:pt x="897602" y="1386216"/>
                      <a:pt x="882977" y="1382351"/>
                      <a:pt x="867061" y="1378594"/>
                    </a:cubicBezTo>
                    <a:cubicBezTo>
                      <a:pt x="834153" y="1370757"/>
                      <a:pt x="795868" y="1363672"/>
                      <a:pt x="789953" y="1362169"/>
                    </a:cubicBezTo>
                    <a:cubicBezTo>
                      <a:pt x="752959" y="1353045"/>
                      <a:pt x="715965" y="1345530"/>
                      <a:pt x="678755" y="1338982"/>
                    </a:cubicBezTo>
                    <a:cubicBezTo>
                      <a:pt x="653913" y="1334581"/>
                      <a:pt x="628964" y="1330716"/>
                      <a:pt x="604014" y="1327174"/>
                    </a:cubicBezTo>
                    <a:cubicBezTo>
                      <a:pt x="541640" y="1318371"/>
                      <a:pt x="478836" y="1312252"/>
                      <a:pt x="415387" y="1309032"/>
                    </a:cubicBezTo>
                    <a:close/>
                    <a:moveTo>
                      <a:pt x="1761052" y="1664142"/>
                    </a:moveTo>
                    <a:cubicBezTo>
                      <a:pt x="1761482" y="1667470"/>
                      <a:pt x="1761912" y="1675735"/>
                      <a:pt x="1762020" y="1678097"/>
                    </a:cubicBezTo>
                    <a:cubicBezTo>
                      <a:pt x="1762020" y="1679600"/>
                      <a:pt x="1761805" y="1680566"/>
                      <a:pt x="1761697" y="1680781"/>
                    </a:cubicBezTo>
                    <a:cubicBezTo>
                      <a:pt x="1760945" y="1683357"/>
                      <a:pt x="1759439" y="1684431"/>
                      <a:pt x="1758578" y="1684860"/>
                    </a:cubicBezTo>
                    <a:cubicBezTo>
                      <a:pt x="1756535" y="1685934"/>
                      <a:pt x="1754492" y="1686256"/>
                      <a:pt x="1752341" y="1685182"/>
                    </a:cubicBezTo>
                    <a:cubicBezTo>
                      <a:pt x="1751481" y="1684753"/>
                      <a:pt x="1750083" y="1684109"/>
                      <a:pt x="1749115" y="1682176"/>
                    </a:cubicBezTo>
                    <a:cubicBezTo>
                      <a:pt x="1748900" y="1681962"/>
                      <a:pt x="1748577" y="1681317"/>
                      <a:pt x="1748362" y="1680137"/>
                    </a:cubicBezTo>
                    <a:cubicBezTo>
                      <a:pt x="1748362" y="1679922"/>
                      <a:pt x="1748255" y="1679493"/>
                      <a:pt x="1748255" y="1678849"/>
                    </a:cubicBezTo>
                    <a:cubicBezTo>
                      <a:pt x="1748255" y="1678634"/>
                      <a:pt x="1748362" y="1678419"/>
                      <a:pt x="1748362" y="1678204"/>
                    </a:cubicBezTo>
                    <a:cubicBezTo>
                      <a:pt x="1748792" y="1677882"/>
                      <a:pt x="1749115" y="1677131"/>
                      <a:pt x="1748900" y="1675628"/>
                    </a:cubicBezTo>
                    <a:cubicBezTo>
                      <a:pt x="1748685" y="1676165"/>
                      <a:pt x="1748577" y="1676916"/>
                      <a:pt x="1748470" y="1677668"/>
                    </a:cubicBezTo>
                    <a:cubicBezTo>
                      <a:pt x="1748577" y="1676809"/>
                      <a:pt x="1748577" y="1675950"/>
                      <a:pt x="1748792" y="1675199"/>
                    </a:cubicBezTo>
                    <a:cubicBezTo>
                      <a:pt x="1748470" y="1672193"/>
                      <a:pt x="1747287" y="1668221"/>
                      <a:pt x="1746964" y="1666396"/>
                    </a:cubicBezTo>
                    <a:cubicBezTo>
                      <a:pt x="1746211" y="1662532"/>
                      <a:pt x="1745459" y="1658774"/>
                      <a:pt x="1744598" y="1654910"/>
                    </a:cubicBezTo>
                    <a:cubicBezTo>
                      <a:pt x="1743308" y="1649113"/>
                      <a:pt x="1741802" y="1643316"/>
                      <a:pt x="1740297" y="1637627"/>
                    </a:cubicBezTo>
                    <a:cubicBezTo>
                      <a:pt x="1736748" y="1623886"/>
                      <a:pt x="1732338" y="1610467"/>
                      <a:pt x="1727392" y="1597263"/>
                    </a:cubicBezTo>
                    <a:cubicBezTo>
                      <a:pt x="1722445" y="1583952"/>
                      <a:pt x="1717068" y="1570856"/>
                      <a:pt x="1711153" y="1557866"/>
                    </a:cubicBezTo>
                    <a:cubicBezTo>
                      <a:pt x="1702227" y="1537685"/>
                      <a:pt x="1692548" y="1519650"/>
                      <a:pt x="1682332" y="1502904"/>
                    </a:cubicBezTo>
                    <a:cubicBezTo>
                      <a:pt x="1671363" y="1484654"/>
                      <a:pt x="1659533" y="1468015"/>
                      <a:pt x="1646736" y="1452128"/>
                    </a:cubicBezTo>
                    <a:cubicBezTo>
                      <a:pt x="1621893" y="1421319"/>
                      <a:pt x="1593180" y="1393408"/>
                      <a:pt x="1558874" y="1362921"/>
                    </a:cubicBezTo>
                    <a:cubicBezTo>
                      <a:pt x="1555863" y="1360344"/>
                      <a:pt x="1555541" y="1355836"/>
                      <a:pt x="1558121" y="1352830"/>
                    </a:cubicBezTo>
                    <a:cubicBezTo>
                      <a:pt x="1560702" y="1349824"/>
                      <a:pt x="1565219" y="1349502"/>
                      <a:pt x="1568123" y="1352079"/>
                    </a:cubicBezTo>
                    <a:cubicBezTo>
                      <a:pt x="1604364" y="1382029"/>
                      <a:pt x="1634906" y="1409403"/>
                      <a:pt x="1661146" y="1440319"/>
                    </a:cubicBezTo>
                    <a:cubicBezTo>
                      <a:pt x="1674911" y="1456636"/>
                      <a:pt x="1687386" y="1473812"/>
                      <a:pt x="1698893" y="1492920"/>
                    </a:cubicBezTo>
                    <a:cubicBezTo>
                      <a:pt x="1709432" y="1510418"/>
                      <a:pt x="1718896" y="1529526"/>
                      <a:pt x="1727822" y="1550674"/>
                    </a:cubicBezTo>
                    <a:cubicBezTo>
                      <a:pt x="1733521" y="1564200"/>
                      <a:pt x="1738791" y="1577833"/>
                      <a:pt x="1743415" y="1591574"/>
                    </a:cubicBezTo>
                    <a:cubicBezTo>
                      <a:pt x="1748039" y="1605529"/>
                      <a:pt x="1752019" y="1619592"/>
                      <a:pt x="1755245" y="1633977"/>
                    </a:cubicBezTo>
                    <a:cubicBezTo>
                      <a:pt x="1756643" y="1639988"/>
                      <a:pt x="1757826" y="1645892"/>
                      <a:pt x="1759009" y="1652011"/>
                    </a:cubicBezTo>
                    <a:cubicBezTo>
                      <a:pt x="1759761" y="1655983"/>
                      <a:pt x="1760407" y="1660062"/>
                      <a:pt x="1761052" y="1664142"/>
                    </a:cubicBezTo>
                    <a:close/>
                    <a:moveTo>
                      <a:pt x="1748362" y="1677668"/>
                    </a:moveTo>
                    <a:cubicBezTo>
                      <a:pt x="1748362" y="1677882"/>
                      <a:pt x="1748255" y="1677990"/>
                      <a:pt x="1748255" y="1678204"/>
                    </a:cubicBezTo>
                    <a:cubicBezTo>
                      <a:pt x="1748147" y="1678204"/>
                      <a:pt x="1748255" y="1678634"/>
                      <a:pt x="1748147" y="1678634"/>
                    </a:cubicBezTo>
                    <a:cubicBezTo>
                      <a:pt x="1748039" y="1678634"/>
                      <a:pt x="1748147" y="1678419"/>
                      <a:pt x="1748147" y="1678419"/>
                    </a:cubicBezTo>
                    <a:cubicBezTo>
                      <a:pt x="1748255" y="1678097"/>
                      <a:pt x="1748362" y="1677990"/>
                      <a:pt x="1748362" y="1677668"/>
                    </a:cubicBezTo>
                    <a:close/>
                    <a:moveTo>
                      <a:pt x="1863754" y="1049462"/>
                    </a:moveTo>
                    <a:lnTo>
                      <a:pt x="1863001" y="1050643"/>
                    </a:lnTo>
                    <a:cubicBezTo>
                      <a:pt x="1863754" y="1049784"/>
                      <a:pt x="1864830" y="1049247"/>
                      <a:pt x="1866012" y="1048925"/>
                    </a:cubicBezTo>
                    <a:cubicBezTo>
                      <a:pt x="1865690" y="1048925"/>
                      <a:pt x="1865367" y="1048818"/>
                      <a:pt x="1865152" y="1048818"/>
                    </a:cubicBezTo>
                    <a:cubicBezTo>
                      <a:pt x="1865690" y="1048496"/>
                      <a:pt x="1866443" y="1047637"/>
                      <a:pt x="1866550" y="1048818"/>
                    </a:cubicBezTo>
                    <a:cubicBezTo>
                      <a:pt x="1867410" y="1048711"/>
                      <a:pt x="1868163" y="1048711"/>
                      <a:pt x="1869023" y="1048925"/>
                    </a:cubicBezTo>
                    <a:cubicBezTo>
                      <a:pt x="1872680" y="1049569"/>
                      <a:pt x="1875153" y="1053219"/>
                      <a:pt x="1874400" y="1056869"/>
                    </a:cubicBezTo>
                    <a:cubicBezTo>
                      <a:pt x="1874185" y="1057835"/>
                      <a:pt x="1873325" y="1061485"/>
                      <a:pt x="1868486" y="1062344"/>
                    </a:cubicBezTo>
                    <a:cubicBezTo>
                      <a:pt x="1867948" y="1062451"/>
                      <a:pt x="1866873" y="1062559"/>
                      <a:pt x="1865475" y="1062666"/>
                    </a:cubicBezTo>
                    <a:cubicBezTo>
                      <a:pt x="1859882" y="1062988"/>
                      <a:pt x="1846009" y="1063203"/>
                      <a:pt x="1844612" y="1063310"/>
                    </a:cubicBezTo>
                    <a:cubicBezTo>
                      <a:pt x="1838052" y="1064061"/>
                      <a:pt x="1831599" y="1065135"/>
                      <a:pt x="1825254" y="1066531"/>
                    </a:cubicBezTo>
                    <a:cubicBezTo>
                      <a:pt x="1815468" y="1068570"/>
                      <a:pt x="1805789" y="1071146"/>
                      <a:pt x="1796111" y="1073830"/>
                    </a:cubicBezTo>
                    <a:cubicBezTo>
                      <a:pt x="1780087" y="1078339"/>
                      <a:pt x="1763310" y="1083170"/>
                      <a:pt x="1746319" y="1088322"/>
                    </a:cubicBezTo>
                    <a:cubicBezTo>
                      <a:pt x="1730080" y="1093368"/>
                      <a:pt x="1713626" y="1098628"/>
                      <a:pt x="1697818" y="1104961"/>
                    </a:cubicBezTo>
                    <a:cubicBezTo>
                      <a:pt x="1676525" y="1113442"/>
                      <a:pt x="1656199" y="1123533"/>
                      <a:pt x="1638777" y="1136951"/>
                    </a:cubicBezTo>
                    <a:cubicBezTo>
                      <a:pt x="1635766" y="1139420"/>
                      <a:pt x="1631250" y="1138991"/>
                      <a:pt x="1628776" y="1135985"/>
                    </a:cubicBezTo>
                    <a:cubicBezTo>
                      <a:pt x="1626303" y="1132872"/>
                      <a:pt x="1626733" y="1128364"/>
                      <a:pt x="1629744" y="1125894"/>
                    </a:cubicBezTo>
                    <a:cubicBezTo>
                      <a:pt x="1647488" y="1110544"/>
                      <a:pt x="1668351" y="1098198"/>
                      <a:pt x="1690828" y="1088215"/>
                    </a:cubicBezTo>
                    <a:cubicBezTo>
                      <a:pt x="1706959" y="1081023"/>
                      <a:pt x="1723843" y="1075011"/>
                      <a:pt x="1740726" y="1069966"/>
                    </a:cubicBezTo>
                    <a:cubicBezTo>
                      <a:pt x="1757933" y="1064706"/>
                      <a:pt x="1775248" y="1060734"/>
                      <a:pt x="1791701" y="1056762"/>
                    </a:cubicBezTo>
                    <a:cubicBezTo>
                      <a:pt x="1800090" y="1054722"/>
                      <a:pt x="1808585" y="1052897"/>
                      <a:pt x="1817189" y="1051394"/>
                    </a:cubicBezTo>
                    <a:cubicBezTo>
                      <a:pt x="1825792" y="1049891"/>
                      <a:pt x="1834503" y="1048818"/>
                      <a:pt x="1843321" y="1048281"/>
                    </a:cubicBezTo>
                    <a:cubicBezTo>
                      <a:pt x="1844719" y="1048174"/>
                      <a:pt x="1857947" y="1048818"/>
                      <a:pt x="1864184" y="1048818"/>
                    </a:cubicBezTo>
                    <a:lnTo>
                      <a:pt x="1863754" y="1049462"/>
                    </a:lnTo>
                    <a:close/>
                    <a:moveTo>
                      <a:pt x="1408639" y="918926"/>
                    </a:moveTo>
                    <a:cubicBezTo>
                      <a:pt x="1410682" y="894236"/>
                      <a:pt x="1411973" y="868150"/>
                      <a:pt x="1412833" y="841957"/>
                    </a:cubicBezTo>
                    <a:cubicBezTo>
                      <a:pt x="1413801" y="809537"/>
                      <a:pt x="1413908" y="776689"/>
                      <a:pt x="1412510" y="745665"/>
                    </a:cubicBezTo>
                    <a:cubicBezTo>
                      <a:pt x="1410897" y="710776"/>
                      <a:pt x="1407671" y="678035"/>
                      <a:pt x="1402079" y="650232"/>
                    </a:cubicBezTo>
                    <a:cubicBezTo>
                      <a:pt x="1401326" y="646582"/>
                      <a:pt x="1403692" y="642932"/>
                      <a:pt x="1407348" y="642180"/>
                    </a:cubicBezTo>
                    <a:cubicBezTo>
                      <a:pt x="1411005" y="641322"/>
                      <a:pt x="1414661" y="643683"/>
                      <a:pt x="1415521" y="647333"/>
                    </a:cubicBezTo>
                    <a:cubicBezTo>
                      <a:pt x="1422297" y="675566"/>
                      <a:pt x="1427028" y="708951"/>
                      <a:pt x="1429717" y="744591"/>
                    </a:cubicBezTo>
                    <a:cubicBezTo>
                      <a:pt x="1432083" y="776152"/>
                      <a:pt x="1432943" y="809537"/>
                      <a:pt x="1432083" y="842493"/>
                    </a:cubicBezTo>
                    <a:cubicBezTo>
                      <a:pt x="1431437" y="869116"/>
                      <a:pt x="1429502" y="895524"/>
                      <a:pt x="1426921" y="920643"/>
                    </a:cubicBezTo>
                    <a:cubicBezTo>
                      <a:pt x="1422189" y="965515"/>
                      <a:pt x="1414554" y="1006093"/>
                      <a:pt x="1405628" y="1036580"/>
                    </a:cubicBezTo>
                    <a:cubicBezTo>
                      <a:pt x="1404552" y="1040337"/>
                      <a:pt x="1400681" y="1042592"/>
                      <a:pt x="1396917" y="1041518"/>
                    </a:cubicBezTo>
                    <a:cubicBezTo>
                      <a:pt x="1393045" y="1040552"/>
                      <a:pt x="1390787" y="1036580"/>
                      <a:pt x="1391862" y="1032823"/>
                    </a:cubicBezTo>
                    <a:cubicBezTo>
                      <a:pt x="1399605" y="1002765"/>
                      <a:pt x="1405090" y="962832"/>
                      <a:pt x="1408639" y="918926"/>
                    </a:cubicBezTo>
                    <a:close/>
                    <a:moveTo>
                      <a:pt x="1461549" y="1632581"/>
                    </a:moveTo>
                    <a:cubicBezTo>
                      <a:pt x="1455312" y="1735958"/>
                      <a:pt x="1448429" y="1839335"/>
                      <a:pt x="1440471" y="1942605"/>
                    </a:cubicBezTo>
                    <a:cubicBezTo>
                      <a:pt x="1432406" y="2045767"/>
                      <a:pt x="1423049" y="2148929"/>
                      <a:pt x="1413586" y="2252092"/>
                    </a:cubicBezTo>
                    <a:cubicBezTo>
                      <a:pt x="1411758" y="2271629"/>
                      <a:pt x="1409607" y="2291166"/>
                      <a:pt x="1407348" y="2310597"/>
                    </a:cubicBezTo>
                    <a:cubicBezTo>
                      <a:pt x="1398100" y="2388210"/>
                      <a:pt x="1386163" y="2465394"/>
                      <a:pt x="1378742" y="2543222"/>
                    </a:cubicBezTo>
                    <a:cubicBezTo>
                      <a:pt x="1376807" y="2564262"/>
                      <a:pt x="1368311" y="2597755"/>
                      <a:pt x="1365838" y="2626632"/>
                    </a:cubicBezTo>
                    <a:cubicBezTo>
                      <a:pt x="1364869" y="2639299"/>
                      <a:pt x="1364977" y="2651000"/>
                      <a:pt x="1367666" y="2660125"/>
                    </a:cubicBezTo>
                    <a:cubicBezTo>
                      <a:pt x="1368741" y="2663775"/>
                      <a:pt x="1366698" y="2667532"/>
                      <a:pt x="1363041" y="2668605"/>
                    </a:cubicBezTo>
                    <a:cubicBezTo>
                      <a:pt x="1359385" y="2669679"/>
                      <a:pt x="1355621" y="2667639"/>
                      <a:pt x="1354545" y="2664097"/>
                    </a:cubicBezTo>
                    <a:cubicBezTo>
                      <a:pt x="1351319" y="2653576"/>
                      <a:pt x="1350781" y="2640158"/>
                      <a:pt x="1351857" y="2625558"/>
                    </a:cubicBezTo>
                    <a:cubicBezTo>
                      <a:pt x="1353900" y="2596574"/>
                      <a:pt x="1362073" y="2563081"/>
                      <a:pt x="1363794" y="2541934"/>
                    </a:cubicBezTo>
                    <a:cubicBezTo>
                      <a:pt x="1365407" y="2522396"/>
                      <a:pt x="1367343" y="2502859"/>
                      <a:pt x="1369494" y="2483321"/>
                    </a:cubicBezTo>
                    <a:cubicBezTo>
                      <a:pt x="1377882" y="2405708"/>
                      <a:pt x="1389066" y="2328309"/>
                      <a:pt x="1395734" y="2250481"/>
                    </a:cubicBezTo>
                    <a:cubicBezTo>
                      <a:pt x="1401111" y="2188541"/>
                      <a:pt x="1406166" y="2126708"/>
                      <a:pt x="1411220" y="2064875"/>
                    </a:cubicBezTo>
                    <a:cubicBezTo>
                      <a:pt x="1416274" y="2002935"/>
                      <a:pt x="1421221" y="1941102"/>
                      <a:pt x="1426061" y="1879162"/>
                    </a:cubicBezTo>
                    <a:cubicBezTo>
                      <a:pt x="1432513" y="1796610"/>
                      <a:pt x="1438750" y="1714059"/>
                      <a:pt x="1444343" y="1631508"/>
                    </a:cubicBezTo>
                    <a:cubicBezTo>
                      <a:pt x="1448644" y="1569567"/>
                      <a:pt x="1447891" y="1506661"/>
                      <a:pt x="1450580" y="1444291"/>
                    </a:cubicBezTo>
                    <a:cubicBezTo>
                      <a:pt x="1451763" y="1417239"/>
                      <a:pt x="1453699" y="1390295"/>
                      <a:pt x="1456817" y="1363565"/>
                    </a:cubicBezTo>
                    <a:cubicBezTo>
                      <a:pt x="1457248" y="1359700"/>
                      <a:pt x="1460797" y="1356909"/>
                      <a:pt x="1464668" y="1357339"/>
                    </a:cubicBezTo>
                    <a:cubicBezTo>
                      <a:pt x="1468539" y="1357768"/>
                      <a:pt x="1471443" y="1361311"/>
                      <a:pt x="1471013" y="1365175"/>
                    </a:cubicBezTo>
                    <a:cubicBezTo>
                      <a:pt x="1468217" y="1391583"/>
                      <a:pt x="1466711" y="1418205"/>
                      <a:pt x="1465851" y="1444828"/>
                    </a:cubicBezTo>
                    <a:cubicBezTo>
                      <a:pt x="1463808" y="1507412"/>
                      <a:pt x="1465206" y="1570426"/>
                      <a:pt x="1461549" y="1632581"/>
                    </a:cubicBezTo>
                    <a:close/>
                    <a:moveTo>
                      <a:pt x="1557261" y="2314891"/>
                    </a:moveTo>
                    <a:cubicBezTo>
                      <a:pt x="1556938" y="2315213"/>
                      <a:pt x="1556723" y="2315535"/>
                      <a:pt x="1556508" y="2315964"/>
                    </a:cubicBezTo>
                    <a:cubicBezTo>
                      <a:pt x="1555863" y="2315749"/>
                      <a:pt x="1556293" y="2315105"/>
                      <a:pt x="1557154" y="2314461"/>
                    </a:cubicBezTo>
                    <a:cubicBezTo>
                      <a:pt x="1557154" y="2314569"/>
                      <a:pt x="1557261" y="2314676"/>
                      <a:pt x="1557261" y="2314891"/>
                    </a:cubicBezTo>
                    <a:close/>
                    <a:moveTo>
                      <a:pt x="1551669" y="2228475"/>
                    </a:moveTo>
                    <a:cubicBezTo>
                      <a:pt x="1552744" y="2232983"/>
                      <a:pt x="1568123" y="2287517"/>
                      <a:pt x="1570381" y="2309309"/>
                    </a:cubicBezTo>
                    <a:cubicBezTo>
                      <a:pt x="1571026" y="2315213"/>
                      <a:pt x="1570381" y="2319507"/>
                      <a:pt x="1569521" y="2321332"/>
                    </a:cubicBezTo>
                    <a:cubicBezTo>
                      <a:pt x="1568338" y="2323479"/>
                      <a:pt x="1566832" y="2324659"/>
                      <a:pt x="1565219" y="2325304"/>
                    </a:cubicBezTo>
                    <a:cubicBezTo>
                      <a:pt x="1561670" y="2326699"/>
                      <a:pt x="1557691" y="2324981"/>
                      <a:pt x="1556293" y="2321439"/>
                    </a:cubicBezTo>
                    <a:cubicBezTo>
                      <a:pt x="1555648" y="2319614"/>
                      <a:pt x="1555756" y="2317574"/>
                      <a:pt x="1556508" y="2315964"/>
                    </a:cubicBezTo>
                    <a:cubicBezTo>
                      <a:pt x="1556616" y="2315964"/>
                      <a:pt x="1556723" y="2316071"/>
                      <a:pt x="1556831" y="2316071"/>
                    </a:cubicBezTo>
                    <a:cubicBezTo>
                      <a:pt x="1557261" y="2316179"/>
                      <a:pt x="1557369" y="2315642"/>
                      <a:pt x="1557261" y="2314891"/>
                    </a:cubicBezTo>
                    <a:cubicBezTo>
                      <a:pt x="1557691" y="2314247"/>
                      <a:pt x="1558336" y="2313710"/>
                      <a:pt x="1558982" y="2313173"/>
                    </a:cubicBezTo>
                    <a:cubicBezTo>
                      <a:pt x="1558336" y="2313603"/>
                      <a:pt x="1557691" y="2314032"/>
                      <a:pt x="1557154" y="2314461"/>
                    </a:cubicBezTo>
                    <a:cubicBezTo>
                      <a:pt x="1556938" y="2313388"/>
                      <a:pt x="1556616" y="2312100"/>
                      <a:pt x="1556401" y="2311026"/>
                    </a:cubicBezTo>
                    <a:cubicBezTo>
                      <a:pt x="1553390" y="2289878"/>
                      <a:pt x="1536398" y="2237385"/>
                      <a:pt x="1535107" y="2232983"/>
                    </a:cubicBezTo>
                    <a:cubicBezTo>
                      <a:pt x="1525859" y="2200242"/>
                      <a:pt x="1515642" y="2167608"/>
                      <a:pt x="1505103" y="2135081"/>
                    </a:cubicBezTo>
                    <a:cubicBezTo>
                      <a:pt x="1498221" y="2113397"/>
                      <a:pt x="1491123" y="2091712"/>
                      <a:pt x="1483810" y="2070243"/>
                    </a:cubicBezTo>
                    <a:cubicBezTo>
                      <a:pt x="1471551" y="2034281"/>
                      <a:pt x="1458646" y="1998641"/>
                      <a:pt x="1444450" y="1963538"/>
                    </a:cubicBezTo>
                    <a:cubicBezTo>
                      <a:pt x="1442945" y="1959888"/>
                      <a:pt x="1444558" y="1955701"/>
                      <a:pt x="1448214" y="1954198"/>
                    </a:cubicBezTo>
                    <a:cubicBezTo>
                      <a:pt x="1451871" y="1952695"/>
                      <a:pt x="1456064" y="1954306"/>
                      <a:pt x="1457570" y="1957956"/>
                    </a:cubicBezTo>
                    <a:cubicBezTo>
                      <a:pt x="1477035" y="2001539"/>
                      <a:pt x="1494994" y="2045982"/>
                      <a:pt x="1510803" y="2091068"/>
                    </a:cubicBezTo>
                    <a:cubicBezTo>
                      <a:pt x="1517148" y="2109210"/>
                      <a:pt x="1523063" y="2127352"/>
                      <a:pt x="1528655" y="2145602"/>
                    </a:cubicBezTo>
                    <a:cubicBezTo>
                      <a:pt x="1537043" y="2173083"/>
                      <a:pt x="1544464" y="2200779"/>
                      <a:pt x="1551669" y="2228475"/>
                    </a:cubicBezTo>
                    <a:close/>
                    <a:moveTo>
                      <a:pt x="1640176" y="1927254"/>
                    </a:moveTo>
                    <a:cubicBezTo>
                      <a:pt x="1660931" y="1976420"/>
                      <a:pt x="1680289" y="2026230"/>
                      <a:pt x="1706313" y="2072389"/>
                    </a:cubicBezTo>
                    <a:cubicBezTo>
                      <a:pt x="1708249" y="2075717"/>
                      <a:pt x="1707174" y="2079904"/>
                      <a:pt x="1703840" y="2081729"/>
                    </a:cubicBezTo>
                    <a:cubicBezTo>
                      <a:pt x="1700614" y="2083661"/>
                      <a:pt x="1696420" y="2082588"/>
                      <a:pt x="1694484" y="2079367"/>
                    </a:cubicBezTo>
                    <a:cubicBezTo>
                      <a:pt x="1662221" y="2025800"/>
                      <a:pt x="1638455" y="1967295"/>
                      <a:pt x="1612322" y="1910293"/>
                    </a:cubicBezTo>
                    <a:cubicBezTo>
                      <a:pt x="1605439" y="1895264"/>
                      <a:pt x="1598449" y="1880235"/>
                      <a:pt x="1591137" y="1865528"/>
                    </a:cubicBezTo>
                    <a:cubicBezTo>
                      <a:pt x="1580060" y="1843522"/>
                      <a:pt x="1568338" y="1821945"/>
                      <a:pt x="1554895" y="1801334"/>
                    </a:cubicBezTo>
                    <a:cubicBezTo>
                      <a:pt x="1531666" y="1765801"/>
                      <a:pt x="1503705" y="1733060"/>
                      <a:pt x="1466603" y="1705686"/>
                    </a:cubicBezTo>
                    <a:cubicBezTo>
                      <a:pt x="1463377" y="1703431"/>
                      <a:pt x="1462625" y="1699030"/>
                      <a:pt x="1464883" y="1695810"/>
                    </a:cubicBezTo>
                    <a:cubicBezTo>
                      <a:pt x="1467249" y="1692589"/>
                      <a:pt x="1471658" y="1691838"/>
                      <a:pt x="1474885" y="1694092"/>
                    </a:cubicBezTo>
                    <a:cubicBezTo>
                      <a:pt x="1528010" y="1731020"/>
                      <a:pt x="1564896" y="1777931"/>
                      <a:pt x="1594040" y="1829781"/>
                    </a:cubicBezTo>
                    <a:cubicBezTo>
                      <a:pt x="1611462" y="1861019"/>
                      <a:pt x="1626088" y="1893976"/>
                      <a:pt x="1640176" y="1927254"/>
                    </a:cubicBezTo>
                    <a:close/>
                    <a:moveTo>
                      <a:pt x="1735027" y="1768055"/>
                    </a:moveTo>
                    <a:cubicBezTo>
                      <a:pt x="1738038" y="1770202"/>
                      <a:pt x="1738791" y="1774496"/>
                      <a:pt x="1736533" y="1777502"/>
                    </a:cubicBezTo>
                    <a:cubicBezTo>
                      <a:pt x="1734382" y="1780615"/>
                      <a:pt x="1730080" y="1781259"/>
                      <a:pt x="1727069" y="1779112"/>
                    </a:cubicBezTo>
                    <a:cubicBezTo>
                      <a:pt x="1718143" y="1772993"/>
                      <a:pt x="1709540" y="1762259"/>
                      <a:pt x="1701367" y="1749377"/>
                    </a:cubicBezTo>
                    <a:cubicBezTo>
                      <a:pt x="1685881" y="1724794"/>
                      <a:pt x="1672115" y="1692267"/>
                      <a:pt x="1659855" y="1675628"/>
                    </a:cubicBezTo>
                    <a:cubicBezTo>
                      <a:pt x="1645875" y="1656091"/>
                      <a:pt x="1630927" y="1637519"/>
                      <a:pt x="1615549" y="1619485"/>
                    </a:cubicBezTo>
                    <a:cubicBezTo>
                      <a:pt x="1605224" y="1607354"/>
                      <a:pt x="1594685" y="1595438"/>
                      <a:pt x="1583932" y="1583737"/>
                    </a:cubicBezTo>
                    <a:cubicBezTo>
                      <a:pt x="1557046" y="1554431"/>
                      <a:pt x="1528763" y="1526413"/>
                      <a:pt x="1499189" y="1498932"/>
                    </a:cubicBezTo>
                    <a:cubicBezTo>
                      <a:pt x="1496285" y="1496355"/>
                      <a:pt x="1495963" y="1491847"/>
                      <a:pt x="1498651" y="1488841"/>
                    </a:cubicBezTo>
                    <a:cubicBezTo>
                      <a:pt x="1501232" y="1485943"/>
                      <a:pt x="1505749" y="1485728"/>
                      <a:pt x="1508652" y="1488304"/>
                    </a:cubicBezTo>
                    <a:cubicBezTo>
                      <a:pt x="1530914" y="1507412"/>
                      <a:pt x="1552637" y="1526735"/>
                      <a:pt x="1573392" y="1546917"/>
                    </a:cubicBezTo>
                    <a:cubicBezTo>
                      <a:pt x="1587480" y="1560443"/>
                      <a:pt x="1601030" y="1574398"/>
                      <a:pt x="1614150" y="1588783"/>
                    </a:cubicBezTo>
                    <a:cubicBezTo>
                      <a:pt x="1625120" y="1600699"/>
                      <a:pt x="1635659" y="1613151"/>
                      <a:pt x="1645767" y="1625926"/>
                    </a:cubicBezTo>
                    <a:cubicBezTo>
                      <a:pt x="1655877" y="1638593"/>
                      <a:pt x="1665448" y="1651689"/>
                      <a:pt x="1674696" y="1665215"/>
                    </a:cubicBezTo>
                    <a:cubicBezTo>
                      <a:pt x="1686526" y="1682606"/>
                      <a:pt x="1699538" y="1715991"/>
                      <a:pt x="1714379" y="1741540"/>
                    </a:cubicBezTo>
                    <a:cubicBezTo>
                      <a:pt x="1720939" y="1752812"/>
                      <a:pt x="1727607" y="1762473"/>
                      <a:pt x="1735027" y="1768055"/>
                    </a:cubicBezTo>
                    <a:close/>
                    <a:moveTo>
                      <a:pt x="1273352" y="1823984"/>
                    </a:moveTo>
                    <a:cubicBezTo>
                      <a:pt x="1292494" y="1804339"/>
                      <a:pt x="1311852" y="1784909"/>
                      <a:pt x="1331639" y="1765908"/>
                    </a:cubicBezTo>
                    <a:cubicBezTo>
                      <a:pt x="1342501" y="1755281"/>
                      <a:pt x="1353793" y="1744975"/>
                      <a:pt x="1365084" y="1734777"/>
                    </a:cubicBezTo>
                    <a:cubicBezTo>
                      <a:pt x="1376484" y="1724579"/>
                      <a:pt x="1388098" y="1714381"/>
                      <a:pt x="1399605" y="1704398"/>
                    </a:cubicBezTo>
                    <a:cubicBezTo>
                      <a:pt x="1403477" y="1700962"/>
                      <a:pt x="1410790" y="1697957"/>
                      <a:pt x="1417242" y="1694736"/>
                    </a:cubicBezTo>
                    <a:cubicBezTo>
                      <a:pt x="1423157" y="1691838"/>
                      <a:pt x="1428642" y="1688832"/>
                      <a:pt x="1431653" y="1685934"/>
                    </a:cubicBezTo>
                    <a:cubicBezTo>
                      <a:pt x="1434557" y="1683250"/>
                      <a:pt x="1435954" y="1680351"/>
                      <a:pt x="1436170" y="1677668"/>
                    </a:cubicBezTo>
                    <a:cubicBezTo>
                      <a:pt x="1436492" y="1674555"/>
                      <a:pt x="1435632" y="1671119"/>
                      <a:pt x="1432083" y="1667899"/>
                    </a:cubicBezTo>
                    <a:cubicBezTo>
                      <a:pt x="1429287" y="1665430"/>
                      <a:pt x="1424985" y="1665537"/>
                      <a:pt x="1422404" y="1668328"/>
                    </a:cubicBezTo>
                    <a:cubicBezTo>
                      <a:pt x="1420361" y="1670475"/>
                      <a:pt x="1420038" y="1673803"/>
                      <a:pt x="1421436" y="1676272"/>
                    </a:cubicBezTo>
                    <a:cubicBezTo>
                      <a:pt x="1418318" y="1678634"/>
                      <a:pt x="1413048" y="1680781"/>
                      <a:pt x="1407779" y="1683035"/>
                    </a:cubicBezTo>
                    <a:cubicBezTo>
                      <a:pt x="1400788" y="1686041"/>
                      <a:pt x="1393906" y="1689261"/>
                      <a:pt x="1389711" y="1692697"/>
                    </a:cubicBezTo>
                    <a:cubicBezTo>
                      <a:pt x="1375408" y="1704290"/>
                      <a:pt x="1360998" y="1716099"/>
                      <a:pt x="1347018" y="1728122"/>
                    </a:cubicBezTo>
                    <a:cubicBezTo>
                      <a:pt x="1337554" y="1736173"/>
                      <a:pt x="1328305" y="1744439"/>
                      <a:pt x="1319164" y="1752812"/>
                    </a:cubicBezTo>
                    <a:cubicBezTo>
                      <a:pt x="1298947" y="1771705"/>
                      <a:pt x="1278836" y="1790706"/>
                      <a:pt x="1259479" y="1810566"/>
                    </a:cubicBezTo>
                    <a:cubicBezTo>
                      <a:pt x="1246574" y="1823769"/>
                      <a:pt x="1233992" y="1837296"/>
                      <a:pt x="1221732" y="1851036"/>
                    </a:cubicBezTo>
                    <a:cubicBezTo>
                      <a:pt x="1190975" y="1885602"/>
                      <a:pt x="1162262" y="1921994"/>
                      <a:pt x="1136237" y="1960103"/>
                    </a:cubicBezTo>
                    <a:cubicBezTo>
                      <a:pt x="1133978" y="1963323"/>
                      <a:pt x="1134731" y="1967724"/>
                      <a:pt x="1137957" y="1970086"/>
                    </a:cubicBezTo>
                    <a:cubicBezTo>
                      <a:pt x="1141184" y="1972340"/>
                      <a:pt x="1145593" y="1971589"/>
                      <a:pt x="1147851" y="1968368"/>
                    </a:cubicBezTo>
                    <a:cubicBezTo>
                      <a:pt x="1169359" y="1938955"/>
                      <a:pt x="1192803" y="1910937"/>
                      <a:pt x="1217108" y="1883777"/>
                    </a:cubicBezTo>
                    <a:cubicBezTo>
                      <a:pt x="1235282" y="1863381"/>
                      <a:pt x="1254209" y="1843522"/>
                      <a:pt x="1273352" y="1823984"/>
                    </a:cubicBezTo>
                    <a:close/>
                    <a:moveTo>
                      <a:pt x="1422942" y="1678097"/>
                    </a:moveTo>
                    <a:cubicBezTo>
                      <a:pt x="1422942" y="1678097"/>
                      <a:pt x="1422834" y="1677990"/>
                      <a:pt x="1422727" y="1677990"/>
                    </a:cubicBezTo>
                    <a:cubicBezTo>
                      <a:pt x="1422619" y="1677882"/>
                      <a:pt x="1422512" y="1677775"/>
                      <a:pt x="1422404" y="1677668"/>
                    </a:cubicBezTo>
                    <a:cubicBezTo>
                      <a:pt x="1422512" y="1678097"/>
                      <a:pt x="1422619" y="1678312"/>
                      <a:pt x="1422942" y="1678097"/>
                    </a:cubicBezTo>
                    <a:close/>
                    <a:moveTo>
                      <a:pt x="1286687" y="2109532"/>
                    </a:moveTo>
                    <a:cubicBezTo>
                      <a:pt x="1271954" y="2127996"/>
                      <a:pt x="1257651" y="2146568"/>
                      <a:pt x="1243993" y="2165783"/>
                    </a:cubicBezTo>
                    <a:cubicBezTo>
                      <a:pt x="1225926" y="2191117"/>
                      <a:pt x="1208934" y="2217310"/>
                      <a:pt x="1193664" y="2245221"/>
                    </a:cubicBezTo>
                    <a:cubicBezTo>
                      <a:pt x="1191836" y="2248656"/>
                      <a:pt x="1187534" y="2250052"/>
                      <a:pt x="1183985" y="2248227"/>
                    </a:cubicBezTo>
                    <a:cubicBezTo>
                      <a:pt x="1180543" y="2246402"/>
                      <a:pt x="1179146" y="2242001"/>
                      <a:pt x="1180974" y="2238566"/>
                    </a:cubicBezTo>
                    <a:cubicBezTo>
                      <a:pt x="1199256" y="2202282"/>
                      <a:pt x="1219796" y="2168252"/>
                      <a:pt x="1242810" y="2135833"/>
                    </a:cubicBezTo>
                    <a:cubicBezTo>
                      <a:pt x="1254317" y="2119516"/>
                      <a:pt x="1266469" y="2103736"/>
                      <a:pt x="1279159" y="2088170"/>
                    </a:cubicBezTo>
                    <a:cubicBezTo>
                      <a:pt x="1291634" y="2072819"/>
                      <a:pt x="1304861" y="2058005"/>
                      <a:pt x="1318304" y="2043083"/>
                    </a:cubicBezTo>
                    <a:lnTo>
                      <a:pt x="1373473" y="1982324"/>
                    </a:lnTo>
                    <a:cubicBezTo>
                      <a:pt x="1378635" y="1976742"/>
                      <a:pt x="1391970" y="1969120"/>
                      <a:pt x="1398960" y="1963430"/>
                    </a:cubicBezTo>
                    <a:cubicBezTo>
                      <a:pt x="1398530" y="1962250"/>
                      <a:pt x="1398315" y="1960961"/>
                      <a:pt x="1398637" y="1959566"/>
                    </a:cubicBezTo>
                    <a:cubicBezTo>
                      <a:pt x="1399283" y="1955916"/>
                      <a:pt x="1402832" y="1953447"/>
                      <a:pt x="1406596" y="1954091"/>
                    </a:cubicBezTo>
                    <a:cubicBezTo>
                      <a:pt x="1410359" y="1954735"/>
                      <a:pt x="1412403" y="1956560"/>
                      <a:pt x="1413478" y="1958063"/>
                    </a:cubicBezTo>
                    <a:cubicBezTo>
                      <a:pt x="1414876" y="1959888"/>
                      <a:pt x="1415414" y="1962035"/>
                      <a:pt x="1414984" y="1964504"/>
                    </a:cubicBezTo>
                    <a:cubicBezTo>
                      <a:pt x="1414661" y="1966865"/>
                      <a:pt x="1412188" y="1970623"/>
                      <a:pt x="1407779" y="1974380"/>
                    </a:cubicBezTo>
                    <a:cubicBezTo>
                      <a:pt x="1401326" y="1979962"/>
                      <a:pt x="1389604" y="1987262"/>
                      <a:pt x="1385087" y="1992522"/>
                    </a:cubicBezTo>
                    <a:lnTo>
                      <a:pt x="1331962" y="2055106"/>
                    </a:lnTo>
                    <a:cubicBezTo>
                      <a:pt x="1316261" y="2073034"/>
                      <a:pt x="1301313" y="2091283"/>
                      <a:pt x="1286687" y="2109532"/>
                    </a:cubicBezTo>
                    <a:close/>
                    <a:moveTo>
                      <a:pt x="1363579" y="2274742"/>
                    </a:moveTo>
                    <a:lnTo>
                      <a:pt x="1345835" y="2299540"/>
                    </a:lnTo>
                    <a:cubicBezTo>
                      <a:pt x="1339920" y="2307698"/>
                      <a:pt x="1334113" y="2316071"/>
                      <a:pt x="1328090" y="2324230"/>
                    </a:cubicBezTo>
                    <a:cubicBezTo>
                      <a:pt x="1322391" y="2331852"/>
                      <a:pt x="1316584" y="2339366"/>
                      <a:pt x="1310884" y="2346881"/>
                    </a:cubicBezTo>
                    <a:cubicBezTo>
                      <a:pt x="1302280" y="2358260"/>
                      <a:pt x="1293570" y="2369424"/>
                      <a:pt x="1285289" y="2380910"/>
                    </a:cubicBezTo>
                    <a:cubicBezTo>
                      <a:pt x="1283138" y="2384238"/>
                      <a:pt x="1278729" y="2385204"/>
                      <a:pt x="1275395" y="2383057"/>
                    </a:cubicBezTo>
                    <a:cubicBezTo>
                      <a:pt x="1272061" y="2380910"/>
                      <a:pt x="1271094" y="2376509"/>
                      <a:pt x="1273244" y="2373181"/>
                    </a:cubicBezTo>
                    <a:cubicBezTo>
                      <a:pt x="1281955" y="2358367"/>
                      <a:pt x="1290988" y="2343768"/>
                      <a:pt x="1300667" y="2329490"/>
                    </a:cubicBezTo>
                    <a:cubicBezTo>
                      <a:pt x="1304431" y="2323908"/>
                      <a:pt x="1308410" y="2318219"/>
                      <a:pt x="1312497" y="2312744"/>
                    </a:cubicBezTo>
                    <a:cubicBezTo>
                      <a:pt x="1318734" y="2304585"/>
                      <a:pt x="1325294" y="2296641"/>
                      <a:pt x="1331639" y="2288698"/>
                    </a:cubicBezTo>
                    <a:lnTo>
                      <a:pt x="1351427" y="2265403"/>
                    </a:lnTo>
                    <a:cubicBezTo>
                      <a:pt x="1351750" y="2265081"/>
                      <a:pt x="1357557" y="2258533"/>
                      <a:pt x="1359923" y="2255205"/>
                    </a:cubicBezTo>
                    <a:lnTo>
                      <a:pt x="1359923" y="2255956"/>
                    </a:lnTo>
                    <a:cubicBezTo>
                      <a:pt x="1359923" y="2255634"/>
                      <a:pt x="1360030" y="2255205"/>
                      <a:pt x="1360245" y="2254775"/>
                    </a:cubicBezTo>
                    <a:lnTo>
                      <a:pt x="1359923" y="2255205"/>
                    </a:lnTo>
                    <a:cubicBezTo>
                      <a:pt x="1359923" y="2254775"/>
                      <a:pt x="1359923" y="2254346"/>
                      <a:pt x="1360353" y="2254453"/>
                    </a:cubicBezTo>
                    <a:lnTo>
                      <a:pt x="1360353" y="2254346"/>
                    </a:lnTo>
                    <a:cubicBezTo>
                      <a:pt x="1361751" y="2250911"/>
                      <a:pt x="1365622" y="2249193"/>
                      <a:pt x="1369171" y="2250481"/>
                    </a:cubicBezTo>
                    <a:cubicBezTo>
                      <a:pt x="1371645" y="2251340"/>
                      <a:pt x="1373688" y="2253487"/>
                      <a:pt x="1373580" y="2257566"/>
                    </a:cubicBezTo>
                    <a:cubicBezTo>
                      <a:pt x="1373580" y="2258318"/>
                      <a:pt x="1373150" y="2259928"/>
                      <a:pt x="1372075" y="2261860"/>
                    </a:cubicBezTo>
                    <a:cubicBezTo>
                      <a:pt x="1370031" y="2265510"/>
                      <a:pt x="1363902" y="2274313"/>
                      <a:pt x="1363579" y="2274742"/>
                    </a:cubicBezTo>
                    <a:close/>
                    <a:moveTo>
                      <a:pt x="1313787" y="1026275"/>
                    </a:moveTo>
                    <a:lnTo>
                      <a:pt x="1313572" y="1025953"/>
                    </a:lnTo>
                    <a:cubicBezTo>
                      <a:pt x="1314325" y="1025953"/>
                      <a:pt x="1314970" y="1026060"/>
                      <a:pt x="1314755" y="1026489"/>
                    </a:cubicBezTo>
                    <a:cubicBezTo>
                      <a:pt x="1314433" y="1026382"/>
                      <a:pt x="1314110" y="1026382"/>
                      <a:pt x="1313787" y="1026275"/>
                    </a:cubicBezTo>
                    <a:close/>
                    <a:moveTo>
                      <a:pt x="944813" y="524311"/>
                    </a:moveTo>
                    <a:lnTo>
                      <a:pt x="945135" y="524848"/>
                    </a:lnTo>
                    <a:cubicBezTo>
                      <a:pt x="944813" y="525170"/>
                      <a:pt x="944598" y="524633"/>
                      <a:pt x="944383" y="523989"/>
                    </a:cubicBezTo>
                    <a:lnTo>
                      <a:pt x="944813" y="524311"/>
                    </a:lnTo>
                    <a:close/>
                    <a:moveTo>
                      <a:pt x="829098" y="444229"/>
                    </a:moveTo>
                    <a:cubicBezTo>
                      <a:pt x="809203" y="433709"/>
                      <a:pt x="788233" y="422544"/>
                      <a:pt x="767369" y="411380"/>
                    </a:cubicBezTo>
                    <a:cubicBezTo>
                      <a:pt x="746399" y="400323"/>
                      <a:pt x="725428" y="389266"/>
                      <a:pt x="705748" y="378424"/>
                    </a:cubicBezTo>
                    <a:cubicBezTo>
                      <a:pt x="669830" y="358672"/>
                      <a:pt x="637890" y="339993"/>
                      <a:pt x="616919" y="324428"/>
                    </a:cubicBezTo>
                    <a:cubicBezTo>
                      <a:pt x="613801" y="321959"/>
                      <a:pt x="609391" y="322495"/>
                      <a:pt x="606918" y="325608"/>
                    </a:cubicBezTo>
                    <a:cubicBezTo>
                      <a:pt x="604552" y="328722"/>
                      <a:pt x="605090" y="333230"/>
                      <a:pt x="608208" y="335592"/>
                    </a:cubicBezTo>
                    <a:cubicBezTo>
                      <a:pt x="627028" y="350836"/>
                      <a:pt x="654881" y="369085"/>
                      <a:pt x="686713" y="388085"/>
                    </a:cubicBezTo>
                    <a:cubicBezTo>
                      <a:pt x="703920" y="398284"/>
                      <a:pt x="722310" y="408804"/>
                      <a:pt x="741022" y="419109"/>
                    </a:cubicBezTo>
                    <a:cubicBezTo>
                      <a:pt x="765864" y="432635"/>
                      <a:pt x="791459" y="445839"/>
                      <a:pt x="815763" y="458184"/>
                    </a:cubicBezTo>
                    <a:cubicBezTo>
                      <a:pt x="862651" y="481908"/>
                      <a:pt x="904915" y="502197"/>
                      <a:pt x="928252" y="514650"/>
                    </a:cubicBezTo>
                    <a:cubicBezTo>
                      <a:pt x="936102" y="518836"/>
                      <a:pt x="941694" y="521950"/>
                      <a:pt x="944383" y="523989"/>
                    </a:cubicBezTo>
                    <a:cubicBezTo>
                      <a:pt x="944275" y="523560"/>
                      <a:pt x="944275" y="523023"/>
                      <a:pt x="944275" y="522594"/>
                    </a:cubicBezTo>
                    <a:cubicBezTo>
                      <a:pt x="944383" y="523238"/>
                      <a:pt x="944598" y="523775"/>
                      <a:pt x="944813" y="524311"/>
                    </a:cubicBezTo>
                    <a:lnTo>
                      <a:pt x="945135" y="524633"/>
                    </a:lnTo>
                    <a:cubicBezTo>
                      <a:pt x="945243" y="524633"/>
                      <a:pt x="945458" y="524741"/>
                      <a:pt x="945350" y="524741"/>
                    </a:cubicBezTo>
                    <a:cubicBezTo>
                      <a:pt x="945243" y="524848"/>
                      <a:pt x="945243" y="524848"/>
                      <a:pt x="945135" y="524848"/>
                    </a:cubicBezTo>
                    <a:cubicBezTo>
                      <a:pt x="945888" y="526029"/>
                      <a:pt x="946856" y="526888"/>
                      <a:pt x="948039" y="527424"/>
                    </a:cubicBezTo>
                    <a:cubicBezTo>
                      <a:pt x="948469" y="527639"/>
                      <a:pt x="948792" y="526888"/>
                      <a:pt x="949222" y="526995"/>
                    </a:cubicBezTo>
                    <a:cubicBezTo>
                      <a:pt x="949545" y="527424"/>
                      <a:pt x="949760" y="527746"/>
                      <a:pt x="950082" y="528176"/>
                    </a:cubicBezTo>
                    <a:cubicBezTo>
                      <a:pt x="993314" y="592263"/>
                      <a:pt x="1036330" y="655814"/>
                      <a:pt x="1079347" y="719150"/>
                    </a:cubicBezTo>
                    <a:cubicBezTo>
                      <a:pt x="1050096" y="710884"/>
                      <a:pt x="994067" y="694245"/>
                      <a:pt x="929649" y="670735"/>
                    </a:cubicBezTo>
                    <a:cubicBezTo>
                      <a:pt x="893838" y="657746"/>
                      <a:pt x="855769" y="642717"/>
                      <a:pt x="818559" y="625971"/>
                    </a:cubicBezTo>
                    <a:cubicBezTo>
                      <a:pt x="787695" y="612230"/>
                      <a:pt x="757476" y="597416"/>
                      <a:pt x="729945" y="581314"/>
                    </a:cubicBezTo>
                    <a:cubicBezTo>
                      <a:pt x="699296" y="563386"/>
                      <a:pt x="671873" y="544063"/>
                      <a:pt x="650580" y="523345"/>
                    </a:cubicBezTo>
                    <a:cubicBezTo>
                      <a:pt x="647891" y="520554"/>
                      <a:pt x="643374" y="520447"/>
                      <a:pt x="640578" y="523238"/>
                    </a:cubicBezTo>
                    <a:cubicBezTo>
                      <a:pt x="637674" y="526029"/>
                      <a:pt x="637674" y="530538"/>
                      <a:pt x="640471" y="533329"/>
                    </a:cubicBezTo>
                    <a:cubicBezTo>
                      <a:pt x="665850" y="559629"/>
                      <a:pt x="700049" y="584212"/>
                      <a:pt x="738549" y="606433"/>
                    </a:cubicBezTo>
                    <a:cubicBezTo>
                      <a:pt x="761347" y="619637"/>
                      <a:pt x="785759" y="632090"/>
                      <a:pt x="810709" y="643361"/>
                    </a:cubicBezTo>
                    <a:cubicBezTo>
                      <a:pt x="848240" y="660537"/>
                      <a:pt x="887063" y="675351"/>
                      <a:pt x="923412" y="688018"/>
                    </a:cubicBezTo>
                    <a:cubicBezTo>
                      <a:pt x="1003530" y="715714"/>
                      <a:pt x="1071389" y="732246"/>
                      <a:pt x="1091392" y="736862"/>
                    </a:cubicBezTo>
                    <a:cubicBezTo>
                      <a:pt x="1103867" y="755111"/>
                      <a:pt x="1116234" y="773897"/>
                      <a:pt x="1128709" y="792039"/>
                    </a:cubicBezTo>
                    <a:cubicBezTo>
                      <a:pt x="1142366" y="811792"/>
                      <a:pt x="1156347" y="831329"/>
                      <a:pt x="1170435" y="850759"/>
                    </a:cubicBezTo>
                    <a:cubicBezTo>
                      <a:pt x="1176779" y="859455"/>
                      <a:pt x="1183017" y="868257"/>
                      <a:pt x="1189362" y="876845"/>
                    </a:cubicBezTo>
                    <a:cubicBezTo>
                      <a:pt x="1166671" y="876952"/>
                      <a:pt x="1108706" y="864500"/>
                      <a:pt x="1105265" y="864178"/>
                    </a:cubicBezTo>
                    <a:cubicBezTo>
                      <a:pt x="1066012" y="860313"/>
                      <a:pt x="1026867" y="854624"/>
                      <a:pt x="988152" y="847324"/>
                    </a:cubicBezTo>
                    <a:cubicBezTo>
                      <a:pt x="962342" y="842386"/>
                      <a:pt x="936640" y="836804"/>
                      <a:pt x="911367" y="830041"/>
                    </a:cubicBezTo>
                    <a:cubicBezTo>
                      <a:pt x="869319" y="818662"/>
                      <a:pt x="828131" y="804277"/>
                      <a:pt x="788663" y="784954"/>
                    </a:cubicBezTo>
                    <a:cubicBezTo>
                      <a:pt x="785114" y="783237"/>
                      <a:pt x="780812" y="784632"/>
                      <a:pt x="779092" y="788068"/>
                    </a:cubicBezTo>
                    <a:cubicBezTo>
                      <a:pt x="777263" y="791610"/>
                      <a:pt x="778661" y="795904"/>
                      <a:pt x="782210" y="797622"/>
                    </a:cubicBezTo>
                    <a:cubicBezTo>
                      <a:pt x="832002" y="823922"/>
                      <a:pt x="884590" y="843030"/>
                      <a:pt x="938791" y="856449"/>
                    </a:cubicBezTo>
                    <a:cubicBezTo>
                      <a:pt x="960406" y="861709"/>
                      <a:pt x="982345" y="866110"/>
                      <a:pt x="1004391" y="869653"/>
                    </a:cubicBezTo>
                    <a:cubicBezTo>
                      <a:pt x="1037299" y="874913"/>
                      <a:pt x="1070529" y="878348"/>
                      <a:pt x="1103759" y="880924"/>
                    </a:cubicBezTo>
                    <a:cubicBezTo>
                      <a:pt x="1107200" y="881246"/>
                      <a:pt x="1167854" y="892089"/>
                      <a:pt x="1190545" y="891015"/>
                    </a:cubicBezTo>
                    <a:cubicBezTo>
                      <a:pt x="1194309" y="890800"/>
                      <a:pt x="1196137" y="889942"/>
                      <a:pt x="1198288" y="889190"/>
                    </a:cubicBezTo>
                    <a:cubicBezTo>
                      <a:pt x="1218721" y="917101"/>
                      <a:pt x="1239046" y="945012"/>
                      <a:pt x="1259156" y="973137"/>
                    </a:cubicBezTo>
                    <a:cubicBezTo>
                      <a:pt x="1258188" y="973352"/>
                      <a:pt x="1257866" y="973137"/>
                      <a:pt x="1256898" y="973459"/>
                    </a:cubicBezTo>
                    <a:cubicBezTo>
                      <a:pt x="1248295" y="976143"/>
                      <a:pt x="1235282" y="981940"/>
                      <a:pt x="1228292" y="983120"/>
                    </a:cubicBezTo>
                    <a:cubicBezTo>
                      <a:pt x="1214312" y="985589"/>
                      <a:pt x="1200331" y="987736"/>
                      <a:pt x="1186243" y="989561"/>
                    </a:cubicBezTo>
                    <a:cubicBezTo>
                      <a:pt x="1172263" y="991386"/>
                      <a:pt x="1158283" y="992889"/>
                      <a:pt x="1144195" y="993855"/>
                    </a:cubicBezTo>
                    <a:cubicBezTo>
                      <a:pt x="1125267" y="995143"/>
                      <a:pt x="1106340" y="995251"/>
                      <a:pt x="1087413" y="994607"/>
                    </a:cubicBezTo>
                    <a:cubicBezTo>
                      <a:pt x="1068485" y="993963"/>
                      <a:pt x="1049558" y="992567"/>
                      <a:pt x="1030738" y="990313"/>
                    </a:cubicBezTo>
                    <a:cubicBezTo>
                      <a:pt x="992884" y="985697"/>
                      <a:pt x="955459" y="977968"/>
                      <a:pt x="918895" y="967125"/>
                    </a:cubicBezTo>
                    <a:cubicBezTo>
                      <a:pt x="915131" y="965945"/>
                      <a:pt x="911153" y="968092"/>
                      <a:pt x="909969" y="971741"/>
                    </a:cubicBezTo>
                    <a:cubicBezTo>
                      <a:pt x="908787" y="975499"/>
                      <a:pt x="910830" y="979578"/>
                      <a:pt x="914594" y="980759"/>
                    </a:cubicBezTo>
                    <a:cubicBezTo>
                      <a:pt x="951588" y="993211"/>
                      <a:pt x="989658" y="1002980"/>
                      <a:pt x="1028265" y="1008669"/>
                    </a:cubicBezTo>
                    <a:cubicBezTo>
                      <a:pt x="1047622" y="1011460"/>
                      <a:pt x="1067195" y="1013285"/>
                      <a:pt x="1086875" y="1013930"/>
                    </a:cubicBezTo>
                    <a:cubicBezTo>
                      <a:pt x="1106447" y="1014466"/>
                      <a:pt x="1126020" y="1013822"/>
                      <a:pt x="1145700" y="1011997"/>
                    </a:cubicBezTo>
                    <a:cubicBezTo>
                      <a:pt x="1160111" y="1010709"/>
                      <a:pt x="1174521" y="1008777"/>
                      <a:pt x="1188824" y="1006415"/>
                    </a:cubicBezTo>
                    <a:cubicBezTo>
                      <a:pt x="1203020" y="1004053"/>
                      <a:pt x="1217108" y="1001262"/>
                      <a:pt x="1231195" y="998364"/>
                    </a:cubicBezTo>
                    <a:cubicBezTo>
                      <a:pt x="1237756" y="996968"/>
                      <a:pt x="1249155" y="991708"/>
                      <a:pt x="1258081" y="988166"/>
                    </a:cubicBezTo>
                    <a:cubicBezTo>
                      <a:pt x="1259264" y="987629"/>
                      <a:pt x="1260770" y="987092"/>
                      <a:pt x="1262060" y="986663"/>
                    </a:cubicBezTo>
                    <a:cubicBezTo>
                      <a:pt x="1262490" y="987092"/>
                      <a:pt x="1262920" y="987522"/>
                      <a:pt x="1263458" y="987844"/>
                    </a:cubicBezTo>
                    <a:cubicBezTo>
                      <a:pt x="1265394" y="988917"/>
                      <a:pt x="1267007" y="987200"/>
                      <a:pt x="1268943" y="986555"/>
                    </a:cubicBezTo>
                    <a:cubicBezTo>
                      <a:pt x="1270986" y="989561"/>
                      <a:pt x="1287117" y="1015218"/>
                      <a:pt x="1298086" y="1028958"/>
                    </a:cubicBezTo>
                    <a:cubicBezTo>
                      <a:pt x="1302388" y="1034218"/>
                      <a:pt x="1306260" y="1037868"/>
                      <a:pt x="1308625" y="1038942"/>
                    </a:cubicBezTo>
                    <a:cubicBezTo>
                      <a:pt x="1310991" y="1040123"/>
                      <a:pt x="1313035" y="1040123"/>
                      <a:pt x="1314648" y="1039586"/>
                    </a:cubicBezTo>
                    <a:cubicBezTo>
                      <a:pt x="1318304" y="1038620"/>
                      <a:pt x="1320455" y="1034863"/>
                      <a:pt x="1319487" y="1031320"/>
                    </a:cubicBezTo>
                    <a:cubicBezTo>
                      <a:pt x="1318842" y="1028958"/>
                      <a:pt x="1317014" y="1027241"/>
                      <a:pt x="1314863" y="1026489"/>
                    </a:cubicBezTo>
                    <a:cubicBezTo>
                      <a:pt x="1314863" y="1026597"/>
                      <a:pt x="1314863" y="1026704"/>
                      <a:pt x="1314755" y="1026704"/>
                    </a:cubicBezTo>
                    <a:cubicBezTo>
                      <a:pt x="1314540" y="1027026"/>
                      <a:pt x="1314217" y="1026811"/>
                      <a:pt x="1313895" y="1026275"/>
                    </a:cubicBezTo>
                    <a:cubicBezTo>
                      <a:pt x="1313035" y="1026167"/>
                      <a:pt x="1312067" y="1026167"/>
                      <a:pt x="1311099" y="1026489"/>
                    </a:cubicBezTo>
                    <a:cubicBezTo>
                      <a:pt x="1311529" y="1026382"/>
                      <a:pt x="1312712" y="1026060"/>
                      <a:pt x="1313680" y="1025953"/>
                    </a:cubicBezTo>
                    <a:cubicBezTo>
                      <a:pt x="1313357" y="1025631"/>
                      <a:pt x="1313035" y="1025094"/>
                      <a:pt x="1312712" y="1024772"/>
                    </a:cubicBezTo>
                    <a:cubicBezTo>
                      <a:pt x="1307980" y="1019619"/>
                      <a:pt x="1301098" y="1009743"/>
                      <a:pt x="1294860" y="1000296"/>
                    </a:cubicBezTo>
                    <a:cubicBezTo>
                      <a:pt x="1296258" y="999330"/>
                      <a:pt x="1298301" y="999652"/>
                      <a:pt x="1298732" y="997935"/>
                    </a:cubicBezTo>
                    <a:cubicBezTo>
                      <a:pt x="1302926" y="980437"/>
                      <a:pt x="1314110" y="940074"/>
                      <a:pt x="1322068" y="907332"/>
                    </a:cubicBezTo>
                    <a:cubicBezTo>
                      <a:pt x="1326154" y="890800"/>
                      <a:pt x="1329381" y="876201"/>
                      <a:pt x="1330671" y="867291"/>
                    </a:cubicBezTo>
                    <a:cubicBezTo>
                      <a:pt x="1333898" y="844748"/>
                      <a:pt x="1336156" y="815119"/>
                      <a:pt x="1337446" y="782163"/>
                    </a:cubicBezTo>
                    <a:cubicBezTo>
                      <a:pt x="1338199" y="764021"/>
                      <a:pt x="1338522" y="745021"/>
                      <a:pt x="1338629" y="725483"/>
                    </a:cubicBezTo>
                    <a:cubicBezTo>
                      <a:pt x="1338629" y="697358"/>
                      <a:pt x="1338092" y="668481"/>
                      <a:pt x="1337016" y="640677"/>
                    </a:cubicBezTo>
                    <a:cubicBezTo>
                      <a:pt x="1335188" y="591297"/>
                      <a:pt x="1331854" y="545459"/>
                      <a:pt x="1328198" y="513469"/>
                    </a:cubicBezTo>
                    <a:cubicBezTo>
                      <a:pt x="1327768" y="509497"/>
                      <a:pt x="1324326" y="506706"/>
                      <a:pt x="1320455" y="507135"/>
                    </a:cubicBezTo>
                    <a:cubicBezTo>
                      <a:pt x="1316476" y="507457"/>
                      <a:pt x="1313572" y="511000"/>
                      <a:pt x="1314002" y="514865"/>
                    </a:cubicBezTo>
                    <a:cubicBezTo>
                      <a:pt x="1317766" y="557160"/>
                      <a:pt x="1319379" y="623716"/>
                      <a:pt x="1319487" y="690273"/>
                    </a:cubicBezTo>
                    <a:cubicBezTo>
                      <a:pt x="1319487" y="720330"/>
                      <a:pt x="1319272" y="750281"/>
                      <a:pt x="1318519" y="777977"/>
                    </a:cubicBezTo>
                    <a:cubicBezTo>
                      <a:pt x="1317551" y="811684"/>
                      <a:pt x="1316153" y="842064"/>
                      <a:pt x="1313357" y="865037"/>
                    </a:cubicBezTo>
                    <a:cubicBezTo>
                      <a:pt x="1312282" y="873625"/>
                      <a:pt x="1309486" y="887687"/>
                      <a:pt x="1306044" y="903682"/>
                    </a:cubicBezTo>
                    <a:cubicBezTo>
                      <a:pt x="1299699" y="933310"/>
                      <a:pt x="1291311" y="968306"/>
                      <a:pt x="1286902" y="987951"/>
                    </a:cubicBezTo>
                    <a:cubicBezTo>
                      <a:pt x="1283783" y="982906"/>
                      <a:pt x="1281202" y="978827"/>
                      <a:pt x="1280664" y="978075"/>
                    </a:cubicBezTo>
                    <a:cubicBezTo>
                      <a:pt x="1259049" y="946622"/>
                      <a:pt x="1236680" y="915491"/>
                      <a:pt x="1214527" y="884359"/>
                    </a:cubicBezTo>
                    <a:cubicBezTo>
                      <a:pt x="1215279" y="883286"/>
                      <a:pt x="1217108" y="883393"/>
                      <a:pt x="1217215" y="881998"/>
                    </a:cubicBezTo>
                    <a:cubicBezTo>
                      <a:pt x="1217215" y="881998"/>
                      <a:pt x="1223022" y="802667"/>
                      <a:pt x="1226571" y="706482"/>
                    </a:cubicBezTo>
                    <a:cubicBezTo>
                      <a:pt x="1228077" y="668696"/>
                      <a:pt x="1229152" y="628332"/>
                      <a:pt x="1229367" y="589257"/>
                    </a:cubicBezTo>
                    <a:cubicBezTo>
                      <a:pt x="1229475" y="562098"/>
                      <a:pt x="1229152" y="535583"/>
                      <a:pt x="1228399" y="510893"/>
                    </a:cubicBezTo>
                    <a:cubicBezTo>
                      <a:pt x="1226894" y="460868"/>
                      <a:pt x="1223775" y="418143"/>
                      <a:pt x="1218506" y="393024"/>
                    </a:cubicBezTo>
                    <a:cubicBezTo>
                      <a:pt x="1217753" y="389159"/>
                      <a:pt x="1213989" y="386690"/>
                      <a:pt x="1210117" y="387441"/>
                    </a:cubicBezTo>
                    <a:cubicBezTo>
                      <a:pt x="1206246" y="388193"/>
                      <a:pt x="1203772" y="391950"/>
                      <a:pt x="1204526" y="395815"/>
                    </a:cubicBezTo>
                    <a:cubicBezTo>
                      <a:pt x="1209795" y="425228"/>
                      <a:pt x="1210978" y="479117"/>
                      <a:pt x="1210763" y="540414"/>
                    </a:cubicBezTo>
                    <a:cubicBezTo>
                      <a:pt x="1210548" y="566714"/>
                      <a:pt x="1210225" y="594410"/>
                      <a:pt x="1209687" y="622106"/>
                    </a:cubicBezTo>
                    <a:cubicBezTo>
                      <a:pt x="1209365" y="640463"/>
                      <a:pt x="1209150" y="658712"/>
                      <a:pt x="1208827" y="676639"/>
                    </a:cubicBezTo>
                    <a:cubicBezTo>
                      <a:pt x="1207321" y="763592"/>
                      <a:pt x="1204848" y="841312"/>
                      <a:pt x="1203988" y="869438"/>
                    </a:cubicBezTo>
                    <a:cubicBezTo>
                      <a:pt x="1192696" y="853550"/>
                      <a:pt x="1181404" y="837663"/>
                      <a:pt x="1170220" y="821668"/>
                    </a:cubicBezTo>
                    <a:cubicBezTo>
                      <a:pt x="1161078" y="808571"/>
                      <a:pt x="1152045" y="795475"/>
                      <a:pt x="1143119" y="782378"/>
                    </a:cubicBezTo>
                    <a:cubicBezTo>
                      <a:pt x="1115266" y="741478"/>
                      <a:pt x="1087520" y="699397"/>
                      <a:pt x="1059882" y="657746"/>
                    </a:cubicBezTo>
                    <a:cubicBezTo>
                      <a:pt x="1060528" y="657746"/>
                      <a:pt x="1061388" y="657961"/>
                      <a:pt x="1061926" y="657853"/>
                    </a:cubicBezTo>
                    <a:cubicBezTo>
                      <a:pt x="1063001" y="657639"/>
                      <a:pt x="1066227" y="657102"/>
                      <a:pt x="1067410" y="652701"/>
                    </a:cubicBezTo>
                    <a:cubicBezTo>
                      <a:pt x="1067518" y="652056"/>
                      <a:pt x="1067840" y="650768"/>
                      <a:pt x="1067948" y="648621"/>
                    </a:cubicBezTo>
                    <a:cubicBezTo>
                      <a:pt x="1068163" y="647118"/>
                      <a:pt x="1067840" y="645723"/>
                      <a:pt x="1067087" y="644435"/>
                    </a:cubicBezTo>
                    <a:cubicBezTo>
                      <a:pt x="1066872" y="633270"/>
                      <a:pt x="1067410" y="609976"/>
                      <a:pt x="1067410" y="599778"/>
                    </a:cubicBezTo>
                    <a:cubicBezTo>
                      <a:pt x="1067410" y="582924"/>
                      <a:pt x="1066980" y="566070"/>
                      <a:pt x="1066334" y="549216"/>
                    </a:cubicBezTo>
                    <a:cubicBezTo>
                      <a:pt x="1065582" y="532470"/>
                      <a:pt x="1064614" y="515616"/>
                      <a:pt x="1063539" y="498870"/>
                    </a:cubicBezTo>
                    <a:cubicBezTo>
                      <a:pt x="1061818" y="475575"/>
                      <a:pt x="1059667" y="451743"/>
                      <a:pt x="1056548" y="427912"/>
                    </a:cubicBezTo>
                    <a:cubicBezTo>
                      <a:pt x="1053430" y="404403"/>
                      <a:pt x="1049451" y="380893"/>
                      <a:pt x="1044719" y="357491"/>
                    </a:cubicBezTo>
                    <a:cubicBezTo>
                      <a:pt x="1035148" y="310258"/>
                      <a:pt x="1022350" y="263775"/>
                      <a:pt x="1006541" y="219870"/>
                    </a:cubicBezTo>
                    <a:cubicBezTo>
                      <a:pt x="1005144" y="216113"/>
                      <a:pt x="1001164" y="214073"/>
                      <a:pt x="997401" y="215361"/>
                    </a:cubicBezTo>
                    <a:cubicBezTo>
                      <a:pt x="993637" y="216649"/>
                      <a:pt x="991701" y="220729"/>
                      <a:pt x="992991" y="224378"/>
                    </a:cubicBezTo>
                    <a:cubicBezTo>
                      <a:pt x="1007187" y="268177"/>
                      <a:pt x="1017941" y="314337"/>
                      <a:pt x="1026437" y="360926"/>
                    </a:cubicBezTo>
                    <a:cubicBezTo>
                      <a:pt x="1030631" y="384114"/>
                      <a:pt x="1034180" y="407301"/>
                      <a:pt x="1037299" y="430381"/>
                    </a:cubicBezTo>
                    <a:cubicBezTo>
                      <a:pt x="1040417" y="453890"/>
                      <a:pt x="1043213" y="477292"/>
                      <a:pt x="1045149" y="500372"/>
                    </a:cubicBezTo>
                    <a:cubicBezTo>
                      <a:pt x="1046977" y="520232"/>
                      <a:pt x="1048590" y="540199"/>
                      <a:pt x="1049881" y="560166"/>
                    </a:cubicBezTo>
                    <a:cubicBezTo>
                      <a:pt x="1050633" y="573477"/>
                      <a:pt x="1051386" y="586681"/>
                      <a:pt x="1051817" y="599992"/>
                    </a:cubicBezTo>
                    <a:cubicBezTo>
                      <a:pt x="1052139" y="611156"/>
                      <a:pt x="1052462" y="637564"/>
                      <a:pt x="1053107" y="647655"/>
                    </a:cubicBezTo>
                    <a:cubicBezTo>
                      <a:pt x="1053430" y="647333"/>
                      <a:pt x="1053860" y="647011"/>
                      <a:pt x="1054397" y="646689"/>
                    </a:cubicBezTo>
                    <a:cubicBezTo>
                      <a:pt x="1054290" y="646904"/>
                      <a:pt x="1054290" y="647011"/>
                      <a:pt x="1054290" y="647226"/>
                    </a:cubicBezTo>
                    <a:cubicBezTo>
                      <a:pt x="1054182" y="648085"/>
                      <a:pt x="1054290" y="648943"/>
                      <a:pt x="1053967" y="649051"/>
                    </a:cubicBezTo>
                    <a:cubicBezTo>
                      <a:pt x="1024824" y="605038"/>
                      <a:pt x="995680" y="561454"/>
                      <a:pt x="966106" y="517334"/>
                    </a:cubicBezTo>
                    <a:cubicBezTo>
                      <a:pt x="958148" y="505633"/>
                      <a:pt x="949867" y="494146"/>
                      <a:pt x="941909" y="482338"/>
                    </a:cubicBezTo>
                    <a:cubicBezTo>
                      <a:pt x="942985" y="480942"/>
                      <a:pt x="945135" y="480406"/>
                      <a:pt x="944920" y="478581"/>
                    </a:cubicBezTo>
                    <a:cubicBezTo>
                      <a:pt x="941909" y="444766"/>
                      <a:pt x="928359" y="392057"/>
                      <a:pt x="911367" y="338168"/>
                    </a:cubicBezTo>
                    <a:cubicBezTo>
                      <a:pt x="907066" y="324535"/>
                      <a:pt x="902442" y="310794"/>
                      <a:pt x="897817" y="297268"/>
                    </a:cubicBezTo>
                    <a:cubicBezTo>
                      <a:pt x="892978" y="283528"/>
                      <a:pt x="888031" y="269894"/>
                      <a:pt x="883084" y="256905"/>
                    </a:cubicBezTo>
                    <a:cubicBezTo>
                      <a:pt x="857919" y="190349"/>
                      <a:pt x="834690" y="137319"/>
                      <a:pt x="834690" y="137319"/>
                    </a:cubicBezTo>
                    <a:cubicBezTo>
                      <a:pt x="833185" y="133669"/>
                      <a:pt x="829098" y="131844"/>
                      <a:pt x="825442" y="133347"/>
                    </a:cubicBezTo>
                    <a:cubicBezTo>
                      <a:pt x="821785" y="134850"/>
                      <a:pt x="820065" y="139036"/>
                      <a:pt x="821463" y="142686"/>
                    </a:cubicBezTo>
                    <a:cubicBezTo>
                      <a:pt x="821463" y="142686"/>
                      <a:pt x="834906" y="178004"/>
                      <a:pt x="852435" y="227062"/>
                    </a:cubicBezTo>
                    <a:cubicBezTo>
                      <a:pt x="858780" y="244453"/>
                      <a:pt x="865447" y="263561"/>
                      <a:pt x="872438" y="283528"/>
                    </a:cubicBezTo>
                    <a:cubicBezTo>
                      <a:pt x="876847" y="295873"/>
                      <a:pt x="881256" y="308433"/>
                      <a:pt x="885665" y="321100"/>
                    </a:cubicBezTo>
                    <a:cubicBezTo>
                      <a:pt x="892225" y="340208"/>
                      <a:pt x="898785" y="359316"/>
                      <a:pt x="904807" y="377780"/>
                    </a:cubicBezTo>
                    <a:cubicBezTo>
                      <a:pt x="915131" y="409555"/>
                      <a:pt x="922659" y="437788"/>
                      <a:pt x="927499" y="461620"/>
                    </a:cubicBezTo>
                    <a:cubicBezTo>
                      <a:pt x="900183" y="421793"/>
                      <a:pt x="873083" y="381752"/>
                      <a:pt x="844907" y="342570"/>
                    </a:cubicBezTo>
                    <a:cubicBezTo>
                      <a:pt x="775650" y="245956"/>
                      <a:pt x="703167" y="151918"/>
                      <a:pt x="625630" y="63677"/>
                    </a:cubicBezTo>
                    <a:cubicBezTo>
                      <a:pt x="623157" y="60671"/>
                      <a:pt x="618640" y="60349"/>
                      <a:pt x="615629" y="62926"/>
                    </a:cubicBezTo>
                    <a:cubicBezTo>
                      <a:pt x="612618" y="65502"/>
                      <a:pt x="612295" y="70011"/>
                      <a:pt x="614876" y="73017"/>
                    </a:cubicBezTo>
                    <a:cubicBezTo>
                      <a:pt x="691015" y="161794"/>
                      <a:pt x="761778" y="256368"/>
                      <a:pt x="829959" y="353090"/>
                    </a:cubicBezTo>
                    <a:cubicBezTo>
                      <a:pt x="863942" y="401289"/>
                      <a:pt x="897065" y="450241"/>
                      <a:pt x="930080" y="498977"/>
                    </a:cubicBezTo>
                    <a:cubicBezTo>
                      <a:pt x="927283" y="497367"/>
                      <a:pt x="925025" y="495971"/>
                      <a:pt x="921799" y="494254"/>
                    </a:cubicBezTo>
                    <a:cubicBezTo>
                      <a:pt x="898785" y="481372"/>
                      <a:pt x="865662" y="463767"/>
                      <a:pt x="829098" y="444229"/>
                    </a:cubicBezTo>
                    <a:close/>
                    <a:moveTo>
                      <a:pt x="1260555" y="979578"/>
                    </a:moveTo>
                    <a:cubicBezTo>
                      <a:pt x="1260662" y="979148"/>
                      <a:pt x="1260877" y="978827"/>
                      <a:pt x="1261092" y="978397"/>
                    </a:cubicBezTo>
                    <a:cubicBezTo>
                      <a:pt x="1261199" y="978290"/>
                      <a:pt x="1261307" y="978182"/>
                      <a:pt x="1261199" y="978182"/>
                    </a:cubicBezTo>
                    <a:cubicBezTo>
                      <a:pt x="1260339" y="977753"/>
                      <a:pt x="1260339" y="978504"/>
                      <a:pt x="1260555" y="979578"/>
                    </a:cubicBezTo>
                    <a:close/>
                    <a:moveTo>
                      <a:pt x="1479078" y="1104317"/>
                    </a:moveTo>
                    <a:cubicBezTo>
                      <a:pt x="1476175" y="1103136"/>
                      <a:pt x="1474885" y="1101204"/>
                      <a:pt x="1474239" y="1099594"/>
                    </a:cubicBezTo>
                    <a:cubicBezTo>
                      <a:pt x="1473164" y="1097018"/>
                      <a:pt x="1473379" y="1093690"/>
                      <a:pt x="1476175" y="1090362"/>
                    </a:cubicBezTo>
                    <a:cubicBezTo>
                      <a:pt x="1478756" y="1087356"/>
                      <a:pt x="1486284" y="1083277"/>
                      <a:pt x="1488865" y="1079949"/>
                    </a:cubicBezTo>
                    <a:lnTo>
                      <a:pt x="1510051" y="1052146"/>
                    </a:lnTo>
                    <a:lnTo>
                      <a:pt x="1571134" y="966052"/>
                    </a:lnTo>
                    <a:cubicBezTo>
                      <a:pt x="1574575" y="961436"/>
                      <a:pt x="1578124" y="956820"/>
                      <a:pt x="1581565" y="952204"/>
                    </a:cubicBezTo>
                    <a:cubicBezTo>
                      <a:pt x="1580060" y="952955"/>
                      <a:pt x="1578554" y="953385"/>
                      <a:pt x="1576941" y="953063"/>
                    </a:cubicBezTo>
                    <a:cubicBezTo>
                      <a:pt x="1575758" y="952848"/>
                      <a:pt x="1574360" y="952097"/>
                      <a:pt x="1573070" y="950486"/>
                    </a:cubicBezTo>
                    <a:cubicBezTo>
                      <a:pt x="1572747" y="950057"/>
                      <a:pt x="1571994" y="948984"/>
                      <a:pt x="1571672" y="947051"/>
                    </a:cubicBezTo>
                    <a:cubicBezTo>
                      <a:pt x="1571242" y="944797"/>
                      <a:pt x="1570596" y="936424"/>
                      <a:pt x="1569844" y="933096"/>
                    </a:cubicBezTo>
                    <a:cubicBezTo>
                      <a:pt x="1568338" y="926333"/>
                      <a:pt x="1566832" y="919570"/>
                      <a:pt x="1565219" y="912914"/>
                    </a:cubicBezTo>
                    <a:cubicBezTo>
                      <a:pt x="1564144" y="908513"/>
                      <a:pt x="1562961" y="904112"/>
                      <a:pt x="1561670" y="899818"/>
                    </a:cubicBezTo>
                    <a:cubicBezTo>
                      <a:pt x="1555325" y="878455"/>
                      <a:pt x="1548765" y="857093"/>
                      <a:pt x="1542851" y="835623"/>
                    </a:cubicBezTo>
                    <a:cubicBezTo>
                      <a:pt x="1538979" y="821238"/>
                      <a:pt x="1535322" y="806746"/>
                      <a:pt x="1531989" y="792039"/>
                    </a:cubicBezTo>
                    <a:cubicBezTo>
                      <a:pt x="1525536" y="762304"/>
                      <a:pt x="1520052" y="730099"/>
                      <a:pt x="1517041" y="697036"/>
                    </a:cubicBezTo>
                    <a:cubicBezTo>
                      <a:pt x="1514997" y="675888"/>
                      <a:pt x="1514029" y="654311"/>
                      <a:pt x="1514029" y="632841"/>
                    </a:cubicBezTo>
                    <a:cubicBezTo>
                      <a:pt x="1514244" y="577449"/>
                      <a:pt x="1521557" y="522379"/>
                      <a:pt x="1538764" y="474072"/>
                    </a:cubicBezTo>
                    <a:cubicBezTo>
                      <a:pt x="1540055" y="470315"/>
                      <a:pt x="1544033" y="468275"/>
                      <a:pt x="1547797" y="469563"/>
                    </a:cubicBezTo>
                    <a:cubicBezTo>
                      <a:pt x="1551561" y="470852"/>
                      <a:pt x="1553497" y="474931"/>
                      <a:pt x="1552314" y="478581"/>
                    </a:cubicBezTo>
                    <a:cubicBezTo>
                      <a:pt x="1539947" y="516582"/>
                      <a:pt x="1534355" y="558556"/>
                      <a:pt x="1532957" y="601388"/>
                    </a:cubicBezTo>
                    <a:cubicBezTo>
                      <a:pt x="1531881" y="632626"/>
                      <a:pt x="1533387" y="664294"/>
                      <a:pt x="1536291" y="695211"/>
                    </a:cubicBezTo>
                    <a:cubicBezTo>
                      <a:pt x="1539302" y="727630"/>
                      <a:pt x="1543818" y="759083"/>
                      <a:pt x="1549733" y="788389"/>
                    </a:cubicBezTo>
                    <a:cubicBezTo>
                      <a:pt x="1552637" y="802774"/>
                      <a:pt x="1555971" y="817052"/>
                      <a:pt x="1559519" y="831329"/>
                    </a:cubicBezTo>
                    <a:cubicBezTo>
                      <a:pt x="1564789" y="852799"/>
                      <a:pt x="1570596" y="874269"/>
                      <a:pt x="1576403" y="895631"/>
                    </a:cubicBezTo>
                    <a:cubicBezTo>
                      <a:pt x="1577586" y="900247"/>
                      <a:pt x="1578662" y="904863"/>
                      <a:pt x="1579737" y="909586"/>
                    </a:cubicBezTo>
                    <a:cubicBezTo>
                      <a:pt x="1581135" y="916349"/>
                      <a:pt x="1582426" y="923220"/>
                      <a:pt x="1583716" y="930090"/>
                    </a:cubicBezTo>
                    <a:cubicBezTo>
                      <a:pt x="1584146" y="932237"/>
                      <a:pt x="1583716" y="937390"/>
                      <a:pt x="1583824" y="940932"/>
                    </a:cubicBezTo>
                    <a:cubicBezTo>
                      <a:pt x="1584576" y="941791"/>
                      <a:pt x="1585222" y="942757"/>
                      <a:pt x="1585437" y="943938"/>
                    </a:cubicBezTo>
                    <a:cubicBezTo>
                      <a:pt x="1585114" y="943294"/>
                      <a:pt x="1584146" y="942542"/>
                      <a:pt x="1584039" y="942328"/>
                    </a:cubicBezTo>
                    <a:lnTo>
                      <a:pt x="1583932" y="942220"/>
                    </a:lnTo>
                    <a:cubicBezTo>
                      <a:pt x="1584146" y="943831"/>
                      <a:pt x="1584469" y="944797"/>
                      <a:pt x="1585222" y="944689"/>
                    </a:cubicBezTo>
                    <a:cubicBezTo>
                      <a:pt x="1585437" y="944689"/>
                      <a:pt x="1585545" y="944582"/>
                      <a:pt x="1585545" y="944475"/>
                    </a:cubicBezTo>
                    <a:cubicBezTo>
                      <a:pt x="1585652" y="945012"/>
                      <a:pt x="1585652" y="945656"/>
                      <a:pt x="1585652" y="946192"/>
                    </a:cubicBezTo>
                    <a:cubicBezTo>
                      <a:pt x="1585545" y="947373"/>
                      <a:pt x="1585114" y="947159"/>
                      <a:pt x="1584792" y="947910"/>
                    </a:cubicBezTo>
                    <a:cubicBezTo>
                      <a:pt x="1605010" y="920643"/>
                      <a:pt x="1625335" y="893377"/>
                      <a:pt x="1645983" y="866432"/>
                    </a:cubicBezTo>
                    <a:cubicBezTo>
                      <a:pt x="1657275" y="851833"/>
                      <a:pt x="1668674" y="837233"/>
                      <a:pt x="1680073" y="822634"/>
                    </a:cubicBezTo>
                    <a:cubicBezTo>
                      <a:pt x="1677922" y="813187"/>
                      <a:pt x="1668996" y="794186"/>
                      <a:pt x="1667921" y="790000"/>
                    </a:cubicBezTo>
                    <a:cubicBezTo>
                      <a:pt x="1663297" y="771106"/>
                      <a:pt x="1659533" y="751784"/>
                      <a:pt x="1656844" y="732461"/>
                    </a:cubicBezTo>
                    <a:cubicBezTo>
                      <a:pt x="1654048" y="712923"/>
                      <a:pt x="1652328" y="693386"/>
                      <a:pt x="1651467" y="673956"/>
                    </a:cubicBezTo>
                    <a:cubicBezTo>
                      <a:pt x="1650607" y="651198"/>
                      <a:pt x="1651037" y="628332"/>
                      <a:pt x="1652865" y="605574"/>
                    </a:cubicBezTo>
                    <a:cubicBezTo>
                      <a:pt x="1654693" y="583031"/>
                      <a:pt x="1657705" y="560488"/>
                      <a:pt x="1661684" y="538052"/>
                    </a:cubicBezTo>
                    <a:cubicBezTo>
                      <a:pt x="1666308" y="511322"/>
                      <a:pt x="1672438" y="484807"/>
                      <a:pt x="1679213" y="458506"/>
                    </a:cubicBezTo>
                    <a:cubicBezTo>
                      <a:pt x="1689322" y="419002"/>
                      <a:pt x="1701259" y="379927"/>
                      <a:pt x="1712873" y="341711"/>
                    </a:cubicBezTo>
                    <a:cubicBezTo>
                      <a:pt x="1714056" y="337954"/>
                      <a:pt x="1717928" y="335807"/>
                      <a:pt x="1721799" y="336880"/>
                    </a:cubicBezTo>
                    <a:cubicBezTo>
                      <a:pt x="1725563" y="337954"/>
                      <a:pt x="1727714" y="341926"/>
                      <a:pt x="1726639" y="345683"/>
                    </a:cubicBezTo>
                    <a:cubicBezTo>
                      <a:pt x="1716207" y="384006"/>
                      <a:pt x="1705668" y="423189"/>
                      <a:pt x="1696420" y="462693"/>
                    </a:cubicBezTo>
                    <a:cubicBezTo>
                      <a:pt x="1690397" y="488779"/>
                      <a:pt x="1684913" y="514972"/>
                      <a:pt x="1680504" y="541272"/>
                    </a:cubicBezTo>
                    <a:cubicBezTo>
                      <a:pt x="1676847" y="563172"/>
                      <a:pt x="1673836" y="585178"/>
                      <a:pt x="1671900" y="607185"/>
                    </a:cubicBezTo>
                    <a:cubicBezTo>
                      <a:pt x="1669965" y="629299"/>
                      <a:pt x="1668889" y="651305"/>
                      <a:pt x="1669427" y="673419"/>
                    </a:cubicBezTo>
                    <a:cubicBezTo>
                      <a:pt x="1669749" y="692312"/>
                      <a:pt x="1671040" y="711313"/>
                      <a:pt x="1673191" y="730314"/>
                    </a:cubicBezTo>
                    <a:cubicBezTo>
                      <a:pt x="1675342" y="749315"/>
                      <a:pt x="1678460" y="768208"/>
                      <a:pt x="1682439" y="786672"/>
                    </a:cubicBezTo>
                    <a:cubicBezTo>
                      <a:pt x="1683084" y="789678"/>
                      <a:pt x="1687171" y="799983"/>
                      <a:pt x="1690505" y="809323"/>
                    </a:cubicBezTo>
                    <a:cubicBezTo>
                      <a:pt x="1713949" y="779265"/>
                      <a:pt x="1737285" y="749207"/>
                      <a:pt x="1760837" y="719150"/>
                    </a:cubicBezTo>
                    <a:cubicBezTo>
                      <a:pt x="1796433" y="673848"/>
                      <a:pt x="1830954" y="627796"/>
                      <a:pt x="1865582" y="581850"/>
                    </a:cubicBezTo>
                    <a:cubicBezTo>
                      <a:pt x="1864830" y="579918"/>
                      <a:pt x="1864292" y="577986"/>
                      <a:pt x="1863646" y="575946"/>
                    </a:cubicBezTo>
                    <a:cubicBezTo>
                      <a:pt x="1862571" y="572618"/>
                      <a:pt x="1861926" y="569183"/>
                      <a:pt x="1861926" y="565855"/>
                    </a:cubicBezTo>
                    <a:cubicBezTo>
                      <a:pt x="1862571" y="546318"/>
                      <a:pt x="1862786" y="526780"/>
                      <a:pt x="1863431" y="507243"/>
                    </a:cubicBezTo>
                    <a:cubicBezTo>
                      <a:pt x="1863861" y="494146"/>
                      <a:pt x="1864507" y="481050"/>
                      <a:pt x="1865367" y="467953"/>
                    </a:cubicBezTo>
                    <a:cubicBezTo>
                      <a:pt x="1867625" y="438862"/>
                      <a:pt x="1870744" y="410092"/>
                      <a:pt x="1875369" y="381859"/>
                    </a:cubicBezTo>
                    <a:cubicBezTo>
                      <a:pt x="1878595" y="362751"/>
                      <a:pt x="1882359" y="343858"/>
                      <a:pt x="1886768" y="325072"/>
                    </a:cubicBezTo>
                    <a:cubicBezTo>
                      <a:pt x="1897845" y="278482"/>
                      <a:pt x="1912578" y="232859"/>
                      <a:pt x="1930752" y="187450"/>
                    </a:cubicBezTo>
                    <a:cubicBezTo>
                      <a:pt x="1932150" y="183801"/>
                      <a:pt x="1936237" y="181976"/>
                      <a:pt x="1940001" y="183371"/>
                    </a:cubicBezTo>
                    <a:cubicBezTo>
                      <a:pt x="1943657" y="184767"/>
                      <a:pt x="1945486" y="188846"/>
                      <a:pt x="1944087" y="192496"/>
                    </a:cubicBezTo>
                    <a:cubicBezTo>
                      <a:pt x="1927634" y="237797"/>
                      <a:pt x="1914944" y="283206"/>
                      <a:pt x="1905050" y="329151"/>
                    </a:cubicBezTo>
                    <a:cubicBezTo>
                      <a:pt x="1901178" y="347722"/>
                      <a:pt x="1897630" y="366294"/>
                      <a:pt x="1894403" y="384972"/>
                    </a:cubicBezTo>
                    <a:cubicBezTo>
                      <a:pt x="1889779" y="412776"/>
                      <a:pt x="1885800" y="440901"/>
                      <a:pt x="1883111" y="469456"/>
                    </a:cubicBezTo>
                    <a:cubicBezTo>
                      <a:pt x="1881821" y="482338"/>
                      <a:pt x="1880853" y="495220"/>
                      <a:pt x="1880100" y="508102"/>
                    </a:cubicBezTo>
                    <a:cubicBezTo>
                      <a:pt x="1878810" y="527532"/>
                      <a:pt x="1877842" y="547069"/>
                      <a:pt x="1876659" y="566499"/>
                    </a:cubicBezTo>
                    <a:cubicBezTo>
                      <a:pt x="1876659" y="566714"/>
                      <a:pt x="1876874" y="567036"/>
                      <a:pt x="1876874" y="567251"/>
                    </a:cubicBezTo>
                    <a:cubicBezTo>
                      <a:pt x="1889564" y="550504"/>
                      <a:pt x="1902576" y="533865"/>
                      <a:pt x="1915159" y="517012"/>
                    </a:cubicBezTo>
                    <a:cubicBezTo>
                      <a:pt x="1944840" y="477722"/>
                      <a:pt x="1975059" y="438862"/>
                      <a:pt x="2004741" y="399572"/>
                    </a:cubicBezTo>
                    <a:cubicBezTo>
                      <a:pt x="2004741" y="398069"/>
                      <a:pt x="2003235" y="396673"/>
                      <a:pt x="2004310" y="395493"/>
                    </a:cubicBezTo>
                    <a:cubicBezTo>
                      <a:pt x="2008720" y="389696"/>
                      <a:pt x="2011623" y="381215"/>
                      <a:pt x="2013989" y="371769"/>
                    </a:cubicBezTo>
                    <a:cubicBezTo>
                      <a:pt x="2019689" y="349333"/>
                      <a:pt x="2021840" y="321744"/>
                      <a:pt x="2025604" y="305856"/>
                    </a:cubicBezTo>
                    <a:cubicBezTo>
                      <a:pt x="2030335" y="286963"/>
                      <a:pt x="2035175" y="268069"/>
                      <a:pt x="2040767" y="249391"/>
                    </a:cubicBezTo>
                    <a:cubicBezTo>
                      <a:pt x="2044531" y="236938"/>
                      <a:pt x="2048510" y="224593"/>
                      <a:pt x="2052812" y="212355"/>
                    </a:cubicBezTo>
                    <a:cubicBezTo>
                      <a:pt x="2063673" y="181654"/>
                      <a:pt x="2076040" y="151489"/>
                      <a:pt x="2089806" y="122075"/>
                    </a:cubicBezTo>
                    <a:cubicBezTo>
                      <a:pt x="2091419" y="118425"/>
                      <a:pt x="2095613" y="116815"/>
                      <a:pt x="2099270" y="118425"/>
                    </a:cubicBezTo>
                    <a:cubicBezTo>
                      <a:pt x="2102818" y="119928"/>
                      <a:pt x="2104539" y="124115"/>
                      <a:pt x="2102926" y="127765"/>
                    </a:cubicBezTo>
                    <a:cubicBezTo>
                      <a:pt x="2093140" y="151489"/>
                      <a:pt x="2084537" y="175642"/>
                      <a:pt x="2076471" y="199903"/>
                    </a:cubicBezTo>
                    <a:cubicBezTo>
                      <a:pt x="2070449" y="218152"/>
                      <a:pt x="2064857" y="236616"/>
                      <a:pt x="2059264" y="254973"/>
                    </a:cubicBezTo>
                    <a:cubicBezTo>
                      <a:pt x="2053780" y="273437"/>
                      <a:pt x="2048187" y="291901"/>
                      <a:pt x="2043133" y="310472"/>
                    </a:cubicBezTo>
                    <a:cubicBezTo>
                      <a:pt x="2039261" y="323784"/>
                      <a:pt x="2036035" y="345361"/>
                      <a:pt x="2031088" y="365220"/>
                    </a:cubicBezTo>
                    <a:cubicBezTo>
                      <a:pt x="2069588" y="314552"/>
                      <a:pt x="2107551" y="263561"/>
                      <a:pt x="2146910" y="213429"/>
                    </a:cubicBezTo>
                    <a:cubicBezTo>
                      <a:pt x="2203047" y="142042"/>
                      <a:pt x="2260582" y="71514"/>
                      <a:pt x="2320267" y="2488"/>
                    </a:cubicBezTo>
                    <a:cubicBezTo>
                      <a:pt x="2322848" y="-517"/>
                      <a:pt x="2327365" y="-839"/>
                      <a:pt x="2330376" y="1737"/>
                    </a:cubicBezTo>
                    <a:cubicBezTo>
                      <a:pt x="2333387" y="4313"/>
                      <a:pt x="2333710" y="8822"/>
                      <a:pt x="2331129" y="11720"/>
                    </a:cubicBezTo>
                    <a:cubicBezTo>
                      <a:pt x="2272304" y="81282"/>
                      <a:pt x="2215845" y="152240"/>
                      <a:pt x="2160461" y="223949"/>
                    </a:cubicBezTo>
                    <a:cubicBezTo>
                      <a:pt x="2082708" y="324642"/>
                      <a:pt x="2007214" y="426946"/>
                      <a:pt x="1930645" y="528713"/>
                    </a:cubicBezTo>
                    <a:cubicBezTo>
                      <a:pt x="1920321" y="542346"/>
                      <a:pt x="1909674" y="555764"/>
                      <a:pt x="1899350" y="569398"/>
                    </a:cubicBezTo>
                    <a:lnTo>
                      <a:pt x="1919890" y="561239"/>
                    </a:lnTo>
                    <a:cubicBezTo>
                      <a:pt x="1932903" y="555872"/>
                      <a:pt x="1945701" y="550290"/>
                      <a:pt x="1958498" y="544708"/>
                    </a:cubicBezTo>
                    <a:cubicBezTo>
                      <a:pt x="1971295" y="539018"/>
                      <a:pt x="1983985" y="533221"/>
                      <a:pt x="1996675" y="527317"/>
                    </a:cubicBezTo>
                    <a:cubicBezTo>
                      <a:pt x="2020980" y="516045"/>
                      <a:pt x="2045391" y="504344"/>
                      <a:pt x="2070018" y="492751"/>
                    </a:cubicBezTo>
                    <a:cubicBezTo>
                      <a:pt x="2094323" y="481157"/>
                      <a:pt x="2118735" y="469563"/>
                      <a:pt x="2142717" y="457326"/>
                    </a:cubicBezTo>
                    <a:cubicBezTo>
                      <a:pt x="2174979" y="441008"/>
                      <a:pt x="2206596" y="423940"/>
                      <a:pt x="2236815" y="405261"/>
                    </a:cubicBezTo>
                    <a:cubicBezTo>
                      <a:pt x="2240149" y="403114"/>
                      <a:pt x="2244558" y="404080"/>
                      <a:pt x="2246709" y="407301"/>
                    </a:cubicBezTo>
                    <a:cubicBezTo>
                      <a:pt x="2248860" y="410629"/>
                      <a:pt x="2247892" y="415030"/>
                      <a:pt x="2244558" y="417177"/>
                    </a:cubicBezTo>
                    <a:cubicBezTo>
                      <a:pt x="2207134" y="442189"/>
                      <a:pt x="2167558" y="465055"/>
                      <a:pt x="2127015" y="485988"/>
                    </a:cubicBezTo>
                    <a:cubicBezTo>
                      <a:pt x="2110884" y="494361"/>
                      <a:pt x="2094645" y="502412"/>
                      <a:pt x="2078299" y="510141"/>
                    </a:cubicBezTo>
                    <a:cubicBezTo>
                      <a:pt x="2053564" y="521842"/>
                      <a:pt x="2028722" y="532792"/>
                      <a:pt x="2004095" y="543634"/>
                    </a:cubicBezTo>
                    <a:cubicBezTo>
                      <a:pt x="1991191" y="549324"/>
                      <a:pt x="1978178" y="554798"/>
                      <a:pt x="1965058" y="560166"/>
                    </a:cubicBezTo>
                    <a:cubicBezTo>
                      <a:pt x="1951938" y="565426"/>
                      <a:pt x="1938818" y="570579"/>
                      <a:pt x="1925590" y="575517"/>
                    </a:cubicBezTo>
                    <a:lnTo>
                      <a:pt x="1896984" y="585607"/>
                    </a:lnTo>
                    <a:cubicBezTo>
                      <a:pt x="1894941" y="586252"/>
                      <a:pt x="1889779" y="586574"/>
                      <a:pt x="1886337" y="587325"/>
                    </a:cubicBezTo>
                    <a:cubicBezTo>
                      <a:pt x="1885800" y="587862"/>
                      <a:pt x="1885047" y="588291"/>
                      <a:pt x="1884402" y="588721"/>
                    </a:cubicBezTo>
                    <a:cubicBezTo>
                      <a:pt x="1882359" y="591297"/>
                      <a:pt x="1880315" y="593981"/>
                      <a:pt x="1878380" y="596557"/>
                    </a:cubicBezTo>
                    <a:cubicBezTo>
                      <a:pt x="1878272" y="596772"/>
                      <a:pt x="1878380" y="596986"/>
                      <a:pt x="1878165" y="597094"/>
                    </a:cubicBezTo>
                    <a:cubicBezTo>
                      <a:pt x="1878057" y="597201"/>
                      <a:pt x="1877949" y="597094"/>
                      <a:pt x="1877842" y="597094"/>
                    </a:cubicBezTo>
                    <a:cubicBezTo>
                      <a:pt x="1843751" y="641644"/>
                      <a:pt x="1809983" y="686301"/>
                      <a:pt x="1775140" y="730421"/>
                    </a:cubicBezTo>
                    <a:cubicBezTo>
                      <a:pt x="1752234" y="759191"/>
                      <a:pt x="1729543" y="787960"/>
                      <a:pt x="1706636" y="816730"/>
                    </a:cubicBezTo>
                    <a:cubicBezTo>
                      <a:pt x="1708679" y="816408"/>
                      <a:pt x="1711045" y="816086"/>
                      <a:pt x="1712443" y="815656"/>
                    </a:cubicBezTo>
                    <a:lnTo>
                      <a:pt x="1748039" y="803633"/>
                    </a:lnTo>
                    <a:lnTo>
                      <a:pt x="1853430" y="767564"/>
                    </a:lnTo>
                    <a:cubicBezTo>
                      <a:pt x="1885155" y="756400"/>
                      <a:pt x="1921826" y="745128"/>
                      <a:pt x="1960003" y="733212"/>
                    </a:cubicBezTo>
                    <a:cubicBezTo>
                      <a:pt x="1994740" y="722370"/>
                      <a:pt x="2030658" y="710776"/>
                      <a:pt x="2064857" y="697250"/>
                    </a:cubicBezTo>
                    <a:cubicBezTo>
                      <a:pt x="2113035" y="678035"/>
                      <a:pt x="2157772" y="655062"/>
                      <a:pt x="2190357" y="624468"/>
                    </a:cubicBezTo>
                    <a:cubicBezTo>
                      <a:pt x="2193153" y="621784"/>
                      <a:pt x="2197670" y="621784"/>
                      <a:pt x="2200359" y="624682"/>
                    </a:cubicBezTo>
                    <a:cubicBezTo>
                      <a:pt x="2203155" y="627474"/>
                      <a:pt x="2203047" y="631982"/>
                      <a:pt x="2200251" y="634666"/>
                    </a:cubicBezTo>
                    <a:cubicBezTo>
                      <a:pt x="2167128" y="667407"/>
                      <a:pt x="2121531" y="692956"/>
                      <a:pt x="2071739" y="713889"/>
                    </a:cubicBezTo>
                    <a:cubicBezTo>
                      <a:pt x="2037326" y="728274"/>
                      <a:pt x="2001084" y="740619"/>
                      <a:pt x="1965811" y="751676"/>
                    </a:cubicBezTo>
                    <a:cubicBezTo>
                      <a:pt x="1927741" y="763485"/>
                      <a:pt x="1890962" y="773683"/>
                      <a:pt x="1859345" y="784418"/>
                    </a:cubicBezTo>
                    <a:cubicBezTo>
                      <a:pt x="1845149" y="789141"/>
                      <a:pt x="1830954" y="793650"/>
                      <a:pt x="1816758" y="798158"/>
                    </a:cubicBezTo>
                    <a:cubicBezTo>
                      <a:pt x="1795465" y="804921"/>
                      <a:pt x="1774064" y="811470"/>
                      <a:pt x="1752771" y="818125"/>
                    </a:cubicBezTo>
                    <a:lnTo>
                      <a:pt x="1717068" y="829075"/>
                    </a:lnTo>
                    <a:cubicBezTo>
                      <a:pt x="1714809" y="829826"/>
                      <a:pt x="1708679" y="829289"/>
                      <a:pt x="1704808" y="829719"/>
                    </a:cubicBezTo>
                    <a:cubicBezTo>
                      <a:pt x="1704593" y="830900"/>
                      <a:pt x="1704055" y="831973"/>
                      <a:pt x="1703195" y="832832"/>
                    </a:cubicBezTo>
                    <a:cubicBezTo>
                      <a:pt x="1700721" y="835623"/>
                      <a:pt x="1696420" y="835730"/>
                      <a:pt x="1693623" y="833261"/>
                    </a:cubicBezTo>
                    <a:cubicBezTo>
                      <a:pt x="1682117" y="847753"/>
                      <a:pt x="1670610" y="862138"/>
                      <a:pt x="1659210" y="876630"/>
                    </a:cubicBezTo>
                    <a:cubicBezTo>
                      <a:pt x="1645875" y="893699"/>
                      <a:pt x="1632970" y="910875"/>
                      <a:pt x="1619742" y="928050"/>
                    </a:cubicBezTo>
                    <a:cubicBezTo>
                      <a:pt x="1629421" y="931271"/>
                      <a:pt x="1648456" y="935887"/>
                      <a:pt x="1651682" y="935887"/>
                    </a:cubicBezTo>
                    <a:cubicBezTo>
                      <a:pt x="1667921" y="936746"/>
                      <a:pt x="1684160" y="937282"/>
                      <a:pt x="1700398" y="937497"/>
                    </a:cubicBezTo>
                    <a:cubicBezTo>
                      <a:pt x="1716637" y="937712"/>
                      <a:pt x="1732876" y="937604"/>
                      <a:pt x="1749008" y="937068"/>
                    </a:cubicBezTo>
                    <a:cubicBezTo>
                      <a:pt x="1778474" y="936102"/>
                      <a:pt x="1808908" y="933847"/>
                      <a:pt x="1839450" y="930412"/>
                    </a:cubicBezTo>
                    <a:cubicBezTo>
                      <a:pt x="1869346" y="927084"/>
                      <a:pt x="1899243" y="922468"/>
                      <a:pt x="1928601" y="915813"/>
                    </a:cubicBezTo>
                    <a:cubicBezTo>
                      <a:pt x="1968069" y="906795"/>
                      <a:pt x="2006461" y="894236"/>
                      <a:pt x="2041627" y="876308"/>
                    </a:cubicBezTo>
                    <a:cubicBezTo>
                      <a:pt x="2045069" y="874483"/>
                      <a:pt x="2049371" y="875771"/>
                      <a:pt x="2051199" y="879314"/>
                    </a:cubicBezTo>
                    <a:cubicBezTo>
                      <a:pt x="2053134" y="882749"/>
                      <a:pt x="2051736" y="887043"/>
                      <a:pt x="2048295" y="888976"/>
                    </a:cubicBezTo>
                    <a:cubicBezTo>
                      <a:pt x="2003773" y="913344"/>
                      <a:pt x="1953981" y="929768"/>
                      <a:pt x="1902684" y="940181"/>
                    </a:cubicBezTo>
                    <a:cubicBezTo>
                      <a:pt x="1882466" y="944260"/>
                      <a:pt x="1862033" y="947373"/>
                      <a:pt x="1841601" y="949627"/>
                    </a:cubicBezTo>
                    <a:cubicBezTo>
                      <a:pt x="1810521" y="953063"/>
                      <a:pt x="1779441" y="954458"/>
                      <a:pt x="1749437" y="954888"/>
                    </a:cubicBezTo>
                    <a:cubicBezTo>
                      <a:pt x="1732984" y="955102"/>
                      <a:pt x="1716422" y="954780"/>
                      <a:pt x="1699969" y="954029"/>
                    </a:cubicBezTo>
                    <a:cubicBezTo>
                      <a:pt x="1683515" y="953385"/>
                      <a:pt x="1667061" y="952311"/>
                      <a:pt x="1650715" y="951023"/>
                    </a:cubicBezTo>
                    <a:cubicBezTo>
                      <a:pt x="1646628" y="950701"/>
                      <a:pt x="1619420" y="943294"/>
                      <a:pt x="1610924" y="939537"/>
                    </a:cubicBezTo>
                    <a:cubicBezTo>
                      <a:pt x="1601783" y="951452"/>
                      <a:pt x="1592535" y="963154"/>
                      <a:pt x="1583609" y="975177"/>
                    </a:cubicBezTo>
                    <a:lnTo>
                      <a:pt x="1521665" y="1060519"/>
                    </a:lnTo>
                    <a:lnTo>
                      <a:pt x="1499941" y="1088644"/>
                    </a:lnTo>
                    <a:cubicBezTo>
                      <a:pt x="1498543" y="1090362"/>
                      <a:pt x="1496070" y="1092294"/>
                      <a:pt x="1493489" y="1094226"/>
                    </a:cubicBezTo>
                    <a:cubicBezTo>
                      <a:pt x="1492199" y="1095085"/>
                      <a:pt x="1490155" y="1096051"/>
                      <a:pt x="1488650" y="1096910"/>
                    </a:cubicBezTo>
                    <a:cubicBezTo>
                      <a:pt x="1488865" y="1098198"/>
                      <a:pt x="1488757" y="1099594"/>
                      <a:pt x="1488219" y="1100882"/>
                    </a:cubicBezTo>
                    <a:cubicBezTo>
                      <a:pt x="1486499" y="1104317"/>
                      <a:pt x="1482520" y="1105928"/>
                      <a:pt x="1479078" y="1104317"/>
                    </a:cubicBezTo>
                    <a:close/>
                    <a:moveTo>
                      <a:pt x="2190572" y="263775"/>
                    </a:moveTo>
                    <a:cubicBezTo>
                      <a:pt x="2207564" y="249928"/>
                      <a:pt x="2224340" y="235865"/>
                      <a:pt x="2240579" y="220836"/>
                    </a:cubicBezTo>
                    <a:cubicBezTo>
                      <a:pt x="2243375" y="218152"/>
                      <a:pt x="2247892" y="218152"/>
                      <a:pt x="2250688" y="220943"/>
                    </a:cubicBezTo>
                    <a:cubicBezTo>
                      <a:pt x="2253377" y="223734"/>
                      <a:pt x="2253377" y="228243"/>
                      <a:pt x="2250580" y="231034"/>
                    </a:cubicBezTo>
                    <a:cubicBezTo>
                      <a:pt x="2230900" y="251108"/>
                      <a:pt x="2210790" y="270324"/>
                      <a:pt x="2189605" y="288358"/>
                    </a:cubicBezTo>
                    <a:cubicBezTo>
                      <a:pt x="2179065" y="297483"/>
                      <a:pt x="2168311" y="306286"/>
                      <a:pt x="2157234" y="314766"/>
                    </a:cubicBezTo>
                    <a:cubicBezTo>
                      <a:pt x="2146265" y="323247"/>
                      <a:pt x="2134973" y="331405"/>
                      <a:pt x="2123574" y="339564"/>
                    </a:cubicBezTo>
                    <a:cubicBezTo>
                      <a:pt x="2112927" y="347078"/>
                      <a:pt x="2101958" y="354271"/>
                      <a:pt x="2091204" y="361785"/>
                    </a:cubicBezTo>
                    <a:cubicBezTo>
                      <a:pt x="2086687" y="364898"/>
                      <a:pt x="2082171" y="368011"/>
                      <a:pt x="2077869" y="371339"/>
                    </a:cubicBezTo>
                    <a:cubicBezTo>
                      <a:pt x="2072707" y="375204"/>
                      <a:pt x="2060877" y="384006"/>
                      <a:pt x="2055393" y="388408"/>
                    </a:cubicBezTo>
                    <a:cubicBezTo>
                      <a:pt x="2054962" y="389159"/>
                      <a:pt x="2054317" y="389803"/>
                      <a:pt x="2053564" y="390340"/>
                    </a:cubicBezTo>
                    <a:cubicBezTo>
                      <a:pt x="2046359" y="395600"/>
                      <a:pt x="2041520" y="388300"/>
                      <a:pt x="2041305" y="387871"/>
                    </a:cubicBezTo>
                    <a:cubicBezTo>
                      <a:pt x="2041197" y="387441"/>
                      <a:pt x="2040337" y="383362"/>
                      <a:pt x="2044208" y="379712"/>
                    </a:cubicBezTo>
                    <a:cubicBezTo>
                      <a:pt x="2048080" y="376062"/>
                      <a:pt x="2062275" y="364039"/>
                      <a:pt x="2068083" y="359209"/>
                    </a:cubicBezTo>
                    <a:cubicBezTo>
                      <a:pt x="2073890" y="354271"/>
                      <a:pt x="2079805" y="349547"/>
                      <a:pt x="2085935" y="344931"/>
                    </a:cubicBezTo>
                    <a:cubicBezTo>
                      <a:pt x="2094861" y="338168"/>
                      <a:pt x="2103894" y="331727"/>
                      <a:pt x="2112713" y="324857"/>
                    </a:cubicBezTo>
                    <a:cubicBezTo>
                      <a:pt x="2126047" y="314874"/>
                      <a:pt x="2138953" y="304675"/>
                      <a:pt x="2151857" y="294477"/>
                    </a:cubicBezTo>
                    <a:cubicBezTo>
                      <a:pt x="2164870" y="284387"/>
                      <a:pt x="2177882" y="274188"/>
                      <a:pt x="2190572" y="263775"/>
                    </a:cubicBezTo>
                    <a:close/>
                    <a:moveTo>
                      <a:pt x="2270476" y="188202"/>
                    </a:moveTo>
                    <a:cubicBezTo>
                      <a:pt x="2270261" y="188309"/>
                      <a:pt x="2270045" y="188524"/>
                      <a:pt x="2269830" y="188846"/>
                    </a:cubicBezTo>
                    <a:cubicBezTo>
                      <a:pt x="2269400" y="188417"/>
                      <a:pt x="2268647" y="187773"/>
                      <a:pt x="2269400" y="188202"/>
                    </a:cubicBezTo>
                    <a:cubicBezTo>
                      <a:pt x="2270368" y="188739"/>
                      <a:pt x="2268325" y="186914"/>
                      <a:pt x="2269293" y="187450"/>
                    </a:cubicBezTo>
                    <a:cubicBezTo>
                      <a:pt x="2269830" y="187880"/>
                      <a:pt x="2268540" y="186699"/>
                      <a:pt x="2269185" y="187021"/>
                    </a:cubicBezTo>
                    <a:cubicBezTo>
                      <a:pt x="2270045" y="187343"/>
                      <a:pt x="2268755" y="186377"/>
                      <a:pt x="2269400" y="185840"/>
                    </a:cubicBezTo>
                    <a:cubicBezTo>
                      <a:pt x="2269938" y="185411"/>
                      <a:pt x="2269293" y="186592"/>
                      <a:pt x="2269938" y="186377"/>
                    </a:cubicBezTo>
                    <a:cubicBezTo>
                      <a:pt x="2270261" y="186270"/>
                      <a:pt x="2270476" y="186162"/>
                      <a:pt x="2270691" y="186162"/>
                    </a:cubicBezTo>
                    <a:cubicBezTo>
                      <a:pt x="2272196" y="185518"/>
                      <a:pt x="2269615" y="185626"/>
                      <a:pt x="2270476" y="188202"/>
                    </a:cubicBezTo>
                    <a:close/>
                    <a:moveTo>
                      <a:pt x="2269723" y="188953"/>
                    </a:moveTo>
                    <a:lnTo>
                      <a:pt x="2269830" y="188846"/>
                    </a:lnTo>
                    <a:lnTo>
                      <a:pt x="2269938" y="188846"/>
                    </a:lnTo>
                    <a:cubicBezTo>
                      <a:pt x="2270153" y="188739"/>
                      <a:pt x="2270261" y="188524"/>
                      <a:pt x="2270476" y="188417"/>
                    </a:cubicBezTo>
                    <a:lnTo>
                      <a:pt x="2270476" y="188202"/>
                    </a:lnTo>
                    <a:cubicBezTo>
                      <a:pt x="2272841" y="185733"/>
                      <a:pt x="2276820" y="185303"/>
                      <a:pt x="2279724" y="187343"/>
                    </a:cubicBezTo>
                    <a:cubicBezTo>
                      <a:pt x="2282843" y="189597"/>
                      <a:pt x="2283595" y="193999"/>
                      <a:pt x="2281337" y="197219"/>
                    </a:cubicBezTo>
                    <a:cubicBezTo>
                      <a:pt x="2282951" y="198937"/>
                      <a:pt x="2280154" y="196790"/>
                      <a:pt x="2281445" y="198615"/>
                    </a:cubicBezTo>
                    <a:cubicBezTo>
                      <a:pt x="2282090" y="199366"/>
                      <a:pt x="2281015" y="198400"/>
                      <a:pt x="2281445" y="199152"/>
                    </a:cubicBezTo>
                    <a:cubicBezTo>
                      <a:pt x="2282305" y="200440"/>
                      <a:pt x="2280692" y="198937"/>
                      <a:pt x="2281230" y="200332"/>
                    </a:cubicBezTo>
                    <a:cubicBezTo>
                      <a:pt x="2281552" y="201191"/>
                      <a:pt x="2281122" y="200547"/>
                      <a:pt x="2280800" y="201298"/>
                    </a:cubicBezTo>
                    <a:cubicBezTo>
                      <a:pt x="2280800" y="201406"/>
                      <a:pt x="2280692" y="201513"/>
                      <a:pt x="2280584" y="201513"/>
                    </a:cubicBezTo>
                    <a:cubicBezTo>
                      <a:pt x="2279617" y="201513"/>
                      <a:pt x="2280262" y="201943"/>
                      <a:pt x="2279509" y="201298"/>
                    </a:cubicBezTo>
                    <a:cubicBezTo>
                      <a:pt x="2277251" y="199366"/>
                      <a:pt x="2280477" y="201943"/>
                      <a:pt x="2278111" y="199688"/>
                    </a:cubicBezTo>
                    <a:cubicBezTo>
                      <a:pt x="2274992" y="201835"/>
                      <a:pt x="2270798" y="200976"/>
                      <a:pt x="2268647" y="197863"/>
                    </a:cubicBezTo>
                    <a:cubicBezTo>
                      <a:pt x="2266712" y="195072"/>
                      <a:pt x="2267250" y="191208"/>
                      <a:pt x="2269723" y="188953"/>
                    </a:cubicBezTo>
                    <a:lnTo>
                      <a:pt x="2269723" y="188953"/>
                    </a:lnTo>
                    <a:close/>
                    <a:moveTo>
                      <a:pt x="2791944" y="1760970"/>
                    </a:moveTo>
                    <a:cubicBezTo>
                      <a:pt x="2795600" y="1762366"/>
                      <a:pt x="2799687" y="1760434"/>
                      <a:pt x="2801085" y="1756784"/>
                    </a:cubicBezTo>
                    <a:cubicBezTo>
                      <a:pt x="2802483" y="1753134"/>
                      <a:pt x="2800655" y="1748947"/>
                      <a:pt x="2796891" y="1747659"/>
                    </a:cubicBezTo>
                    <a:cubicBezTo>
                      <a:pt x="2673756" y="1700640"/>
                      <a:pt x="2551696" y="1651152"/>
                      <a:pt x="2430282" y="1600376"/>
                    </a:cubicBezTo>
                    <a:cubicBezTo>
                      <a:pt x="2381351" y="1579980"/>
                      <a:pt x="2332527" y="1559155"/>
                      <a:pt x="2283595" y="1538329"/>
                    </a:cubicBezTo>
                    <a:cubicBezTo>
                      <a:pt x="2309191" y="1536826"/>
                      <a:pt x="2334893" y="1535645"/>
                      <a:pt x="2360918" y="1535753"/>
                    </a:cubicBezTo>
                    <a:cubicBezTo>
                      <a:pt x="2386190" y="1535753"/>
                      <a:pt x="2411462" y="1536611"/>
                      <a:pt x="2436734" y="1537470"/>
                    </a:cubicBezTo>
                    <a:cubicBezTo>
                      <a:pt x="2462222" y="1538329"/>
                      <a:pt x="2487602" y="1539295"/>
                      <a:pt x="2512551" y="1540798"/>
                    </a:cubicBezTo>
                    <a:cubicBezTo>
                      <a:pt x="2528467" y="1541657"/>
                      <a:pt x="2544276" y="1542623"/>
                      <a:pt x="2560192" y="1544018"/>
                    </a:cubicBezTo>
                    <a:cubicBezTo>
                      <a:pt x="2570624" y="1544877"/>
                      <a:pt x="2581163" y="1545843"/>
                      <a:pt x="2591702" y="1547131"/>
                    </a:cubicBezTo>
                    <a:lnTo>
                      <a:pt x="2620200" y="1550459"/>
                    </a:lnTo>
                    <a:cubicBezTo>
                      <a:pt x="2623426" y="1550889"/>
                      <a:pt x="2631384" y="1552821"/>
                      <a:pt x="2633535" y="1553143"/>
                    </a:cubicBezTo>
                    <a:cubicBezTo>
                      <a:pt x="2635256" y="1553358"/>
                      <a:pt x="2636439" y="1553143"/>
                      <a:pt x="2636869" y="1553036"/>
                    </a:cubicBezTo>
                    <a:cubicBezTo>
                      <a:pt x="2639343" y="1552284"/>
                      <a:pt x="2640633" y="1550781"/>
                      <a:pt x="2641278" y="1549600"/>
                    </a:cubicBezTo>
                    <a:cubicBezTo>
                      <a:pt x="2642031" y="1548098"/>
                      <a:pt x="2642354" y="1546487"/>
                      <a:pt x="2641816" y="1544555"/>
                    </a:cubicBezTo>
                    <a:cubicBezTo>
                      <a:pt x="2641601" y="1544126"/>
                      <a:pt x="2641063" y="1541335"/>
                      <a:pt x="2637084" y="1539724"/>
                    </a:cubicBezTo>
                    <a:cubicBezTo>
                      <a:pt x="2636546" y="1539510"/>
                      <a:pt x="2636116" y="1539295"/>
                      <a:pt x="2635579" y="1539188"/>
                    </a:cubicBezTo>
                    <a:cubicBezTo>
                      <a:pt x="2635686" y="1539295"/>
                      <a:pt x="2635686" y="1539402"/>
                      <a:pt x="2635686" y="1539617"/>
                    </a:cubicBezTo>
                    <a:cubicBezTo>
                      <a:pt x="2635471" y="1540368"/>
                      <a:pt x="2634396" y="1540261"/>
                      <a:pt x="2632890" y="1539939"/>
                    </a:cubicBezTo>
                    <a:cubicBezTo>
                      <a:pt x="2633105" y="1539832"/>
                      <a:pt x="2633213" y="1539832"/>
                      <a:pt x="2633428" y="1539832"/>
                    </a:cubicBezTo>
                    <a:cubicBezTo>
                      <a:pt x="2633643" y="1539724"/>
                      <a:pt x="2634396" y="1539295"/>
                      <a:pt x="2635041" y="1539188"/>
                    </a:cubicBezTo>
                    <a:cubicBezTo>
                      <a:pt x="2633966" y="1539080"/>
                      <a:pt x="2632783" y="1539188"/>
                      <a:pt x="2631815" y="1539617"/>
                    </a:cubicBezTo>
                    <a:cubicBezTo>
                      <a:pt x="2628588" y="1538651"/>
                      <a:pt x="2624287" y="1536719"/>
                      <a:pt x="2622351" y="1536396"/>
                    </a:cubicBezTo>
                    <a:lnTo>
                      <a:pt x="2593745" y="1531781"/>
                    </a:lnTo>
                    <a:cubicBezTo>
                      <a:pt x="2580410" y="1529848"/>
                      <a:pt x="2567182" y="1528131"/>
                      <a:pt x="2553847" y="1526628"/>
                    </a:cubicBezTo>
                    <a:cubicBezTo>
                      <a:pt x="2540512" y="1525125"/>
                      <a:pt x="2527177" y="1523944"/>
                      <a:pt x="2513842" y="1522871"/>
                    </a:cubicBezTo>
                    <a:cubicBezTo>
                      <a:pt x="2488677" y="1520938"/>
                      <a:pt x="2463082" y="1519113"/>
                      <a:pt x="2437380" y="1518147"/>
                    </a:cubicBezTo>
                    <a:cubicBezTo>
                      <a:pt x="2420388" y="1517503"/>
                      <a:pt x="2403289" y="1517288"/>
                      <a:pt x="2386298" y="1517396"/>
                    </a:cubicBezTo>
                    <a:cubicBezTo>
                      <a:pt x="2343281" y="1517610"/>
                      <a:pt x="2300265" y="1520080"/>
                      <a:pt x="2258539" y="1525018"/>
                    </a:cubicBezTo>
                    <a:cubicBezTo>
                      <a:pt x="2257463" y="1525125"/>
                      <a:pt x="2257678" y="1526628"/>
                      <a:pt x="2256818" y="1527057"/>
                    </a:cubicBezTo>
                    <a:cubicBezTo>
                      <a:pt x="2241870" y="1520724"/>
                      <a:pt x="2226814" y="1514390"/>
                      <a:pt x="2211865" y="1508056"/>
                    </a:cubicBezTo>
                    <a:cubicBezTo>
                      <a:pt x="2168204" y="1489378"/>
                      <a:pt x="2124650" y="1470699"/>
                      <a:pt x="2081095" y="1452020"/>
                    </a:cubicBezTo>
                    <a:cubicBezTo>
                      <a:pt x="2117337" y="1446116"/>
                      <a:pt x="2153363" y="1440319"/>
                      <a:pt x="2189389" y="1434737"/>
                    </a:cubicBezTo>
                    <a:cubicBezTo>
                      <a:pt x="2213479" y="1430980"/>
                      <a:pt x="2237568" y="1427437"/>
                      <a:pt x="2261765" y="1424002"/>
                    </a:cubicBezTo>
                    <a:cubicBezTo>
                      <a:pt x="2281767" y="1421104"/>
                      <a:pt x="2301878" y="1418313"/>
                      <a:pt x="2321988" y="1415844"/>
                    </a:cubicBezTo>
                    <a:cubicBezTo>
                      <a:pt x="2342098" y="1413267"/>
                      <a:pt x="2362209" y="1410798"/>
                      <a:pt x="2382426" y="1408866"/>
                    </a:cubicBezTo>
                    <a:cubicBezTo>
                      <a:pt x="2398665" y="1407149"/>
                      <a:pt x="2415011" y="1406075"/>
                      <a:pt x="2431357" y="1405646"/>
                    </a:cubicBezTo>
                    <a:cubicBezTo>
                      <a:pt x="2447811" y="1405109"/>
                      <a:pt x="2464158" y="1405216"/>
                      <a:pt x="2480504" y="1405860"/>
                    </a:cubicBezTo>
                    <a:lnTo>
                      <a:pt x="2513949" y="1408115"/>
                    </a:lnTo>
                    <a:cubicBezTo>
                      <a:pt x="2514810" y="1408222"/>
                      <a:pt x="2527714" y="1409510"/>
                      <a:pt x="2530296" y="1409295"/>
                    </a:cubicBezTo>
                    <a:cubicBezTo>
                      <a:pt x="2537716" y="1408651"/>
                      <a:pt x="2537501" y="1401996"/>
                      <a:pt x="2536856" y="1400278"/>
                    </a:cubicBezTo>
                    <a:cubicBezTo>
                      <a:pt x="2536640" y="1399634"/>
                      <a:pt x="2535780" y="1396521"/>
                      <a:pt x="2531156" y="1395233"/>
                    </a:cubicBezTo>
                    <a:cubicBezTo>
                      <a:pt x="2530511" y="1395125"/>
                      <a:pt x="2529865" y="1395018"/>
                      <a:pt x="2529220" y="1395018"/>
                    </a:cubicBezTo>
                    <a:cubicBezTo>
                      <a:pt x="2529327" y="1395125"/>
                      <a:pt x="2529435" y="1395340"/>
                      <a:pt x="2529435" y="1395555"/>
                    </a:cubicBezTo>
                    <a:cubicBezTo>
                      <a:pt x="2529435" y="1396306"/>
                      <a:pt x="2528252" y="1396414"/>
                      <a:pt x="2526639" y="1396306"/>
                    </a:cubicBezTo>
                    <a:cubicBezTo>
                      <a:pt x="2527069" y="1395877"/>
                      <a:pt x="2527499" y="1395447"/>
                      <a:pt x="2528037" y="1395125"/>
                    </a:cubicBezTo>
                    <a:cubicBezTo>
                      <a:pt x="2527069" y="1395233"/>
                      <a:pt x="2526209" y="1395662"/>
                      <a:pt x="2525456" y="1396199"/>
                    </a:cubicBezTo>
                    <a:cubicBezTo>
                      <a:pt x="2521477" y="1395662"/>
                      <a:pt x="2515777" y="1394052"/>
                      <a:pt x="2515347" y="1394052"/>
                    </a:cubicBezTo>
                    <a:lnTo>
                      <a:pt x="2481364" y="1390509"/>
                    </a:lnTo>
                    <a:cubicBezTo>
                      <a:pt x="2464588" y="1389329"/>
                      <a:pt x="2447919" y="1388792"/>
                      <a:pt x="2431142" y="1388792"/>
                    </a:cubicBezTo>
                    <a:cubicBezTo>
                      <a:pt x="2414258" y="1388899"/>
                      <a:pt x="2397482" y="1389651"/>
                      <a:pt x="2380813" y="1390939"/>
                    </a:cubicBezTo>
                    <a:cubicBezTo>
                      <a:pt x="2360273" y="1392549"/>
                      <a:pt x="2339947" y="1394481"/>
                      <a:pt x="2319730" y="1396843"/>
                    </a:cubicBezTo>
                    <a:cubicBezTo>
                      <a:pt x="2299404" y="1399205"/>
                      <a:pt x="2279079" y="1401996"/>
                      <a:pt x="2258968" y="1405002"/>
                    </a:cubicBezTo>
                    <a:cubicBezTo>
                      <a:pt x="2234664" y="1408759"/>
                      <a:pt x="2210575" y="1412945"/>
                      <a:pt x="2186486" y="1417347"/>
                    </a:cubicBezTo>
                    <a:cubicBezTo>
                      <a:pt x="2150459" y="1423895"/>
                      <a:pt x="2114541" y="1430980"/>
                      <a:pt x="2078407" y="1438065"/>
                    </a:cubicBezTo>
                    <a:cubicBezTo>
                      <a:pt x="2074535" y="1438709"/>
                      <a:pt x="2071954" y="1442359"/>
                      <a:pt x="2072599" y="1446331"/>
                    </a:cubicBezTo>
                    <a:cubicBezTo>
                      <a:pt x="2073352" y="1449981"/>
                      <a:pt x="2076793" y="1452020"/>
                      <a:pt x="2080342" y="1451698"/>
                    </a:cubicBezTo>
                    <a:cubicBezTo>
                      <a:pt x="2072814" y="1448478"/>
                      <a:pt x="2065179" y="1445150"/>
                      <a:pt x="2057651" y="1441930"/>
                    </a:cubicBezTo>
                    <a:cubicBezTo>
                      <a:pt x="2057544" y="1441607"/>
                      <a:pt x="2057221" y="1441178"/>
                      <a:pt x="2057113" y="1440963"/>
                    </a:cubicBezTo>
                    <a:cubicBezTo>
                      <a:pt x="2056898" y="1440641"/>
                      <a:pt x="2056683" y="1440427"/>
                      <a:pt x="2056468" y="1440105"/>
                    </a:cubicBezTo>
                    <a:lnTo>
                      <a:pt x="2055931" y="1441178"/>
                    </a:lnTo>
                    <a:cubicBezTo>
                      <a:pt x="2055931" y="1440427"/>
                      <a:pt x="2055931" y="1439783"/>
                      <a:pt x="2055715" y="1439031"/>
                    </a:cubicBezTo>
                    <a:lnTo>
                      <a:pt x="2056468" y="1440105"/>
                    </a:lnTo>
                    <a:cubicBezTo>
                      <a:pt x="2057544" y="1438065"/>
                      <a:pt x="2057651" y="1436777"/>
                      <a:pt x="2055393" y="1437958"/>
                    </a:cubicBezTo>
                    <a:lnTo>
                      <a:pt x="2055285" y="1437636"/>
                    </a:lnTo>
                    <a:cubicBezTo>
                      <a:pt x="2053672" y="1434308"/>
                      <a:pt x="2049585" y="1432805"/>
                      <a:pt x="2046144" y="1434415"/>
                    </a:cubicBezTo>
                    <a:cubicBezTo>
                      <a:pt x="2046037" y="1434415"/>
                      <a:pt x="2045069" y="1435381"/>
                      <a:pt x="2044316" y="1436240"/>
                    </a:cubicBezTo>
                    <a:cubicBezTo>
                      <a:pt x="1991728" y="1413697"/>
                      <a:pt x="1939140" y="1391261"/>
                      <a:pt x="1886553" y="1368610"/>
                    </a:cubicBezTo>
                    <a:cubicBezTo>
                      <a:pt x="1934731" y="1351971"/>
                      <a:pt x="1983770" y="1337908"/>
                      <a:pt x="2033239" y="1326208"/>
                    </a:cubicBezTo>
                    <a:cubicBezTo>
                      <a:pt x="2053995" y="1321269"/>
                      <a:pt x="2074858" y="1316761"/>
                      <a:pt x="2095613" y="1312359"/>
                    </a:cubicBezTo>
                    <a:cubicBezTo>
                      <a:pt x="2126908" y="1305811"/>
                      <a:pt x="2158310" y="1299692"/>
                      <a:pt x="2189927" y="1294325"/>
                    </a:cubicBezTo>
                    <a:cubicBezTo>
                      <a:pt x="2206381" y="1291534"/>
                      <a:pt x="2222835" y="1289065"/>
                      <a:pt x="2239504" y="1286810"/>
                    </a:cubicBezTo>
                    <a:cubicBezTo>
                      <a:pt x="2256065" y="1284663"/>
                      <a:pt x="2272627" y="1282838"/>
                      <a:pt x="2289295" y="1281443"/>
                    </a:cubicBezTo>
                    <a:lnTo>
                      <a:pt x="2327150" y="1278974"/>
                    </a:lnTo>
                    <a:cubicBezTo>
                      <a:pt x="2329408" y="1278867"/>
                      <a:pt x="2340593" y="1279189"/>
                      <a:pt x="2344787" y="1278330"/>
                    </a:cubicBezTo>
                    <a:cubicBezTo>
                      <a:pt x="2351777" y="1276934"/>
                      <a:pt x="2352422" y="1271460"/>
                      <a:pt x="2351562" y="1268883"/>
                    </a:cubicBezTo>
                    <a:cubicBezTo>
                      <a:pt x="2350486" y="1265233"/>
                      <a:pt x="2346722" y="1263194"/>
                      <a:pt x="2343066" y="1264267"/>
                    </a:cubicBezTo>
                    <a:cubicBezTo>
                      <a:pt x="2342851" y="1264375"/>
                      <a:pt x="2342528" y="1264482"/>
                      <a:pt x="2342206" y="1264589"/>
                    </a:cubicBezTo>
                    <a:cubicBezTo>
                      <a:pt x="2342313" y="1264589"/>
                      <a:pt x="2342313" y="1264697"/>
                      <a:pt x="2342313" y="1264911"/>
                    </a:cubicBezTo>
                    <a:cubicBezTo>
                      <a:pt x="2342528" y="1265877"/>
                      <a:pt x="2341560" y="1266307"/>
                      <a:pt x="2339947" y="1266414"/>
                    </a:cubicBezTo>
                    <a:lnTo>
                      <a:pt x="2340055" y="1266307"/>
                    </a:lnTo>
                    <a:cubicBezTo>
                      <a:pt x="2340270" y="1266200"/>
                      <a:pt x="2340593" y="1265770"/>
                      <a:pt x="2341023" y="1265341"/>
                    </a:cubicBezTo>
                    <a:cubicBezTo>
                      <a:pt x="2340485" y="1265663"/>
                      <a:pt x="2340162" y="1265985"/>
                      <a:pt x="2339732" y="1266414"/>
                    </a:cubicBezTo>
                    <a:cubicBezTo>
                      <a:pt x="2335753" y="1266629"/>
                      <a:pt x="2328333" y="1264697"/>
                      <a:pt x="2326935" y="1264697"/>
                    </a:cubicBezTo>
                    <a:cubicBezTo>
                      <a:pt x="2320482" y="1264804"/>
                      <a:pt x="2313922" y="1264911"/>
                      <a:pt x="2307470" y="1265126"/>
                    </a:cubicBezTo>
                    <a:cubicBezTo>
                      <a:pt x="2301017" y="1265341"/>
                      <a:pt x="2294565" y="1265663"/>
                      <a:pt x="2288220" y="1266092"/>
                    </a:cubicBezTo>
                    <a:cubicBezTo>
                      <a:pt x="2271228" y="1267058"/>
                      <a:pt x="2254344" y="1268346"/>
                      <a:pt x="2237461" y="1270171"/>
                    </a:cubicBezTo>
                    <a:cubicBezTo>
                      <a:pt x="2220576" y="1271889"/>
                      <a:pt x="2203800" y="1274143"/>
                      <a:pt x="2187023" y="1276612"/>
                    </a:cubicBezTo>
                    <a:cubicBezTo>
                      <a:pt x="2155084" y="1281550"/>
                      <a:pt x="2123252" y="1286918"/>
                      <a:pt x="2091742" y="1293466"/>
                    </a:cubicBezTo>
                    <a:cubicBezTo>
                      <a:pt x="2070663" y="1297867"/>
                      <a:pt x="2049693" y="1302698"/>
                      <a:pt x="2028830" y="1308066"/>
                    </a:cubicBezTo>
                    <a:cubicBezTo>
                      <a:pt x="1976672" y="1321484"/>
                      <a:pt x="1925268" y="1337801"/>
                      <a:pt x="1875046" y="1357231"/>
                    </a:cubicBezTo>
                    <a:cubicBezTo>
                      <a:pt x="1872787" y="1357983"/>
                      <a:pt x="1873110" y="1360559"/>
                      <a:pt x="1872572" y="1362706"/>
                    </a:cubicBezTo>
                    <a:cubicBezTo>
                      <a:pt x="1837621" y="1347784"/>
                      <a:pt x="1802778" y="1332970"/>
                      <a:pt x="1767612" y="1318371"/>
                    </a:cubicBezTo>
                    <a:cubicBezTo>
                      <a:pt x="1733629" y="1304201"/>
                      <a:pt x="1699431" y="1290246"/>
                      <a:pt x="1665232" y="1276505"/>
                    </a:cubicBezTo>
                    <a:cubicBezTo>
                      <a:pt x="1707711" y="1258578"/>
                      <a:pt x="1749652" y="1240972"/>
                      <a:pt x="1792239" y="1226051"/>
                    </a:cubicBezTo>
                    <a:cubicBezTo>
                      <a:pt x="1813532" y="1218537"/>
                      <a:pt x="1834825" y="1211559"/>
                      <a:pt x="1856656" y="1204903"/>
                    </a:cubicBezTo>
                    <a:cubicBezTo>
                      <a:pt x="1888381" y="1195242"/>
                      <a:pt x="1920751" y="1186439"/>
                      <a:pt x="1954734" y="1179247"/>
                    </a:cubicBezTo>
                    <a:cubicBezTo>
                      <a:pt x="1973231" y="1175275"/>
                      <a:pt x="1991728" y="1171518"/>
                      <a:pt x="2010225" y="1167868"/>
                    </a:cubicBezTo>
                    <a:cubicBezTo>
                      <a:pt x="2028722" y="1164325"/>
                      <a:pt x="2047327" y="1160783"/>
                      <a:pt x="2065932" y="1157455"/>
                    </a:cubicBezTo>
                    <a:lnTo>
                      <a:pt x="2101528" y="1151444"/>
                    </a:lnTo>
                    <a:cubicBezTo>
                      <a:pt x="2104002" y="1151121"/>
                      <a:pt x="2108733" y="1149726"/>
                      <a:pt x="2112282" y="1148974"/>
                    </a:cubicBezTo>
                    <a:cubicBezTo>
                      <a:pt x="2114648" y="1150155"/>
                      <a:pt x="2117659" y="1149833"/>
                      <a:pt x="2119810" y="1147901"/>
                    </a:cubicBezTo>
                    <a:cubicBezTo>
                      <a:pt x="2123789" y="1144359"/>
                      <a:pt x="2122714" y="1140923"/>
                      <a:pt x="2122176" y="1139313"/>
                    </a:cubicBezTo>
                    <a:cubicBezTo>
                      <a:pt x="2121423" y="1137596"/>
                      <a:pt x="2119918" y="1135556"/>
                      <a:pt x="2116584" y="1134912"/>
                    </a:cubicBezTo>
                    <a:cubicBezTo>
                      <a:pt x="2115508" y="1134697"/>
                      <a:pt x="2113573" y="1134697"/>
                      <a:pt x="2111099" y="1135126"/>
                    </a:cubicBezTo>
                    <a:cubicBezTo>
                      <a:pt x="2107658" y="1135771"/>
                      <a:pt x="2102388" y="1137166"/>
                      <a:pt x="2099807" y="1137488"/>
                    </a:cubicBezTo>
                    <a:lnTo>
                      <a:pt x="2063351" y="1142426"/>
                    </a:lnTo>
                    <a:cubicBezTo>
                      <a:pt x="2040874" y="1145861"/>
                      <a:pt x="2018398" y="1149511"/>
                      <a:pt x="1995922" y="1153376"/>
                    </a:cubicBezTo>
                    <a:cubicBezTo>
                      <a:pt x="1980974" y="1155952"/>
                      <a:pt x="1966026" y="1158743"/>
                      <a:pt x="1951185" y="1161642"/>
                    </a:cubicBezTo>
                    <a:cubicBezTo>
                      <a:pt x="1928171" y="1166150"/>
                      <a:pt x="1905910" y="1171196"/>
                      <a:pt x="1884079" y="1176992"/>
                    </a:cubicBezTo>
                    <a:cubicBezTo>
                      <a:pt x="1861711" y="1183004"/>
                      <a:pt x="1839772" y="1189660"/>
                      <a:pt x="1818264" y="1196959"/>
                    </a:cubicBezTo>
                    <a:cubicBezTo>
                      <a:pt x="1792131" y="1205762"/>
                      <a:pt x="1766644" y="1215531"/>
                      <a:pt x="1741157" y="1225944"/>
                    </a:cubicBezTo>
                    <a:cubicBezTo>
                      <a:pt x="1709109" y="1239040"/>
                      <a:pt x="1677170" y="1253640"/>
                      <a:pt x="1644907" y="1268561"/>
                    </a:cubicBezTo>
                    <a:cubicBezTo>
                      <a:pt x="1643402" y="1268024"/>
                      <a:pt x="1641789" y="1267595"/>
                      <a:pt x="1639745" y="1266951"/>
                    </a:cubicBezTo>
                    <a:cubicBezTo>
                      <a:pt x="1639423" y="1266200"/>
                      <a:pt x="1638885" y="1264697"/>
                      <a:pt x="1638670" y="1264267"/>
                    </a:cubicBezTo>
                    <a:cubicBezTo>
                      <a:pt x="1638132" y="1262979"/>
                      <a:pt x="1637594" y="1262228"/>
                      <a:pt x="1637272" y="1261905"/>
                    </a:cubicBezTo>
                    <a:cubicBezTo>
                      <a:pt x="1635659" y="1259973"/>
                      <a:pt x="1633938" y="1259651"/>
                      <a:pt x="1632863" y="1259544"/>
                    </a:cubicBezTo>
                    <a:cubicBezTo>
                      <a:pt x="1630819" y="1259222"/>
                      <a:pt x="1629099" y="1259758"/>
                      <a:pt x="1627593" y="1261047"/>
                    </a:cubicBezTo>
                    <a:cubicBezTo>
                      <a:pt x="1627378" y="1261154"/>
                      <a:pt x="1626733" y="1261905"/>
                      <a:pt x="1626195" y="1262872"/>
                    </a:cubicBezTo>
                    <a:cubicBezTo>
                      <a:pt x="1617914" y="1260403"/>
                      <a:pt x="1608773" y="1257719"/>
                      <a:pt x="1599955" y="1254820"/>
                    </a:cubicBezTo>
                    <a:cubicBezTo>
                      <a:pt x="1591567" y="1252137"/>
                      <a:pt x="1583716" y="1249346"/>
                      <a:pt x="1578124" y="1246769"/>
                    </a:cubicBezTo>
                    <a:cubicBezTo>
                      <a:pt x="1575543" y="1245481"/>
                      <a:pt x="1571564" y="1244515"/>
                      <a:pt x="1572639" y="1243549"/>
                    </a:cubicBezTo>
                    <a:cubicBezTo>
                      <a:pt x="1570811" y="1240650"/>
                      <a:pt x="1567155" y="1239470"/>
                      <a:pt x="1563929" y="1240972"/>
                    </a:cubicBezTo>
                    <a:cubicBezTo>
                      <a:pt x="1560595" y="1242583"/>
                      <a:pt x="1559089" y="1246555"/>
                      <a:pt x="1560595" y="1249990"/>
                    </a:cubicBezTo>
                    <a:cubicBezTo>
                      <a:pt x="1561347" y="1251600"/>
                      <a:pt x="1562746" y="1253425"/>
                      <a:pt x="1565219" y="1255143"/>
                    </a:cubicBezTo>
                    <a:cubicBezTo>
                      <a:pt x="1568123" y="1257290"/>
                      <a:pt x="1572962" y="1259651"/>
                      <a:pt x="1578984" y="1262120"/>
                    </a:cubicBezTo>
                    <a:cubicBezTo>
                      <a:pt x="1592857" y="1267702"/>
                      <a:pt x="1612967" y="1273821"/>
                      <a:pt x="1627593" y="1278330"/>
                    </a:cubicBezTo>
                    <a:cubicBezTo>
                      <a:pt x="1625873" y="1280370"/>
                      <a:pt x="1623829" y="1282516"/>
                      <a:pt x="1624904" y="1285200"/>
                    </a:cubicBezTo>
                    <a:cubicBezTo>
                      <a:pt x="1626195" y="1288099"/>
                      <a:pt x="1629637" y="1288528"/>
                      <a:pt x="1632755" y="1288099"/>
                    </a:cubicBezTo>
                    <a:cubicBezTo>
                      <a:pt x="1632755" y="1288099"/>
                      <a:pt x="1632755" y="1288206"/>
                      <a:pt x="1632755" y="1288313"/>
                    </a:cubicBezTo>
                    <a:cubicBezTo>
                      <a:pt x="1635228" y="1295398"/>
                      <a:pt x="1637810" y="1302269"/>
                      <a:pt x="1640605" y="1309246"/>
                    </a:cubicBezTo>
                    <a:cubicBezTo>
                      <a:pt x="1643294" y="1316117"/>
                      <a:pt x="1646198" y="1322987"/>
                      <a:pt x="1649316" y="1329750"/>
                    </a:cubicBezTo>
                    <a:cubicBezTo>
                      <a:pt x="1659426" y="1352186"/>
                      <a:pt x="1669534" y="1374622"/>
                      <a:pt x="1679966" y="1396843"/>
                    </a:cubicBezTo>
                    <a:cubicBezTo>
                      <a:pt x="1686848" y="1411764"/>
                      <a:pt x="1693946" y="1426579"/>
                      <a:pt x="1701151" y="1441393"/>
                    </a:cubicBezTo>
                    <a:cubicBezTo>
                      <a:pt x="1717175" y="1473705"/>
                      <a:pt x="1734059" y="1507842"/>
                      <a:pt x="1752986" y="1541442"/>
                    </a:cubicBezTo>
                    <a:cubicBezTo>
                      <a:pt x="1771376" y="1574183"/>
                      <a:pt x="1791486" y="1606603"/>
                      <a:pt x="1813317" y="1637304"/>
                    </a:cubicBezTo>
                    <a:cubicBezTo>
                      <a:pt x="1843321" y="1679385"/>
                      <a:pt x="1876874" y="1718138"/>
                      <a:pt x="1914406" y="1750021"/>
                    </a:cubicBezTo>
                    <a:cubicBezTo>
                      <a:pt x="1917417" y="1752597"/>
                      <a:pt x="1921934" y="1752275"/>
                      <a:pt x="1924515" y="1749377"/>
                    </a:cubicBezTo>
                    <a:cubicBezTo>
                      <a:pt x="1927096" y="1746371"/>
                      <a:pt x="1926773" y="1741862"/>
                      <a:pt x="1923762" y="1739286"/>
                    </a:cubicBezTo>
                    <a:cubicBezTo>
                      <a:pt x="1887951" y="1707296"/>
                      <a:pt x="1856549" y="1668543"/>
                      <a:pt x="1828050" y="1626999"/>
                    </a:cubicBezTo>
                    <a:cubicBezTo>
                      <a:pt x="1807080" y="1596404"/>
                      <a:pt x="1787937" y="1564200"/>
                      <a:pt x="1769871" y="1531995"/>
                    </a:cubicBezTo>
                    <a:cubicBezTo>
                      <a:pt x="1751158" y="1498610"/>
                      <a:pt x="1733521" y="1465224"/>
                      <a:pt x="1717390" y="1433234"/>
                    </a:cubicBezTo>
                    <a:cubicBezTo>
                      <a:pt x="1708034" y="1415092"/>
                      <a:pt x="1699001" y="1396843"/>
                      <a:pt x="1689967" y="1378486"/>
                    </a:cubicBezTo>
                    <a:cubicBezTo>
                      <a:pt x="1681041" y="1360130"/>
                      <a:pt x="1672115" y="1341773"/>
                      <a:pt x="1663297" y="1323309"/>
                    </a:cubicBezTo>
                    <a:cubicBezTo>
                      <a:pt x="1660178" y="1316761"/>
                      <a:pt x="1657167" y="1310213"/>
                      <a:pt x="1654263" y="1303557"/>
                    </a:cubicBezTo>
                    <a:cubicBezTo>
                      <a:pt x="1651682" y="1297331"/>
                      <a:pt x="1649101" y="1291104"/>
                      <a:pt x="1646628" y="1284663"/>
                    </a:cubicBezTo>
                    <a:cubicBezTo>
                      <a:pt x="1685020" y="1300551"/>
                      <a:pt x="1723197" y="1316761"/>
                      <a:pt x="1761375" y="1333078"/>
                    </a:cubicBezTo>
                    <a:cubicBezTo>
                      <a:pt x="1788583" y="1344779"/>
                      <a:pt x="1815683" y="1356587"/>
                      <a:pt x="1842676" y="1368396"/>
                    </a:cubicBezTo>
                    <a:cubicBezTo>
                      <a:pt x="1843106" y="1369469"/>
                      <a:pt x="1842998" y="1370113"/>
                      <a:pt x="1843966" y="1371401"/>
                    </a:cubicBezTo>
                    <a:cubicBezTo>
                      <a:pt x="1846009" y="1374085"/>
                      <a:pt x="1849881" y="1377842"/>
                      <a:pt x="1850849" y="1380311"/>
                    </a:cubicBezTo>
                    <a:lnTo>
                      <a:pt x="1864722" y="1416488"/>
                    </a:lnTo>
                    <a:cubicBezTo>
                      <a:pt x="1872035" y="1433986"/>
                      <a:pt x="1880208" y="1451054"/>
                      <a:pt x="1889026" y="1467908"/>
                    </a:cubicBezTo>
                    <a:cubicBezTo>
                      <a:pt x="1897737" y="1484547"/>
                      <a:pt x="1907201" y="1500971"/>
                      <a:pt x="1916772" y="1517181"/>
                    </a:cubicBezTo>
                    <a:cubicBezTo>
                      <a:pt x="1933333" y="1544985"/>
                      <a:pt x="1949787" y="1572681"/>
                      <a:pt x="1967209" y="1599625"/>
                    </a:cubicBezTo>
                    <a:cubicBezTo>
                      <a:pt x="1984738" y="1626892"/>
                      <a:pt x="2003128" y="1653407"/>
                      <a:pt x="2022700" y="1679171"/>
                    </a:cubicBezTo>
                    <a:cubicBezTo>
                      <a:pt x="2048618" y="1713415"/>
                      <a:pt x="2076793" y="1746156"/>
                      <a:pt x="2107980" y="1776751"/>
                    </a:cubicBezTo>
                    <a:cubicBezTo>
                      <a:pt x="2110777" y="1779542"/>
                      <a:pt x="2115293" y="1779542"/>
                      <a:pt x="2118090" y="1776858"/>
                    </a:cubicBezTo>
                    <a:cubicBezTo>
                      <a:pt x="2120886" y="1774067"/>
                      <a:pt x="2120886" y="1769558"/>
                      <a:pt x="2118197" y="1766767"/>
                    </a:cubicBezTo>
                    <a:cubicBezTo>
                      <a:pt x="2088300" y="1735743"/>
                      <a:pt x="2061845" y="1702787"/>
                      <a:pt x="2037111" y="1668543"/>
                    </a:cubicBezTo>
                    <a:cubicBezTo>
                      <a:pt x="2018398" y="1642672"/>
                      <a:pt x="2000762" y="1616157"/>
                      <a:pt x="1983447" y="1589212"/>
                    </a:cubicBezTo>
                    <a:cubicBezTo>
                      <a:pt x="1966133" y="1562375"/>
                      <a:pt x="1949142" y="1535216"/>
                      <a:pt x="1932258" y="1507842"/>
                    </a:cubicBezTo>
                    <a:cubicBezTo>
                      <a:pt x="1920536" y="1488948"/>
                      <a:pt x="1909136" y="1469733"/>
                      <a:pt x="1898597" y="1450088"/>
                    </a:cubicBezTo>
                    <a:cubicBezTo>
                      <a:pt x="1891607" y="1437099"/>
                      <a:pt x="1884940" y="1423895"/>
                      <a:pt x="1878810" y="1410369"/>
                    </a:cubicBezTo>
                    <a:lnTo>
                      <a:pt x="1865367" y="1378272"/>
                    </a:lnTo>
                    <a:cubicBezTo>
                      <a:pt x="1869561" y="1380097"/>
                      <a:pt x="1873863" y="1381922"/>
                      <a:pt x="1878057" y="1383746"/>
                    </a:cubicBezTo>
                    <a:cubicBezTo>
                      <a:pt x="1935699" y="1408974"/>
                      <a:pt x="1993341" y="1434093"/>
                      <a:pt x="2050984" y="1459320"/>
                    </a:cubicBezTo>
                    <a:cubicBezTo>
                      <a:pt x="2056038" y="1468982"/>
                      <a:pt x="2061738" y="1479716"/>
                      <a:pt x="2062383" y="1480790"/>
                    </a:cubicBezTo>
                    <a:lnTo>
                      <a:pt x="2099485" y="1551855"/>
                    </a:lnTo>
                    <a:cubicBezTo>
                      <a:pt x="2121208" y="1592003"/>
                      <a:pt x="2143146" y="1630112"/>
                      <a:pt x="2168311" y="1666074"/>
                    </a:cubicBezTo>
                    <a:cubicBezTo>
                      <a:pt x="2193584" y="1702143"/>
                      <a:pt x="2221974" y="1735851"/>
                      <a:pt x="2254775" y="1768163"/>
                    </a:cubicBezTo>
                    <a:cubicBezTo>
                      <a:pt x="2267679" y="1780723"/>
                      <a:pt x="2281982" y="1799401"/>
                      <a:pt x="2298006" y="1812820"/>
                    </a:cubicBezTo>
                    <a:cubicBezTo>
                      <a:pt x="2305749" y="1819368"/>
                      <a:pt x="2314030" y="1824736"/>
                      <a:pt x="2322633" y="1827849"/>
                    </a:cubicBezTo>
                    <a:cubicBezTo>
                      <a:pt x="2326290" y="1829137"/>
                      <a:pt x="2330484" y="1827312"/>
                      <a:pt x="2331882" y="1823662"/>
                    </a:cubicBezTo>
                    <a:cubicBezTo>
                      <a:pt x="2333280" y="1819905"/>
                      <a:pt x="2331344" y="1815826"/>
                      <a:pt x="2327687" y="1814430"/>
                    </a:cubicBezTo>
                    <a:cubicBezTo>
                      <a:pt x="2318332" y="1810780"/>
                      <a:pt x="2309836" y="1803695"/>
                      <a:pt x="2301770" y="1795644"/>
                    </a:cubicBezTo>
                    <a:cubicBezTo>
                      <a:pt x="2288973" y="1782762"/>
                      <a:pt x="2277466" y="1767197"/>
                      <a:pt x="2266819" y="1756140"/>
                    </a:cubicBezTo>
                    <a:cubicBezTo>
                      <a:pt x="2235310" y="1724042"/>
                      <a:pt x="2208747" y="1690227"/>
                      <a:pt x="2184120" y="1655017"/>
                    </a:cubicBezTo>
                    <a:cubicBezTo>
                      <a:pt x="2159385" y="1619592"/>
                      <a:pt x="2136587" y="1582771"/>
                      <a:pt x="2114541" y="1543589"/>
                    </a:cubicBezTo>
                    <a:lnTo>
                      <a:pt x="2075611" y="1473705"/>
                    </a:lnTo>
                    <a:cubicBezTo>
                      <a:pt x="2075396" y="1473275"/>
                      <a:pt x="2074320" y="1471450"/>
                      <a:pt x="2072814" y="1468874"/>
                    </a:cubicBezTo>
                    <a:cubicBezTo>
                      <a:pt x="2098517" y="1480038"/>
                      <a:pt x="2124112" y="1491417"/>
                      <a:pt x="2149814" y="1502474"/>
                    </a:cubicBezTo>
                    <a:cubicBezTo>
                      <a:pt x="2182292" y="1516430"/>
                      <a:pt x="2214984" y="1530063"/>
                      <a:pt x="2247569" y="1543911"/>
                    </a:cubicBezTo>
                    <a:cubicBezTo>
                      <a:pt x="2246709" y="1551533"/>
                      <a:pt x="2250150" y="1562160"/>
                      <a:pt x="2257571" y="1574076"/>
                    </a:cubicBezTo>
                    <a:cubicBezTo>
                      <a:pt x="2268647" y="1591789"/>
                      <a:pt x="2287037" y="1612614"/>
                      <a:pt x="2301125" y="1627858"/>
                    </a:cubicBezTo>
                    <a:cubicBezTo>
                      <a:pt x="2321343" y="1649327"/>
                      <a:pt x="2342744" y="1673803"/>
                      <a:pt x="2365757" y="1697742"/>
                    </a:cubicBezTo>
                    <a:cubicBezTo>
                      <a:pt x="2380383" y="1713093"/>
                      <a:pt x="2395761" y="1728122"/>
                      <a:pt x="2411462" y="1742399"/>
                    </a:cubicBezTo>
                    <a:cubicBezTo>
                      <a:pt x="2439101" y="1767519"/>
                      <a:pt x="2468137" y="1789955"/>
                      <a:pt x="2497818" y="1806379"/>
                    </a:cubicBezTo>
                    <a:cubicBezTo>
                      <a:pt x="2501259" y="1808311"/>
                      <a:pt x="2505561" y="1807130"/>
                      <a:pt x="2507604" y="1803803"/>
                    </a:cubicBezTo>
                    <a:cubicBezTo>
                      <a:pt x="2509540" y="1800368"/>
                      <a:pt x="2508357" y="1795966"/>
                      <a:pt x="2504916" y="1794034"/>
                    </a:cubicBezTo>
                    <a:cubicBezTo>
                      <a:pt x="2476955" y="1777180"/>
                      <a:pt x="2449962" y="1754100"/>
                      <a:pt x="2423937" y="1729195"/>
                    </a:cubicBezTo>
                    <a:cubicBezTo>
                      <a:pt x="2408881" y="1714703"/>
                      <a:pt x="2394148" y="1699460"/>
                      <a:pt x="2379630" y="1684431"/>
                    </a:cubicBezTo>
                    <a:cubicBezTo>
                      <a:pt x="2356724" y="1660492"/>
                      <a:pt x="2334355" y="1636875"/>
                      <a:pt x="2313707" y="1615835"/>
                    </a:cubicBezTo>
                    <a:cubicBezTo>
                      <a:pt x="2301770" y="1603812"/>
                      <a:pt x="2286714" y="1588139"/>
                      <a:pt x="2275530" y="1573432"/>
                    </a:cubicBezTo>
                    <a:cubicBezTo>
                      <a:pt x="2269615" y="1565810"/>
                      <a:pt x="2264776" y="1558510"/>
                      <a:pt x="2262302" y="1552177"/>
                    </a:cubicBezTo>
                    <a:cubicBezTo>
                      <a:pt x="2261980" y="1551318"/>
                      <a:pt x="2262088" y="1550781"/>
                      <a:pt x="2261872" y="1549923"/>
                    </a:cubicBezTo>
                    <a:cubicBezTo>
                      <a:pt x="2285209" y="1559799"/>
                      <a:pt x="2308438" y="1569889"/>
                      <a:pt x="2331882" y="1579551"/>
                    </a:cubicBezTo>
                    <a:cubicBezTo>
                      <a:pt x="2483945" y="1642887"/>
                      <a:pt x="2637084" y="1703646"/>
                      <a:pt x="2791944" y="1760970"/>
                    </a:cubicBezTo>
                    <a:close/>
                    <a:moveTo>
                      <a:pt x="2114971" y="1148330"/>
                    </a:moveTo>
                    <a:cubicBezTo>
                      <a:pt x="2114971" y="1148223"/>
                      <a:pt x="2114756" y="1148438"/>
                      <a:pt x="2114648" y="1148438"/>
                    </a:cubicBezTo>
                    <a:lnTo>
                      <a:pt x="2114110" y="1148545"/>
                    </a:lnTo>
                    <a:cubicBezTo>
                      <a:pt x="2114541" y="1148760"/>
                      <a:pt x="2114971" y="1148867"/>
                      <a:pt x="2114971" y="114833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 name="Google Shape;23;p2"/>
              <p:cNvSpPr/>
              <p:nvPr/>
            </p:nvSpPr>
            <p:spPr>
              <a:xfrm rot="1790023">
                <a:off x="7597329" y="9354915"/>
                <a:ext cx="329333" cy="324916"/>
              </a:xfrm>
              <a:custGeom>
                <a:avLst/>
                <a:gdLst/>
                <a:ahLst/>
                <a:cxnLst/>
                <a:rect l="l" t="t" r="r" b="b"/>
                <a:pathLst>
                  <a:path w="329323" h="324906" extrusionOk="0">
                    <a:moveTo>
                      <a:pt x="71743" y="295563"/>
                    </a:moveTo>
                    <a:cubicBezTo>
                      <a:pt x="-3321" y="244142"/>
                      <a:pt x="-22571" y="142805"/>
                      <a:pt x="28727" y="69378"/>
                    </a:cubicBezTo>
                    <a:cubicBezTo>
                      <a:pt x="80024" y="-4156"/>
                      <a:pt x="182618" y="-22083"/>
                      <a:pt x="257682" y="29337"/>
                    </a:cubicBezTo>
                    <a:cubicBezTo>
                      <a:pt x="332639" y="80758"/>
                      <a:pt x="351888" y="182095"/>
                      <a:pt x="300591" y="255629"/>
                    </a:cubicBezTo>
                    <a:cubicBezTo>
                      <a:pt x="249294" y="329055"/>
                      <a:pt x="146700" y="346983"/>
                      <a:pt x="71743" y="295563"/>
                    </a:cubicBezTo>
                    <a:lnTo>
                      <a:pt x="71743" y="295563"/>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 name="Google Shape;24;p2"/>
              <p:cNvSpPr/>
              <p:nvPr/>
            </p:nvSpPr>
            <p:spPr>
              <a:xfrm rot="1790023">
                <a:off x="6734774" y="11625216"/>
                <a:ext cx="2658756" cy="2554867"/>
              </a:xfrm>
              <a:custGeom>
                <a:avLst/>
                <a:gdLst/>
                <a:ahLst/>
                <a:cxnLst/>
                <a:rect l="l" t="t" r="r" b="b"/>
                <a:pathLst>
                  <a:path w="2658673" h="2554787" extrusionOk="0">
                    <a:moveTo>
                      <a:pt x="2341014" y="1118258"/>
                    </a:moveTo>
                    <a:cubicBezTo>
                      <a:pt x="2249495" y="1106664"/>
                      <a:pt x="2182820" y="1045368"/>
                      <a:pt x="2118725" y="1037210"/>
                    </a:cubicBezTo>
                    <a:cubicBezTo>
                      <a:pt x="1812447" y="998350"/>
                      <a:pt x="1628014" y="1028407"/>
                      <a:pt x="1519935" y="1084765"/>
                    </a:cubicBezTo>
                    <a:cubicBezTo>
                      <a:pt x="1581018" y="961744"/>
                      <a:pt x="1604247" y="776137"/>
                      <a:pt x="1526602" y="515280"/>
                    </a:cubicBezTo>
                    <a:cubicBezTo>
                      <a:pt x="1505739" y="445181"/>
                      <a:pt x="1441967" y="376048"/>
                      <a:pt x="1424976" y="311102"/>
                    </a:cubicBezTo>
                    <a:cubicBezTo>
                      <a:pt x="1379593" y="137626"/>
                      <a:pt x="1412931" y="971"/>
                      <a:pt x="1394864" y="5"/>
                    </a:cubicBezTo>
                    <a:cubicBezTo>
                      <a:pt x="1376905" y="-1069"/>
                      <a:pt x="1377120" y="169723"/>
                      <a:pt x="1316897" y="305090"/>
                    </a:cubicBezTo>
                    <a:cubicBezTo>
                      <a:pt x="1279687" y="388822"/>
                      <a:pt x="1201505" y="434661"/>
                      <a:pt x="1175372" y="493381"/>
                    </a:cubicBezTo>
                    <a:cubicBezTo>
                      <a:pt x="1074714" y="719672"/>
                      <a:pt x="1041053" y="882091"/>
                      <a:pt x="1044279" y="999101"/>
                    </a:cubicBezTo>
                    <a:cubicBezTo>
                      <a:pt x="938996" y="922668"/>
                      <a:pt x="776716" y="865344"/>
                      <a:pt x="536469" y="865237"/>
                    </a:cubicBezTo>
                    <a:cubicBezTo>
                      <a:pt x="462695" y="865237"/>
                      <a:pt x="377737" y="906137"/>
                      <a:pt x="309987" y="903882"/>
                    </a:cubicBezTo>
                    <a:cubicBezTo>
                      <a:pt x="129210" y="897871"/>
                      <a:pt x="6290" y="827450"/>
                      <a:pt x="160" y="844304"/>
                    </a:cubicBezTo>
                    <a:cubicBezTo>
                      <a:pt x="-5862" y="861158"/>
                      <a:pt x="159536" y="909250"/>
                      <a:pt x="273530" y="1004898"/>
                    </a:cubicBezTo>
                    <a:cubicBezTo>
                      <a:pt x="343970" y="1063940"/>
                      <a:pt x="366338" y="1151214"/>
                      <a:pt x="415700" y="1192651"/>
                    </a:cubicBezTo>
                    <a:cubicBezTo>
                      <a:pt x="634869" y="1376325"/>
                      <a:pt x="797579" y="1452328"/>
                      <a:pt x="917273" y="1470899"/>
                    </a:cubicBezTo>
                    <a:cubicBezTo>
                      <a:pt x="804999" y="1545185"/>
                      <a:pt x="692511" y="1686885"/>
                      <a:pt x="618845" y="1933251"/>
                    </a:cubicBezTo>
                    <a:cubicBezTo>
                      <a:pt x="597875" y="2003350"/>
                      <a:pt x="613468" y="2095670"/>
                      <a:pt x="592067" y="2159328"/>
                    </a:cubicBezTo>
                    <a:cubicBezTo>
                      <a:pt x="534963" y="2329368"/>
                      <a:pt x="431939" y="2426090"/>
                      <a:pt x="446564" y="2436717"/>
                    </a:cubicBezTo>
                    <a:cubicBezTo>
                      <a:pt x="461082" y="2447237"/>
                      <a:pt x="554643" y="2303819"/>
                      <a:pt x="679499" y="2222556"/>
                    </a:cubicBezTo>
                    <a:cubicBezTo>
                      <a:pt x="756606" y="2172424"/>
                      <a:pt x="847478" y="2175967"/>
                      <a:pt x="901572" y="2140756"/>
                    </a:cubicBezTo>
                    <a:cubicBezTo>
                      <a:pt x="1097620" y="2013226"/>
                      <a:pt x="1212904" y="1901261"/>
                      <a:pt x="1277321" y="1805291"/>
                    </a:cubicBezTo>
                    <a:cubicBezTo>
                      <a:pt x="1315176" y="1921765"/>
                      <a:pt x="1401317" y="2054663"/>
                      <a:pt x="1563919" y="2192821"/>
                    </a:cubicBezTo>
                    <a:cubicBezTo>
                      <a:pt x="1619841" y="2240376"/>
                      <a:pt x="1711251" y="2263993"/>
                      <a:pt x="1761150" y="2309402"/>
                    </a:cubicBezTo>
                    <a:cubicBezTo>
                      <a:pt x="1894502" y="2430598"/>
                      <a:pt x="1941604" y="2563174"/>
                      <a:pt x="1957306" y="2554372"/>
                    </a:cubicBezTo>
                    <a:cubicBezTo>
                      <a:pt x="1972899" y="2545462"/>
                      <a:pt x="1879015" y="2402365"/>
                      <a:pt x="1855248" y="2256264"/>
                    </a:cubicBezTo>
                    <a:cubicBezTo>
                      <a:pt x="1840516" y="2165983"/>
                      <a:pt x="1880951" y="2085364"/>
                      <a:pt x="1870627" y="2022028"/>
                    </a:cubicBezTo>
                    <a:cubicBezTo>
                      <a:pt x="1832450" y="1787471"/>
                      <a:pt x="1774592" y="1635894"/>
                      <a:pt x="1710821" y="1538637"/>
                    </a:cubicBezTo>
                    <a:cubicBezTo>
                      <a:pt x="1839118" y="1542716"/>
                      <a:pt x="2002150" y="1501816"/>
                      <a:pt x="2197015" y="1376969"/>
                    </a:cubicBezTo>
                    <a:cubicBezTo>
                      <a:pt x="2258959" y="1337357"/>
                      <a:pt x="2307783" y="1257168"/>
                      <a:pt x="2365855" y="1222709"/>
                    </a:cubicBezTo>
                    <a:cubicBezTo>
                      <a:pt x="2521037" y="1130389"/>
                      <a:pt x="2662777" y="1123196"/>
                      <a:pt x="2658583" y="1105806"/>
                    </a:cubicBezTo>
                    <a:cubicBezTo>
                      <a:pt x="2654496" y="1088415"/>
                      <a:pt x="2489205" y="1137152"/>
                      <a:pt x="2341014" y="1118258"/>
                    </a:cubicBezTo>
                    <a:close/>
                    <a:moveTo>
                      <a:pt x="1368624" y="1411858"/>
                    </a:moveTo>
                    <a:cubicBezTo>
                      <a:pt x="1344642" y="1425705"/>
                      <a:pt x="1321091" y="1448678"/>
                      <a:pt x="1301626" y="1479380"/>
                    </a:cubicBezTo>
                    <a:cubicBezTo>
                      <a:pt x="1288075" y="1462204"/>
                      <a:pt x="1273235" y="1447927"/>
                      <a:pt x="1258502" y="1437514"/>
                    </a:cubicBezTo>
                    <a:cubicBezTo>
                      <a:pt x="1233229" y="1419479"/>
                      <a:pt x="1197095" y="1407349"/>
                      <a:pt x="1154939" y="1403484"/>
                    </a:cubicBezTo>
                    <a:cubicBezTo>
                      <a:pt x="1175802" y="1380404"/>
                      <a:pt x="1189783" y="1355070"/>
                      <a:pt x="1197848" y="1332312"/>
                    </a:cubicBezTo>
                    <a:cubicBezTo>
                      <a:pt x="1204624" y="1313204"/>
                      <a:pt x="1207419" y="1290339"/>
                      <a:pt x="1206559" y="1265326"/>
                    </a:cubicBezTo>
                    <a:cubicBezTo>
                      <a:pt x="1226024" y="1271660"/>
                      <a:pt x="1244952" y="1274988"/>
                      <a:pt x="1261835" y="1275846"/>
                    </a:cubicBezTo>
                    <a:cubicBezTo>
                      <a:pt x="1298399" y="1277564"/>
                      <a:pt x="1343137" y="1265326"/>
                      <a:pt x="1387121" y="1237845"/>
                    </a:cubicBezTo>
                    <a:cubicBezTo>
                      <a:pt x="1377120" y="1275846"/>
                      <a:pt x="1378410" y="1312452"/>
                      <a:pt x="1385508" y="1341115"/>
                    </a:cubicBezTo>
                    <a:cubicBezTo>
                      <a:pt x="1389702" y="1358290"/>
                      <a:pt x="1397875" y="1376325"/>
                      <a:pt x="1409490" y="1394360"/>
                    </a:cubicBezTo>
                    <a:cubicBezTo>
                      <a:pt x="1394327" y="1399190"/>
                      <a:pt x="1380346" y="1405095"/>
                      <a:pt x="1368624" y="141185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 name="Google Shape;25;p2"/>
              <p:cNvSpPr/>
              <p:nvPr/>
            </p:nvSpPr>
            <p:spPr>
              <a:xfrm rot="1790023">
                <a:off x="7024477" y="11847806"/>
                <a:ext cx="2116295" cy="2126299"/>
              </a:xfrm>
              <a:custGeom>
                <a:avLst/>
                <a:gdLst/>
                <a:ahLst/>
                <a:cxnLst/>
                <a:rect l="l" t="t" r="r" b="b"/>
                <a:pathLst>
                  <a:path w="2116229" h="2126233" extrusionOk="0">
                    <a:moveTo>
                      <a:pt x="1055521" y="1370726"/>
                    </a:moveTo>
                    <a:cubicBezTo>
                      <a:pt x="1059393" y="1371477"/>
                      <a:pt x="1061974" y="1375234"/>
                      <a:pt x="1061221" y="1379099"/>
                    </a:cubicBezTo>
                    <a:cubicBezTo>
                      <a:pt x="1056705" y="1406688"/>
                      <a:pt x="1051865" y="1434491"/>
                      <a:pt x="1044767" y="1461758"/>
                    </a:cubicBezTo>
                    <a:cubicBezTo>
                      <a:pt x="1042509" y="1470883"/>
                      <a:pt x="1039820" y="1479900"/>
                      <a:pt x="1036809" y="1488917"/>
                    </a:cubicBezTo>
                    <a:cubicBezTo>
                      <a:pt x="1033906" y="1497827"/>
                      <a:pt x="1030572" y="1506737"/>
                      <a:pt x="1027130" y="1515432"/>
                    </a:cubicBezTo>
                    <a:cubicBezTo>
                      <a:pt x="1024765" y="1521336"/>
                      <a:pt x="1022399" y="1527240"/>
                      <a:pt x="1019818" y="1533145"/>
                    </a:cubicBezTo>
                    <a:cubicBezTo>
                      <a:pt x="1016054" y="1541947"/>
                      <a:pt x="1012182" y="1550535"/>
                      <a:pt x="1008203" y="1559230"/>
                    </a:cubicBezTo>
                    <a:cubicBezTo>
                      <a:pt x="1006805" y="1562236"/>
                      <a:pt x="1001966" y="1568892"/>
                      <a:pt x="999600" y="1573508"/>
                    </a:cubicBezTo>
                    <a:cubicBezTo>
                      <a:pt x="1000138" y="1574796"/>
                      <a:pt x="1000245" y="1576406"/>
                      <a:pt x="999815" y="1577802"/>
                    </a:cubicBezTo>
                    <a:cubicBezTo>
                      <a:pt x="999815" y="1577158"/>
                      <a:pt x="999277" y="1575870"/>
                      <a:pt x="998847" y="1575011"/>
                    </a:cubicBezTo>
                    <a:cubicBezTo>
                      <a:pt x="998202" y="1576621"/>
                      <a:pt x="998094" y="1577909"/>
                      <a:pt x="998954" y="1578231"/>
                    </a:cubicBezTo>
                    <a:cubicBezTo>
                      <a:pt x="999277" y="1578339"/>
                      <a:pt x="999600" y="1578231"/>
                      <a:pt x="999707" y="1578124"/>
                    </a:cubicBezTo>
                    <a:cubicBezTo>
                      <a:pt x="999492" y="1578768"/>
                      <a:pt x="999169" y="1579305"/>
                      <a:pt x="998740" y="1579949"/>
                    </a:cubicBezTo>
                    <a:cubicBezTo>
                      <a:pt x="996589" y="1583169"/>
                      <a:pt x="994223" y="1583599"/>
                      <a:pt x="993577" y="1583706"/>
                    </a:cubicBezTo>
                    <a:cubicBezTo>
                      <a:pt x="989921" y="1584565"/>
                      <a:pt x="987448" y="1582955"/>
                      <a:pt x="985835" y="1579627"/>
                    </a:cubicBezTo>
                    <a:cubicBezTo>
                      <a:pt x="985512" y="1578983"/>
                      <a:pt x="984866" y="1576943"/>
                      <a:pt x="985727" y="1573937"/>
                    </a:cubicBezTo>
                    <a:cubicBezTo>
                      <a:pt x="986695" y="1570502"/>
                      <a:pt x="992072" y="1558372"/>
                      <a:pt x="994008" y="1553326"/>
                    </a:cubicBezTo>
                    <a:lnTo>
                      <a:pt x="1010139" y="1509206"/>
                    </a:lnTo>
                    <a:cubicBezTo>
                      <a:pt x="1013903" y="1498364"/>
                      <a:pt x="1017237" y="1487414"/>
                      <a:pt x="1020570" y="1476464"/>
                    </a:cubicBezTo>
                    <a:cubicBezTo>
                      <a:pt x="1023904" y="1465515"/>
                      <a:pt x="1027023" y="1454565"/>
                      <a:pt x="1030142" y="1443508"/>
                    </a:cubicBezTo>
                    <a:cubicBezTo>
                      <a:pt x="1036379" y="1421180"/>
                      <a:pt x="1042079" y="1398744"/>
                      <a:pt x="1047241" y="1376415"/>
                    </a:cubicBezTo>
                    <a:cubicBezTo>
                      <a:pt x="1047993" y="1372551"/>
                      <a:pt x="1051757" y="1369974"/>
                      <a:pt x="1055521" y="1370726"/>
                    </a:cubicBezTo>
                    <a:close/>
                    <a:moveTo>
                      <a:pt x="739027" y="1206589"/>
                    </a:moveTo>
                    <a:cubicBezTo>
                      <a:pt x="723649" y="1211098"/>
                      <a:pt x="708593" y="1216466"/>
                      <a:pt x="693967" y="1222262"/>
                    </a:cubicBezTo>
                    <a:cubicBezTo>
                      <a:pt x="671168" y="1231387"/>
                      <a:pt x="649445" y="1241800"/>
                      <a:pt x="629120" y="1252749"/>
                    </a:cubicBezTo>
                    <a:cubicBezTo>
                      <a:pt x="625678" y="1254575"/>
                      <a:pt x="624280" y="1258868"/>
                      <a:pt x="626001" y="1262304"/>
                    </a:cubicBezTo>
                    <a:cubicBezTo>
                      <a:pt x="627829" y="1265846"/>
                      <a:pt x="632131" y="1267242"/>
                      <a:pt x="635572" y="1265524"/>
                    </a:cubicBezTo>
                    <a:cubicBezTo>
                      <a:pt x="655898" y="1255970"/>
                      <a:pt x="677836" y="1247382"/>
                      <a:pt x="700419" y="1239438"/>
                    </a:cubicBezTo>
                    <a:cubicBezTo>
                      <a:pt x="714830" y="1234285"/>
                      <a:pt x="729671" y="1229455"/>
                      <a:pt x="744619" y="1224946"/>
                    </a:cubicBezTo>
                    <a:cubicBezTo>
                      <a:pt x="763116" y="1219364"/>
                      <a:pt x="781936" y="1214211"/>
                      <a:pt x="800648" y="1210025"/>
                    </a:cubicBezTo>
                    <a:cubicBezTo>
                      <a:pt x="819898" y="1205838"/>
                      <a:pt x="839040" y="1202403"/>
                      <a:pt x="857860" y="1200363"/>
                    </a:cubicBezTo>
                    <a:cubicBezTo>
                      <a:pt x="861624" y="1200041"/>
                      <a:pt x="864528" y="1196821"/>
                      <a:pt x="864205" y="1193063"/>
                    </a:cubicBezTo>
                    <a:cubicBezTo>
                      <a:pt x="863882" y="1189306"/>
                      <a:pt x="860656" y="1186408"/>
                      <a:pt x="856892" y="1186730"/>
                    </a:cubicBezTo>
                    <a:cubicBezTo>
                      <a:pt x="837320" y="1187589"/>
                      <a:pt x="817317" y="1189736"/>
                      <a:pt x="797422" y="1193171"/>
                    </a:cubicBezTo>
                    <a:cubicBezTo>
                      <a:pt x="777849" y="1196499"/>
                      <a:pt x="758277" y="1200900"/>
                      <a:pt x="739027" y="1206589"/>
                    </a:cubicBezTo>
                    <a:close/>
                    <a:moveTo>
                      <a:pt x="953895" y="1249958"/>
                    </a:moveTo>
                    <a:cubicBezTo>
                      <a:pt x="942603" y="1260157"/>
                      <a:pt x="920127" y="1290858"/>
                      <a:pt x="916900" y="1294401"/>
                    </a:cubicBezTo>
                    <a:cubicBezTo>
                      <a:pt x="894102" y="1319950"/>
                      <a:pt x="872163" y="1345928"/>
                      <a:pt x="850547" y="1372229"/>
                    </a:cubicBezTo>
                    <a:cubicBezTo>
                      <a:pt x="828932" y="1398637"/>
                      <a:pt x="807853" y="1425367"/>
                      <a:pt x="786990" y="1452418"/>
                    </a:cubicBezTo>
                    <a:cubicBezTo>
                      <a:pt x="744834" y="1506737"/>
                      <a:pt x="702140" y="1561592"/>
                      <a:pt x="659447" y="1616233"/>
                    </a:cubicBezTo>
                    <a:cubicBezTo>
                      <a:pt x="660844" y="1615589"/>
                      <a:pt x="661382" y="1613656"/>
                      <a:pt x="662888" y="1613979"/>
                    </a:cubicBezTo>
                    <a:cubicBezTo>
                      <a:pt x="666759" y="1614837"/>
                      <a:pt x="669233" y="1618595"/>
                      <a:pt x="668373" y="1622459"/>
                    </a:cubicBezTo>
                    <a:cubicBezTo>
                      <a:pt x="660522" y="1662500"/>
                      <a:pt x="650305" y="1702219"/>
                      <a:pt x="637938" y="1741187"/>
                    </a:cubicBezTo>
                    <a:cubicBezTo>
                      <a:pt x="632991" y="1756752"/>
                      <a:pt x="627722" y="1772211"/>
                      <a:pt x="622022" y="1787562"/>
                    </a:cubicBezTo>
                    <a:cubicBezTo>
                      <a:pt x="613526" y="1810534"/>
                      <a:pt x="604278" y="1833185"/>
                      <a:pt x="594921" y="1855728"/>
                    </a:cubicBezTo>
                    <a:cubicBezTo>
                      <a:pt x="592233" y="1861847"/>
                      <a:pt x="579328" y="1900063"/>
                      <a:pt x="567929" y="1920674"/>
                    </a:cubicBezTo>
                    <a:cubicBezTo>
                      <a:pt x="564595" y="1926686"/>
                      <a:pt x="561261" y="1931409"/>
                      <a:pt x="558357" y="1933878"/>
                    </a:cubicBezTo>
                    <a:cubicBezTo>
                      <a:pt x="556099" y="1935810"/>
                      <a:pt x="553841" y="1936777"/>
                      <a:pt x="551797" y="1937099"/>
                    </a:cubicBezTo>
                    <a:cubicBezTo>
                      <a:pt x="548033" y="1937743"/>
                      <a:pt x="544592" y="1935167"/>
                      <a:pt x="543947" y="1931409"/>
                    </a:cubicBezTo>
                    <a:cubicBezTo>
                      <a:pt x="543409" y="1927974"/>
                      <a:pt x="545560" y="1924754"/>
                      <a:pt x="548786" y="1923787"/>
                    </a:cubicBezTo>
                    <a:cubicBezTo>
                      <a:pt x="549539" y="1924968"/>
                      <a:pt x="550937" y="1921426"/>
                      <a:pt x="552120" y="1919494"/>
                    </a:cubicBezTo>
                    <a:cubicBezTo>
                      <a:pt x="555346" y="1914341"/>
                      <a:pt x="558572" y="1906719"/>
                      <a:pt x="561799" y="1898560"/>
                    </a:cubicBezTo>
                    <a:cubicBezTo>
                      <a:pt x="569757" y="1878271"/>
                      <a:pt x="576962" y="1854011"/>
                      <a:pt x="578791" y="1849287"/>
                    </a:cubicBezTo>
                    <a:cubicBezTo>
                      <a:pt x="589330" y="1822235"/>
                      <a:pt x="599116" y="1794861"/>
                      <a:pt x="608795" y="1767273"/>
                    </a:cubicBezTo>
                    <a:cubicBezTo>
                      <a:pt x="615247" y="1749023"/>
                      <a:pt x="621699" y="1730774"/>
                      <a:pt x="627722" y="1712418"/>
                    </a:cubicBezTo>
                    <a:cubicBezTo>
                      <a:pt x="637185" y="1683433"/>
                      <a:pt x="645681" y="1654127"/>
                      <a:pt x="652886" y="1624499"/>
                    </a:cubicBezTo>
                    <a:cubicBezTo>
                      <a:pt x="639766" y="1641245"/>
                      <a:pt x="626969" y="1658099"/>
                      <a:pt x="613741" y="1674845"/>
                    </a:cubicBezTo>
                    <a:cubicBezTo>
                      <a:pt x="574811" y="1723904"/>
                      <a:pt x="535451" y="1772748"/>
                      <a:pt x="495553" y="1821055"/>
                    </a:cubicBezTo>
                    <a:cubicBezTo>
                      <a:pt x="428878" y="1902103"/>
                      <a:pt x="360804" y="1981863"/>
                      <a:pt x="291547" y="2059047"/>
                    </a:cubicBezTo>
                    <a:cubicBezTo>
                      <a:pt x="288966" y="2062053"/>
                      <a:pt x="284449" y="2062267"/>
                      <a:pt x="281438" y="2059691"/>
                    </a:cubicBezTo>
                    <a:cubicBezTo>
                      <a:pt x="278535" y="2057115"/>
                      <a:pt x="278212" y="2052606"/>
                      <a:pt x="280901" y="2049600"/>
                    </a:cubicBezTo>
                    <a:cubicBezTo>
                      <a:pt x="348974" y="1971665"/>
                      <a:pt x="415650" y="1891046"/>
                      <a:pt x="481358" y="1809568"/>
                    </a:cubicBezTo>
                    <a:cubicBezTo>
                      <a:pt x="508673" y="1775861"/>
                      <a:pt x="535559" y="1741831"/>
                      <a:pt x="562659" y="1707802"/>
                    </a:cubicBezTo>
                    <a:cubicBezTo>
                      <a:pt x="556529" y="1709519"/>
                      <a:pt x="549324" y="1712095"/>
                      <a:pt x="545883" y="1713062"/>
                    </a:cubicBezTo>
                    <a:cubicBezTo>
                      <a:pt x="537387" y="1715531"/>
                      <a:pt x="528891" y="1717999"/>
                      <a:pt x="520503" y="1720683"/>
                    </a:cubicBezTo>
                    <a:cubicBezTo>
                      <a:pt x="512115" y="1723367"/>
                      <a:pt x="503834" y="1726051"/>
                      <a:pt x="495553" y="1729056"/>
                    </a:cubicBezTo>
                    <a:cubicBezTo>
                      <a:pt x="479207" y="1734746"/>
                      <a:pt x="462968" y="1741187"/>
                      <a:pt x="446837" y="1747628"/>
                    </a:cubicBezTo>
                    <a:cubicBezTo>
                      <a:pt x="436083" y="1751922"/>
                      <a:pt x="425329" y="1756216"/>
                      <a:pt x="414575" y="1760617"/>
                    </a:cubicBezTo>
                    <a:cubicBezTo>
                      <a:pt x="387689" y="1771674"/>
                      <a:pt x="361019" y="1783482"/>
                      <a:pt x="334994" y="1796149"/>
                    </a:cubicBezTo>
                    <a:cubicBezTo>
                      <a:pt x="331553" y="1797975"/>
                      <a:pt x="327251" y="1796686"/>
                      <a:pt x="325423" y="1793144"/>
                    </a:cubicBezTo>
                    <a:cubicBezTo>
                      <a:pt x="323595" y="1789708"/>
                      <a:pt x="324885" y="1785415"/>
                      <a:pt x="328434" y="1783590"/>
                    </a:cubicBezTo>
                    <a:cubicBezTo>
                      <a:pt x="354136" y="1769420"/>
                      <a:pt x="380269" y="1755786"/>
                      <a:pt x="407154" y="1743549"/>
                    </a:cubicBezTo>
                    <a:cubicBezTo>
                      <a:pt x="417908" y="1738611"/>
                      <a:pt x="428663" y="1733995"/>
                      <a:pt x="439632" y="1729593"/>
                    </a:cubicBezTo>
                    <a:cubicBezTo>
                      <a:pt x="456193" y="1723152"/>
                      <a:pt x="472970" y="1717355"/>
                      <a:pt x="489853" y="1711988"/>
                    </a:cubicBezTo>
                    <a:cubicBezTo>
                      <a:pt x="498457" y="1709304"/>
                      <a:pt x="507060" y="1706728"/>
                      <a:pt x="515771" y="1704474"/>
                    </a:cubicBezTo>
                    <a:cubicBezTo>
                      <a:pt x="524482" y="1702112"/>
                      <a:pt x="533193" y="1700072"/>
                      <a:pt x="542011" y="1698032"/>
                    </a:cubicBezTo>
                    <a:cubicBezTo>
                      <a:pt x="549754" y="1696315"/>
                      <a:pt x="569112" y="1692772"/>
                      <a:pt x="573736" y="1693417"/>
                    </a:cubicBezTo>
                    <a:cubicBezTo>
                      <a:pt x="573951" y="1693417"/>
                      <a:pt x="573843" y="1693524"/>
                      <a:pt x="573951" y="1693632"/>
                    </a:cubicBezTo>
                    <a:cubicBezTo>
                      <a:pt x="582124" y="1683326"/>
                      <a:pt x="590405" y="1673128"/>
                      <a:pt x="598578" y="1662822"/>
                    </a:cubicBezTo>
                    <a:cubicBezTo>
                      <a:pt x="657188" y="1588859"/>
                      <a:pt x="715583" y="1515110"/>
                      <a:pt x="773333" y="1441791"/>
                    </a:cubicBezTo>
                    <a:cubicBezTo>
                      <a:pt x="794626" y="1414954"/>
                      <a:pt x="816242" y="1388331"/>
                      <a:pt x="838180" y="1362031"/>
                    </a:cubicBezTo>
                    <a:cubicBezTo>
                      <a:pt x="855387" y="1341527"/>
                      <a:pt x="873346" y="1321453"/>
                      <a:pt x="891198" y="1301486"/>
                    </a:cubicBezTo>
                    <a:cubicBezTo>
                      <a:pt x="889370" y="1302130"/>
                      <a:pt x="887757" y="1303848"/>
                      <a:pt x="886036" y="1302881"/>
                    </a:cubicBezTo>
                    <a:cubicBezTo>
                      <a:pt x="885821" y="1302774"/>
                      <a:pt x="885714" y="1302667"/>
                      <a:pt x="885498" y="1302559"/>
                    </a:cubicBezTo>
                    <a:cubicBezTo>
                      <a:pt x="882810" y="1303740"/>
                      <a:pt x="879369" y="1306102"/>
                      <a:pt x="877755" y="1306424"/>
                    </a:cubicBezTo>
                    <a:lnTo>
                      <a:pt x="849365" y="1313509"/>
                    </a:lnTo>
                    <a:lnTo>
                      <a:pt x="776021" y="1331114"/>
                    </a:lnTo>
                    <a:cubicBezTo>
                      <a:pt x="757201" y="1335838"/>
                      <a:pt x="738705" y="1341098"/>
                      <a:pt x="720207" y="1346465"/>
                    </a:cubicBezTo>
                    <a:cubicBezTo>
                      <a:pt x="701603" y="1351940"/>
                      <a:pt x="683105" y="1357522"/>
                      <a:pt x="664824" y="1363534"/>
                    </a:cubicBezTo>
                    <a:cubicBezTo>
                      <a:pt x="628045" y="1375557"/>
                      <a:pt x="591803" y="1388653"/>
                      <a:pt x="555992" y="1403789"/>
                    </a:cubicBezTo>
                    <a:cubicBezTo>
                      <a:pt x="552335" y="1405292"/>
                      <a:pt x="548141" y="1403682"/>
                      <a:pt x="546528" y="1400140"/>
                    </a:cubicBezTo>
                    <a:cubicBezTo>
                      <a:pt x="544915" y="1396490"/>
                      <a:pt x="546528" y="1392303"/>
                      <a:pt x="550184" y="1390693"/>
                    </a:cubicBezTo>
                    <a:cubicBezTo>
                      <a:pt x="585781" y="1374054"/>
                      <a:pt x="621914" y="1358918"/>
                      <a:pt x="658801" y="1345928"/>
                    </a:cubicBezTo>
                    <a:cubicBezTo>
                      <a:pt x="677298" y="1339380"/>
                      <a:pt x="695903" y="1333476"/>
                      <a:pt x="714830" y="1328001"/>
                    </a:cubicBezTo>
                    <a:cubicBezTo>
                      <a:pt x="733650" y="1322634"/>
                      <a:pt x="752685" y="1317910"/>
                      <a:pt x="771827" y="1313509"/>
                    </a:cubicBezTo>
                    <a:lnTo>
                      <a:pt x="845923" y="1298373"/>
                    </a:lnTo>
                    <a:lnTo>
                      <a:pt x="874852" y="1292468"/>
                    </a:lnTo>
                    <a:cubicBezTo>
                      <a:pt x="877325" y="1292039"/>
                      <a:pt x="881842" y="1290107"/>
                      <a:pt x="884853" y="1289355"/>
                    </a:cubicBezTo>
                    <a:cubicBezTo>
                      <a:pt x="887864" y="1288604"/>
                      <a:pt x="890338" y="1288711"/>
                      <a:pt x="891628" y="1289141"/>
                    </a:cubicBezTo>
                    <a:cubicBezTo>
                      <a:pt x="893994" y="1290107"/>
                      <a:pt x="895500" y="1291610"/>
                      <a:pt x="896145" y="1293649"/>
                    </a:cubicBezTo>
                    <a:cubicBezTo>
                      <a:pt x="896360" y="1294186"/>
                      <a:pt x="895822" y="1295474"/>
                      <a:pt x="895822" y="1296226"/>
                    </a:cubicBezTo>
                    <a:cubicBezTo>
                      <a:pt x="899264" y="1292361"/>
                      <a:pt x="902490" y="1288389"/>
                      <a:pt x="906039" y="1284632"/>
                    </a:cubicBezTo>
                    <a:cubicBezTo>
                      <a:pt x="908943" y="1281519"/>
                      <a:pt x="927332" y="1257365"/>
                      <a:pt x="939699" y="1244591"/>
                    </a:cubicBezTo>
                    <a:cubicBezTo>
                      <a:pt x="943248" y="1240941"/>
                      <a:pt x="946474" y="1238150"/>
                      <a:pt x="948840" y="1236647"/>
                    </a:cubicBezTo>
                    <a:cubicBezTo>
                      <a:pt x="951529" y="1234929"/>
                      <a:pt x="954002" y="1234608"/>
                      <a:pt x="955615" y="1234822"/>
                    </a:cubicBezTo>
                    <a:cubicBezTo>
                      <a:pt x="959379" y="1235252"/>
                      <a:pt x="962068" y="1238579"/>
                      <a:pt x="961638" y="1242337"/>
                    </a:cubicBezTo>
                    <a:cubicBezTo>
                      <a:pt x="961315" y="1245342"/>
                      <a:pt x="959057" y="1247704"/>
                      <a:pt x="956368" y="1248241"/>
                    </a:cubicBezTo>
                    <a:lnTo>
                      <a:pt x="956261" y="1248134"/>
                    </a:lnTo>
                    <a:cubicBezTo>
                      <a:pt x="956153" y="1247812"/>
                      <a:pt x="955830" y="1248026"/>
                      <a:pt x="955400" y="1248348"/>
                    </a:cubicBezTo>
                    <a:cubicBezTo>
                      <a:pt x="954970" y="1248455"/>
                      <a:pt x="954540" y="1248455"/>
                      <a:pt x="954110" y="1248348"/>
                    </a:cubicBezTo>
                    <a:cubicBezTo>
                      <a:pt x="954325" y="1248455"/>
                      <a:pt x="954755" y="1248563"/>
                      <a:pt x="955293" y="1248563"/>
                    </a:cubicBezTo>
                    <a:cubicBezTo>
                      <a:pt x="954863" y="1248992"/>
                      <a:pt x="954325" y="1249636"/>
                      <a:pt x="953895" y="1249958"/>
                    </a:cubicBezTo>
                    <a:close/>
                    <a:moveTo>
                      <a:pt x="567498" y="1697603"/>
                    </a:moveTo>
                    <a:cubicBezTo>
                      <a:pt x="567714" y="1696315"/>
                      <a:pt x="568251" y="1695242"/>
                      <a:pt x="569004" y="1696315"/>
                    </a:cubicBezTo>
                    <a:cubicBezTo>
                      <a:pt x="569112" y="1696315"/>
                      <a:pt x="568896" y="1696422"/>
                      <a:pt x="568789" y="1696422"/>
                    </a:cubicBezTo>
                    <a:cubicBezTo>
                      <a:pt x="568359" y="1696745"/>
                      <a:pt x="567821" y="1697174"/>
                      <a:pt x="567498" y="1697603"/>
                    </a:cubicBezTo>
                    <a:close/>
                    <a:moveTo>
                      <a:pt x="955293" y="1248563"/>
                    </a:moveTo>
                    <a:cubicBezTo>
                      <a:pt x="955830" y="1248670"/>
                      <a:pt x="956476" y="1248670"/>
                      <a:pt x="956368" y="1248241"/>
                    </a:cubicBezTo>
                    <a:cubicBezTo>
                      <a:pt x="956046" y="1248348"/>
                      <a:pt x="955723" y="1248348"/>
                      <a:pt x="955400" y="1248348"/>
                    </a:cubicBezTo>
                    <a:lnTo>
                      <a:pt x="955293" y="1248563"/>
                    </a:lnTo>
                    <a:close/>
                    <a:moveTo>
                      <a:pt x="787958" y="1471527"/>
                    </a:moveTo>
                    <a:cubicBezTo>
                      <a:pt x="784087" y="1471849"/>
                      <a:pt x="781183" y="1475284"/>
                      <a:pt x="781506" y="1479256"/>
                    </a:cubicBezTo>
                    <a:cubicBezTo>
                      <a:pt x="783334" y="1506307"/>
                      <a:pt x="782474" y="1533574"/>
                      <a:pt x="780108" y="1560733"/>
                    </a:cubicBezTo>
                    <a:cubicBezTo>
                      <a:pt x="778387" y="1581130"/>
                      <a:pt x="775591" y="1601419"/>
                      <a:pt x="772365" y="1621600"/>
                    </a:cubicBezTo>
                    <a:cubicBezTo>
                      <a:pt x="769031" y="1641996"/>
                      <a:pt x="765374" y="1662178"/>
                      <a:pt x="760966" y="1682145"/>
                    </a:cubicBezTo>
                    <a:cubicBezTo>
                      <a:pt x="758277" y="1695242"/>
                      <a:pt x="755266" y="1708123"/>
                      <a:pt x="751717" y="1721005"/>
                    </a:cubicBezTo>
                    <a:cubicBezTo>
                      <a:pt x="749351" y="1729486"/>
                      <a:pt x="746770" y="1737859"/>
                      <a:pt x="743867" y="1746232"/>
                    </a:cubicBezTo>
                    <a:cubicBezTo>
                      <a:pt x="741716" y="1752673"/>
                      <a:pt x="733327" y="1763193"/>
                      <a:pt x="729241" y="1770493"/>
                    </a:cubicBezTo>
                    <a:cubicBezTo>
                      <a:pt x="726337" y="1775538"/>
                      <a:pt x="725369" y="1779832"/>
                      <a:pt x="725907" y="1782302"/>
                    </a:cubicBezTo>
                    <a:cubicBezTo>
                      <a:pt x="726337" y="1784663"/>
                      <a:pt x="727520" y="1786488"/>
                      <a:pt x="729456" y="1787776"/>
                    </a:cubicBezTo>
                    <a:cubicBezTo>
                      <a:pt x="731069" y="1788742"/>
                      <a:pt x="733435" y="1789708"/>
                      <a:pt x="737199" y="1789065"/>
                    </a:cubicBezTo>
                    <a:cubicBezTo>
                      <a:pt x="740963" y="1788528"/>
                      <a:pt x="743544" y="1784985"/>
                      <a:pt x="742898" y="1781228"/>
                    </a:cubicBezTo>
                    <a:cubicBezTo>
                      <a:pt x="742683" y="1779940"/>
                      <a:pt x="742146" y="1778759"/>
                      <a:pt x="741285" y="1777793"/>
                    </a:cubicBezTo>
                    <a:cubicBezTo>
                      <a:pt x="745910" y="1770171"/>
                      <a:pt x="755696" y="1758685"/>
                      <a:pt x="758492" y="1751707"/>
                    </a:cubicBezTo>
                    <a:cubicBezTo>
                      <a:pt x="762794" y="1740972"/>
                      <a:pt x="766450" y="1730130"/>
                      <a:pt x="769784" y="1719180"/>
                    </a:cubicBezTo>
                    <a:cubicBezTo>
                      <a:pt x="773118" y="1708338"/>
                      <a:pt x="776021" y="1697281"/>
                      <a:pt x="778710" y="1686224"/>
                    </a:cubicBezTo>
                    <a:cubicBezTo>
                      <a:pt x="782796" y="1669370"/>
                      <a:pt x="786668" y="1652302"/>
                      <a:pt x="789679" y="1635019"/>
                    </a:cubicBezTo>
                    <a:cubicBezTo>
                      <a:pt x="792690" y="1617843"/>
                      <a:pt x="794949" y="1600453"/>
                      <a:pt x="796562" y="1583062"/>
                    </a:cubicBezTo>
                    <a:cubicBezTo>
                      <a:pt x="799680" y="1547959"/>
                      <a:pt x="799573" y="1512749"/>
                      <a:pt x="795701" y="1477967"/>
                    </a:cubicBezTo>
                    <a:cubicBezTo>
                      <a:pt x="795379" y="1473996"/>
                      <a:pt x="791937" y="1471097"/>
                      <a:pt x="787958" y="1471527"/>
                    </a:cubicBezTo>
                    <a:close/>
                    <a:moveTo>
                      <a:pt x="952174" y="1297514"/>
                    </a:moveTo>
                    <a:cubicBezTo>
                      <a:pt x="948302" y="1298158"/>
                      <a:pt x="945722" y="1301808"/>
                      <a:pt x="946367" y="1305672"/>
                    </a:cubicBezTo>
                    <a:cubicBezTo>
                      <a:pt x="950238" y="1331758"/>
                      <a:pt x="951851" y="1357737"/>
                      <a:pt x="952174" y="1383715"/>
                    </a:cubicBezTo>
                    <a:cubicBezTo>
                      <a:pt x="952389" y="1403253"/>
                      <a:pt x="951636" y="1422790"/>
                      <a:pt x="950561" y="1442327"/>
                    </a:cubicBezTo>
                    <a:cubicBezTo>
                      <a:pt x="949378" y="1461865"/>
                      <a:pt x="947980" y="1481403"/>
                      <a:pt x="945829" y="1501047"/>
                    </a:cubicBezTo>
                    <a:cubicBezTo>
                      <a:pt x="944754" y="1511568"/>
                      <a:pt x="943463" y="1521980"/>
                      <a:pt x="942065" y="1532393"/>
                    </a:cubicBezTo>
                    <a:cubicBezTo>
                      <a:pt x="940775" y="1542806"/>
                      <a:pt x="939269" y="1553326"/>
                      <a:pt x="937763" y="1563739"/>
                    </a:cubicBezTo>
                    <a:cubicBezTo>
                      <a:pt x="936796" y="1570717"/>
                      <a:pt x="929268" y="1582740"/>
                      <a:pt x="928192" y="1589181"/>
                    </a:cubicBezTo>
                    <a:cubicBezTo>
                      <a:pt x="927332" y="1594226"/>
                      <a:pt x="928837" y="1597769"/>
                      <a:pt x="931419" y="1599701"/>
                    </a:cubicBezTo>
                    <a:cubicBezTo>
                      <a:pt x="933032" y="1600989"/>
                      <a:pt x="935398" y="1602063"/>
                      <a:pt x="938732" y="1601848"/>
                    </a:cubicBezTo>
                    <a:cubicBezTo>
                      <a:pt x="942495" y="1601633"/>
                      <a:pt x="945399" y="1598520"/>
                      <a:pt x="945291" y="1594763"/>
                    </a:cubicBezTo>
                    <a:cubicBezTo>
                      <a:pt x="945184" y="1592616"/>
                      <a:pt x="944109" y="1590899"/>
                      <a:pt x="942710" y="1589718"/>
                    </a:cubicBezTo>
                    <a:cubicBezTo>
                      <a:pt x="943678" y="1587141"/>
                      <a:pt x="945399" y="1584136"/>
                      <a:pt x="947012" y="1581023"/>
                    </a:cubicBezTo>
                    <a:cubicBezTo>
                      <a:pt x="949701" y="1575762"/>
                      <a:pt x="952174" y="1570287"/>
                      <a:pt x="953035" y="1566316"/>
                    </a:cubicBezTo>
                    <a:cubicBezTo>
                      <a:pt x="955400" y="1553756"/>
                      <a:pt x="957766" y="1541196"/>
                      <a:pt x="959810" y="1528636"/>
                    </a:cubicBezTo>
                    <a:cubicBezTo>
                      <a:pt x="961315" y="1520156"/>
                      <a:pt x="962606" y="1511675"/>
                      <a:pt x="963788" y="1503302"/>
                    </a:cubicBezTo>
                    <a:cubicBezTo>
                      <a:pt x="966370" y="1483335"/>
                      <a:pt x="968736" y="1463368"/>
                      <a:pt x="969811" y="1443401"/>
                    </a:cubicBezTo>
                    <a:cubicBezTo>
                      <a:pt x="970671" y="1430090"/>
                      <a:pt x="970886" y="1416671"/>
                      <a:pt x="970779" y="1403253"/>
                    </a:cubicBezTo>
                    <a:cubicBezTo>
                      <a:pt x="970241" y="1369867"/>
                      <a:pt x="966907" y="1336589"/>
                      <a:pt x="960455" y="1303311"/>
                    </a:cubicBezTo>
                    <a:cubicBezTo>
                      <a:pt x="959702" y="1299446"/>
                      <a:pt x="956046" y="1296762"/>
                      <a:pt x="952174" y="1297514"/>
                    </a:cubicBezTo>
                    <a:close/>
                    <a:moveTo>
                      <a:pt x="371666" y="1617306"/>
                    </a:moveTo>
                    <a:cubicBezTo>
                      <a:pt x="373601" y="1620742"/>
                      <a:pt x="377903" y="1621922"/>
                      <a:pt x="381344" y="1619990"/>
                    </a:cubicBezTo>
                    <a:cubicBezTo>
                      <a:pt x="423931" y="1596803"/>
                      <a:pt x="467377" y="1575977"/>
                      <a:pt x="511469" y="1556762"/>
                    </a:cubicBezTo>
                    <a:cubicBezTo>
                      <a:pt x="529214" y="1549140"/>
                      <a:pt x="546958" y="1541733"/>
                      <a:pt x="564918" y="1534648"/>
                    </a:cubicBezTo>
                    <a:cubicBezTo>
                      <a:pt x="591588" y="1524020"/>
                      <a:pt x="618688" y="1513930"/>
                      <a:pt x="646326" y="1505020"/>
                    </a:cubicBezTo>
                    <a:cubicBezTo>
                      <a:pt x="652779" y="1502873"/>
                      <a:pt x="708055" y="1480973"/>
                      <a:pt x="731177" y="1476357"/>
                    </a:cubicBezTo>
                    <a:cubicBezTo>
                      <a:pt x="732682" y="1476035"/>
                      <a:pt x="734510" y="1475391"/>
                      <a:pt x="735693" y="1475177"/>
                    </a:cubicBezTo>
                    <a:cubicBezTo>
                      <a:pt x="735263" y="1474854"/>
                      <a:pt x="734941" y="1474425"/>
                      <a:pt x="734725" y="1474210"/>
                    </a:cubicBezTo>
                    <a:cubicBezTo>
                      <a:pt x="735048" y="1474640"/>
                      <a:pt x="735478" y="1474854"/>
                      <a:pt x="735908" y="1475177"/>
                    </a:cubicBezTo>
                    <a:cubicBezTo>
                      <a:pt x="736554" y="1475069"/>
                      <a:pt x="737091" y="1475177"/>
                      <a:pt x="736984" y="1475606"/>
                    </a:cubicBezTo>
                    <a:lnTo>
                      <a:pt x="736984" y="1475820"/>
                    </a:lnTo>
                    <a:cubicBezTo>
                      <a:pt x="739350" y="1476894"/>
                      <a:pt x="742361" y="1476464"/>
                      <a:pt x="744404" y="1474532"/>
                    </a:cubicBezTo>
                    <a:cubicBezTo>
                      <a:pt x="747200" y="1471956"/>
                      <a:pt x="747308" y="1467662"/>
                      <a:pt x="744727" y="1464871"/>
                    </a:cubicBezTo>
                    <a:cubicBezTo>
                      <a:pt x="743544" y="1463583"/>
                      <a:pt x="741716" y="1462509"/>
                      <a:pt x="738812" y="1462080"/>
                    </a:cubicBezTo>
                    <a:cubicBezTo>
                      <a:pt x="735156" y="1461436"/>
                      <a:pt x="727735" y="1462509"/>
                      <a:pt x="718271" y="1464656"/>
                    </a:cubicBezTo>
                    <a:cubicBezTo>
                      <a:pt x="691601" y="1471097"/>
                      <a:pt x="646972" y="1486877"/>
                      <a:pt x="641164" y="1488595"/>
                    </a:cubicBezTo>
                    <a:cubicBezTo>
                      <a:pt x="612881" y="1496968"/>
                      <a:pt x="585135" y="1506200"/>
                      <a:pt x="557820" y="1516720"/>
                    </a:cubicBezTo>
                    <a:cubicBezTo>
                      <a:pt x="539645" y="1523806"/>
                      <a:pt x="521578" y="1531427"/>
                      <a:pt x="503834" y="1539478"/>
                    </a:cubicBezTo>
                    <a:cubicBezTo>
                      <a:pt x="459527" y="1559660"/>
                      <a:pt x="416618" y="1582847"/>
                      <a:pt x="374354" y="1607645"/>
                    </a:cubicBezTo>
                    <a:cubicBezTo>
                      <a:pt x="370913" y="1609577"/>
                      <a:pt x="369730" y="1613871"/>
                      <a:pt x="371666" y="1617306"/>
                    </a:cubicBezTo>
                    <a:close/>
                    <a:moveTo>
                      <a:pt x="735693" y="1475177"/>
                    </a:moveTo>
                    <a:cubicBezTo>
                      <a:pt x="736231" y="1475820"/>
                      <a:pt x="736769" y="1476250"/>
                      <a:pt x="736984" y="1475820"/>
                    </a:cubicBezTo>
                    <a:cubicBezTo>
                      <a:pt x="736554" y="1475606"/>
                      <a:pt x="736231" y="1475391"/>
                      <a:pt x="735908" y="1475177"/>
                    </a:cubicBezTo>
                    <a:lnTo>
                      <a:pt x="735693" y="1475177"/>
                    </a:lnTo>
                    <a:close/>
                    <a:moveTo>
                      <a:pt x="1401589" y="1309430"/>
                    </a:moveTo>
                    <a:lnTo>
                      <a:pt x="1385566" y="1291825"/>
                    </a:lnTo>
                    <a:cubicBezTo>
                      <a:pt x="1377608" y="1283666"/>
                      <a:pt x="1369220" y="1276044"/>
                      <a:pt x="1360509" y="1268852"/>
                    </a:cubicBezTo>
                    <a:cubicBezTo>
                      <a:pt x="1351905" y="1261552"/>
                      <a:pt x="1342872" y="1254789"/>
                      <a:pt x="1333731" y="1248241"/>
                    </a:cubicBezTo>
                    <a:cubicBezTo>
                      <a:pt x="1319213" y="1237935"/>
                      <a:pt x="1305232" y="1229240"/>
                      <a:pt x="1291144" y="1222048"/>
                    </a:cubicBezTo>
                    <a:cubicBezTo>
                      <a:pt x="1275766" y="1214211"/>
                      <a:pt x="1260495" y="1207985"/>
                      <a:pt x="1244794" y="1202939"/>
                    </a:cubicBezTo>
                    <a:cubicBezTo>
                      <a:pt x="1215005" y="1193278"/>
                      <a:pt x="1183818" y="1188018"/>
                      <a:pt x="1147900" y="1183187"/>
                    </a:cubicBezTo>
                    <a:cubicBezTo>
                      <a:pt x="1144028" y="1182543"/>
                      <a:pt x="1140372" y="1185227"/>
                      <a:pt x="1139726" y="1189092"/>
                    </a:cubicBezTo>
                    <a:cubicBezTo>
                      <a:pt x="1139081" y="1192956"/>
                      <a:pt x="1141769" y="1196606"/>
                      <a:pt x="1145641" y="1197250"/>
                    </a:cubicBezTo>
                    <a:cubicBezTo>
                      <a:pt x="1180269" y="1203476"/>
                      <a:pt x="1210166" y="1210347"/>
                      <a:pt x="1238879" y="1220545"/>
                    </a:cubicBezTo>
                    <a:cubicBezTo>
                      <a:pt x="1253505" y="1225698"/>
                      <a:pt x="1267808" y="1231816"/>
                      <a:pt x="1282326" y="1239224"/>
                    </a:cubicBezTo>
                    <a:cubicBezTo>
                      <a:pt x="1295769" y="1245986"/>
                      <a:pt x="1309319" y="1253715"/>
                      <a:pt x="1323407" y="1263162"/>
                    </a:cubicBezTo>
                    <a:cubicBezTo>
                      <a:pt x="1332441" y="1269174"/>
                      <a:pt x="1341366" y="1275400"/>
                      <a:pt x="1349970" y="1282056"/>
                    </a:cubicBezTo>
                    <a:cubicBezTo>
                      <a:pt x="1358573" y="1288604"/>
                      <a:pt x="1366854" y="1295474"/>
                      <a:pt x="1374812" y="1302881"/>
                    </a:cubicBezTo>
                    <a:lnTo>
                      <a:pt x="1390943" y="1318769"/>
                    </a:lnTo>
                    <a:cubicBezTo>
                      <a:pt x="1391803" y="1319628"/>
                      <a:pt x="1393954" y="1321668"/>
                      <a:pt x="1395460" y="1323278"/>
                    </a:cubicBezTo>
                    <a:cubicBezTo>
                      <a:pt x="1395567" y="1323922"/>
                      <a:pt x="1395782" y="1324458"/>
                      <a:pt x="1396105" y="1324995"/>
                    </a:cubicBezTo>
                    <a:cubicBezTo>
                      <a:pt x="1395997" y="1324673"/>
                      <a:pt x="1395997" y="1324458"/>
                      <a:pt x="1395997" y="1324458"/>
                    </a:cubicBezTo>
                    <a:cubicBezTo>
                      <a:pt x="1395997" y="1324351"/>
                      <a:pt x="1395997" y="1324137"/>
                      <a:pt x="1396105" y="1324029"/>
                    </a:cubicBezTo>
                    <a:cubicBezTo>
                      <a:pt x="1396750" y="1324888"/>
                      <a:pt x="1397073" y="1325639"/>
                      <a:pt x="1396643" y="1325961"/>
                    </a:cubicBezTo>
                    <a:lnTo>
                      <a:pt x="1397503" y="1327035"/>
                    </a:lnTo>
                    <a:cubicBezTo>
                      <a:pt x="1398256" y="1327894"/>
                      <a:pt x="1398901" y="1328216"/>
                      <a:pt x="1399224" y="1328431"/>
                    </a:cubicBezTo>
                    <a:cubicBezTo>
                      <a:pt x="1400944" y="1329504"/>
                      <a:pt x="1402558" y="1329397"/>
                      <a:pt x="1403525" y="1329289"/>
                    </a:cubicBezTo>
                    <a:cubicBezTo>
                      <a:pt x="1405891" y="1328967"/>
                      <a:pt x="1407504" y="1327679"/>
                      <a:pt x="1408687" y="1325639"/>
                    </a:cubicBezTo>
                    <a:cubicBezTo>
                      <a:pt x="1409117" y="1324781"/>
                      <a:pt x="1409870" y="1323063"/>
                      <a:pt x="1409117" y="1320487"/>
                    </a:cubicBezTo>
                    <a:cubicBezTo>
                      <a:pt x="1409117" y="1320272"/>
                      <a:pt x="1408795" y="1319413"/>
                      <a:pt x="1408042" y="1318232"/>
                    </a:cubicBezTo>
                    <a:cubicBezTo>
                      <a:pt x="1407074" y="1316729"/>
                      <a:pt x="1403310" y="1311362"/>
                      <a:pt x="1401589" y="1309430"/>
                    </a:cubicBezTo>
                    <a:close/>
                    <a:moveTo>
                      <a:pt x="1216296" y="867260"/>
                    </a:moveTo>
                    <a:cubicBezTo>
                      <a:pt x="1215650" y="866830"/>
                      <a:pt x="1215005" y="866723"/>
                      <a:pt x="1214683" y="868118"/>
                    </a:cubicBezTo>
                    <a:lnTo>
                      <a:pt x="1215866" y="867367"/>
                    </a:lnTo>
                    <a:cubicBezTo>
                      <a:pt x="1216081" y="867260"/>
                      <a:pt x="1216188" y="867260"/>
                      <a:pt x="1216296" y="867260"/>
                    </a:cubicBezTo>
                    <a:close/>
                    <a:moveTo>
                      <a:pt x="1216296" y="867260"/>
                    </a:moveTo>
                    <a:cubicBezTo>
                      <a:pt x="1216296" y="867260"/>
                      <a:pt x="1216403" y="867260"/>
                      <a:pt x="1216511" y="867152"/>
                    </a:cubicBezTo>
                    <a:cubicBezTo>
                      <a:pt x="1215650" y="868011"/>
                      <a:pt x="1215005" y="869085"/>
                      <a:pt x="1214683" y="870265"/>
                    </a:cubicBezTo>
                    <a:cubicBezTo>
                      <a:pt x="1214683" y="869514"/>
                      <a:pt x="1214683" y="868763"/>
                      <a:pt x="1214790" y="868118"/>
                    </a:cubicBezTo>
                    <a:cubicBezTo>
                      <a:pt x="1210488" y="870695"/>
                      <a:pt x="1202315" y="875096"/>
                      <a:pt x="1201455" y="875740"/>
                    </a:cubicBezTo>
                    <a:cubicBezTo>
                      <a:pt x="1195863" y="879497"/>
                      <a:pt x="1190593" y="883791"/>
                      <a:pt x="1185431" y="888193"/>
                    </a:cubicBezTo>
                    <a:cubicBezTo>
                      <a:pt x="1180377" y="892594"/>
                      <a:pt x="1175645" y="897210"/>
                      <a:pt x="1170806" y="901826"/>
                    </a:cubicBezTo>
                    <a:cubicBezTo>
                      <a:pt x="1161772" y="911058"/>
                      <a:pt x="1152093" y="920504"/>
                      <a:pt x="1142952" y="930810"/>
                    </a:cubicBezTo>
                    <a:cubicBezTo>
                      <a:pt x="1133919" y="940901"/>
                      <a:pt x="1125423" y="951743"/>
                      <a:pt x="1117895" y="963015"/>
                    </a:cubicBezTo>
                    <a:cubicBezTo>
                      <a:pt x="1107356" y="978688"/>
                      <a:pt x="1098968" y="995327"/>
                      <a:pt x="1093699" y="1012610"/>
                    </a:cubicBezTo>
                    <a:cubicBezTo>
                      <a:pt x="1092515" y="1016367"/>
                      <a:pt x="1094451" y="1020339"/>
                      <a:pt x="1098215" y="1021627"/>
                    </a:cubicBezTo>
                    <a:cubicBezTo>
                      <a:pt x="1101872" y="1022916"/>
                      <a:pt x="1105958" y="1020876"/>
                      <a:pt x="1107249" y="1017226"/>
                    </a:cubicBezTo>
                    <a:cubicBezTo>
                      <a:pt x="1113163" y="1001768"/>
                      <a:pt x="1122304" y="987276"/>
                      <a:pt x="1132736" y="973427"/>
                    </a:cubicBezTo>
                    <a:cubicBezTo>
                      <a:pt x="1140372" y="963122"/>
                      <a:pt x="1148867" y="953246"/>
                      <a:pt x="1157470" y="943477"/>
                    </a:cubicBezTo>
                    <a:cubicBezTo>
                      <a:pt x="1166289" y="933387"/>
                      <a:pt x="1175107" y="923403"/>
                      <a:pt x="1183711" y="914064"/>
                    </a:cubicBezTo>
                    <a:cubicBezTo>
                      <a:pt x="1188765" y="908481"/>
                      <a:pt x="1193927" y="902900"/>
                      <a:pt x="1199304" y="897639"/>
                    </a:cubicBezTo>
                    <a:cubicBezTo>
                      <a:pt x="1202960" y="894204"/>
                      <a:pt x="1206617" y="890877"/>
                      <a:pt x="1210488" y="887763"/>
                    </a:cubicBezTo>
                    <a:cubicBezTo>
                      <a:pt x="1211241" y="887119"/>
                      <a:pt x="1220060" y="881430"/>
                      <a:pt x="1223609" y="878961"/>
                    </a:cubicBezTo>
                    <a:cubicBezTo>
                      <a:pt x="1228556" y="875418"/>
                      <a:pt x="1227803" y="870051"/>
                      <a:pt x="1227587" y="869729"/>
                    </a:cubicBezTo>
                    <a:cubicBezTo>
                      <a:pt x="1226297" y="866186"/>
                      <a:pt x="1222318" y="864361"/>
                      <a:pt x="1218769" y="865757"/>
                    </a:cubicBezTo>
                    <a:cubicBezTo>
                      <a:pt x="1218124" y="865971"/>
                      <a:pt x="1217371" y="866401"/>
                      <a:pt x="1216833" y="866938"/>
                    </a:cubicBezTo>
                    <a:cubicBezTo>
                      <a:pt x="1216511" y="866508"/>
                      <a:pt x="1216511" y="867367"/>
                      <a:pt x="1216296" y="867260"/>
                    </a:cubicBezTo>
                    <a:close/>
                    <a:moveTo>
                      <a:pt x="836352" y="916533"/>
                    </a:moveTo>
                    <a:cubicBezTo>
                      <a:pt x="846461" y="933816"/>
                      <a:pt x="856247" y="951207"/>
                      <a:pt x="865066" y="968060"/>
                    </a:cubicBezTo>
                    <a:cubicBezTo>
                      <a:pt x="880767" y="997903"/>
                      <a:pt x="893671" y="1025921"/>
                      <a:pt x="901092" y="1048357"/>
                    </a:cubicBezTo>
                    <a:cubicBezTo>
                      <a:pt x="902167" y="1052222"/>
                      <a:pt x="906146" y="1054261"/>
                      <a:pt x="909910" y="1053188"/>
                    </a:cubicBezTo>
                    <a:cubicBezTo>
                      <a:pt x="913674" y="1052007"/>
                      <a:pt x="915825" y="1048035"/>
                      <a:pt x="914749" y="1044278"/>
                    </a:cubicBezTo>
                    <a:cubicBezTo>
                      <a:pt x="908190" y="1020769"/>
                      <a:pt x="896683" y="991140"/>
                      <a:pt x="881519" y="959794"/>
                    </a:cubicBezTo>
                    <a:cubicBezTo>
                      <a:pt x="873024" y="942404"/>
                      <a:pt x="863453" y="924369"/>
                      <a:pt x="852914" y="906764"/>
                    </a:cubicBezTo>
                    <a:cubicBezTo>
                      <a:pt x="840008" y="884972"/>
                      <a:pt x="825705" y="863610"/>
                      <a:pt x="811080" y="844072"/>
                    </a:cubicBezTo>
                    <a:cubicBezTo>
                      <a:pt x="794734" y="821958"/>
                      <a:pt x="777849" y="802314"/>
                      <a:pt x="761718" y="786641"/>
                    </a:cubicBezTo>
                    <a:cubicBezTo>
                      <a:pt x="759137" y="783957"/>
                      <a:pt x="754728" y="783957"/>
                      <a:pt x="752040" y="786533"/>
                    </a:cubicBezTo>
                    <a:cubicBezTo>
                      <a:pt x="749351" y="789217"/>
                      <a:pt x="749351" y="793511"/>
                      <a:pt x="751932" y="796195"/>
                    </a:cubicBezTo>
                    <a:cubicBezTo>
                      <a:pt x="766773" y="812082"/>
                      <a:pt x="782044" y="832049"/>
                      <a:pt x="797099" y="854056"/>
                    </a:cubicBezTo>
                    <a:cubicBezTo>
                      <a:pt x="810650" y="873701"/>
                      <a:pt x="823770" y="895063"/>
                      <a:pt x="836352" y="916533"/>
                    </a:cubicBezTo>
                    <a:close/>
                    <a:moveTo>
                      <a:pt x="1537952" y="2093721"/>
                    </a:moveTo>
                    <a:cubicBezTo>
                      <a:pt x="1527735" y="2073969"/>
                      <a:pt x="1519670" y="2048741"/>
                      <a:pt x="1512357" y="2034249"/>
                    </a:cubicBezTo>
                    <a:cubicBezTo>
                      <a:pt x="1485472" y="1980682"/>
                      <a:pt x="1461813" y="1925612"/>
                      <a:pt x="1436218" y="1871508"/>
                    </a:cubicBezTo>
                    <a:cubicBezTo>
                      <a:pt x="1429765" y="1857875"/>
                      <a:pt x="1423205" y="1844349"/>
                      <a:pt x="1416430" y="1830823"/>
                    </a:cubicBezTo>
                    <a:cubicBezTo>
                      <a:pt x="1380511" y="1759973"/>
                      <a:pt x="1344485" y="1689123"/>
                      <a:pt x="1307598" y="1618809"/>
                    </a:cubicBezTo>
                    <a:cubicBezTo>
                      <a:pt x="1270712" y="1548388"/>
                      <a:pt x="1232857" y="1478611"/>
                      <a:pt x="1194572" y="1408835"/>
                    </a:cubicBezTo>
                    <a:cubicBezTo>
                      <a:pt x="1171558" y="1367076"/>
                      <a:pt x="1144781" y="1326605"/>
                      <a:pt x="1120476" y="1285169"/>
                    </a:cubicBezTo>
                    <a:cubicBezTo>
                      <a:pt x="1110152" y="1267564"/>
                      <a:pt x="1100259" y="1249744"/>
                      <a:pt x="1091225" y="1231495"/>
                    </a:cubicBezTo>
                    <a:cubicBezTo>
                      <a:pt x="1089504" y="1227952"/>
                      <a:pt x="1085310" y="1226449"/>
                      <a:pt x="1081761" y="1228167"/>
                    </a:cubicBezTo>
                    <a:cubicBezTo>
                      <a:pt x="1078212" y="1229884"/>
                      <a:pt x="1076707" y="1234178"/>
                      <a:pt x="1078428" y="1237721"/>
                    </a:cubicBezTo>
                    <a:cubicBezTo>
                      <a:pt x="1087246" y="1256399"/>
                      <a:pt x="1097033" y="1274649"/>
                      <a:pt x="1107249" y="1292791"/>
                    </a:cubicBezTo>
                    <a:cubicBezTo>
                      <a:pt x="1130908" y="1334442"/>
                      <a:pt x="1157040" y="1375020"/>
                      <a:pt x="1179409" y="1417101"/>
                    </a:cubicBezTo>
                    <a:cubicBezTo>
                      <a:pt x="1185001" y="1427514"/>
                      <a:pt x="1190486" y="1438034"/>
                      <a:pt x="1195970" y="1448554"/>
                    </a:cubicBezTo>
                    <a:cubicBezTo>
                      <a:pt x="1194680" y="1446085"/>
                      <a:pt x="1192529" y="1443830"/>
                      <a:pt x="1188443" y="1443079"/>
                    </a:cubicBezTo>
                    <a:cubicBezTo>
                      <a:pt x="1184679" y="1442435"/>
                      <a:pt x="1181130" y="1444797"/>
                      <a:pt x="1180377" y="1448447"/>
                    </a:cubicBezTo>
                    <a:cubicBezTo>
                      <a:pt x="1179947" y="1450916"/>
                      <a:pt x="1180700" y="1453170"/>
                      <a:pt x="1182313" y="1454780"/>
                    </a:cubicBezTo>
                    <a:cubicBezTo>
                      <a:pt x="1181130" y="1456820"/>
                      <a:pt x="1178871" y="1460684"/>
                      <a:pt x="1177043" y="1463261"/>
                    </a:cubicBezTo>
                    <a:cubicBezTo>
                      <a:pt x="1173602" y="1468199"/>
                      <a:pt x="1170376" y="1473244"/>
                      <a:pt x="1168978" y="1477216"/>
                    </a:cubicBezTo>
                    <a:cubicBezTo>
                      <a:pt x="1164353" y="1490527"/>
                      <a:pt x="1159729" y="1503839"/>
                      <a:pt x="1155427" y="1517364"/>
                    </a:cubicBezTo>
                    <a:cubicBezTo>
                      <a:pt x="1152524" y="1526382"/>
                      <a:pt x="1149835" y="1535506"/>
                      <a:pt x="1147254" y="1544631"/>
                    </a:cubicBezTo>
                    <a:cubicBezTo>
                      <a:pt x="1141769" y="1564920"/>
                      <a:pt x="1136392" y="1585424"/>
                      <a:pt x="1131876" y="1606035"/>
                    </a:cubicBezTo>
                    <a:cubicBezTo>
                      <a:pt x="1128865" y="1619883"/>
                      <a:pt x="1126284" y="1633731"/>
                      <a:pt x="1123918" y="1647686"/>
                    </a:cubicBezTo>
                    <a:cubicBezTo>
                      <a:pt x="1118218" y="1682575"/>
                      <a:pt x="1114562" y="1717785"/>
                      <a:pt x="1113378" y="1753102"/>
                    </a:cubicBezTo>
                    <a:cubicBezTo>
                      <a:pt x="1113163" y="1756967"/>
                      <a:pt x="1116175" y="1760402"/>
                      <a:pt x="1120154" y="1760617"/>
                    </a:cubicBezTo>
                    <a:cubicBezTo>
                      <a:pt x="1124025" y="1760832"/>
                      <a:pt x="1127359" y="1757719"/>
                      <a:pt x="1127574" y="1753854"/>
                    </a:cubicBezTo>
                    <a:cubicBezTo>
                      <a:pt x="1129725" y="1726158"/>
                      <a:pt x="1133704" y="1698784"/>
                      <a:pt x="1138436" y="1671410"/>
                    </a:cubicBezTo>
                    <a:cubicBezTo>
                      <a:pt x="1142092" y="1650906"/>
                      <a:pt x="1146394" y="1630510"/>
                      <a:pt x="1150803" y="1610221"/>
                    </a:cubicBezTo>
                    <a:cubicBezTo>
                      <a:pt x="1155212" y="1589718"/>
                      <a:pt x="1159729" y="1569321"/>
                      <a:pt x="1164783" y="1549140"/>
                    </a:cubicBezTo>
                    <a:cubicBezTo>
                      <a:pt x="1167579" y="1537868"/>
                      <a:pt x="1170591" y="1526704"/>
                      <a:pt x="1173709" y="1515540"/>
                    </a:cubicBezTo>
                    <a:cubicBezTo>
                      <a:pt x="1176935" y="1504268"/>
                      <a:pt x="1180162" y="1493104"/>
                      <a:pt x="1183603" y="1481940"/>
                    </a:cubicBezTo>
                    <a:cubicBezTo>
                      <a:pt x="1184679" y="1478290"/>
                      <a:pt x="1188012" y="1473459"/>
                      <a:pt x="1190808" y="1468950"/>
                    </a:cubicBezTo>
                    <a:cubicBezTo>
                      <a:pt x="1193605" y="1464441"/>
                      <a:pt x="1195970" y="1460147"/>
                      <a:pt x="1196723" y="1456927"/>
                    </a:cubicBezTo>
                    <a:cubicBezTo>
                      <a:pt x="1197583" y="1453492"/>
                      <a:pt x="1197261" y="1450808"/>
                      <a:pt x="1196078" y="1448661"/>
                    </a:cubicBezTo>
                    <a:cubicBezTo>
                      <a:pt x="1220382" y="1494177"/>
                      <a:pt x="1244472" y="1539800"/>
                      <a:pt x="1268453" y="1585531"/>
                    </a:cubicBezTo>
                    <a:cubicBezTo>
                      <a:pt x="1278347" y="1604424"/>
                      <a:pt x="1288133" y="1623318"/>
                      <a:pt x="1298027" y="1642104"/>
                    </a:cubicBezTo>
                    <a:cubicBezTo>
                      <a:pt x="1297167" y="1640923"/>
                      <a:pt x="1296414" y="1639635"/>
                      <a:pt x="1295016" y="1639206"/>
                    </a:cubicBezTo>
                    <a:cubicBezTo>
                      <a:pt x="1293403" y="1638562"/>
                      <a:pt x="1291037" y="1638132"/>
                      <a:pt x="1287811" y="1639420"/>
                    </a:cubicBezTo>
                    <a:cubicBezTo>
                      <a:pt x="1284262" y="1640816"/>
                      <a:pt x="1282541" y="1644788"/>
                      <a:pt x="1283939" y="1648330"/>
                    </a:cubicBezTo>
                    <a:cubicBezTo>
                      <a:pt x="1284262" y="1649189"/>
                      <a:pt x="1284692" y="1649833"/>
                      <a:pt x="1285230" y="1650477"/>
                    </a:cubicBezTo>
                    <a:cubicBezTo>
                      <a:pt x="1282864" y="1657025"/>
                      <a:pt x="1277702" y="1666794"/>
                      <a:pt x="1276626" y="1672269"/>
                    </a:cubicBezTo>
                    <a:lnTo>
                      <a:pt x="1265227" y="1733780"/>
                    </a:lnTo>
                    <a:cubicBezTo>
                      <a:pt x="1262538" y="1748916"/>
                      <a:pt x="1259958" y="1763945"/>
                      <a:pt x="1258022" y="1778974"/>
                    </a:cubicBezTo>
                    <a:cubicBezTo>
                      <a:pt x="1256086" y="1794110"/>
                      <a:pt x="1254688" y="1809354"/>
                      <a:pt x="1253827" y="1824597"/>
                    </a:cubicBezTo>
                    <a:cubicBezTo>
                      <a:pt x="1252322" y="1854977"/>
                      <a:pt x="1253075" y="1885464"/>
                      <a:pt x="1256194" y="1916380"/>
                    </a:cubicBezTo>
                    <a:cubicBezTo>
                      <a:pt x="1256516" y="1920245"/>
                      <a:pt x="1259958" y="1923251"/>
                      <a:pt x="1263829" y="1922928"/>
                    </a:cubicBezTo>
                    <a:cubicBezTo>
                      <a:pt x="1267808" y="1922607"/>
                      <a:pt x="1270712" y="1919171"/>
                      <a:pt x="1270389" y="1915307"/>
                    </a:cubicBezTo>
                    <a:cubicBezTo>
                      <a:pt x="1269099" y="1891153"/>
                      <a:pt x="1269636" y="1867322"/>
                      <a:pt x="1271142" y="1843705"/>
                    </a:cubicBezTo>
                    <a:cubicBezTo>
                      <a:pt x="1272217" y="1825885"/>
                      <a:pt x="1274046" y="1808065"/>
                      <a:pt x="1276089" y="1790245"/>
                    </a:cubicBezTo>
                    <a:cubicBezTo>
                      <a:pt x="1278132" y="1772533"/>
                      <a:pt x="1280283" y="1754713"/>
                      <a:pt x="1283187" y="1736785"/>
                    </a:cubicBezTo>
                    <a:lnTo>
                      <a:pt x="1291790" y="1674845"/>
                    </a:lnTo>
                    <a:cubicBezTo>
                      <a:pt x="1292542" y="1669585"/>
                      <a:pt x="1297059" y="1660246"/>
                      <a:pt x="1298995" y="1654127"/>
                    </a:cubicBezTo>
                    <a:cubicBezTo>
                      <a:pt x="1300178" y="1649833"/>
                      <a:pt x="1300070" y="1646935"/>
                      <a:pt x="1299425" y="1644895"/>
                    </a:cubicBezTo>
                    <a:cubicBezTo>
                      <a:pt x="1311147" y="1667331"/>
                      <a:pt x="1322869" y="1689659"/>
                      <a:pt x="1334591" y="1712095"/>
                    </a:cubicBezTo>
                    <a:cubicBezTo>
                      <a:pt x="1356530" y="1754391"/>
                      <a:pt x="1378575" y="1796579"/>
                      <a:pt x="1400407" y="1838982"/>
                    </a:cubicBezTo>
                    <a:cubicBezTo>
                      <a:pt x="1427937" y="1892227"/>
                      <a:pt x="1452349" y="1946975"/>
                      <a:pt x="1478589" y="2000757"/>
                    </a:cubicBezTo>
                    <a:cubicBezTo>
                      <a:pt x="1485257" y="2014283"/>
                      <a:pt x="1492032" y="2027701"/>
                      <a:pt x="1498915" y="2041120"/>
                    </a:cubicBezTo>
                    <a:cubicBezTo>
                      <a:pt x="1506442" y="2055504"/>
                      <a:pt x="1514939" y="2080624"/>
                      <a:pt x="1525478" y="2100269"/>
                    </a:cubicBezTo>
                    <a:cubicBezTo>
                      <a:pt x="1530854" y="2110252"/>
                      <a:pt x="1536769" y="2118948"/>
                      <a:pt x="1543329" y="2124530"/>
                    </a:cubicBezTo>
                    <a:cubicBezTo>
                      <a:pt x="1546125" y="2126999"/>
                      <a:pt x="1550427" y="2126784"/>
                      <a:pt x="1552900" y="2123886"/>
                    </a:cubicBezTo>
                    <a:cubicBezTo>
                      <a:pt x="1555481" y="2121095"/>
                      <a:pt x="1555158" y="2116801"/>
                      <a:pt x="1552363" y="2114332"/>
                    </a:cubicBezTo>
                    <a:cubicBezTo>
                      <a:pt x="1546985" y="2109501"/>
                      <a:pt x="1542254" y="2102094"/>
                      <a:pt x="1537952" y="2093721"/>
                    </a:cubicBezTo>
                    <a:close/>
                    <a:moveTo>
                      <a:pt x="1534726" y="1821055"/>
                    </a:moveTo>
                    <a:cubicBezTo>
                      <a:pt x="1537737" y="1823309"/>
                      <a:pt x="1542039" y="1822665"/>
                      <a:pt x="1544297" y="1819659"/>
                    </a:cubicBezTo>
                    <a:cubicBezTo>
                      <a:pt x="1545372" y="1818371"/>
                      <a:pt x="1545910" y="1816546"/>
                      <a:pt x="1545695" y="1814184"/>
                    </a:cubicBezTo>
                    <a:cubicBezTo>
                      <a:pt x="1545587" y="1812467"/>
                      <a:pt x="1544189" y="1809139"/>
                      <a:pt x="1541071" y="1805167"/>
                    </a:cubicBezTo>
                    <a:cubicBezTo>
                      <a:pt x="1530747" y="1791855"/>
                      <a:pt x="1498592" y="1762227"/>
                      <a:pt x="1496011" y="1759758"/>
                    </a:cubicBezTo>
                    <a:cubicBezTo>
                      <a:pt x="1480095" y="1744515"/>
                      <a:pt x="1463963" y="1729379"/>
                      <a:pt x="1447402" y="1714779"/>
                    </a:cubicBezTo>
                    <a:cubicBezTo>
                      <a:pt x="1436218" y="1705118"/>
                      <a:pt x="1424926" y="1695671"/>
                      <a:pt x="1413419" y="1686546"/>
                    </a:cubicBezTo>
                    <a:cubicBezTo>
                      <a:pt x="1384598" y="1663466"/>
                      <a:pt x="1354594" y="1642104"/>
                      <a:pt x="1324052" y="1621600"/>
                    </a:cubicBezTo>
                    <a:cubicBezTo>
                      <a:pt x="1320826" y="1619346"/>
                      <a:pt x="1316309" y="1620097"/>
                      <a:pt x="1314051" y="1623318"/>
                    </a:cubicBezTo>
                    <a:cubicBezTo>
                      <a:pt x="1311792" y="1626538"/>
                      <a:pt x="1312653" y="1631047"/>
                      <a:pt x="1315879" y="1633301"/>
                    </a:cubicBezTo>
                    <a:cubicBezTo>
                      <a:pt x="1339323" y="1650477"/>
                      <a:pt x="1362014" y="1668726"/>
                      <a:pt x="1384598" y="1687190"/>
                    </a:cubicBezTo>
                    <a:cubicBezTo>
                      <a:pt x="1398148" y="1698247"/>
                      <a:pt x="1411484" y="1709626"/>
                      <a:pt x="1424818" y="1720898"/>
                    </a:cubicBezTo>
                    <a:cubicBezTo>
                      <a:pt x="1444929" y="1737752"/>
                      <a:pt x="1464931" y="1754713"/>
                      <a:pt x="1484396" y="1772211"/>
                    </a:cubicBezTo>
                    <a:cubicBezTo>
                      <a:pt x="1486978" y="1774572"/>
                      <a:pt x="1519563" y="1801624"/>
                      <a:pt x="1530209" y="1814077"/>
                    </a:cubicBezTo>
                    <a:cubicBezTo>
                      <a:pt x="1530747" y="1814614"/>
                      <a:pt x="1531392" y="1815150"/>
                      <a:pt x="1531930" y="1815687"/>
                    </a:cubicBezTo>
                    <a:cubicBezTo>
                      <a:pt x="1532467" y="1816224"/>
                      <a:pt x="1532682" y="1816546"/>
                      <a:pt x="1532360" y="1816761"/>
                    </a:cubicBezTo>
                    <a:cubicBezTo>
                      <a:pt x="1532252" y="1816761"/>
                      <a:pt x="1532145" y="1816868"/>
                      <a:pt x="1532037" y="1816761"/>
                    </a:cubicBezTo>
                    <a:cubicBezTo>
                      <a:pt x="1532360" y="1818478"/>
                      <a:pt x="1533220" y="1819981"/>
                      <a:pt x="1534726" y="1821055"/>
                    </a:cubicBezTo>
                    <a:close/>
                    <a:moveTo>
                      <a:pt x="1430518" y="1528207"/>
                    </a:moveTo>
                    <a:cubicBezTo>
                      <a:pt x="1407720" y="1512104"/>
                      <a:pt x="1384813" y="1496324"/>
                      <a:pt x="1360616" y="1483120"/>
                    </a:cubicBezTo>
                    <a:cubicBezTo>
                      <a:pt x="1320181" y="1460899"/>
                      <a:pt x="1276626" y="1445334"/>
                      <a:pt x="1226727" y="1442864"/>
                    </a:cubicBezTo>
                    <a:cubicBezTo>
                      <a:pt x="1222856" y="1442650"/>
                      <a:pt x="1219414" y="1445655"/>
                      <a:pt x="1219092" y="1449520"/>
                    </a:cubicBezTo>
                    <a:cubicBezTo>
                      <a:pt x="1218877" y="1453492"/>
                      <a:pt x="1221888" y="1456820"/>
                      <a:pt x="1225759" y="1457142"/>
                    </a:cubicBezTo>
                    <a:cubicBezTo>
                      <a:pt x="1260925" y="1460147"/>
                      <a:pt x="1292220" y="1470346"/>
                      <a:pt x="1321471" y="1484194"/>
                    </a:cubicBezTo>
                    <a:cubicBezTo>
                      <a:pt x="1338570" y="1492245"/>
                      <a:pt x="1354917" y="1501584"/>
                      <a:pt x="1370940" y="1511460"/>
                    </a:cubicBezTo>
                    <a:cubicBezTo>
                      <a:pt x="1381694" y="1518116"/>
                      <a:pt x="1392341" y="1524879"/>
                      <a:pt x="1402987" y="1531857"/>
                    </a:cubicBezTo>
                    <a:cubicBezTo>
                      <a:pt x="1443315" y="1558372"/>
                      <a:pt x="1482891" y="1586712"/>
                      <a:pt x="1525907" y="1608396"/>
                    </a:cubicBezTo>
                    <a:cubicBezTo>
                      <a:pt x="1529241" y="1610221"/>
                      <a:pt x="1533328" y="1608933"/>
                      <a:pt x="1535156" y="1605605"/>
                    </a:cubicBezTo>
                    <a:cubicBezTo>
                      <a:pt x="1536876" y="1602277"/>
                      <a:pt x="1535586" y="1598198"/>
                      <a:pt x="1532252" y="1596373"/>
                    </a:cubicBezTo>
                    <a:cubicBezTo>
                      <a:pt x="1496656" y="1576729"/>
                      <a:pt x="1463856" y="1551823"/>
                      <a:pt x="1430518" y="1528207"/>
                    </a:cubicBezTo>
                    <a:close/>
                    <a:moveTo>
                      <a:pt x="1402450" y="1377918"/>
                    </a:moveTo>
                    <a:cubicBezTo>
                      <a:pt x="1382447" y="1367076"/>
                      <a:pt x="1360294" y="1350437"/>
                      <a:pt x="1345560" y="1343781"/>
                    </a:cubicBezTo>
                    <a:cubicBezTo>
                      <a:pt x="1333946" y="1338628"/>
                      <a:pt x="1322331" y="1333905"/>
                      <a:pt x="1310609" y="1329611"/>
                    </a:cubicBezTo>
                    <a:cubicBezTo>
                      <a:pt x="1298780" y="1325318"/>
                      <a:pt x="1286843" y="1321560"/>
                      <a:pt x="1274798" y="1318125"/>
                    </a:cubicBezTo>
                    <a:cubicBezTo>
                      <a:pt x="1260388" y="1314046"/>
                      <a:pt x="1245762" y="1310503"/>
                      <a:pt x="1231136" y="1307390"/>
                    </a:cubicBezTo>
                    <a:cubicBezTo>
                      <a:pt x="1209306" y="1302667"/>
                      <a:pt x="1187152" y="1299017"/>
                      <a:pt x="1164891" y="1295582"/>
                    </a:cubicBezTo>
                    <a:cubicBezTo>
                      <a:pt x="1161019" y="1294938"/>
                      <a:pt x="1157255" y="1297514"/>
                      <a:pt x="1156610" y="1301378"/>
                    </a:cubicBezTo>
                    <a:cubicBezTo>
                      <a:pt x="1155965" y="1305243"/>
                      <a:pt x="1158546" y="1308893"/>
                      <a:pt x="1162417" y="1309644"/>
                    </a:cubicBezTo>
                    <a:cubicBezTo>
                      <a:pt x="1192744" y="1315763"/>
                      <a:pt x="1222425" y="1322848"/>
                      <a:pt x="1251892" y="1331221"/>
                    </a:cubicBezTo>
                    <a:cubicBezTo>
                      <a:pt x="1263614" y="1334549"/>
                      <a:pt x="1275228" y="1338199"/>
                      <a:pt x="1286843" y="1341956"/>
                    </a:cubicBezTo>
                    <a:cubicBezTo>
                      <a:pt x="1304157" y="1347431"/>
                      <a:pt x="1321471" y="1353335"/>
                      <a:pt x="1338463" y="1360421"/>
                    </a:cubicBezTo>
                    <a:cubicBezTo>
                      <a:pt x="1353196" y="1366325"/>
                      <a:pt x="1375457" y="1381783"/>
                      <a:pt x="1395567" y="1391337"/>
                    </a:cubicBezTo>
                    <a:cubicBezTo>
                      <a:pt x="1406321" y="1396490"/>
                      <a:pt x="1416645" y="1400140"/>
                      <a:pt x="1425034" y="1400461"/>
                    </a:cubicBezTo>
                    <a:cubicBezTo>
                      <a:pt x="1428798" y="1400676"/>
                      <a:pt x="1432131" y="1397885"/>
                      <a:pt x="1432346" y="1394128"/>
                    </a:cubicBezTo>
                    <a:cubicBezTo>
                      <a:pt x="1432562" y="1390371"/>
                      <a:pt x="1429765" y="1387043"/>
                      <a:pt x="1426001" y="1386828"/>
                    </a:cubicBezTo>
                    <a:cubicBezTo>
                      <a:pt x="1419119" y="1386184"/>
                      <a:pt x="1411053" y="1382534"/>
                      <a:pt x="1402450" y="1377918"/>
                    </a:cubicBezTo>
                    <a:close/>
                    <a:moveTo>
                      <a:pt x="1379866" y="1856694"/>
                    </a:moveTo>
                    <a:lnTo>
                      <a:pt x="1380189" y="1857338"/>
                    </a:lnTo>
                    <a:cubicBezTo>
                      <a:pt x="1380189" y="1857016"/>
                      <a:pt x="1379974" y="1857124"/>
                      <a:pt x="1379974" y="1856801"/>
                    </a:cubicBezTo>
                    <a:cubicBezTo>
                      <a:pt x="1379974" y="1856801"/>
                      <a:pt x="1379866" y="1856801"/>
                      <a:pt x="1379866" y="1856694"/>
                    </a:cubicBezTo>
                    <a:close/>
                    <a:moveTo>
                      <a:pt x="1392234" y="1850683"/>
                    </a:moveTo>
                    <a:cubicBezTo>
                      <a:pt x="1390083" y="1847140"/>
                      <a:pt x="1387286" y="1846389"/>
                      <a:pt x="1384813" y="1847033"/>
                    </a:cubicBezTo>
                    <a:cubicBezTo>
                      <a:pt x="1381049" y="1847677"/>
                      <a:pt x="1378575" y="1851220"/>
                      <a:pt x="1379329" y="1854977"/>
                    </a:cubicBezTo>
                    <a:cubicBezTo>
                      <a:pt x="1379974" y="1855084"/>
                      <a:pt x="1379974" y="1855943"/>
                      <a:pt x="1379974" y="1856801"/>
                    </a:cubicBezTo>
                    <a:cubicBezTo>
                      <a:pt x="1379974" y="1856801"/>
                      <a:pt x="1379974" y="1856909"/>
                      <a:pt x="1380081" y="1856909"/>
                    </a:cubicBezTo>
                    <a:cubicBezTo>
                      <a:pt x="1380081" y="1857124"/>
                      <a:pt x="1380189" y="1857231"/>
                      <a:pt x="1380189" y="1857338"/>
                    </a:cubicBezTo>
                    <a:cubicBezTo>
                      <a:pt x="1379866" y="1860344"/>
                      <a:pt x="1377823" y="1865068"/>
                      <a:pt x="1377823" y="1865282"/>
                    </a:cubicBezTo>
                    <a:lnTo>
                      <a:pt x="1374167" y="1888255"/>
                    </a:lnTo>
                    <a:cubicBezTo>
                      <a:pt x="1373198" y="1896091"/>
                      <a:pt x="1372016" y="1903821"/>
                      <a:pt x="1371370" y="1911657"/>
                    </a:cubicBezTo>
                    <a:cubicBezTo>
                      <a:pt x="1370940" y="1916917"/>
                      <a:pt x="1370725" y="1922070"/>
                      <a:pt x="1370510" y="1927330"/>
                    </a:cubicBezTo>
                    <a:cubicBezTo>
                      <a:pt x="1370187" y="1940534"/>
                      <a:pt x="1370618" y="1953630"/>
                      <a:pt x="1371155" y="1966834"/>
                    </a:cubicBezTo>
                    <a:cubicBezTo>
                      <a:pt x="1371048" y="1970699"/>
                      <a:pt x="1374167" y="1973919"/>
                      <a:pt x="1378146" y="1974027"/>
                    </a:cubicBezTo>
                    <a:cubicBezTo>
                      <a:pt x="1382124" y="1974134"/>
                      <a:pt x="1385351" y="1970914"/>
                      <a:pt x="1385351" y="1967049"/>
                    </a:cubicBezTo>
                    <a:cubicBezTo>
                      <a:pt x="1386104" y="1957710"/>
                      <a:pt x="1387179" y="1948585"/>
                      <a:pt x="1388147" y="1939353"/>
                    </a:cubicBezTo>
                    <a:cubicBezTo>
                      <a:pt x="1388792" y="1933127"/>
                      <a:pt x="1389437" y="1927008"/>
                      <a:pt x="1389975" y="1920889"/>
                    </a:cubicBezTo>
                    <a:cubicBezTo>
                      <a:pt x="1390513" y="1915736"/>
                      <a:pt x="1390835" y="1910584"/>
                      <a:pt x="1391158" y="1905431"/>
                    </a:cubicBezTo>
                    <a:lnTo>
                      <a:pt x="1393094" y="1866785"/>
                    </a:lnTo>
                    <a:cubicBezTo>
                      <a:pt x="1393094" y="1866356"/>
                      <a:pt x="1393416" y="1857982"/>
                      <a:pt x="1393201" y="1854762"/>
                    </a:cubicBezTo>
                    <a:cubicBezTo>
                      <a:pt x="1392986" y="1852722"/>
                      <a:pt x="1392556" y="1851220"/>
                      <a:pt x="1392234" y="1850683"/>
                    </a:cubicBezTo>
                    <a:close/>
                    <a:moveTo>
                      <a:pt x="850010" y="1073047"/>
                    </a:moveTo>
                    <a:cubicBezTo>
                      <a:pt x="849902" y="1072403"/>
                      <a:pt x="849365" y="1072511"/>
                      <a:pt x="848719" y="1072940"/>
                    </a:cubicBezTo>
                    <a:lnTo>
                      <a:pt x="849257" y="1073262"/>
                    </a:lnTo>
                    <a:lnTo>
                      <a:pt x="850010" y="1073047"/>
                    </a:lnTo>
                    <a:close/>
                    <a:moveTo>
                      <a:pt x="365858" y="1029786"/>
                    </a:moveTo>
                    <a:cubicBezTo>
                      <a:pt x="397368" y="1025814"/>
                      <a:pt x="428663" y="1019910"/>
                      <a:pt x="457591" y="1013469"/>
                    </a:cubicBezTo>
                    <a:cubicBezTo>
                      <a:pt x="522116" y="998977"/>
                      <a:pt x="571800" y="982552"/>
                      <a:pt x="585781" y="977829"/>
                    </a:cubicBezTo>
                    <a:cubicBezTo>
                      <a:pt x="601267" y="984699"/>
                      <a:pt x="616968" y="991892"/>
                      <a:pt x="632453" y="998655"/>
                    </a:cubicBezTo>
                    <a:cubicBezTo>
                      <a:pt x="649445" y="1005954"/>
                      <a:pt x="666437" y="1013040"/>
                      <a:pt x="683536" y="1020017"/>
                    </a:cubicBezTo>
                    <a:cubicBezTo>
                      <a:pt x="690096" y="1022701"/>
                      <a:pt x="696548" y="1025384"/>
                      <a:pt x="703108" y="1027961"/>
                    </a:cubicBezTo>
                    <a:cubicBezTo>
                      <a:pt x="686439" y="1037086"/>
                      <a:pt x="648907" y="1050290"/>
                      <a:pt x="646649" y="1051256"/>
                    </a:cubicBezTo>
                    <a:cubicBezTo>
                      <a:pt x="619548" y="1064352"/>
                      <a:pt x="591695" y="1076160"/>
                      <a:pt x="563519" y="1086896"/>
                    </a:cubicBezTo>
                    <a:cubicBezTo>
                      <a:pt x="544807" y="1093980"/>
                      <a:pt x="525988" y="1100636"/>
                      <a:pt x="506845" y="1106433"/>
                    </a:cubicBezTo>
                    <a:cubicBezTo>
                      <a:pt x="475013" y="1115880"/>
                      <a:pt x="442535" y="1123287"/>
                      <a:pt x="409197" y="1126615"/>
                    </a:cubicBezTo>
                    <a:cubicBezTo>
                      <a:pt x="405326" y="1126936"/>
                      <a:pt x="402315" y="1130479"/>
                      <a:pt x="402638" y="1134344"/>
                    </a:cubicBezTo>
                    <a:cubicBezTo>
                      <a:pt x="402960" y="1138208"/>
                      <a:pt x="406402" y="1141214"/>
                      <a:pt x="410381" y="1140892"/>
                    </a:cubicBezTo>
                    <a:cubicBezTo>
                      <a:pt x="453612" y="1138101"/>
                      <a:pt x="495768" y="1129835"/>
                      <a:pt x="536527" y="1116846"/>
                    </a:cubicBezTo>
                    <a:cubicBezTo>
                      <a:pt x="552873" y="1111693"/>
                      <a:pt x="569004" y="1105682"/>
                      <a:pt x="584813" y="1099133"/>
                    </a:cubicBezTo>
                    <a:cubicBezTo>
                      <a:pt x="608472" y="1089365"/>
                      <a:pt x="631486" y="1078093"/>
                      <a:pt x="654177" y="1066284"/>
                    </a:cubicBezTo>
                    <a:cubicBezTo>
                      <a:pt x="656543" y="1065103"/>
                      <a:pt x="700419" y="1047606"/>
                      <a:pt x="714723" y="1037622"/>
                    </a:cubicBezTo>
                    <a:cubicBezTo>
                      <a:pt x="716658" y="1036334"/>
                      <a:pt x="717089" y="1035368"/>
                      <a:pt x="718164" y="1034080"/>
                    </a:cubicBezTo>
                    <a:cubicBezTo>
                      <a:pt x="741823" y="1043527"/>
                      <a:pt x="765374" y="1053080"/>
                      <a:pt x="788926" y="1062849"/>
                    </a:cubicBezTo>
                    <a:cubicBezTo>
                      <a:pt x="784410" y="1068002"/>
                      <a:pt x="778710" y="1076375"/>
                      <a:pt x="774731" y="1079810"/>
                    </a:cubicBezTo>
                    <a:cubicBezTo>
                      <a:pt x="766665" y="1086896"/>
                      <a:pt x="758384" y="1093873"/>
                      <a:pt x="749996" y="1100636"/>
                    </a:cubicBezTo>
                    <a:cubicBezTo>
                      <a:pt x="741608" y="1107292"/>
                      <a:pt x="733220" y="1113840"/>
                      <a:pt x="724402" y="1119959"/>
                    </a:cubicBezTo>
                    <a:cubicBezTo>
                      <a:pt x="712679" y="1128439"/>
                      <a:pt x="700419" y="1135954"/>
                      <a:pt x="687945" y="1143039"/>
                    </a:cubicBezTo>
                    <a:cubicBezTo>
                      <a:pt x="675363" y="1150231"/>
                      <a:pt x="662565" y="1156887"/>
                      <a:pt x="649552" y="1163006"/>
                    </a:cubicBezTo>
                    <a:cubicBezTo>
                      <a:pt x="623205" y="1175136"/>
                      <a:pt x="595889" y="1185335"/>
                      <a:pt x="567929" y="1193063"/>
                    </a:cubicBezTo>
                    <a:cubicBezTo>
                      <a:pt x="564057" y="1194030"/>
                      <a:pt x="561799" y="1197894"/>
                      <a:pt x="562767" y="1201652"/>
                    </a:cubicBezTo>
                    <a:cubicBezTo>
                      <a:pt x="563627" y="1205516"/>
                      <a:pt x="567498" y="1207770"/>
                      <a:pt x="571370" y="1206804"/>
                    </a:cubicBezTo>
                    <a:cubicBezTo>
                      <a:pt x="600621" y="1200256"/>
                      <a:pt x="629550" y="1191561"/>
                      <a:pt x="657080" y="1179859"/>
                    </a:cubicBezTo>
                    <a:cubicBezTo>
                      <a:pt x="670953" y="1173955"/>
                      <a:pt x="684503" y="1167300"/>
                      <a:pt x="697516" y="1159785"/>
                    </a:cubicBezTo>
                    <a:cubicBezTo>
                      <a:pt x="710636" y="1152271"/>
                      <a:pt x="723111" y="1143790"/>
                      <a:pt x="735263" y="1134773"/>
                    </a:cubicBezTo>
                    <a:cubicBezTo>
                      <a:pt x="744082" y="1128010"/>
                      <a:pt x="752685" y="1121032"/>
                      <a:pt x="760966" y="1113626"/>
                    </a:cubicBezTo>
                    <a:cubicBezTo>
                      <a:pt x="769246" y="1106326"/>
                      <a:pt x="777312" y="1098811"/>
                      <a:pt x="785270" y="1091189"/>
                    </a:cubicBezTo>
                    <a:cubicBezTo>
                      <a:pt x="789357" y="1087217"/>
                      <a:pt x="795486" y="1077449"/>
                      <a:pt x="799896" y="1071652"/>
                    </a:cubicBezTo>
                    <a:cubicBezTo>
                      <a:pt x="800218" y="1071759"/>
                      <a:pt x="800433" y="1071759"/>
                      <a:pt x="800756" y="1071759"/>
                    </a:cubicBezTo>
                    <a:cubicBezTo>
                      <a:pt x="802369" y="1071759"/>
                      <a:pt x="802476" y="1069827"/>
                      <a:pt x="803552" y="1068861"/>
                    </a:cubicBezTo>
                    <a:cubicBezTo>
                      <a:pt x="807423" y="1070686"/>
                      <a:pt x="833341" y="1083138"/>
                      <a:pt x="844740" y="1086144"/>
                    </a:cubicBezTo>
                    <a:cubicBezTo>
                      <a:pt x="847429" y="1086788"/>
                      <a:pt x="849687" y="1087003"/>
                      <a:pt x="850978" y="1086896"/>
                    </a:cubicBezTo>
                    <a:cubicBezTo>
                      <a:pt x="853558" y="1086573"/>
                      <a:pt x="855172" y="1085500"/>
                      <a:pt x="856247" y="1084426"/>
                    </a:cubicBezTo>
                    <a:cubicBezTo>
                      <a:pt x="858828" y="1081636"/>
                      <a:pt x="858720" y="1077341"/>
                      <a:pt x="855925" y="1074765"/>
                    </a:cubicBezTo>
                    <a:cubicBezTo>
                      <a:pt x="854311" y="1073155"/>
                      <a:pt x="852053" y="1072618"/>
                      <a:pt x="850010" y="1073047"/>
                    </a:cubicBezTo>
                    <a:cubicBezTo>
                      <a:pt x="850010" y="1073047"/>
                      <a:pt x="850010" y="1073155"/>
                      <a:pt x="850010" y="1073262"/>
                    </a:cubicBezTo>
                    <a:cubicBezTo>
                      <a:pt x="850010" y="1073477"/>
                      <a:pt x="849687" y="1073370"/>
                      <a:pt x="849257" y="1073262"/>
                    </a:cubicBezTo>
                    <a:cubicBezTo>
                      <a:pt x="848289" y="1073477"/>
                      <a:pt x="847321" y="1074013"/>
                      <a:pt x="846568" y="1074765"/>
                    </a:cubicBezTo>
                    <a:cubicBezTo>
                      <a:pt x="846999" y="1074336"/>
                      <a:pt x="847966" y="1073477"/>
                      <a:pt x="848719" y="1072940"/>
                    </a:cubicBezTo>
                    <a:cubicBezTo>
                      <a:pt x="848504" y="1072940"/>
                      <a:pt x="848397" y="1072833"/>
                      <a:pt x="848289" y="1072833"/>
                    </a:cubicBezTo>
                    <a:cubicBezTo>
                      <a:pt x="843342" y="1071545"/>
                      <a:pt x="835492" y="1068002"/>
                      <a:pt x="827964" y="1064567"/>
                    </a:cubicBezTo>
                    <a:cubicBezTo>
                      <a:pt x="828071" y="1063493"/>
                      <a:pt x="829577" y="1063064"/>
                      <a:pt x="829254" y="1061990"/>
                    </a:cubicBezTo>
                    <a:cubicBezTo>
                      <a:pt x="824953" y="1048894"/>
                      <a:pt x="815812" y="1018085"/>
                      <a:pt x="807746" y="993609"/>
                    </a:cubicBezTo>
                    <a:cubicBezTo>
                      <a:pt x="803660" y="981157"/>
                      <a:pt x="799788" y="970314"/>
                      <a:pt x="796992" y="963981"/>
                    </a:cubicBezTo>
                    <a:cubicBezTo>
                      <a:pt x="789894" y="947986"/>
                      <a:pt x="779355" y="927590"/>
                      <a:pt x="766773" y="905583"/>
                    </a:cubicBezTo>
                    <a:cubicBezTo>
                      <a:pt x="759783" y="893453"/>
                      <a:pt x="752255" y="880893"/>
                      <a:pt x="744296" y="868226"/>
                    </a:cubicBezTo>
                    <a:cubicBezTo>
                      <a:pt x="732897" y="849869"/>
                      <a:pt x="720638" y="831298"/>
                      <a:pt x="708485" y="813692"/>
                    </a:cubicBezTo>
                    <a:cubicBezTo>
                      <a:pt x="687085" y="782347"/>
                      <a:pt x="666006" y="754007"/>
                      <a:pt x="650413" y="734684"/>
                    </a:cubicBezTo>
                    <a:cubicBezTo>
                      <a:pt x="648047" y="731571"/>
                      <a:pt x="643530" y="731034"/>
                      <a:pt x="640412" y="733503"/>
                    </a:cubicBezTo>
                    <a:cubicBezTo>
                      <a:pt x="637293" y="735865"/>
                      <a:pt x="636755" y="740373"/>
                      <a:pt x="639228" y="743486"/>
                    </a:cubicBezTo>
                    <a:cubicBezTo>
                      <a:pt x="658694" y="769465"/>
                      <a:pt x="686762" y="812190"/>
                      <a:pt x="713755" y="855451"/>
                    </a:cubicBezTo>
                    <a:cubicBezTo>
                      <a:pt x="726015" y="874881"/>
                      <a:pt x="738059" y="894526"/>
                      <a:pt x="748921" y="912776"/>
                    </a:cubicBezTo>
                    <a:cubicBezTo>
                      <a:pt x="762041" y="934997"/>
                      <a:pt x="773548" y="955286"/>
                      <a:pt x="781183" y="971173"/>
                    </a:cubicBezTo>
                    <a:cubicBezTo>
                      <a:pt x="783979" y="977185"/>
                      <a:pt x="787958" y="987383"/>
                      <a:pt x="792260" y="998977"/>
                    </a:cubicBezTo>
                    <a:cubicBezTo>
                      <a:pt x="799573" y="1018944"/>
                      <a:pt x="807638" y="1042453"/>
                      <a:pt x="813015" y="1057482"/>
                    </a:cubicBezTo>
                    <a:cubicBezTo>
                      <a:pt x="810972" y="1056408"/>
                      <a:pt x="808929" y="1055550"/>
                      <a:pt x="808499" y="1055335"/>
                    </a:cubicBezTo>
                    <a:cubicBezTo>
                      <a:pt x="781828" y="1043527"/>
                      <a:pt x="754943" y="1032362"/>
                      <a:pt x="728058" y="1021090"/>
                    </a:cubicBezTo>
                    <a:cubicBezTo>
                      <a:pt x="727950" y="1020339"/>
                      <a:pt x="729026" y="1019803"/>
                      <a:pt x="728703" y="1019051"/>
                    </a:cubicBezTo>
                    <a:cubicBezTo>
                      <a:pt x="728703" y="1019051"/>
                      <a:pt x="700419" y="964947"/>
                      <a:pt x="663640" y="900753"/>
                    </a:cubicBezTo>
                    <a:cubicBezTo>
                      <a:pt x="649123" y="875633"/>
                      <a:pt x="633421" y="848903"/>
                      <a:pt x="617613" y="823354"/>
                    </a:cubicBezTo>
                    <a:cubicBezTo>
                      <a:pt x="606536" y="805641"/>
                      <a:pt x="595459" y="788680"/>
                      <a:pt x="584813" y="772900"/>
                    </a:cubicBezTo>
                    <a:cubicBezTo>
                      <a:pt x="563197" y="740910"/>
                      <a:pt x="543517" y="714502"/>
                      <a:pt x="529752" y="700332"/>
                    </a:cubicBezTo>
                    <a:cubicBezTo>
                      <a:pt x="527063" y="697434"/>
                      <a:pt x="522546" y="697219"/>
                      <a:pt x="519642" y="699903"/>
                    </a:cubicBezTo>
                    <a:cubicBezTo>
                      <a:pt x="516739" y="702586"/>
                      <a:pt x="516631" y="707095"/>
                      <a:pt x="519320" y="709994"/>
                    </a:cubicBezTo>
                    <a:cubicBezTo>
                      <a:pt x="534699" y="727062"/>
                      <a:pt x="557175" y="761521"/>
                      <a:pt x="581802" y="801562"/>
                    </a:cubicBezTo>
                    <a:cubicBezTo>
                      <a:pt x="592448" y="818738"/>
                      <a:pt x="603418" y="836880"/>
                      <a:pt x="614386" y="855129"/>
                    </a:cubicBezTo>
                    <a:cubicBezTo>
                      <a:pt x="621699" y="867045"/>
                      <a:pt x="629012" y="879068"/>
                      <a:pt x="636110" y="890877"/>
                    </a:cubicBezTo>
                    <a:cubicBezTo>
                      <a:pt x="668157" y="943370"/>
                      <a:pt x="696548" y="991355"/>
                      <a:pt x="709345" y="1013147"/>
                    </a:cubicBezTo>
                    <a:cubicBezTo>
                      <a:pt x="697193" y="1007994"/>
                      <a:pt x="685041" y="1002841"/>
                      <a:pt x="672889" y="997581"/>
                    </a:cubicBezTo>
                    <a:cubicBezTo>
                      <a:pt x="661705" y="992750"/>
                      <a:pt x="650521" y="987813"/>
                      <a:pt x="639336" y="982874"/>
                    </a:cubicBezTo>
                    <a:cubicBezTo>
                      <a:pt x="605246" y="967631"/>
                      <a:pt x="570832" y="951743"/>
                      <a:pt x="536634" y="936070"/>
                    </a:cubicBezTo>
                    <a:cubicBezTo>
                      <a:pt x="537817" y="934353"/>
                      <a:pt x="538892" y="931669"/>
                      <a:pt x="536419" y="927160"/>
                    </a:cubicBezTo>
                    <a:cubicBezTo>
                      <a:pt x="535881" y="925980"/>
                      <a:pt x="535021" y="925014"/>
                      <a:pt x="533946" y="924369"/>
                    </a:cubicBezTo>
                    <a:cubicBezTo>
                      <a:pt x="529321" y="917070"/>
                      <a:pt x="520288" y="901934"/>
                      <a:pt x="516201" y="895278"/>
                    </a:cubicBezTo>
                    <a:cubicBezTo>
                      <a:pt x="509426" y="884328"/>
                      <a:pt x="502328" y="873486"/>
                      <a:pt x="495015" y="862751"/>
                    </a:cubicBezTo>
                    <a:cubicBezTo>
                      <a:pt x="487703" y="852016"/>
                      <a:pt x="480283" y="841496"/>
                      <a:pt x="472755" y="830976"/>
                    </a:cubicBezTo>
                    <a:cubicBezTo>
                      <a:pt x="462108" y="816376"/>
                      <a:pt x="451031" y="801777"/>
                      <a:pt x="439202" y="787499"/>
                    </a:cubicBezTo>
                    <a:cubicBezTo>
                      <a:pt x="427587" y="773437"/>
                      <a:pt x="415328" y="759696"/>
                      <a:pt x="402638" y="746385"/>
                    </a:cubicBezTo>
                    <a:cubicBezTo>
                      <a:pt x="377043" y="719548"/>
                      <a:pt x="349404" y="694535"/>
                      <a:pt x="321121" y="672422"/>
                    </a:cubicBezTo>
                    <a:cubicBezTo>
                      <a:pt x="318002" y="669845"/>
                      <a:pt x="313593" y="670382"/>
                      <a:pt x="311012" y="673388"/>
                    </a:cubicBezTo>
                    <a:cubicBezTo>
                      <a:pt x="308539" y="676393"/>
                      <a:pt x="309076" y="680902"/>
                      <a:pt x="312088" y="683371"/>
                    </a:cubicBezTo>
                    <a:cubicBezTo>
                      <a:pt x="338973" y="706236"/>
                      <a:pt x="364568" y="732000"/>
                      <a:pt x="388980" y="758945"/>
                    </a:cubicBezTo>
                    <a:cubicBezTo>
                      <a:pt x="401132" y="772363"/>
                      <a:pt x="412854" y="785997"/>
                      <a:pt x="424254" y="799737"/>
                    </a:cubicBezTo>
                    <a:cubicBezTo>
                      <a:pt x="435975" y="813800"/>
                      <a:pt x="447267" y="827755"/>
                      <a:pt x="458021" y="841925"/>
                    </a:cubicBezTo>
                    <a:cubicBezTo>
                      <a:pt x="467377" y="854056"/>
                      <a:pt x="476519" y="866294"/>
                      <a:pt x="485552" y="878746"/>
                    </a:cubicBezTo>
                    <a:cubicBezTo>
                      <a:pt x="491574" y="887012"/>
                      <a:pt x="497489" y="895278"/>
                      <a:pt x="503189" y="903758"/>
                    </a:cubicBezTo>
                    <a:cubicBezTo>
                      <a:pt x="507060" y="909448"/>
                      <a:pt x="514480" y="920612"/>
                      <a:pt x="519750" y="928448"/>
                    </a:cubicBezTo>
                    <a:cubicBezTo>
                      <a:pt x="485229" y="912561"/>
                      <a:pt x="450923" y="896888"/>
                      <a:pt x="416188" y="881215"/>
                    </a:cubicBezTo>
                    <a:cubicBezTo>
                      <a:pt x="406402" y="876814"/>
                      <a:pt x="396400" y="872734"/>
                      <a:pt x="386614" y="868441"/>
                    </a:cubicBezTo>
                    <a:cubicBezTo>
                      <a:pt x="386399" y="867367"/>
                      <a:pt x="387689" y="866508"/>
                      <a:pt x="386937" y="865542"/>
                    </a:cubicBezTo>
                    <a:cubicBezTo>
                      <a:pt x="371236" y="844609"/>
                      <a:pt x="341016" y="815518"/>
                      <a:pt x="307894" y="786963"/>
                    </a:cubicBezTo>
                    <a:cubicBezTo>
                      <a:pt x="299506" y="779770"/>
                      <a:pt x="291010" y="772685"/>
                      <a:pt x="282406" y="765815"/>
                    </a:cubicBezTo>
                    <a:cubicBezTo>
                      <a:pt x="273695" y="758730"/>
                      <a:pt x="264877" y="751859"/>
                      <a:pt x="256274" y="745419"/>
                    </a:cubicBezTo>
                    <a:cubicBezTo>
                      <a:pt x="212612" y="712355"/>
                      <a:pt x="175618" y="687450"/>
                      <a:pt x="175618" y="687450"/>
                    </a:cubicBezTo>
                    <a:cubicBezTo>
                      <a:pt x="172499" y="685089"/>
                      <a:pt x="167982" y="685840"/>
                      <a:pt x="165724" y="689061"/>
                    </a:cubicBezTo>
                    <a:cubicBezTo>
                      <a:pt x="163358" y="692174"/>
                      <a:pt x="164111" y="696682"/>
                      <a:pt x="167337" y="698936"/>
                    </a:cubicBezTo>
                    <a:cubicBezTo>
                      <a:pt x="167337" y="698936"/>
                      <a:pt x="190351" y="716756"/>
                      <a:pt x="221538" y="741769"/>
                    </a:cubicBezTo>
                    <a:lnTo>
                      <a:pt x="281438" y="789754"/>
                    </a:lnTo>
                    <a:cubicBezTo>
                      <a:pt x="293483" y="799415"/>
                      <a:pt x="305635" y="809077"/>
                      <a:pt x="317035" y="818631"/>
                    </a:cubicBezTo>
                    <a:cubicBezTo>
                      <a:pt x="333273" y="832157"/>
                      <a:pt x="347039" y="844716"/>
                      <a:pt x="359083" y="856418"/>
                    </a:cubicBezTo>
                    <a:cubicBezTo>
                      <a:pt x="328111" y="842891"/>
                      <a:pt x="297247" y="829044"/>
                      <a:pt x="266060" y="816162"/>
                    </a:cubicBezTo>
                    <a:cubicBezTo>
                      <a:pt x="181425" y="781166"/>
                      <a:pt x="95822" y="749283"/>
                      <a:pt x="9251" y="723090"/>
                    </a:cubicBezTo>
                    <a:cubicBezTo>
                      <a:pt x="5487" y="721909"/>
                      <a:pt x="1508" y="724056"/>
                      <a:pt x="325" y="727706"/>
                    </a:cubicBezTo>
                    <a:cubicBezTo>
                      <a:pt x="-858" y="731463"/>
                      <a:pt x="1293" y="735542"/>
                      <a:pt x="5057" y="736723"/>
                    </a:cubicBezTo>
                    <a:cubicBezTo>
                      <a:pt x="90660" y="763990"/>
                      <a:pt x="175187" y="797375"/>
                      <a:pt x="258962" y="833015"/>
                    </a:cubicBezTo>
                    <a:cubicBezTo>
                      <a:pt x="297892" y="849654"/>
                      <a:pt x="336607" y="867045"/>
                      <a:pt x="375322" y="884328"/>
                    </a:cubicBezTo>
                    <a:cubicBezTo>
                      <a:pt x="355212" y="885080"/>
                      <a:pt x="327251" y="886690"/>
                      <a:pt x="296279" y="888515"/>
                    </a:cubicBezTo>
                    <a:cubicBezTo>
                      <a:pt x="278965" y="889481"/>
                      <a:pt x="260791" y="890554"/>
                      <a:pt x="242724" y="891735"/>
                    </a:cubicBezTo>
                    <a:cubicBezTo>
                      <a:pt x="224549" y="892916"/>
                      <a:pt x="206482" y="894204"/>
                      <a:pt x="189275" y="895063"/>
                    </a:cubicBezTo>
                    <a:cubicBezTo>
                      <a:pt x="157981" y="896781"/>
                      <a:pt x="129697" y="897639"/>
                      <a:pt x="109695" y="896029"/>
                    </a:cubicBezTo>
                    <a:cubicBezTo>
                      <a:pt x="105823" y="895600"/>
                      <a:pt x="102275" y="898391"/>
                      <a:pt x="101844" y="902363"/>
                    </a:cubicBezTo>
                    <a:cubicBezTo>
                      <a:pt x="101414" y="906227"/>
                      <a:pt x="104318" y="909770"/>
                      <a:pt x="108189" y="910199"/>
                    </a:cubicBezTo>
                    <a:cubicBezTo>
                      <a:pt x="130450" y="913098"/>
                      <a:pt x="163143" y="913849"/>
                      <a:pt x="198954" y="912883"/>
                    </a:cubicBezTo>
                    <a:cubicBezTo>
                      <a:pt x="218419" y="912346"/>
                      <a:pt x="238744" y="911380"/>
                      <a:pt x="258855" y="909984"/>
                    </a:cubicBezTo>
                    <a:cubicBezTo>
                      <a:pt x="282299" y="908374"/>
                      <a:pt x="305205" y="906227"/>
                      <a:pt x="325853" y="904188"/>
                    </a:cubicBezTo>
                    <a:cubicBezTo>
                      <a:pt x="354244" y="901611"/>
                      <a:pt x="378118" y="899035"/>
                      <a:pt x="392529" y="898176"/>
                    </a:cubicBezTo>
                    <a:cubicBezTo>
                      <a:pt x="396400" y="897961"/>
                      <a:pt x="400379" y="897210"/>
                      <a:pt x="402638" y="897103"/>
                    </a:cubicBezTo>
                    <a:lnTo>
                      <a:pt x="402960" y="897425"/>
                    </a:lnTo>
                    <a:lnTo>
                      <a:pt x="402745" y="897103"/>
                    </a:lnTo>
                    <a:cubicBezTo>
                      <a:pt x="403820" y="897103"/>
                      <a:pt x="404466" y="897317"/>
                      <a:pt x="404358" y="897961"/>
                    </a:cubicBezTo>
                    <a:cubicBezTo>
                      <a:pt x="404358" y="898069"/>
                      <a:pt x="404358" y="898176"/>
                      <a:pt x="404358" y="898176"/>
                    </a:cubicBezTo>
                    <a:cubicBezTo>
                      <a:pt x="405433" y="898605"/>
                      <a:pt x="406617" y="898820"/>
                      <a:pt x="407907" y="898713"/>
                    </a:cubicBezTo>
                    <a:cubicBezTo>
                      <a:pt x="407907" y="898713"/>
                      <a:pt x="407907" y="898605"/>
                      <a:pt x="407907" y="898605"/>
                    </a:cubicBezTo>
                    <a:cubicBezTo>
                      <a:pt x="408015" y="898713"/>
                      <a:pt x="408122" y="898713"/>
                      <a:pt x="408337" y="898820"/>
                    </a:cubicBezTo>
                    <a:cubicBezTo>
                      <a:pt x="460925" y="922437"/>
                      <a:pt x="513298" y="945732"/>
                      <a:pt x="565563" y="968919"/>
                    </a:cubicBezTo>
                    <a:cubicBezTo>
                      <a:pt x="542226" y="975360"/>
                      <a:pt x="502328" y="985773"/>
                      <a:pt x="453612" y="995542"/>
                    </a:cubicBezTo>
                    <a:cubicBezTo>
                      <a:pt x="425114" y="1001338"/>
                      <a:pt x="394249" y="1006706"/>
                      <a:pt x="363385" y="1010785"/>
                    </a:cubicBezTo>
                    <a:cubicBezTo>
                      <a:pt x="337790" y="1014220"/>
                      <a:pt x="312088" y="1016797"/>
                      <a:pt x="287676" y="1017441"/>
                    </a:cubicBezTo>
                    <a:cubicBezTo>
                      <a:pt x="260683" y="1018085"/>
                      <a:pt x="235195" y="1016797"/>
                      <a:pt x="213042" y="1011859"/>
                    </a:cubicBezTo>
                    <a:cubicBezTo>
                      <a:pt x="209171" y="1011000"/>
                      <a:pt x="205299" y="1013361"/>
                      <a:pt x="204439" y="1017119"/>
                    </a:cubicBezTo>
                    <a:cubicBezTo>
                      <a:pt x="203471" y="1020983"/>
                      <a:pt x="205837" y="1024848"/>
                      <a:pt x="209708" y="1025707"/>
                    </a:cubicBezTo>
                    <a:cubicBezTo>
                      <a:pt x="236916" y="1032792"/>
                      <a:pt x="269286" y="1035260"/>
                      <a:pt x="303592" y="1034402"/>
                    </a:cubicBezTo>
                    <a:cubicBezTo>
                      <a:pt x="324025" y="1033865"/>
                      <a:pt x="344996" y="1032362"/>
                      <a:pt x="365858" y="1029786"/>
                    </a:cubicBezTo>
                    <a:close/>
                    <a:moveTo>
                      <a:pt x="1127359" y="147271"/>
                    </a:moveTo>
                    <a:lnTo>
                      <a:pt x="1127359" y="147271"/>
                    </a:lnTo>
                    <a:lnTo>
                      <a:pt x="1127144" y="147378"/>
                    </a:lnTo>
                    <a:lnTo>
                      <a:pt x="1127359" y="147271"/>
                    </a:lnTo>
                    <a:lnTo>
                      <a:pt x="1127359" y="147271"/>
                    </a:lnTo>
                    <a:lnTo>
                      <a:pt x="1127251" y="147593"/>
                    </a:lnTo>
                    <a:lnTo>
                      <a:pt x="1127144" y="147593"/>
                    </a:lnTo>
                    <a:lnTo>
                      <a:pt x="1127144" y="147700"/>
                    </a:lnTo>
                    <a:lnTo>
                      <a:pt x="1127251" y="147700"/>
                    </a:lnTo>
                    <a:cubicBezTo>
                      <a:pt x="1126499" y="150813"/>
                      <a:pt x="1128112" y="154034"/>
                      <a:pt x="1131123" y="155429"/>
                    </a:cubicBezTo>
                    <a:cubicBezTo>
                      <a:pt x="1134564" y="156932"/>
                      <a:pt x="1138651" y="155429"/>
                      <a:pt x="1140156" y="151994"/>
                    </a:cubicBezTo>
                    <a:cubicBezTo>
                      <a:pt x="1144458" y="153068"/>
                      <a:pt x="1138221" y="151887"/>
                      <a:pt x="1142307" y="152638"/>
                    </a:cubicBezTo>
                    <a:cubicBezTo>
                      <a:pt x="1143060" y="152853"/>
                      <a:pt x="1142415" y="152853"/>
                      <a:pt x="1143060" y="152423"/>
                    </a:cubicBezTo>
                    <a:cubicBezTo>
                      <a:pt x="1143167" y="152316"/>
                      <a:pt x="1143275" y="152102"/>
                      <a:pt x="1143167" y="151994"/>
                    </a:cubicBezTo>
                    <a:cubicBezTo>
                      <a:pt x="1142738" y="151028"/>
                      <a:pt x="1143920" y="151565"/>
                      <a:pt x="1142952" y="151028"/>
                    </a:cubicBezTo>
                    <a:cubicBezTo>
                      <a:pt x="1141339" y="150062"/>
                      <a:pt x="1144351" y="150706"/>
                      <a:pt x="1142522" y="150062"/>
                    </a:cubicBezTo>
                    <a:cubicBezTo>
                      <a:pt x="1141447" y="149525"/>
                      <a:pt x="1143383" y="149847"/>
                      <a:pt x="1142307" y="149525"/>
                    </a:cubicBezTo>
                    <a:cubicBezTo>
                      <a:pt x="1139619" y="148666"/>
                      <a:pt x="1144351" y="149096"/>
                      <a:pt x="1141447" y="148452"/>
                    </a:cubicBezTo>
                    <a:cubicBezTo>
                      <a:pt x="1141662" y="144587"/>
                      <a:pt x="1138651" y="141152"/>
                      <a:pt x="1134672" y="140937"/>
                    </a:cubicBezTo>
                    <a:cubicBezTo>
                      <a:pt x="1131230" y="140722"/>
                      <a:pt x="1128327" y="142977"/>
                      <a:pt x="1127359" y="146197"/>
                    </a:cubicBezTo>
                    <a:lnTo>
                      <a:pt x="1127682" y="146412"/>
                    </a:lnTo>
                    <a:cubicBezTo>
                      <a:pt x="1127574" y="146734"/>
                      <a:pt x="1127466" y="146949"/>
                      <a:pt x="1127359" y="147271"/>
                    </a:cubicBezTo>
                    <a:close/>
                    <a:moveTo>
                      <a:pt x="1126821" y="147378"/>
                    </a:moveTo>
                    <a:cubicBezTo>
                      <a:pt x="1126284" y="147486"/>
                      <a:pt x="1126821" y="147486"/>
                      <a:pt x="1127144" y="147593"/>
                    </a:cubicBezTo>
                    <a:lnTo>
                      <a:pt x="1127144" y="147378"/>
                    </a:lnTo>
                    <a:cubicBezTo>
                      <a:pt x="1127144" y="147378"/>
                      <a:pt x="1127036" y="147378"/>
                      <a:pt x="1126821" y="147378"/>
                    </a:cubicBezTo>
                    <a:close/>
                    <a:moveTo>
                      <a:pt x="1125746" y="146305"/>
                    </a:moveTo>
                    <a:cubicBezTo>
                      <a:pt x="1124671" y="146305"/>
                      <a:pt x="1127251" y="146734"/>
                      <a:pt x="1126176" y="146734"/>
                    </a:cubicBezTo>
                    <a:cubicBezTo>
                      <a:pt x="1124778" y="146734"/>
                      <a:pt x="1126714" y="147056"/>
                      <a:pt x="1127251" y="147271"/>
                    </a:cubicBezTo>
                    <a:cubicBezTo>
                      <a:pt x="1127251" y="146841"/>
                      <a:pt x="1127359" y="146519"/>
                      <a:pt x="1127359" y="146197"/>
                    </a:cubicBezTo>
                    <a:cubicBezTo>
                      <a:pt x="1126606" y="145553"/>
                      <a:pt x="1126284" y="145016"/>
                      <a:pt x="1126176" y="144480"/>
                    </a:cubicBezTo>
                    <a:lnTo>
                      <a:pt x="1125853" y="144909"/>
                    </a:lnTo>
                    <a:cubicBezTo>
                      <a:pt x="1125423" y="145339"/>
                      <a:pt x="1125423" y="144372"/>
                      <a:pt x="1125316" y="144909"/>
                    </a:cubicBezTo>
                    <a:cubicBezTo>
                      <a:pt x="1124993" y="145768"/>
                      <a:pt x="1126391" y="145875"/>
                      <a:pt x="1125531" y="145983"/>
                    </a:cubicBezTo>
                    <a:cubicBezTo>
                      <a:pt x="1124778" y="145983"/>
                      <a:pt x="1126499" y="146305"/>
                      <a:pt x="1125746" y="146305"/>
                    </a:cubicBezTo>
                    <a:close/>
                    <a:moveTo>
                      <a:pt x="1104345" y="855881"/>
                    </a:moveTo>
                    <a:cubicBezTo>
                      <a:pt x="1093591" y="862536"/>
                      <a:pt x="1082729" y="868977"/>
                      <a:pt x="1071653" y="875096"/>
                    </a:cubicBezTo>
                    <a:cubicBezTo>
                      <a:pt x="1060576" y="881108"/>
                      <a:pt x="1049499" y="887012"/>
                      <a:pt x="1038207" y="892701"/>
                    </a:cubicBezTo>
                    <a:cubicBezTo>
                      <a:pt x="1035626" y="893990"/>
                      <a:pt x="1016806" y="899464"/>
                      <a:pt x="1008633" y="900860"/>
                    </a:cubicBezTo>
                    <a:cubicBezTo>
                      <a:pt x="1007665" y="911810"/>
                      <a:pt x="1006375" y="922867"/>
                      <a:pt x="1005515" y="933816"/>
                    </a:cubicBezTo>
                    <a:lnTo>
                      <a:pt x="999922" y="1014006"/>
                    </a:lnTo>
                    <a:lnTo>
                      <a:pt x="997234" y="1041057"/>
                    </a:lnTo>
                    <a:cubicBezTo>
                      <a:pt x="997019" y="1042883"/>
                      <a:pt x="996158" y="1045351"/>
                      <a:pt x="995191" y="1047820"/>
                    </a:cubicBezTo>
                    <a:cubicBezTo>
                      <a:pt x="994761" y="1048572"/>
                      <a:pt x="994115" y="1049646"/>
                      <a:pt x="993577" y="1050612"/>
                    </a:cubicBezTo>
                    <a:cubicBezTo>
                      <a:pt x="994115" y="1051470"/>
                      <a:pt x="994438" y="1052436"/>
                      <a:pt x="994545" y="1053403"/>
                    </a:cubicBezTo>
                    <a:cubicBezTo>
                      <a:pt x="995083" y="1057160"/>
                      <a:pt x="992394" y="1060595"/>
                      <a:pt x="988630" y="1061024"/>
                    </a:cubicBezTo>
                    <a:cubicBezTo>
                      <a:pt x="984437" y="1061669"/>
                      <a:pt x="982071" y="1059843"/>
                      <a:pt x="980673" y="1057804"/>
                    </a:cubicBezTo>
                    <a:cubicBezTo>
                      <a:pt x="979490" y="1056086"/>
                      <a:pt x="978737" y="1052973"/>
                      <a:pt x="979812" y="1049109"/>
                    </a:cubicBezTo>
                    <a:cubicBezTo>
                      <a:pt x="980673" y="1046317"/>
                      <a:pt x="983146" y="1042131"/>
                      <a:pt x="983361" y="1039555"/>
                    </a:cubicBezTo>
                    <a:lnTo>
                      <a:pt x="985727" y="1013040"/>
                    </a:lnTo>
                    <a:lnTo>
                      <a:pt x="990136" y="932635"/>
                    </a:lnTo>
                    <a:cubicBezTo>
                      <a:pt x="990351" y="929414"/>
                      <a:pt x="990674" y="926194"/>
                      <a:pt x="990889" y="923081"/>
                    </a:cubicBezTo>
                    <a:cubicBezTo>
                      <a:pt x="989599" y="923618"/>
                      <a:pt x="988200" y="924154"/>
                      <a:pt x="986157" y="923296"/>
                    </a:cubicBezTo>
                    <a:cubicBezTo>
                      <a:pt x="985619" y="923081"/>
                      <a:pt x="984544" y="922544"/>
                      <a:pt x="983253" y="921256"/>
                    </a:cubicBezTo>
                    <a:cubicBezTo>
                      <a:pt x="982071" y="919968"/>
                      <a:pt x="978307" y="914708"/>
                      <a:pt x="976478" y="912883"/>
                    </a:cubicBezTo>
                    <a:lnTo>
                      <a:pt x="957551" y="894741"/>
                    </a:lnTo>
                    <a:cubicBezTo>
                      <a:pt x="944538" y="883469"/>
                      <a:pt x="931634" y="872305"/>
                      <a:pt x="918944" y="860711"/>
                    </a:cubicBezTo>
                    <a:cubicBezTo>
                      <a:pt x="910448" y="852875"/>
                      <a:pt x="902060" y="844931"/>
                      <a:pt x="893886" y="836773"/>
                    </a:cubicBezTo>
                    <a:cubicBezTo>
                      <a:pt x="877540" y="819919"/>
                      <a:pt x="860656" y="801240"/>
                      <a:pt x="845170" y="780951"/>
                    </a:cubicBezTo>
                    <a:cubicBezTo>
                      <a:pt x="835169" y="767962"/>
                      <a:pt x="825705" y="754329"/>
                      <a:pt x="816995" y="740159"/>
                    </a:cubicBezTo>
                    <a:cubicBezTo>
                      <a:pt x="794518" y="703875"/>
                      <a:pt x="776882" y="664799"/>
                      <a:pt x="768386" y="626262"/>
                    </a:cubicBezTo>
                    <a:cubicBezTo>
                      <a:pt x="767418" y="622397"/>
                      <a:pt x="769784" y="618532"/>
                      <a:pt x="773655" y="617673"/>
                    </a:cubicBezTo>
                    <a:cubicBezTo>
                      <a:pt x="777527" y="616707"/>
                      <a:pt x="781291" y="619069"/>
                      <a:pt x="782259" y="622933"/>
                    </a:cubicBezTo>
                    <a:cubicBezTo>
                      <a:pt x="789894" y="652347"/>
                      <a:pt x="803444" y="681761"/>
                      <a:pt x="820113" y="709886"/>
                    </a:cubicBezTo>
                    <a:cubicBezTo>
                      <a:pt x="832158" y="730497"/>
                      <a:pt x="846031" y="750357"/>
                      <a:pt x="860549" y="769250"/>
                    </a:cubicBezTo>
                    <a:cubicBezTo>
                      <a:pt x="875605" y="789002"/>
                      <a:pt x="891306" y="807681"/>
                      <a:pt x="907007" y="824213"/>
                    </a:cubicBezTo>
                    <a:cubicBezTo>
                      <a:pt x="914749" y="832478"/>
                      <a:pt x="922708" y="840422"/>
                      <a:pt x="930666" y="848259"/>
                    </a:cubicBezTo>
                    <a:cubicBezTo>
                      <a:pt x="942925" y="860175"/>
                      <a:pt x="955400" y="871768"/>
                      <a:pt x="967767" y="883469"/>
                    </a:cubicBezTo>
                    <a:cubicBezTo>
                      <a:pt x="970456" y="886046"/>
                      <a:pt x="973037" y="888622"/>
                      <a:pt x="975618" y="891306"/>
                    </a:cubicBezTo>
                    <a:cubicBezTo>
                      <a:pt x="979382" y="895171"/>
                      <a:pt x="982931" y="899142"/>
                      <a:pt x="986695" y="903114"/>
                    </a:cubicBezTo>
                    <a:cubicBezTo>
                      <a:pt x="987770" y="904295"/>
                      <a:pt x="989491" y="907623"/>
                      <a:pt x="990997" y="909877"/>
                    </a:cubicBezTo>
                    <a:cubicBezTo>
                      <a:pt x="991319" y="910092"/>
                      <a:pt x="991642" y="910307"/>
                      <a:pt x="991964" y="910521"/>
                    </a:cubicBezTo>
                    <a:cubicBezTo>
                      <a:pt x="993792" y="886261"/>
                      <a:pt x="995728" y="862107"/>
                      <a:pt x="997987" y="837846"/>
                    </a:cubicBezTo>
                    <a:cubicBezTo>
                      <a:pt x="999277" y="823998"/>
                      <a:pt x="1000783" y="810150"/>
                      <a:pt x="1002181" y="796302"/>
                    </a:cubicBezTo>
                    <a:cubicBezTo>
                      <a:pt x="996481" y="790935"/>
                      <a:pt x="984114" y="782991"/>
                      <a:pt x="981748" y="780736"/>
                    </a:cubicBezTo>
                    <a:cubicBezTo>
                      <a:pt x="970886" y="770324"/>
                      <a:pt x="960562" y="759267"/>
                      <a:pt x="950776" y="747780"/>
                    </a:cubicBezTo>
                    <a:cubicBezTo>
                      <a:pt x="940882" y="736187"/>
                      <a:pt x="931741" y="724164"/>
                      <a:pt x="923138" y="711819"/>
                    </a:cubicBezTo>
                    <a:cubicBezTo>
                      <a:pt x="913244" y="697326"/>
                      <a:pt x="904103" y="682298"/>
                      <a:pt x="895930" y="666732"/>
                    </a:cubicBezTo>
                    <a:cubicBezTo>
                      <a:pt x="887864" y="651274"/>
                      <a:pt x="880552" y="635386"/>
                      <a:pt x="873992" y="619176"/>
                    </a:cubicBezTo>
                    <a:cubicBezTo>
                      <a:pt x="866141" y="599853"/>
                      <a:pt x="859258" y="580101"/>
                      <a:pt x="853021" y="560242"/>
                    </a:cubicBezTo>
                    <a:cubicBezTo>
                      <a:pt x="843557" y="530292"/>
                      <a:pt x="835492" y="500127"/>
                      <a:pt x="827641" y="470498"/>
                    </a:cubicBezTo>
                    <a:cubicBezTo>
                      <a:pt x="826566" y="466741"/>
                      <a:pt x="828716" y="462769"/>
                      <a:pt x="832480" y="461696"/>
                    </a:cubicBezTo>
                    <a:cubicBezTo>
                      <a:pt x="836244" y="460622"/>
                      <a:pt x="840224" y="462877"/>
                      <a:pt x="841299" y="466634"/>
                    </a:cubicBezTo>
                    <a:cubicBezTo>
                      <a:pt x="850332" y="495618"/>
                      <a:pt x="859581" y="525246"/>
                      <a:pt x="869797" y="554660"/>
                    </a:cubicBezTo>
                    <a:cubicBezTo>
                      <a:pt x="876572" y="573875"/>
                      <a:pt x="883885" y="593090"/>
                      <a:pt x="891736" y="611876"/>
                    </a:cubicBezTo>
                    <a:cubicBezTo>
                      <a:pt x="898296" y="627550"/>
                      <a:pt x="905286" y="643008"/>
                      <a:pt x="912921" y="658037"/>
                    </a:cubicBezTo>
                    <a:cubicBezTo>
                      <a:pt x="920557" y="673066"/>
                      <a:pt x="928837" y="687772"/>
                      <a:pt x="937979" y="701835"/>
                    </a:cubicBezTo>
                    <a:cubicBezTo>
                      <a:pt x="945937" y="713965"/>
                      <a:pt x="954433" y="725881"/>
                      <a:pt x="963574" y="737260"/>
                    </a:cubicBezTo>
                    <a:cubicBezTo>
                      <a:pt x="972607" y="748746"/>
                      <a:pt x="982178" y="759803"/>
                      <a:pt x="992287" y="770216"/>
                    </a:cubicBezTo>
                    <a:cubicBezTo>
                      <a:pt x="993685" y="771612"/>
                      <a:pt x="998740" y="775476"/>
                      <a:pt x="1003902" y="779448"/>
                    </a:cubicBezTo>
                    <a:cubicBezTo>
                      <a:pt x="1006698" y="751645"/>
                      <a:pt x="1009493" y="723842"/>
                      <a:pt x="1012290" y="696038"/>
                    </a:cubicBezTo>
                    <a:cubicBezTo>
                      <a:pt x="1016806" y="652455"/>
                      <a:pt x="1020463" y="608871"/>
                      <a:pt x="1024227" y="565180"/>
                    </a:cubicBezTo>
                    <a:cubicBezTo>
                      <a:pt x="1022829" y="564106"/>
                      <a:pt x="1021323" y="562926"/>
                      <a:pt x="1020140" y="561852"/>
                    </a:cubicBezTo>
                    <a:cubicBezTo>
                      <a:pt x="1018419" y="560349"/>
                      <a:pt x="1017129" y="558739"/>
                      <a:pt x="1016054" y="556914"/>
                    </a:cubicBezTo>
                    <a:cubicBezTo>
                      <a:pt x="1008311" y="544032"/>
                      <a:pt x="1000460" y="531365"/>
                      <a:pt x="992825" y="518376"/>
                    </a:cubicBezTo>
                    <a:cubicBezTo>
                      <a:pt x="987770" y="509680"/>
                      <a:pt x="982716" y="500985"/>
                      <a:pt x="977984" y="492075"/>
                    </a:cubicBezTo>
                    <a:cubicBezTo>
                      <a:pt x="967445" y="472216"/>
                      <a:pt x="957659" y="452356"/>
                      <a:pt x="949055" y="432067"/>
                    </a:cubicBezTo>
                    <a:cubicBezTo>
                      <a:pt x="943248" y="418327"/>
                      <a:pt x="938086" y="404479"/>
                      <a:pt x="933354" y="390416"/>
                    </a:cubicBezTo>
                    <a:cubicBezTo>
                      <a:pt x="921525" y="355635"/>
                      <a:pt x="912706" y="319888"/>
                      <a:pt x="906146" y="282852"/>
                    </a:cubicBezTo>
                    <a:cubicBezTo>
                      <a:pt x="905394" y="279095"/>
                      <a:pt x="907867" y="275338"/>
                      <a:pt x="911738" y="274479"/>
                    </a:cubicBezTo>
                    <a:cubicBezTo>
                      <a:pt x="915610" y="273728"/>
                      <a:pt x="919374" y="276304"/>
                      <a:pt x="920127" y="280169"/>
                    </a:cubicBezTo>
                    <a:cubicBezTo>
                      <a:pt x="928085" y="316023"/>
                      <a:pt x="938624" y="350482"/>
                      <a:pt x="950991" y="384190"/>
                    </a:cubicBezTo>
                    <a:cubicBezTo>
                      <a:pt x="956046" y="397716"/>
                      <a:pt x="961315" y="411241"/>
                      <a:pt x="966907" y="424553"/>
                    </a:cubicBezTo>
                    <a:cubicBezTo>
                      <a:pt x="975188" y="444520"/>
                      <a:pt x="983899" y="464379"/>
                      <a:pt x="993792" y="483917"/>
                    </a:cubicBezTo>
                    <a:cubicBezTo>
                      <a:pt x="998094" y="492827"/>
                      <a:pt x="1002718" y="501522"/>
                      <a:pt x="1007450" y="510217"/>
                    </a:cubicBezTo>
                    <a:cubicBezTo>
                      <a:pt x="1013580" y="521704"/>
                      <a:pt x="1019925" y="533190"/>
                      <a:pt x="1026163" y="544676"/>
                    </a:cubicBezTo>
                    <a:cubicBezTo>
                      <a:pt x="1027345" y="530721"/>
                      <a:pt x="1028743" y="516873"/>
                      <a:pt x="1029927" y="502917"/>
                    </a:cubicBezTo>
                    <a:cubicBezTo>
                      <a:pt x="1033153" y="465238"/>
                      <a:pt x="1037132" y="427666"/>
                      <a:pt x="1040466" y="389987"/>
                    </a:cubicBezTo>
                    <a:cubicBezTo>
                      <a:pt x="1040250" y="389128"/>
                      <a:pt x="1038853" y="389021"/>
                      <a:pt x="1038960" y="388161"/>
                    </a:cubicBezTo>
                    <a:cubicBezTo>
                      <a:pt x="1039390" y="382794"/>
                      <a:pt x="1037669" y="376353"/>
                      <a:pt x="1035411" y="369483"/>
                    </a:cubicBezTo>
                    <a:cubicBezTo>
                      <a:pt x="1029927" y="352737"/>
                      <a:pt x="1019925" y="333951"/>
                      <a:pt x="1015839" y="322249"/>
                    </a:cubicBezTo>
                    <a:cubicBezTo>
                      <a:pt x="1011107" y="308079"/>
                      <a:pt x="1006375" y="293802"/>
                      <a:pt x="1002396" y="279417"/>
                    </a:cubicBezTo>
                    <a:cubicBezTo>
                      <a:pt x="999707" y="269863"/>
                      <a:pt x="997341" y="260095"/>
                      <a:pt x="995191" y="250433"/>
                    </a:cubicBezTo>
                    <a:cubicBezTo>
                      <a:pt x="989706" y="225958"/>
                      <a:pt x="985727" y="201375"/>
                      <a:pt x="982824" y="176577"/>
                    </a:cubicBezTo>
                    <a:cubicBezTo>
                      <a:pt x="982286" y="172712"/>
                      <a:pt x="984974" y="169062"/>
                      <a:pt x="988846" y="168526"/>
                    </a:cubicBezTo>
                    <a:cubicBezTo>
                      <a:pt x="992717" y="167882"/>
                      <a:pt x="996374" y="170566"/>
                      <a:pt x="996911" y="174537"/>
                    </a:cubicBezTo>
                    <a:cubicBezTo>
                      <a:pt x="1000353" y="193753"/>
                      <a:pt x="1004869" y="212753"/>
                      <a:pt x="1009601" y="231754"/>
                    </a:cubicBezTo>
                    <a:cubicBezTo>
                      <a:pt x="1013257" y="246032"/>
                      <a:pt x="1017129" y="260202"/>
                      <a:pt x="1021108" y="274265"/>
                    </a:cubicBezTo>
                    <a:cubicBezTo>
                      <a:pt x="1024980" y="288542"/>
                      <a:pt x="1028743" y="302712"/>
                      <a:pt x="1033045" y="316775"/>
                    </a:cubicBezTo>
                    <a:cubicBezTo>
                      <a:pt x="1035304" y="324933"/>
                      <a:pt x="1039928" y="336634"/>
                      <a:pt x="1044230" y="348550"/>
                    </a:cubicBezTo>
                    <a:cubicBezTo>
                      <a:pt x="1048423" y="303248"/>
                      <a:pt x="1051972" y="257948"/>
                      <a:pt x="1056919" y="212753"/>
                    </a:cubicBezTo>
                    <a:cubicBezTo>
                      <a:pt x="1064340" y="143728"/>
                      <a:pt x="1073050" y="74917"/>
                      <a:pt x="1083805" y="6107"/>
                    </a:cubicBezTo>
                    <a:cubicBezTo>
                      <a:pt x="1084450" y="2135"/>
                      <a:pt x="1088107" y="-549"/>
                      <a:pt x="1091978" y="95"/>
                    </a:cubicBezTo>
                    <a:cubicBezTo>
                      <a:pt x="1095849" y="632"/>
                      <a:pt x="1098538" y="4282"/>
                      <a:pt x="1098000" y="8147"/>
                    </a:cubicBezTo>
                    <a:cubicBezTo>
                      <a:pt x="1088214" y="76850"/>
                      <a:pt x="1080686" y="145660"/>
                      <a:pt x="1074019" y="214471"/>
                    </a:cubicBezTo>
                    <a:cubicBezTo>
                      <a:pt x="1069717" y="258914"/>
                      <a:pt x="1066275" y="303463"/>
                      <a:pt x="1062619" y="348013"/>
                    </a:cubicBezTo>
                    <a:cubicBezTo>
                      <a:pt x="1063695" y="344471"/>
                      <a:pt x="1064877" y="340713"/>
                      <a:pt x="1065523" y="338566"/>
                    </a:cubicBezTo>
                    <a:cubicBezTo>
                      <a:pt x="1067244" y="332984"/>
                      <a:pt x="1069179" y="327509"/>
                      <a:pt x="1071222" y="322035"/>
                    </a:cubicBezTo>
                    <a:cubicBezTo>
                      <a:pt x="1074234" y="314091"/>
                      <a:pt x="1077352" y="306147"/>
                      <a:pt x="1080256" y="298203"/>
                    </a:cubicBezTo>
                    <a:cubicBezTo>
                      <a:pt x="1084773" y="286395"/>
                      <a:pt x="1088859" y="274479"/>
                      <a:pt x="1093161" y="262778"/>
                    </a:cubicBezTo>
                    <a:cubicBezTo>
                      <a:pt x="1097462" y="250970"/>
                      <a:pt x="1101872" y="239269"/>
                      <a:pt x="1105958" y="227460"/>
                    </a:cubicBezTo>
                    <a:cubicBezTo>
                      <a:pt x="1111443" y="211680"/>
                      <a:pt x="1116712" y="195900"/>
                      <a:pt x="1121229" y="179690"/>
                    </a:cubicBezTo>
                    <a:cubicBezTo>
                      <a:pt x="1122197" y="175933"/>
                      <a:pt x="1126068" y="173571"/>
                      <a:pt x="1129832" y="174537"/>
                    </a:cubicBezTo>
                    <a:cubicBezTo>
                      <a:pt x="1133704" y="175396"/>
                      <a:pt x="1136070" y="179261"/>
                      <a:pt x="1135102" y="183125"/>
                    </a:cubicBezTo>
                    <a:cubicBezTo>
                      <a:pt x="1130693" y="204166"/>
                      <a:pt x="1125638" y="224776"/>
                      <a:pt x="1119401" y="245065"/>
                    </a:cubicBezTo>
                    <a:cubicBezTo>
                      <a:pt x="1116282" y="255264"/>
                      <a:pt x="1112841" y="265355"/>
                      <a:pt x="1109185" y="275338"/>
                    </a:cubicBezTo>
                    <a:cubicBezTo>
                      <a:pt x="1105421" y="285214"/>
                      <a:pt x="1101334" y="294983"/>
                      <a:pt x="1097247" y="304859"/>
                    </a:cubicBezTo>
                    <a:lnTo>
                      <a:pt x="1080256" y="343719"/>
                    </a:lnTo>
                    <a:cubicBezTo>
                      <a:pt x="1078428" y="348228"/>
                      <a:pt x="1074341" y="358641"/>
                      <a:pt x="1072513" y="363579"/>
                    </a:cubicBezTo>
                    <a:cubicBezTo>
                      <a:pt x="1072406" y="364330"/>
                      <a:pt x="1072298" y="365081"/>
                      <a:pt x="1071975" y="365833"/>
                    </a:cubicBezTo>
                    <a:cubicBezTo>
                      <a:pt x="1068857" y="373562"/>
                      <a:pt x="1061544" y="370234"/>
                      <a:pt x="1060683" y="369698"/>
                    </a:cubicBezTo>
                    <a:cubicBezTo>
                      <a:pt x="1057027" y="414677"/>
                      <a:pt x="1052940" y="459549"/>
                      <a:pt x="1049176" y="504528"/>
                    </a:cubicBezTo>
                    <a:cubicBezTo>
                      <a:pt x="1048316" y="515263"/>
                      <a:pt x="1047026" y="525997"/>
                      <a:pt x="1046058" y="536733"/>
                    </a:cubicBezTo>
                    <a:lnTo>
                      <a:pt x="1051865" y="528789"/>
                    </a:lnTo>
                    <a:cubicBezTo>
                      <a:pt x="1058102" y="520093"/>
                      <a:pt x="1064124" y="511291"/>
                      <a:pt x="1070039" y="502488"/>
                    </a:cubicBezTo>
                    <a:cubicBezTo>
                      <a:pt x="1076062" y="493686"/>
                      <a:pt x="1081869" y="484883"/>
                      <a:pt x="1087676" y="475866"/>
                    </a:cubicBezTo>
                    <a:cubicBezTo>
                      <a:pt x="1098753" y="458797"/>
                      <a:pt x="1109830" y="441407"/>
                      <a:pt x="1121014" y="424016"/>
                    </a:cubicBezTo>
                    <a:cubicBezTo>
                      <a:pt x="1132091" y="406733"/>
                      <a:pt x="1143275" y="389557"/>
                      <a:pt x="1154029" y="372059"/>
                    </a:cubicBezTo>
                    <a:cubicBezTo>
                      <a:pt x="1168332" y="348657"/>
                      <a:pt x="1182097" y="325041"/>
                      <a:pt x="1194142" y="300780"/>
                    </a:cubicBezTo>
                    <a:cubicBezTo>
                      <a:pt x="1195863" y="297237"/>
                      <a:pt x="1200057" y="295734"/>
                      <a:pt x="1203606" y="297452"/>
                    </a:cubicBezTo>
                    <a:cubicBezTo>
                      <a:pt x="1207262" y="299062"/>
                      <a:pt x="1208768" y="303356"/>
                      <a:pt x="1207047" y="306898"/>
                    </a:cubicBezTo>
                    <a:cubicBezTo>
                      <a:pt x="1193067" y="338244"/>
                      <a:pt x="1176828" y="369161"/>
                      <a:pt x="1159084" y="399111"/>
                    </a:cubicBezTo>
                    <a:cubicBezTo>
                      <a:pt x="1152093" y="411027"/>
                      <a:pt x="1144781" y="422835"/>
                      <a:pt x="1137361" y="434429"/>
                    </a:cubicBezTo>
                    <a:cubicBezTo>
                      <a:pt x="1125961" y="451927"/>
                      <a:pt x="1114131" y="468995"/>
                      <a:pt x="1102624" y="485849"/>
                    </a:cubicBezTo>
                    <a:cubicBezTo>
                      <a:pt x="1096387" y="494759"/>
                      <a:pt x="1090150" y="503454"/>
                      <a:pt x="1083805" y="512150"/>
                    </a:cubicBezTo>
                    <a:cubicBezTo>
                      <a:pt x="1077352" y="520845"/>
                      <a:pt x="1070900" y="529433"/>
                      <a:pt x="1064232" y="537913"/>
                    </a:cubicBezTo>
                    <a:lnTo>
                      <a:pt x="1049607" y="555948"/>
                    </a:lnTo>
                    <a:cubicBezTo>
                      <a:pt x="1048531" y="557129"/>
                      <a:pt x="1045735" y="559168"/>
                      <a:pt x="1043692" y="560886"/>
                    </a:cubicBezTo>
                    <a:cubicBezTo>
                      <a:pt x="1039497" y="606616"/>
                      <a:pt x="1035411" y="652240"/>
                      <a:pt x="1030357" y="697970"/>
                    </a:cubicBezTo>
                    <a:cubicBezTo>
                      <a:pt x="1027453" y="724271"/>
                      <a:pt x="1024549" y="750357"/>
                      <a:pt x="1021538" y="776657"/>
                    </a:cubicBezTo>
                    <a:lnTo>
                      <a:pt x="1039175" y="755188"/>
                    </a:lnTo>
                    <a:lnTo>
                      <a:pt x="1092731" y="689275"/>
                    </a:lnTo>
                    <a:cubicBezTo>
                      <a:pt x="1108754" y="669309"/>
                      <a:pt x="1128004" y="647195"/>
                      <a:pt x="1147900" y="624114"/>
                    </a:cubicBezTo>
                    <a:cubicBezTo>
                      <a:pt x="1166074" y="603181"/>
                      <a:pt x="1184679" y="581390"/>
                      <a:pt x="1201347" y="558954"/>
                    </a:cubicBezTo>
                    <a:cubicBezTo>
                      <a:pt x="1224792" y="527500"/>
                      <a:pt x="1244579" y="494974"/>
                      <a:pt x="1253290" y="462340"/>
                    </a:cubicBezTo>
                    <a:cubicBezTo>
                      <a:pt x="1254258" y="458475"/>
                      <a:pt x="1258129" y="456114"/>
                      <a:pt x="1262001" y="457080"/>
                    </a:cubicBezTo>
                    <a:cubicBezTo>
                      <a:pt x="1265765" y="458046"/>
                      <a:pt x="1268131" y="461910"/>
                      <a:pt x="1267163" y="465775"/>
                    </a:cubicBezTo>
                    <a:cubicBezTo>
                      <a:pt x="1259097" y="500556"/>
                      <a:pt x="1239847" y="535766"/>
                      <a:pt x="1215973" y="569581"/>
                    </a:cubicBezTo>
                    <a:cubicBezTo>
                      <a:pt x="1199519" y="592769"/>
                      <a:pt x="1181022" y="615419"/>
                      <a:pt x="1162525" y="636782"/>
                    </a:cubicBezTo>
                    <a:cubicBezTo>
                      <a:pt x="1142738" y="659647"/>
                      <a:pt x="1122842" y="680902"/>
                      <a:pt x="1106603" y="700547"/>
                    </a:cubicBezTo>
                    <a:cubicBezTo>
                      <a:pt x="1099291" y="709242"/>
                      <a:pt x="1091871" y="717937"/>
                      <a:pt x="1084450" y="726525"/>
                    </a:cubicBezTo>
                    <a:cubicBezTo>
                      <a:pt x="1073373" y="739407"/>
                      <a:pt x="1062081" y="752182"/>
                      <a:pt x="1050897" y="764956"/>
                    </a:cubicBezTo>
                    <a:lnTo>
                      <a:pt x="1032077" y="786211"/>
                    </a:lnTo>
                    <a:cubicBezTo>
                      <a:pt x="1030894" y="787607"/>
                      <a:pt x="1027238" y="789432"/>
                      <a:pt x="1024872" y="791149"/>
                    </a:cubicBezTo>
                    <a:cubicBezTo>
                      <a:pt x="1025087" y="791901"/>
                      <a:pt x="1024980" y="792759"/>
                      <a:pt x="1024872" y="793511"/>
                    </a:cubicBezTo>
                    <a:cubicBezTo>
                      <a:pt x="1024442" y="796195"/>
                      <a:pt x="1021646" y="796731"/>
                      <a:pt x="1019280" y="797375"/>
                    </a:cubicBezTo>
                    <a:cubicBezTo>
                      <a:pt x="1017667" y="811438"/>
                      <a:pt x="1016054" y="825394"/>
                      <a:pt x="1014548" y="839456"/>
                    </a:cubicBezTo>
                    <a:cubicBezTo>
                      <a:pt x="1012935" y="855022"/>
                      <a:pt x="1011537" y="870695"/>
                      <a:pt x="1010031" y="886261"/>
                    </a:cubicBezTo>
                    <a:cubicBezTo>
                      <a:pt x="1017774" y="884221"/>
                      <a:pt x="1029174" y="880356"/>
                      <a:pt x="1031109" y="879283"/>
                    </a:cubicBezTo>
                    <a:cubicBezTo>
                      <a:pt x="1041971" y="873271"/>
                      <a:pt x="1052725" y="867045"/>
                      <a:pt x="1063264" y="860711"/>
                    </a:cubicBezTo>
                    <a:cubicBezTo>
                      <a:pt x="1073911" y="854271"/>
                      <a:pt x="1084343" y="847722"/>
                      <a:pt x="1094559" y="840852"/>
                    </a:cubicBezTo>
                    <a:cubicBezTo>
                      <a:pt x="1113271" y="828399"/>
                      <a:pt x="1131983" y="814766"/>
                      <a:pt x="1150373" y="800381"/>
                    </a:cubicBezTo>
                    <a:cubicBezTo>
                      <a:pt x="1168332" y="786318"/>
                      <a:pt x="1185861" y="771397"/>
                      <a:pt x="1202208" y="755509"/>
                    </a:cubicBezTo>
                    <a:cubicBezTo>
                      <a:pt x="1224146" y="733932"/>
                      <a:pt x="1244041" y="710745"/>
                      <a:pt x="1259635" y="685196"/>
                    </a:cubicBezTo>
                    <a:cubicBezTo>
                      <a:pt x="1261571" y="681761"/>
                      <a:pt x="1265980" y="680580"/>
                      <a:pt x="1269421" y="682619"/>
                    </a:cubicBezTo>
                    <a:cubicBezTo>
                      <a:pt x="1272755" y="684552"/>
                      <a:pt x="1273938" y="688953"/>
                      <a:pt x="1272002" y="692281"/>
                    </a:cubicBezTo>
                    <a:cubicBezTo>
                      <a:pt x="1253075" y="726311"/>
                      <a:pt x="1227372" y="757227"/>
                      <a:pt x="1198229" y="784816"/>
                    </a:cubicBezTo>
                    <a:cubicBezTo>
                      <a:pt x="1186722" y="795551"/>
                      <a:pt x="1174677" y="805856"/>
                      <a:pt x="1162310" y="815518"/>
                    </a:cubicBezTo>
                    <a:cubicBezTo>
                      <a:pt x="1143383" y="830224"/>
                      <a:pt x="1123702" y="843535"/>
                      <a:pt x="1104345" y="855881"/>
                    </a:cubicBezTo>
                    <a:close/>
                    <a:moveTo>
                      <a:pt x="991857" y="910951"/>
                    </a:moveTo>
                    <a:cubicBezTo>
                      <a:pt x="991857" y="910843"/>
                      <a:pt x="991857" y="910843"/>
                      <a:pt x="991857" y="910736"/>
                    </a:cubicBezTo>
                    <a:cubicBezTo>
                      <a:pt x="991749" y="910736"/>
                      <a:pt x="991534" y="910629"/>
                      <a:pt x="991427" y="910629"/>
                    </a:cubicBezTo>
                    <a:cubicBezTo>
                      <a:pt x="991642" y="910843"/>
                      <a:pt x="991749" y="910736"/>
                      <a:pt x="991857" y="910951"/>
                    </a:cubicBezTo>
                    <a:close/>
                    <a:moveTo>
                      <a:pt x="1737226" y="1029034"/>
                    </a:moveTo>
                    <a:cubicBezTo>
                      <a:pt x="1719697" y="1031826"/>
                      <a:pt x="1702060" y="1034294"/>
                      <a:pt x="1684531" y="1037086"/>
                    </a:cubicBezTo>
                    <a:cubicBezTo>
                      <a:pt x="1688510" y="1039447"/>
                      <a:pt x="1692919" y="1041702"/>
                      <a:pt x="1698511" y="1043849"/>
                    </a:cubicBezTo>
                    <a:cubicBezTo>
                      <a:pt x="1711739" y="1048787"/>
                      <a:pt x="1727763" y="1052866"/>
                      <a:pt x="1740453" y="1055764"/>
                    </a:cubicBezTo>
                    <a:cubicBezTo>
                      <a:pt x="1761961" y="1061024"/>
                      <a:pt x="1785405" y="1066929"/>
                      <a:pt x="1809387" y="1073155"/>
                    </a:cubicBezTo>
                    <a:cubicBezTo>
                      <a:pt x="1832078" y="1079059"/>
                      <a:pt x="1855091" y="1084963"/>
                      <a:pt x="1877891" y="1089150"/>
                    </a:cubicBezTo>
                    <a:cubicBezTo>
                      <a:pt x="1898216" y="1092800"/>
                      <a:pt x="1918110" y="1095376"/>
                      <a:pt x="1937038" y="1095376"/>
                    </a:cubicBezTo>
                    <a:cubicBezTo>
                      <a:pt x="1940910" y="1095161"/>
                      <a:pt x="1944243" y="1098274"/>
                      <a:pt x="1944351" y="1102246"/>
                    </a:cubicBezTo>
                    <a:cubicBezTo>
                      <a:pt x="1944458" y="1106218"/>
                      <a:pt x="1941340" y="1109439"/>
                      <a:pt x="1937468" y="1109546"/>
                    </a:cubicBezTo>
                    <a:cubicBezTo>
                      <a:pt x="1911336" y="1110942"/>
                      <a:pt x="1883052" y="1108150"/>
                      <a:pt x="1854661" y="1102998"/>
                    </a:cubicBezTo>
                    <a:cubicBezTo>
                      <a:pt x="1838530" y="1100099"/>
                      <a:pt x="1822399" y="1096450"/>
                      <a:pt x="1806591" y="1092370"/>
                    </a:cubicBezTo>
                    <a:cubicBezTo>
                      <a:pt x="1781856" y="1086037"/>
                      <a:pt x="1757981" y="1078522"/>
                      <a:pt x="1736044" y="1072618"/>
                    </a:cubicBezTo>
                    <a:cubicBezTo>
                      <a:pt x="1720665" y="1068217"/>
                      <a:pt x="1700125" y="1061883"/>
                      <a:pt x="1685606" y="1054691"/>
                    </a:cubicBezTo>
                    <a:cubicBezTo>
                      <a:pt x="1676466" y="1050075"/>
                      <a:pt x="1670443" y="1044922"/>
                      <a:pt x="1667325" y="1039769"/>
                    </a:cubicBezTo>
                    <a:cubicBezTo>
                      <a:pt x="1640654" y="1043849"/>
                      <a:pt x="1613984" y="1048035"/>
                      <a:pt x="1587313" y="1051900"/>
                    </a:cubicBezTo>
                    <a:cubicBezTo>
                      <a:pt x="1568063" y="1054691"/>
                      <a:pt x="1548706" y="1057267"/>
                      <a:pt x="1529456" y="1060058"/>
                    </a:cubicBezTo>
                    <a:lnTo>
                      <a:pt x="1581936" y="1088613"/>
                    </a:lnTo>
                    <a:cubicBezTo>
                      <a:pt x="1612263" y="1105145"/>
                      <a:pt x="1642052" y="1119852"/>
                      <a:pt x="1672594" y="1132841"/>
                    </a:cubicBezTo>
                    <a:cubicBezTo>
                      <a:pt x="1702813" y="1145937"/>
                      <a:pt x="1733785" y="1157424"/>
                      <a:pt x="1767230" y="1165689"/>
                    </a:cubicBezTo>
                    <a:cubicBezTo>
                      <a:pt x="1778630" y="1168695"/>
                      <a:pt x="1792395" y="1174170"/>
                      <a:pt x="1806052" y="1177498"/>
                    </a:cubicBezTo>
                    <a:cubicBezTo>
                      <a:pt x="1814333" y="1179538"/>
                      <a:pt x="1822399" y="1180826"/>
                      <a:pt x="1829819" y="1179538"/>
                    </a:cubicBezTo>
                    <a:cubicBezTo>
                      <a:pt x="1833691" y="1178786"/>
                      <a:pt x="1837454" y="1181255"/>
                      <a:pt x="1838208" y="1185120"/>
                    </a:cubicBezTo>
                    <a:cubicBezTo>
                      <a:pt x="1838960" y="1188984"/>
                      <a:pt x="1836380" y="1192742"/>
                      <a:pt x="1832508" y="1193493"/>
                    </a:cubicBezTo>
                    <a:cubicBezTo>
                      <a:pt x="1825517" y="1195103"/>
                      <a:pt x="1817774" y="1194889"/>
                      <a:pt x="1809817" y="1193815"/>
                    </a:cubicBezTo>
                    <a:cubicBezTo>
                      <a:pt x="1793793" y="1191561"/>
                      <a:pt x="1776909" y="1185120"/>
                      <a:pt x="1763251" y="1182221"/>
                    </a:cubicBezTo>
                    <a:cubicBezTo>
                      <a:pt x="1728623" y="1174385"/>
                      <a:pt x="1696145" y="1163972"/>
                      <a:pt x="1664958" y="1150661"/>
                    </a:cubicBezTo>
                    <a:cubicBezTo>
                      <a:pt x="1633879" y="1137349"/>
                      <a:pt x="1603982" y="1121140"/>
                      <a:pt x="1573548" y="1103642"/>
                    </a:cubicBezTo>
                    <a:lnTo>
                      <a:pt x="1520423" y="1072081"/>
                    </a:lnTo>
                    <a:cubicBezTo>
                      <a:pt x="1519670" y="1071545"/>
                      <a:pt x="1512572" y="1067358"/>
                      <a:pt x="1505582" y="1063279"/>
                    </a:cubicBezTo>
                    <a:cubicBezTo>
                      <a:pt x="1457833" y="1070042"/>
                      <a:pt x="1409978" y="1076697"/>
                      <a:pt x="1362122" y="1083353"/>
                    </a:cubicBezTo>
                    <a:cubicBezTo>
                      <a:pt x="1360294" y="1083568"/>
                      <a:pt x="1358358" y="1083890"/>
                      <a:pt x="1356530" y="1084104"/>
                    </a:cubicBezTo>
                    <a:lnTo>
                      <a:pt x="1374382" y="1096772"/>
                    </a:lnTo>
                    <a:cubicBezTo>
                      <a:pt x="1383737" y="1102998"/>
                      <a:pt x="1393524" y="1108902"/>
                      <a:pt x="1403418" y="1114484"/>
                    </a:cubicBezTo>
                    <a:cubicBezTo>
                      <a:pt x="1418259" y="1122857"/>
                      <a:pt x="1433529" y="1130694"/>
                      <a:pt x="1448800" y="1138208"/>
                    </a:cubicBezTo>
                    <a:cubicBezTo>
                      <a:pt x="1470954" y="1149265"/>
                      <a:pt x="1493107" y="1160000"/>
                      <a:pt x="1515368" y="1170520"/>
                    </a:cubicBezTo>
                    <a:cubicBezTo>
                      <a:pt x="1537522" y="1181148"/>
                      <a:pt x="1559783" y="1191346"/>
                      <a:pt x="1582367" y="1200792"/>
                    </a:cubicBezTo>
                    <a:cubicBezTo>
                      <a:pt x="1612371" y="1213138"/>
                      <a:pt x="1642912" y="1224087"/>
                      <a:pt x="1674852" y="1232461"/>
                    </a:cubicBezTo>
                    <a:cubicBezTo>
                      <a:pt x="1678616" y="1233319"/>
                      <a:pt x="1680982" y="1237184"/>
                      <a:pt x="1680122" y="1241048"/>
                    </a:cubicBezTo>
                    <a:cubicBezTo>
                      <a:pt x="1679153" y="1244806"/>
                      <a:pt x="1675282" y="1247167"/>
                      <a:pt x="1671518" y="1246309"/>
                    </a:cubicBezTo>
                    <a:cubicBezTo>
                      <a:pt x="1630223" y="1237184"/>
                      <a:pt x="1590862" y="1223980"/>
                      <a:pt x="1552578" y="1208200"/>
                    </a:cubicBezTo>
                    <a:cubicBezTo>
                      <a:pt x="1533435" y="1200256"/>
                      <a:pt x="1514508" y="1191668"/>
                      <a:pt x="1495796" y="1182543"/>
                    </a:cubicBezTo>
                    <a:cubicBezTo>
                      <a:pt x="1477298" y="1173633"/>
                      <a:pt x="1459017" y="1163972"/>
                      <a:pt x="1440627" y="1154418"/>
                    </a:cubicBezTo>
                    <a:cubicBezTo>
                      <a:pt x="1427722" y="1147655"/>
                      <a:pt x="1414925" y="1140677"/>
                      <a:pt x="1402450" y="1133270"/>
                    </a:cubicBezTo>
                    <a:cubicBezTo>
                      <a:pt x="1389760" y="1125863"/>
                      <a:pt x="1377500" y="1117919"/>
                      <a:pt x="1365563" y="1109439"/>
                    </a:cubicBezTo>
                    <a:lnTo>
                      <a:pt x="1341904" y="1091297"/>
                    </a:lnTo>
                    <a:cubicBezTo>
                      <a:pt x="1340291" y="1090116"/>
                      <a:pt x="1336419" y="1089257"/>
                      <a:pt x="1334161" y="1088398"/>
                    </a:cubicBezTo>
                    <a:cubicBezTo>
                      <a:pt x="1333408" y="1088076"/>
                      <a:pt x="1333408" y="1087754"/>
                      <a:pt x="1332870" y="1087432"/>
                    </a:cubicBezTo>
                    <a:cubicBezTo>
                      <a:pt x="1310502" y="1090546"/>
                      <a:pt x="1288133" y="1093659"/>
                      <a:pt x="1265657" y="1096879"/>
                    </a:cubicBezTo>
                    <a:cubicBezTo>
                      <a:pt x="1235546" y="1101280"/>
                      <a:pt x="1205542" y="1105896"/>
                      <a:pt x="1175430" y="1110512"/>
                    </a:cubicBezTo>
                    <a:cubicBezTo>
                      <a:pt x="1178549" y="1112766"/>
                      <a:pt x="1181560" y="1115128"/>
                      <a:pt x="1184786" y="1117275"/>
                    </a:cubicBezTo>
                    <a:cubicBezTo>
                      <a:pt x="1189303" y="1120388"/>
                      <a:pt x="1193927" y="1123502"/>
                      <a:pt x="1198659" y="1126400"/>
                    </a:cubicBezTo>
                    <a:cubicBezTo>
                      <a:pt x="1211886" y="1134773"/>
                      <a:pt x="1225222" y="1143146"/>
                      <a:pt x="1238664" y="1151412"/>
                    </a:cubicBezTo>
                    <a:cubicBezTo>
                      <a:pt x="1251999" y="1159678"/>
                      <a:pt x="1265335" y="1167944"/>
                      <a:pt x="1278777" y="1175995"/>
                    </a:cubicBezTo>
                    <a:cubicBezTo>
                      <a:pt x="1302437" y="1190165"/>
                      <a:pt x="1327493" y="1204765"/>
                      <a:pt x="1353304" y="1218935"/>
                    </a:cubicBezTo>
                    <a:cubicBezTo>
                      <a:pt x="1378038" y="1232675"/>
                      <a:pt x="1403525" y="1245879"/>
                      <a:pt x="1429550" y="1257473"/>
                    </a:cubicBezTo>
                    <a:cubicBezTo>
                      <a:pt x="1464931" y="1273146"/>
                      <a:pt x="1500958" y="1285813"/>
                      <a:pt x="1537091" y="1292361"/>
                    </a:cubicBezTo>
                    <a:cubicBezTo>
                      <a:pt x="1541071" y="1293005"/>
                      <a:pt x="1543652" y="1296655"/>
                      <a:pt x="1543006" y="1300627"/>
                    </a:cubicBezTo>
                    <a:cubicBezTo>
                      <a:pt x="1542361" y="1304492"/>
                      <a:pt x="1538704" y="1307068"/>
                      <a:pt x="1534833" y="1306424"/>
                    </a:cubicBezTo>
                    <a:cubicBezTo>
                      <a:pt x="1497194" y="1300842"/>
                      <a:pt x="1459339" y="1289248"/>
                      <a:pt x="1422452" y="1273897"/>
                    </a:cubicBezTo>
                    <a:cubicBezTo>
                      <a:pt x="1395675" y="1262733"/>
                      <a:pt x="1369220" y="1249851"/>
                      <a:pt x="1343947" y="1235896"/>
                    </a:cubicBezTo>
                    <a:cubicBezTo>
                      <a:pt x="1317815" y="1221511"/>
                      <a:pt x="1292973" y="1206053"/>
                      <a:pt x="1269314" y="1191346"/>
                    </a:cubicBezTo>
                    <a:cubicBezTo>
                      <a:pt x="1258667" y="1184583"/>
                      <a:pt x="1248021" y="1177820"/>
                      <a:pt x="1237374" y="1170842"/>
                    </a:cubicBezTo>
                    <a:cubicBezTo>
                      <a:pt x="1221565" y="1160537"/>
                      <a:pt x="1205864" y="1149909"/>
                      <a:pt x="1190163" y="1139282"/>
                    </a:cubicBezTo>
                    <a:cubicBezTo>
                      <a:pt x="1185431" y="1136061"/>
                      <a:pt x="1180700" y="1132733"/>
                      <a:pt x="1176075" y="1129298"/>
                    </a:cubicBezTo>
                    <a:cubicBezTo>
                      <a:pt x="1171451" y="1125970"/>
                      <a:pt x="1166934" y="1122428"/>
                      <a:pt x="1162417" y="1118778"/>
                    </a:cubicBezTo>
                    <a:cubicBezTo>
                      <a:pt x="1162417" y="1118778"/>
                      <a:pt x="1162417" y="1118778"/>
                      <a:pt x="1162417" y="1118778"/>
                    </a:cubicBezTo>
                    <a:cubicBezTo>
                      <a:pt x="1160267" y="1119637"/>
                      <a:pt x="1158223" y="1121355"/>
                      <a:pt x="1156180" y="1119959"/>
                    </a:cubicBezTo>
                    <a:cubicBezTo>
                      <a:pt x="1154567" y="1118886"/>
                      <a:pt x="1155535" y="1116739"/>
                      <a:pt x="1155212" y="1114913"/>
                    </a:cubicBezTo>
                    <a:cubicBezTo>
                      <a:pt x="1143920" y="1117812"/>
                      <a:pt x="1128972" y="1121676"/>
                      <a:pt x="1118003" y="1123609"/>
                    </a:cubicBezTo>
                    <a:cubicBezTo>
                      <a:pt x="1112949" y="1124360"/>
                      <a:pt x="1108754" y="1124790"/>
                      <a:pt x="1105851" y="1124575"/>
                    </a:cubicBezTo>
                    <a:cubicBezTo>
                      <a:pt x="1103270" y="1124360"/>
                      <a:pt x="1101334" y="1123609"/>
                      <a:pt x="1100151" y="1122750"/>
                    </a:cubicBezTo>
                    <a:cubicBezTo>
                      <a:pt x="1096925" y="1120710"/>
                      <a:pt x="1096064" y="1116524"/>
                      <a:pt x="1098108" y="1113303"/>
                    </a:cubicBezTo>
                    <a:cubicBezTo>
                      <a:pt x="1099936" y="1110512"/>
                      <a:pt x="1103592" y="1109546"/>
                      <a:pt x="1106496" y="1110834"/>
                    </a:cubicBezTo>
                    <a:cubicBezTo>
                      <a:pt x="1106496" y="1111264"/>
                      <a:pt x="1106819" y="1111371"/>
                      <a:pt x="1107464" y="1111264"/>
                    </a:cubicBezTo>
                    <a:cubicBezTo>
                      <a:pt x="1108432" y="1111156"/>
                      <a:pt x="1109830" y="1110834"/>
                      <a:pt x="1110905" y="1110620"/>
                    </a:cubicBezTo>
                    <a:cubicBezTo>
                      <a:pt x="1115529" y="1110083"/>
                      <a:pt x="1121659" y="1108795"/>
                      <a:pt x="1128219" y="1107184"/>
                    </a:cubicBezTo>
                    <a:cubicBezTo>
                      <a:pt x="1134672" y="1105574"/>
                      <a:pt x="1141232" y="1103856"/>
                      <a:pt x="1147362" y="1102139"/>
                    </a:cubicBezTo>
                    <a:cubicBezTo>
                      <a:pt x="1147469" y="1101817"/>
                      <a:pt x="1147469" y="1101066"/>
                      <a:pt x="1147577" y="1100958"/>
                    </a:cubicBezTo>
                    <a:cubicBezTo>
                      <a:pt x="1148437" y="1098811"/>
                      <a:pt x="1150695" y="1095269"/>
                      <a:pt x="1156180" y="1096879"/>
                    </a:cubicBezTo>
                    <a:cubicBezTo>
                      <a:pt x="1156610" y="1096986"/>
                      <a:pt x="1157363" y="1097308"/>
                      <a:pt x="1158439" y="1098060"/>
                    </a:cubicBezTo>
                    <a:cubicBezTo>
                      <a:pt x="1158654" y="1098167"/>
                      <a:pt x="1159406" y="1098704"/>
                      <a:pt x="1159729" y="1098919"/>
                    </a:cubicBezTo>
                    <a:cubicBezTo>
                      <a:pt x="1160589" y="1098704"/>
                      <a:pt x="1161450" y="1098489"/>
                      <a:pt x="1162202" y="1098274"/>
                    </a:cubicBezTo>
                    <a:cubicBezTo>
                      <a:pt x="1176935" y="1075731"/>
                      <a:pt x="1191669" y="1053510"/>
                      <a:pt x="1207047" y="1032147"/>
                    </a:cubicBezTo>
                    <a:cubicBezTo>
                      <a:pt x="1219307" y="1015079"/>
                      <a:pt x="1231889" y="998440"/>
                      <a:pt x="1245224" y="982230"/>
                    </a:cubicBezTo>
                    <a:cubicBezTo>
                      <a:pt x="1256301" y="968812"/>
                      <a:pt x="1267808" y="955608"/>
                      <a:pt x="1279960" y="942726"/>
                    </a:cubicBezTo>
                    <a:cubicBezTo>
                      <a:pt x="1291790" y="930274"/>
                      <a:pt x="1304372" y="918036"/>
                      <a:pt x="1317492" y="905905"/>
                    </a:cubicBezTo>
                    <a:cubicBezTo>
                      <a:pt x="1325988" y="898069"/>
                      <a:pt x="1334591" y="890340"/>
                      <a:pt x="1343302" y="882611"/>
                    </a:cubicBezTo>
                    <a:cubicBezTo>
                      <a:pt x="1356422" y="871124"/>
                      <a:pt x="1369542" y="859853"/>
                      <a:pt x="1382877" y="848688"/>
                    </a:cubicBezTo>
                    <a:lnTo>
                      <a:pt x="1404601" y="830868"/>
                    </a:lnTo>
                    <a:cubicBezTo>
                      <a:pt x="1406214" y="829688"/>
                      <a:pt x="1409010" y="826682"/>
                      <a:pt x="1411053" y="824964"/>
                    </a:cubicBezTo>
                    <a:cubicBezTo>
                      <a:pt x="1412666" y="823568"/>
                      <a:pt x="1414064" y="822602"/>
                      <a:pt x="1414925" y="822281"/>
                    </a:cubicBezTo>
                    <a:cubicBezTo>
                      <a:pt x="1418151" y="821207"/>
                      <a:pt x="1420409" y="822066"/>
                      <a:pt x="1421915" y="823247"/>
                    </a:cubicBezTo>
                    <a:cubicBezTo>
                      <a:pt x="1423205" y="824213"/>
                      <a:pt x="1425894" y="826467"/>
                      <a:pt x="1424388" y="831405"/>
                    </a:cubicBezTo>
                    <a:cubicBezTo>
                      <a:pt x="1423528" y="834411"/>
                      <a:pt x="1420732" y="836451"/>
                      <a:pt x="1417721" y="836343"/>
                    </a:cubicBezTo>
                    <a:cubicBezTo>
                      <a:pt x="1416215" y="838275"/>
                      <a:pt x="1414602" y="841067"/>
                      <a:pt x="1413526" y="841925"/>
                    </a:cubicBezTo>
                    <a:lnTo>
                      <a:pt x="1392879" y="860067"/>
                    </a:lnTo>
                    <a:cubicBezTo>
                      <a:pt x="1382232" y="869729"/>
                      <a:pt x="1371693" y="879497"/>
                      <a:pt x="1361154" y="889374"/>
                    </a:cubicBezTo>
                    <a:cubicBezTo>
                      <a:pt x="1350615" y="899142"/>
                      <a:pt x="1340183" y="909018"/>
                      <a:pt x="1329859" y="919002"/>
                    </a:cubicBezTo>
                    <a:cubicBezTo>
                      <a:pt x="1310717" y="937251"/>
                      <a:pt x="1293403" y="956037"/>
                      <a:pt x="1276734" y="974931"/>
                    </a:cubicBezTo>
                    <a:cubicBezTo>
                      <a:pt x="1265335" y="987920"/>
                      <a:pt x="1254365" y="1001016"/>
                      <a:pt x="1243611" y="1014220"/>
                    </a:cubicBezTo>
                    <a:cubicBezTo>
                      <a:pt x="1222856" y="1039877"/>
                      <a:pt x="1203498" y="1066929"/>
                      <a:pt x="1183926" y="1094195"/>
                    </a:cubicBezTo>
                    <a:cubicBezTo>
                      <a:pt x="1210381" y="1089686"/>
                      <a:pt x="1236944" y="1085285"/>
                      <a:pt x="1263399" y="1080991"/>
                    </a:cubicBezTo>
                    <a:cubicBezTo>
                      <a:pt x="1291682" y="1076483"/>
                      <a:pt x="1319966" y="1072189"/>
                      <a:pt x="1348464" y="1067895"/>
                    </a:cubicBezTo>
                    <a:cubicBezTo>
                      <a:pt x="1348571" y="1066499"/>
                      <a:pt x="1347066" y="1065211"/>
                      <a:pt x="1347926" y="1064030"/>
                    </a:cubicBezTo>
                    <a:cubicBezTo>
                      <a:pt x="1372661" y="1031181"/>
                      <a:pt x="1399224" y="999836"/>
                      <a:pt x="1427614" y="969993"/>
                    </a:cubicBezTo>
                    <a:cubicBezTo>
                      <a:pt x="1439014" y="958184"/>
                      <a:pt x="1450628" y="946483"/>
                      <a:pt x="1462565" y="935211"/>
                    </a:cubicBezTo>
                    <a:cubicBezTo>
                      <a:pt x="1480417" y="918250"/>
                      <a:pt x="1499022" y="902041"/>
                      <a:pt x="1517841" y="886153"/>
                    </a:cubicBezTo>
                    <a:cubicBezTo>
                      <a:pt x="1527735" y="877780"/>
                      <a:pt x="1537845" y="869621"/>
                      <a:pt x="1548169" y="861785"/>
                    </a:cubicBezTo>
                    <a:cubicBezTo>
                      <a:pt x="1558493" y="853841"/>
                      <a:pt x="1568924" y="846327"/>
                      <a:pt x="1579571" y="838920"/>
                    </a:cubicBezTo>
                    <a:lnTo>
                      <a:pt x="1604412" y="822602"/>
                    </a:lnTo>
                    <a:cubicBezTo>
                      <a:pt x="1605273" y="822066"/>
                      <a:pt x="1610327" y="820563"/>
                      <a:pt x="1612908" y="818953"/>
                    </a:cubicBezTo>
                    <a:lnTo>
                      <a:pt x="1613123" y="818308"/>
                    </a:lnTo>
                    <a:lnTo>
                      <a:pt x="1613016" y="818845"/>
                    </a:lnTo>
                    <a:cubicBezTo>
                      <a:pt x="1614199" y="818094"/>
                      <a:pt x="1614952" y="817342"/>
                      <a:pt x="1614306" y="816698"/>
                    </a:cubicBezTo>
                    <a:cubicBezTo>
                      <a:pt x="1614199" y="816591"/>
                      <a:pt x="1614199" y="816591"/>
                      <a:pt x="1614091" y="816484"/>
                    </a:cubicBezTo>
                    <a:cubicBezTo>
                      <a:pt x="1614199" y="816376"/>
                      <a:pt x="1614306" y="816269"/>
                      <a:pt x="1614414" y="816162"/>
                    </a:cubicBezTo>
                    <a:cubicBezTo>
                      <a:pt x="1616888" y="813371"/>
                      <a:pt x="1621189" y="813048"/>
                      <a:pt x="1624093" y="815518"/>
                    </a:cubicBezTo>
                    <a:cubicBezTo>
                      <a:pt x="1626136" y="817235"/>
                      <a:pt x="1628502" y="822173"/>
                      <a:pt x="1623555" y="826897"/>
                    </a:cubicBezTo>
                    <a:cubicBezTo>
                      <a:pt x="1621082" y="829151"/>
                      <a:pt x="1613554" y="833552"/>
                      <a:pt x="1612156" y="834518"/>
                    </a:cubicBezTo>
                    <a:lnTo>
                      <a:pt x="1588604" y="851372"/>
                    </a:lnTo>
                    <a:cubicBezTo>
                      <a:pt x="1578495" y="858994"/>
                      <a:pt x="1568493" y="866938"/>
                      <a:pt x="1558600" y="874989"/>
                    </a:cubicBezTo>
                    <a:cubicBezTo>
                      <a:pt x="1548813" y="883040"/>
                      <a:pt x="1539135" y="891306"/>
                      <a:pt x="1529671" y="899786"/>
                    </a:cubicBezTo>
                    <a:cubicBezTo>
                      <a:pt x="1511389" y="915781"/>
                      <a:pt x="1493537" y="932420"/>
                      <a:pt x="1475900" y="949167"/>
                    </a:cubicBezTo>
                    <a:cubicBezTo>
                      <a:pt x="1458264" y="965913"/>
                      <a:pt x="1440842" y="982874"/>
                      <a:pt x="1423958" y="1000372"/>
                    </a:cubicBezTo>
                    <a:cubicBezTo>
                      <a:pt x="1403740" y="1021198"/>
                      <a:pt x="1384490" y="1042883"/>
                      <a:pt x="1365993" y="1065211"/>
                    </a:cubicBezTo>
                    <a:cubicBezTo>
                      <a:pt x="1407504" y="1059092"/>
                      <a:pt x="1449015" y="1052866"/>
                      <a:pt x="1490526" y="1046640"/>
                    </a:cubicBezTo>
                    <a:cubicBezTo>
                      <a:pt x="1490634" y="1046532"/>
                      <a:pt x="1490741" y="1045888"/>
                      <a:pt x="1490741" y="1045888"/>
                    </a:cubicBezTo>
                    <a:cubicBezTo>
                      <a:pt x="1492785" y="1042668"/>
                      <a:pt x="1496979" y="1041809"/>
                      <a:pt x="1500205" y="1043849"/>
                    </a:cubicBezTo>
                    <a:lnTo>
                      <a:pt x="1500313" y="1043956"/>
                    </a:lnTo>
                    <a:cubicBezTo>
                      <a:pt x="1501388" y="1042131"/>
                      <a:pt x="1501711" y="1043527"/>
                      <a:pt x="1502033" y="1044922"/>
                    </a:cubicBezTo>
                    <a:cubicBezTo>
                      <a:pt x="1505689" y="1044385"/>
                      <a:pt x="1509346" y="1043849"/>
                      <a:pt x="1513002" y="1043312"/>
                    </a:cubicBezTo>
                    <a:cubicBezTo>
                      <a:pt x="1511604" y="1040521"/>
                      <a:pt x="1510959" y="1037086"/>
                      <a:pt x="1513433" y="1034939"/>
                    </a:cubicBezTo>
                    <a:cubicBezTo>
                      <a:pt x="1533973" y="1015723"/>
                      <a:pt x="1554298" y="996615"/>
                      <a:pt x="1574946" y="977829"/>
                    </a:cubicBezTo>
                    <a:cubicBezTo>
                      <a:pt x="1588819" y="965269"/>
                      <a:pt x="1602799" y="952817"/>
                      <a:pt x="1616995" y="940686"/>
                    </a:cubicBezTo>
                    <a:cubicBezTo>
                      <a:pt x="1628825" y="930595"/>
                      <a:pt x="1640869" y="920612"/>
                      <a:pt x="1653236" y="910951"/>
                    </a:cubicBezTo>
                    <a:cubicBezTo>
                      <a:pt x="1665388" y="901289"/>
                      <a:pt x="1677971" y="891950"/>
                      <a:pt x="1690661" y="882718"/>
                    </a:cubicBezTo>
                    <a:cubicBezTo>
                      <a:pt x="1701092" y="875204"/>
                      <a:pt x="1711739" y="868011"/>
                      <a:pt x="1722708" y="861248"/>
                    </a:cubicBezTo>
                    <a:cubicBezTo>
                      <a:pt x="1733677" y="854485"/>
                      <a:pt x="1744861" y="848259"/>
                      <a:pt x="1756261" y="842248"/>
                    </a:cubicBezTo>
                    <a:lnTo>
                      <a:pt x="1779920" y="830976"/>
                    </a:lnTo>
                    <a:cubicBezTo>
                      <a:pt x="1780243" y="830868"/>
                      <a:pt x="1784222" y="829795"/>
                      <a:pt x="1786911" y="828614"/>
                    </a:cubicBezTo>
                    <a:cubicBezTo>
                      <a:pt x="1787126" y="828185"/>
                      <a:pt x="1787448" y="827863"/>
                      <a:pt x="1787663" y="827541"/>
                    </a:cubicBezTo>
                    <a:cubicBezTo>
                      <a:pt x="1787555" y="827755"/>
                      <a:pt x="1787555" y="828078"/>
                      <a:pt x="1787448" y="828399"/>
                    </a:cubicBezTo>
                    <a:cubicBezTo>
                      <a:pt x="1788846" y="827755"/>
                      <a:pt x="1789814" y="827111"/>
                      <a:pt x="1789491" y="826574"/>
                    </a:cubicBezTo>
                    <a:cubicBezTo>
                      <a:pt x="1789384" y="826467"/>
                      <a:pt x="1789276" y="826360"/>
                      <a:pt x="1789169" y="826252"/>
                    </a:cubicBezTo>
                    <a:cubicBezTo>
                      <a:pt x="1789707" y="825930"/>
                      <a:pt x="1790352" y="825608"/>
                      <a:pt x="1790997" y="825501"/>
                    </a:cubicBezTo>
                    <a:cubicBezTo>
                      <a:pt x="1795298" y="824213"/>
                      <a:pt x="1797450" y="826145"/>
                      <a:pt x="1797987" y="826574"/>
                    </a:cubicBezTo>
                    <a:cubicBezTo>
                      <a:pt x="1800030" y="828078"/>
                      <a:pt x="1800783" y="830224"/>
                      <a:pt x="1800568" y="832801"/>
                    </a:cubicBezTo>
                    <a:cubicBezTo>
                      <a:pt x="1800461" y="833659"/>
                      <a:pt x="1800030" y="835806"/>
                      <a:pt x="1797450" y="837739"/>
                    </a:cubicBezTo>
                    <a:cubicBezTo>
                      <a:pt x="1795837" y="839027"/>
                      <a:pt x="1786803" y="843428"/>
                      <a:pt x="1786157" y="843750"/>
                    </a:cubicBezTo>
                    <a:lnTo>
                      <a:pt x="1763574" y="855773"/>
                    </a:lnTo>
                    <a:cubicBezTo>
                      <a:pt x="1752712" y="861892"/>
                      <a:pt x="1742173" y="868441"/>
                      <a:pt x="1731742" y="875418"/>
                    </a:cubicBezTo>
                    <a:cubicBezTo>
                      <a:pt x="1721418" y="882288"/>
                      <a:pt x="1711309" y="889481"/>
                      <a:pt x="1701415" y="897103"/>
                    </a:cubicBezTo>
                    <a:cubicBezTo>
                      <a:pt x="1689155" y="906549"/>
                      <a:pt x="1677110" y="916211"/>
                      <a:pt x="1665173" y="925872"/>
                    </a:cubicBezTo>
                    <a:cubicBezTo>
                      <a:pt x="1653129" y="935641"/>
                      <a:pt x="1641192" y="945410"/>
                      <a:pt x="1629362" y="955286"/>
                    </a:cubicBezTo>
                    <a:cubicBezTo>
                      <a:pt x="1615060" y="967201"/>
                      <a:pt x="1600864" y="979117"/>
                      <a:pt x="1586669" y="991140"/>
                    </a:cubicBezTo>
                    <a:cubicBezTo>
                      <a:pt x="1567095" y="1007672"/>
                      <a:pt x="1547630" y="1024311"/>
                      <a:pt x="1528058" y="1041057"/>
                    </a:cubicBezTo>
                    <a:cubicBezTo>
                      <a:pt x="1561934" y="1036012"/>
                      <a:pt x="1595702" y="1030967"/>
                      <a:pt x="1629577" y="1025921"/>
                    </a:cubicBezTo>
                    <a:cubicBezTo>
                      <a:pt x="1641729" y="1024096"/>
                      <a:pt x="1653882" y="1022164"/>
                      <a:pt x="1666034" y="1020339"/>
                    </a:cubicBezTo>
                    <a:cubicBezTo>
                      <a:pt x="1666356" y="1020017"/>
                      <a:pt x="1665819" y="1019373"/>
                      <a:pt x="1666142" y="1019051"/>
                    </a:cubicBezTo>
                    <a:cubicBezTo>
                      <a:pt x="1691199" y="998977"/>
                      <a:pt x="1718084" y="979976"/>
                      <a:pt x="1745937" y="962478"/>
                    </a:cubicBezTo>
                    <a:cubicBezTo>
                      <a:pt x="1757014" y="955500"/>
                      <a:pt x="1768198" y="948737"/>
                      <a:pt x="1779598" y="942404"/>
                    </a:cubicBezTo>
                    <a:cubicBezTo>
                      <a:pt x="1796696" y="932635"/>
                      <a:pt x="1814118" y="923725"/>
                      <a:pt x="1831325" y="914923"/>
                    </a:cubicBezTo>
                    <a:cubicBezTo>
                      <a:pt x="1840466" y="910307"/>
                      <a:pt x="1849607" y="905798"/>
                      <a:pt x="1858963" y="901504"/>
                    </a:cubicBezTo>
                    <a:cubicBezTo>
                      <a:pt x="1868212" y="897103"/>
                      <a:pt x="1877675" y="892916"/>
                      <a:pt x="1887139" y="888944"/>
                    </a:cubicBezTo>
                    <a:lnTo>
                      <a:pt x="1907679" y="880571"/>
                    </a:lnTo>
                    <a:cubicBezTo>
                      <a:pt x="1909077" y="880034"/>
                      <a:pt x="1912411" y="879605"/>
                      <a:pt x="1914884" y="878961"/>
                    </a:cubicBezTo>
                    <a:cubicBezTo>
                      <a:pt x="1915423" y="878531"/>
                      <a:pt x="1915960" y="877994"/>
                      <a:pt x="1916497" y="877672"/>
                    </a:cubicBezTo>
                    <a:cubicBezTo>
                      <a:pt x="1916175" y="878102"/>
                      <a:pt x="1915960" y="878531"/>
                      <a:pt x="1915745" y="878746"/>
                    </a:cubicBezTo>
                    <a:cubicBezTo>
                      <a:pt x="1917036" y="878424"/>
                      <a:pt x="1917895" y="877994"/>
                      <a:pt x="1917680" y="877458"/>
                    </a:cubicBezTo>
                    <a:cubicBezTo>
                      <a:pt x="1917573" y="877351"/>
                      <a:pt x="1917573" y="877243"/>
                      <a:pt x="1917573" y="877136"/>
                    </a:cubicBezTo>
                    <a:cubicBezTo>
                      <a:pt x="1918003" y="877028"/>
                      <a:pt x="1918541" y="876921"/>
                      <a:pt x="1918971" y="876814"/>
                    </a:cubicBezTo>
                    <a:cubicBezTo>
                      <a:pt x="1922843" y="876170"/>
                      <a:pt x="1924671" y="877887"/>
                      <a:pt x="1925101" y="878209"/>
                    </a:cubicBezTo>
                    <a:cubicBezTo>
                      <a:pt x="1926499" y="879390"/>
                      <a:pt x="1927145" y="880786"/>
                      <a:pt x="1927467" y="882288"/>
                    </a:cubicBezTo>
                    <a:cubicBezTo>
                      <a:pt x="1927790" y="883791"/>
                      <a:pt x="1927682" y="885938"/>
                      <a:pt x="1925747" y="888193"/>
                    </a:cubicBezTo>
                    <a:cubicBezTo>
                      <a:pt x="1925423" y="888515"/>
                      <a:pt x="1924563" y="889374"/>
                      <a:pt x="1922950" y="890018"/>
                    </a:cubicBezTo>
                    <a:cubicBezTo>
                      <a:pt x="1921445" y="890769"/>
                      <a:pt x="1915530" y="892701"/>
                      <a:pt x="1913271" y="893775"/>
                    </a:cubicBezTo>
                    <a:lnTo>
                      <a:pt x="1893376" y="903007"/>
                    </a:lnTo>
                    <a:cubicBezTo>
                      <a:pt x="1886171" y="906442"/>
                      <a:pt x="1878966" y="910092"/>
                      <a:pt x="1871760" y="913742"/>
                    </a:cubicBezTo>
                    <a:cubicBezTo>
                      <a:pt x="1861006" y="919217"/>
                      <a:pt x="1850252" y="925014"/>
                      <a:pt x="1839713" y="930810"/>
                    </a:cubicBezTo>
                    <a:cubicBezTo>
                      <a:pt x="1822937" y="939935"/>
                      <a:pt x="1806052" y="949596"/>
                      <a:pt x="1789169" y="959150"/>
                    </a:cubicBezTo>
                    <a:cubicBezTo>
                      <a:pt x="1772392" y="968597"/>
                      <a:pt x="1755616" y="978258"/>
                      <a:pt x="1739162" y="988242"/>
                    </a:cubicBezTo>
                    <a:cubicBezTo>
                      <a:pt x="1724859" y="996937"/>
                      <a:pt x="1711309" y="1006277"/>
                      <a:pt x="1697651" y="1015508"/>
                    </a:cubicBezTo>
                    <a:cubicBezTo>
                      <a:pt x="1734860" y="1009926"/>
                      <a:pt x="1772070" y="1004344"/>
                      <a:pt x="1809172" y="998547"/>
                    </a:cubicBezTo>
                    <a:cubicBezTo>
                      <a:pt x="1908862" y="982982"/>
                      <a:pt x="2008446" y="966557"/>
                      <a:pt x="2107706" y="947879"/>
                    </a:cubicBezTo>
                    <a:cubicBezTo>
                      <a:pt x="2111578" y="947127"/>
                      <a:pt x="2115342" y="949704"/>
                      <a:pt x="2116095" y="953568"/>
                    </a:cubicBezTo>
                    <a:cubicBezTo>
                      <a:pt x="2116848" y="957325"/>
                      <a:pt x="2114374" y="961083"/>
                      <a:pt x="2110502" y="961834"/>
                    </a:cubicBezTo>
                    <a:cubicBezTo>
                      <a:pt x="1986399" y="987168"/>
                      <a:pt x="1861974" y="1009282"/>
                      <a:pt x="1737226" y="1029034"/>
                    </a:cubicBezTo>
                    <a:close/>
                    <a:moveTo>
                      <a:pt x="1501280" y="1045244"/>
                    </a:moveTo>
                    <a:cubicBezTo>
                      <a:pt x="1501496" y="1045244"/>
                      <a:pt x="1501603" y="1045137"/>
                      <a:pt x="1501818" y="1045137"/>
                    </a:cubicBezTo>
                    <a:lnTo>
                      <a:pt x="1501603" y="1045030"/>
                    </a:lnTo>
                    <a:lnTo>
                      <a:pt x="1500850" y="1044707"/>
                    </a:lnTo>
                    <a:cubicBezTo>
                      <a:pt x="1501065" y="1044815"/>
                      <a:pt x="1501173" y="1045030"/>
                      <a:pt x="1501280" y="104524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 name="Google Shape;26;p2"/>
              <p:cNvSpPr/>
              <p:nvPr/>
            </p:nvSpPr>
            <p:spPr>
              <a:xfrm rot="1790023">
                <a:off x="6694870" y="11838454"/>
                <a:ext cx="2544356" cy="2434459"/>
              </a:xfrm>
              <a:custGeom>
                <a:avLst/>
                <a:gdLst/>
                <a:ahLst/>
                <a:cxnLst/>
                <a:rect l="l" t="t" r="r" b="b"/>
                <a:pathLst>
                  <a:path w="2544276" h="2434383" extrusionOk="0">
                    <a:moveTo>
                      <a:pt x="2272692" y="1433032"/>
                    </a:moveTo>
                    <a:cubicBezTo>
                      <a:pt x="2202360" y="1376244"/>
                      <a:pt x="2178916" y="1290902"/>
                      <a:pt x="2129554" y="1251076"/>
                    </a:cubicBezTo>
                    <a:cubicBezTo>
                      <a:pt x="1894361" y="1061175"/>
                      <a:pt x="1724661" y="991398"/>
                      <a:pt x="1604967" y="982918"/>
                    </a:cubicBezTo>
                    <a:cubicBezTo>
                      <a:pt x="1720359" y="911638"/>
                      <a:pt x="1837042" y="768649"/>
                      <a:pt x="1908987" y="510905"/>
                    </a:cubicBezTo>
                    <a:cubicBezTo>
                      <a:pt x="1928344" y="441665"/>
                      <a:pt x="1911353" y="351277"/>
                      <a:pt x="1931248" y="288263"/>
                    </a:cubicBezTo>
                    <a:cubicBezTo>
                      <a:pt x="1984266" y="120155"/>
                      <a:pt x="2083634" y="23219"/>
                      <a:pt x="2069116" y="13128"/>
                    </a:cubicBezTo>
                    <a:cubicBezTo>
                      <a:pt x="2054598" y="3037"/>
                      <a:pt x="1965446" y="145597"/>
                      <a:pt x="1844139" y="227719"/>
                    </a:cubicBezTo>
                    <a:cubicBezTo>
                      <a:pt x="1769183" y="278387"/>
                      <a:pt x="1679924" y="276562"/>
                      <a:pt x="1627336" y="312095"/>
                    </a:cubicBezTo>
                    <a:cubicBezTo>
                      <a:pt x="1424728" y="449179"/>
                      <a:pt x="1311487" y="567585"/>
                      <a:pt x="1252769" y="666776"/>
                    </a:cubicBezTo>
                    <a:cubicBezTo>
                      <a:pt x="1205021" y="548907"/>
                      <a:pt x="1099523" y="417511"/>
                      <a:pt x="899066" y="293953"/>
                    </a:cubicBezTo>
                    <a:cubicBezTo>
                      <a:pt x="837552" y="255951"/>
                      <a:pt x="745174" y="246505"/>
                      <a:pt x="689790" y="209791"/>
                    </a:cubicBezTo>
                    <a:cubicBezTo>
                      <a:pt x="542028" y="111674"/>
                      <a:pt x="476320" y="-10166"/>
                      <a:pt x="462447" y="676"/>
                    </a:cubicBezTo>
                    <a:cubicBezTo>
                      <a:pt x="448575" y="11625"/>
                      <a:pt x="561386" y="136794"/>
                      <a:pt x="606445" y="275274"/>
                    </a:cubicBezTo>
                    <a:cubicBezTo>
                      <a:pt x="634298" y="360831"/>
                      <a:pt x="607198" y="445100"/>
                      <a:pt x="626663" y="505108"/>
                    </a:cubicBezTo>
                    <a:cubicBezTo>
                      <a:pt x="713341" y="771119"/>
                      <a:pt x="809376" y="918187"/>
                      <a:pt x="899388" y="995263"/>
                    </a:cubicBezTo>
                    <a:cubicBezTo>
                      <a:pt x="766682" y="999557"/>
                      <a:pt x="598595" y="1059994"/>
                      <a:pt x="407924" y="1227781"/>
                    </a:cubicBezTo>
                    <a:cubicBezTo>
                      <a:pt x="353723" y="1275444"/>
                      <a:pt x="318342" y="1360464"/>
                      <a:pt x="267045" y="1402652"/>
                    </a:cubicBezTo>
                    <a:cubicBezTo>
                      <a:pt x="130252" y="1515154"/>
                      <a:pt x="-6433" y="1543064"/>
                      <a:pt x="234" y="1559381"/>
                    </a:cubicBezTo>
                    <a:cubicBezTo>
                      <a:pt x="6902" y="1575591"/>
                      <a:pt x="160041" y="1503989"/>
                      <a:pt x="306943" y="1500447"/>
                    </a:cubicBezTo>
                    <a:cubicBezTo>
                      <a:pt x="397600" y="1498193"/>
                      <a:pt x="471589" y="1547895"/>
                      <a:pt x="535146" y="1546285"/>
                    </a:cubicBezTo>
                    <a:cubicBezTo>
                      <a:pt x="765499" y="1540703"/>
                      <a:pt x="920574" y="1506458"/>
                      <a:pt x="1024566" y="1459547"/>
                    </a:cubicBezTo>
                    <a:cubicBezTo>
                      <a:pt x="995208" y="1576128"/>
                      <a:pt x="997359" y="1731462"/>
                      <a:pt x="1060700" y="1930272"/>
                    </a:cubicBezTo>
                    <a:cubicBezTo>
                      <a:pt x="1082423" y="1998761"/>
                      <a:pt x="1146303" y="2065531"/>
                      <a:pt x="1164263" y="2129082"/>
                    </a:cubicBezTo>
                    <a:cubicBezTo>
                      <a:pt x="1212011" y="2298801"/>
                      <a:pt x="1181792" y="2433738"/>
                      <a:pt x="1199536" y="2434382"/>
                    </a:cubicBezTo>
                    <a:cubicBezTo>
                      <a:pt x="1217280" y="2435026"/>
                      <a:pt x="1213839" y="2267240"/>
                      <a:pt x="1270621" y="2133054"/>
                    </a:cubicBezTo>
                    <a:cubicBezTo>
                      <a:pt x="1305679" y="2050181"/>
                      <a:pt x="1381604" y="2003698"/>
                      <a:pt x="1406231" y="1945515"/>
                    </a:cubicBezTo>
                    <a:cubicBezTo>
                      <a:pt x="1497318" y="1730066"/>
                      <a:pt x="1528613" y="1573766"/>
                      <a:pt x="1526247" y="1459869"/>
                    </a:cubicBezTo>
                    <a:cubicBezTo>
                      <a:pt x="1631207" y="1529217"/>
                      <a:pt x="1788756" y="1578919"/>
                      <a:pt x="2016743" y="1574947"/>
                    </a:cubicBezTo>
                    <a:cubicBezTo>
                      <a:pt x="2089334" y="1573659"/>
                      <a:pt x="2172033" y="1531900"/>
                      <a:pt x="2238601" y="1532974"/>
                    </a:cubicBezTo>
                    <a:cubicBezTo>
                      <a:pt x="2416475" y="1535657"/>
                      <a:pt x="2538534" y="1602643"/>
                      <a:pt x="2544126" y="1586004"/>
                    </a:cubicBezTo>
                    <a:cubicBezTo>
                      <a:pt x="2549933" y="1569257"/>
                      <a:pt x="2386578" y="1524922"/>
                      <a:pt x="2272692" y="1433032"/>
                    </a:cubicBezTo>
                    <a:close/>
                    <a:moveTo>
                      <a:pt x="1358375" y="1127732"/>
                    </a:moveTo>
                    <a:cubicBezTo>
                      <a:pt x="1352890" y="1144263"/>
                      <a:pt x="1350202" y="1163479"/>
                      <a:pt x="1350524" y="1184412"/>
                    </a:cubicBezTo>
                    <a:cubicBezTo>
                      <a:pt x="1335361" y="1180655"/>
                      <a:pt x="1320520" y="1178400"/>
                      <a:pt x="1307185" y="1178078"/>
                    </a:cubicBezTo>
                    <a:cubicBezTo>
                      <a:pt x="1279870" y="1177220"/>
                      <a:pt x="1248253" y="1184412"/>
                      <a:pt x="1215882" y="1199977"/>
                    </a:cubicBezTo>
                    <a:cubicBezTo>
                      <a:pt x="1213624" y="1178722"/>
                      <a:pt x="1208569" y="1159077"/>
                      <a:pt x="1201902" y="1142868"/>
                    </a:cubicBezTo>
                    <a:cubicBezTo>
                      <a:pt x="1190288" y="1114850"/>
                      <a:pt x="1166521" y="1086080"/>
                      <a:pt x="1133291" y="1061283"/>
                    </a:cubicBezTo>
                    <a:cubicBezTo>
                      <a:pt x="1162757" y="1052802"/>
                      <a:pt x="1187706" y="1038847"/>
                      <a:pt x="1206419" y="1023925"/>
                    </a:cubicBezTo>
                    <a:cubicBezTo>
                      <a:pt x="1222012" y="1011473"/>
                      <a:pt x="1236423" y="993760"/>
                      <a:pt x="1248790" y="972505"/>
                    </a:cubicBezTo>
                    <a:cubicBezTo>
                      <a:pt x="1261695" y="987748"/>
                      <a:pt x="1275783" y="1000308"/>
                      <a:pt x="1289441" y="1009648"/>
                    </a:cubicBezTo>
                    <a:cubicBezTo>
                      <a:pt x="1319015" y="1029937"/>
                      <a:pt x="1362784" y="1042711"/>
                      <a:pt x="1413974" y="1042389"/>
                    </a:cubicBezTo>
                    <a:cubicBezTo>
                      <a:pt x="1385475" y="1069012"/>
                      <a:pt x="1367516" y="1100250"/>
                      <a:pt x="1358375" y="1127732"/>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 name="Google Shape;27;p2"/>
              <p:cNvSpPr/>
              <p:nvPr/>
            </p:nvSpPr>
            <p:spPr>
              <a:xfrm rot="1790023">
                <a:off x="6903935" y="12012614"/>
                <a:ext cx="2111957" cy="2012086"/>
              </a:xfrm>
              <a:custGeom>
                <a:avLst/>
                <a:gdLst/>
                <a:ahLst/>
                <a:cxnLst/>
                <a:rect l="l" t="t" r="r" b="b"/>
                <a:pathLst>
                  <a:path w="2111891" h="2012023" extrusionOk="0">
                    <a:moveTo>
                      <a:pt x="892763" y="1244515"/>
                    </a:moveTo>
                    <a:cubicBezTo>
                      <a:pt x="898032" y="1240865"/>
                      <a:pt x="903087" y="1237215"/>
                      <a:pt x="908141" y="1233565"/>
                    </a:cubicBezTo>
                    <a:cubicBezTo>
                      <a:pt x="915669" y="1227983"/>
                      <a:pt x="923090" y="1222294"/>
                      <a:pt x="930187" y="1216282"/>
                    </a:cubicBezTo>
                    <a:cubicBezTo>
                      <a:pt x="937393" y="1210378"/>
                      <a:pt x="944383" y="1204152"/>
                      <a:pt x="951050" y="1197818"/>
                    </a:cubicBezTo>
                    <a:cubicBezTo>
                      <a:pt x="971268" y="1178603"/>
                      <a:pt x="989873" y="1157885"/>
                      <a:pt x="1008047" y="1137166"/>
                    </a:cubicBezTo>
                    <a:cubicBezTo>
                      <a:pt x="1010736" y="1134268"/>
                      <a:pt x="1010628" y="1129759"/>
                      <a:pt x="1007725" y="1127075"/>
                    </a:cubicBezTo>
                    <a:cubicBezTo>
                      <a:pt x="1004821" y="1124392"/>
                      <a:pt x="1000304" y="1124606"/>
                      <a:pt x="997616" y="1127397"/>
                    </a:cubicBezTo>
                    <a:cubicBezTo>
                      <a:pt x="981592" y="1143500"/>
                      <a:pt x="965031" y="1159172"/>
                      <a:pt x="948254" y="1174631"/>
                    </a:cubicBezTo>
                    <a:cubicBezTo>
                      <a:pt x="939866" y="1182252"/>
                      <a:pt x="931370" y="1189875"/>
                      <a:pt x="922874" y="1197282"/>
                    </a:cubicBezTo>
                    <a:cubicBezTo>
                      <a:pt x="914379" y="1204688"/>
                      <a:pt x="905883" y="1212203"/>
                      <a:pt x="897065" y="1219181"/>
                    </a:cubicBezTo>
                    <a:lnTo>
                      <a:pt x="860501" y="1247735"/>
                    </a:lnTo>
                    <a:cubicBezTo>
                      <a:pt x="856306" y="1250956"/>
                      <a:pt x="845445" y="1258363"/>
                      <a:pt x="842756" y="1260725"/>
                    </a:cubicBezTo>
                    <a:cubicBezTo>
                      <a:pt x="840498" y="1262872"/>
                      <a:pt x="839960" y="1264804"/>
                      <a:pt x="839852" y="1265555"/>
                    </a:cubicBezTo>
                    <a:cubicBezTo>
                      <a:pt x="839423" y="1269312"/>
                      <a:pt x="840713" y="1271889"/>
                      <a:pt x="844262" y="1273177"/>
                    </a:cubicBezTo>
                    <a:cubicBezTo>
                      <a:pt x="844907" y="1273392"/>
                      <a:pt x="847058" y="1274251"/>
                      <a:pt x="850606" y="1272641"/>
                    </a:cubicBezTo>
                    <a:cubicBezTo>
                      <a:pt x="851252" y="1272426"/>
                      <a:pt x="851897" y="1272104"/>
                      <a:pt x="852435" y="1271674"/>
                    </a:cubicBezTo>
                    <a:cubicBezTo>
                      <a:pt x="852220" y="1271674"/>
                      <a:pt x="852005" y="1271674"/>
                      <a:pt x="851682" y="1271352"/>
                    </a:cubicBezTo>
                    <a:cubicBezTo>
                      <a:pt x="851144" y="1270601"/>
                      <a:pt x="851897" y="1269635"/>
                      <a:pt x="853403" y="1268668"/>
                    </a:cubicBezTo>
                    <a:cubicBezTo>
                      <a:pt x="853295" y="1269527"/>
                      <a:pt x="853080" y="1270923"/>
                      <a:pt x="852650" y="1271460"/>
                    </a:cubicBezTo>
                    <a:cubicBezTo>
                      <a:pt x="853725" y="1270386"/>
                      <a:pt x="854478" y="1269098"/>
                      <a:pt x="854801" y="1267702"/>
                    </a:cubicBezTo>
                    <a:cubicBezTo>
                      <a:pt x="859210" y="1265126"/>
                      <a:pt x="866738" y="1262120"/>
                      <a:pt x="869426" y="1260295"/>
                    </a:cubicBezTo>
                    <a:cubicBezTo>
                      <a:pt x="877277" y="1255035"/>
                      <a:pt x="885128" y="1249882"/>
                      <a:pt x="892763" y="1244515"/>
                    </a:cubicBezTo>
                    <a:close/>
                    <a:moveTo>
                      <a:pt x="845229" y="1260081"/>
                    </a:moveTo>
                    <a:cubicBezTo>
                      <a:pt x="845229" y="1260188"/>
                      <a:pt x="845445" y="1260081"/>
                      <a:pt x="845552" y="1259973"/>
                    </a:cubicBezTo>
                    <a:cubicBezTo>
                      <a:pt x="846198" y="1259758"/>
                      <a:pt x="846842" y="1259651"/>
                      <a:pt x="847488" y="1259544"/>
                    </a:cubicBezTo>
                    <a:cubicBezTo>
                      <a:pt x="846198" y="1259114"/>
                      <a:pt x="844800" y="1258792"/>
                      <a:pt x="845229" y="1260081"/>
                    </a:cubicBezTo>
                    <a:close/>
                    <a:moveTo>
                      <a:pt x="885128" y="846036"/>
                    </a:moveTo>
                    <a:cubicBezTo>
                      <a:pt x="903624" y="853443"/>
                      <a:pt x="921476" y="861924"/>
                      <a:pt x="938253" y="871263"/>
                    </a:cubicBezTo>
                    <a:cubicBezTo>
                      <a:pt x="941587" y="872981"/>
                      <a:pt x="942985" y="877167"/>
                      <a:pt x="941264" y="880495"/>
                    </a:cubicBezTo>
                    <a:cubicBezTo>
                      <a:pt x="939436" y="883823"/>
                      <a:pt x="935349" y="885111"/>
                      <a:pt x="932015" y="883393"/>
                    </a:cubicBezTo>
                    <a:cubicBezTo>
                      <a:pt x="915132" y="875342"/>
                      <a:pt x="897387" y="868472"/>
                      <a:pt x="879105" y="862138"/>
                    </a:cubicBezTo>
                    <a:cubicBezTo>
                      <a:pt x="861253" y="855912"/>
                      <a:pt x="842864" y="850652"/>
                      <a:pt x="824474" y="845821"/>
                    </a:cubicBezTo>
                    <a:cubicBezTo>
                      <a:pt x="809634" y="841849"/>
                      <a:pt x="794793" y="838199"/>
                      <a:pt x="780059" y="835086"/>
                    </a:cubicBezTo>
                    <a:cubicBezTo>
                      <a:pt x="757046" y="830148"/>
                      <a:pt x="734247" y="826069"/>
                      <a:pt x="712308" y="823493"/>
                    </a:cubicBezTo>
                    <a:cubicBezTo>
                      <a:pt x="708437" y="823171"/>
                      <a:pt x="705533" y="819735"/>
                      <a:pt x="705856" y="815764"/>
                    </a:cubicBezTo>
                    <a:cubicBezTo>
                      <a:pt x="706179" y="811899"/>
                      <a:pt x="709620" y="809001"/>
                      <a:pt x="713599" y="809323"/>
                    </a:cubicBezTo>
                    <a:cubicBezTo>
                      <a:pt x="736182" y="810611"/>
                      <a:pt x="759734" y="812972"/>
                      <a:pt x="783501" y="817052"/>
                    </a:cubicBezTo>
                    <a:cubicBezTo>
                      <a:pt x="798879" y="819735"/>
                      <a:pt x="814258" y="823063"/>
                      <a:pt x="829421" y="827142"/>
                    </a:cubicBezTo>
                    <a:cubicBezTo>
                      <a:pt x="848456" y="832295"/>
                      <a:pt x="867061" y="838736"/>
                      <a:pt x="885128" y="846036"/>
                    </a:cubicBezTo>
                    <a:close/>
                    <a:moveTo>
                      <a:pt x="932015" y="992353"/>
                    </a:moveTo>
                    <a:cubicBezTo>
                      <a:pt x="936532" y="990957"/>
                      <a:pt x="971376" y="976894"/>
                      <a:pt x="986109" y="974210"/>
                    </a:cubicBezTo>
                    <a:cubicBezTo>
                      <a:pt x="986754" y="974210"/>
                      <a:pt x="987399" y="973888"/>
                      <a:pt x="988045" y="973781"/>
                    </a:cubicBezTo>
                    <a:cubicBezTo>
                      <a:pt x="987614" y="973459"/>
                      <a:pt x="987292" y="973137"/>
                      <a:pt x="987077" y="972922"/>
                    </a:cubicBezTo>
                    <a:cubicBezTo>
                      <a:pt x="987399" y="973244"/>
                      <a:pt x="987829" y="973459"/>
                      <a:pt x="988260" y="973674"/>
                    </a:cubicBezTo>
                    <a:cubicBezTo>
                      <a:pt x="988798" y="973566"/>
                      <a:pt x="989120" y="973566"/>
                      <a:pt x="989120" y="973888"/>
                    </a:cubicBezTo>
                    <a:lnTo>
                      <a:pt x="989120" y="973996"/>
                    </a:lnTo>
                    <a:cubicBezTo>
                      <a:pt x="991701" y="974962"/>
                      <a:pt x="994820" y="974103"/>
                      <a:pt x="996648" y="971849"/>
                    </a:cubicBezTo>
                    <a:cubicBezTo>
                      <a:pt x="999014" y="968843"/>
                      <a:pt x="998476" y="964549"/>
                      <a:pt x="995573" y="962187"/>
                    </a:cubicBezTo>
                    <a:cubicBezTo>
                      <a:pt x="994282" y="961221"/>
                      <a:pt x="992024" y="960255"/>
                      <a:pt x="988798" y="960255"/>
                    </a:cubicBezTo>
                    <a:cubicBezTo>
                      <a:pt x="986109" y="960255"/>
                      <a:pt x="981915" y="960899"/>
                      <a:pt x="976968" y="962187"/>
                    </a:cubicBezTo>
                    <a:cubicBezTo>
                      <a:pt x="959976" y="966481"/>
                      <a:pt x="932015" y="977109"/>
                      <a:pt x="927929" y="978290"/>
                    </a:cubicBezTo>
                    <a:cubicBezTo>
                      <a:pt x="923197" y="979578"/>
                      <a:pt x="918573" y="981188"/>
                      <a:pt x="913841" y="982584"/>
                    </a:cubicBezTo>
                    <a:cubicBezTo>
                      <a:pt x="914056" y="982047"/>
                      <a:pt x="915024" y="981403"/>
                      <a:pt x="915132" y="980973"/>
                    </a:cubicBezTo>
                    <a:cubicBezTo>
                      <a:pt x="915669" y="978934"/>
                      <a:pt x="915239" y="976787"/>
                      <a:pt x="913626" y="974747"/>
                    </a:cubicBezTo>
                    <a:cubicBezTo>
                      <a:pt x="912981" y="973888"/>
                      <a:pt x="911690" y="972815"/>
                      <a:pt x="909755" y="971956"/>
                    </a:cubicBezTo>
                    <a:cubicBezTo>
                      <a:pt x="906958" y="970883"/>
                      <a:pt x="900613" y="969809"/>
                      <a:pt x="897925" y="968736"/>
                    </a:cubicBezTo>
                    <a:lnTo>
                      <a:pt x="870609" y="958860"/>
                    </a:lnTo>
                    <a:lnTo>
                      <a:pt x="800815" y="933310"/>
                    </a:lnTo>
                    <a:cubicBezTo>
                      <a:pt x="782425" y="927192"/>
                      <a:pt x="764143" y="921287"/>
                      <a:pt x="745539" y="916135"/>
                    </a:cubicBezTo>
                    <a:cubicBezTo>
                      <a:pt x="726934" y="910874"/>
                      <a:pt x="708222" y="906366"/>
                      <a:pt x="689402" y="902287"/>
                    </a:cubicBezTo>
                    <a:cubicBezTo>
                      <a:pt x="651763" y="894128"/>
                      <a:pt x="613800" y="888331"/>
                      <a:pt x="575301" y="883823"/>
                    </a:cubicBezTo>
                    <a:cubicBezTo>
                      <a:pt x="571429" y="883286"/>
                      <a:pt x="567773" y="886077"/>
                      <a:pt x="567235" y="889941"/>
                    </a:cubicBezTo>
                    <a:cubicBezTo>
                      <a:pt x="566697" y="893806"/>
                      <a:pt x="569493" y="897456"/>
                      <a:pt x="573365" y="897993"/>
                    </a:cubicBezTo>
                    <a:cubicBezTo>
                      <a:pt x="611220" y="903790"/>
                      <a:pt x="648321" y="911519"/>
                      <a:pt x="685208" y="920429"/>
                    </a:cubicBezTo>
                    <a:cubicBezTo>
                      <a:pt x="703705" y="924830"/>
                      <a:pt x="722095" y="929661"/>
                      <a:pt x="740377" y="934599"/>
                    </a:cubicBezTo>
                    <a:cubicBezTo>
                      <a:pt x="758659" y="939644"/>
                      <a:pt x="776941" y="944797"/>
                      <a:pt x="795115" y="950594"/>
                    </a:cubicBezTo>
                    <a:lnTo>
                      <a:pt x="865555" y="973566"/>
                    </a:lnTo>
                    <a:lnTo>
                      <a:pt x="892978" y="982154"/>
                    </a:lnTo>
                    <a:cubicBezTo>
                      <a:pt x="894591" y="982691"/>
                      <a:pt x="898570" y="982584"/>
                      <a:pt x="901474" y="982906"/>
                    </a:cubicBezTo>
                    <a:cubicBezTo>
                      <a:pt x="901474" y="983120"/>
                      <a:pt x="901581" y="983228"/>
                      <a:pt x="901689" y="983443"/>
                    </a:cubicBezTo>
                    <a:cubicBezTo>
                      <a:pt x="902549" y="985053"/>
                      <a:pt x="904700" y="984409"/>
                      <a:pt x="906421" y="984838"/>
                    </a:cubicBezTo>
                    <a:cubicBezTo>
                      <a:pt x="881041" y="992245"/>
                      <a:pt x="855768" y="999760"/>
                      <a:pt x="830712" y="1008025"/>
                    </a:cubicBezTo>
                    <a:cubicBezTo>
                      <a:pt x="798557" y="1018546"/>
                      <a:pt x="766617" y="1029710"/>
                      <a:pt x="734784" y="1041196"/>
                    </a:cubicBezTo>
                    <a:cubicBezTo>
                      <a:pt x="648214" y="1072649"/>
                      <a:pt x="560675" y="1104210"/>
                      <a:pt x="473029" y="1135771"/>
                    </a:cubicBezTo>
                    <a:cubicBezTo>
                      <a:pt x="460877" y="1140172"/>
                      <a:pt x="448617" y="1144466"/>
                      <a:pt x="436465" y="1148760"/>
                    </a:cubicBezTo>
                    <a:cubicBezTo>
                      <a:pt x="436357" y="1148652"/>
                      <a:pt x="436465" y="1148652"/>
                      <a:pt x="436357" y="1148652"/>
                    </a:cubicBezTo>
                    <a:cubicBezTo>
                      <a:pt x="432808" y="1145754"/>
                      <a:pt x="414849" y="1138669"/>
                      <a:pt x="407429" y="1136200"/>
                    </a:cubicBezTo>
                    <a:cubicBezTo>
                      <a:pt x="399040" y="1133302"/>
                      <a:pt x="390652" y="1130618"/>
                      <a:pt x="382156" y="1128042"/>
                    </a:cubicBezTo>
                    <a:cubicBezTo>
                      <a:pt x="373661" y="1125465"/>
                      <a:pt x="365165" y="1123103"/>
                      <a:pt x="356562" y="1120956"/>
                    </a:cubicBezTo>
                    <a:cubicBezTo>
                      <a:pt x="339677" y="1116770"/>
                      <a:pt x="322578" y="1112905"/>
                      <a:pt x="305372" y="1109899"/>
                    </a:cubicBezTo>
                    <a:cubicBezTo>
                      <a:pt x="293972" y="1107860"/>
                      <a:pt x="282466" y="1106142"/>
                      <a:pt x="270958" y="1104747"/>
                    </a:cubicBezTo>
                    <a:cubicBezTo>
                      <a:pt x="242138" y="1101097"/>
                      <a:pt x="213101" y="1099057"/>
                      <a:pt x="184280" y="1097662"/>
                    </a:cubicBezTo>
                    <a:cubicBezTo>
                      <a:pt x="180409" y="1097447"/>
                      <a:pt x="176967" y="1100346"/>
                      <a:pt x="176645" y="1104317"/>
                    </a:cubicBezTo>
                    <a:cubicBezTo>
                      <a:pt x="176430" y="1108182"/>
                      <a:pt x="179333" y="1111617"/>
                      <a:pt x="183312" y="1111939"/>
                    </a:cubicBezTo>
                    <a:cubicBezTo>
                      <a:pt x="211596" y="1114730"/>
                      <a:pt x="239987" y="1118595"/>
                      <a:pt x="268270" y="1123103"/>
                    </a:cubicBezTo>
                    <a:cubicBezTo>
                      <a:pt x="279562" y="1124928"/>
                      <a:pt x="290854" y="1126968"/>
                      <a:pt x="302038" y="1128900"/>
                    </a:cubicBezTo>
                    <a:cubicBezTo>
                      <a:pt x="318922" y="1131799"/>
                      <a:pt x="335806" y="1134805"/>
                      <a:pt x="352475" y="1138454"/>
                    </a:cubicBezTo>
                    <a:cubicBezTo>
                      <a:pt x="360863" y="1140172"/>
                      <a:pt x="369251" y="1142212"/>
                      <a:pt x="377640" y="1144251"/>
                    </a:cubicBezTo>
                    <a:cubicBezTo>
                      <a:pt x="386028" y="1146398"/>
                      <a:pt x="394416" y="1148652"/>
                      <a:pt x="402804" y="1151014"/>
                    </a:cubicBezTo>
                    <a:cubicBezTo>
                      <a:pt x="406030" y="1151980"/>
                      <a:pt x="413021" y="1153483"/>
                      <a:pt x="418935" y="1155093"/>
                    </a:cubicBezTo>
                    <a:cubicBezTo>
                      <a:pt x="378715" y="1169478"/>
                      <a:pt x="338602" y="1183970"/>
                      <a:pt x="298382" y="1198033"/>
                    </a:cubicBezTo>
                    <a:cubicBezTo>
                      <a:pt x="200734" y="1232277"/>
                      <a:pt x="102871" y="1265341"/>
                      <a:pt x="5116" y="1295398"/>
                    </a:cubicBezTo>
                    <a:cubicBezTo>
                      <a:pt x="1352" y="1296472"/>
                      <a:pt x="-799" y="1300444"/>
                      <a:pt x="277" y="1304201"/>
                    </a:cubicBezTo>
                    <a:cubicBezTo>
                      <a:pt x="1460" y="1307958"/>
                      <a:pt x="5439" y="1310105"/>
                      <a:pt x="9203" y="1309031"/>
                    </a:cubicBezTo>
                    <a:cubicBezTo>
                      <a:pt x="107603" y="1280155"/>
                      <a:pt x="206111" y="1248702"/>
                      <a:pt x="304296" y="1215316"/>
                    </a:cubicBezTo>
                    <a:cubicBezTo>
                      <a:pt x="362906" y="1195349"/>
                      <a:pt x="421409" y="1174953"/>
                      <a:pt x="479589" y="1153912"/>
                    </a:cubicBezTo>
                    <a:cubicBezTo>
                      <a:pt x="499161" y="1146828"/>
                      <a:pt x="518411" y="1139528"/>
                      <a:pt x="537984" y="1132335"/>
                    </a:cubicBezTo>
                    <a:cubicBezTo>
                      <a:pt x="516583" y="1153161"/>
                      <a:pt x="494322" y="1173021"/>
                      <a:pt x="471308" y="1192129"/>
                    </a:cubicBezTo>
                    <a:cubicBezTo>
                      <a:pt x="456683" y="1204366"/>
                      <a:pt x="441734" y="1216389"/>
                      <a:pt x="426786" y="1228305"/>
                    </a:cubicBezTo>
                    <a:cubicBezTo>
                      <a:pt x="404310" y="1246232"/>
                      <a:pt x="381726" y="1264160"/>
                      <a:pt x="358712" y="1281336"/>
                    </a:cubicBezTo>
                    <a:cubicBezTo>
                      <a:pt x="354733" y="1284341"/>
                      <a:pt x="336129" y="1300873"/>
                      <a:pt x="318814" y="1313755"/>
                    </a:cubicBezTo>
                    <a:cubicBezTo>
                      <a:pt x="311824" y="1318908"/>
                      <a:pt x="305157" y="1323524"/>
                      <a:pt x="299780" y="1326207"/>
                    </a:cubicBezTo>
                    <a:cubicBezTo>
                      <a:pt x="297736" y="1327174"/>
                      <a:pt x="294833" y="1329428"/>
                      <a:pt x="294725" y="1328140"/>
                    </a:cubicBezTo>
                    <a:cubicBezTo>
                      <a:pt x="291499" y="1327174"/>
                      <a:pt x="287950" y="1328891"/>
                      <a:pt x="286659" y="1332111"/>
                    </a:cubicBezTo>
                    <a:cubicBezTo>
                      <a:pt x="285154" y="1335547"/>
                      <a:pt x="286875" y="1339519"/>
                      <a:pt x="290316" y="1341021"/>
                    </a:cubicBezTo>
                    <a:cubicBezTo>
                      <a:pt x="292144" y="1341773"/>
                      <a:pt x="294618" y="1342095"/>
                      <a:pt x="297521" y="1341666"/>
                    </a:cubicBezTo>
                    <a:cubicBezTo>
                      <a:pt x="301285" y="1341021"/>
                      <a:pt x="306555" y="1338874"/>
                      <a:pt x="312470" y="1335547"/>
                    </a:cubicBezTo>
                    <a:cubicBezTo>
                      <a:pt x="332795" y="1324275"/>
                      <a:pt x="363659" y="1299048"/>
                      <a:pt x="369036" y="1295291"/>
                    </a:cubicBezTo>
                    <a:cubicBezTo>
                      <a:pt x="388609" y="1281336"/>
                      <a:pt x="408289" y="1267165"/>
                      <a:pt x="427431" y="1252351"/>
                    </a:cubicBezTo>
                    <a:cubicBezTo>
                      <a:pt x="440121" y="1242475"/>
                      <a:pt x="452704" y="1232277"/>
                      <a:pt x="464963" y="1221865"/>
                    </a:cubicBezTo>
                    <a:cubicBezTo>
                      <a:pt x="495827" y="1195564"/>
                      <a:pt x="525079" y="1167653"/>
                      <a:pt x="552609" y="1138239"/>
                    </a:cubicBezTo>
                    <a:cubicBezTo>
                      <a:pt x="555405" y="1135449"/>
                      <a:pt x="555298" y="1130940"/>
                      <a:pt x="552502" y="1128256"/>
                    </a:cubicBezTo>
                    <a:cubicBezTo>
                      <a:pt x="551534" y="1127290"/>
                      <a:pt x="550136" y="1128578"/>
                      <a:pt x="548845" y="1128256"/>
                    </a:cubicBezTo>
                    <a:cubicBezTo>
                      <a:pt x="613048" y="1104639"/>
                      <a:pt x="677250" y="1080915"/>
                      <a:pt x="740699" y="1057406"/>
                    </a:cubicBezTo>
                    <a:cubicBezTo>
                      <a:pt x="772317" y="1045597"/>
                      <a:pt x="803934" y="1034111"/>
                      <a:pt x="835874" y="1023162"/>
                    </a:cubicBezTo>
                    <a:cubicBezTo>
                      <a:pt x="867598" y="1012212"/>
                      <a:pt x="899645" y="1001906"/>
                      <a:pt x="932015" y="992353"/>
                    </a:cubicBezTo>
                    <a:close/>
                    <a:moveTo>
                      <a:pt x="430657" y="1148652"/>
                    </a:moveTo>
                    <a:cubicBezTo>
                      <a:pt x="430765" y="1148652"/>
                      <a:pt x="430872" y="1148652"/>
                      <a:pt x="430872" y="1148652"/>
                    </a:cubicBezTo>
                    <a:cubicBezTo>
                      <a:pt x="430765" y="1147364"/>
                      <a:pt x="429797" y="1148008"/>
                      <a:pt x="428829" y="1148867"/>
                    </a:cubicBezTo>
                    <a:cubicBezTo>
                      <a:pt x="429367" y="1148760"/>
                      <a:pt x="430012" y="1148652"/>
                      <a:pt x="430657" y="1148652"/>
                    </a:cubicBezTo>
                    <a:close/>
                    <a:moveTo>
                      <a:pt x="988260" y="973674"/>
                    </a:moveTo>
                    <a:lnTo>
                      <a:pt x="989120" y="973996"/>
                    </a:lnTo>
                    <a:cubicBezTo>
                      <a:pt x="989012" y="974425"/>
                      <a:pt x="988475" y="974103"/>
                      <a:pt x="988045" y="973781"/>
                    </a:cubicBezTo>
                    <a:lnTo>
                      <a:pt x="988260" y="973674"/>
                    </a:lnTo>
                    <a:close/>
                    <a:moveTo>
                      <a:pt x="731558" y="1073508"/>
                    </a:moveTo>
                    <a:cubicBezTo>
                      <a:pt x="735107" y="1075333"/>
                      <a:pt x="736505" y="1079627"/>
                      <a:pt x="734677" y="1083169"/>
                    </a:cubicBezTo>
                    <a:cubicBezTo>
                      <a:pt x="719621" y="1114193"/>
                      <a:pt x="701231" y="1143714"/>
                      <a:pt x="680261" y="1171303"/>
                    </a:cubicBezTo>
                    <a:cubicBezTo>
                      <a:pt x="669829" y="1185151"/>
                      <a:pt x="658860" y="1198462"/>
                      <a:pt x="647246" y="1211237"/>
                    </a:cubicBezTo>
                    <a:cubicBezTo>
                      <a:pt x="635739" y="1224011"/>
                      <a:pt x="623587" y="1236356"/>
                      <a:pt x="611327" y="1248272"/>
                    </a:cubicBezTo>
                    <a:cubicBezTo>
                      <a:pt x="603261" y="1256108"/>
                      <a:pt x="595088" y="1263838"/>
                      <a:pt x="586593" y="1271245"/>
                    </a:cubicBezTo>
                    <a:cubicBezTo>
                      <a:pt x="578097" y="1278652"/>
                      <a:pt x="569278" y="1285844"/>
                      <a:pt x="560138" y="1292500"/>
                    </a:cubicBezTo>
                    <a:cubicBezTo>
                      <a:pt x="554115" y="1296901"/>
                      <a:pt x="539919" y="1301517"/>
                      <a:pt x="532069" y="1305489"/>
                    </a:cubicBezTo>
                    <a:cubicBezTo>
                      <a:pt x="532284" y="1306670"/>
                      <a:pt x="532177" y="1307958"/>
                      <a:pt x="531639" y="1309139"/>
                    </a:cubicBezTo>
                    <a:cubicBezTo>
                      <a:pt x="530133" y="1312574"/>
                      <a:pt x="526154" y="1314184"/>
                      <a:pt x="522713" y="1312789"/>
                    </a:cubicBezTo>
                    <a:cubicBezTo>
                      <a:pt x="519164" y="1311393"/>
                      <a:pt x="517551" y="1309139"/>
                      <a:pt x="516798" y="1307529"/>
                    </a:cubicBezTo>
                    <a:cubicBezTo>
                      <a:pt x="515830" y="1305382"/>
                      <a:pt x="515830" y="1303235"/>
                      <a:pt x="516690" y="1300981"/>
                    </a:cubicBezTo>
                    <a:cubicBezTo>
                      <a:pt x="517551" y="1298726"/>
                      <a:pt x="520670" y="1295613"/>
                      <a:pt x="525616" y="1292929"/>
                    </a:cubicBezTo>
                    <a:cubicBezTo>
                      <a:pt x="532929" y="1288958"/>
                      <a:pt x="545404" y="1284449"/>
                      <a:pt x="550566" y="1280155"/>
                    </a:cubicBezTo>
                    <a:cubicBezTo>
                      <a:pt x="557449" y="1274680"/>
                      <a:pt x="563901" y="1268991"/>
                      <a:pt x="570354" y="1263086"/>
                    </a:cubicBezTo>
                    <a:cubicBezTo>
                      <a:pt x="580032" y="1254176"/>
                      <a:pt x="589281" y="1244944"/>
                      <a:pt x="598422" y="1235498"/>
                    </a:cubicBezTo>
                    <a:cubicBezTo>
                      <a:pt x="612510" y="1221113"/>
                      <a:pt x="626168" y="1206084"/>
                      <a:pt x="639610" y="1190841"/>
                    </a:cubicBezTo>
                    <a:cubicBezTo>
                      <a:pt x="652946" y="1175597"/>
                      <a:pt x="665850" y="1160139"/>
                      <a:pt x="678003" y="1144036"/>
                    </a:cubicBezTo>
                    <a:cubicBezTo>
                      <a:pt x="694241" y="1122567"/>
                      <a:pt x="709297" y="1100238"/>
                      <a:pt x="721987" y="1076621"/>
                    </a:cubicBezTo>
                    <a:cubicBezTo>
                      <a:pt x="723708" y="1073186"/>
                      <a:pt x="728009" y="1071791"/>
                      <a:pt x="731558" y="1073508"/>
                    </a:cubicBezTo>
                    <a:close/>
                    <a:moveTo>
                      <a:pt x="845122" y="1209841"/>
                    </a:moveTo>
                    <a:cubicBezTo>
                      <a:pt x="836734" y="1219288"/>
                      <a:pt x="828238" y="1228520"/>
                      <a:pt x="819635" y="1237752"/>
                    </a:cubicBezTo>
                    <a:cubicBezTo>
                      <a:pt x="816946" y="1240758"/>
                      <a:pt x="811999" y="1243978"/>
                      <a:pt x="806837" y="1246984"/>
                    </a:cubicBezTo>
                    <a:cubicBezTo>
                      <a:pt x="803934" y="1248702"/>
                      <a:pt x="800923" y="1250312"/>
                      <a:pt x="798772" y="1251922"/>
                    </a:cubicBezTo>
                    <a:cubicBezTo>
                      <a:pt x="799417" y="1253747"/>
                      <a:pt x="799309" y="1255679"/>
                      <a:pt x="798342" y="1257504"/>
                    </a:cubicBezTo>
                    <a:cubicBezTo>
                      <a:pt x="796513" y="1260725"/>
                      <a:pt x="792319" y="1261905"/>
                      <a:pt x="788985" y="1260081"/>
                    </a:cubicBezTo>
                    <a:cubicBezTo>
                      <a:pt x="785974" y="1258578"/>
                      <a:pt x="784576" y="1256323"/>
                      <a:pt x="783931" y="1254391"/>
                    </a:cubicBezTo>
                    <a:cubicBezTo>
                      <a:pt x="782856" y="1251385"/>
                      <a:pt x="783501" y="1247628"/>
                      <a:pt x="786727" y="1243871"/>
                    </a:cubicBezTo>
                    <a:cubicBezTo>
                      <a:pt x="791029" y="1239040"/>
                      <a:pt x="803611" y="1232921"/>
                      <a:pt x="808128" y="1227554"/>
                    </a:cubicBezTo>
                    <a:cubicBezTo>
                      <a:pt x="814796" y="1219610"/>
                      <a:pt x="821463" y="1211666"/>
                      <a:pt x="828130" y="1203615"/>
                    </a:cubicBezTo>
                    <a:cubicBezTo>
                      <a:pt x="834690" y="1195564"/>
                      <a:pt x="841251" y="1187513"/>
                      <a:pt x="847703" y="1179354"/>
                    </a:cubicBezTo>
                    <a:cubicBezTo>
                      <a:pt x="859748" y="1164111"/>
                      <a:pt x="871147" y="1148545"/>
                      <a:pt x="882331" y="1132765"/>
                    </a:cubicBezTo>
                    <a:cubicBezTo>
                      <a:pt x="893516" y="1117092"/>
                      <a:pt x="904377" y="1101097"/>
                      <a:pt x="914379" y="1084672"/>
                    </a:cubicBezTo>
                    <a:cubicBezTo>
                      <a:pt x="927821" y="1062881"/>
                      <a:pt x="940081" y="1040337"/>
                      <a:pt x="950512" y="1016613"/>
                    </a:cubicBezTo>
                    <a:cubicBezTo>
                      <a:pt x="952018" y="1012963"/>
                      <a:pt x="956212" y="1011246"/>
                      <a:pt x="959869" y="1012749"/>
                    </a:cubicBezTo>
                    <a:cubicBezTo>
                      <a:pt x="963418" y="1014252"/>
                      <a:pt x="965246" y="1018438"/>
                      <a:pt x="963740" y="1022088"/>
                    </a:cubicBezTo>
                    <a:cubicBezTo>
                      <a:pt x="951696" y="1053219"/>
                      <a:pt x="937070" y="1082740"/>
                      <a:pt x="919863" y="1110866"/>
                    </a:cubicBezTo>
                    <a:cubicBezTo>
                      <a:pt x="913088" y="1122137"/>
                      <a:pt x="905775" y="1133194"/>
                      <a:pt x="898140" y="1143929"/>
                    </a:cubicBezTo>
                    <a:cubicBezTo>
                      <a:pt x="886741" y="1160032"/>
                      <a:pt x="874373" y="1175382"/>
                      <a:pt x="861683" y="1190733"/>
                    </a:cubicBezTo>
                    <a:cubicBezTo>
                      <a:pt x="856199" y="1197174"/>
                      <a:pt x="850714" y="1203508"/>
                      <a:pt x="845122" y="1209841"/>
                    </a:cubicBezTo>
                    <a:close/>
                    <a:moveTo>
                      <a:pt x="686068" y="1049999"/>
                    </a:moveTo>
                    <a:cubicBezTo>
                      <a:pt x="686176" y="1050428"/>
                      <a:pt x="686391" y="1050750"/>
                      <a:pt x="686606" y="1051072"/>
                    </a:cubicBezTo>
                    <a:cubicBezTo>
                      <a:pt x="686283" y="1051394"/>
                      <a:pt x="685961" y="1050750"/>
                      <a:pt x="685853" y="1049999"/>
                    </a:cubicBezTo>
                    <a:lnTo>
                      <a:pt x="686068" y="1049999"/>
                    </a:lnTo>
                    <a:close/>
                    <a:moveTo>
                      <a:pt x="314298" y="988703"/>
                    </a:moveTo>
                    <a:cubicBezTo>
                      <a:pt x="310319" y="988488"/>
                      <a:pt x="307308" y="985267"/>
                      <a:pt x="307415" y="981296"/>
                    </a:cubicBezTo>
                    <a:cubicBezTo>
                      <a:pt x="307630" y="977323"/>
                      <a:pt x="310857" y="974318"/>
                      <a:pt x="314835" y="974425"/>
                    </a:cubicBezTo>
                    <a:cubicBezTo>
                      <a:pt x="363122" y="975499"/>
                      <a:pt x="410978" y="978183"/>
                      <a:pt x="458511" y="984194"/>
                    </a:cubicBezTo>
                    <a:cubicBezTo>
                      <a:pt x="477653" y="986556"/>
                      <a:pt x="496688" y="989454"/>
                      <a:pt x="515615" y="992889"/>
                    </a:cubicBezTo>
                    <a:cubicBezTo>
                      <a:pt x="543899" y="998149"/>
                      <a:pt x="571967" y="1004805"/>
                      <a:pt x="600035" y="1012319"/>
                    </a:cubicBezTo>
                    <a:cubicBezTo>
                      <a:pt x="605735" y="1013822"/>
                      <a:pt x="651225" y="1023591"/>
                      <a:pt x="676820" y="1032072"/>
                    </a:cubicBezTo>
                    <a:cubicBezTo>
                      <a:pt x="685853" y="1034970"/>
                      <a:pt x="692736" y="1038083"/>
                      <a:pt x="695425" y="1040445"/>
                    </a:cubicBezTo>
                    <a:cubicBezTo>
                      <a:pt x="697683" y="1042270"/>
                      <a:pt x="698651" y="1044309"/>
                      <a:pt x="698973" y="1045920"/>
                    </a:cubicBezTo>
                    <a:cubicBezTo>
                      <a:pt x="699726" y="1049569"/>
                      <a:pt x="697253" y="1053219"/>
                      <a:pt x="693596" y="1053971"/>
                    </a:cubicBezTo>
                    <a:cubicBezTo>
                      <a:pt x="690800" y="1054507"/>
                      <a:pt x="688112" y="1053326"/>
                      <a:pt x="686606" y="1051072"/>
                    </a:cubicBezTo>
                    <a:lnTo>
                      <a:pt x="686714" y="1050965"/>
                    </a:lnTo>
                    <a:cubicBezTo>
                      <a:pt x="687036" y="1050643"/>
                      <a:pt x="686714" y="1050321"/>
                      <a:pt x="686068" y="1049999"/>
                    </a:cubicBezTo>
                    <a:cubicBezTo>
                      <a:pt x="685853" y="1049569"/>
                      <a:pt x="685638" y="1049140"/>
                      <a:pt x="685530" y="1048603"/>
                    </a:cubicBezTo>
                    <a:cubicBezTo>
                      <a:pt x="685638" y="1048818"/>
                      <a:pt x="685746" y="1049462"/>
                      <a:pt x="685853" y="1049999"/>
                    </a:cubicBezTo>
                    <a:cubicBezTo>
                      <a:pt x="684670" y="1049569"/>
                      <a:pt x="682950" y="1049140"/>
                      <a:pt x="681552" y="1048603"/>
                    </a:cubicBezTo>
                    <a:cubicBezTo>
                      <a:pt x="659828" y="1040659"/>
                      <a:pt x="602186" y="1030569"/>
                      <a:pt x="595733" y="1028958"/>
                    </a:cubicBezTo>
                    <a:cubicBezTo>
                      <a:pt x="567988" y="1022196"/>
                      <a:pt x="540135" y="1016720"/>
                      <a:pt x="512174" y="1011783"/>
                    </a:cubicBezTo>
                    <a:cubicBezTo>
                      <a:pt x="493462" y="1008562"/>
                      <a:pt x="474749" y="1005556"/>
                      <a:pt x="456037" y="1002873"/>
                    </a:cubicBezTo>
                    <a:cubicBezTo>
                      <a:pt x="409149" y="996110"/>
                      <a:pt x="362046" y="991279"/>
                      <a:pt x="314298" y="988703"/>
                    </a:cubicBezTo>
                    <a:close/>
                    <a:moveTo>
                      <a:pt x="1328843" y="1253962"/>
                    </a:moveTo>
                    <a:cubicBezTo>
                      <a:pt x="1329166" y="1256431"/>
                      <a:pt x="1329489" y="1262764"/>
                      <a:pt x="1329489" y="1264589"/>
                    </a:cubicBezTo>
                    <a:cubicBezTo>
                      <a:pt x="1329489" y="1266092"/>
                      <a:pt x="1329273" y="1266951"/>
                      <a:pt x="1329273" y="1267058"/>
                    </a:cubicBezTo>
                    <a:cubicBezTo>
                      <a:pt x="1328520" y="1269742"/>
                      <a:pt x="1326907" y="1270815"/>
                      <a:pt x="1326047" y="1271245"/>
                    </a:cubicBezTo>
                    <a:cubicBezTo>
                      <a:pt x="1324004" y="1272318"/>
                      <a:pt x="1321961" y="1272533"/>
                      <a:pt x="1319810" y="1271567"/>
                    </a:cubicBezTo>
                    <a:cubicBezTo>
                      <a:pt x="1318950" y="1271138"/>
                      <a:pt x="1317551" y="1270386"/>
                      <a:pt x="1316583" y="1268561"/>
                    </a:cubicBezTo>
                    <a:cubicBezTo>
                      <a:pt x="1316476" y="1268239"/>
                      <a:pt x="1316046" y="1267702"/>
                      <a:pt x="1315938" y="1266521"/>
                    </a:cubicBezTo>
                    <a:lnTo>
                      <a:pt x="1315723" y="1265126"/>
                    </a:lnTo>
                    <a:cubicBezTo>
                      <a:pt x="1316261" y="1265126"/>
                      <a:pt x="1316368" y="1264267"/>
                      <a:pt x="1316261" y="1263194"/>
                    </a:cubicBezTo>
                    <a:cubicBezTo>
                      <a:pt x="1316153" y="1263301"/>
                      <a:pt x="1316046" y="1263408"/>
                      <a:pt x="1316046" y="1263516"/>
                    </a:cubicBezTo>
                    <a:cubicBezTo>
                      <a:pt x="1316046" y="1263516"/>
                      <a:pt x="1315831" y="1263731"/>
                      <a:pt x="1315723" y="1263945"/>
                    </a:cubicBezTo>
                    <a:cubicBezTo>
                      <a:pt x="1315831" y="1263408"/>
                      <a:pt x="1315938" y="1262872"/>
                      <a:pt x="1316153" y="1262335"/>
                    </a:cubicBezTo>
                    <a:cubicBezTo>
                      <a:pt x="1315831" y="1260188"/>
                      <a:pt x="1314970" y="1257397"/>
                      <a:pt x="1314755" y="1256216"/>
                    </a:cubicBezTo>
                    <a:lnTo>
                      <a:pt x="1309593" y="1234639"/>
                    </a:lnTo>
                    <a:cubicBezTo>
                      <a:pt x="1306905" y="1224441"/>
                      <a:pt x="1303571" y="1214350"/>
                      <a:pt x="1299807" y="1204474"/>
                    </a:cubicBezTo>
                    <a:cubicBezTo>
                      <a:pt x="1296043" y="1194598"/>
                      <a:pt x="1291956" y="1184722"/>
                      <a:pt x="1287547" y="1175060"/>
                    </a:cubicBezTo>
                    <a:cubicBezTo>
                      <a:pt x="1280772" y="1160032"/>
                      <a:pt x="1273460" y="1146613"/>
                      <a:pt x="1265824" y="1134053"/>
                    </a:cubicBezTo>
                    <a:cubicBezTo>
                      <a:pt x="1257543" y="1120419"/>
                      <a:pt x="1248833" y="1107967"/>
                      <a:pt x="1239261" y="1096052"/>
                    </a:cubicBezTo>
                    <a:cubicBezTo>
                      <a:pt x="1220764" y="1072864"/>
                      <a:pt x="1199363" y="1051824"/>
                      <a:pt x="1173768" y="1028743"/>
                    </a:cubicBezTo>
                    <a:cubicBezTo>
                      <a:pt x="1170757" y="1026167"/>
                      <a:pt x="1170435" y="1021766"/>
                      <a:pt x="1173016" y="1018760"/>
                    </a:cubicBezTo>
                    <a:cubicBezTo>
                      <a:pt x="1175597" y="1015754"/>
                      <a:pt x="1180114" y="1015433"/>
                      <a:pt x="1183125" y="1018009"/>
                    </a:cubicBezTo>
                    <a:cubicBezTo>
                      <a:pt x="1210547" y="1040445"/>
                      <a:pt x="1233777" y="1060949"/>
                      <a:pt x="1253672" y="1084243"/>
                    </a:cubicBezTo>
                    <a:cubicBezTo>
                      <a:pt x="1264103" y="1096588"/>
                      <a:pt x="1273674" y="1109577"/>
                      <a:pt x="1282385" y="1124069"/>
                    </a:cubicBezTo>
                    <a:cubicBezTo>
                      <a:pt x="1290343" y="1137381"/>
                      <a:pt x="1297441" y="1151873"/>
                      <a:pt x="1304109" y="1167868"/>
                    </a:cubicBezTo>
                    <a:cubicBezTo>
                      <a:pt x="1308410" y="1178066"/>
                      <a:pt x="1312282" y="1188372"/>
                      <a:pt x="1315831" y="1198892"/>
                    </a:cubicBezTo>
                    <a:cubicBezTo>
                      <a:pt x="1319272" y="1209412"/>
                      <a:pt x="1322283" y="1220147"/>
                      <a:pt x="1324541" y="1230989"/>
                    </a:cubicBezTo>
                    <a:lnTo>
                      <a:pt x="1328843" y="1253962"/>
                    </a:lnTo>
                    <a:close/>
                    <a:moveTo>
                      <a:pt x="1406381" y="789463"/>
                    </a:moveTo>
                    <a:cubicBezTo>
                      <a:pt x="1407133" y="789356"/>
                      <a:pt x="1407886" y="789356"/>
                      <a:pt x="1408639" y="789463"/>
                    </a:cubicBezTo>
                    <a:cubicBezTo>
                      <a:pt x="1412403" y="790215"/>
                      <a:pt x="1414769" y="793864"/>
                      <a:pt x="1414016" y="797514"/>
                    </a:cubicBezTo>
                    <a:cubicBezTo>
                      <a:pt x="1414016" y="797944"/>
                      <a:pt x="1411865" y="802774"/>
                      <a:pt x="1405735" y="803204"/>
                    </a:cubicBezTo>
                    <a:cubicBezTo>
                      <a:pt x="1401541" y="803418"/>
                      <a:pt x="1391217" y="803741"/>
                      <a:pt x="1390142" y="803848"/>
                    </a:cubicBezTo>
                    <a:cubicBezTo>
                      <a:pt x="1385302" y="804492"/>
                      <a:pt x="1380463" y="805351"/>
                      <a:pt x="1375731" y="806424"/>
                    </a:cubicBezTo>
                    <a:cubicBezTo>
                      <a:pt x="1368418" y="807927"/>
                      <a:pt x="1361213" y="809967"/>
                      <a:pt x="1354116" y="812006"/>
                    </a:cubicBezTo>
                    <a:cubicBezTo>
                      <a:pt x="1342071" y="815441"/>
                      <a:pt x="1329489" y="819199"/>
                      <a:pt x="1316691" y="823171"/>
                    </a:cubicBezTo>
                    <a:cubicBezTo>
                      <a:pt x="1304539" y="826821"/>
                      <a:pt x="1292279" y="830685"/>
                      <a:pt x="1280450" y="835408"/>
                    </a:cubicBezTo>
                    <a:cubicBezTo>
                      <a:pt x="1264426" y="841634"/>
                      <a:pt x="1249262" y="848934"/>
                      <a:pt x="1236250" y="858811"/>
                    </a:cubicBezTo>
                    <a:cubicBezTo>
                      <a:pt x="1233131" y="861280"/>
                      <a:pt x="1228615" y="860850"/>
                      <a:pt x="1226141" y="857737"/>
                    </a:cubicBezTo>
                    <a:cubicBezTo>
                      <a:pt x="1223668" y="854731"/>
                      <a:pt x="1224098" y="850222"/>
                      <a:pt x="1227217" y="847754"/>
                    </a:cubicBezTo>
                    <a:cubicBezTo>
                      <a:pt x="1240552" y="835945"/>
                      <a:pt x="1256360" y="826391"/>
                      <a:pt x="1273352" y="818662"/>
                    </a:cubicBezTo>
                    <a:cubicBezTo>
                      <a:pt x="1285504" y="813187"/>
                      <a:pt x="1298301" y="808571"/>
                      <a:pt x="1311099" y="804707"/>
                    </a:cubicBezTo>
                    <a:cubicBezTo>
                      <a:pt x="1324112" y="800842"/>
                      <a:pt x="1337231" y="797836"/>
                      <a:pt x="1349599" y="794938"/>
                    </a:cubicBezTo>
                    <a:cubicBezTo>
                      <a:pt x="1356051" y="793435"/>
                      <a:pt x="1362396" y="792039"/>
                      <a:pt x="1368956" y="791073"/>
                    </a:cubicBezTo>
                    <a:cubicBezTo>
                      <a:pt x="1375516" y="790000"/>
                      <a:pt x="1382184" y="789141"/>
                      <a:pt x="1388851" y="788819"/>
                    </a:cubicBezTo>
                    <a:cubicBezTo>
                      <a:pt x="1389927" y="788819"/>
                      <a:pt x="1398960" y="789248"/>
                      <a:pt x="1404015" y="789356"/>
                    </a:cubicBezTo>
                    <a:cubicBezTo>
                      <a:pt x="1403584" y="789892"/>
                      <a:pt x="1403154" y="790537"/>
                      <a:pt x="1402724" y="791181"/>
                    </a:cubicBezTo>
                    <a:cubicBezTo>
                      <a:pt x="1403584" y="790322"/>
                      <a:pt x="1404768" y="789785"/>
                      <a:pt x="1405950" y="789463"/>
                    </a:cubicBezTo>
                    <a:cubicBezTo>
                      <a:pt x="1405735" y="789463"/>
                      <a:pt x="1405520" y="789463"/>
                      <a:pt x="1405413" y="789463"/>
                    </a:cubicBezTo>
                    <a:lnTo>
                      <a:pt x="1404015" y="789356"/>
                    </a:lnTo>
                    <a:cubicBezTo>
                      <a:pt x="1405198" y="787960"/>
                      <a:pt x="1406273" y="787316"/>
                      <a:pt x="1406381" y="789463"/>
                    </a:cubicBezTo>
                    <a:close/>
                    <a:moveTo>
                      <a:pt x="1062678" y="635310"/>
                    </a:moveTo>
                    <a:cubicBezTo>
                      <a:pt x="1063431" y="610942"/>
                      <a:pt x="1063646" y="586359"/>
                      <a:pt x="1062678" y="563064"/>
                    </a:cubicBezTo>
                    <a:cubicBezTo>
                      <a:pt x="1061603" y="536871"/>
                      <a:pt x="1059344" y="512396"/>
                      <a:pt x="1055366" y="491463"/>
                    </a:cubicBezTo>
                    <a:cubicBezTo>
                      <a:pt x="1054505" y="487813"/>
                      <a:pt x="1056871" y="484163"/>
                      <a:pt x="1060528" y="483411"/>
                    </a:cubicBezTo>
                    <a:cubicBezTo>
                      <a:pt x="1064184" y="482553"/>
                      <a:pt x="1067840" y="484914"/>
                      <a:pt x="1068701" y="488564"/>
                    </a:cubicBezTo>
                    <a:cubicBezTo>
                      <a:pt x="1073862" y="509927"/>
                      <a:pt x="1077734" y="535046"/>
                      <a:pt x="1079885" y="561991"/>
                    </a:cubicBezTo>
                    <a:cubicBezTo>
                      <a:pt x="1081713" y="585822"/>
                      <a:pt x="1082573" y="610942"/>
                      <a:pt x="1081928" y="635847"/>
                    </a:cubicBezTo>
                    <a:cubicBezTo>
                      <a:pt x="1081391" y="656029"/>
                      <a:pt x="1079993" y="675888"/>
                      <a:pt x="1077842" y="694889"/>
                    </a:cubicBezTo>
                    <a:cubicBezTo>
                      <a:pt x="1074185" y="728704"/>
                      <a:pt x="1068163" y="759405"/>
                      <a:pt x="1061280" y="782378"/>
                    </a:cubicBezTo>
                    <a:cubicBezTo>
                      <a:pt x="1060312" y="786135"/>
                      <a:pt x="1056333" y="788390"/>
                      <a:pt x="1052569" y="787316"/>
                    </a:cubicBezTo>
                    <a:cubicBezTo>
                      <a:pt x="1048698" y="786242"/>
                      <a:pt x="1046547" y="782378"/>
                      <a:pt x="1047515" y="778621"/>
                    </a:cubicBezTo>
                    <a:cubicBezTo>
                      <a:pt x="1053215" y="756078"/>
                      <a:pt x="1057086" y="726020"/>
                      <a:pt x="1059667" y="693171"/>
                    </a:cubicBezTo>
                    <a:cubicBezTo>
                      <a:pt x="1061065" y="674492"/>
                      <a:pt x="1062033" y="655062"/>
                      <a:pt x="1062678" y="635310"/>
                    </a:cubicBezTo>
                    <a:close/>
                    <a:moveTo>
                      <a:pt x="1088166" y="1463936"/>
                    </a:moveTo>
                    <a:cubicBezTo>
                      <a:pt x="1082143" y="1541549"/>
                      <a:pt x="1075046" y="1619162"/>
                      <a:pt x="1067840" y="1696776"/>
                    </a:cubicBezTo>
                    <a:cubicBezTo>
                      <a:pt x="1066442" y="1711590"/>
                      <a:pt x="1064829" y="1726189"/>
                      <a:pt x="1063001" y="1740896"/>
                    </a:cubicBezTo>
                    <a:cubicBezTo>
                      <a:pt x="1056011" y="1799294"/>
                      <a:pt x="1046870" y="1857370"/>
                      <a:pt x="1041278" y="1915982"/>
                    </a:cubicBezTo>
                    <a:cubicBezTo>
                      <a:pt x="1039772" y="1931763"/>
                      <a:pt x="1033319" y="1956882"/>
                      <a:pt x="1031491" y="1978674"/>
                    </a:cubicBezTo>
                    <a:cubicBezTo>
                      <a:pt x="1030631" y="1987906"/>
                      <a:pt x="1030631" y="1996494"/>
                      <a:pt x="1032674" y="2003257"/>
                    </a:cubicBezTo>
                    <a:cubicBezTo>
                      <a:pt x="1033750" y="2006799"/>
                      <a:pt x="1031706" y="2010664"/>
                      <a:pt x="1028050" y="2011737"/>
                    </a:cubicBezTo>
                    <a:cubicBezTo>
                      <a:pt x="1024393" y="2012811"/>
                      <a:pt x="1020629" y="2010771"/>
                      <a:pt x="1019554" y="2007121"/>
                    </a:cubicBezTo>
                    <a:cubicBezTo>
                      <a:pt x="1017081" y="1999070"/>
                      <a:pt x="1016651" y="1988765"/>
                      <a:pt x="1017403" y="1977600"/>
                    </a:cubicBezTo>
                    <a:cubicBezTo>
                      <a:pt x="1018909" y="1955809"/>
                      <a:pt x="1024931" y="1930474"/>
                      <a:pt x="1026222" y="1914587"/>
                    </a:cubicBezTo>
                    <a:cubicBezTo>
                      <a:pt x="1027512" y="1899880"/>
                      <a:pt x="1028910" y="1885173"/>
                      <a:pt x="1030416" y="1870466"/>
                    </a:cubicBezTo>
                    <a:cubicBezTo>
                      <a:pt x="1036653" y="1812068"/>
                      <a:pt x="1045042" y="1753885"/>
                      <a:pt x="1049988" y="1695273"/>
                    </a:cubicBezTo>
                    <a:cubicBezTo>
                      <a:pt x="1053968" y="1648683"/>
                      <a:pt x="1057624" y="1602094"/>
                      <a:pt x="1061495" y="1555505"/>
                    </a:cubicBezTo>
                    <a:cubicBezTo>
                      <a:pt x="1063431" y="1530922"/>
                      <a:pt x="1065367" y="1506446"/>
                      <a:pt x="1067410" y="1481863"/>
                    </a:cubicBezTo>
                    <a:cubicBezTo>
                      <a:pt x="1066657" y="1483903"/>
                      <a:pt x="1065474" y="1486265"/>
                      <a:pt x="1062356" y="1489056"/>
                    </a:cubicBezTo>
                    <a:cubicBezTo>
                      <a:pt x="1057516" y="1493135"/>
                      <a:pt x="1048913" y="1498610"/>
                      <a:pt x="1045579" y="1502582"/>
                    </a:cubicBezTo>
                    <a:lnTo>
                      <a:pt x="1005896" y="1549815"/>
                    </a:lnTo>
                    <a:cubicBezTo>
                      <a:pt x="994174" y="1563341"/>
                      <a:pt x="982990" y="1577082"/>
                      <a:pt x="972021" y="1590822"/>
                    </a:cubicBezTo>
                    <a:cubicBezTo>
                      <a:pt x="960944" y="1604670"/>
                      <a:pt x="950083" y="1618626"/>
                      <a:pt x="939758" y="1632903"/>
                    </a:cubicBezTo>
                    <a:cubicBezTo>
                      <a:pt x="926208" y="1651904"/>
                      <a:pt x="913303" y="1671442"/>
                      <a:pt x="901689" y="1692267"/>
                    </a:cubicBezTo>
                    <a:cubicBezTo>
                      <a:pt x="899860" y="1695702"/>
                      <a:pt x="895452" y="1697098"/>
                      <a:pt x="892010" y="1695273"/>
                    </a:cubicBezTo>
                    <a:cubicBezTo>
                      <a:pt x="888569" y="1693448"/>
                      <a:pt x="887171" y="1689154"/>
                      <a:pt x="888999" y="1685612"/>
                    </a:cubicBezTo>
                    <a:cubicBezTo>
                      <a:pt x="902549" y="1658130"/>
                      <a:pt x="917928" y="1632366"/>
                      <a:pt x="935242" y="1607783"/>
                    </a:cubicBezTo>
                    <a:cubicBezTo>
                      <a:pt x="943845" y="1595439"/>
                      <a:pt x="952986" y="1583523"/>
                      <a:pt x="962557" y="1571822"/>
                    </a:cubicBezTo>
                    <a:cubicBezTo>
                      <a:pt x="972021" y="1560228"/>
                      <a:pt x="982022" y="1549064"/>
                      <a:pt x="992239" y="1537792"/>
                    </a:cubicBezTo>
                    <a:lnTo>
                      <a:pt x="1033965" y="1492383"/>
                    </a:lnTo>
                    <a:cubicBezTo>
                      <a:pt x="1037836" y="1488304"/>
                      <a:pt x="1047192" y="1482937"/>
                      <a:pt x="1052677" y="1478750"/>
                    </a:cubicBezTo>
                    <a:cubicBezTo>
                      <a:pt x="1052462" y="1477891"/>
                      <a:pt x="1052462" y="1477033"/>
                      <a:pt x="1052677" y="1476174"/>
                    </a:cubicBezTo>
                    <a:cubicBezTo>
                      <a:pt x="1053322" y="1472524"/>
                      <a:pt x="1056871" y="1470055"/>
                      <a:pt x="1060635" y="1470699"/>
                    </a:cubicBezTo>
                    <a:cubicBezTo>
                      <a:pt x="1064076" y="1471236"/>
                      <a:pt x="1065905" y="1472953"/>
                      <a:pt x="1066872" y="1474349"/>
                    </a:cubicBezTo>
                    <a:cubicBezTo>
                      <a:pt x="1067625" y="1475315"/>
                      <a:pt x="1067518" y="1476603"/>
                      <a:pt x="1067733" y="1477784"/>
                    </a:cubicBezTo>
                    <a:cubicBezTo>
                      <a:pt x="1069346" y="1457173"/>
                      <a:pt x="1071067" y="1436562"/>
                      <a:pt x="1072680" y="1415844"/>
                    </a:cubicBezTo>
                    <a:cubicBezTo>
                      <a:pt x="1077519" y="1353689"/>
                      <a:pt x="1082358" y="1291641"/>
                      <a:pt x="1086660" y="1229486"/>
                    </a:cubicBezTo>
                    <a:cubicBezTo>
                      <a:pt x="1089994" y="1182897"/>
                      <a:pt x="1089456" y="1135556"/>
                      <a:pt x="1091607" y="1088644"/>
                    </a:cubicBezTo>
                    <a:cubicBezTo>
                      <a:pt x="1092575" y="1068248"/>
                      <a:pt x="1093973" y="1047959"/>
                      <a:pt x="1096339" y="1027777"/>
                    </a:cubicBezTo>
                    <a:cubicBezTo>
                      <a:pt x="1096769" y="1023913"/>
                      <a:pt x="1100318" y="1021122"/>
                      <a:pt x="1104297" y="1021551"/>
                    </a:cubicBezTo>
                    <a:cubicBezTo>
                      <a:pt x="1108168" y="1021981"/>
                      <a:pt x="1110964" y="1025416"/>
                      <a:pt x="1110534" y="1029388"/>
                    </a:cubicBezTo>
                    <a:cubicBezTo>
                      <a:pt x="1108491" y="1049247"/>
                      <a:pt x="1107415" y="1069214"/>
                      <a:pt x="1106878" y="1089181"/>
                    </a:cubicBezTo>
                    <a:cubicBezTo>
                      <a:pt x="1105372" y="1136307"/>
                      <a:pt x="1106555" y="1183755"/>
                      <a:pt x="1103867" y="1230560"/>
                    </a:cubicBezTo>
                    <a:cubicBezTo>
                      <a:pt x="1099242" y="1308388"/>
                      <a:pt x="1094188" y="1386215"/>
                      <a:pt x="1088166" y="1463936"/>
                    </a:cubicBezTo>
                    <a:close/>
                    <a:moveTo>
                      <a:pt x="1171510" y="1678312"/>
                    </a:moveTo>
                    <a:cubicBezTo>
                      <a:pt x="1172370" y="1681747"/>
                      <a:pt x="1183662" y="1722969"/>
                      <a:pt x="1185276" y="1739501"/>
                    </a:cubicBezTo>
                    <a:cubicBezTo>
                      <a:pt x="1185813" y="1744439"/>
                      <a:pt x="1185276" y="1747981"/>
                      <a:pt x="1184415" y="1749484"/>
                    </a:cubicBezTo>
                    <a:cubicBezTo>
                      <a:pt x="1183340" y="1751524"/>
                      <a:pt x="1181942" y="1752705"/>
                      <a:pt x="1180329" y="1753348"/>
                    </a:cubicBezTo>
                    <a:cubicBezTo>
                      <a:pt x="1176780" y="1754637"/>
                      <a:pt x="1172801" y="1752919"/>
                      <a:pt x="1171403" y="1749484"/>
                    </a:cubicBezTo>
                    <a:cubicBezTo>
                      <a:pt x="1170757" y="1747767"/>
                      <a:pt x="1170865" y="1745942"/>
                      <a:pt x="1171510" y="1744439"/>
                    </a:cubicBezTo>
                    <a:cubicBezTo>
                      <a:pt x="1171510" y="1744546"/>
                      <a:pt x="1171618" y="1744546"/>
                      <a:pt x="1171725" y="1744546"/>
                    </a:cubicBezTo>
                    <a:cubicBezTo>
                      <a:pt x="1172155" y="1744546"/>
                      <a:pt x="1172048" y="1744117"/>
                      <a:pt x="1171940" y="1743472"/>
                    </a:cubicBezTo>
                    <a:cubicBezTo>
                      <a:pt x="1171725" y="1742721"/>
                      <a:pt x="1171510" y="1741970"/>
                      <a:pt x="1171403" y="1741218"/>
                    </a:cubicBezTo>
                    <a:cubicBezTo>
                      <a:pt x="1169037" y="1725331"/>
                      <a:pt x="1156024" y="1686041"/>
                      <a:pt x="1155056" y="1682820"/>
                    </a:cubicBezTo>
                    <a:cubicBezTo>
                      <a:pt x="1147959" y="1658238"/>
                      <a:pt x="1140108" y="1633762"/>
                      <a:pt x="1132258" y="1609286"/>
                    </a:cubicBezTo>
                    <a:cubicBezTo>
                      <a:pt x="1126988" y="1592969"/>
                      <a:pt x="1121719" y="1576760"/>
                      <a:pt x="1116341" y="1560550"/>
                    </a:cubicBezTo>
                    <a:cubicBezTo>
                      <a:pt x="1107200" y="1533498"/>
                      <a:pt x="1097737" y="1506661"/>
                      <a:pt x="1087198" y="1480146"/>
                    </a:cubicBezTo>
                    <a:cubicBezTo>
                      <a:pt x="1085692" y="1476496"/>
                      <a:pt x="1087305" y="1472309"/>
                      <a:pt x="1090962" y="1470806"/>
                    </a:cubicBezTo>
                    <a:cubicBezTo>
                      <a:pt x="1094618" y="1469303"/>
                      <a:pt x="1098812" y="1471021"/>
                      <a:pt x="1100318" y="1474564"/>
                    </a:cubicBezTo>
                    <a:cubicBezTo>
                      <a:pt x="1115159" y="1507413"/>
                      <a:pt x="1129031" y="1540690"/>
                      <a:pt x="1140968" y="1574720"/>
                    </a:cubicBezTo>
                    <a:cubicBezTo>
                      <a:pt x="1145808" y="1588353"/>
                      <a:pt x="1150325" y="1602094"/>
                      <a:pt x="1154411" y="1615835"/>
                    </a:cubicBezTo>
                    <a:cubicBezTo>
                      <a:pt x="1160756" y="1636553"/>
                      <a:pt x="1166241" y="1657486"/>
                      <a:pt x="1171510" y="1678312"/>
                    </a:cubicBezTo>
                    <a:close/>
                    <a:moveTo>
                      <a:pt x="1238186" y="1451269"/>
                    </a:moveTo>
                    <a:cubicBezTo>
                      <a:pt x="1253672" y="1488197"/>
                      <a:pt x="1267975" y="1525769"/>
                      <a:pt x="1287332" y="1560550"/>
                    </a:cubicBezTo>
                    <a:cubicBezTo>
                      <a:pt x="1289268" y="1563878"/>
                      <a:pt x="1288192" y="1568065"/>
                      <a:pt x="1284859" y="1569889"/>
                    </a:cubicBezTo>
                    <a:cubicBezTo>
                      <a:pt x="1281633" y="1571822"/>
                      <a:pt x="1277438" y="1570748"/>
                      <a:pt x="1275610" y="1567420"/>
                    </a:cubicBezTo>
                    <a:cubicBezTo>
                      <a:pt x="1251091" y="1527272"/>
                      <a:pt x="1232809" y="1483259"/>
                      <a:pt x="1213021" y="1440319"/>
                    </a:cubicBezTo>
                    <a:cubicBezTo>
                      <a:pt x="1207859" y="1429048"/>
                      <a:pt x="1202590" y="1417883"/>
                      <a:pt x="1196997" y="1406827"/>
                    </a:cubicBezTo>
                    <a:cubicBezTo>
                      <a:pt x="1188824" y="1390295"/>
                      <a:pt x="1180006" y="1374085"/>
                      <a:pt x="1170005" y="1358734"/>
                    </a:cubicBezTo>
                    <a:cubicBezTo>
                      <a:pt x="1152798" y="1332111"/>
                      <a:pt x="1132150" y="1307529"/>
                      <a:pt x="1104404" y="1286918"/>
                    </a:cubicBezTo>
                    <a:cubicBezTo>
                      <a:pt x="1101286" y="1284556"/>
                      <a:pt x="1100533" y="1280155"/>
                      <a:pt x="1102791" y="1276934"/>
                    </a:cubicBezTo>
                    <a:cubicBezTo>
                      <a:pt x="1105049" y="1273714"/>
                      <a:pt x="1109566" y="1273070"/>
                      <a:pt x="1112793" y="1275324"/>
                    </a:cubicBezTo>
                    <a:cubicBezTo>
                      <a:pt x="1153121" y="1303020"/>
                      <a:pt x="1181404" y="1338445"/>
                      <a:pt x="1203450" y="1377627"/>
                    </a:cubicBezTo>
                    <a:cubicBezTo>
                      <a:pt x="1216678" y="1401244"/>
                      <a:pt x="1227647" y="1426149"/>
                      <a:pt x="1238186" y="1451269"/>
                    </a:cubicBezTo>
                    <a:close/>
                    <a:moveTo>
                      <a:pt x="1308410" y="1330931"/>
                    </a:moveTo>
                    <a:cubicBezTo>
                      <a:pt x="1311529" y="1333185"/>
                      <a:pt x="1312282" y="1337372"/>
                      <a:pt x="1310024" y="1340485"/>
                    </a:cubicBezTo>
                    <a:cubicBezTo>
                      <a:pt x="1307873" y="1343491"/>
                      <a:pt x="1303571" y="1344242"/>
                      <a:pt x="1300560" y="1342095"/>
                    </a:cubicBezTo>
                    <a:cubicBezTo>
                      <a:pt x="1293570" y="1337479"/>
                      <a:pt x="1286902" y="1329213"/>
                      <a:pt x="1280557" y="1319337"/>
                    </a:cubicBezTo>
                    <a:cubicBezTo>
                      <a:pt x="1268835" y="1300873"/>
                      <a:pt x="1258296" y="1276505"/>
                      <a:pt x="1249155" y="1264052"/>
                    </a:cubicBezTo>
                    <a:cubicBezTo>
                      <a:pt x="1238616" y="1249453"/>
                      <a:pt x="1227324" y="1235712"/>
                      <a:pt x="1215817" y="1222079"/>
                    </a:cubicBezTo>
                    <a:cubicBezTo>
                      <a:pt x="1207967" y="1213062"/>
                      <a:pt x="1200116" y="1204045"/>
                      <a:pt x="1192158" y="1195242"/>
                    </a:cubicBezTo>
                    <a:cubicBezTo>
                      <a:pt x="1171940" y="1173128"/>
                      <a:pt x="1150862" y="1151873"/>
                      <a:pt x="1128816" y="1131155"/>
                    </a:cubicBezTo>
                    <a:cubicBezTo>
                      <a:pt x="1125913" y="1128578"/>
                      <a:pt x="1125698" y="1124069"/>
                      <a:pt x="1128278" y="1121064"/>
                    </a:cubicBezTo>
                    <a:cubicBezTo>
                      <a:pt x="1130860" y="1118165"/>
                      <a:pt x="1135376" y="1117951"/>
                      <a:pt x="1138387" y="1120527"/>
                    </a:cubicBezTo>
                    <a:cubicBezTo>
                      <a:pt x="1155164" y="1134805"/>
                      <a:pt x="1171618" y="1149296"/>
                      <a:pt x="1187426" y="1164433"/>
                    </a:cubicBezTo>
                    <a:cubicBezTo>
                      <a:pt x="1198073" y="1174631"/>
                      <a:pt x="1208397" y="1185044"/>
                      <a:pt x="1218291" y="1195886"/>
                    </a:cubicBezTo>
                    <a:cubicBezTo>
                      <a:pt x="1226571" y="1204903"/>
                      <a:pt x="1234530" y="1214242"/>
                      <a:pt x="1242165" y="1223904"/>
                    </a:cubicBezTo>
                    <a:cubicBezTo>
                      <a:pt x="1249800" y="1233458"/>
                      <a:pt x="1257006" y="1243441"/>
                      <a:pt x="1263888" y="1253640"/>
                    </a:cubicBezTo>
                    <a:cubicBezTo>
                      <a:pt x="1272814" y="1266844"/>
                      <a:pt x="1282493" y="1292071"/>
                      <a:pt x="1293570" y="1311501"/>
                    </a:cubicBezTo>
                    <a:cubicBezTo>
                      <a:pt x="1298301" y="1319659"/>
                      <a:pt x="1303033" y="1326851"/>
                      <a:pt x="1308410" y="1330931"/>
                    </a:cubicBezTo>
                    <a:close/>
                    <a:moveTo>
                      <a:pt x="919433" y="1420889"/>
                    </a:moveTo>
                    <a:cubicBezTo>
                      <a:pt x="901044" y="1441286"/>
                      <a:pt x="883299" y="1462111"/>
                      <a:pt x="867061" y="1484118"/>
                    </a:cubicBezTo>
                    <a:cubicBezTo>
                      <a:pt x="864802" y="1487338"/>
                      <a:pt x="860393" y="1488090"/>
                      <a:pt x="857167" y="1485835"/>
                    </a:cubicBezTo>
                    <a:cubicBezTo>
                      <a:pt x="853940" y="1483581"/>
                      <a:pt x="853188" y="1479072"/>
                      <a:pt x="855446" y="1475852"/>
                    </a:cubicBezTo>
                    <a:cubicBezTo>
                      <a:pt x="874911" y="1446975"/>
                      <a:pt x="896419" y="1419494"/>
                      <a:pt x="919541" y="1393300"/>
                    </a:cubicBezTo>
                    <a:cubicBezTo>
                      <a:pt x="928682" y="1382888"/>
                      <a:pt x="938145" y="1372582"/>
                      <a:pt x="947932" y="1362706"/>
                    </a:cubicBezTo>
                    <a:cubicBezTo>
                      <a:pt x="962557" y="1347784"/>
                      <a:pt x="977721" y="1333400"/>
                      <a:pt x="992991" y="1319337"/>
                    </a:cubicBezTo>
                    <a:cubicBezTo>
                      <a:pt x="999874" y="1313004"/>
                      <a:pt x="1006972" y="1306777"/>
                      <a:pt x="1014069" y="1300766"/>
                    </a:cubicBezTo>
                    <a:cubicBezTo>
                      <a:pt x="1024716" y="1291641"/>
                      <a:pt x="1035578" y="1282946"/>
                      <a:pt x="1046440" y="1274143"/>
                    </a:cubicBezTo>
                    <a:cubicBezTo>
                      <a:pt x="1049666" y="1271567"/>
                      <a:pt x="1055043" y="1269098"/>
                      <a:pt x="1060528" y="1266736"/>
                    </a:cubicBezTo>
                    <a:cubicBezTo>
                      <a:pt x="1063323" y="1265555"/>
                      <a:pt x="1067195" y="1263516"/>
                      <a:pt x="1069346" y="1262335"/>
                    </a:cubicBezTo>
                    <a:cubicBezTo>
                      <a:pt x="1068808" y="1260188"/>
                      <a:pt x="1069346" y="1257934"/>
                      <a:pt x="1070959" y="1256108"/>
                    </a:cubicBezTo>
                    <a:cubicBezTo>
                      <a:pt x="1073540" y="1253425"/>
                      <a:pt x="1077842" y="1253210"/>
                      <a:pt x="1080638" y="1255787"/>
                    </a:cubicBezTo>
                    <a:cubicBezTo>
                      <a:pt x="1082896" y="1257826"/>
                      <a:pt x="1083864" y="1259973"/>
                      <a:pt x="1084186" y="1262013"/>
                    </a:cubicBezTo>
                    <a:cubicBezTo>
                      <a:pt x="1084832" y="1265233"/>
                      <a:pt x="1083649" y="1268668"/>
                      <a:pt x="1080423" y="1271889"/>
                    </a:cubicBezTo>
                    <a:cubicBezTo>
                      <a:pt x="1077949" y="1274143"/>
                      <a:pt x="1073755" y="1276505"/>
                      <a:pt x="1069131" y="1278759"/>
                    </a:cubicBezTo>
                    <a:cubicBezTo>
                      <a:pt x="1064399" y="1281121"/>
                      <a:pt x="1059130" y="1283375"/>
                      <a:pt x="1056333" y="1285951"/>
                    </a:cubicBezTo>
                    <a:cubicBezTo>
                      <a:pt x="1047622" y="1293466"/>
                      <a:pt x="1039019" y="1301195"/>
                      <a:pt x="1030523" y="1308924"/>
                    </a:cubicBezTo>
                    <a:cubicBezTo>
                      <a:pt x="1022028" y="1316546"/>
                      <a:pt x="1013639" y="1324383"/>
                      <a:pt x="1005466" y="1332434"/>
                    </a:cubicBezTo>
                    <a:cubicBezTo>
                      <a:pt x="990626" y="1346711"/>
                      <a:pt x="976215" y="1361418"/>
                      <a:pt x="961804" y="1376125"/>
                    </a:cubicBezTo>
                    <a:cubicBezTo>
                      <a:pt x="947394" y="1390831"/>
                      <a:pt x="933198" y="1405646"/>
                      <a:pt x="919433" y="1420889"/>
                    </a:cubicBezTo>
                    <a:close/>
                    <a:moveTo>
                      <a:pt x="1029448" y="1714810"/>
                    </a:moveTo>
                    <a:lnTo>
                      <a:pt x="1007617" y="1746156"/>
                    </a:lnTo>
                    <a:cubicBezTo>
                      <a:pt x="1004606" y="1750343"/>
                      <a:pt x="1001595" y="1754422"/>
                      <a:pt x="998584" y="1758501"/>
                    </a:cubicBezTo>
                    <a:cubicBezTo>
                      <a:pt x="994820" y="1763332"/>
                      <a:pt x="991056" y="1768055"/>
                      <a:pt x="987292" y="1772886"/>
                    </a:cubicBezTo>
                    <a:cubicBezTo>
                      <a:pt x="981700" y="1780078"/>
                      <a:pt x="976000" y="1787271"/>
                      <a:pt x="970515" y="1794571"/>
                    </a:cubicBezTo>
                    <a:cubicBezTo>
                      <a:pt x="968364" y="1797898"/>
                      <a:pt x="963955" y="1798865"/>
                      <a:pt x="960622" y="1796718"/>
                    </a:cubicBezTo>
                    <a:cubicBezTo>
                      <a:pt x="957288" y="1794571"/>
                      <a:pt x="956427" y="1790169"/>
                      <a:pt x="958471" y="1786841"/>
                    </a:cubicBezTo>
                    <a:cubicBezTo>
                      <a:pt x="964923" y="1775570"/>
                      <a:pt x="971483" y="1764405"/>
                      <a:pt x="978688" y="1753563"/>
                    </a:cubicBezTo>
                    <a:cubicBezTo>
                      <a:pt x="981592" y="1749269"/>
                      <a:pt x="984496" y="1744975"/>
                      <a:pt x="987614" y="1740896"/>
                    </a:cubicBezTo>
                    <a:cubicBezTo>
                      <a:pt x="992239" y="1734670"/>
                      <a:pt x="997293" y="1728766"/>
                      <a:pt x="1002240" y="1722862"/>
                    </a:cubicBezTo>
                    <a:lnTo>
                      <a:pt x="1017296" y="1705578"/>
                    </a:lnTo>
                    <a:cubicBezTo>
                      <a:pt x="1017511" y="1705364"/>
                      <a:pt x="1021597" y="1702465"/>
                      <a:pt x="1023426" y="1700211"/>
                    </a:cubicBezTo>
                    <a:lnTo>
                      <a:pt x="1023533" y="1699459"/>
                    </a:lnTo>
                    <a:cubicBezTo>
                      <a:pt x="1023533" y="1699567"/>
                      <a:pt x="1023533" y="1699674"/>
                      <a:pt x="1023533" y="1699782"/>
                    </a:cubicBezTo>
                    <a:cubicBezTo>
                      <a:pt x="1023533" y="1699889"/>
                      <a:pt x="1023533" y="1700104"/>
                      <a:pt x="1023533" y="1700211"/>
                    </a:cubicBezTo>
                    <a:cubicBezTo>
                      <a:pt x="1024286" y="1699138"/>
                      <a:pt x="1024716" y="1698279"/>
                      <a:pt x="1023963" y="1697742"/>
                    </a:cubicBezTo>
                    <a:cubicBezTo>
                      <a:pt x="1025361" y="1694199"/>
                      <a:pt x="1029340" y="1692482"/>
                      <a:pt x="1032782" y="1693877"/>
                    </a:cubicBezTo>
                    <a:cubicBezTo>
                      <a:pt x="1035255" y="1694629"/>
                      <a:pt x="1037191" y="1696776"/>
                      <a:pt x="1037191" y="1700962"/>
                    </a:cubicBezTo>
                    <a:cubicBezTo>
                      <a:pt x="1037191" y="1701606"/>
                      <a:pt x="1036761" y="1703002"/>
                      <a:pt x="1035793" y="1704934"/>
                    </a:cubicBezTo>
                    <a:cubicBezTo>
                      <a:pt x="1034287" y="1707725"/>
                      <a:pt x="1029663" y="1714488"/>
                      <a:pt x="1029448" y="1714810"/>
                    </a:cubicBezTo>
                    <a:close/>
                    <a:moveTo>
                      <a:pt x="991378" y="772609"/>
                    </a:moveTo>
                    <a:lnTo>
                      <a:pt x="991056" y="772180"/>
                    </a:lnTo>
                    <a:cubicBezTo>
                      <a:pt x="991916" y="772072"/>
                      <a:pt x="992561" y="772287"/>
                      <a:pt x="992239" y="772824"/>
                    </a:cubicBezTo>
                    <a:lnTo>
                      <a:pt x="991378" y="772609"/>
                    </a:lnTo>
                    <a:close/>
                    <a:moveTo>
                      <a:pt x="711018" y="396351"/>
                    </a:moveTo>
                    <a:cubicBezTo>
                      <a:pt x="711018" y="396351"/>
                      <a:pt x="711018" y="396351"/>
                      <a:pt x="711018" y="396351"/>
                    </a:cubicBezTo>
                    <a:lnTo>
                      <a:pt x="711126" y="396674"/>
                    </a:lnTo>
                    <a:lnTo>
                      <a:pt x="711018" y="396351"/>
                    </a:lnTo>
                    <a:close/>
                    <a:moveTo>
                      <a:pt x="626813" y="334089"/>
                    </a:moveTo>
                    <a:cubicBezTo>
                      <a:pt x="653483" y="348474"/>
                      <a:pt x="677358" y="361463"/>
                      <a:pt x="694672" y="371124"/>
                    </a:cubicBezTo>
                    <a:cubicBezTo>
                      <a:pt x="671550" y="336880"/>
                      <a:pt x="648429" y="302636"/>
                      <a:pt x="624555" y="268821"/>
                    </a:cubicBezTo>
                    <a:cubicBezTo>
                      <a:pt x="573365" y="196038"/>
                      <a:pt x="520347" y="124759"/>
                      <a:pt x="463243" y="57880"/>
                    </a:cubicBezTo>
                    <a:cubicBezTo>
                      <a:pt x="460661" y="54875"/>
                      <a:pt x="460984" y="50366"/>
                      <a:pt x="463888" y="47790"/>
                    </a:cubicBezTo>
                    <a:cubicBezTo>
                      <a:pt x="466899" y="45213"/>
                      <a:pt x="471416" y="45535"/>
                      <a:pt x="473997" y="48541"/>
                    </a:cubicBezTo>
                    <a:cubicBezTo>
                      <a:pt x="532499" y="114883"/>
                      <a:pt x="587130" y="185518"/>
                      <a:pt x="639503" y="258301"/>
                    </a:cubicBezTo>
                    <a:cubicBezTo>
                      <a:pt x="658645" y="284923"/>
                      <a:pt x="677142" y="312297"/>
                      <a:pt x="695747" y="339349"/>
                    </a:cubicBezTo>
                    <a:cubicBezTo>
                      <a:pt x="691876" y="323569"/>
                      <a:pt x="686929" y="306178"/>
                      <a:pt x="680584" y="286748"/>
                    </a:cubicBezTo>
                    <a:cubicBezTo>
                      <a:pt x="676067" y="272793"/>
                      <a:pt x="671013" y="258515"/>
                      <a:pt x="666065" y="244238"/>
                    </a:cubicBezTo>
                    <a:lnTo>
                      <a:pt x="641224" y="173388"/>
                    </a:lnTo>
                    <a:cubicBezTo>
                      <a:pt x="628211" y="136460"/>
                      <a:pt x="618425" y="109837"/>
                      <a:pt x="618425" y="109837"/>
                    </a:cubicBezTo>
                    <a:cubicBezTo>
                      <a:pt x="616919" y="106187"/>
                      <a:pt x="618640" y="102001"/>
                      <a:pt x="622296" y="100498"/>
                    </a:cubicBezTo>
                    <a:cubicBezTo>
                      <a:pt x="625953" y="98995"/>
                      <a:pt x="630147" y="100820"/>
                      <a:pt x="631545" y="104362"/>
                    </a:cubicBezTo>
                    <a:cubicBezTo>
                      <a:pt x="631545" y="104362"/>
                      <a:pt x="649397" y="144189"/>
                      <a:pt x="668539" y="194321"/>
                    </a:cubicBezTo>
                    <a:cubicBezTo>
                      <a:pt x="672303" y="204089"/>
                      <a:pt x="676067" y="214288"/>
                      <a:pt x="679724" y="224701"/>
                    </a:cubicBezTo>
                    <a:cubicBezTo>
                      <a:pt x="683165" y="234899"/>
                      <a:pt x="686606" y="245204"/>
                      <a:pt x="689832" y="255510"/>
                    </a:cubicBezTo>
                    <a:cubicBezTo>
                      <a:pt x="702522" y="296302"/>
                      <a:pt x="712416" y="336129"/>
                      <a:pt x="714567" y="361785"/>
                    </a:cubicBezTo>
                    <a:cubicBezTo>
                      <a:pt x="714674" y="362858"/>
                      <a:pt x="713169" y="362966"/>
                      <a:pt x="712846" y="363932"/>
                    </a:cubicBezTo>
                    <a:cubicBezTo>
                      <a:pt x="718761" y="372627"/>
                      <a:pt x="724891" y="381108"/>
                      <a:pt x="730805" y="389803"/>
                    </a:cubicBezTo>
                    <a:cubicBezTo>
                      <a:pt x="751561" y="420612"/>
                      <a:pt x="771886" y="451207"/>
                      <a:pt x="792319" y="482123"/>
                    </a:cubicBezTo>
                    <a:cubicBezTo>
                      <a:pt x="791997" y="472891"/>
                      <a:pt x="791566" y="460009"/>
                      <a:pt x="791351" y="453354"/>
                    </a:cubicBezTo>
                    <a:cubicBezTo>
                      <a:pt x="791029" y="443370"/>
                      <a:pt x="790491" y="433387"/>
                      <a:pt x="789738" y="423403"/>
                    </a:cubicBezTo>
                    <a:cubicBezTo>
                      <a:pt x="788770" y="408374"/>
                      <a:pt x="787480" y="393453"/>
                      <a:pt x="786082" y="378531"/>
                    </a:cubicBezTo>
                    <a:cubicBezTo>
                      <a:pt x="784576" y="361248"/>
                      <a:pt x="782425" y="343643"/>
                      <a:pt x="780059" y="326038"/>
                    </a:cubicBezTo>
                    <a:cubicBezTo>
                      <a:pt x="777694" y="308648"/>
                      <a:pt x="775005" y="291257"/>
                      <a:pt x="771994" y="273866"/>
                    </a:cubicBezTo>
                    <a:cubicBezTo>
                      <a:pt x="765757" y="238871"/>
                      <a:pt x="757906" y="204089"/>
                      <a:pt x="747367" y="171241"/>
                    </a:cubicBezTo>
                    <a:cubicBezTo>
                      <a:pt x="746077" y="167484"/>
                      <a:pt x="748120" y="163512"/>
                      <a:pt x="751776" y="162223"/>
                    </a:cubicBezTo>
                    <a:cubicBezTo>
                      <a:pt x="755540" y="160935"/>
                      <a:pt x="759627" y="162868"/>
                      <a:pt x="760917" y="166625"/>
                    </a:cubicBezTo>
                    <a:cubicBezTo>
                      <a:pt x="772962" y="199796"/>
                      <a:pt x="782856" y="234791"/>
                      <a:pt x="790169" y="270324"/>
                    </a:cubicBezTo>
                    <a:cubicBezTo>
                      <a:pt x="793825" y="288036"/>
                      <a:pt x="796836" y="305749"/>
                      <a:pt x="799202" y="323461"/>
                    </a:cubicBezTo>
                    <a:cubicBezTo>
                      <a:pt x="801568" y="341496"/>
                      <a:pt x="803073" y="359424"/>
                      <a:pt x="804256" y="377029"/>
                    </a:cubicBezTo>
                    <a:cubicBezTo>
                      <a:pt x="805117" y="389696"/>
                      <a:pt x="805762" y="402363"/>
                      <a:pt x="806300" y="415030"/>
                    </a:cubicBezTo>
                    <a:cubicBezTo>
                      <a:pt x="806730" y="427697"/>
                      <a:pt x="806945" y="440364"/>
                      <a:pt x="806945" y="453139"/>
                    </a:cubicBezTo>
                    <a:cubicBezTo>
                      <a:pt x="806837" y="460761"/>
                      <a:pt x="806407" y="477937"/>
                      <a:pt x="806514" y="486417"/>
                    </a:cubicBezTo>
                    <a:cubicBezTo>
                      <a:pt x="806945" y="487490"/>
                      <a:pt x="807267" y="488779"/>
                      <a:pt x="807160" y="490067"/>
                    </a:cubicBezTo>
                    <a:cubicBezTo>
                      <a:pt x="806730" y="495327"/>
                      <a:pt x="804256" y="496937"/>
                      <a:pt x="802643" y="497689"/>
                    </a:cubicBezTo>
                    <a:cubicBezTo>
                      <a:pt x="822861" y="528283"/>
                      <a:pt x="843294" y="559200"/>
                      <a:pt x="863727" y="589365"/>
                    </a:cubicBezTo>
                    <a:cubicBezTo>
                      <a:pt x="870394" y="599241"/>
                      <a:pt x="877169" y="609117"/>
                      <a:pt x="884052" y="618886"/>
                    </a:cubicBezTo>
                    <a:cubicBezTo>
                      <a:pt x="891365" y="629406"/>
                      <a:pt x="898785" y="639819"/>
                      <a:pt x="906206" y="650339"/>
                    </a:cubicBezTo>
                    <a:cubicBezTo>
                      <a:pt x="906851" y="625326"/>
                      <a:pt x="908249" y="570901"/>
                      <a:pt x="909109" y="511000"/>
                    </a:cubicBezTo>
                    <a:cubicBezTo>
                      <a:pt x="909217" y="497474"/>
                      <a:pt x="909432" y="483733"/>
                      <a:pt x="909647" y="469993"/>
                    </a:cubicBezTo>
                    <a:cubicBezTo>
                      <a:pt x="910077" y="449060"/>
                      <a:pt x="910400" y="428234"/>
                      <a:pt x="910615" y="408482"/>
                    </a:cubicBezTo>
                    <a:cubicBezTo>
                      <a:pt x="910937" y="362429"/>
                      <a:pt x="910292" y="322066"/>
                      <a:pt x="906421" y="299952"/>
                    </a:cubicBezTo>
                    <a:cubicBezTo>
                      <a:pt x="905668" y="296088"/>
                      <a:pt x="908141" y="292331"/>
                      <a:pt x="912013" y="291579"/>
                    </a:cubicBezTo>
                    <a:cubicBezTo>
                      <a:pt x="915884" y="290828"/>
                      <a:pt x="919648" y="293404"/>
                      <a:pt x="920401" y="297268"/>
                    </a:cubicBezTo>
                    <a:cubicBezTo>
                      <a:pt x="924487" y="316162"/>
                      <a:pt x="927069" y="348367"/>
                      <a:pt x="928359" y="386261"/>
                    </a:cubicBezTo>
                    <a:cubicBezTo>
                      <a:pt x="928897" y="404832"/>
                      <a:pt x="929327" y="424799"/>
                      <a:pt x="929219" y="445195"/>
                    </a:cubicBezTo>
                    <a:cubicBezTo>
                      <a:pt x="929112" y="474716"/>
                      <a:pt x="928251" y="505096"/>
                      <a:pt x="927069" y="533543"/>
                    </a:cubicBezTo>
                    <a:cubicBezTo>
                      <a:pt x="924165" y="606004"/>
                      <a:pt x="919433" y="665690"/>
                      <a:pt x="919433" y="665690"/>
                    </a:cubicBezTo>
                    <a:cubicBezTo>
                      <a:pt x="919433" y="666441"/>
                      <a:pt x="918250" y="666334"/>
                      <a:pt x="917928" y="667085"/>
                    </a:cubicBezTo>
                    <a:cubicBezTo>
                      <a:pt x="934382" y="690272"/>
                      <a:pt x="950943" y="713353"/>
                      <a:pt x="966966" y="736755"/>
                    </a:cubicBezTo>
                    <a:cubicBezTo>
                      <a:pt x="967182" y="737184"/>
                      <a:pt x="968364" y="738902"/>
                      <a:pt x="969440" y="740727"/>
                    </a:cubicBezTo>
                    <a:cubicBezTo>
                      <a:pt x="972881" y="725376"/>
                      <a:pt x="978366" y="701652"/>
                      <a:pt x="982667" y="681363"/>
                    </a:cubicBezTo>
                    <a:cubicBezTo>
                      <a:pt x="985141" y="669447"/>
                      <a:pt x="987184" y="658927"/>
                      <a:pt x="987937" y="652486"/>
                    </a:cubicBezTo>
                    <a:cubicBezTo>
                      <a:pt x="989980" y="635310"/>
                      <a:pt x="990948" y="612552"/>
                      <a:pt x="991593" y="587218"/>
                    </a:cubicBezTo>
                    <a:cubicBezTo>
                      <a:pt x="992131" y="566392"/>
                      <a:pt x="992346" y="543849"/>
                      <a:pt x="992346" y="521306"/>
                    </a:cubicBezTo>
                    <a:cubicBezTo>
                      <a:pt x="992454" y="471281"/>
                      <a:pt x="991486" y="421257"/>
                      <a:pt x="988798" y="389481"/>
                    </a:cubicBezTo>
                    <a:cubicBezTo>
                      <a:pt x="988475" y="385509"/>
                      <a:pt x="991271" y="382074"/>
                      <a:pt x="995250" y="381644"/>
                    </a:cubicBezTo>
                    <a:cubicBezTo>
                      <a:pt x="999121" y="381215"/>
                      <a:pt x="1002670" y="384114"/>
                      <a:pt x="1002993" y="387978"/>
                    </a:cubicBezTo>
                    <a:cubicBezTo>
                      <a:pt x="1005896" y="412132"/>
                      <a:pt x="1008585" y="446698"/>
                      <a:pt x="1010090" y="483841"/>
                    </a:cubicBezTo>
                    <a:cubicBezTo>
                      <a:pt x="1010951" y="504774"/>
                      <a:pt x="1011489" y="526566"/>
                      <a:pt x="1011489" y="547821"/>
                    </a:cubicBezTo>
                    <a:cubicBezTo>
                      <a:pt x="1011489" y="562420"/>
                      <a:pt x="1011166" y="576805"/>
                      <a:pt x="1010628" y="590438"/>
                    </a:cubicBezTo>
                    <a:cubicBezTo>
                      <a:pt x="1009553" y="615343"/>
                      <a:pt x="1007725" y="637779"/>
                      <a:pt x="1005251" y="654740"/>
                    </a:cubicBezTo>
                    <a:cubicBezTo>
                      <a:pt x="1004283" y="661503"/>
                      <a:pt x="1001810" y="672560"/>
                      <a:pt x="998691" y="685012"/>
                    </a:cubicBezTo>
                    <a:cubicBezTo>
                      <a:pt x="992561" y="709703"/>
                      <a:pt x="983958" y="740082"/>
                      <a:pt x="980732" y="753179"/>
                    </a:cubicBezTo>
                    <a:cubicBezTo>
                      <a:pt x="980516" y="754252"/>
                      <a:pt x="979011" y="753823"/>
                      <a:pt x="978366" y="754682"/>
                    </a:cubicBezTo>
                    <a:cubicBezTo>
                      <a:pt x="982775" y="761338"/>
                      <a:pt x="987507" y="768208"/>
                      <a:pt x="990840" y="771858"/>
                    </a:cubicBezTo>
                    <a:cubicBezTo>
                      <a:pt x="990948" y="771965"/>
                      <a:pt x="991056" y="772072"/>
                      <a:pt x="991056" y="772180"/>
                    </a:cubicBezTo>
                    <a:cubicBezTo>
                      <a:pt x="990195" y="772180"/>
                      <a:pt x="989012" y="772395"/>
                      <a:pt x="988260" y="772502"/>
                    </a:cubicBezTo>
                    <a:cubicBezTo>
                      <a:pt x="989335" y="772287"/>
                      <a:pt x="990411" y="772395"/>
                      <a:pt x="991378" y="772609"/>
                    </a:cubicBezTo>
                    <a:cubicBezTo>
                      <a:pt x="991701" y="773038"/>
                      <a:pt x="991916" y="773253"/>
                      <a:pt x="992131" y="773038"/>
                    </a:cubicBezTo>
                    <a:cubicBezTo>
                      <a:pt x="992131" y="773038"/>
                      <a:pt x="992131" y="772931"/>
                      <a:pt x="992239" y="772824"/>
                    </a:cubicBezTo>
                    <a:cubicBezTo>
                      <a:pt x="994174" y="773683"/>
                      <a:pt x="995680" y="775293"/>
                      <a:pt x="996325" y="777440"/>
                    </a:cubicBezTo>
                    <a:cubicBezTo>
                      <a:pt x="997293" y="781090"/>
                      <a:pt x="995142" y="784847"/>
                      <a:pt x="991486" y="785813"/>
                    </a:cubicBezTo>
                    <a:cubicBezTo>
                      <a:pt x="989980" y="786242"/>
                      <a:pt x="988045" y="786242"/>
                      <a:pt x="985786" y="785169"/>
                    </a:cubicBezTo>
                    <a:cubicBezTo>
                      <a:pt x="984496" y="784525"/>
                      <a:pt x="982775" y="783237"/>
                      <a:pt x="980839" y="781305"/>
                    </a:cubicBezTo>
                    <a:cubicBezTo>
                      <a:pt x="972881" y="773038"/>
                      <a:pt x="957825" y="749207"/>
                      <a:pt x="955460" y="745665"/>
                    </a:cubicBezTo>
                    <a:cubicBezTo>
                      <a:pt x="954061" y="745772"/>
                      <a:pt x="952878" y="747382"/>
                      <a:pt x="951588" y="746631"/>
                    </a:cubicBezTo>
                    <a:cubicBezTo>
                      <a:pt x="951481" y="746524"/>
                      <a:pt x="951265" y="746416"/>
                      <a:pt x="951050" y="746201"/>
                    </a:cubicBezTo>
                    <a:cubicBezTo>
                      <a:pt x="944275" y="748778"/>
                      <a:pt x="934166" y="753716"/>
                      <a:pt x="928574" y="755004"/>
                    </a:cubicBezTo>
                    <a:cubicBezTo>
                      <a:pt x="918035" y="757258"/>
                      <a:pt x="907389" y="759405"/>
                      <a:pt x="896634" y="761230"/>
                    </a:cubicBezTo>
                    <a:cubicBezTo>
                      <a:pt x="885880" y="763162"/>
                      <a:pt x="875018" y="764558"/>
                      <a:pt x="864049" y="765632"/>
                    </a:cubicBezTo>
                    <a:cubicBezTo>
                      <a:pt x="849209" y="767027"/>
                      <a:pt x="834368" y="767671"/>
                      <a:pt x="819527" y="767242"/>
                    </a:cubicBezTo>
                    <a:cubicBezTo>
                      <a:pt x="804686" y="766705"/>
                      <a:pt x="789846" y="765309"/>
                      <a:pt x="775220" y="763162"/>
                    </a:cubicBezTo>
                    <a:cubicBezTo>
                      <a:pt x="746077" y="758761"/>
                      <a:pt x="717363" y="751139"/>
                      <a:pt x="689402" y="741478"/>
                    </a:cubicBezTo>
                    <a:cubicBezTo>
                      <a:pt x="685746" y="740297"/>
                      <a:pt x="683595" y="736325"/>
                      <a:pt x="684778" y="732568"/>
                    </a:cubicBezTo>
                    <a:cubicBezTo>
                      <a:pt x="685961" y="728811"/>
                      <a:pt x="690047" y="726771"/>
                      <a:pt x="693811" y="727952"/>
                    </a:cubicBezTo>
                    <a:cubicBezTo>
                      <a:pt x="721234" y="735896"/>
                      <a:pt x="749303" y="741478"/>
                      <a:pt x="777694" y="744806"/>
                    </a:cubicBezTo>
                    <a:cubicBezTo>
                      <a:pt x="791782" y="746416"/>
                      <a:pt x="805977" y="747490"/>
                      <a:pt x="820173" y="747919"/>
                    </a:cubicBezTo>
                    <a:cubicBezTo>
                      <a:pt x="834261" y="748348"/>
                      <a:pt x="848456" y="748348"/>
                      <a:pt x="862651" y="747382"/>
                    </a:cubicBezTo>
                    <a:cubicBezTo>
                      <a:pt x="873190" y="746845"/>
                      <a:pt x="883622" y="745772"/>
                      <a:pt x="894161" y="744376"/>
                    </a:cubicBezTo>
                    <a:cubicBezTo>
                      <a:pt x="904700" y="743088"/>
                      <a:pt x="915239" y="741478"/>
                      <a:pt x="925671" y="739761"/>
                    </a:cubicBezTo>
                    <a:cubicBezTo>
                      <a:pt x="930725" y="738902"/>
                      <a:pt x="939866" y="735037"/>
                      <a:pt x="946211" y="732998"/>
                    </a:cubicBezTo>
                    <a:cubicBezTo>
                      <a:pt x="931800" y="712816"/>
                      <a:pt x="917175" y="692849"/>
                      <a:pt x="902442" y="672882"/>
                    </a:cubicBezTo>
                    <a:cubicBezTo>
                      <a:pt x="900829" y="673312"/>
                      <a:pt x="899968" y="673956"/>
                      <a:pt x="897710" y="674063"/>
                    </a:cubicBezTo>
                    <a:cubicBezTo>
                      <a:pt x="880611" y="674922"/>
                      <a:pt x="834798" y="666978"/>
                      <a:pt x="832110" y="666871"/>
                    </a:cubicBezTo>
                    <a:cubicBezTo>
                      <a:pt x="807052" y="664938"/>
                      <a:pt x="781995" y="662577"/>
                      <a:pt x="757153" y="658605"/>
                    </a:cubicBezTo>
                    <a:cubicBezTo>
                      <a:pt x="740484" y="655921"/>
                      <a:pt x="723923" y="652593"/>
                      <a:pt x="707577" y="648621"/>
                    </a:cubicBezTo>
                    <a:cubicBezTo>
                      <a:pt x="666711" y="638423"/>
                      <a:pt x="627028" y="623609"/>
                      <a:pt x="589496" y="603642"/>
                    </a:cubicBezTo>
                    <a:cubicBezTo>
                      <a:pt x="586055" y="601817"/>
                      <a:pt x="584657" y="597523"/>
                      <a:pt x="586378" y="594088"/>
                    </a:cubicBezTo>
                    <a:cubicBezTo>
                      <a:pt x="588206" y="590546"/>
                      <a:pt x="592507" y="589150"/>
                      <a:pt x="595948" y="590975"/>
                    </a:cubicBezTo>
                    <a:cubicBezTo>
                      <a:pt x="625630" y="605252"/>
                      <a:pt x="656602" y="615773"/>
                      <a:pt x="688219" y="624253"/>
                    </a:cubicBezTo>
                    <a:cubicBezTo>
                      <a:pt x="707146" y="629299"/>
                      <a:pt x="726396" y="633378"/>
                      <a:pt x="745754" y="637135"/>
                    </a:cubicBezTo>
                    <a:cubicBezTo>
                      <a:pt x="774790" y="642610"/>
                      <a:pt x="804149" y="647011"/>
                      <a:pt x="833615" y="650017"/>
                    </a:cubicBezTo>
                    <a:cubicBezTo>
                      <a:pt x="835981" y="650339"/>
                      <a:pt x="873943" y="658605"/>
                      <a:pt x="892763" y="659571"/>
                    </a:cubicBezTo>
                    <a:cubicBezTo>
                      <a:pt x="888784" y="654096"/>
                      <a:pt x="884805" y="648621"/>
                      <a:pt x="880826" y="643146"/>
                    </a:cubicBezTo>
                    <a:cubicBezTo>
                      <a:pt x="870179" y="628547"/>
                      <a:pt x="859640" y="613840"/>
                      <a:pt x="849424" y="599026"/>
                    </a:cubicBezTo>
                    <a:cubicBezTo>
                      <a:pt x="840067" y="585500"/>
                      <a:pt x="830712" y="571330"/>
                      <a:pt x="821355" y="557697"/>
                    </a:cubicBezTo>
                    <a:cubicBezTo>
                      <a:pt x="807375" y="554476"/>
                      <a:pt x="757261" y="542668"/>
                      <a:pt x="695854" y="521627"/>
                    </a:cubicBezTo>
                    <a:cubicBezTo>
                      <a:pt x="668432" y="512288"/>
                      <a:pt x="639073" y="501124"/>
                      <a:pt x="610789" y="488135"/>
                    </a:cubicBezTo>
                    <a:cubicBezTo>
                      <a:pt x="591970" y="479547"/>
                      <a:pt x="573580" y="470100"/>
                      <a:pt x="556374" y="460009"/>
                    </a:cubicBezTo>
                    <a:cubicBezTo>
                      <a:pt x="527337" y="443048"/>
                      <a:pt x="501527" y="424370"/>
                      <a:pt x="482385" y="404403"/>
                    </a:cubicBezTo>
                    <a:cubicBezTo>
                      <a:pt x="479589" y="401611"/>
                      <a:pt x="479696" y="397103"/>
                      <a:pt x="482493" y="394312"/>
                    </a:cubicBezTo>
                    <a:cubicBezTo>
                      <a:pt x="485288" y="391521"/>
                      <a:pt x="489805" y="391521"/>
                      <a:pt x="492601" y="394312"/>
                    </a:cubicBezTo>
                    <a:cubicBezTo>
                      <a:pt x="508517" y="409877"/>
                      <a:pt x="529058" y="424155"/>
                      <a:pt x="552072" y="437359"/>
                    </a:cubicBezTo>
                    <a:cubicBezTo>
                      <a:pt x="572827" y="449382"/>
                      <a:pt x="595519" y="460439"/>
                      <a:pt x="618640" y="470744"/>
                    </a:cubicBezTo>
                    <a:cubicBezTo>
                      <a:pt x="646600" y="483197"/>
                      <a:pt x="675207" y="494576"/>
                      <a:pt x="701984" y="504452"/>
                    </a:cubicBezTo>
                    <a:cubicBezTo>
                      <a:pt x="747690" y="521198"/>
                      <a:pt x="786297" y="533006"/>
                      <a:pt x="809096" y="539662"/>
                    </a:cubicBezTo>
                    <a:cubicBezTo>
                      <a:pt x="777586" y="493395"/>
                      <a:pt x="746184" y="447235"/>
                      <a:pt x="714674" y="400538"/>
                    </a:cubicBezTo>
                    <a:cubicBezTo>
                      <a:pt x="714567" y="400431"/>
                      <a:pt x="714567" y="400323"/>
                      <a:pt x="714459" y="400216"/>
                    </a:cubicBezTo>
                    <a:cubicBezTo>
                      <a:pt x="713384" y="399787"/>
                      <a:pt x="712416" y="398928"/>
                      <a:pt x="711771" y="397962"/>
                    </a:cubicBezTo>
                    <a:cubicBezTo>
                      <a:pt x="711771" y="397962"/>
                      <a:pt x="711878" y="397962"/>
                      <a:pt x="711878" y="397854"/>
                    </a:cubicBezTo>
                    <a:cubicBezTo>
                      <a:pt x="712308" y="397425"/>
                      <a:pt x="711878" y="396888"/>
                      <a:pt x="710910" y="396459"/>
                    </a:cubicBezTo>
                    <a:lnTo>
                      <a:pt x="710910" y="396244"/>
                    </a:lnTo>
                    <a:cubicBezTo>
                      <a:pt x="708975" y="395171"/>
                      <a:pt x="705211" y="393775"/>
                      <a:pt x="701984" y="392057"/>
                    </a:cubicBezTo>
                    <a:cubicBezTo>
                      <a:pt x="689510" y="385294"/>
                      <a:pt x="668216" y="375204"/>
                      <a:pt x="643159" y="362751"/>
                    </a:cubicBezTo>
                    <a:cubicBezTo>
                      <a:pt x="624877" y="353841"/>
                      <a:pt x="604552" y="343858"/>
                      <a:pt x="584119" y="333123"/>
                    </a:cubicBezTo>
                    <a:cubicBezTo>
                      <a:pt x="566697" y="323998"/>
                      <a:pt x="549168" y="314337"/>
                      <a:pt x="532607" y="304675"/>
                    </a:cubicBezTo>
                    <a:cubicBezTo>
                      <a:pt x="502280" y="287070"/>
                      <a:pt x="475395" y="269680"/>
                      <a:pt x="458296" y="255725"/>
                    </a:cubicBezTo>
                    <a:cubicBezTo>
                      <a:pt x="455177" y="253363"/>
                      <a:pt x="454639" y="248854"/>
                      <a:pt x="457005" y="245741"/>
                    </a:cubicBezTo>
                    <a:cubicBezTo>
                      <a:pt x="459479" y="242628"/>
                      <a:pt x="463888" y="242091"/>
                      <a:pt x="467007" y="244453"/>
                    </a:cubicBezTo>
                    <a:cubicBezTo>
                      <a:pt x="482815" y="256154"/>
                      <a:pt x="506904" y="269895"/>
                      <a:pt x="533897" y="284601"/>
                    </a:cubicBezTo>
                    <a:cubicBezTo>
                      <a:pt x="548738" y="292652"/>
                      <a:pt x="564546" y="300918"/>
                      <a:pt x="580247" y="309291"/>
                    </a:cubicBezTo>
                    <a:cubicBezTo>
                      <a:pt x="596164" y="317665"/>
                      <a:pt x="611865" y="326038"/>
                      <a:pt x="626813" y="334089"/>
                    </a:cubicBezTo>
                    <a:close/>
                    <a:moveTo>
                      <a:pt x="1123224" y="831007"/>
                    </a:moveTo>
                    <a:cubicBezTo>
                      <a:pt x="1123547" y="830041"/>
                      <a:pt x="1123762" y="829182"/>
                      <a:pt x="1123762" y="828216"/>
                    </a:cubicBezTo>
                    <a:cubicBezTo>
                      <a:pt x="1124730" y="827679"/>
                      <a:pt x="1125913" y="827142"/>
                      <a:pt x="1126665" y="826606"/>
                    </a:cubicBezTo>
                    <a:cubicBezTo>
                      <a:pt x="1128816" y="825103"/>
                      <a:pt x="1130644" y="823493"/>
                      <a:pt x="1131827" y="822097"/>
                    </a:cubicBezTo>
                    <a:lnTo>
                      <a:pt x="1148281" y="800949"/>
                    </a:lnTo>
                    <a:lnTo>
                      <a:pt x="1195062" y="736862"/>
                    </a:lnTo>
                    <a:cubicBezTo>
                      <a:pt x="1201622" y="728167"/>
                      <a:pt x="1208397" y="719686"/>
                      <a:pt x="1214957" y="710991"/>
                    </a:cubicBezTo>
                    <a:cubicBezTo>
                      <a:pt x="1222592" y="713997"/>
                      <a:pt x="1240982" y="719042"/>
                      <a:pt x="1243885" y="719364"/>
                    </a:cubicBezTo>
                    <a:cubicBezTo>
                      <a:pt x="1256253" y="720438"/>
                      <a:pt x="1268620" y="721296"/>
                      <a:pt x="1280987" y="721833"/>
                    </a:cubicBezTo>
                    <a:cubicBezTo>
                      <a:pt x="1293462" y="722477"/>
                      <a:pt x="1305829" y="722692"/>
                      <a:pt x="1318304" y="722585"/>
                    </a:cubicBezTo>
                    <a:cubicBezTo>
                      <a:pt x="1340995" y="722262"/>
                      <a:pt x="1364440" y="721404"/>
                      <a:pt x="1387883" y="718828"/>
                    </a:cubicBezTo>
                    <a:cubicBezTo>
                      <a:pt x="1403370" y="717110"/>
                      <a:pt x="1418748" y="714748"/>
                      <a:pt x="1434019" y="711528"/>
                    </a:cubicBezTo>
                    <a:cubicBezTo>
                      <a:pt x="1472734" y="703584"/>
                      <a:pt x="1510373" y="690917"/>
                      <a:pt x="1544034" y="672345"/>
                    </a:cubicBezTo>
                    <a:cubicBezTo>
                      <a:pt x="1547475" y="670413"/>
                      <a:pt x="1548765" y="666119"/>
                      <a:pt x="1546937" y="662684"/>
                    </a:cubicBezTo>
                    <a:cubicBezTo>
                      <a:pt x="1545109" y="659249"/>
                      <a:pt x="1540807" y="657853"/>
                      <a:pt x="1537258" y="659678"/>
                    </a:cubicBezTo>
                    <a:cubicBezTo>
                      <a:pt x="1510911" y="672989"/>
                      <a:pt x="1482197" y="682222"/>
                      <a:pt x="1452623" y="688770"/>
                    </a:cubicBezTo>
                    <a:cubicBezTo>
                      <a:pt x="1430577" y="693708"/>
                      <a:pt x="1408101" y="697143"/>
                      <a:pt x="1385733" y="699612"/>
                    </a:cubicBezTo>
                    <a:cubicBezTo>
                      <a:pt x="1362826" y="702188"/>
                      <a:pt x="1340028" y="704013"/>
                      <a:pt x="1317874" y="704765"/>
                    </a:cubicBezTo>
                    <a:cubicBezTo>
                      <a:pt x="1305722" y="705194"/>
                      <a:pt x="1293570" y="705302"/>
                      <a:pt x="1281417" y="705194"/>
                    </a:cubicBezTo>
                    <a:cubicBezTo>
                      <a:pt x="1269265" y="705087"/>
                      <a:pt x="1257006" y="704765"/>
                      <a:pt x="1244853" y="704228"/>
                    </a:cubicBezTo>
                    <a:cubicBezTo>
                      <a:pt x="1242703" y="704228"/>
                      <a:pt x="1231411" y="701544"/>
                      <a:pt x="1223990" y="699290"/>
                    </a:cubicBezTo>
                    <a:cubicBezTo>
                      <a:pt x="1233346" y="687159"/>
                      <a:pt x="1242595" y="674815"/>
                      <a:pt x="1252059" y="662792"/>
                    </a:cubicBezTo>
                    <a:cubicBezTo>
                      <a:pt x="1260662" y="651842"/>
                      <a:pt x="1269373" y="640999"/>
                      <a:pt x="1278084" y="630050"/>
                    </a:cubicBezTo>
                    <a:cubicBezTo>
                      <a:pt x="1280450" y="630587"/>
                      <a:pt x="1282923" y="631553"/>
                      <a:pt x="1284751" y="629728"/>
                    </a:cubicBezTo>
                    <a:cubicBezTo>
                      <a:pt x="1285289" y="629084"/>
                      <a:pt x="1285719" y="628440"/>
                      <a:pt x="1285934" y="627796"/>
                    </a:cubicBezTo>
                    <a:cubicBezTo>
                      <a:pt x="1288838" y="627581"/>
                      <a:pt x="1292924" y="627903"/>
                      <a:pt x="1294538" y="627366"/>
                    </a:cubicBezTo>
                    <a:lnTo>
                      <a:pt x="1321315" y="619315"/>
                    </a:lnTo>
                    <a:cubicBezTo>
                      <a:pt x="1337446" y="614377"/>
                      <a:pt x="1353470" y="609439"/>
                      <a:pt x="1369601" y="604501"/>
                    </a:cubicBezTo>
                    <a:cubicBezTo>
                      <a:pt x="1380248" y="601066"/>
                      <a:pt x="1391002" y="597631"/>
                      <a:pt x="1401649" y="594196"/>
                    </a:cubicBezTo>
                    <a:cubicBezTo>
                      <a:pt x="1425523" y="586144"/>
                      <a:pt x="1453268" y="578630"/>
                      <a:pt x="1481767" y="569720"/>
                    </a:cubicBezTo>
                    <a:cubicBezTo>
                      <a:pt x="1508437" y="561454"/>
                      <a:pt x="1535752" y="552007"/>
                      <a:pt x="1561670" y="541058"/>
                    </a:cubicBezTo>
                    <a:cubicBezTo>
                      <a:pt x="1599310" y="525170"/>
                      <a:pt x="1633830" y="505633"/>
                      <a:pt x="1658780" y="480727"/>
                    </a:cubicBezTo>
                    <a:cubicBezTo>
                      <a:pt x="1661576" y="477937"/>
                      <a:pt x="1661684" y="473428"/>
                      <a:pt x="1658888" y="470637"/>
                    </a:cubicBezTo>
                    <a:cubicBezTo>
                      <a:pt x="1656199" y="467846"/>
                      <a:pt x="1651682" y="467738"/>
                      <a:pt x="1648886" y="470422"/>
                    </a:cubicBezTo>
                    <a:cubicBezTo>
                      <a:pt x="1624367" y="493287"/>
                      <a:pt x="1590814" y="510141"/>
                      <a:pt x="1554787" y="524419"/>
                    </a:cubicBezTo>
                    <a:cubicBezTo>
                      <a:pt x="1529085" y="534509"/>
                      <a:pt x="1502092" y="543097"/>
                      <a:pt x="1476067" y="551256"/>
                    </a:cubicBezTo>
                    <a:cubicBezTo>
                      <a:pt x="1447246" y="560273"/>
                      <a:pt x="1419716" y="568861"/>
                      <a:pt x="1395842" y="577342"/>
                    </a:cubicBezTo>
                    <a:lnTo>
                      <a:pt x="1316583" y="604823"/>
                    </a:lnTo>
                    <a:lnTo>
                      <a:pt x="1291204" y="613518"/>
                    </a:lnTo>
                    <a:cubicBezTo>
                      <a:pt x="1307335" y="593336"/>
                      <a:pt x="1323251" y="573048"/>
                      <a:pt x="1339382" y="552866"/>
                    </a:cubicBezTo>
                    <a:cubicBezTo>
                      <a:pt x="1367558" y="517226"/>
                      <a:pt x="1394981" y="481264"/>
                      <a:pt x="1422404" y="445195"/>
                    </a:cubicBezTo>
                    <a:cubicBezTo>
                      <a:pt x="1425093" y="444766"/>
                      <a:pt x="1428534" y="444444"/>
                      <a:pt x="1429825" y="444122"/>
                    </a:cubicBezTo>
                    <a:lnTo>
                      <a:pt x="1451548" y="436607"/>
                    </a:lnTo>
                    <a:cubicBezTo>
                      <a:pt x="1461549" y="432957"/>
                      <a:pt x="1471443" y="429200"/>
                      <a:pt x="1481337" y="425228"/>
                    </a:cubicBezTo>
                    <a:cubicBezTo>
                      <a:pt x="1491231" y="421257"/>
                      <a:pt x="1501017" y="417177"/>
                      <a:pt x="1510803" y="412883"/>
                    </a:cubicBezTo>
                    <a:cubicBezTo>
                      <a:pt x="1529408" y="404724"/>
                      <a:pt x="1548228" y="396674"/>
                      <a:pt x="1566832" y="387871"/>
                    </a:cubicBezTo>
                    <a:cubicBezTo>
                      <a:pt x="1579092" y="382074"/>
                      <a:pt x="1591352" y="375955"/>
                      <a:pt x="1603504" y="369621"/>
                    </a:cubicBezTo>
                    <a:cubicBezTo>
                      <a:pt x="1634045" y="353627"/>
                      <a:pt x="1663727" y="336236"/>
                      <a:pt x="1691903" y="317235"/>
                    </a:cubicBezTo>
                    <a:cubicBezTo>
                      <a:pt x="1695129" y="315088"/>
                      <a:pt x="1696097" y="310687"/>
                      <a:pt x="1693946" y="307359"/>
                    </a:cubicBezTo>
                    <a:cubicBezTo>
                      <a:pt x="1691795" y="304031"/>
                      <a:pt x="1687386" y="303173"/>
                      <a:pt x="1684160" y="305212"/>
                    </a:cubicBezTo>
                    <a:cubicBezTo>
                      <a:pt x="1661362" y="319275"/>
                      <a:pt x="1637487" y="331835"/>
                      <a:pt x="1613182" y="343965"/>
                    </a:cubicBezTo>
                    <a:cubicBezTo>
                      <a:pt x="1595115" y="353090"/>
                      <a:pt x="1576726" y="361785"/>
                      <a:pt x="1558444" y="370373"/>
                    </a:cubicBezTo>
                    <a:cubicBezTo>
                      <a:pt x="1540054" y="379176"/>
                      <a:pt x="1521665" y="388086"/>
                      <a:pt x="1503383" y="396566"/>
                    </a:cubicBezTo>
                    <a:cubicBezTo>
                      <a:pt x="1493919" y="401075"/>
                      <a:pt x="1484348" y="405476"/>
                      <a:pt x="1474777" y="409770"/>
                    </a:cubicBezTo>
                    <a:cubicBezTo>
                      <a:pt x="1465205" y="414064"/>
                      <a:pt x="1455527" y="418251"/>
                      <a:pt x="1445848" y="422330"/>
                    </a:cubicBezTo>
                    <a:lnTo>
                      <a:pt x="1437460" y="425657"/>
                    </a:lnTo>
                    <a:cubicBezTo>
                      <a:pt x="1443698" y="417392"/>
                      <a:pt x="1450257" y="409341"/>
                      <a:pt x="1456495" y="401075"/>
                    </a:cubicBezTo>
                    <a:cubicBezTo>
                      <a:pt x="1483273" y="365542"/>
                      <a:pt x="1510158" y="330117"/>
                      <a:pt x="1536828" y="294478"/>
                    </a:cubicBezTo>
                    <a:cubicBezTo>
                      <a:pt x="1537689" y="295873"/>
                      <a:pt x="1541775" y="301670"/>
                      <a:pt x="1548120" y="296946"/>
                    </a:cubicBezTo>
                    <a:cubicBezTo>
                      <a:pt x="1548873" y="296517"/>
                      <a:pt x="1549411" y="295980"/>
                      <a:pt x="1549841" y="295336"/>
                    </a:cubicBezTo>
                    <a:cubicBezTo>
                      <a:pt x="1553928" y="292116"/>
                      <a:pt x="1562854" y="285675"/>
                      <a:pt x="1566725" y="282776"/>
                    </a:cubicBezTo>
                    <a:lnTo>
                      <a:pt x="1601245" y="259159"/>
                    </a:lnTo>
                    <a:cubicBezTo>
                      <a:pt x="1609849" y="253041"/>
                      <a:pt x="1618452" y="246922"/>
                      <a:pt x="1626733" y="240588"/>
                    </a:cubicBezTo>
                    <a:cubicBezTo>
                      <a:pt x="1635014" y="234147"/>
                      <a:pt x="1643186" y="227492"/>
                      <a:pt x="1651145" y="220621"/>
                    </a:cubicBezTo>
                    <a:cubicBezTo>
                      <a:pt x="1666953" y="206773"/>
                      <a:pt x="1682009" y="192174"/>
                      <a:pt x="1696742" y="176930"/>
                    </a:cubicBezTo>
                    <a:cubicBezTo>
                      <a:pt x="1699538" y="174139"/>
                      <a:pt x="1699538" y="169631"/>
                      <a:pt x="1696850" y="166839"/>
                    </a:cubicBezTo>
                    <a:cubicBezTo>
                      <a:pt x="1694053" y="164049"/>
                      <a:pt x="1689537" y="163941"/>
                      <a:pt x="1686741" y="166732"/>
                    </a:cubicBezTo>
                    <a:cubicBezTo>
                      <a:pt x="1674481" y="177896"/>
                      <a:pt x="1661791" y="188309"/>
                      <a:pt x="1648886" y="198615"/>
                    </a:cubicBezTo>
                    <a:cubicBezTo>
                      <a:pt x="1639315" y="206344"/>
                      <a:pt x="1629529" y="213858"/>
                      <a:pt x="1619743" y="221588"/>
                    </a:cubicBezTo>
                    <a:cubicBezTo>
                      <a:pt x="1609956" y="229102"/>
                      <a:pt x="1600385" y="236938"/>
                      <a:pt x="1590384" y="244453"/>
                    </a:cubicBezTo>
                    <a:cubicBezTo>
                      <a:pt x="1583824" y="249605"/>
                      <a:pt x="1577049" y="254544"/>
                      <a:pt x="1570381" y="259696"/>
                    </a:cubicBezTo>
                    <a:cubicBezTo>
                      <a:pt x="1565757" y="263239"/>
                      <a:pt x="1561348" y="266781"/>
                      <a:pt x="1556939" y="270538"/>
                    </a:cubicBezTo>
                    <a:cubicBezTo>
                      <a:pt x="1555541" y="271719"/>
                      <a:pt x="1553067" y="273866"/>
                      <a:pt x="1550809" y="275798"/>
                    </a:cubicBezTo>
                    <a:cubicBezTo>
                      <a:pt x="1576834" y="241018"/>
                      <a:pt x="1602751" y="206022"/>
                      <a:pt x="1629314" y="171670"/>
                    </a:cubicBezTo>
                    <a:cubicBezTo>
                      <a:pt x="1670932" y="117674"/>
                      <a:pt x="1713196" y="64106"/>
                      <a:pt x="1757396" y="11720"/>
                    </a:cubicBezTo>
                    <a:cubicBezTo>
                      <a:pt x="1759977" y="8822"/>
                      <a:pt x="1759546" y="4313"/>
                      <a:pt x="1756643" y="1737"/>
                    </a:cubicBezTo>
                    <a:cubicBezTo>
                      <a:pt x="1753631" y="-840"/>
                      <a:pt x="1749115" y="-517"/>
                      <a:pt x="1746534" y="2488"/>
                    </a:cubicBezTo>
                    <a:cubicBezTo>
                      <a:pt x="1701474" y="54445"/>
                      <a:pt x="1658027" y="107368"/>
                      <a:pt x="1615764" y="161150"/>
                    </a:cubicBezTo>
                    <a:cubicBezTo>
                      <a:pt x="1588126" y="196253"/>
                      <a:pt x="1561455" y="232108"/>
                      <a:pt x="1534355" y="267533"/>
                    </a:cubicBezTo>
                    <a:cubicBezTo>
                      <a:pt x="1536936" y="255617"/>
                      <a:pt x="1539087" y="243809"/>
                      <a:pt x="1541452" y="235972"/>
                    </a:cubicBezTo>
                    <a:cubicBezTo>
                      <a:pt x="1545324" y="222017"/>
                      <a:pt x="1549626" y="208169"/>
                      <a:pt x="1553712" y="194321"/>
                    </a:cubicBezTo>
                    <a:cubicBezTo>
                      <a:pt x="1557906" y="180580"/>
                      <a:pt x="1561993" y="166732"/>
                      <a:pt x="1566510" y="152992"/>
                    </a:cubicBezTo>
                    <a:cubicBezTo>
                      <a:pt x="1572424" y="134635"/>
                      <a:pt x="1578662" y="116493"/>
                      <a:pt x="1585867" y="98673"/>
                    </a:cubicBezTo>
                    <a:cubicBezTo>
                      <a:pt x="1587480" y="95023"/>
                      <a:pt x="1585867" y="90836"/>
                      <a:pt x="1582211" y="89226"/>
                    </a:cubicBezTo>
                    <a:cubicBezTo>
                      <a:pt x="1578662" y="87616"/>
                      <a:pt x="1574467" y="89333"/>
                      <a:pt x="1572854" y="92876"/>
                    </a:cubicBezTo>
                    <a:cubicBezTo>
                      <a:pt x="1562208" y="115097"/>
                      <a:pt x="1552637" y="137748"/>
                      <a:pt x="1544463" y="160828"/>
                    </a:cubicBezTo>
                    <a:cubicBezTo>
                      <a:pt x="1541130" y="170060"/>
                      <a:pt x="1538011" y="179399"/>
                      <a:pt x="1535215" y="188846"/>
                    </a:cubicBezTo>
                    <a:cubicBezTo>
                      <a:pt x="1531021" y="202909"/>
                      <a:pt x="1527472" y="217186"/>
                      <a:pt x="1523924" y="231356"/>
                    </a:cubicBezTo>
                    <a:cubicBezTo>
                      <a:pt x="1521235" y="243379"/>
                      <a:pt x="1519729" y="264205"/>
                      <a:pt x="1515643" y="281059"/>
                    </a:cubicBezTo>
                    <a:cubicBezTo>
                      <a:pt x="1513922" y="287929"/>
                      <a:pt x="1511878" y="294155"/>
                      <a:pt x="1508760" y="298342"/>
                    </a:cubicBezTo>
                    <a:cubicBezTo>
                      <a:pt x="1508222" y="299093"/>
                      <a:pt x="1509298" y="299845"/>
                      <a:pt x="1509083" y="300704"/>
                    </a:cubicBezTo>
                    <a:cubicBezTo>
                      <a:pt x="1486606" y="330332"/>
                      <a:pt x="1463592" y="359745"/>
                      <a:pt x="1441224" y="389481"/>
                    </a:cubicBezTo>
                    <a:cubicBezTo>
                      <a:pt x="1432943" y="400323"/>
                      <a:pt x="1424555" y="411166"/>
                      <a:pt x="1416382" y="422115"/>
                    </a:cubicBezTo>
                    <a:cubicBezTo>
                      <a:pt x="1417242" y="409448"/>
                      <a:pt x="1417995" y="396888"/>
                      <a:pt x="1418748" y="384221"/>
                    </a:cubicBezTo>
                    <a:cubicBezTo>
                      <a:pt x="1419393" y="374560"/>
                      <a:pt x="1420146" y="364898"/>
                      <a:pt x="1421221" y="355237"/>
                    </a:cubicBezTo>
                    <a:cubicBezTo>
                      <a:pt x="1423264" y="333874"/>
                      <a:pt x="1426383" y="312727"/>
                      <a:pt x="1429825" y="291901"/>
                    </a:cubicBezTo>
                    <a:cubicBezTo>
                      <a:pt x="1432298" y="277838"/>
                      <a:pt x="1434879" y="263883"/>
                      <a:pt x="1437783" y="250035"/>
                    </a:cubicBezTo>
                    <a:cubicBezTo>
                      <a:pt x="1445096" y="215469"/>
                      <a:pt x="1454344" y="181332"/>
                      <a:pt x="1466496" y="147302"/>
                    </a:cubicBezTo>
                    <a:cubicBezTo>
                      <a:pt x="1467894" y="143652"/>
                      <a:pt x="1466066" y="139466"/>
                      <a:pt x="1462410" y="138070"/>
                    </a:cubicBezTo>
                    <a:cubicBezTo>
                      <a:pt x="1458753" y="136675"/>
                      <a:pt x="1454559" y="138607"/>
                      <a:pt x="1453161" y="142256"/>
                    </a:cubicBezTo>
                    <a:cubicBezTo>
                      <a:pt x="1439288" y="176394"/>
                      <a:pt x="1427889" y="210745"/>
                      <a:pt x="1419500" y="245955"/>
                    </a:cubicBezTo>
                    <a:cubicBezTo>
                      <a:pt x="1416059" y="260018"/>
                      <a:pt x="1413156" y="274296"/>
                      <a:pt x="1410790" y="288681"/>
                    </a:cubicBezTo>
                    <a:cubicBezTo>
                      <a:pt x="1407348" y="310150"/>
                      <a:pt x="1405090" y="331835"/>
                      <a:pt x="1403477" y="353734"/>
                    </a:cubicBezTo>
                    <a:cubicBezTo>
                      <a:pt x="1402832" y="363610"/>
                      <a:pt x="1402401" y="373594"/>
                      <a:pt x="1402079" y="383470"/>
                    </a:cubicBezTo>
                    <a:cubicBezTo>
                      <a:pt x="1401649" y="398177"/>
                      <a:pt x="1401541" y="412776"/>
                      <a:pt x="1401219" y="427483"/>
                    </a:cubicBezTo>
                    <a:cubicBezTo>
                      <a:pt x="1401219" y="429522"/>
                      <a:pt x="1401541" y="431669"/>
                      <a:pt x="1402079" y="433816"/>
                    </a:cubicBezTo>
                    <a:cubicBezTo>
                      <a:pt x="1402509" y="435427"/>
                      <a:pt x="1403154" y="437037"/>
                      <a:pt x="1403692" y="438647"/>
                    </a:cubicBezTo>
                    <a:cubicBezTo>
                      <a:pt x="1377667" y="472999"/>
                      <a:pt x="1351750" y="507565"/>
                      <a:pt x="1325187" y="541594"/>
                    </a:cubicBezTo>
                    <a:cubicBezTo>
                      <a:pt x="1308303" y="563386"/>
                      <a:pt x="1291419" y="585071"/>
                      <a:pt x="1274535" y="606755"/>
                    </a:cubicBezTo>
                    <a:cubicBezTo>
                      <a:pt x="1272384" y="600851"/>
                      <a:pt x="1270233" y="595269"/>
                      <a:pt x="1269803" y="593444"/>
                    </a:cubicBezTo>
                    <a:cubicBezTo>
                      <a:pt x="1266899" y="579489"/>
                      <a:pt x="1264749" y="565319"/>
                      <a:pt x="1263135" y="551149"/>
                    </a:cubicBezTo>
                    <a:cubicBezTo>
                      <a:pt x="1261522" y="536979"/>
                      <a:pt x="1260662" y="522701"/>
                      <a:pt x="1260447" y="508424"/>
                    </a:cubicBezTo>
                    <a:cubicBezTo>
                      <a:pt x="1260124" y="491999"/>
                      <a:pt x="1260985" y="475467"/>
                      <a:pt x="1262490" y="458936"/>
                    </a:cubicBezTo>
                    <a:cubicBezTo>
                      <a:pt x="1263996" y="442404"/>
                      <a:pt x="1266254" y="425980"/>
                      <a:pt x="1268943" y="409555"/>
                    </a:cubicBezTo>
                    <a:cubicBezTo>
                      <a:pt x="1272276" y="389803"/>
                      <a:pt x="1276255" y="370051"/>
                      <a:pt x="1280665" y="350514"/>
                    </a:cubicBezTo>
                    <a:cubicBezTo>
                      <a:pt x="1287547" y="320778"/>
                      <a:pt x="1295290" y="291257"/>
                      <a:pt x="1303033" y="262380"/>
                    </a:cubicBezTo>
                    <a:cubicBezTo>
                      <a:pt x="1304109" y="258623"/>
                      <a:pt x="1301850" y="254651"/>
                      <a:pt x="1298086" y="253578"/>
                    </a:cubicBezTo>
                    <a:cubicBezTo>
                      <a:pt x="1294323" y="252504"/>
                      <a:pt x="1290343" y="254651"/>
                      <a:pt x="1289268" y="258515"/>
                    </a:cubicBezTo>
                    <a:cubicBezTo>
                      <a:pt x="1280342" y="287178"/>
                      <a:pt x="1271201" y="316591"/>
                      <a:pt x="1263458" y="346327"/>
                    </a:cubicBezTo>
                    <a:cubicBezTo>
                      <a:pt x="1258296" y="366187"/>
                      <a:pt x="1253672" y="386153"/>
                      <a:pt x="1250015" y="406227"/>
                    </a:cubicBezTo>
                    <a:cubicBezTo>
                      <a:pt x="1247004" y="423189"/>
                      <a:pt x="1244746" y="440257"/>
                      <a:pt x="1243456" y="457326"/>
                    </a:cubicBezTo>
                    <a:cubicBezTo>
                      <a:pt x="1242057" y="474609"/>
                      <a:pt x="1241842" y="491785"/>
                      <a:pt x="1242487" y="508960"/>
                    </a:cubicBezTo>
                    <a:cubicBezTo>
                      <a:pt x="1243240" y="523775"/>
                      <a:pt x="1244638" y="538481"/>
                      <a:pt x="1246682" y="553188"/>
                    </a:cubicBezTo>
                    <a:cubicBezTo>
                      <a:pt x="1248833" y="567895"/>
                      <a:pt x="1251736" y="582494"/>
                      <a:pt x="1255285" y="596772"/>
                    </a:cubicBezTo>
                    <a:cubicBezTo>
                      <a:pt x="1256145" y="599778"/>
                      <a:pt x="1262168" y="612659"/>
                      <a:pt x="1264211" y="620066"/>
                    </a:cubicBezTo>
                    <a:cubicBezTo>
                      <a:pt x="1255823" y="630909"/>
                      <a:pt x="1247327" y="641751"/>
                      <a:pt x="1238938" y="652593"/>
                    </a:cubicBezTo>
                    <a:cubicBezTo>
                      <a:pt x="1224420" y="671594"/>
                      <a:pt x="1210118" y="690809"/>
                      <a:pt x="1195922" y="710025"/>
                    </a:cubicBezTo>
                    <a:cubicBezTo>
                      <a:pt x="1195815" y="709810"/>
                      <a:pt x="1195707" y="709488"/>
                      <a:pt x="1195492" y="709273"/>
                    </a:cubicBezTo>
                    <a:cubicBezTo>
                      <a:pt x="1195492" y="706590"/>
                      <a:pt x="1195815" y="702940"/>
                      <a:pt x="1195492" y="701437"/>
                    </a:cubicBezTo>
                    <a:cubicBezTo>
                      <a:pt x="1194524" y="696177"/>
                      <a:pt x="1193556" y="691024"/>
                      <a:pt x="1192481" y="685872"/>
                    </a:cubicBezTo>
                    <a:cubicBezTo>
                      <a:pt x="1191728" y="682329"/>
                      <a:pt x="1190975" y="678786"/>
                      <a:pt x="1190007" y="675351"/>
                    </a:cubicBezTo>
                    <a:cubicBezTo>
                      <a:pt x="1185813" y="659142"/>
                      <a:pt x="1181512" y="643039"/>
                      <a:pt x="1177532" y="626829"/>
                    </a:cubicBezTo>
                    <a:cubicBezTo>
                      <a:pt x="1174952" y="616202"/>
                      <a:pt x="1172478" y="605467"/>
                      <a:pt x="1170435" y="594625"/>
                    </a:cubicBezTo>
                    <a:cubicBezTo>
                      <a:pt x="1165918" y="572726"/>
                      <a:pt x="1162692" y="549002"/>
                      <a:pt x="1160433" y="524741"/>
                    </a:cubicBezTo>
                    <a:cubicBezTo>
                      <a:pt x="1158175" y="501553"/>
                      <a:pt x="1157100" y="477937"/>
                      <a:pt x="1157745" y="454427"/>
                    </a:cubicBezTo>
                    <a:cubicBezTo>
                      <a:pt x="1158605" y="422437"/>
                      <a:pt x="1162692" y="390984"/>
                      <a:pt x="1171725" y="362537"/>
                    </a:cubicBezTo>
                    <a:cubicBezTo>
                      <a:pt x="1173016" y="358779"/>
                      <a:pt x="1170972" y="354807"/>
                      <a:pt x="1167316" y="353519"/>
                    </a:cubicBezTo>
                    <a:cubicBezTo>
                      <a:pt x="1163552" y="352231"/>
                      <a:pt x="1159465" y="354271"/>
                      <a:pt x="1158282" y="357921"/>
                    </a:cubicBezTo>
                    <a:cubicBezTo>
                      <a:pt x="1145055" y="394527"/>
                      <a:pt x="1139248" y="436178"/>
                      <a:pt x="1139033" y="478044"/>
                    </a:cubicBezTo>
                    <a:cubicBezTo>
                      <a:pt x="1138925" y="494253"/>
                      <a:pt x="1139678" y="510570"/>
                      <a:pt x="1141184" y="526566"/>
                    </a:cubicBezTo>
                    <a:cubicBezTo>
                      <a:pt x="1143442" y="551578"/>
                      <a:pt x="1147743" y="575839"/>
                      <a:pt x="1152690" y="598275"/>
                    </a:cubicBezTo>
                    <a:cubicBezTo>
                      <a:pt x="1155164" y="609332"/>
                      <a:pt x="1157960" y="620281"/>
                      <a:pt x="1160971" y="631231"/>
                    </a:cubicBezTo>
                    <a:cubicBezTo>
                      <a:pt x="1165488" y="647333"/>
                      <a:pt x="1170435" y="663435"/>
                      <a:pt x="1175381" y="679430"/>
                    </a:cubicBezTo>
                    <a:lnTo>
                      <a:pt x="1181619" y="704335"/>
                    </a:lnTo>
                    <a:cubicBezTo>
                      <a:pt x="1182157" y="706805"/>
                      <a:pt x="1182694" y="713138"/>
                      <a:pt x="1183017" y="714748"/>
                    </a:cubicBezTo>
                    <a:cubicBezTo>
                      <a:pt x="1183340" y="716681"/>
                      <a:pt x="1184092" y="717754"/>
                      <a:pt x="1184415" y="718076"/>
                    </a:cubicBezTo>
                    <a:cubicBezTo>
                      <a:pt x="1185491" y="719579"/>
                      <a:pt x="1186889" y="720223"/>
                      <a:pt x="1188071" y="720438"/>
                    </a:cubicBezTo>
                    <a:cubicBezTo>
                      <a:pt x="1186351" y="722799"/>
                      <a:pt x="1184523" y="725161"/>
                      <a:pt x="1182694" y="727630"/>
                    </a:cubicBezTo>
                    <a:lnTo>
                      <a:pt x="1136882" y="792576"/>
                    </a:lnTo>
                    <a:lnTo>
                      <a:pt x="1121073" y="813509"/>
                    </a:lnTo>
                    <a:cubicBezTo>
                      <a:pt x="1119460" y="815441"/>
                      <a:pt x="1115266" y="817696"/>
                      <a:pt x="1113115" y="819628"/>
                    </a:cubicBezTo>
                    <a:cubicBezTo>
                      <a:pt x="1110104" y="822312"/>
                      <a:pt x="1109136" y="825318"/>
                      <a:pt x="1109244" y="827357"/>
                    </a:cubicBezTo>
                    <a:cubicBezTo>
                      <a:pt x="1109351" y="829826"/>
                      <a:pt x="1110319" y="832617"/>
                      <a:pt x="1114298" y="834442"/>
                    </a:cubicBezTo>
                    <a:cubicBezTo>
                      <a:pt x="1117632" y="835945"/>
                      <a:pt x="1121611" y="834442"/>
                      <a:pt x="1123224" y="831007"/>
                    </a:cubicBezTo>
                    <a:close/>
                    <a:moveTo>
                      <a:pt x="1195492" y="710132"/>
                    </a:moveTo>
                    <a:lnTo>
                      <a:pt x="1195599" y="710239"/>
                    </a:lnTo>
                    <a:cubicBezTo>
                      <a:pt x="1195599" y="710239"/>
                      <a:pt x="1195599" y="710239"/>
                      <a:pt x="1195599" y="710239"/>
                    </a:cubicBezTo>
                    <a:cubicBezTo>
                      <a:pt x="1195492" y="710239"/>
                      <a:pt x="1195492" y="710239"/>
                      <a:pt x="1195492" y="710132"/>
                    </a:cubicBezTo>
                    <a:close/>
                    <a:moveTo>
                      <a:pt x="1708679" y="142793"/>
                    </a:moveTo>
                    <a:lnTo>
                      <a:pt x="1708572" y="142901"/>
                    </a:lnTo>
                    <a:cubicBezTo>
                      <a:pt x="1708249" y="142686"/>
                      <a:pt x="1707819" y="142364"/>
                      <a:pt x="1708357" y="142579"/>
                    </a:cubicBezTo>
                    <a:cubicBezTo>
                      <a:pt x="1708464" y="142686"/>
                      <a:pt x="1708572" y="142686"/>
                      <a:pt x="1708679" y="142793"/>
                    </a:cubicBezTo>
                    <a:close/>
                    <a:moveTo>
                      <a:pt x="1708572" y="142901"/>
                    </a:moveTo>
                    <a:lnTo>
                      <a:pt x="1708572" y="143008"/>
                    </a:lnTo>
                    <a:lnTo>
                      <a:pt x="1708464" y="143008"/>
                    </a:lnTo>
                    <a:lnTo>
                      <a:pt x="1708572" y="142901"/>
                    </a:lnTo>
                    <a:close/>
                    <a:moveTo>
                      <a:pt x="1707712" y="151596"/>
                    </a:moveTo>
                    <a:cubicBezTo>
                      <a:pt x="1705883" y="148912"/>
                      <a:pt x="1706314" y="145262"/>
                      <a:pt x="1708572" y="143008"/>
                    </a:cubicBezTo>
                    <a:lnTo>
                      <a:pt x="1708787" y="142793"/>
                    </a:lnTo>
                    <a:cubicBezTo>
                      <a:pt x="1709002" y="142579"/>
                      <a:pt x="1709325" y="142364"/>
                      <a:pt x="1709540" y="142149"/>
                    </a:cubicBezTo>
                    <a:lnTo>
                      <a:pt x="1709432" y="141935"/>
                    </a:lnTo>
                    <a:cubicBezTo>
                      <a:pt x="1711905" y="139680"/>
                      <a:pt x="1715670" y="139358"/>
                      <a:pt x="1718466" y="141290"/>
                    </a:cubicBezTo>
                    <a:cubicBezTo>
                      <a:pt x="1721584" y="143545"/>
                      <a:pt x="1722337" y="148053"/>
                      <a:pt x="1720079" y="151274"/>
                    </a:cubicBezTo>
                    <a:cubicBezTo>
                      <a:pt x="1722229" y="153313"/>
                      <a:pt x="1718466" y="150415"/>
                      <a:pt x="1720294" y="152562"/>
                    </a:cubicBezTo>
                    <a:cubicBezTo>
                      <a:pt x="1721047" y="153421"/>
                      <a:pt x="1719541" y="152133"/>
                      <a:pt x="1720294" y="153099"/>
                    </a:cubicBezTo>
                    <a:cubicBezTo>
                      <a:pt x="1721369" y="154709"/>
                      <a:pt x="1719218" y="152562"/>
                      <a:pt x="1720079" y="154280"/>
                    </a:cubicBezTo>
                    <a:cubicBezTo>
                      <a:pt x="1720616" y="155139"/>
                      <a:pt x="1719864" y="154065"/>
                      <a:pt x="1719756" y="155031"/>
                    </a:cubicBezTo>
                    <a:cubicBezTo>
                      <a:pt x="1719756" y="155246"/>
                      <a:pt x="1719541" y="155353"/>
                      <a:pt x="1719433" y="155353"/>
                    </a:cubicBezTo>
                    <a:cubicBezTo>
                      <a:pt x="1718681" y="155461"/>
                      <a:pt x="1719218" y="155782"/>
                      <a:pt x="1718681" y="155246"/>
                    </a:cubicBezTo>
                    <a:cubicBezTo>
                      <a:pt x="1715562" y="152347"/>
                      <a:pt x="1720401" y="156749"/>
                      <a:pt x="1717175" y="153528"/>
                    </a:cubicBezTo>
                    <a:cubicBezTo>
                      <a:pt x="1714057" y="155568"/>
                      <a:pt x="1709862" y="154816"/>
                      <a:pt x="1707712" y="151596"/>
                    </a:cubicBezTo>
                    <a:close/>
                    <a:moveTo>
                      <a:pt x="1708787" y="142793"/>
                    </a:moveTo>
                    <a:lnTo>
                      <a:pt x="1708679" y="142793"/>
                    </a:lnTo>
                    <a:lnTo>
                      <a:pt x="1708787" y="142793"/>
                    </a:lnTo>
                    <a:lnTo>
                      <a:pt x="1708787" y="142793"/>
                    </a:lnTo>
                    <a:close/>
                    <a:moveTo>
                      <a:pt x="1709432" y="141935"/>
                    </a:moveTo>
                    <a:cubicBezTo>
                      <a:pt x="1709217" y="142149"/>
                      <a:pt x="1709002" y="142364"/>
                      <a:pt x="1708787" y="142686"/>
                    </a:cubicBezTo>
                    <a:cubicBezTo>
                      <a:pt x="1708357" y="142149"/>
                      <a:pt x="1706959" y="140969"/>
                      <a:pt x="1708034" y="141720"/>
                    </a:cubicBezTo>
                    <a:cubicBezTo>
                      <a:pt x="1709002" y="142256"/>
                      <a:pt x="1707066" y="140432"/>
                      <a:pt x="1708034" y="141076"/>
                    </a:cubicBezTo>
                    <a:cubicBezTo>
                      <a:pt x="1708572" y="141505"/>
                      <a:pt x="1707389" y="140324"/>
                      <a:pt x="1708034" y="140646"/>
                    </a:cubicBezTo>
                    <a:cubicBezTo>
                      <a:pt x="1708787" y="141076"/>
                      <a:pt x="1707604" y="140217"/>
                      <a:pt x="1708249" y="139680"/>
                    </a:cubicBezTo>
                    <a:cubicBezTo>
                      <a:pt x="1708787" y="139358"/>
                      <a:pt x="1708249" y="140109"/>
                      <a:pt x="1708787" y="140002"/>
                    </a:cubicBezTo>
                    <a:lnTo>
                      <a:pt x="1709217" y="139788"/>
                    </a:lnTo>
                    <a:cubicBezTo>
                      <a:pt x="1709110" y="140217"/>
                      <a:pt x="1709110" y="140969"/>
                      <a:pt x="1709432" y="141935"/>
                    </a:cubicBezTo>
                    <a:close/>
                    <a:moveTo>
                      <a:pt x="2102281" y="1328677"/>
                    </a:moveTo>
                    <a:cubicBezTo>
                      <a:pt x="2105937" y="1330072"/>
                      <a:pt x="2110024" y="1328140"/>
                      <a:pt x="2111422" y="1324490"/>
                    </a:cubicBezTo>
                    <a:cubicBezTo>
                      <a:pt x="2112820" y="1320840"/>
                      <a:pt x="2110992" y="1316761"/>
                      <a:pt x="2107335" y="1315365"/>
                    </a:cubicBezTo>
                    <a:cubicBezTo>
                      <a:pt x="2014635" y="1279833"/>
                      <a:pt x="1922902" y="1242368"/>
                      <a:pt x="1831600" y="1204152"/>
                    </a:cubicBezTo>
                    <a:cubicBezTo>
                      <a:pt x="1797724" y="1189982"/>
                      <a:pt x="1763955" y="1175490"/>
                      <a:pt x="1730080" y="1161105"/>
                    </a:cubicBezTo>
                    <a:cubicBezTo>
                      <a:pt x="1746211" y="1160568"/>
                      <a:pt x="1762235" y="1159709"/>
                      <a:pt x="1778474" y="1159709"/>
                    </a:cubicBezTo>
                    <a:cubicBezTo>
                      <a:pt x="1797509" y="1159924"/>
                      <a:pt x="1816543" y="1160568"/>
                      <a:pt x="1835471" y="1161212"/>
                    </a:cubicBezTo>
                    <a:cubicBezTo>
                      <a:pt x="1854721" y="1161856"/>
                      <a:pt x="1873756" y="1162500"/>
                      <a:pt x="1892575" y="1163574"/>
                    </a:cubicBezTo>
                    <a:cubicBezTo>
                      <a:pt x="1904512" y="1164111"/>
                      <a:pt x="1916342" y="1164862"/>
                      <a:pt x="1928279" y="1165828"/>
                    </a:cubicBezTo>
                    <a:cubicBezTo>
                      <a:pt x="1936130" y="1166365"/>
                      <a:pt x="1944088" y="1167116"/>
                      <a:pt x="1951938" y="1167975"/>
                    </a:cubicBezTo>
                    <a:lnTo>
                      <a:pt x="1973446" y="1170337"/>
                    </a:lnTo>
                    <a:cubicBezTo>
                      <a:pt x="1975812" y="1170659"/>
                      <a:pt x="1981834" y="1172055"/>
                      <a:pt x="1983447" y="1172269"/>
                    </a:cubicBezTo>
                    <a:cubicBezTo>
                      <a:pt x="1985060" y="1172484"/>
                      <a:pt x="1986244" y="1172376"/>
                      <a:pt x="1986674" y="1172162"/>
                    </a:cubicBezTo>
                    <a:cubicBezTo>
                      <a:pt x="1989147" y="1171410"/>
                      <a:pt x="1990438" y="1170015"/>
                      <a:pt x="1990975" y="1168727"/>
                    </a:cubicBezTo>
                    <a:cubicBezTo>
                      <a:pt x="1991728" y="1167224"/>
                      <a:pt x="1992158" y="1165614"/>
                      <a:pt x="1991514" y="1163789"/>
                    </a:cubicBezTo>
                    <a:cubicBezTo>
                      <a:pt x="1991406" y="1163252"/>
                      <a:pt x="1990975" y="1160461"/>
                      <a:pt x="1986997" y="1158958"/>
                    </a:cubicBezTo>
                    <a:cubicBezTo>
                      <a:pt x="1986566" y="1158743"/>
                      <a:pt x="1986029" y="1158636"/>
                      <a:pt x="1985599" y="1158529"/>
                    </a:cubicBezTo>
                    <a:cubicBezTo>
                      <a:pt x="1985599" y="1158529"/>
                      <a:pt x="1985599" y="1158636"/>
                      <a:pt x="1985599" y="1158743"/>
                    </a:cubicBezTo>
                    <a:cubicBezTo>
                      <a:pt x="1985491" y="1159387"/>
                      <a:pt x="1984523" y="1159280"/>
                      <a:pt x="1983232" y="1158958"/>
                    </a:cubicBezTo>
                    <a:cubicBezTo>
                      <a:pt x="1983447" y="1158851"/>
                      <a:pt x="1983986" y="1158529"/>
                      <a:pt x="1984523" y="1158421"/>
                    </a:cubicBezTo>
                    <a:cubicBezTo>
                      <a:pt x="1983770" y="1158421"/>
                      <a:pt x="1983125" y="1158529"/>
                      <a:pt x="1982372" y="1158636"/>
                    </a:cubicBezTo>
                    <a:cubicBezTo>
                      <a:pt x="1980006" y="1157885"/>
                      <a:pt x="1976995" y="1156596"/>
                      <a:pt x="1975490" y="1156274"/>
                    </a:cubicBezTo>
                    <a:lnTo>
                      <a:pt x="1953981" y="1152732"/>
                    </a:lnTo>
                    <a:cubicBezTo>
                      <a:pt x="1943980" y="1151122"/>
                      <a:pt x="1933979" y="1149726"/>
                      <a:pt x="1923869" y="1148652"/>
                    </a:cubicBezTo>
                    <a:cubicBezTo>
                      <a:pt x="1913869" y="1147472"/>
                      <a:pt x="1903867" y="1146505"/>
                      <a:pt x="1893758" y="1145647"/>
                    </a:cubicBezTo>
                    <a:cubicBezTo>
                      <a:pt x="1874830" y="1144144"/>
                      <a:pt x="1855581" y="1142641"/>
                      <a:pt x="1836224" y="1141889"/>
                    </a:cubicBezTo>
                    <a:cubicBezTo>
                      <a:pt x="1823318" y="1141460"/>
                      <a:pt x="1810521" y="1141245"/>
                      <a:pt x="1797616" y="1141460"/>
                    </a:cubicBezTo>
                    <a:cubicBezTo>
                      <a:pt x="1765139" y="1141675"/>
                      <a:pt x="1732768" y="1143822"/>
                      <a:pt x="1701259" y="1147686"/>
                    </a:cubicBezTo>
                    <a:cubicBezTo>
                      <a:pt x="1700829" y="1147686"/>
                      <a:pt x="1700936" y="1148438"/>
                      <a:pt x="1700506" y="1148545"/>
                    </a:cubicBezTo>
                    <a:cubicBezTo>
                      <a:pt x="1689429" y="1143822"/>
                      <a:pt x="1678353" y="1139206"/>
                      <a:pt x="1667384" y="1134482"/>
                    </a:cubicBezTo>
                    <a:cubicBezTo>
                      <a:pt x="1636627" y="1121386"/>
                      <a:pt x="1605977" y="1108289"/>
                      <a:pt x="1575328" y="1095193"/>
                    </a:cubicBezTo>
                    <a:cubicBezTo>
                      <a:pt x="1600278" y="1091328"/>
                      <a:pt x="1625012" y="1087463"/>
                      <a:pt x="1649854" y="1083706"/>
                    </a:cubicBezTo>
                    <a:cubicBezTo>
                      <a:pt x="1667921" y="1080915"/>
                      <a:pt x="1686096" y="1078339"/>
                      <a:pt x="1704270" y="1075763"/>
                    </a:cubicBezTo>
                    <a:cubicBezTo>
                      <a:pt x="1719326" y="1073616"/>
                      <a:pt x="1734381" y="1071576"/>
                      <a:pt x="1749545" y="1069644"/>
                    </a:cubicBezTo>
                    <a:cubicBezTo>
                      <a:pt x="1764601" y="1067711"/>
                      <a:pt x="1779657" y="1065779"/>
                      <a:pt x="1794928" y="1064276"/>
                    </a:cubicBezTo>
                    <a:cubicBezTo>
                      <a:pt x="1807080" y="1062988"/>
                      <a:pt x="1819339" y="1062129"/>
                      <a:pt x="1831600" y="1061700"/>
                    </a:cubicBezTo>
                    <a:cubicBezTo>
                      <a:pt x="1843859" y="1061270"/>
                      <a:pt x="1856226" y="1061270"/>
                      <a:pt x="1868486" y="1061700"/>
                    </a:cubicBezTo>
                    <a:lnTo>
                      <a:pt x="1893543" y="1063310"/>
                    </a:lnTo>
                    <a:cubicBezTo>
                      <a:pt x="1894188" y="1063310"/>
                      <a:pt x="1904082" y="1064276"/>
                      <a:pt x="1906125" y="1064062"/>
                    </a:cubicBezTo>
                    <a:cubicBezTo>
                      <a:pt x="1913438" y="1063417"/>
                      <a:pt x="1913223" y="1056869"/>
                      <a:pt x="1912578" y="1055044"/>
                    </a:cubicBezTo>
                    <a:cubicBezTo>
                      <a:pt x="1912363" y="1054400"/>
                      <a:pt x="1911610" y="1051394"/>
                      <a:pt x="1907093" y="1050213"/>
                    </a:cubicBezTo>
                    <a:cubicBezTo>
                      <a:pt x="1906448" y="1049999"/>
                      <a:pt x="1905803" y="1049892"/>
                      <a:pt x="1905158" y="1049892"/>
                    </a:cubicBezTo>
                    <a:cubicBezTo>
                      <a:pt x="1905158" y="1049999"/>
                      <a:pt x="1905265" y="1050213"/>
                      <a:pt x="1905265" y="1050321"/>
                    </a:cubicBezTo>
                    <a:cubicBezTo>
                      <a:pt x="1905265" y="1050965"/>
                      <a:pt x="1904082" y="1050965"/>
                      <a:pt x="1902576" y="1050750"/>
                    </a:cubicBezTo>
                    <a:cubicBezTo>
                      <a:pt x="1902899" y="1050536"/>
                      <a:pt x="1903114" y="1050428"/>
                      <a:pt x="1903330" y="1050213"/>
                    </a:cubicBezTo>
                    <a:cubicBezTo>
                      <a:pt x="1902899" y="1050321"/>
                      <a:pt x="1902469" y="1050536"/>
                      <a:pt x="1902039" y="1050750"/>
                    </a:cubicBezTo>
                    <a:cubicBezTo>
                      <a:pt x="1899135" y="1050321"/>
                      <a:pt x="1895264" y="1049140"/>
                      <a:pt x="1894941" y="1049140"/>
                    </a:cubicBezTo>
                    <a:lnTo>
                      <a:pt x="1869239" y="1046349"/>
                    </a:lnTo>
                    <a:cubicBezTo>
                      <a:pt x="1856656" y="1045383"/>
                      <a:pt x="1843967" y="1044953"/>
                      <a:pt x="1831276" y="1044953"/>
                    </a:cubicBezTo>
                    <a:cubicBezTo>
                      <a:pt x="1818587" y="1044846"/>
                      <a:pt x="1805897" y="1045383"/>
                      <a:pt x="1793315" y="1046349"/>
                    </a:cubicBezTo>
                    <a:cubicBezTo>
                      <a:pt x="1777829" y="1047530"/>
                      <a:pt x="1762557" y="1048818"/>
                      <a:pt x="1747179" y="1050643"/>
                    </a:cubicBezTo>
                    <a:cubicBezTo>
                      <a:pt x="1731908" y="1052360"/>
                      <a:pt x="1716638" y="1054507"/>
                      <a:pt x="1701474" y="1056869"/>
                    </a:cubicBezTo>
                    <a:cubicBezTo>
                      <a:pt x="1683192" y="1059660"/>
                      <a:pt x="1665018" y="1062881"/>
                      <a:pt x="1646843" y="1066209"/>
                    </a:cubicBezTo>
                    <a:cubicBezTo>
                      <a:pt x="1619743" y="1071254"/>
                      <a:pt x="1592750" y="1076836"/>
                      <a:pt x="1565649" y="1082203"/>
                    </a:cubicBezTo>
                    <a:cubicBezTo>
                      <a:pt x="1562423" y="1082848"/>
                      <a:pt x="1561241" y="1085961"/>
                      <a:pt x="1560917" y="1088966"/>
                    </a:cubicBezTo>
                    <a:cubicBezTo>
                      <a:pt x="1557584" y="1087571"/>
                      <a:pt x="1554250" y="1086176"/>
                      <a:pt x="1550916" y="1084672"/>
                    </a:cubicBezTo>
                    <a:cubicBezTo>
                      <a:pt x="1551239" y="1083599"/>
                      <a:pt x="1551776" y="1082203"/>
                      <a:pt x="1550056" y="1083062"/>
                    </a:cubicBezTo>
                    <a:lnTo>
                      <a:pt x="1550056" y="1082848"/>
                    </a:lnTo>
                    <a:cubicBezTo>
                      <a:pt x="1548443" y="1079520"/>
                      <a:pt x="1544356" y="1078017"/>
                      <a:pt x="1540915" y="1079627"/>
                    </a:cubicBezTo>
                    <a:cubicBezTo>
                      <a:pt x="1540915" y="1079627"/>
                      <a:pt x="1540485" y="1080056"/>
                      <a:pt x="1540377" y="1080164"/>
                    </a:cubicBezTo>
                    <a:cubicBezTo>
                      <a:pt x="1502630" y="1064062"/>
                      <a:pt x="1464883" y="1047959"/>
                      <a:pt x="1427136" y="1031750"/>
                    </a:cubicBezTo>
                    <a:cubicBezTo>
                      <a:pt x="1454237" y="1022625"/>
                      <a:pt x="1481552" y="1014466"/>
                      <a:pt x="1509190" y="1007489"/>
                    </a:cubicBezTo>
                    <a:cubicBezTo>
                      <a:pt x="1532419" y="1001692"/>
                      <a:pt x="1555863" y="996432"/>
                      <a:pt x="1579415" y="991601"/>
                    </a:cubicBezTo>
                    <a:cubicBezTo>
                      <a:pt x="1602966" y="986663"/>
                      <a:pt x="1626518" y="981940"/>
                      <a:pt x="1650177" y="977860"/>
                    </a:cubicBezTo>
                    <a:cubicBezTo>
                      <a:pt x="1662544" y="975713"/>
                      <a:pt x="1674912" y="973781"/>
                      <a:pt x="1687386" y="972063"/>
                    </a:cubicBezTo>
                    <a:cubicBezTo>
                      <a:pt x="1699753" y="970453"/>
                      <a:pt x="1712229" y="968950"/>
                      <a:pt x="1724811" y="967877"/>
                    </a:cubicBezTo>
                    <a:lnTo>
                      <a:pt x="1753201" y="965837"/>
                    </a:lnTo>
                    <a:cubicBezTo>
                      <a:pt x="1754922" y="965730"/>
                      <a:pt x="1763526" y="965944"/>
                      <a:pt x="1766752" y="965300"/>
                    </a:cubicBezTo>
                    <a:cubicBezTo>
                      <a:pt x="1773420" y="963905"/>
                      <a:pt x="1773957" y="958537"/>
                      <a:pt x="1773096" y="955961"/>
                    </a:cubicBezTo>
                    <a:cubicBezTo>
                      <a:pt x="1772022" y="952419"/>
                      <a:pt x="1768257" y="950379"/>
                      <a:pt x="1764601" y="951453"/>
                    </a:cubicBezTo>
                    <a:cubicBezTo>
                      <a:pt x="1764494" y="951453"/>
                      <a:pt x="1764386" y="951560"/>
                      <a:pt x="1764170" y="951560"/>
                    </a:cubicBezTo>
                    <a:cubicBezTo>
                      <a:pt x="1764170" y="951667"/>
                      <a:pt x="1764278" y="951774"/>
                      <a:pt x="1764278" y="951882"/>
                    </a:cubicBezTo>
                    <a:cubicBezTo>
                      <a:pt x="1764386" y="952741"/>
                      <a:pt x="1763418" y="952955"/>
                      <a:pt x="1762020" y="952955"/>
                    </a:cubicBezTo>
                    <a:lnTo>
                      <a:pt x="1762450" y="952526"/>
                    </a:lnTo>
                    <a:lnTo>
                      <a:pt x="1761912" y="952955"/>
                    </a:lnTo>
                    <a:cubicBezTo>
                      <a:pt x="1758901" y="952955"/>
                      <a:pt x="1753846" y="951667"/>
                      <a:pt x="1752879" y="951667"/>
                    </a:cubicBezTo>
                    <a:lnTo>
                      <a:pt x="1723627" y="952526"/>
                    </a:lnTo>
                    <a:cubicBezTo>
                      <a:pt x="1710938" y="953170"/>
                      <a:pt x="1698140" y="954136"/>
                      <a:pt x="1685451" y="955424"/>
                    </a:cubicBezTo>
                    <a:cubicBezTo>
                      <a:pt x="1672653" y="956713"/>
                      <a:pt x="1659963" y="958323"/>
                      <a:pt x="1647273" y="960148"/>
                    </a:cubicBezTo>
                    <a:cubicBezTo>
                      <a:pt x="1623291" y="963797"/>
                      <a:pt x="1599202" y="967770"/>
                      <a:pt x="1575436" y="972707"/>
                    </a:cubicBezTo>
                    <a:cubicBezTo>
                      <a:pt x="1559519" y="975928"/>
                      <a:pt x="1543711" y="979685"/>
                      <a:pt x="1528010" y="983764"/>
                    </a:cubicBezTo>
                    <a:cubicBezTo>
                      <a:pt x="1488757" y="994070"/>
                      <a:pt x="1450150" y="1006523"/>
                      <a:pt x="1412295" y="1021337"/>
                    </a:cubicBezTo>
                    <a:cubicBezTo>
                      <a:pt x="1410897" y="1021873"/>
                      <a:pt x="1411435" y="1023591"/>
                      <a:pt x="1410682" y="1024772"/>
                    </a:cubicBezTo>
                    <a:cubicBezTo>
                      <a:pt x="1384765" y="1013715"/>
                      <a:pt x="1358847" y="1002765"/>
                      <a:pt x="1332822" y="991923"/>
                    </a:cubicBezTo>
                    <a:cubicBezTo>
                      <a:pt x="1308626" y="981832"/>
                      <a:pt x="1284321" y="972063"/>
                      <a:pt x="1260017" y="962295"/>
                    </a:cubicBezTo>
                    <a:cubicBezTo>
                      <a:pt x="1290559" y="949735"/>
                      <a:pt x="1320778" y="937175"/>
                      <a:pt x="1351427" y="926547"/>
                    </a:cubicBezTo>
                    <a:cubicBezTo>
                      <a:pt x="1367343" y="920965"/>
                      <a:pt x="1383367" y="915705"/>
                      <a:pt x="1399713" y="910767"/>
                    </a:cubicBezTo>
                    <a:cubicBezTo>
                      <a:pt x="1423480" y="903467"/>
                      <a:pt x="1447891" y="896812"/>
                      <a:pt x="1473271" y="891337"/>
                    </a:cubicBezTo>
                    <a:cubicBezTo>
                      <a:pt x="1487144" y="888331"/>
                      <a:pt x="1501017" y="885433"/>
                      <a:pt x="1514998" y="882642"/>
                    </a:cubicBezTo>
                    <a:cubicBezTo>
                      <a:pt x="1528978" y="879851"/>
                      <a:pt x="1542850" y="877167"/>
                      <a:pt x="1556831" y="874591"/>
                    </a:cubicBezTo>
                    <a:lnTo>
                      <a:pt x="1583608" y="869974"/>
                    </a:lnTo>
                    <a:cubicBezTo>
                      <a:pt x="1584899" y="869760"/>
                      <a:pt x="1587695" y="868364"/>
                      <a:pt x="1589954" y="867506"/>
                    </a:cubicBezTo>
                    <a:cubicBezTo>
                      <a:pt x="1590491" y="867828"/>
                      <a:pt x="1591029" y="867184"/>
                      <a:pt x="1591674" y="867398"/>
                    </a:cubicBezTo>
                    <a:cubicBezTo>
                      <a:pt x="1591567" y="867291"/>
                      <a:pt x="1591459" y="867398"/>
                      <a:pt x="1591352" y="867291"/>
                    </a:cubicBezTo>
                    <a:lnTo>
                      <a:pt x="1591029" y="867184"/>
                    </a:lnTo>
                    <a:cubicBezTo>
                      <a:pt x="1591459" y="867076"/>
                      <a:pt x="1591459" y="867398"/>
                      <a:pt x="1591782" y="867291"/>
                    </a:cubicBezTo>
                    <a:cubicBezTo>
                      <a:pt x="1593932" y="867935"/>
                      <a:pt x="1596406" y="868364"/>
                      <a:pt x="1598234" y="866754"/>
                    </a:cubicBezTo>
                    <a:cubicBezTo>
                      <a:pt x="1602106" y="863427"/>
                      <a:pt x="1601030" y="859991"/>
                      <a:pt x="1600385" y="858488"/>
                    </a:cubicBezTo>
                    <a:cubicBezTo>
                      <a:pt x="1599740" y="856771"/>
                      <a:pt x="1598234" y="854731"/>
                      <a:pt x="1594901" y="854087"/>
                    </a:cubicBezTo>
                    <a:cubicBezTo>
                      <a:pt x="1594040" y="853980"/>
                      <a:pt x="1592319" y="853980"/>
                      <a:pt x="1590276" y="854302"/>
                    </a:cubicBezTo>
                    <a:cubicBezTo>
                      <a:pt x="1587695" y="854731"/>
                      <a:pt x="1583717" y="855804"/>
                      <a:pt x="1581780" y="855912"/>
                    </a:cubicBezTo>
                    <a:lnTo>
                      <a:pt x="1554358" y="859562"/>
                    </a:lnTo>
                    <a:cubicBezTo>
                      <a:pt x="1537366" y="862138"/>
                      <a:pt x="1520374" y="864714"/>
                      <a:pt x="1503491" y="867613"/>
                    </a:cubicBezTo>
                    <a:cubicBezTo>
                      <a:pt x="1492199" y="869545"/>
                      <a:pt x="1480907" y="871585"/>
                      <a:pt x="1469722" y="873732"/>
                    </a:cubicBezTo>
                    <a:cubicBezTo>
                      <a:pt x="1452408" y="877060"/>
                      <a:pt x="1435524" y="880817"/>
                      <a:pt x="1419071" y="885218"/>
                    </a:cubicBezTo>
                    <a:cubicBezTo>
                      <a:pt x="1402186" y="889620"/>
                      <a:pt x="1385625" y="894665"/>
                      <a:pt x="1369386" y="900247"/>
                    </a:cubicBezTo>
                    <a:cubicBezTo>
                      <a:pt x="1349706" y="906903"/>
                      <a:pt x="1330456" y="914417"/>
                      <a:pt x="1311314" y="922254"/>
                    </a:cubicBezTo>
                    <a:cubicBezTo>
                      <a:pt x="1287440" y="932237"/>
                      <a:pt x="1263565" y="943294"/>
                      <a:pt x="1239476" y="954458"/>
                    </a:cubicBezTo>
                    <a:cubicBezTo>
                      <a:pt x="1238831" y="954244"/>
                      <a:pt x="1237971" y="954029"/>
                      <a:pt x="1237110" y="953707"/>
                    </a:cubicBezTo>
                    <a:cubicBezTo>
                      <a:pt x="1237003" y="953385"/>
                      <a:pt x="1236680" y="952633"/>
                      <a:pt x="1236573" y="952419"/>
                    </a:cubicBezTo>
                    <a:cubicBezTo>
                      <a:pt x="1236035" y="951238"/>
                      <a:pt x="1235497" y="950594"/>
                      <a:pt x="1235282" y="950272"/>
                    </a:cubicBezTo>
                    <a:cubicBezTo>
                      <a:pt x="1233561" y="948340"/>
                      <a:pt x="1231733" y="947910"/>
                      <a:pt x="1230658" y="947910"/>
                    </a:cubicBezTo>
                    <a:cubicBezTo>
                      <a:pt x="1228722" y="947695"/>
                      <a:pt x="1227001" y="948125"/>
                      <a:pt x="1225496" y="949413"/>
                    </a:cubicBezTo>
                    <a:cubicBezTo>
                      <a:pt x="1225496" y="949413"/>
                      <a:pt x="1225173" y="949950"/>
                      <a:pt x="1224958" y="950057"/>
                    </a:cubicBezTo>
                    <a:cubicBezTo>
                      <a:pt x="1218936" y="948340"/>
                      <a:pt x="1212591" y="946407"/>
                      <a:pt x="1206461" y="944475"/>
                    </a:cubicBezTo>
                    <a:cubicBezTo>
                      <a:pt x="1197858" y="941684"/>
                      <a:pt x="1190115" y="938893"/>
                      <a:pt x="1186781" y="936531"/>
                    </a:cubicBezTo>
                    <a:lnTo>
                      <a:pt x="1186566" y="936424"/>
                    </a:lnTo>
                    <a:cubicBezTo>
                      <a:pt x="1184738" y="933740"/>
                      <a:pt x="1181189" y="932667"/>
                      <a:pt x="1178070" y="934062"/>
                    </a:cubicBezTo>
                    <a:cubicBezTo>
                      <a:pt x="1174629" y="935672"/>
                      <a:pt x="1173123" y="939751"/>
                      <a:pt x="1174737" y="943187"/>
                    </a:cubicBezTo>
                    <a:cubicBezTo>
                      <a:pt x="1175381" y="944475"/>
                      <a:pt x="1176565" y="946085"/>
                      <a:pt x="1178715" y="947695"/>
                    </a:cubicBezTo>
                    <a:cubicBezTo>
                      <a:pt x="1180974" y="949306"/>
                      <a:pt x="1184738" y="951238"/>
                      <a:pt x="1189362" y="953063"/>
                    </a:cubicBezTo>
                    <a:cubicBezTo>
                      <a:pt x="1199471" y="957250"/>
                      <a:pt x="1213881" y="961650"/>
                      <a:pt x="1224851" y="964978"/>
                    </a:cubicBezTo>
                    <a:cubicBezTo>
                      <a:pt x="1224206" y="966696"/>
                      <a:pt x="1222270" y="967770"/>
                      <a:pt x="1223022" y="969594"/>
                    </a:cubicBezTo>
                    <a:cubicBezTo>
                      <a:pt x="1223990" y="971741"/>
                      <a:pt x="1226571" y="971312"/>
                      <a:pt x="1228830" y="971741"/>
                    </a:cubicBezTo>
                    <a:cubicBezTo>
                      <a:pt x="1228830" y="971741"/>
                      <a:pt x="1228830" y="971849"/>
                      <a:pt x="1228830" y="971849"/>
                    </a:cubicBezTo>
                    <a:cubicBezTo>
                      <a:pt x="1230766" y="977216"/>
                      <a:pt x="1232701" y="982476"/>
                      <a:pt x="1234745" y="987629"/>
                    </a:cubicBezTo>
                    <a:cubicBezTo>
                      <a:pt x="1236788" y="992889"/>
                      <a:pt x="1238938" y="998042"/>
                      <a:pt x="1241305" y="1003302"/>
                    </a:cubicBezTo>
                    <a:cubicBezTo>
                      <a:pt x="1248833" y="1020156"/>
                      <a:pt x="1256360" y="1037117"/>
                      <a:pt x="1264103" y="1053863"/>
                    </a:cubicBezTo>
                    <a:cubicBezTo>
                      <a:pt x="1269265" y="1065135"/>
                      <a:pt x="1274642" y="1076299"/>
                      <a:pt x="1280019" y="1087356"/>
                    </a:cubicBezTo>
                    <a:cubicBezTo>
                      <a:pt x="1291956" y="1111832"/>
                      <a:pt x="1304646" y="1137595"/>
                      <a:pt x="1318950" y="1162930"/>
                    </a:cubicBezTo>
                    <a:cubicBezTo>
                      <a:pt x="1332822" y="1187620"/>
                      <a:pt x="1347985" y="1211988"/>
                      <a:pt x="1364655" y="1235175"/>
                    </a:cubicBezTo>
                    <a:cubicBezTo>
                      <a:pt x="1387346" y="1266844"/>
                      <a:pt x="1412833" y="1296042"/>
                      <a:pt x="1441331" y="1320088"/>
                    </a:cubicBezTo>
                    <a:cubicBezTo>
                      <a:pt x="1444343" y="1322665"/>
                      <a:pt x="1448860" y="1322343"/>
                      <a:pt x="1451440" y="1319337"/>
                    </a:cubicBezTo>
                    <a:cubicBezTo>
                      <a:pt x="1454021" y="1316439"/>
                      <a:pt x="1453699" y="1311930"/>
                      <a:pt x="1450688" y="1309354"/>
                    </a:cubicBezTo>
                    <a:cubicBezTo>
                      <a:pt x="1424017" y="1285200"/>
                      <a:pt x="1400573" y="1256108"/>
                      <a:pt x="1379388" y="1224870"/>
                    </a:cubicBezTo>
                    <a:cubicBezTo>
                      <a:pt x="1363687" y="1201898"/>
                      <a:pt x="1349383" y="1177637"/>
                      <a:pt x="1335833" y="1153483"/>
                    </a:cubicBezTo>
                    <a:cubicBezTo>
                      <a:pt x="1321745" y="1128363"/>
                      <a:pt x="1308410" y="1103351"/>
                      <a:pt x="1296151" y="1079305"/>
                    </a:cubicBezTo>
                    <a:cubicBezTo>
                      <a:pt x="1289161" y="1065672"/>
                      <a:pt x="1282278" y="1051931"/>
                      <a:pt x="1275502" y="1038190"/>
                    </a:cubicBezTo>
                    <a:cubicBezTo>
                      <a:pt x="1268727" y="1024450"/>
                      <a:pt x="1261952" y="1010602"/>
                      <a:pt x="1255285" y="996754"/>
                    </a:cubicBezTo>
                    <a:cubicBezTo>
                      <a:pt x="1252919" y="991923"/>
                      <a:pt x="1250661" y="986985"/>
                      <a:pt x="1248510" y="982047"/>
                    </a:cubicBezTo>
                    <a:cubicBezTo>
                      <a:pt x="1247004" y="978612"/>
                      <a:pt x="1245714" y="975284"/>
                      <a:pt x="1244316" y="971849"/>
                    </a:cubicBezTo>
                    <a:cubicBezTo>
                      <a:pt x="1271846" y="983443"/>
                      <a:pt x="1299269" y="995036"/>
                      <a:pt x="1326585" y="1006737"/>
                    </a:cubicBezTo>
                    <a:cubicBezTo>
                      <a:pt x="1346910" y="1015540"/>
                      <a:pt x="1367235" y="1024450"/>
                      <a:pt x="1387561" y="1033360"/>
                    </a:cubicBezTo>
                    <a:cubicBezTo>
                      <a:pt x="1387883" y="1033896"/>
                      <a:pt x="1387668" y="1034219"/>
                      <a:pt x="1388098" y="1034755"/>
                    </a:cubicBezTo>
                    <a:cubicBezTo>
                      <a:pt x="1389604" y="1036687"/>
                      <a:pt x="1392400" y="1039371"/>
                      <a:pt x="1393045" y="1041089"/>
                    </a:cubicBezTo>
                    <a:lnTo>
                      <a:pt x="1403370" y="1068463"/>
                    </a:lnTo>
                    <a:cubicBezTo>
                      <a:pt x="1408747" y="1081667"/>
                      <a:pt x="1414984" y="1094656"/>
                      <a:pt x="1421544" y="1107323"/>
                    </a:cubicBezTo>
                    <a:cubicBezTo>
                      <a:pt x="1428104" y="1119990"/>
                      <a:pt x="1435202" y="1132443"/>
                      <a:pt x="1442299" y="1144681"/>
                    </a:cubicBezTo>
                    <a:cubicBezTo>
                      <a:pt x="1452623" y="1162071"/>
                      <a:pt x="1462947" y="1179569"/>
                      <a:pt x="1473702" y="1196530"/>
                    </a:cubicBezTo>
                    <a:cubicBezTo>
                      <a:pt x="1484563" y="1213813"/>
                      <a:pt x="1495855" y="1230667"/>
                      <a:pt x="1507685" y="1247091"/>
                    </a:cubicBezTo>
                    <a:cubicBezTo>
                      <a:pt x="1531344" y="1280048"/>
                      <a:pt x="1557369" y="1311286"/>
                      <a:pt x="1586943" y="1340055"/>
                    </a:cubicBezTo>
                    <a:cubicBezTo>
                      <a:pt x="1589739" y="1342847"/>
                      <a:pt x="1594256" y="1342847"/>
                      <a:pt x="1597051" y="1340163"/>
                    </a:cubicBezTo>
                    <a:cubicBezTo>
                      <a:pt x="1599847" y="1337372"/>
                      <a:pt x="1599847" y="1332863"/>
                      <a:pt x="1597051" y="1330072"/>
                    </a:cubicBezTo>
                    <a:cubicBezTo>
                      <a:pt x="1574791" y="1306670"/>
                      <a:pt x="1555110" y="1281872"/>
                      <a:pt x="1536613" y="1256108"/>
                    </a:cubicBezTo>
                    <a:cubicBezTo>
                      <a:pt x="1522633" y="1236678"/>
                      <a:pt x="1509405" y="1216604"/>
                      <a:pt x="1496500" y="1196423"/>
                    </a:cubicBezTo>
                    <a:cubicBezTo>
                      <a:pt x="1483488" y="1176241"/>
                      <a:pt x="1470583" y="1155845"/>
                      <a:pt x="1457893" y="1135234"/>
                    </a:cubicBezTo>
                    <a:cubicBezTo>
                      <a:pt x="1449075" y="1121171"/>
                      <a:pt x="1440471" y="1106786"/>
                      <a:pt x="1432406" y="1092079"/>
                    </a:cubicBezTo>
                    <a:cubicBezTo>
                      <a:pt x="1427136" y="1082311"/>
                      <a:pt x="1422082" y="1072435"/>
                      <a:pt x="1417457" y="1062344"/>
                    </a:cubicBezTo>
                    <a:lnTo>
                      <a:pt x="1409176" y="1042806"/>
                    </a:lnTo>
                    <a:cubicBezTo>
                      <a:pt x="1410897" y="1043558"/>
                      <a:pt x="1412510" y="1044309"/>
                      <a:pt x="1414231" y="1045061"/>
                    </a:cubicBezTo>
                    <a:cubicBezTo>
                      <a:pt x="1457678" y="1064169"/>
                      <a:pt x="1501125" y="1083062"/>
                      <a:pt x="1544463" y="1102063"/>
                    </a:cubicBezTo>
                    <a:cubicBezTo>
                      <a:pt x="1548120" y="1109041"/>
                      <a:pt x="1551776" y="1116126"/>
                      <a:pt x="1552206" y="1116985"/>
                    </a:cubicBezTo>
                    <a:lnTo>
                      <a:pt x="1579845" y="1170659"/>
                    </a:lnTo>
                    <a:cubicBezTo>
                      <a:pt x="1596191" y="1200931"/>
                      <a:pt x="1612645" y="1229808"/>
                      <a:pt x="1631573" y="1256860"/>
                    </a:cubicBezTo>
                    <a:cubicBezTo>
                      <a:pt x="1650714" y="1284127"/>
                      <a:pt x="1672330" y="1309461"/>
                      <a:pt x="1697173" y="1333829"/>
                    </a:cubicBezTo>
                    <a:cubicBezTo>
                      <a:pt x="1706959" y="1343276"/>
                      <a:pt x="1717820" y="1357339"/>
                      <a:pt x="1729972" y="1367430"/>
                    </a:cubicBezTo>
                    <a:cubicBezTo>
                      <a:pt x="1735995" y="1372475"/>
                      <a:pt x="1742447" y="1376554"/>
                      <a:pt x="1749115" y="1378916"/>
                    </a:cubicBezTo>
                    <a:cubicBezTo>
                      <a:pt x="1752772" y="1380311"/>
                      <a:pt x="1756966" y="1378379"/>
                      <a:pt x="1758363" y="1374729"/>
                    </a:cubicBezTo>
                    <a:cubicBezTo>
                      <a:pt x="1759654" y="1371079"/>
                      <a:pt x="1757826" y="1367000"/>
                      <a:pt x="1754170" y="1365604"/>
                    </a:cubicBezTo>
                    <a:cubicBezTo>
                      <a:pt x="1747394" y="1362814"/>
                      <a:pt x="1741264" y="1357554"/>
                      <a:pt x="1735350" y="1351649"/>
                    </a:cubicBezTo>
                    <a:cubicBezTo>
                      <a:pt x="1725779" y="1341988"/>
                      <a:pt x="1717175" y="1330179"/>
                      <a:pt x="1709217" y="1321806"/>
                    </a:cubicBezTo>
                    <a:cubicBezTo>
                      <a:pt x="1685666" y="1297760"/>
                      <a:pt x="1665878" y="1272211"/>
                      <a:pt x="1647488" y="1245803"/>
                    </a:cubicBezTo>
                    <a:cubicBezTo>
                      <a:pt x="1628884" y="1219288"/>
                      <a:pt x="1611677" y="1191699"/>
                      <a:pt x="1595008" y="1162286"/>
                    </a:cubicBezTo>
                    <a:lnTo>
                      <a:pt x="1566510" y="1111724"/>
                    </a:lnTo>
                    <a:cubicBezTo>
                      <a:pt x="1583932" y="1119346"/>
                      <a:pt x="1601245" y="1127075"/>
                      <a:pt x="1618667" y="1134590"/>
                    </a:cubicBezTo>
                    <a:cubicBezTo>
                      <a:pt x="1642971" y="1145110"/>
                      <a:pt x="1667384" y="1155201"/>
                      <a:pt x="1691795" y="1165614"/>
                    </a:cubicBezTo>
                    <a:cubicBezTo>
                      <a:pt x="1691795" y="1171518"/>
                      <a:pt x="1694053" y="1178925"/>
                      <a:pt x="1699216" y="1187298"/>
                    </a:cubicBezTo>
                    <a:cubicBezTo>
                      <a:pt x="1707604" y="1200824"/>
                      <a:pt x="1721369" y="1216604"/>
                      <a:pt x="1732016" y="1228198"/>
                    </a:cubicBezTo>
                    <a:cubicBezTo>
                      <a:pt x="1747179" y="1244515"/>
                      <a:pt x="1763096" y="1262979"/>
                      <a:pt x="1780409" y="1281014"/>
                    </a:cubicBezTo>
                    <a:cubicBezTo>
                      <a:pt x="1791486" y="1292607"/>
                      <a:pt x="1803100" y="1303986"/>
                      <a:pt x="1815037" y="1314614"/>
                    </a:cubicBezTo>
                    <a:cubicBezTo>
                      <a:pt x="1836116" y="1333614"/>
                      <a:pt x="1858162" y="1350361"/>
                      <a:pt x="1880745" y="1362599"/>
                    </a:cubicBezTo>
                    <a:cubicBezTo>
                      <a:pt x="1884080" y="1364638"/>
                      <a:pt x="1888489" y="1363457"/>
                      <a:pt x="1890424" y="1360022"/>
                    </a:cubicBezTo>
                    <a:cubicBezTo>
                      <a:pt x="1892360" y="1356587"/>
                      <a:pt x="1891284" y="1352293"/>
                      <a:pt x="1887843" y="1350361"/>
                    </a:cubicBezTo>
                    <a:cubicBezTo>
                      <a:pt x="1872035" y="1340592"/>
                      <a:pt x="1856764" y="1328247"/>
                      <a:pt x="1841815" y="1314721"/>
                    </a:cubicBezTo>
                    <a:cubicBezTo>
                      <a:pt x="1824932" y="1299585"/>
                      <a:pt x="1808800" y="1282731"/>
                      <a:pt x="1792992" y="1266199"/>
                    </a:cubicBezTo>
                    <a:cubicBezTo>
                      <a:pt x="1776215" y="1248702"/>
                      <a:pt x="1759761" y="1231633"/>
                      <a:pt x="1744490" y="1216175"/>
                    </a:cubicBezTo>
                    <a:cubicBezTo>
                      <a:pt x="1735565" y="1207265"/>
                      <a:pt x="1724273" y="1195671"/>
                      <a:pt x="1715777" y="1184722"/>
                    </a:cubicBezTo>
                    <a:cubicBezTo>
                      <a:pt x="1712336" y="1180320"/>
                      <a:pt x="1709970" y="1176348"/>
                      <a:pt x="1708034" y="1172376"/>
                    </a:cubicBezTo>
                    <a:cubicBezTo>
                      <a:pt x="1723950" y="1179139"/>
                      <a:pt x="1739866" y="1186010"/>
                      <a:pt x="1755783" y="1192665"/>
                    </a:cubicBezTo>
                    <a:cubicBezTo>
                      <a:pt x="1870314" y="1240221"/>
                      <a:pt x="1985706" y="1285737"/>
                      <a:pt x="2102281" y="1328677"/>
                    </a:cubicBezTo>
                    <a:close/>
                    <a:moveTo>
                      <a:pt x="1550378" y="1084029"/>
                    </a:moveTo>
                    <a:lnTo>
                      <a:pt x="1550809" y="1084672"/>
                    </a:lnTo>
                    <a:lnTo>
                      <a:pt x="1550809" y="1084672"/>
                    </a:lnTo>
                    <a:cubicBezTo>
                      <a:pt x="1550701" y="1084672"/>
                      <a:pt x="1550593" y="1084565"/>
                      <a:pt x="1550486" y="1084458"/>
                    </a:cubicBezTo>
                    <a:cubicBezTo>
                      <a:pt x="1550378" y="1084350"/>
                      <a:pt x="1550378" y="1084243"/>
                      <a:pt x="1550378" y="1084029"/>
                    </a:cubicBezTo>
                    <a:close/>
                    <a:moveTo>
                      <a:pt x="1591567" y="867398"/>
                    </a:moveTo>
                    <a:cubicBezTo>
                      <a:pt x="1591674" y="867398"/>
                      <a:pt x="1591674" y="867291"/>
                      <a:pt x="1591567" y="867398"/>
                    </a:cubicBezTo>
                    <a:cubicBezTo>
                      <a:pt x="1592427" y="867291"/>
                      <a:pt x="1593287" y="867184"/>
                      <a:pt x="1593287" y="867720"/>
                    </a:cubicBezTo>
                    <a:cubicBezTo>
                      <a:pt x="1593502" y="868687"/>
                      <a:pt x="1592212" y="867720"/>
                      <a:pt x="1591567" y="86739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 name="Google Shape;28;p2"/>
              <p:cNvSpPr/>
              <p:nvPr/>
            </p:nvSpPr>
            <p:spPr>
              <a:xfrm rot="1790023">
                <a:off x="7884574" y="12818754"/>
                <a:ext cx="247884" cy="244524"/>
              </a:xfrm>
              <a:custGeom>
                <a:avLst/>
                <a:gdLst/>
                <a:ahLst/>
                <a:cxnLst/>
                <a:rect l="l" t="t" r="r" b="b"/>
                <a:pathLst>
                  <a:path w="247876" h="244516" extrusionOk="0">
                    <a:moveTo>
                      <a:pt x="226264" y="192393"/>
                    </a:moveTo>
                    <a:cubicBezTo>
                      <a:pt x="187656" y="247678"/>
                      <a:pt x="110442" y="261096"/>
                      <a:pt x="53982" y="222451"/>
                    </a:cubicBezTo>
                    <a:cubicBezTo>
                      <a:pt x="-2477" y="183805"/>
                      <a:pt x="-16995" y="107480"/>
                      <a:pt x="21613" y="52196"/>
                    </a:cubicBezTo>
                    <a:cubicBezTo>
                      <a:pt x="60220" y="-3089"/>
                      <a:pt x="137435" y="-16615"/>
                      <a:pt x="193894" y="22030"/>
                    </a:cubicBezTo>
                    <a:cubicBezTo>
                      <a:pt x="250353" y="60783"/>
                      <a:pt x="264871" y="137109"/>
                      <a:pt x="226264" y="192393"/>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9" name="Google Shape;29;p2"/>
              <p:cNvSpPr/>
              <p:nvPr/>
            </p:nvSpPr>
            <p:spPr>
              <a:xfrm rot="1790023">
                <a:off x="4733155" y="10111931"/>
                <a:ext cx="2179890" cy="3588755"/>
              </a:xfrm>
              <a:custGeom>
                <a:avLst/>
                <a:gdLst/>
                <a:ahLst/>
                <a:cxnLst/>
                <a:rect l="l" t="t" r="r" b="b"/>
                <a:pathLst>
                  <a:path w="2179822" h="3588643" extrusionOk="0">
                    <a:moveTo>
                      <a:pt x="312944" y="3177368"/>
                    </a:moveTo>
                    <a:lnTo>
                      <a:pt x="323483" y="3178441"/>
                    </a:lnTo>
                    <a:cubicBezTo>
                      <a:pt x="289392" y="3299424"/>
                      <a:pt x="300577" y="3431356"/>
                      <a:pt x="204542" y="3530653"/>
                    </a:cubicBezTo>
                    <a:cubicBezTo>
                      <a:pt x="169484" y="3566830"/>
                      <a:pt x="106679" y="3608696"/>
                      <a:pt x="55705" y="3577994"/>
                    </a:cubicBezTo>
                    <a:cubicBezTo>
                      <a:pt x="-85712" y="3492974"/>
                      <a:pt x="77213" y="3303932"/>
                      <a:pt x="157762" y="3250794"/>
                    </a:cubicBezTo>
                    <a:cubicBezTo>
                      <a:pt x="189701" y="3229754"/>
                      <a:pt x="223900" y="3212041"/>
                      <a:pt x="258850" y="3196369"/>
                    </a:cubicBezTo>
                    <a:cubicBezTo>
                      <a:pt x="270142" y="3191216"/>
                      <a:pt x="281649" y="3186493"/>
                      <a:pt x="293694" y="3183165"/>
                    </a:cubicBezTo>
                    <a:cubicBezTo>
                      <a:pt x="300146" y="3181340"/>
                      <a:pt x="319181" y="3174792"/>
                      <a:pt x="312944" y="3177368"/>
                    </a:cubicBezTo>
                    <a:close/>
                    <a:moveTo>
                      <a:pt x="578678" y="1398704"/>
                    </a:moveTo>
                    <a:cubicBezTo>
                      <a:pt x="527274" y="1375302"/>
                      <a:pt x="464685" y="1405360"/>
                      <a:pt x="425109" y="1438638"/>
                    </a:cubicBezTo>
                    <a:cubicBezTo>
                      <a:pt x="330903" y="1517754"/>
                      <a:pt x="287134" y="1654731"/>
                      <a:pt x="267561" y="1771957"/>
                    </a:cubicBezTo>
                    <a:cubicBezTo>
                      <a:pt x="259926" y="1818224"/>
                      <a:pt x="257022" y="1865028"/>
                      <a:pt x="261431" y="1911725"/>
                    </a:cubicBezTo>
                    <a:cubicBezTo>
                      <a:pt x="262399" y="1921171"/>
                      <a:pt x="278961" y="1987620"/>
                      <a:pt x="276272" y="1975812"/>
                    </a:cubicBezTo>
                    <a:lnTo>
                      <a:pt x="290790" y="1985259"/>
                    </a:lnTo>
                    <a:cubicBezTo>
                      <a:pt x="366069" y="1831964"/>
                      <a:pt x="542652" y="1764120"/>
                      <a:pt x="613307" y="1609323"/>
                    </a:cubicBezTo>
                    <a:cubicBezTo>
                      <a:pt x="641805" y="1546846"/>
                      <a:pt x="656969" y="1434237"/>
                      <a:pt x="578678" y="1398704"/>
                    </a:cubicBezTo>
                    <a:close/>
                    <a:moveTo>
                      <a:pt x="2021024" y="1805449"/>
                    </a:moveTo>
                    <a:cubicBezTo>
                      <a:pt x="1909181" y="1903781"/>
                      <a:pt x="1896276" y="2148107"/>
                      <a:pt x="1938970" y="2278107"/>
                    </a:cubicBezTo>
                    <a:cubicBezTo>
                      <a:pt x="1953058" y="2321153"/>
                      <a:pt x="1989729" y="2405637"/>
                      <a:pt x="2039306" y="2421847"/>
                    </a:cubicBezTo>
                    <a:lnTo>
                      <a:pt x="2057157" y="2388246"/>
                    </a:lnTo>
                    <a:cubicBezTo>
                      <a:pt x="2070815" y="2297966"/>
                      <a:pt x="2120177" y="2217884"/>
                      <a:pt x="2147707" y="2131468"/>
                    </a:cubicBezTo>
                    <a:cubicBezTo>
                      <a:pt x="2162010" y="2086489"/>
                      <a:pt x="2174915" y="2040436"/>
                      <a:pt x="2179325" y="1993203"/>
                    </a:cubicBezTo>
                    <a:cubicBezTo>
                      <a:pt x="2185669" y="1924392"/>
                      <a:pt x="2131253" y="1708621"/>
                      <a:pt x="2021024" y="1805449"/>
                    </a:cubicBezTo>
                    <a:close/>
                    <a:moveTo>
                      <a:pt x="830541" y="10469"/>
                    </a:moveTo>
                    <a:cubicBezTo>
                      <a:pt x="663098" y="98817"/>
                      <a:pt x="931199" y="326074"/>
                      <a:pt x="990670" y="390162"/>
                    </a:cubicBezTo>
                    <a:cubicBezTo>
                      <a:pt x="1007016" y="407874"/>
                      <a:pt x="1081757" y="480013"/>
                      <a:pt x="1068529" y="503200"/>
                    </a:cubicBezTo>
                    <a:lnTo>
                      <a:pt x="1104556" y="462515"/>
                    </a:lnTo>
                    <a:cubicBezTo>
                      <a:pt x="1062507" y="331012"/>
                      <a:pt x="1070788" y="196826"/>
                      <a:pt x="987013" y="77776"/>
                    </a:cubicBezTo>
                    <a:cubicBezTo>
                      <a:pt x="952600" y="28933"/>
                      <a:pt x="893129" y="-22595"/>
                      <a:pt x="830541" y="10469"/>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0" name="Google Shape;30;p2"/>
              <p:cNvSpPr/>
              <p:nvPr/>
            </p:nvSpPr>
            <p:spPr>
              <a:xfrm rot="5528855">
                <a:off x="11008944" y="299586"/>
                <a:ext cx="1840346" cy="3799887"/>
              </a:xfrm>
              <a:custGeom>
                <a:avLst/>
                <a:gdLst/>
                <a:ahLst/>
                <a:cxnLst/>
                <a:rect l="l" t="t" r="r" b="b"/>
                <a:pathLst>
                  <a:path w="1839053" h="3797218" extrusionOk="0">
                    <a:moveTo>
                      <a:pt x="1838616" y="3489771"/>
                    </a:moveTo>
                    <a:cubicBezTo>
                      <a:pt x="1842703" y="3621811"/>
                      <a:pt x="1817645" y="3692339"/>
                      <a:pt x="1785275" y="3797219"/>
                    </a:cubicBezTo>
                    <a:lnTo>
                      <a:pt x="1784845" y="3781331"/>
                    </a:lnTo>
                    <a:cubicBezTo>
                      <a:pt x="1776242" y="3752669"/>
                      <a:pt x="1768929" y="3724221"/>
                      <a:pt x="1761616" y="3695667"/>
                    </a:cubicBezTo>
                    <a:lnTo>
                      <a:pt x="1661818" y="3504693"/>
                    </a:lnTo>
                    <a:cubicBezTo>
                      <a:pt x="1612994" y="3371258"/>
                      <a:pt x="1558793" y="3232993"/>
                      <a:pt x="1546426" y="3081202"/>
                    </a:cubicBezTo>
                    <a:cubicBezTo>
                      <a:pt x="1544060" y="3052647"/>
                      <a:pt x="1535672" y="2918139"/>
                      <a:pt x="1579871" y="2922540"/>
                    </a:cubicBezTo>
                    <a:cubicBezTo>
                      <a:pt x="1615898" y="2926190"/>
                      <a:pt x="1641708" y="3016363"/>
                      <a:pt x="1654505" y="3050607"/>
                    </a:cubicBezTo>
                    <a:cubicBezTo>
                      <a:pt x="1680423" y="3119955"/>
                      <a:pt x="1701608" y="3192844"/>
                      <a:pt x="1719138" y="3267452"/>
                    </a:cubicBezTo>
                    <a:cubicBezTo>
                      <a:pt x="1720643" y="3244264"/>
                      <a:pt x="1721826" y="3220970"/>
                      <a:pt x="1725697" y="3198427"/>
                    </a:cubicBezTo>
                    <a:cubicBezTo>
                      <a:pt x="1729031" y="3178674"/>
                      <a:pt x="1734516" y="3159244"/>
                      <a:pt x="1740001" y="3140351"/>
                    </a:cubicBezTo>
                    <a:cubicBezTo>
                      <a:pt x="1802267" y="2925975"/>
                      <a:pt x="1822270" y="3238253"/>
                      <a:pt x="1827432" y="3301589"/>
                    </a:cubicBezTo>
                    <a:cubicBezTo>
                      <a:pt x="1832594" y="3364066"/>
                      <a:pt x="1836680" y="3426865"/>
                      <a:pt x="1838616" y="3489771"/>
                    </a:cubicBezTo>
                    <a:close/>
                    <a:moveTo>
                      <a:pt x="1564170" y="3487410"/>
                    </a:moveTo>
                    <a:lnTo>
                      <a:pt x="1535564" y="3425040"/>
                    </a:lnTo>
                    <a:cubicBezTo>
                      <a:pt x="1542877" y="3377592"/>
                      <a:pt x="1491795" y="3295148"/>
                      <a:pt x="1475879" y="3261655"/>
                    </a:cubicBezTo>
                    <a:cubicBezTo>
                      <a:pt x="1401890" y="3105785"/>
                      <a:pt x="1306931" y="2958931"/>
                      <a:pt x="1193798" y="2851904"/>
                    </a:cubicBezTo>
                    <a:cubicBezTo>
                      <a:pt x="1160030" y="2820022"/>
                      <a:pt x="963014" y="2661897"/>
                      <a:pt x="1019151" y="2841169"/>
                    </a:cubicBezTo>
                    <a:cubicBezTo>
                      <a:pt x="1024635" y="2858560"/>
                      <a:pt x="1031195" y="2875092"/>
                      <a:pt x="1038293" y="2891301"/>
                    </a:cubicBezTo>
                    <a:cubicBezTo>
                      <a:pt x="1050660" y="2919749"/>
                      <a:pt x="1064748" y="2946693"/>
                      <a:pt x="1079481" y="2972994"/>
                    </a:cubicBezTo>
                    <a:cubicBezTo>
                      <a:pt x="1096365" y="3002837"/>
                      <a:pt x="1115293" y="3030533"/>
                      <a:pt x="1134220" y="3058229"/>
                    </a:cubicBezTo>
                    <a:cubicBezTo>
                      <a:pt x="1094322" y="3039121"/>
                      <a:pt x="1054532" y="3020979"/>
                      <a:pt x="1016462" y="3003803"/>
                    </a:cubicBezTo>
                    <a:cubicBezTo>
                      <a:pt x="1004202" y="2998221"/>
                      <a:pt x="892144" y="2935100"/>
                      <a:pt x="883756" y="2959146"/>
                    </a:cubicBezTo>
                    <a:cubicBezTo>
                      <a:pt x="868915" y="3001656"/>
                      <a:pt x="1003880" y="3144967"/>
                      <a:pt x="1021624" y="3165792"/>
                    </a:cubicBezTo>
                    <a:cubicBezTo>
                      <a:pt x="1173042" y="3344206"/>
                      <a:pt x="1379522" y="3496749"/>
                      <a:pt x="1588045" y="3524338"/>
                    </a:cubicBezTo>
                    <a:lnTo>
                      <a:pt x="1545136" y="3469697"/>
                    </a:lnTo>
                    <a:cubicBezTo>
                      <a:pt x="1551373" y="3475709"/>
                      <a:pt x="1558040" y="3481076"/>
                      <a:pt x="1564170" y="3487410"/>
                    </a:cubicBezTo>
                    <a:close/>
                    <a:moveTo>
                      <a:pt x="1285531" y="2804456"/>
                    </a:moveTo>
                    <a:cubicBezTo>
                      <a:pt x="1304888" y="2763771"/>
                      <a:pt x="1360057" y="2657281"/>
                      <a:pt x="1376188" y="2614234"/>
                    </a:cubicBezTo>
                    <a:cubicBezTo>
                      <a:pt x="1424689" y="2484879"/>
                      <a:pt x="1449746" y="2347579"/>
                      <a:pt x="1449101" y="2205557"/>
                    </a:cubicBezTo>
                    <a:cubicBezTo>
                      <a:pt x="1448993" y="2177539"/>
                      <a:pt x="1453295" y="2085219"/>
                      <a:pt x="1426625" y="2072122"/>
                    </a:cubicBezTo>
                    <a:cubicBezTo>
                      <a:pt x="1385867" y="2052263"/>
                      <a:pt x="1348980" y="2174426"/>
                      <a:pt x="1339839" y="2206308"/>
                    </a:cubicBezTo>
                    <a:cubicBezTo>
                      <a:pt x="1328225" y="2246886"/>
                      <a:pt x="1318116" y="2291758"/>
                      <a:pt x="1309297" y="2338884"/>
                    </a:cubicBezTo>
                    <a:cubicBezTo>
                      <a:pt x="1297360" y="2240230"/>
                      <a:pt x="1275744" y="2144797"/>
                      <a:pt x="1234449" y="2078348"/>
                    </a:cubicBezTo>
                    <a:cubicBezTo>
                      <a:pt x="1191539" y="2009001"/>
                      <a:pt x="1170031" y="2238620"/>
                      <a:pt x="1168848" y="2263525"/>
                    </a:cubicBezTo>
                    <a:cubicBezTo>
                      <a:pt x="1161428" y="2430775"/>
                      <a:pt x="1202831" y="2656959"/>
                      <a:pt x="1265851" y="2800162"/>
                    </a:cubicBezTo>
                    <a:cubicBezTo>
                      <a:pt x="1267786" y="2826463"/>
                      <a:pt x="1276927" y="2822598"/>
                      <a:pt x="1285531" y="2804456"/>
                    </a:cubicBezTo>
                    <a:close/>
                    <a:moveTo>
                      <a:pt x="972262" y="2340280"/>
                    </a:moveTo>
                    <a:cubicBezTo>
                      <a:pt x="984845" y="2347687"/>
                      <a:pt x="991835" y="2351122"/>
                      <a:pt x="989899" y="2348223"/>
                    </a:cubicBezTo>
                    <a:cubicBezTo>
                      <a:pt x="988071" y="2345647"/>
                      <a:pt x="985920" y="2341997"/>
                      <a:pt x="983985" y="2339206"/>
                    </a:cubicBezTo>
                    <a:cubicBezTo>
                      <a:pt x="992050" y="2338133"/>
                      <a:pt x="996029" y="2336630"/>
                      <a:pt x="994416" y="2334805"/>
                    </a:cubicBezTo>
                    <a:cubicBezTo>
                      <a:pt x="984952" y="2324177"/>
                      <a:pt x="973446" y="2314301"/>
                      <a:pt x="961508" y="2304747"/>
                    </a:cubicBezTo>
                    <a:cubicBezTo>
                      <a:pt x="885154" y="2184302"/>
                      <a:pt x="772128" y="1983881"/>
                      <a:pt x="691364" y="1911957"/>
                    </a:cubicBezTo>
                    <a:cubicBezTo>
                      <a:pt x="657812" y="1882222"/>
                      <a:pt x="607375" y="1831124"/>
                      <a:pt x="562530" y="1840141"/>
                    </a:cubicBezTo>
                    <a:cubicBezTo>
                      <a:pt x="486928" y="1855385"/>
                      <a:pt x="602858" y="2032188"/>
                      <a:pt x="615763" y="2049364"/>
                    </a:cubicBezTo>
                    <a:cubicBezTo>
                      <a:pt x="627055" y="2064393"/>
                      <a:pt x="641465" y="2080495"/>
                      <a:pt x="657812" y="2097027"/>
                    </a:cubicBezTo>
                    <a:cubicBezTo>
                      <a:pt x="632432" y="2084145"/>
                      <a:pt x="606837" y="2072337"/>
                      <a:pt x="580812" y="2062353"/>
                    </a:cubicBezTo>
                    <a:cubicBezTo>
                      <a:pt x="556292" y="2052799"/>
                      <a:pt x="478432" y="2016945"/>
                      <a:pt x="460688" y="2067291"/>
                    </a:cubicBezTo>
                    <a:cubicBezTo>
                      <a:pt x="437674" y="2132452"/>
                      <a:pt x="525321" y="2210065"/>
                      <a:pt x="555110" y="2234541"/>
                    </a:cubicBezTo>
                    <a:cubicBezTo>
                      <a:pt x="667813" y="2326968"/>
                      <a:pt x="899672" y="2344788"/>
                      <a:pt x="972262" y="2340280"/>
                    </a:cubicBezTo>
                    <a:close/>
                    <a:moveTo>
                      <a:pt x="906232" y="1971858"/>
                    </a:moveTo>
                    <a:cubicBezTo>
                      <a:pt x="906340" y="1971429"/>
                      <a:pt x="906340" y="1970999"/>
                      <a:pt x="906340" y="1970570"/>
                    </a:cubicBezTo>
                    <a:cubicBezTo>
                      <a:pt x="917847" y="1943196"/>
                      <a:pt x="942904" y="1837243"/>
                      <a:pt x="950001" y="1808151"/>
                    </a:cubicBezTo>
                    <a:cubicBezTo>
                      <a:pt x="985275" y="1660976"/>
                      <a:pt x="1026786" y="1502636"/>
                      <a:pt x="1026463" y="1348483"/>
                    </a:cubicBezTo>
                    <a:cubicBezTo>
                      <a:pt x="1026356" y="1331630"/>
                      <a:pt x="1025603" y="1314883"/>
                      <a:pt x="1023130" y="1298566"/>
                    </a:cubicBezTo>
                    <a:cubicBezTo>
                      <a:pt x="1016032" y="1253157"/>
                      <a:pt x="990867" y="1229433"/>
                      <a:pt x="961939" y="1267757"/>
                    </a:cubicBezTo>
                    <a:cubicBezTo>
                      <a:pt x="939785" y="1297170"/>
                      <a:pt x="917847" y="1615567"/>
                      <a:pt x="907200" y="1815880"/>
                    </a:cubicBezTo>
                    <a:cubicBezTo>
                      <a:pt x="895478" y="1620827"/>
                      <a:pt x="861925" y="1242315"/>
                      <a:pt x="829125" y="1243603"/>
                    </a:cubicBezTo>
                    <a:cubicBezTo>
                      <a:pt x="774386" y="1245643"/>
                      <a:pt x="768149" y="1372315"/>
                      <a:pt x="766966" y="1421051"/>
                    </a:cubicBezTo>
                    <a:cubicBezTo>
                      <a:pt x="762557" y="1606335"/>
                      <a:pt x="876658" y="1899720"/>
                      <a:pt x="899887" y="1991503"/>
                    </a:cubicBezTo>
                    <a:cubicBezTo>
                      <a:pt x="901500" y="1998051"/>
                      <a:pt x="905157" y="1978836"/>
                      <a:pt x="906232" y="1971858"/>
                    </a:cubicBezTo>
                    <a:close/>
                    <a:moveTo>
                      <a:pt x="127632" y="761822"/>
                    </a:moveTo>
                    <a:cubicBezTo>
                      <a:pt x="113867" y="750121"/>
                      <a:pt x="21167" y="665100"/>
                      <a:pt x="1702" y="710831"/>
                    </a:cubicBezTo>
                    <a:cubicBezTo>
                      <a:pt x="-5074" y="726611"/>
                      <a:pt x="10197" y="751516"/>
                      <a:pt x="15789" y="762680"/>
                    </a:cubicBezTo>
                    <a:cubicBezTo>
                      <a:pt x="43105" y="816784"/>
                      <a:pt x="75152" y="867238"/>
                      <a:pt x="107200" y="916189"/>
                    </a:cubicBezTo>
                    <a:cubicBezTo>
                      <a:pt x="244853" y="1126915"/>
                      <a:pt x="466388" y="1164702"/>
                      <a:pt x="438857" y="1124553"/>
                    </a:cubicBezTo>
                    <a:cubicBezTo>
                      <a:pt x="345834" y="988972"/>
                      <a:pt x="244100" y="861441"/>
                      <a:pt x="127632" y="761822"/>
                    </a:cubicBezTo>
                    <a:close/>
                    <a:moveTo>
                      <a:pt x="435416" y="700311"/>
                    </a:moveTo>
                    <a:cubicBezTo>
                      <a:pt x="430899" y="518462"/>
                      <a:pt x="417241" y="337364"/>
                      <a:pt x="383796" y="162707"/>
                    </a:cubicBezTo>
                    <a:cubicBezTo>
                      <a:pt x="377344" y="129322"/>
                      <a:pt x="360782" y="-5616"/>
                      <a:pt x="318949" y="181"/>
                    </a:cubicBezTo>
                    <a:cubicBezTo>
                      <a:pt x="270340" y="6837"/>
                      <a:pt x="266253" y="195342"/>
                      <a:pt x="264640" y="235919"/>
                    </a:cubicBezTo>
                    <a:cubicBezTo>
                      <a:pt x="255284" y="464465"/>
                      <a:pt x="384764" y="908997"/>
                      <a:pt x="413262" y="986395"/>
                    </a:cubicBezTo>
                    <a:cubicBezTo>
                      <a:pt x="441761" y="1063794"/>
                      <a:pt x="436169" y="729188"/>
                      <a:pt x="435416" y="7003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1" name="Google Shape;31;p2"/>
              <p:cNvSpPr/>
              <p:nvPr/>
            </p:nvSpPr>
            <p:spPr>
              <a:xfrm rot="5528855">
                <a:off x="9332251" y="-837584"/>
                <a:ext cx="2764035" cy="6533007"/>
              </a:xfrm>
              <a:custGeom>
                <a:avLst/>
                <a:gdLst/>
                <a:ahLst/>
                <a:cxnLst/>
                <a:rect l="l" t="t" r="r" b="b"/>
                <a:pathLst>
                  <a:path w="2762094" h="6528418" extrusionOk="0">
                    <a:moveTo>
                      <a:pt x="3579" y="52095"/>
                    </a:moveTo>
                    <a:cubicBezTo>
                      <a:pt x="-5131" y="33953"/>
                      <a:pt x="2612" y="12268"/>
                      <a:pt x="20786" y="3573"/>
                    </a:cubicBezTo>
                    <a:cubicBezTo>
                      <a:pt x="38853" y="-5122"/>
                      <a:pt x="60684" y="2607"/>
                      <a:pt x="69395" y="20749"/>
                    </a:cubicBezTo>
                    <a:lnTo>
                      <a:pt x="556665" y="1020704"/>
                    </a:lnTo>
                    <a:cubicBezTo>
                      <a:pt x="837455" y="1597811"/>
                      <a:pt x="1182878" y="2329179"/>
                      <a:pt x="1465927" y="2906287"/>
                    </a:cubicBezTo>
                    <a:cubicBezTo>
                      <a:pt x="1632401" y="3245617"/>
                      <a:pt x="1776829" y="3531702"/>
                      <a:pt x="1875983" y="3699595"/>
                    </a:cubicBezTo>
                    <a:cubicBezTo>
                      <a:pt x="2153009" y="4172682"/>
                      <a:pt x="2335184" y="4635141"/>
                      <a:pt x="2459072" y="5049292"/>
                    </a:cubicBezTo>
                    <a:cubicBezTo>
                      <a:pt x="2651464" y="5692420"/>
                      <a:pt x="2703836" y="6218107"/>
                      <a:pt x="2761156" y="6482186"/>
                    </a:cubicBezTo>
                    <a:cubicBezTo>
                      <a:pt x="2765780" y="6502689"/>
                      <a:pt x="2752875" y="6522978"/>
                      <a:pt x="2732335" y="6527487"/>
                    </a:cubicBezTo>
                    <a:cubicBezTo>
                      <a:pt x="2711794" y="6532103"/>
                      <a:pt x="2691469" y="6519113"/>
                      <a:pt x="2686952" y="6498717"/>
                    </a:cubicBezTo>
                    <a:cubicBezTo>
                      <a:pt x="2626944" y="6236464"/>
                      <a:pt x="2568119" y="5714319"/>
                      <a:pt x="2370888" y="5076022"/>
                    </a:cubicBezTo>
                    <a:cubicBezTo>
                      <a:pt x="2245280" y="4669492"/>
                      <a:pt x="2063642" y="4215299"/>
                      <a:pt x="1787799" y="3751552"/>
                    </a:cubicBezTo>
                    <a:cubicBezTo>
                      <a:pt x="1687785" y="3581941"/>
                      <a:pt x="1540776" y="3293924"/>
                      <a:pt x="1374302" y="2950837"/>
                    </a:cubicBezTo>
                    <a:cubicBezTo>
                      <a:pt x="1093619" y="2372333"/>
                      <a:pt x="756154" y="1637101"/>
                      <a:pt x="479880" y="1057524"/>
                    </a:cubicBezTo>
                    <a:lnTo>
                      <a:pt x="3579" y="52095"/>
                    </a:lnTo>
                    <a:lnTo>
                      <a:pt x="3579" y="5209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2" name="Google Shape;32;p2"/>
              <p:cNvSpPr/>
              <p:nvPr/>
            </p:nvSpPr>
            <p:spPr>
              <a:xfrm rot="5528855">
                <a:off x="10970153" y="-235307"/>
                <a:ext cx="2864100" cy="3914881"/>
              </a:xfrm>
              <a:custGeom>
                <a:avLst/>
                <a:gdLst/>
                <a:ahLst/>
                <a:cxnLst/>
                <a:rect l="l" t="t" r="r" b="b"/>
                <a:pathLst>
                  <a:path w="2862088" h="3912131" extrusionOk="0">
                    <a:moveTo>
                      <a:pt x="2267483" y="3498409"/>
                    </a:moveTo>
                    <a:cubicBezTo>
                      <a:pt x="2280173" y="3529110"/>
                      <a:pt x="2297164" y="3582248"/>
                      <a:pt x="2272430" y="3614023"/>
                    </a:cubicBezTo>
                    <a:cubicBezTo>
                      <a:pt x="2248771" y="3644296"/>
                      <a:pt x="2203711" y="3613594"/>
                      <a:pt x="2182310" y="3598458"/>
                    </a:cubicBezTo>
                    <a:cubicBezTo>
                      <a:pt x="2104880" y="3543388"/>
                      <a:pt x="2033473" y="3459548"/>
                      <a:pt x="1980670" y="3366691"/>
                    </a:cubicBezTo>
                    <a:cubicBezTo>
                      <a:pt x="1959484" y="3329656"/>
                      <a:pt x="1939374" y="3254082"/>
                      <a:pt x="1969485" y="3229714"/>
                    </a:cubicBezTo>
                    <a:cubicBezTo>
                      <a:pt x="1999597" y="3205346"/>
                      <a:pt x="2036591" y="3227352"/>
                      <a:pt x="2036914" y="3227567"/>
                    </a:cubicBezTo>
                    <a:cubicBezTo>
                      <a:pt x="2066918" y="3243240"/>
                      <a:pt x="2095201" y="3263959"/>
                      <a:pt x="2121119" y="3288756"/>
                    </a:cubicBezTo>
                    <a:cubicBezTo>
                      <a:pt x="2178976" y="3343933"/>
                      <a:pt x="2232855" y="3414462"/>
                      <a:pt x="2267483" y="3498409"/>
                    </a:cubicBezTo>
                    <a:close/>
                    <a:moveTo>
                      <a:pt x="1893454" y="3397286"/>
                    </a:moveTo>
                    <a:cubicBezTo>
                      <a:pt x="1869364" y="3381613"/>
                      <a:pt x="1860224" y="3373776"/>
                      <a:pt x="1818175" y="3359177"/>
                    </a:cubicBezTo>
                    <a:cubicBezTo>
                      <a:pt x="1776126" y="3344578"/>
                      <a:pt x="1747197" y="3364974"/>
                      <a:pt x="1747197" y="3364974"/>
                    </a:cubicBezTo>
                    <a:cubicBezTo>
                      <a:pt x="1715258" y="3422942"/>
                      <a:pt x="1770749" y="3494007"/>
                      <a:pt x="1797312" y="3530291"/>
                    </a:cubicBezTo>
                    <a:cubicBezTo>
                      <a:pt x="1868074" y="3627335"/>
                      <a:pt x="1959807" y="3705377"/>
                      <a:pt x="2058315" y="3745096"/>
                    </a:cubicBezTo>
                    <a:cubicBezTo>
                      <a:pt x="2086168" y="3756368"/>
                      <a:pt x="2145101" y="3781917"/>
                      <a:pt x="2170481" y="3744345"/>
                    </a:cubicBezTo>
                    <a:cubicBezTo>
                      <a:pt x="2197043" y="3704840"/>
                      <a:pt x="2150370" y="3643866"/>
                      <a:pt x="2132841" y="3620035"/>
                    </a:cubicBezTo>
                    <a:cubicBezTo>
                      <a:pt x="2065305" y="3528466"/>
                      <a:pt x="1980132" y="3453644"/>
                      <a:pt x="1893454" y="3397286"/>
                    </a:cubicBezTo>
                    <a:close/>
                    <a:moveTo>
                      <a:pt x="2574944" y="3323859"/>
                    </a:moveTo>
                    <a:cubicBezTo>
                      <a:pt x="2569029" y="3314198"/>
                      <a:pt x="2562791" y="3304751"/>
                      <a:pt x="2555586" y="3296593"/>
                    </a:cubicBezTo>
                    <a:cubicBezTo>
                      <a:pt x="2529454" y="3267179"/>
                      <a:pt x="2508376" y="3289293"/>
                      <a:pt x="2498267" y="3329227"/>
                    </a:cubicBezTo>
                    <a:cubicBezTo>
                      <a:pt x="2484071" y="3384941"/>
                      <a:pt x="2489986" y="3448813"/>
                      <a:pt x="2497514" y="3504098"/>
                    </a:cubicBezTo>
                    <a:cubicBezTo>
                      <a:pt x="2505042" y="3558846"/>
                      <a:pt x="2518162" y="3611876"/>
                      <a:pt x="2532895" y="3663511"/>
                    </a:cubicBezTo>
                    <a:cubicBezTo>
                      <a:pt x="2552790" y="3733610"/>
                      <a:pt x="2579998" y="3816268"/>
                      <a:pt x="2634414" y="3847937"/>
                    </a:cubicBezTo>
                    <a:lnTo>
                      <a:pt x="2695282" y="3837309"/>
                    </a:lnTo>
                    <a:cubicBezTo>
                      <a:pt x="2721092" y="3806929"/>
                      <a:pt x="2700444" y="3708705"/>
                      <a:pt x="2695175" y="3676178"/>
                    </a:cubicBezTo>
                    <a:cubicBezTo>
                      <a:pt x="2674635" y="3550687"/>
                      <a:pt x="2635489" y="3422513"/>
                      <a:pt x="2574944" y="3323859"/>
                    </a:cubicBezTo>
                    <a:close/>
                    <a:moveTo>
                      <a:pt x="2848959" y="3555626"/>
                    </a:moveTo>
                    <a:cubicBezTo>
                      <a:pt x="2841861" y="3521489"/>
                      <a:pt x="2832075" y="3488318"/>
                      <a:pt x="2820783" y="3456650"/>
                    </a:cubicBezTo>
                    <a:cubicBezTo>
                      <a:pt x="2813685" y="3436790"/>
                      <a:pt x="2805835" y="3417253"/>
                      <a:pt x="2796909" y="3398789"/>
                    </a:cubicBezTo>
                    <a:cubicBezTo>
                      <a:pt x="2791962" y="3388376"/>
                      <a:pt x="2786585" y="3378070"/>
                      <a:pt x="2780132" y="3369160"/>
                    </a:cubicBezTo>
                    <a:cubicBezTo>
                      <a:pt x="2738407" y="3311622"/>
                      <a:pt x="2716683" y="3443124"/>
                      <a:pt x="2712812" y="3478227"/>
                    </a:cubicBezTo>
                    <a:cubicBezTo>
                      <a:pt x="2711736" y="3488210"/>
                      <a:pt x="2710338" y="3503883"/>
                      <a:pt x="2709693" y="3513867"/>
                    </a:cubicBezTo>
                    <a:cubicBezTo>
                      <a:pt x="2703778" y="3605650"/>
                      <a:pt x="2705821" y="3704518"/>
                      <a:pt x="2722060" y="3792759"/>
                    </a:cubicBezTo>
                    <a:cubicBezTo>
                      <a:pt x="2729911" y="3835484"/>
                      <a:pt x="2742708" y="3877135"/>
                      <a:pt x="2769809" y="3903007"/>
                    </a:cubicBezTo>
                    <a:lnTo>
                      <a:pt x="2810889" y="3912131"/>
                    </a:lnTo>
                    <a:cubicBezTo>
                      <a:pt x="2840786" y="3847937"/>
                      <a:pt x="2858423" y="3793188"/>
                      <a:pt x="2861541" y="3714180"/>
                    </a:cubicBezTo>
                    <a:cubicBezTo>
                      <a:pt x="2863692" y="3660505"/>
                      <a:pt x="2859498" y="3606616"/>
                      <a:pt x="2848959" y="3555626"/>
                    </a:cubicBezTo>
                    <a:close/>
                    <a:moveTo>
                      <a:pt x="1197446" y="1157129"/>
                    </a:moveTo>
                    <a:cubicBezTo>
                      <a:pt x="1183251" y="1073290"/>
                      <a:pt x="764054" y="606537"/>
                      <a:pt x="433687" y="251212"/>
                    </a:cubicBezTo>
                    <a:cubicBezTo>
                      <a:pt x="220863" y="22237"/>
                      <a:pt x="8683" y="-10397"/>
                      <a:pt x="4059" y="2377"/>
                    </a:cubicBezTo>
                    <a:cubicBezTo>
                      <a:pt x="-39495" y="125292"/>
                      <a:pt x="280118" y="406975"/>
                      <a:pt x="356795" y="485340"/>
                    </a:cubicBezTo>
                    <a:cubicBezTo>
                      <a:pt x="647049" y="782160"/>
                      <a:pt x="1210458" y="1233991"/>
                      <a:pt x="1197446" y="1157129"/>
                    </a:cubicBezTo>
                    <a:lnTo>
                      <a:pt x="1197446" y="1157129"/>
                    </a:lnTo>
                    <a:close/>
                    <a:moveTo>
                      <a:pt x="1299180" y="887791"/>
                    </a:moveTo>
                    <a:cubicBezTo>
                      <a:pt x="1328109" y="941573"/>
                      <a:pt x="1430273" y="1016717"/>
                      <a:pt x="1437263" y="910120"/>
                    </a:cubicBezTo>
                    <a:cubicBezTo>
                      <a:pt x="1449630" y="718394"/>
                      <a:pt x="1408012" y="360386"/>
                      <a:pt x="1341659" y="194317"/>
                    </a:cubicBezTo>
                    <a:cubicBezTo>
                      <a:pt x="1314989" y="127654"/>
                      <a:pt x="1257239" y="232748"/>
                      <a:pt x="1240247" y="390873"/>
                    </a:cubicBezTo>
                    <a:cubicBezTo>
                      <a:pt x="1221965" y="561236"/>
                      <a:pt x="1247345" y="791499"/>
                      <a:pt x="1299180" y="887791"/>
                    </a:cubicBezTo>
                    <a:lnTo>
                      <a:pt x="1299180" y="887791"/>
                    </a:lnTo>
                    <a:close/>
                    <a:moveTo>
                      <a:pt x="850087" y="1098410"/>
                    </a:moveTo>
                    <a:cubicBezTo>
                      <a:pt x="643608" y="1134586"/>
                      <a:pt x="1201425" y="1638589"/>
                      <a:pt x="1260358" y="1527376"/>
                    </a:cubicBezTo>
                    <a:cubicBezTo>
                      <a:pt x="1276274" y="1497318"/>
                      <a:pt x="1186799" y="1321695"/>
                      <a:pt x="1081086" y="1213595"/>
                    </a:cubicBezTo>
                    <a:cubicBezTo>
                      <a:pt x="1000968" y="1131473"/>
                      <a:pt x="863207" y="1096155"/>
                      <a:pt x="850087" y="1098410"/>
                    </a:cubicBezTo>
                    <a:lnTo>
                      <a:pt x="850087" y="1098410"/>
                    </a:lnTo>
                    <a:close/>
                    <a:moveTo>
                      <a:pt x="1850867" y="1521579"/>
                    </a:moveTo>
                    <a:cubicBezTo>
                      <a:pt x="1773760" y="1360770"/>
                      <a:pt x="1755908" y="1569349"/>
                      <a:pt x="1751284" y="1610356"/>
                    </a:cubicBezTo>
                    <a:cubicBezTo>
                      <a:pt x="1737304" y="1736599"/>
                      <a:pt x="1772255" y="2058216"/>
                      <a:pt x="1793978" y="2085268"/>
                    </a:cubicBezTo>
                    <a:cubicBezTo>
                      <a:pt x="1859578" y="2167604"/>
                      <a:pt x="1870978" y="2026119"/>
                      <a:pt x="1874419" y="2001858"/>
                    </a:cubicBezTo>
                    <a:cubicBezTo>
                      <a:pt x="1890335" y="1889893"/>
                      <a:pt x="1879258" y="1580835"/>
                      <a:pt x="1850867" y="1521579"/>
                    </a:cubicBezTo>
                    <a:lnTo>
                      <a:pt x="1850867" y="1521579"/>
                    </a:lnTo>
                    <a:close/>
                    <a:moveTo>
                      <a:pt x="2083372" y="1591248"/>
                    </a:moveTo>
                    <a:cubicBezTo>
                      <a:pt x="2056379" y="1356798"/>
                      <a:pt x="1952171" y="1542834"/>
                      <a:pt x="1942278" y="1629357"/>
                    </a:cubicBezTo>
                    <a:cubicBezTo>
                      <a:pt x="1927114" y="1760215"/>
                      <a:pt x="1923780" y="1885813"/>
                      <a:pt x="1930448" y="2010016"/>
                    </a:cubicBezTo>
                    <a:cubicBezTo>
                      <a:pt x="1931416" y="2027836"/>
                      <a:pt x="1933029" y="2045441"/>
                      <a:pt x="1936363" y="2062617"/>
                    </a:cubicBezTo>
                    <a:cubicBezTo>
                      <a:pt x="1962603" y="2199487"/>
                      <a:pt x="2088534" y="1901379"/>
                      <a:pt x="2083372" y="1591248"/>
                    </a:cubicBezTo>
                    <a:lnTo>
                      <a:pt x="2083372" y="1591248"/>
                    </a:lnTo>
                    <a:close/>
                    <a:moveTo>
                      <a:pt x="1474903" y="2267009"/>
                    </a:moveTo>
                    <a:cubicBezTo>
                      <a:pt x="1356607" y="2243500"/>
                      <a:pt x="1401882" y="2358793"/>
                      <a:pt x="1433284" y="2395828"/>
                    </a:cubicBezTo>
                    <a:cubicBezTo>
                      <a:pt x="1512542" y="2488900"/>
                      <a:pt x="1628472" y="2612995"/>
                      <a:pt x="1739454" y="2628131"/>
                    </a:cubicBezTo>
                    <a:cubicBezTo>
                      <a:pt x="1818390" y="2638759"/>
                      <a:pt x="1743541" y="2507256"/>
                      <a:pt x="1724829" y="2480956"/>
                    </a:cubicBezTo>
                    <a:cubicBezTo>
                      <a:pt x="1663315" y="2394003"/>
                      <a:pt x="1568571" y="2285688"/>
                      <a:pt x="1474903" y="2267009"/>
                    </a:cubicBezTo>
                    <a:lnTo>
                      <a:pt x="1474903" y="2267009"/>
                    </a:lnTo>
                    <a:close/>
                    <a:moveTo>
                      <a:pt x="1342734" y="2650567"/>
                    </a:moveTo>
                    <a:cubicBezTo>
                      <a:pt x="1445436" y="2699733"/>
                      <a:pt x="1732464" y="2824043"/>
                      <a:pt x="1750854" y="2789369"/>
                    </a:cubicBezTo>
                    <a:cubicBezTo>
                      <a:pt x="1769674" y="2754051"/>
                      <a:pt x="1721280" y="2694687"/>
                      <a:pt x="1706224" y="2675794"/>
                    </a:cubicBezTo>
                    <a:cubicBezTo>
                      <a:pt x="1634817" y="2586480"/>
                      <a:pt x="1379621" y="2452938"/>
                      <a:pt x="1356177" y="2458520"/>
                    </a:cubicBezTo>
                    <a:cubicBezTo>
                      <a:pt x="1247023" y="2484391"/>
                      <a:pt x="1280683" y="2620831"/>
                      <a:pt x="1342734" y="2650567"/>
                    </a:cubicBezTo>
                    <a:lnTo>
                      <a:pt x="1342734" y="2650567"/>
                    </a:lnTo>
                    <a:close/>
                    <a:moveTo>
                      <a:pt x="2313941" y="2796776"/>
                    </a:moveTo>
                    <a:cubicBezTo>
                      <a:pt x="2312758" y="2827478"/>
                      <a:pt x="2323189" y="2926239"/>
                      <a:pt x="2352225" y="2935686"/>
                    </a:cubicBezTo>
                    <a:cubicBezTo>
                      <a:pt x="2388359" y="2947387"/>
                      <a:pt x="2445356" y="2863762"/>
                      <a:pt x="2450196" y="2841004"/>
                    </a:cubicBezTo>
                    <a:cubicBezTo>
                      <a:pt x="2472672" y="2736661"/>
                      <a:pt x="2492890" y="2555563"/>
                      <a:pt x="2483641" y="2448644"/>
                    </a:cubicBezTo>
                    <a:cubicBezTo>
                      <a:pt x="2480737" y="2414507"/>
                      <a:pt x="2471704" y="2340329"/>
                      <a:pt x="2436645" y="2339148"/>
                    </a:cubicBezTo>
                    <a:cubicBezTo>
                      <a:pt x="2404813" y="2337967"/>
                      <a:pt x="2385348" y="2404845"/>
                      <a:pt x="2375669" y="2435547"/>
                    </a:cubicBezTo>
                    <a:cubicBezTo>
                      <a:pt x="2340396" y="2547942"/>
                      <a:pt x="2318673" y="2666991"/>
                      <a:pt x="2313941" y="2796776"/>
                    </a:cubicBezTo>
                    <a:lnTo>
                      <a:pt x="2313941" y="2796776"/>
                    </a:lnTo>
                    <a:close/>
                    <a:moveTo>
                      <a:pt x="2253395" y="2985925"/>
                    </a:moveTo>
                    <a:cubicBezTo>
                      <a:pt x="2253180" y="2990219"/>
                      <a:pt x="2300928" y="2854315"/>
                      <a:pt x="2299960" y="2758131"/>
                    </a:cubicBezTo>
                    <a:cubicBezTo>
                      <a:pt x="2298885" y="2643053"/>
                      <a:pt x="2304369" y="2592706"/>
                      <a:pt x="2276624" y="2506290"/>
                    </a:cubicBezTo>
                    <a:cubicBezTo>
                      <a:pt x="2267053" y="2476447"/>
                      <a:pt x="2249954" y="2428248"/>
                      <a:pt x="2219627" y="2433293"/>
                    </a:cubicBezTo>
                    <a:cubicBezTo>
                      <a:pt x="2184246" y="2439197"/>
                      <a:pt x="2164781" y="2490295"/>
                      <a:pt x="2155640" y="2530551"/>
                    </a:cubicBezTo>
                    <a:cubicBezTo>
                      <a:pt x="2132518" y="2632103"/>
                      <a:pt x="2142950" y="2747288"/>
                      <a:pt x="2161339" y="2845835"/>
                    </a:cubicBezTo>
                    <a:cubicBezTo>
                      <a:pt x="2168007" y="2881474"/>
                      <a:pt x="2211239" y="3018881"/>
                      <a:pt x="2253395" y="2985925"/>
                    </a:cubicBezTo>
                    <a:lnTo>
                      <a:pt x="2253395" y="298592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3" name="Google Shape;33;p2"/>
              <p:cNvSpPr/>
              <p:nvPr/>
            </p:nvSpPr>
            <p:spPr>
              <a:xfrm rot="5528855">
                <a:off x="6913708" y="2274115"/>
                <a:ext cx="4044489" cy="3289426"/>
              </a:xfrm>
              <a:custGeom>
                <a:avLst/>
                <a:gdLst/>
                <a:ahLst/>
                <a:cxnLst/>
                <a:rect l="l" t="t" r="r" b="b"/>
                <a:pathLst>
                  <a:path w="4041648" h="3287116" extrusionOk="0">
                    <a:moveTo>
                      <a:pt x="4041473" y="82674"/>
                    </a:moveTo>
                    <a:cubicBezTo>
                      <a:pt x="4045022" y="101568"/>
                      <a:pt x="3993510" y="151163"/>
                      <a:pt x="3983616" y="163615"/>
                    </a:cubicBezTo>
                    <a:cubicBezTo>
                      <a:pt x="3913391" y="251749"/>
                      <a:pt x="3844458" y="341707"/>
                      <a:pt x="3765845" y="422326"/>
                    </a:cubicBezTo>
                    <a:cubicBezTo>
                      <a:pt x="3452039" y="744588"/>
                      <a:pt x="2857550" y="968624"/>
                      <a:pt x="2454808" y="657742"/>
                    </a:cubicBezTo>
                    <a:cubicBezTo>
                      <a:pt x="2438139" y="647652"/>
                      <a:pt x="2469541" y="509386"/>
                      <a:pt x="2475456" y="493820"/>
                    </a:cubicBezTo>
                    <a:cubicBezTo>
                      <a:pt x="2515784" y="388726"/>
                      <a:pt x="2592783" y="303061"/>
                      <a:pt x="2675267" y="230279"/>
                    </a:cubicBezTo>
                    <a:cubicBezTo>
                      <a:pt x="2960467" y="-21132"/>
                      <a:pt x="3371598" y="-26392"/>
                      <a:pt x="3726054" y="27497"/>
                    </a:cubicBezTo>
                    <a:cubicBezTo>
                      <a:pt x="3811012" y="40486"/>
                      <a:pt x="3895862" y="53905"/>
                      <a:pt x="3980282" y="70651"/>
                    </a:cubicBezTo>
                    <a:cubicBezTo>
                      <a:pt x="3985229" y="71617"/>
                      <a:pt x="4040613" y="78058"/>
                      <a:pt x="4041473" y="82674"/>
                    </a:cubicBezTo>
                    <a:close/>
                    <a:moveTo>
                      <a:pt x="393347" y="1185255"/>
                    </a:moveTo>
                    <a:cubicBezTo>
                      <a:pt x="292150" y="1181282"/>
                      <a:pt x="190309" y="1189441"/>
                      <a:pt x="89112" y="1195560"/>
                    </a:cubicBezTo>
                    <a:cubicBezTo>
                      <a:pt x="74809" y="1196419"/>
                      <a:pt x="10607" y="1191910"/>
                      <a:pt x="176" y="1205544"/>
                    </a:cubicBezTo>
                    <a:cubicBezTo>
                      <a:pt x="-2513" y="1208979"/>
                      <a:pt x="26523" y="1249771"/>
                      <a:pt x="28781" y="1253636"/>
                    </a:cubicBezTo>
                    <a:cubicBezTo>
                      <a:pt x="68357" y="1319978"/>
                      <a:pt x="110405" y="1384816"/>
                      <a:pt x="152777" y="1449226"/>
                    </a:cubicBezTo>
                    <a:cubicBezTo>
                      <a:pt x="329790" y="1718349"/>
                      <a:pt x="580576" y="1989620"/>
                      <a:pt x="920407" y="2028802"/>
                    </a:cubicBezTo>
                    <a:cubicBezTo>
                      <a:pt x="1018700" y="2040181"/>
                      <a:pt x="1122477" y="2040074"/>
                      <a:pt x="1217114" y="2003790"/>
                    </a:cubicBezTo>
                    <a:cubicBezTo>
                      <a:pt x="1231094" y="1998315"/>
                      <a:pt x="1342615" y="1936160"/>
                      <a:pt x="1339388" y="1918984"/>
                    </a:cubicBezTo>
                    <a:cubicBezTo>
                      <a:pt x="1305513" y="1463181"/>
                      <a:pt x="797918" y="1201035"/>
                      <a:pt x="393347" y="1185255"/>
                    </a:cubicBezTo>
                    <a:close/>
                    <a:moveTo>
                      <a:pt x="3553988" y="2576711"/>
                    </a:moveTo>
                    <a:cubicBezTo>
                      <a:pt x="3234590" y="2532483"/>
                      <a:pt x="2864970" y="2542145"/>
                      <a:pt x="2611711" y="2771764"/>
                    </a:cubicBezTo>
                    <a:cubicBezTo>
                      <a:pt x="2538367" y="2838105"/>
                      <a:pt x="2470186" y="2916148"/>
                      <a:pt x="2435235" y="3011152"/>
                    </a:cubicBezTo>
                    <a:cubicBezTo>
                      <a:pt x="2429966" y="3025214"/>
                      <a:pt x="2403403" y="3149846"/>
                      <a:pt x="2418566" y="3158756"/>
                    </a:cubicBezTo>
                    <a:cubicBezTo>
                      <a:pt x="2784530" y="3433462"/>
                      <a:pt x="3316429" y="3224776"/>
                      <a:pt x="3594639" y="2931284"/>
                    </a:cubicBezTo>
                    <a:cubicBezTo>
                      <a:pt x="3664326" y="2857750"/>
                      <a:pt x="3725302" y="2775951"/>
                      <a:pt x="3787245" y="2695868"/>
                    </a:cubicBezTo>
                    <a:cubicBezTo>
                      <a:pt x="3796064" y="2684596"/>
                      <a:pt x="3841769" y="2639295"/>
                      <a:pt x="3838328" y="2622442"/>
                    </a:cubicBezTo>
                    <a:cubicBezTo>
                      <a:pt x="3837468" y="2618255"/>
                      <a:pt x="3787568" y="2613102"/>
                      <a:pt x="3783159" y="2612351"/>
                    </a:cubicBezTo>
                    <a:cubicBezTo>
                      <a:pt x="3707127" y="2598288"/>
                      <a:pt x="3630558" y="2587231"/>
                      <a:pt x="3553988" y="25767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4" name="Google Shape;34;p2"/>
              <p:cNvSpPr/>
              <p:nvPr/>
            </p:nvSpPr>
            <p:spPr>
              <a:xfrm rot="5528855">
                <a:off x="6862212" y="4430570"/>
                <a:ext cx="1512578" cy="610116"/>
              </a:xfrm>
              <a:custGeom>
                <a:avLst/>
                <a:gdLst/>
                <a:ahLst/>
                <a:cxnLst/>
                <a:rect l="l" t="t" r="r" b="b"/>
                <a:pathLst>
                  <a:path w="1511516" h="609687" extrusionOk="0">
                    <a:moveTo>
                      <a:pt x="1508595" y="64459"/>
                    </a:moveTo>
                    <a:cubicBezTo>
                      <a:pt x="1502465" y="53294"/>
                      <a:pt x="1488377" y="49215"/>
                      <a:pt x="1477193" y="55334"/>
                    </a:cubicBezTo>
                    <a:cubicBezTo>
                      <a:pt x="1435682" y="77233"/>
                      <a:pt x="1390729" y="95268"/>
                      <a:pt x="1344164" y="111263"/>
                    </a:cubicBezTo>
                    <a:cubicBezTo>
                      <a:pt x="1234687" y="149049"/>
                      <a:pt x="1116714" y="175457"/>
                      <a:pt x="1012721" y="209379"/>
                    </a:cubicBezTo>
                    <a:cubicBezTo>
                      <a:pt x="939701" y="233748"/>
                      <a:pt x="866787" y="257794"/>
                      <a:pt x="793982" y="282055"/>
                    </a:cubicBezTo>
                    <a:cubicBezTo>
                      <a:pt x="813447" y="253178"/>
                      <a:pt x="840655" y="221832"/>
                      <a:pt x="871197" y="189842"/>
                    </a:cubicBezTo>
                    <a:cubicBezTo>
                      <a:pt x="880875" y="179644"/>
                      <a:pt x="890877" y="169446"/>
                      <a:pt x="900878" y="159248"/>
                    </a:cubicBezTo>
                    <a:cubicBezTo>
                      <a:pt x="910879" y="149049"/>
                      <a:pt x="920881" y="138959"/>
                      <a:pt x="930882" y="129083"/>
                    </a:cubicBezTo>
                    <a:cubicBezTo>
                      <a:pt x="967446" y="93228"/>
                      <a:pt x="1004656" y="61238"/>
                      <a:pt x="1040145" y="44492"/>
                    </a:cubicBezTo>
                    <a:cubicBezTo>
                      <a:pt x="1052082" y="39768"/>
                      <a:pt x="1057781" y="26350"/>
                      <a:pt x="1053049" y="14541"/>
                    </a:cubicBezTo>
                    <a:cubicBezTo>
                      <a:pt x="1048318" y="2626"/>
                      <a:pt x="1034767" y="-3064"/>
                      <a:pt x="1022938" y="1660"/>
                    </a:cubicBezTo>
                    <a:cubicBezTo>
                      <a:pt x="994977" y="10784"/>
                      <a:pt x="964758" y="26457"/>
                      <a:pt x="934646" y="46960"/>
                    </a:cubicBezTo>
                    <a:cubicBezTo>
                      <a:pt x="908944" y="64351"/>
                      <a:pt x="883241" y="84962"/>
                      <a:pt x="859690" y="108042"/>
                    </a:cubicBezTo>
                    <a:cubicBezTo>
                      <a:pt x="841193" y="126184"/>
                      <a:pt x="824201" y="145829"/>
                      <a:pt x="808930" y="165689"/>
                    </a:cubicBezTo>
                    <a:cubicBezTo>
                      <a:pt x="782905" y="199611"/>
                      <a:pt x="762150" y="234070"/>
                      <a:pt x="747524" y="264020"/>
                    </a:cubicBezTo>
                    <a:cubicBezTo>
                      <a:pt x="741395" y="274862"/>
                      <a:pt x="745373" y="287851"/>
                      <a:pt x="755160" y="294937"/>
                    </a:cubicBezTo>
                    <a:cubicBezTo>
                      <a:pt x="740642" y="299767"/>
                      <a:pt x="726123" y="304491"/>
                      <a:pt x="711713" y="309428"/>
                    </a:cubicBezTo>
                    <a:cubicBezTo>
                      <a:pt x="644930" y="332079"/>
                      <a:pt x="578362" y="355374"/>
                      <a:pt x="512008" y="378991"/>
                    </a:cubicBezTo>
                    <a:cubicBezTo>
                      <a:pt x="510933" y="379420"/>
                      <a:pt x="509750" y="379850"/>
                      <a:pt x="508675" y="380279"/>
                    </a:cubicBezTo>
                    <a:cubicBezTo>
                      <a:pt x="511579" y="376951"/>
                      <a:pt x="514697" y="373731"/>
                      <a:pt x="517601" y="370295"/>
                    </a:cubicBezTo>
                    <a:cubicBezTo>
                      <a:pt x="527602" y="358702"/>
                      <a:pt x="537496" y="347108"/>
                      <a:pt x="546959" y="335085"/>
                    </a:cubicBezTo>
                    <a:cubicBezTo>
                      <a:pt x="554918" y="325101"/>
                      <a:pt x="562446" y="314796"/>
                      <a:pt x="569758" y="304383"/>
                    </a:cubicBezTo>
                    <a:cubicBezTo>
                      <a:pt x="577071" y="293863"/>
                      <a:pt x="583739" y="283128"/>
                      <a:pt x="590729" y="272393"/>
                    </a:cubicBezTo>
                    <a:cubicBezTo>
                      <a:pt x="592557" y="269602"/>
                      <a:pt x="622884" y="223549"/>
                      <a:pt x="636219" y="206588"/>
                    </a:cubicBezTo>
                    <a:cubicBezTo>
                      <a:pt x="636756" y="205944"/>
                      <a:pt x="637079" y="205193"/>
                      <a:pt x="637402" y="204442"/>
                    </a:cubicBezTo>
                    <a:lnTo>
                      <a:pt x="637187" y="204549"/>
                    </a:lnTo>
                    <a:lnTo>
                      <a:pt x="637509" y="204334"/>
                    </a:lnTo>
                    <a:cubicBezTo>
                      <a:pt x="637832" y="203582"/>
                      <a:pt x="638155" y="203046"/>
                      <a:pt x="638585" y="203368"/>
                    </a:cubicBezTo>
                    <a:cubicBezTo>
                      <a:pt x="638585" y="203475"/>
                      <a:pt x="638692" y="203582"/>
                      <a:pt x="638692" y="203582"/>
                    </a:cubicBezTo>
                    <a:cubicBezTo>
                      <a:pt x="648801" y="196712"/>
                      <a:pt x="651920" y="182972"/>
                      <a:pt x="645467" y="172452"/>
                    </a:cubicBezTo>
                    <a:cubicBezTo>
                      <a:pt x="641381" y="164186"/>
                      <a:pt x="631379" y="156671"/>
                      <a:pt x="613743" y="164186"/>
                    </a:cubicBezTo>
                    <a:cubicBezTo>
                      <a:pt x="611485" y="165152"/>
                      <a:pt x="607075" y="168587"/>
                      <a:pt x="601268" y="173847"/>
                    </a:cubicBezTo>
                    <a:cubicBezTo>
                      <a:pt x="583846" y="189520"/>
                      <a:pt x="543841" y="233855"/>
                      <a:pt x="541583" y="236539"/>
                    </a:cubicBezTo>
                    <a:cubicBezTo>
                      <a:pt x="533517" y="246415"/>
                      <a:pt x="525236" y="255969"/>
                      <a:pt x="517493" y="265952"/>
                    </a:cubicBezTo>
                    <a:cubicBezTo>
                      <a:pt x="509750" y="275936"/>
                      <a:pt x="502115" y="286134"/>
                      <a:pt x="494909" y="296439"/>
                    </a:cubicBezTo>
                    <a:cubicBezTo>
                      <a:pt x="486091" y="308892"/>
                      <a:pt x="477811" y="321666"/>
                      <a:pt x="469530" y="334441"/>
                    </a:cubicBezTo>
                    <a:cubicBezTo>
                      <a:pt x="457163" y="353656"/>
                      <a:pt x="445333" y="373087"/>
                      <a:pt x="432966" y="392517"/>
                    </a:cubicBezTo>
                    <a:cubicBezTo>
                      <a:pt x="428987" y="397670"/>
                      <a:pt x="427696" y="404003"/>
                      <a:pt x="428449" y="410014"/>
                    </a:cubicBezTo>
                    <a:cubicBezTo>
                      <a:pt x="290581" y="459717"/>
                      <a:pt x="152928" y="510171"/>
                      <a:pt x="15813" y="562987"/>
                    </a:cubicBezTo>
                    <a:cubicBezTo>
                      <a:pt x="3230" y="567603"/>
                      <a:pt x="-3114" y="581451"/>
                      <a:pt x="1510" y="593904"/>
                    </a:cubicBezTo>
                    <a:cubicBezTo>
                      <a:pt x="6134" y="606463"/>
                      <a:pt x="20007" y="612796"/>
                      <a:pt x="32481" y="608181"/>
                    </a:cubicBezTo>
                    <a:cubicBezTo>
                      <a:pt x="172178" y="559015"/>
                      <a:pt x="312412" y="512425"/>
                      <a:pt x="452431" y="465514"/>
                    </a:cubicBezTo>
                    <a:cubicBezTo>
                      <a:pt x="452968" y="465299"/>
                      <a:pt x="453506" y="465192"/>
                      <a:pt x="454044" y="464977"/>
                    </a:cubicBezTo>
                    <a:cubicBezTo>
                      <a:pt x="454151" y="471418"/>
                      <a:pt x="456302" y="478503"/>
                      <a:pt x="464905" y="486447"/>
                    </a:cubicBezTo>
                    <a:cubicBezTo>
                      <a:pt x="472649" y="493640"/>
                      <a:pt x="496523" y="509527"/>
                      <a:pt x="498996" y="510815"/>
                    </a:cubicBezTo>
                    <a:cubicBezTo>
                      <a:pt x="509965" y="516397"/>
                      <a:pt x="521257" y="521013"/>
                      <a:pt x="532764" y="525307"/>
                    </a:cubicBezTo>
                    <a:cubicBezTo>
                      <a:pt x="543733" y="529279"/>
                      <a:pt x="554918" y="532822"/>
                      <a:pt x="566102" y="536364"/>
                    </a:cubicBezTo>
                    <a:cubicBezTo>
                      <a:pt x="580083" y="540551"/>
                      <a:pt x="594063" y="544845"/>
                      <a:pt x="608366" y="548495"/>
                    </a:cubicBezTo>
                    <a:cubicBezTo>
                      <a:pt x="622454" y="552037"/>
                      <a:pt x="636649" y="555258"/>
                      <a:pt x="650844" y="557941"/>
                    </a:cubicBezTo>
                    <a:cubicBezTo>
                      <a:pt x="667836" y="561269"/>
                      <a:pt x="684935" y="563845"/>
                      <a:pt x="702034" y="566529"/>
                    </a:cubicBezTo>
                    <a:cubicBezTo>
                      <a:pt x="727522" y="570501"/>
                      <a:pt x="752901" y="573829"/>
                      <a:pt x="778281" y="578230"/>
                    </a:cubicBezTo>
                    <a:cubicBezTo>
                      <a:pt x="791186" y="581558"/>
                      <a:pt x="804306" y="573722"/>
                      <a:pt x="807640" y="560732"/>
                    </a:cubicBezTo>
                    <a:cubicBezTo>
                      <a:pt x="810866" y="547850"/>
                      <a:pt x="803016" y="534754"/>
                      <a:pt x="790111" y="531426"/>
                    </a:cubicBezTo>
                    <a:cubicBezTo>
                      <a:pt x="755375" y="520154"/>
                      <a:pt x="720854" y="509420"/>
                      <a:pt x="685580" y="500080"/>
                    </a:cubicBezTo>
                    <a:cubicBezTo>
                      <a:pt x="671707" y="496323"/>
                      <a:pt x="657835" y="492780"/>
                      <a:pt x="643854" y="489775"/>
                    </a:cubicBezTo>
                    <a:cubicBezTo>
                      <a:pt x="622991" y="485159"/>
                      <a:pt x="602021" y="481831"/>
                      <a:pt x="581265" y="477215"/>
                    </a:cubicBezTo>
                    <a:cubicBezTo>
                      <a:pt x="568468" y="474746"/>
                      <a:pt x="555670" y="472277"/>
                      <a:pt x="543088" y="469164"/>
                    </a:cubicBezTo>
                    <a:cubicBezTo>
                      <a:pt x="535022" y="467231"/>
                      <a:pt x="527065" y="465192"/>
                      <a:pt x="519214" y="462616"/>
                    </a:cubicBezTo>
                    <a:cubicBezTo>
                      <a:pt x="518031" y="462186"/>
                      <a:pt x="505664" y="459287"/>
                      <a:pt x="498566" y="455638"/>
                    </a:cubicBezTo>
                    <a:lnTo>
                      <a:pt x="498243" y="454887"/>
                    </a:lnTo>
                    <a:lnTo>
                      <a:pt x="497921" y="454350"/>
                    </a:lnTo>
                    <a:lnTo>
                      <a:pt x="498243" y="455423"/>
                    </a:lnTo>
                    <a:cubicBezTo>
                      <a:pt x="495662" y="454027"/>
                      <a:pt x="495340" y="452632"/>
                      <a:pt x="495125" y="451129"/>
                    </a:cubicBezTo>
                    <a:cubicBezTo>
                      <a:pt x="495232" y="451129"/>
                      <a:pt x="495340" y="451022"/>
                      <a:pt x="495447" y="451022"/>
                    </a:cubicBezTo>
                    <a:cubicBezTo>
                      <a:pt x="496307" y="452095"/>
                      <a:pt x="497276" y="453061"/>
                      <a:pt x="497921" y="454350"/>
                    </a:cubicBezTo>
                    <a:cubicBezTo>
                      <a:pt x="497598" y="453061"/>
                      <a:pt x="497060" y="451773"/>
                      <a:pt x="496630" y="450700"/>
                    </a:cubicBezTo>
                    <a:cubicBezTo>
                      <a:pt x="575458" y="424399"/>
                      <a:pt x="654286" y="398206"/>
                      <a:pt x="732899" y="371261"/>
                    </a:cubicBezTo>
                    <a:cubicBezTo>
                      <a:pt x="751288" y="365035"/>
                      <a:pt x="769570" y="358380"/>
                      <a:pt x="787852" y="352046"/>
                    </a:cubicBezTo>
                    <a:cubicBezTo>
                      <a:pt x="789573" y="356018"/>
                      <a:pt x="791186" y="360312"/>
                      <a:pt x="795057" y="362888"/>
                    </a:cubicBezTo>
                    <a:cubicBezTo>
                      <a:pt x="804414" y="369007"/>
                      <a:pt x="869907" y="393912"/>
                      <a:pt x="882381" y="397562"/>
                    </a:cubicBezTo>
                    <a:cubicBezTo>
                      <a:pt x="909482" y="404862"/>
                      <a:pt x="936904" y="412054"/>
                      <a:pt x="964758" y="417314"/>
                    </a:cubicBezTo>
                    <a:cubicBezTo>
                      <a:pt x="983255" y="420750"/>
                      <a:pt x="1001859" y="423433"/>
                      <a:pt x="1020572" y="425365"/>
                    </a:cubicBezTo>
                    <a:cubicBezTo>
                      <a:pt x="1067567" y="430196"/>
                      <a:pt x="1114563" y="430947"/>
                      <a:pt x="1160913" y="431055"/>
                    </a:cubicBezTo>
                    <a:cubicBezTo>
                      <a:pt x="1174248" y="431914"/>
                      <a:pt x="1185756" y="421716"/>
                      <a:pt x="1186508" y="408512"/>
                    </a:cubicBezTo>
                    <a:cubicBezTo>
                      <a:pt x="1187369" y="395200"/>
                      <a:pt x="1177152" y="383714"/>
                      <a:pt x="1163924" y="382963"/>
                    </a:cubicBezTo>
                    <a:lnTo>
                      <a:pt x="895394" y="340882"/>
                    </a:lnTo>
                    <a:cubicBezTo>
                      <a:pt x="885930" y="339271"/>
                      <a:pt x="874853" y="332187"/>
                      <a:pt x="864099" y="326497"/>
                    </a:cubicBezTo>
                    <a:cubicBezTo>
                      <a:pt x="863669" y="326282"/>
                      <a:pt x="863239" y="326175"/>
                      <a:pt x="862809" y="325853"/>
                    </a:cubicBezTo>
                    <a:cubicBezTo>
                      <a:pt x="919268" y="306101"/>
                      <a:pt x="975834" y="286456"/>
                      <a:pt x="1032401" y="266704"/>
                    </a:cubicBezTo>
                    <a:cubicBezTo>
                      <a:pt x="1135533" y="229776"/>
                      <a:pt x="1253184" y="200362"/>
                      <a:pt x="1361586" y="159355"/>
                    </a:cubicBezTo>
                    <a:cubicBezTo>
                      <a:pt x="1410087" y="140998"/>
                      <a:pt x="1456652" y="120280"/>
                      <a:pt x="1499561" y="95804"/>
                    </a:cubicBezTo>
                    <a:cubicBezTo>
                      <a:pt x="1510746" y="89686"/>
                      <a:pt x="1514832" y="75623"/>
                      <a:pt x="1508595" y="64459"/>
                    </a:cubicBezTo>
                    <a:close/>
                    <a:moveTo>
                      <a:pt x="500502" y="461650"/>
                    </a:moveTo>
                    <a:cubicBezTo>
                      <a:pt x="500609" y="462616"/>
                      <a:pt x="500717" y="463689"/>
                      <a:pt x="500717" y="464763"/>
                    </a:cubicBezTo>
                    <a:cubicBezTo>
                      <a:pt x="500824" y="467983"/>
                      <a:pt x="500287" y="470989"/>
                      <a:pt x="499211" y="473780"/>
                    </a:cubicBezTo>
                    <a:cubicBezTo>
                      <a:pt x="500932" y="470237"/>
                      <a:pt x="501685" y="466158"/>
                      <a:pt x="500502" y="461650"/>
                    </a:cubicBezTo>
                    <a:close/>
                    <a:moveTo>
                      <a:pt x="637509" y="204334"/>
                    </a:moveTo>
                    <a:lnTo>
                      <a:pt x="638692" y="203582"/>
                    </a:lnTo>
                    <a:cubicBezTo>
                      <a:pt x="638907" y="204012"/>
                      <a:pt x="638155" y="204227"/>
                      <a:pt x="637402" y="204442"/>
                    </a:cubicBezTo>
                    <a:lnTo>
                      <a:pt x="637509" y="204334"/>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5" name="Google Shape;35;p2"/>
              <p:cNvSpPr/>
              <p:nvPr/>
            </p:nvSpPr>
            <p:spPr>
              <a:xfrm rot="5528855">
                <a:off x="5526018" y="-195215"/>
                <a:ext cx="5186086" cy="7145281"/>
              </a:xfrm>
              <a:custGeom>
                <a:avLst/>
                <a:gdLst/>
                <a:ahLst/>
                <a:cxnLst/>
                <a:rect l="l" t="t" r="r" b="b"/>
                <a:pathLst>
                  <a:path w="5182443" h="7140262" extrusionOk="0">
                    <a:moveTo>
                      <a:pt x="3707469" y="3755381"/>
                    </a:moveTo>
                    <a:cubicBezTo>
                      <a:pt x="4118062" y="3271560"/>
                      <a:pt x="4611247" y="2858911"/>
                      <a:pt x="5163472" y="2584634"/>
                    </a:cubicBezTo>
                    <a:cubicBezTo>
                      <a:pt x="5180249" y="2576369"/>
                      <a:pt x="5187239" y="2556079"/>
                      <a:pt x="5178958" y="2539333"/>
                    </a:cubicBezTo>
                    <a:cubicBezTo>
                      <a:pt x="5170785" y="2522587"/>
                      <a:pt x="5150460" y="2515609"/>
                      <a:pt x="5133683" y="2523875"/>
                    </a:cubicBezTo>
                    <a:cubicBezTo>
                      <a:pt x="4568984" y="2796541"/>
                      <a:pt x="4061281" y="3209190"/>
                      <a:pt x="3640041" y="3697950"/>
                    </a:cubicBezTo>
                    <a:cubicBezTo>
                      <a:pt x="3599606" y="3744861"/>
                      <a:pt x="3562504" y="3794564"/>
                      <a:pt x="3523574" y="3842871"/>
                    </a:cubicBezTo>
                    <a:cubicBezTo>
                      <a:pt x="3538629" y="3772664"/>
                      <a:pt x="3546588" y="3700955"/>
                      <a:pt x="3550029" y="3628280"/>
                    </a:cubicBezTo>
                    <a:cubicBezTo>
                      <a:pt x="3557664" y="3465647"/>
                      <a:pt x="3542393" y="3298182"/>
                      <a:pt x="3534220" y="3133402"/>
                    </a:cubicBezTo>
                    <a:cubicBezTo>
                      <a:pt x="3526047" y="2970124"/>
                      <a:pt x="3524541" y="2809423"/>
                      <a:pt x="3564655" y="2658705"/>
                    </a:cubicBezTo>
                    <a:cubicBezTo>
                      <a:pt x="3587346" y="2570572"/>
                      <a:pt x="3647999" y="2448945"/>
                      <a:pt x="3733602" y="2387005"/>
                    </a:cubicBezTo>
                    <a:cubicBezTo>
                      <a:pt x="3784361" y="2350184"/>
                      <a:pt x="3844692" y="2336337"/>
                      <a:pt x="3910938" y="2372728"/>
                    </a:cubicBezTo>
                    <a:cubicBezTo>
                      <a:pt x="3977398" y="2409012"/>
                      <a:pt x="4010198" y="2495106"/>
                      <a:pt x="4007832" y="2575724"/>
                    </a:cubicBezTo>
                    <a:cubicBezTo>
                      <a:pt x="4005467" y="2655055"/>
                      <a:pt x="3968365" y="2731810"/>
                      <a:pt x="3884590" y="2748771"/>
                    </a:cubicBezTo>
                    <a:cubicBezTo>
                      <a:pt x="3858242" y="2754245"/>
                      <a:pt x="3835766" y="2743296"/>
                      <a:pt x="3818882" y="2727301"/>
                    </a:cubicBezTo>
                    <a:cubicBezTo>
                      <a:pt x="3802966" y="2712165"/>
                      <a:pt x="3791352" y="2692842"/>
                      <a:pt x="3785760" y="2675237"/>
                    </a:cubicBezTo>
                    <a:cubicBezTo>
                      <a:pt x="3784576" y="2671372"/>
                      <a:pt x="3783716" y="2666434"/>
                      <a:pt x="3783286" y="2662248"/>
                    </a:cubicBezTo>
                    <a:cubicBezTo>
                      <a:pt x="3796729" y="2661496"/>
                      <a:pt x="3808881" y="2652157"/>
                      <a:pt x="3812645" y="2638416"/>
                    </a:cubicBezTo>
                    <a:cubicBezTo>
                      <a:pt x="3817269" y="2621133"/>
                      <a:pt x="3807053" y="2603313"/>
                      <a:pt x="3789738" y="2598697"/>
                    </a:cubicBezTo>
                    <a:cubicBezTo>
                      <a:pt x="3770704" y="2593222"/>
                      <a:pt x="3755863" y="2596443"/>
                      <a:pt x="3744571" y="2602562"/>
                    </a:cubicBezTo>
                    <a:cubicBezTo>
                      <a:pt x="3730806" y="2610076"/>
                      <a:pt x="3721020" y="2623709"/>
                      <a:pt x="3717363" y="2642710"/>
                    </a:cubicBezTo>
                    <a:cubicBezTo>
                      <a:pt x="3713492" y="2663643"/>
                      <a:pt x="3718654" y="2694452"/>
                      <a:pt x="3733602" y="2724725"/>
                    </a:cubicBezTo>
                    <a:cubicBezTo>
                      <a:pt x="3761240" y="2780761"/>
                      <a:pt x="3821463" y="2832718"/>
                      <a:pt x="3898140" y="2819084"/>
                    </a:cubicBezTo>
                    <a:cubicBezTo>
                      <a:pt x="4018802" y="2797400"/>
                      <a:pt x="4080100" y="2692627"/>
                      <a:pt x="4085908" y="2578838"/>
                    </a:cubicBezTo>
                    <a:cubicBezTo>
                      <a:pt x="4091607" y="2468053"/>
                      <a:pt x="4042353" y="2351473"/>
                      <a:pt x="3952019" y="2299731"/>
                    </a:cubicBezTo>
                    <a:cubicBezTo>
                      <a:pt x="3852435" y="2242835"/>
                      <a:pt x="3760165" y="2260870"/>
                      <a:pt x="3682412" y="2315511"/>
                    </a:cubicBezTo>
                    <a:cubicBezTo>
                      <a:pt x="3579603" y="2387971"/>
                      <a:pt x="3504109" y="2530960"/>
                      <a:pt x="3476040" y="2635518"/>
                    </a:cubicBezTo>
                    <a:cubicBezTo>
                      <a:pt x="3434744" y="2795360"/>
                      <a:pt x="3435282" y="2965616"/>
                      <a:pt x="3446144" y="3138340"/>
                    </a:cubicBezTo>
                    <a:cubicBezTo>
                      <a:pt x="3456360" y="3300651"/>
                      <a:pt x="3475610" y="3465217"/>
                      <a:pt x="3471739" y="3625596"/>
                    </a:cubicBezTo>
                    <a:cubicBezTo>
                      <a:pt x="3468727" y="3752054"/>
                      <a:pt x="3450446" y="3875612"/>
                      <a:pt x="3402697" y="3993374"/>
                    </a:cubicBezTo>
                    <a:cubicBezTo>
                      <a:pt x="3325483" y="4096536"/>
                      <a:pt x="3251924" y="4202060"/>
                      <a:pt x="3182452" y="4309731"/>
                    </a:cubicBezTo>
                    <a:cubicBezTo>
                      <a:pt x="3062114" y="4496411"/>
                      <a:pt x="2955325" y="4689317"/>
                      <a:pt x="2859613" y="4885013"/>
                    </a:cubicBezTo>
                    <a:cubicBezTo>
                      <a:pt x="2873809" y="4784535"/>
                      <a:pt x="2889832" y="4663339"/>
                      <a:pt x="2907362" y="4525288"/>
                    </a:cubicBezTo>
                    <a:cubicBezTo>
                      <a:pt x="2958981" y="4118757"/>
                      <a:pt x="3027163" y="3566233"/>
                      <a:pt x="3111690" y="2985046"/>
                    </a:cubicBezTo>
                    <a:cubicBezTo>
                      <a:pt x="3139758" y="2791925"/>
                      <a:pt x="3169655" y="2595584"/>
                      <a:pt x="3201057" y="2400424"/>
                    </a:cubicBezTo>
                    <a:cubicBezTo>
                      <a:pt x="3233104" y="2200540"/>
                      <a:pt x="3267087" y="2002374"/>
                      <a:pt x="3303006" y="1809468"/>
                    </a:cubicBezTo>
                    <a:cubicBezTo>
                      <a:pt x="3441520" y="1763093"/>
                      <a:pt x="3580356" y="1718222"/>
                      <a:pt x="3719191" y="1673565"/>
                    </a:cubicBezTo>
                    <a:cubicBezTo>
                      <a:pt x="3721234" y="1672920"/>
                      <a:pt x="3723385" y="1672276"/>
                      <a:pt x="3725429" y="1671525"/>
                    </a:cubicBezTo>
                    <a:cubicBezTo>
                      <a:pt x="3723385" y="1679039"/>
                      <a:pt x="3724461" y="1687949"/>
                      <a:pt x="3735430" y="1698255"/>
                    </a:cubicBezTo>
                    <a:cubicBezTo>
                      <a:pt x="3743926" y="1706198"/>
                      <a:pt x="3769844" y="1723804"/>
                      <a:pt x="3772532" y="1725199"/>
                    </a:cubicBezTo>
                    <a:cubicBezTo>
                      <a:pt x="3784576" y="1731425"/>
                      <a:pt x="3797051" y="1736578"/>
                      <a:pt x="3809634" y="1741409"/>
                    </a:cubicBezTo>
                    <a:cubicBezTo>
                      <a:pt x="3821786" y="1746025"/>
                      <a:pt x="3834153" y="1749997"/>
                      <a:pt x="3846413" y="1753969"/>
                    </a:cubicBezTo>
                    <a:cubicBezTo>
                      <a:pt x="3862006" y="1758799"/>
                      <a:pt x="3877492" y="1763738"/>
                      <a:pt x="3893193" y="1767924"/>
                    </a:cubicBezTo>
                    <a:cubicBezTo>
                      <a:pt x="3908787" y="1772111"/>
                      <a:pt x="3924488" y="1775761"/>
                      <a:pt x="3940297" y="1779088"/>
                    </a:cubicBezTo>
                    <a:cubicBezTo>
                      <a:pt x="3959116" y="1783060"/>
                      <a:pt x="3978043" y="1786281"/>
                      <a:pt x="3996971" y="1789608"/>
                    </a:cubicBezTo>
                    <a:cubicBezTo>
                      <a:pt x="4025254" y="1794547"/>
                      <a:pt x="4053430" y="1798948"/>
                      <a:pt x="4081498" y="1804423"/>
                    </a:cubicBezTo>
                    <a:cubicBezTo>
                      <a:pt x="4094403" y="1807858"/>
                      <a:pt x="4107631" y="1800236"/>
                      <a:pt x="4111072" y="1787354"/>
                    </a:cubicBezTo>
                    <a:cubicBezTo>
                      <a:pt x="4114513" y="1774580"/>
                      <a:pt x="4106878" y="1761268"/>
                      <a:pt x="4093973" y="1757833"/>
                    </a:cubicBezTo>
                    <a:cubicBezTo>
                      <a:pt x="4055581" y="1745059"/>
                      <a:pt x="4017189" y="1732928"/>
                      <a:pt x="3978151" y="1722193"/>
                    </a:cubicBezTo>
                    <a:cubicBezTo>
                      <a:pt x="3962773" y="1717899"/>
                      <a:pt x="3947394" y="1713820"/>
                      <a:pt x="3931801" y="1710278"/>
                    </a:cubicBezTo>
                    <a:cubicBezTo>
                      <a:pt x="3908787" y="1704803"/>
                      <a:pt x="3885450" y="1700509"/>
                      <a:pt x="3862329" y="1695034"/>
                    </a:cubicBezTo>
                    <a:cubicBezTo>
                      <a:pt x="3848241" y="1692028"/>
                      <a:pt x="3834046" y="1689022"/>
                      <a:pt x="3819958" y="1685265"/>
                    </a:cubicBezTo>
                    <a:cubicBezTo>
                      <a:pt x="3811032" y="1682796"/>
                      <a:pt x="3802106" y="1680435"/>
                      <a:pt x="3793395" y="1677214"/>
                    </a:cubicBezTo>
                    <a:cubicBezTo>
                      <a:pt x="3792104" y="1676785"/>
                      <a:pt x="3777694" y="1673028"/>
                      <a:pt x="3769736" y="1668626"/>
                    </a:cubicBezTo>
                    <a:lnTo>
                      <a:pt x="3769413" y="1667875"/>
                    </a:lnTo>
                    <a:cubicBezTo>
                      <a:pt x="3769306" y="1667445"/>
                      <a:pt x="3769091" y="1667123"/>
                      <a:pt x="3768983" y="1666802"/>
                    </a:cubicBezTo>
                    <a:lnTo>
                      <a:pt x="3768660" y="1666157"/>
                    </a:lnTo>
                    <a:lnTo>
                      <a:pt x="3769198" y="1668304"/>
                    </a:lnTo>
                    <a:cubicBezTo>
                      <a:pt x="3765649" y="1666265"/>
                      <a:pt x="3763606" y="1664010"/>
                      <a:pt x="3765111" y="1661971"/>
                    </a:cubicBezTo>
                    <a:lnTo>
                      <a:pt x="3765327" y="1661649"/>
                    </a:lnTo>
                    <a:cubicBezTo>
                      <a:pt x="3764359" y="1660575"/>
                      <a:pt x="3762638" y="1660790"/>
                      <a:pt x="3761455" y="1659931"/>
                    </a:cubicBezTo>
                    <a:cubicBezTo>
                      <a:pt x="3851790" y="1631054"/>
                      <a:pt x="3942232" y="1602285"/>
                      <a:pt x="4032352" y="1572871"/>
                    </a:cubicBezTo>
                    <a:cubicBezTo>
                      <a:pt x="4053322" y="1566001"/>
                      <a:pt x="4074293" y="1558809"/>
                      <a:pt x="4095263" y="1551831"/>
                    </a:cubicBezTo>
                    <a:cubicBezTo>
                      <a:pt x="4096554" y="1557198"/>
                      <a:pt x="4099350" y="1562243"/>
                      <a:pt x="4104297" y="1565679"/>
                    </a:cubicBezTo>
                    <a:cubicBezTo>
                      <a:pt x="4114084" y="1572442"/>
                      <a:pt x="4186566" y="1600460"/>
                      <a:pt x="4200117" y="1604539"/>
                    </a:cubicBezTo>
                    <a:cubicBezTo>
                      <a:pt x="4230121" y="1613019"/>
                      <a:pt x="4260340" y="1621178"/>
                      <a:pt x="4291312" y="1627404"/>
                    </a:cubicBezTo>
                    <a:cubicBezTo>
                      <a:pt x="4311744" y="1631484"/>
                      <a:pt x="4332393" y="1634704"/>
                      <a:pt x="4353040" y="1637173"/>
                    </a:cubicBezTo>
                    <a:cubicBezTo>
                      <a:pt x="4405090" y="1643399"/>
                      <a:pt x="4457356" y="1645332"/>
                      <a:pt x="4508760" y="1646512"/>
                    </a:cubicBezTo>
                    <a:cubicBezTo>
                      <a:pt x="4522096" y="1647479"/>
                      <a:pt x="4533602" y="1637495"/>
                      <a:pt x="4534678" y="1624184"/>
                    </a:cubicBezTo>
                    <a:cubicBezTo>
                      <a:pt x="4535646" y="1610980"/>
                      <a:pt x="4525645" y="1599386"/>
                      <a:pt x="4512309" y="1598420"/>
                    </a:cubicBezTo>
                    <a:cubicBezTo>
                      <a:pt x="4482413" y="1594341"/>
                      <a:pt x="4452516" y="1589188"/>
                      <a:pt x="4422190" y="1584250"/>
                    </a:cubicBezTo>
                    <a:cubicBezTo>
                      <a:pt x="4387454" y="1578561"/>
                      <a:pt x="4352718" y="1572012"/>
                      <a:pt x="4317982" y="1566001"/>
                    </a:cubicBezTo>
                    <a:cubicBezTo>
                      <a:pt x="4283031" y="1559989"/>
                      <a:pt x="4248080" y="1555159"/>
                      <a:pt x="4213882" y="1548073"/>
                    </a:cubicBezTo>
                    <a:cubicBezTo>
                      <a:pt x="4203128" y="1546034"/>
                      <a:pt x="4190545" y="1537661"/>
                      <a:pt x="4178501" y="1530898"/>
                    </a:cubicBezTo>
                    <a:cubicBezTo>
                      <a:pt x="4175705" y="1529395"/>
                      <a:pt x="4173124" y="1528214"/>
                      <a:pt x="4170328" y="1526819"/>
                    </a:cubicBezTo>
                    <a:cubicBezTo>
                      <a:pt x="4235821" y="1504919"/>
                      <a:pt x="4301420" y="1483127"/>
                      <a:pt x="4367021" y="1461228"/>
                    </a:cubicBezTo>
                    <a:cubicBezTo>
                      <a:pt x="4482305" y="1421939"/>
                      <a:pt x="4613613" y="1391237"/>
                      <a:pt x="4734705" y="1347331"/>
                    </a:cubicBezTo>
                    <a:cubicBezTo>
                      <a:pt x="4788798" y="1327794"/>
                      <a:pt x="4840848" y="1305572"/>
                      <a:pt x="4888812" y="1279272"/>
                    </a:cubicBezTo>
                    <a:cubicBezTo>
                      <a:pt x="4900103" y="1273261"/>
                      <a:pt x="4904405" y="1259198"/>
                      <a:pt x="4898383" y="1247926"/>
                    </a:cubicBezTo>
                    <a:cubicBezTo>
                      <a:pt x="4892361" y="1236655"/>
                      <a:pt x="4878380" y="1232468"/>
                      <a:pt x="4867088" y="1238372"/>
                    </a:cubicBezTo>
                    <a:cubicBezTo>
                      <a:pt x="4820523" y="1262311"/>
                      <a:pt x="4770086" y="1281741"/>
                      <a:pt x="4717928" y="1299024"/>
                    </a:cubicBezTo>
                    <a:cubicBezTo>
                      <a:pt x="4595869" y="1339495"/>
                      <a:pt x="4464238" y="1367298"/>
                      <a:pt x="4348094" y="1403689"/>
                    </a:cubicBezTo>
                    <a:cubicBezTo>
                      <a:pt x="4263028" y="1430956"/>
                      <a:pt x="4177963" y="1457793"/>
                      <a:pt x="4093005" y="1484845"/>
                    </a:cubicBezTo>
                    <a:cubicBezTo>
                      <a:pt x="4093650" y="1483986"/>
                      <a:pt x="4094941" y="1483879"/>
                      <a:pt x="4095586" y="1482913"/>
                    </a:cubicBezTo>
                    <a:cubicBezTo>
                      <a:pt x="4117525" y="1449313"/>
                      <a:pt x="4150755" y="1411848"/>
                      <a:pt x="4187319" y="1374276"/>
                    </a:cubicBezTo>
                    <a:cubicBezTo>
                      <a:pt x="4198288" y="1363004"/>
                      <a:pt x="4209580" y="1351732"/>
                      <a:pt x="4220872" y="1340461"/>
                    </a:cubicBezTo>
                    <a:cubicBezTo>
                      <a:pt x="4232164" y="1329297"/>
                      <a:pt x="4243563" y="1318132"/>
                      <a:pt x="4254963" y="1307290"/>
                    </a:cubicBezTo>
                    <a:cubicBezTo>
                      <a:pt x="4296581" y="1267893"/>
                      <a:pt x="4339060" y="1233005"/>
                      <a:pt x="4379173" y="1215185"/>
                    </a:cubicBezTo>
                    <a:cubicBezTo>
                      <a:pt x="4391110" y="1210569"/>
                      <a:pt x="4397025" y="1197258"/>
                      <a:pt x="4392401" y="1185342"/>
                    </a:cubicBezTo>
                    <a:cubicBezTo>
                      <a:pt x="4387884" y="1173426"/>
                      <a:pt x="4374441" y="1167415"/>
                      <a:pt x="4362504" y="1172030"/>
                    </a:cubicBezTo>
                    <a:cubicBezTo>
                      <a:pt x="4331532" y="1181906"/>
                      <a:pt x="4298087" y="1198975"/>
                      <a:pt x="4264641" y="1221304"/>
                    </a:cubicBezTo>
                    <a:cubicBezTo>
                      <a:pt x="4236035" y="1240304"/>
                      <a:pt x="4207322" y="1262848"/>
                      <a:pt x="4180974" y="1288075"/>
                    </a:cubicBezTo>
                    <a:cubicBezTo>
                      <a:pt x="4160326" y="1307934"/>
                      <a:pt x="4141184" y="1329404"/>
                      <a:pt x="4123870" y="1351088"/>
                    </a:cubicBezTo>
                    <a:cubicBezTo>
                      <a:pt x="4094296" y="1388124"/>
                      <a:pt x="4070529" y="1425803"/>
                      <a:pt x="4053753" y="1458652"/>
                    </a:cubicBezTo>
                    <a:cubicBezTo>
                      <a:pt x="4047085" y="1470138"/>
                      <a:pt x="4050957" y="1484953"/>
                      <a:pt x="4062463" y="1491608"/>
                    </a:cubicBezTo>
                    <a:cubicBezTo>
                      <a:pt x="4064507" y="1492789"/>
                      <a:pt x="4066765" y="1491930"/>
                      <a:pt x="4069023" y="1492467"/>
                    </a:cubicBezTo>
                    <a:cubicBezTo>
                      <a:pt x="4050096" y="1498586"/>
                      <a:pt x="4030954" y="1504490"/>
                      <a:pt x="4012027" y="1510609"/>
                    </a:cubicBezTo>
                    <a:cubicBezTo>
                      <a:pt x="3937500" y="1534870"/>
                      <a:pt x="3863082" y="1559667"/>
                      <a:pt x="3788878" y="1584894"/>
                    </a:cubicBezTo>
                    <a:cubicBezTo>
                      <a:pt x="3783501" y="1586719"/>
                      <a:pt x="3778124" y="1588759"/>
                      <a:pt x="3772639" y="1590584"/>
                    </a:cubicBezTo>
                    <a:cubicBezTo>
                      <a:pt x="3778877" y="1583713"/>
                      <a:pt x="3785222" y="1576950"/>
                      <a:pt x="3791459" y="1569973"/>
                    </a:cubicBezTo>
                    <a:cubicBezTo>
                      <a:pt x="3802751" y="1557091"/>
                      <a:pt x="3813828" y="1544316"/>
                      <a:pt x="3824475" y="1531005"/>
                    </a:cubicBezTo>
                    <a:cubicBezTo>
                      <a:pt x="3833400" y="1519948"/>
                      <a:pt x="3841896" y="1508676"/>
                      <a:pt x="3850177" y="1497190"/>
                    </a:cubicBezTo>
                    <a:cubicBezTo>
                      <a:pt x="3858457" y="1485704"/>
                      <a:pt x="3866201" y="1473896"/>
                      <a:pt x="3874266" y="1462194"/>
                    </a:cubicBezTo>
                    <a:cubicBezTo>
                      <a:pt x="3876309" y="1459081"/>
                      <a:pt x="3911260" y="1408413"/>
                      <a:pt x="3926639" y="1389841"/>
                    </a:cubicBezTo>
                    <a:cubicBezTo>
                      <a:pt x="3927176" y="1389090"/>
                      <a:pt x="3927714" y="1388124"/>
                      <a:pt x="3928144" y="1387265"/>
                    </a:cubicBezTo>
                    <a:cubicBezTo>
                      <a:pt x="3928682" y="1386299"/>
                      <a:pt x="3929112" y="1385762"/>
                      <a:pt x="3929435" y="1386191"/>
                    </a:cubicBezTo>
                    <a:cubicBezTo>
                      <a:pt x="3929542" y="1386299"/>
                      <a:pt x="3929650" y="1386299"/>
                      <a:pt x="3929650" y="1386406"/>
                    </a:cubicBezTo>
                    <a:cubicBezTo>
                      <a:pt x="3940082" y="1379751"/>
                      <a:pt x="3943415" y="1365903"/>
                      <a:pt x="3936963" y="1355168"/>
                    </a:cubicBezTo>
                    <a:cubicBezTo>
                      <a:pt x="3932984" y="1346902"/>
                      <a:pt x="3922982" y="1339065"/>
                      <a:pt x="3905346" y="1346472"/>
                    </a:cubicBezTo>
                    <a:cubicBezTo>
                      <a:pt x="3902980" y="1347546"/>
                      <a:pt x="3898248" y="1351088"/>
                      <a:pt x="3892010" y="1356671"/>
                    </a:cubicBezTo>
                    <a:cubicBezTo>
                      <a:pt x="3872760" y="1373846"/>
                      <a:pt x="3828131" y="1422583"/>
                      <a:pt x="3825550" y="1425588"/>
                    </a:cubicBezTo>
                    <a:cubicBezTo>
                      <a:pt x="3816516" y="1436431"/>
                      <a:pt x="3807268" y="1447058"/>
                      <a:pt x="3798449" y="1458115"/>
                    </a:cubicBezTo>
                    <a:cubicBezTo>
                      <a:pt x="3789738" y="1469172"/>
                      <a:pt x="3781135" y="1480336"/>
                      <a:pt x="3772855" y="1491715"/>
                    </a:cubicBezTo>
                    <a:cubicBezTo>
                      <a:pt x="3762961" y="1505349"/>
                      <a:pt x="3753497" y="1519411"/>
                      <a:pt x="3743926" y="1533367"/>
                    </a:cubicBezTo>
                    <a:cubicBezTo>
                      <a:pt x="3729623" y="1554514"/>
                      <a:pt x="3716073" y="1575769"/>
                      <a:pt x="3701877" y="1597025"/>
                    </a:cubicBezTo>
                    <a:cubicBezTo>
                      <a:pt x="3697253" y="1603036"/>
                      <a:pt x="3696608" y="1610121"/>
                      <a:pt x="3698221" y="1616992"/>
                    </a:cubicBezTo>
                    <a:cubicBezTo>
                      <a:pt x="3569601" y="1661219"/>
                      <a:pt x="3441305" y="1706521"/>
                      <a:pt x="3313330" y="1753110"/>
                    </a:cubicBezTo>
                    <a:cubicBezTo>
                      <a:pt x="3327741" y="1676999"/>
                      <a:pt x="3342366" y="1601748"/>
                      <a:pt x="3357422" y="1527999"/>
                    </a:cubicBezTo>
                    <a:cubicBezTo>
                      <a:pt x="3494752" y="854707"/>
                      <a:pt x="3658430" y="288442"/>
                      <a:pt x="3861684" y="56246"/>
                    </a:cubicBezTo>
                    <a:cubicBezTo>
                      <a:pt x="3874051" y="42183"/>
                      <a:pt x="3872760" y="20821"/>
                      <a:pt x="3858780" y="8476"/>
                    </a:cubicBezTo>
                    <a:cubicBezTo>
                      <a:pt x="3844800" y="-3869"/>
                      <a:pt x="3823291" y="-2581"/>
                      <a:pt x="3810924" y="11374"/>
                    </a:cubicBezTo>
                    <a:cubicBezTo>
                      <a:pt x="3599928" y="246576"/>
                      <a:pt x="3418936" y="822288"/>
                      <a:pt x="3272249" y="1510287"/>
                    </a:cubicBezTo>
                    <a:cubicBezTo>
                      <a:pt x="3219877" y="1755472"/>
                      <a:pt x="3172021" y="2015149"/>
                      <a:pt x="3128251" y="2278261"/>
                    </a:cubicBezTo>
                    <a:cubicBezTo>
                      <a:pt x="3126638" y="2229310"/>
                      <a:pt x="3124810" y="2180251"/>
                      <a:pt x="3120831" y="2131622"/>
                    </a:cubicBezTo>
                    <a:cubicBezTo>
                      <a:pt x="3107173" y="1964373"/>
                      <a:pt x="3077815" y="1800880"/>
                      <a:pt x="3025227" y="1650055"/>
                    </a:cubicBezTo>
                    <a:cubicBezTo>
                      <a:pt x="2992964" y="1560311"/>
                      <a:pt x="2923170" y="1440617"/>
                      <a:pt x="2831330" y="1377174"/>
                    </a:cubicBezTo>
                    <a:cubicBezTo>
                      <a:pt x="2761320" y="1328760"/>
                      <a:pt x="2679374" y="1310725"/>
                      <a:pt x="2591405" y="1352269"/>
                    </a:cubicBezTo>
                    <a:cubicBezTo>
                      <a:pt x="2509028" y="1391237"/>
                      <a:pt x="2455688" y="1486455"/>
                      <a:pt x="2449665" y="1582103"/>
                    </a:cubicBezTo>
                    <a:cubicBezTo>
                      <a:pt x="2443428" y="1681186"/>
                      <a:pt x="2485799" y="1778015"/>
                      <a:pt x="2586458" y="1812259"/>
                    </a:cubicBezTo>
                    <a:cubicBezTo>
                      <a:pt x="2656790" y="1836091"/>
                      <a:pt x="2713464" y="1809790"/>
                      <a:pt x="2746265" y="1762342"/>
                    </a:cubicBezTo>
                    <a:cubicBezTo>
                      <a:pt x="2776268" y="1719188"/>
                      <a:pt x="2785732" y="1657355"/>
                      <a:pt x="2764009" y="1602607"/>
                    </a:cubicBezTo>
                    <a:cubicBezTo>
                      <a:pt x="2758847" y="1589725"/>
                      <a:pt x="2723466" y="1529180"/>
                      <a:pt x="2703463" y="1513937"/>
                    </a:cubicBezTo>
                    <a:cubicBezTo>
                      <a:pt x="2682600" y="1498049"/>
                      <a:pt x="2664103" y="1502772"/>
                      <a:pt x="2652596" y="1513507"/>
                    </a:cubicBezTo>
                    <a:cubicBezTo>
                      <a:pt x="2639261" y="1525530"/>
                      <a:pt x="2638293" y="1546034"/>
                      <a:pt x="2650230" y="1559345"/>
                    </a:cubicBezTo>
                    <a:cubicBezTo>
                      <a:pt x="2653779" y="1563210"/>
                      <a:pt x="2658833" y="1563317"/>
                      <a:pt x="2663458" y="1565142"/>
                    </a:cubicBezTo>
                    <a:cubicBezTo>
                      <a:pt x="2666254" y="1562029"/>
                      <a:pt x="2669910" y="1564069"/>
                      <a:pt x="2673889" y="1569006"/>
                    </a:cubicBezTo>
                    <a:cubicBezTo>
                      <a:pt x="2673352" y="1569006"/>
                      <a:pt x="2672706" y="1568899"/>
                      <a:pt x="2672169" y="1568899"/>
                    </a:cubicBezTo>
                    <a:cubicBezTo>
                      <a:pt x="2673029" y="1569006"/>
                      <a:pt x="2673674" y="1569973"/>
                      <a:pt x="2674642" y="1569973"/>
                    </a:cubicBezTo>
                    <a:cubicBezTo>
                      <a:pt x="2685611" y="1584787"/>
                      <a:pt x="2698409" y="1620427"/>
                      <a:pt x="2700667" y="1626653"/>
                    </a:cubicBezTo>
                    <a:cubicBezTo>
                      <a:pt x="2712604" y="1659394"/>
                      <a:pt x="2706474" y="1695893"/>
                      <a:pt x="2688085" y="1721012"/>
                    </a:cubicBezTo>
                    <a:cubicBezTo>
                      <a:pt x="2671953" y="1743019"/>
                      <a:pt x="2644530" y="1753861"/>
                      <a:pt x="2611515" y="1741731"/>
                    </a:cubicBezTo>
                    <a:cubicBezTo>
                      <a:pt x="2546668" y="1717899"/>
                      <a:pt x="2524729" y="1652309"/>
                      <a:pt x="2530321" y="1588007"/>
                    </a:cubicBezTo>
                    <a:cubicBezTo>
                      <a:pt x="2535914" y="1522417"/>
                      <a:pt x="2570112" y="1455539"/>
                      <a:pt x="2627324" y="1429883"/>
                    </a:cubicBezTo>
                    <a:cubicBezTo>
                      <a:pt x="2683998" y="1404334"/>
                      <a:pt x="2735725" y="1418611"/>
                      <a:pt x="2780032" y="1450171"/>
                    </a:cubicBezTo>
                    <a:cubicBezTo>
                      <a:pt x="2856064" y="1504168"/>
                      <a:pt x="2912201" y="1605505"/>
                      <a:pt x="2938548" y="1680757"/>
                    </a:cubicBezTo>
                    <a:cubicBezTo>
                      <a:pt x="2990491" y="1824068"/>
                      <a:pt x="3019097" y="1979938"/>
                      <a:pt x="3035121" y="2139351"/>
                    </a:cubicBezTo>
                    <a:cubicBezTo>
                      <a:pt x="3057274" y="2360812"/>
                      <a:pt x="3054586" y="2588499"/>
                      <a:pt x="3048563" y="2800513"/>
                    </a:cubicBezTo>
                    <a:cubicBezTo>
                      <a:pt x="3040283" y="2857730"/>
                      <a:pt x="3030819" y="2915591"/>
                      <a:pt x="3022968" y="2972486"/>
                    </a:cubicBezTo>
                    <a:cubicBezTo>
                      <a:pt x="2926827" y="3668214"/>
                      <a:pt x="2857785" y="4323472"/>
                      <a:pt x="2808423" y="4736980"/>
                    </a:cubicBezTo>
                    <a:cubicBezTo>
                      <a:pt x="2788958" y="4900149"/>
                      <a:pt x="2773580" y="5023494"/>
                      <a:pt x="2760675" y="5096705"/>
                    </a:cubicBezTo>
                    <a:cubicBezTo>
                      <a:pt x="2726692" y="5174319"/>
                      <a:pt x="2693999" y="5252147"/>
                      <a:pt x="2664103" y="5330082"/>
                    </a:cubicBezTo>
                    <a:cubicBezTo>
                      <a:pt x="2592373" y="5517943"/>
                      <a:pt x="2526988" y="5707950"/>
                      <a:pt x="2468162" y="5899997"/>
                    </a:cubicBezTo>
                    <a:cubicBezTo>
                      <a:pt x="2409445" y="6091937"/>
                      <a:pt x="2357180" y="6285809"/>
                      <a:pt x="2310937" y="6481399"/>
                    </a:cubicBezTo>
                    <a:cubicBezTo>
                      <a:pt x="2294376" y="6551927"/>
                      <a:pt x="2278567" y="6622777"/>
                      <a:pt x="2264371" y="6693842"/>
                    </a:cubicBezTo>
                    <a:cubicBezTo>
                      <a:pt x="2250069" y="6765014"/>
                      <a:pt x="2237271" y="6836616"/>
                      <a:pt x="2226624" y="6908540"/>
                    </a:cubicBezTo>
                    <a:cubicBezTo>
                      <a:pt x="2220925" y="6947293"/>
                      <a:pt x="2220602" y="7035749"/>
                      <a:pt x="2219419" y="7079868"/>
                    </a:cubicBezTo>
                    <a:cubicBezTo>
                      <a:pt x="2216085" y="7085665"/>
                      <a:pt x="2214472" y="7092536"/>
                      <a:pt x="2215333" y="7099729"/>
                    </a:cubicBezTo>
                    <a:cubicBezTo>
                      <a:pt x="2218882" y="7133221"/>
                      <a:pt x="2242003" y="7139770"/>
                      <a:pt x="2244476" y="7140199"/>
                    </a:cubicBezTo>
                    <a:cubicBezTo>
                      <a:pt x="2248133" y="7140843"/>
                      <a:pt x="2281040" y="7137193"/>
                      <a:pt x="2283729" y="7102412"/>
                    </a:cubicBezTo>
                    <a:cubicBezTo>
                      <a:pt x="2286095" y="7072032"/>
                      <a:pt x="2286310" y="6962537"/>
                      <a:pt x="2293408" y="6918845"/>
                    </a:cubicBezTo>
                    <a:cubicBezTo>
                      <a:pt x="2304807" y="6848210"/>
                      <a:pt x="2318250" y="6777897"/>
                      <a:pt x="2333198" y="6708012"/>
                    </a:cubicBezTo>
                    <a:cubicBezTo>
                      <a:pt x="2348146" y="6637914"/>
                      <a:pt x="2364600" y="6568137"/>
                      <a:pt x="2381914" y="6498467"/>
                    </a:cubicBezTo>
                    <a:cubicBezTo>
                      <a:pt x="2429985" y="6305132"/>
                      <a:pt x="2484186" y="6113407"/>
                      <a:pt x="2544409" y="5923721"/>
                    </a:cubicBezTo>
                    <a:cubicBezTo>
                      <a:pt x="2584630" y="5797157"/>
                      <a:pt x="2628507" y="5671881"/>
                      <a:pt x="2674212" y="5547249"/>
                    </a:cubicBezTo>
                    <a:cubicBezTo>
                      <a:pt x="2703248" y="5502377"/>
                      <a:pt x="2738091" y="5460403"/>
                      <a:pt x="2776806" y="5420899"/>
                    </a:cubicBezTo>
                    <a:cubicBezTo>
                      <a:pt x="2840471" y="5355953"/>
                      <a:pt x="2912631" y="5297341"/>
                      <a:pt x="2979092" y="5242271"/>
                    </a:cubicBezTo>
                    <a:cubicBezTo>
                      <a:pt x="3210198" y="5050116"/>
                      <a:pt x="3569494" y="4827582"/>
                      <a:pt x="3917283" y="4770043"/>
                    </a:cubicBezTo>
                    <a:cubicBezTo>
                      <a:pt x="4146776" y="4732149"/>
                      <a:pt x="4371645" y="4766715"/>
                      <a:pt x="4547690" y="4939976"/>
                    </a:cubicBezTo>
                    <a:cubicBezTo>
                      <a:pt x="4665771" y="5054625"/>
                      <a:pt x="4643725" y="5219513"/>
                      <a:pt x="4558767" y="5343501"/>
                    </a:cubicBezTo>
                    <a:cubicBezTo>
                      <a:pt x="4473164" y="5468348"/>
                      <a:pt x="4322499" y="5555729"/>
                      <a:pt x="4171295" y="5510428"/>
                    </a:cubicBezTo>
                    <a:cubicBezTo>
                      <a:pt x="4152045" y="5504739"/>
                      <a:pt x="4135699" y="5494648"/>
                      <a:pt x="4122579" y="5481229"/>
                    </a:cubicBezTo>
                    <a:cubicBezTo>
                      <a:pt x="4108706" y="5467060"/>
                      <a:pt x="4098060" y="5449561"/>
                      <a:pt x="4091070" y="5430131"/>
                    </a:cubicBezTo>
                    <a:cubicBezTo>
                      <a:pt x="4073648" y="5381825"/>
                      <a:pt x="4077197" y="5316234"/>
                      <a:pt x="4100426" y="5263526"/>
                    </a:cubicBezTo>
                    <a:cubicBezTo>
                      <a:pt x="4121826" y="5215004"/>
                      <a:pt x="4160541" y="5176466"/>
                      <a:pt x="4218829" y="5180330"/>
                    </a:cubicBezTo>
                    <a:cubicBezTo>
                      <a:pt x="4246789" y="5182048"/>
                      <a:pt x="4284644" y="5194179"/>
                      <a:pt x="4311422" y="5214467"/>
                    </a:cubicBezTo>
                    <a:cubicBezTo>
                      <a:pt x="4331532" y="5229711"/>
                      <a:pt x="4345943" y="5250214"/>
                      <a:pt x="4332285" y="5275979"/>
                    </a:cubicBezTo>
                    <a:cubicBezTo>
                      <a:pt x="4323467" y="5292403"/>
                      <a:pt x="4329596" y="5312906"/>
                      <a:pt x="4346050" y="5321816"/>
                    </a:cubicBezTo>
                    <a:cubicBezTo>
                      <a:pt x="4362504" y="5330726"/>
                      <a:pt x="4383045" y="5324607"/>
                      <a:pt x="4391971" y="5308183"/>
                    </a:cubicBezTo>
                    <a:cubicBezTo>
                      <a:pt x="4419501" y="5258373"/>
                      <a:pt x="4407241" y="5214682"/>
                      <a:pt x="4376485" y="5179901"/>
                    </a:cubicBezTo>
                    <a:cubicBezTo>
                      <a:pt x="4340028" y="5138679"/>
                      <a:pt x="4272169" y="5112271"/>
                      <a:pt x="4224098" y="5108407"/>
                    </a:cubicBezTo>
                    <a:cubicBezTo>
                      <a:pt x="4149357" y="5102288"/>
                      <a:pt x="4092468" y="5137820"/>
                      <a:pt x="4054613" y="5192031"/>
                    </a:cubicBezTo>
                    <a:cubicBezTo>
                      <a:pt x="4002778" y="5266210"/>
                      <a:pt x="3989658" y="5377638"/>
                      <a:pt x="4016543" y="5456217"/>
                    </a:cubicBezTo>
                    <a:cubicBezTo>
                      <a:pt x="4026975" y="5486919"/>
                      <a:pt x="4043429" y="5514400"/>
                      <a:pt x="4064937" y="5536944"/>
                    </a:cubicBezTo>
                    <a:cubicBezTo>
                      <a:pt x="4086983" y="5560131"/>
                      <a:pt x="4114728" y="5577843"/>
                      <a:pt x="4147421" y="5588149"/>
                    </a:cubicBezTo>
                    <a:cubicBezTo>
                      <a:pt x="4333575" y="5646547"/>
                      <a:pt x="4523816" y="5546712"/>
                      <a:pt x="4631143" y="5393418"/>
                    </a:cubicBezTo>
                    <a:cubicBezTo>
                      <a:pt x="4742017" y="5235078"/>
                      <a:pt x="4762558" y="5023279"/>
                      <a:pt x="4611893" y="4874708"/>
                    </a:cubicBezTo>
                    <a:cubicBezTo>
                      <a:pt x="4412726" y="4680729"/>
                      <a:pt x="4160326" y="4638219"/>
                      <a:pt x="3902442" y="4683412"/>
                    </a:cubicBezTo>
                    <a:cubicBezTo>
                      <a:pt x="3541103" y="4746749"/>
                      <a:pt x="3169655" y="4983345"/>
                      <a:pt x="2931989" y="5186557"/>
                    </a:cubicBezTo>
                    <a:cubicBezTo>
                      <a:pt x="2870798" y="5239265"/>
                      <a:pt x="2805412" y="5295623"/>
                      <a:pt x="2745727" y="5356382"/>
                    </a:cubicBezTo>
                    <a:cubicBezTo>
                      <a:pt x="2878971" y="5016194"/>
                      <a:pt x="3052973" y="4679656"/>
                      <a:pt x="3259775" y="4359541"/>
                    </a:cubicBezTo>
                    <a:cubicBezTo>
                      <a:pt x="3395277" y="4149781"/>
                      <a:pt x="3544867" y="3946999"/>
                      <a:pt x="3707469" y="3755381"/>
                    </a:cubicBezTo>
                    <a:close/>
                    <a:moveTo>
                      <a:pt x="3771134" y="2660959"/>
                    </a:moveTo>
                    <a:cubicBezTo>
                      <a:pt x="3771134" y="2660530"/>
                      <a:pt x="3772209" y="2661067"/>
                      <a:pt x="3772747" y="2661282"/>
                    </a:cubicBezTo>
                    <a:lnTo>
                      <a:pt x="3773822" y="2661496"/>
                    </a:lnTo>
                    <a:cubicBezTo>
                      <a:pt x="3772317" y="2662355"/>
                      <a:pt x="3771026" y="2662570"/>
                      <a:pt x="3771134" y="2660959"/>
                    </a:cubicBezTo>
                    <a:close/>
                    <a:moveTo>
                      <a:pt x="3771241" y="1674745"/>
                    </a:moveTo>
                    <a:cubicBezTo>
                      <a:pt x="3771349" y="1675389"/>
                      <a:pt x="3771457" y="1676141"/>
                      <a:pt x="3771457" y="1676785"/>
                    </a:cubicBezTo>
                    <a:cubicBezTo>
                      <a:pt x="3771457" y="1679898"/>
                      <a:pt x="3770919" y="1682796"/>
                      <a:pt x="3769844" y="1685480"/>
                    </a:cubicBezTo>
                    <a:cubicBezTo>
                      <a:pt x="3771349" y="1682260"/>
                      <a:pt x="3771994" y="1678717"/>
                      <a:pt x="3771241" y="1674745"/>
                    </a:cubicBezTo>
                    <a:close/>
                    <a:moveTo>
                      <a:pt x="3923520" y="1389197"/>
                    </a:moveTo>
                    <a:lnTo>
                      <a:pt x="3922445" y="1389519"/>
                    </a:lnTo>
                    <a:lnTo>
                      <a:pt x="3921477" y="1389734"/>
                    </a:lnTo>
                    <a:cubicBezTo>
                      <a:pt x="3922122" y="1389627"/>
                      <a:pt x="3922767" y="1389412"/>
                      <a:pt x="3923520" y="1389197"/>
                    </a:cubicBezTo>
                    <a:close/>
                    <a:moveTo>
                      <a:pt x="3928897" y="1386836"/>
                    </a:moveTo>
                    <a:lnTo>
                      <a:pt x="3929650" y="1386406"/>
                    </a:lnTo>
                    <a:cubicBezTo>
                      <a:pt x="3929758" y="1386836"/>
                      <a:pt x="3929005" y="1387050"/>
                      <a:pt x="3928359" y="1387157"/>
                    </a:cubicBezTo>
                    <a:lnTo>
                      <a:pt x="3928897" y="1386836"/>
                    </a:lnTo>
                    <a:close/>
                    <a:moveTo>
                      <a:pt x="3768660" y="1666157"/>
                    </a:moveTo>
                    <a:cubicBezTo>
                      <a:pt x="3767693" y="1664547"/>
                      <a:pt x="3766617" y="1662937"/>
                      <a:pt x="3765327" y="1661649"/>
                    </a:cubicBezTo>
                    <a:cubicBezTo>
                      <a:pt x="3766940" y="1659931"/>
                      <a:pt x="3767908" y="1663366"/>
                      <a:pt x="3768660" y="1666157"/>
                    </a:cubicBezTo>
                    <a:close/>
                    <a:moveTo>
                      <a:pt x="1276927" y="2431126"/>
                    </a:moveTo>
                    <a:cubicBezTo>
                      <a:pt x="1320803" y="2447872"/>
                      <a:pt x="1363927" y="2469878"/>
                      <a:pt x="1406729" y="2494247"/>
                    </a:cubicBezTo>
                    <a:cubicBezTo>
                      <a:pt x="1507280" y="2551571"/>
                      <a:pt x="1604928" y="2622958"/>
                      <a:pt x="1698919" y="2678672"/>
                    </a:cubicBezTo>
                    <a:cubicBezTo>
                      <a:pt x="1765379" y="2717425"/>
                      <a:pt x="1831517" y="2756393"/>
                      <a:pt x="1897870" y="2795145"/>
                    </a:cubicBezTo>
                    <a:cubicBezTo>
                      <a:pt x="1863350" y="2799547"/>
                      <a:pt x="1821731" y="2799761"/>
                      <a:pt x="1777424" y="2797829"/>
                    </a:cubicBezTo>
                    <a:cubicBezTo>
                      <a:pt x="1763336" y="2797185"/>
                      <a:pt x="1749033" y="2796434"/>
                      <a:pt x="1734838" y="2795682"/>
                    </a:cubicBezTo>
                    <a:cubicBezTo>
                      <a:pt x="1720535" y="2794824"/>
                      <a:pt x="1706339" y="2794072"/>
                      <a:pt x="1692251" y="2792998"/>
                    </a:cubicBezTo>
                    <a:cubicBezTo>
                      <a:pt x="1641169" y="2789134"/>
                      <a:pt x="1592560" y="2782264"/>
                      <a:pt x="1556642" y="2766591"/>
                    </a:cubicBezTo>
                    <a:cubicBezTo>
                      <a:pt x="1545242" y="2760794"/>
                      <a:pt x="1531262" y="2765302"/>
                      <a:pt x="1525455" y="2776681"/>
                    </a:cubicBezTo>
                    <a:cubicBezTo>
                      <a:pt x="1519647" y="2788061"/>
                      <a:pt x="1524164" y="2801908"/>
                      <a:pt x="1535564" y="2807705"/>
                    </a:cubicBezTo>
                    <a:cubicBezTo>
                      <a:pt x="1560943" y="2822734"/>
                      <a:pt x="1592560" y="2835079"/>
                      <a:pt x="1627942" y="2844311"/>
                    </a:cubicBezTo>
                    <a:cubicBezTo>
                      <a:pt x="1657946" y="2852041"/>
                      <a:pt x="1690423" y="2857837"/>
                      <a:pt x="1723331" y="2860306"/>
                    </a:cubicBezTo>
                    <a:cubicBezTo>
                      <a:pt x="1749141" y="2862239"/>
                      <a:pt x="1775166" y="2862024"/>
                      <a:pt x="1800223" y="2860414"/>
                    </a:cubicBezTo>
                    <a:cubicBezTo>
                      <a:pt x="1842917" y="2857730"/>
                      <a:pt x="1882600" y="2850645"/>
                      <a:pt x="1914754" y="2841842"/>
                    </a:cubicBezTo>
                    <a:cubicBezTo>
                      <a:pt x="1927014" y="2839373"/>
                      <a:pt x="1934219" y="2827780"/>
                      <a:pt x="1933036" y="2815757"/>
                    </a:cubicBezTo>
                    <a:cubicBezTo>
                      <a:pt x="1946156" y="2823378"/>
                      <a:pt x="1959384" y="2831215"/>
                      <a:pt x="1972504" y="2838837"/>
                    </a:cubicBezTo>
                    <a:cubicBezTo>
                      <a:pt x="2033588" y="2874154"/>
                      <a:pt x="2094994" y="2908828"/>
                      <a:pt x="2156508" y="2943180"/>
                    </a:cubicBezTo>
                    <a:cubicBezTo>
                      <a:pt x="2157475" y="2943716"/>
                      <a:pt x="2158443" y="2944253"/>
                      <a:pt x="2159411" y="2944683"/>
                    </a:cubicBezTo>
                    <a:cubicBezTo>
                      <a:pt x="2155002" y="2944683"/>
                      <a:pt x="2150700" y="2944468"/>
                      <a:pt x="2146291" y="2944468"/>
                    </a:cubicBezTo>
                    <a:cubicBezTo>
                      <a:pt x="2131020" y="2944575"/>
                      <a:pt x="2115749" y="2944790"/>
                      <a:pt x="2100371" y="2945649"/>
                    </a:cubicBezTo>
                    <a:cubicBezTo>
                      <a:pt x="2087681" y="2946293"/>
                      <a:pt x="2074884" y="2947366"/>
                      <a:pt x="2062301" y="2948762"/>
                    </a:cubicBezTo>
                    <a:cubicBezTo>
                      <a:pt x="2049504" y="2950157"/>
                      <a:pt x="2037029" y="2952197"/>
                      <a:pt x="2024339" y="2954022"/>
                    </a:cubicBezTo>
                    <a:cubicBezTo>
                      <a:pt x="2021005" y="2954559"/>
                      <a:pt x="1966374" y="2962073"/>
                      <a:pt x="1944651" y="2963254"/>
                    </a:cubicBezTo>
                    <a:cubicBezTo>
                      <a:pt x="1944006" y="2963254"/>
                      <a:pt x="1943038" y="2963469"/>
                      <a:pt x="1942393" y="2963683"/>
                    </a:cubicBezTo>
                    <a:lnTo>
                      <a:pt x="1942608" y="2963790"/>
                    </a:lnTo>
                    <a:lnTo>
                      <a:pt x="1942285" y="2963683"/>
                    </a:lnTo>
                    <a:cubicBezTo>
                      <a:pt x="1941425" y="2963898"/>
                      <a:pt x="1940780" y="2964005"/>
                      <a:pt x="1940780" y="2963576"/>
                    </a:cubicBezTo>
                    <a:cubicBezTo>
                      <a:pt x="1940780" y="2963469"/>
                      <a:pt x="1940887" y="2963361"/>
                      <a:pt x="1940887" y="2963361"/>
                    </a:cubicBezTo>
                    <a:cubicBezTo>
                      <a:pt x="1929057" y="2960248"/>
                      <a:pt x="1916690" y="2967011"/>
                      <a:pt x="1912926" y="2978820"/>
                    </a:cubicBezTo>
                    <a:cubicBezTo>
                      <a:pt x="1909377" y="2987300"/>
                      <a:pt x="1910345" y="2999753"/>
                      <a:pt x="1927552" y="3008018"/>
                    </a:cubicBezTo>
                    <a:cubicBezTo>
                      <a:pt x="1929810" y="3009092"/>
                      <a:pt x="1935295" y="3010166"/>
                      <a:pt x="1943145" y="3011024"/>
                    </a:cubicBezTo>
                    <a:cubicBezTo>
                      <a:pt x="1966374" y="3013815"/>
                      <a:pt x="2026060" y="3014674"/>
                      <a:pt x="2029716" y="3014674"/>
                    </a:cubicBezTo>
                    <a:cubicBezTo>
                      <a:pt x="2042406" y="3014137"/>
                      <a:pt x="2054988" y="3014030"/>
                      <a:pt x="2067678" y="3013279"/>
                    </a:cubicBezTo>
                    <a:cubicBezTo>
                      <a:pt x="2080368" y="3012527"/>
                      <a:pt x="2092950" y="3011561"/>
                      <a:pt x="2105533" y="3010273"/>
                    </a:cubicBezTo>
                    <a:cubicBezTo>
                      <a:pt x="2120696" y="3008663"/>
                      <a:pt x="2135752" y="3006408"/>
                      <a:pt x="2150915" y="3004261"/>
                    </a:cubicBezTo>
                    <a:cubicBezTo>
                      <a:pt x="2173607" y="3000933"/>
                      <a:pt x="2195975" y="2996961"/>
                      <a:pt x="2218666" y="2993419"/>
                    </a:cubicBezTo>
                    <a:cubicBezTo>
                      <a:pt x="2225119" y="2992990"/>
                      <a:pt x="2230819" y="2989876"/>
                      <a:pt x="2234798" y="2985475"/>
                    </a:cubicBezTo>
                    <a:cubicBezTo>
                      <a:pt x="2363202" y="3056326"/>
                      <a:pt x="2491822" y="3126424"/>
                      <a:pt x="2621947" y="3194698"/>
                    </a:cubicBezTo>
                    <a:cubicBezTo>
                      <a:pt x="2633669" y="3201032"/>
                      <a:pt x="2648402" y="3196738"/>
                      <a:pt x="2654747" y="3185037"/>
                    </a:cubicBezTo>
                    <a:cubicBezTo>
                      <a:pt x="2661199" y="3173335"/>
                      <a:pt x="2656790" y="3158629"/>
                      <a:pt x="2645068" y="3152295"/>
                    </a:cubicBezTo>
                    <a:cubicBezTo>
                      <a:pt x="2516018" y="3079727"/>
                      <a:pt x="2388582" y="3005120"/>
                      <a:pt x="2260930" y="2930727"/>
                    </a:cubicBezTo>
                    <a:cubicBezTo>
                      <a:pt x="2260500" y="2930405"/>
                      <a:pt x="2259962" y="2930190"/>
                      <a:pt x="2259532" y="2929868"/>
                    </a:cubicBezTo>
                    <a:cubicBezTo>
                      <a:pt x="2264371" y="2925574"/>
                      <a:pt x="2268243" y="2919241"/>
                      <a:pt x="2268566" y="2907647"/>
                    </a:cubicBezTo>
                    <a:cubicBezTo>
                      <a:pt x="2268888" y="2897020"/>
                      <a:pt x="2265124" y="2868680"/>
                      <a:pt x="2264479" y="2865996"/>
                    </a:cubicBezTo>
                    <a:cubicBezTo>
                      <a:pt x="2261468" y="2854080"/>
                      <a:pt x="2257489" y="2842594"/>
                      <a:pt x="2253080" y="2831107"/>
                    </a:cubicBezTo>
                    <a:cubicBezTo>
                      <a:pt x="2248993" y="2820158"/>
                      <a:pt x="2244261" y="2809530"/>
                      <a:pt x="2239530" y="2798795"/>
                    </a:cubicBezTo>
                    <a:cubicBezTo>
                      <a:pt x="2233507" y="2785484"/>
                      <a:pt x="2227592" y="2772065"/>
                      <a:pt x="2220925" y="2759076"/>
                    </a:cubicBezTo>
                    <a:cubicBezTo>
                      <a:pt x="2214365" y="2746087"/>
                      <a:pt x="2207375" y="2733312"/>
                      <a:pt x="2200062" y="2720860"/>
                    </a:cubicBezTo>
                    <a:cubicBezTo>
                      <a:pt x="2191351" y="2705939"/>
                      <a:pt x="2181995" y="2691339"/>
                      <a:pt x="2172746" y="2676740"/>
                    </a:cubicBezTo>
                    <a:cubicBezTo>
                      <a:pt x="2158981" y="2655055"/>
                      <a:pt x="2144786" y="2633800"/>
                      <a:pt x="2131450" y="2611794"/>
                    </a:cubicBezTo>
                    <a:cubicBezTo>
                      <a:pt x="2125428" y="2599878"/>
                      <a:pt x="2110802" y="2595155"/>
                      <a:pt x="2098973" y="2601273"/>
                    </a:cubicBezTo>
                    <a:cubicBezTo>
                      <a:pt x="2087036" y="2607285"/>
                      <a:pt x="2082304" y="2621777"/>
                      <a:pt x="2088326" y="2633693"/>
                    </a:cubicBezTo>
                    <a:cubicBezTo>
                      <a:pt x="2102629" y="2667186"/>
                      <a:pt x="2117363" y="2700249"/>
                      <a:pt x="2133494" y="2732883"/>
                    </a:cubicBezTo>
                    <a:cubicBezTo>
                      <a:pt x="2139839" y="2745765"/>
                      <a:pt x="2146291" y="2758540"/>
                      <a:pt x="2153281" y="2771099"/>
                    </a:cubicBezTo>
                    <a:cubicBezTo>
                      <a:pt x="2163498" y="2789671"/>
                      <a:pt x="2174790" y="2807705"/>
                      <a:pt x="2185006" y="2826384"/>
                    </a:cubicBezTo>
                    <a:cubicBezTo>
                      <a:pt x="2191566" y="2837548"/>
                      <a:pt x="2198126" y="2848713"/>
                      <a:pt x="2204041" y="2860306"/>
                    </a:cubicBezTo>
                    <a:cubicBezTo>
                      <a:pt x="2207912" y="2867606"/>
                      <a:pt x="2211569" y="2874906"/>
                      <a:pt x="2214795" y="2882527"/>
                    </a:cubicBezTo>
                    <a:cubicBezTo>
                      <a:pt x="2215225" y="2883708"/>
                      <a:pt x="2221247" y="2894873"/>
                      <a:pt x="2223183" y="2902602"/>
                    </a:cubicBezTo>
                    <a:lnTo>
                      <a:pt x="2222861" y="2903460"/>
                    </a:lnTo>
                    <a:lnTo>
                      <a:pt x="2222646" y="2903997"/>
                    </a:lnTo>
                    <a:lnTo>
                      <a:pt x="2223291" y="2903031"/>
                    </a:lnTo>
                    <a:cubicBezTo>
                      <a:pt x="2223936" y="2905822"/>
                      <a:pt x="2223076" y="2907110"/>
                      <a:pt x="2222108" y="2908184"/>
                    </a:cubicBezTo>
                    <a:cubicBezTo>
                      <a:pt x="2222000" y="2908077"/>
                      <a:pt x="2221893" y="2908077"/>
                      <a:pt x="2221678" y="2907969"/>
                    </a:cubicBezTo>
                    <a:cubicBezTo>
                      <a:pt x="2221893" y="2906681"/>
                      <a:pt x="2222108" y="2905286"/>
                      <a:pt x="2222646" y="2903997"/>
                    </a:cubicBezTo>
                    <a:cubicBezTo>
                      <a:pt x="2221893" y="2905071"/>
                      <a:pt x="2221247" y="2906252"/>
                      <a:pt x="2220710" y="2907325"/>
                    </a:cubicBezTo>
                    <a:cubicBezTo>
                      <a:pt x="2148980" y="2865459"/>
                      <a:pt x="2077357" y="2823486"/>
                      <a:pt x="2005304" y="2782156"/>
                    </a:cubicBezTo>
                    <a:cubicBezTo>
                      <a:pt x="1988528" y="2772495"/>
                      <a:pt x="1971429" y="2763048"/>
                      <a:pt x="1954545" y="2753494"/>
                    </a:cubicBezTo>
                    <a:cubicBezTo>
                      <a:pt x="1956481" y="2749630"/>
                      <a:pt x="1958524" y="2745658"/>
                      <a:pt x="1957986" y="2740934"/>
                    </a:cubicBezTo>
                    <a:cubicBezTo>
                      <a:pt x="1956481" y="2729878"/>
                      <a:pt x="1932069" y="2664287"/>
                      <a:pt x="1926584" y="2652479"/>
                    </a:cubicBezTo>
                    <a:cubicBezTo>
                      <a:pt x="1914324" y="2627359"/>
                      <a:pt x="1901742" y="2602025"/>
                      <a:pt x="1887224" y="2577657"/>
                    </a:cubicBezTo>
                    <a:cubicBezTo>
                      <a:pt x="1877760" y="2561447"/>
                      <a:pt x="1867544" y="2545667"/>
                      <a:pt x="1856682" y="2530423"/>
                    </a:cubicBezTo>
                    <a:cubicBezTo>
                      <a:pt x="1829367" y="2491885"/>
                      <a:pt x="1798932" y="2456138"/>
                      <a:pt x="1768498" y="2421142"/>
                    </a:cubicBezTo>
                    <a:cubicBezTo>
                      <a:pt x="1760325" y="2410622"/>
                      <a:pt x="1745162" y="2408690"/>
                      <a:pt x="1734623" y="2416848"/>
                    </a:cubicBezTo>
                    <a:cubicBezTo>
                      <a:pt x="1724084" y="2425007"/>
                      <a:pt x="1722148" y="2440143"/>
                      <a:pt x="1730213" y="2450663"/>
                    </a:cubicBezTo>
                    <a:lnTo>
                      <a:pt x="1875287" y="2680068"/>
                    </a:lnTo>
                    <a:cubicBezTo>
                      <a:pt x="1880449" y="2688226"/>
                      <a:pt x="1882384" y="2701322"/>
                      <a:pt x="1885073" y="2713024"/>
                    </a:cubicBezTo>
                    <a:cubicBezTo>
                      <a:pt x="1885181" y="2713453"/>
                      <a:pt x="1885288" y="2713882"/>
                      <a:pt x="1885396" y="2714312"/>
                    </a:cubicBezTo>
                    <a:cubicBezTo>
                      <a:pt x="1833346" y="2684898"/>
                      <a:pt x="1781296" y="2655377"/>
                      <a:pt x="1729246" y="2625964"/>
                    </a:cubicBezTo>
                    <a:cubicBezTo>
                      <a:pt x="1633426" y="2572826"/>
                      <a:pt x="1533843" y="2503801"/>
                      <a:pt x="1431464" y="2449375"/>
                    </a:cubicBezTo>
                    <a:cubicBezTo>
                      <a:pt x="1385758" y="2425114"/>
                      <a:pt x="1339408" y="2403644"/>
                      <a:pt x="1292843" y="2387542"/>
                    </a:cubicBezTo>
                    <a:cubicBezTo>
                      <a:pt x="1280798" y="2383248"/>
                      <a:pt x="1267463" y="2389367"/>
                      <a:pt x="1263161" y="2401390"/>
                    </a:cubicBezTo>
                    <a:cubicBezTo>
                      <a:pt x="1258752" y="2413520"/>
                      <a:pt x="1264989" y="2426724"/>
                      <a:pt x="1276927" y="2431126"/>
                    </a:cubicBezTo>
                    <a:close/>
                    <a:moveTo>
                      <a:pt x="2250176" y="2889613"/>
                    </a:moveTo>
                    <a:lnTo>
                      <a:pt x="2249961" y="2889613"/>
                    </a:lnTo>
                    <a:lnTo>
                      <a:pt x="2249854" y="2889505"/>
                    </a:lnTo>
                    <a:lnTo>
                      <a:pt x="2250176" y="2889613"/>
                    </a:lnTo>
                    <a:close/>
                    <a:moveTo>
                      <a:pt x="2228668" y="2895087"/>
                    </a:moveTo>
                    <a:cubicBezTo>
                      <a:pt x="2230926" y="2892940"/>
                      <a:pt x="2233615" y="2891330"/>
                      <a:pt x="2236411" y="2890364"/>
                    </a:cubicBezTo>
                    <a:cubicBezTo>
                      <a:pt x="2232647" y="2891437"/>
                      <a:pt x="2229098" y="2893477"/>
                      <a:pt x="2226409" y="2897342"/>
                    </a:cubicBezTo>
                    <a:cubicBezTo>
                      <a:pt x="2227055" y="2896590"/>
                      <a:pt x="2227808" y="2895839"/>
                      <a:pt x="2228668" y="2895087"/>
                    </a:cubicBezTo>
                    <a:close/>
                    <a:moveTo>
                      <a:pt x="1942285" y="2963790"/>
                    </a:moveTo>
                    <a:lnTo>
                      <a:pt x="1940887" y="2963469"/>
                    </a:lnTo>
                    <a:cubicBezTo>
                      <a:pt x="1941102" y="2963039"/>
                      <a:pt x="1941747" y="2963361"/>
                      <a:pt x="1942393" y="2963790"/>
                    </a:cubicBezTo>
                    <a:lnTo>
                      <a:pt x="1942285" y="2963790"/>
                    </a:lnTo>
                    <a:close/>
                    <a:moveTo>
                      <a:pt x="2663350" y="1565142"/>
                    </a:moveTo>
                    <a:cubicBezTo>
                      <a:pt x="2666361" y="1566323"/>
                      <a:pt x="2668942" y="1568685"/>
                      <a:pt x="2672169" y="1569006"/>
                    </a:cubicBezTo>
                    <a:cubicBezTo>
                      <a:pt x="2667222" y="1569006"/>
                      <a:pt x="2660446" y="1568685"/>
                      <a:pt x="2663243" y="1565249"/>
                    </a:cubicBezTo>
                    <a:cubicBezTo>
                      <a:pt x="2663243" y="1565142"/>
                      <a:pt x="2663350" y="1565142"/>
                      <a:pt x="2663350" y="1565142"/>
                    </a:cubicBezTo>
                    <a:close/>
                    <a:moveTo>
                      <a:pt x="2252434" y="3775026"/>
                    </a:moveTo>
                    <a:cubicBezTo>
                      <a:pt x="2185651" y="3791128"/>
                      <a:pt x="2121019" y="3825158"/>
                      <a:pt x="2063699" y="3857792"/>
                    </a:cubicBezTo>
                    <a:cubicBezTo>
                      <a:pt x="2032190" y="3875504"/>
                      <a:pt x="2002401" y="3895364"/>
                      <a:pt x="1973150" y="3915975"/>
                    </a:cubicBezTo>
                    <a:cubicBezTo>
                      <a:pt x="1972289" y="3919196"/>
                      <a:pt x="1973257" y="3922631"/>
                      <a:pt x="1971321" y="3925637"/>
                    </a:cubicBezTo>
                    <a:cubicBezTo>
                      <a:pt x="1922497" y="4004967"/>
                      <a:pt x="1890343" y="4094819"/>
                      <a:pt x="1861952" y="4187568"/>
                    </a:cubicBezTo>
                    <a:cubicBezTo>
                      <a:pt x="1843024" y="4249294"/>
                      <a:pt x="1826033" y="4312307"/>
                      <a:pt x="1807536" y="4374784"/>
                    </a:cubicBezTo>
                    <a:cubicBezTo>
                      <a:pt x="1794953" y="4417402"/>
                      <a:pt x="1781941" y="4459697"/>
                      <a:pt x="1766885" y="4501027"/>
                    </a:cubicBezTo>
                    <a:cubicBezTo>
                      <a:pt x="1743333" y="4565651"/>
                      <a:pt x="1715588" y="4627806"/>
                      <a:pt x="1681067" y="4685237"/>
                    </a:cubicBezTo>
                    <a:cubicBezTo>
                      <a:pt x="1619231" y="4788077"/>
                      <a:pt x="1535886" y="4875996"/>
                      <a:pt x="1414042" y="4936434"/>
                    </a:cubicBezTo>
                    <a:cubicBezTo>
                      <a:pt x="1397588" y="4945237"/>
                      <a:pt x="1377048" y="4938902"/>
                      <a:pt x="1368229" y="4922478"/>
                    </a:cubicBezTo>
                    <a:cubicBezTo>
                      <a:pt x="1359411" y="4905946"/>
                      <a:pt x="1365756" y="4885443"/>
                      <a:pt x="1382210" y="4876748"/>
                    </a:cubicBezTo>
                    <a:cubicBezTo>
                      <a:pt x="1486847" y="4817384"/>
                      <a:pt x="1554598" y="4735048"/>
                      <a:pt x="1605573" y="4642083"/>
                    </a:cubicBezTo>
                    <a:cubicBezTo>
                      <a:pt x="1635254" y="4587765"/>
                      <a:pt x="1658914" y="4529582"/>
                      <a:pt x="1680422" y="4469788"/>
                    </a:cubicBezTo>
                    <a:cubicBezTo>
                      <a:pt x="1694832" y="4429747"/>
                      <a:pt x="1708490" y="4389169"/>
                      <a:pt x="1721933" y="4348269"/>
                    </a:cubicBezTo>
                    <a:cubicBezTo>
                      <a:pt x="1759357" y="4234694"/>
                      <a:pt x="1795921" y="4120260"/>
                      <a:pt x="1846035" y="4015702"/>
                    </a:cubicBezTo>
                    <a:cubicBezTo>
                      <a:pt x="1822807" y="4035133"/>
                      <a:pt x="1799148" y="4054026"/>
                      <a:pt x="1776026" y="4073671"/>
                    </a:cubicBezTo>
                    <a:cubicBezTo>
                      <a:pt x="1707307" y="4132176"/>
                      <a:pt x="1638050" y="4190144"/>
                      <a:pt x="1564922" y="4242960"/>
                    </a:cubicBezTo>
                    <a:cubicBezTo>
                      <a:pt x="1505344" y="4285041"/>
                      <a:pt x="1444368" y="4327873"/>
                      <a:pt x="1378230" y="4358038"/>
                    </a:cubicBezTo>
                    <a:cubicBezTo>
                      <a:pt x="1331880" y="4379078"/>
                      <a:pt x="1283271" y="4394214"/>
                      <a:pt x="1231114" y="4399260"/>
                    </a:cubicBezTo>
                    <a:cubicBezTo>
                      <a:pt x="1212617" y="4401514"/>
                      <a:pt x="1195625" y="4388310"/>
                      <a:pt x="1193367" y="4369739"/>
                    </a:cubicBezTo>
                    <a:cubicBezTo>
                      <a:pt x="1191108" y="4351167"/>
                      <a:pt x="1204336" y="4334314"/>
                      <a:pt x="1222941" y="4332059"/>
                    </a:cubicBezTo>
                    <a:cubicBezTo>
                      <a:pt x="1266710" y="4325511"/>
                      <a:pt x="1307038" y="4310161"/>
                      <a:pt x="1345323" y="4290408"/>
                    </a:cubicBezTo>
                    <a:cubicBezTo>
                      <a:pt x="1405546" y="4259277"/>
                      <a:pt x="1460500" y="4216552"/>
                      <a:pt x="1514163" y="4174686"/>
                    </a:cubicBezTo>
                    <a:cubicBezTo>
                      <a:pt x="1584387" y="4121334"/>
                      <a:pt x="1649450" y="4061648"/>
                      <a:pt x="1716341" y="4004109"/>
                    </a:cubicBezTo>
                    <a:cubicBezTo>
                      <a:pt x="1762153" y="3964712"/>
                      <a:pt x="1808826" y="3926388"/>
                      <a:pt x="1857327" y="3890641"/>
                    </a:cubicBezTo>
                    <a:cubicBezTo>
                      <a:pt x="1910130" y="3851458"/>
                      <a:pt x="1965406" y="3815819"/>
                      <a:pt x="2024447" y="3785224"/>
                    </a:cubicBezTo>
                    <a:cubicBezTo>
                      <a:pt x="2089294" y="3752161"/>
                      <a:pt x="2162530" y="3718346"/>
                      <a:pt x="2237056" y="3704176"/>
                    </a:cubicBezTo>
                    <a:cubicBezTo>
                      <a:pt x="2254585" y="3700848"/>
                      <a:pt x="2272115" y="3700419"/>
                      <a:pt x="2289644" y="3699345"/>
                    </a:cubicBezTo>
                    <a:cubicBezTo>
                      <a:pt x="2264157" y="3680345"/>
                      <a:pt x="2239960" y="3662310"/>
                      <a:pt x="2218882" y="3648032"/>
                    </a:cubicBezTo>
                    <a:cubicBezTo>
                      <a:pt x="2100694" y="3567950"/>
                      <a:pt x="1965514" y="3485291"/>
                      <a:pt x="1822376" y="3416588"/>
                    </a:cubicBezTo>
                    <a:cubicBezTo>
                      <a:pt x="1684508" y="3350461"/>
                      <a:pt x="1539112" y="3297861"/>
                      <a:pt x="1394147" y="3274673"/>
                    </a:cubicBezTo>
                    <a:cubicBezTo>
                      <a:pt x="1200034" y="3243542"/>
                      <a:pt x="1006245" y="3265441"/>
                      <a:pt x="832781" y="3385672"/>
                    </a:cubicBezTo>
                    <a:cubicBezTo>
                      <a:pt x="708785" y="3471121"/>
                      <a:pt x="657273" y="3552706"/>
                      <a:pt x="652326" y="3623986"/>
                    </a:cubicBezTo>
                    <a:cubicBezTo>
                      <a:pt x="648025" y="3686141"/>
                      <a:pt x="680502" y="3737347"/>
                      <a:pt x="722766" y="3768478"/>
                    </a:cubicBezTo>
                    <a:cubicBezTo>
                      <a:pt x="754813" y="3791987"/>
                      <a:pt x="792453" y="3804977"/>
                      <a:pt x="824607" y="3800468"/>
                    </a:cubicBezTo>
                    <a:cubicBezTo>
                      <a:pt x="890853" y="3791021"/>
                      <a:pt x="936558" y="3747867"/>
                      <a:pt x="934945" y="3707718"/>
                    </a:cubicBezTo>
                    <a:cubicBezTo>
                      <a:pt x="934407" y="3693763"/>
                      <a:pt x="925589" y="3681740"/>
                      <a:pt x="908920" y="3674225"/>
                    </a:cubicBezTo>
                    <a:cubicBezTo>
                      <a:pt x="885583" y="3663812"/>
                      <a:pt x="851170" y="3660914"/>
                      <a:pt x="804282" y="3667462"/>
                    </a:cubicBezTo>
                    <a:cubicBezTo>
                      <a:pt x="786538" y="3670146"/>
                      <a:pt x="769976" y="3658016"/>
                      <a:pt x="767288" y="3640303"/>
                    </a:cubicBezTo>
                    <a:cubicBezTo>
                      <a:pt x="764599" y="3622698"/>
                      <a:pt x="776752" y="3606166"/>
                      <a:pt x="794496" y="3603375"/>
                    </a:cubicBezTo>
                    <a:cubicBezTo>
                      <a:pt x="942258" y="3579222"/>
                      <a:pt x="1000545" y="3642558"/>
                      <a:pt x="1004309" y="3704283"/>
                    </a:cubicBezTo>
                    <a:cubicBezTo>
                      <a:pt x="1008396" y="3770625"/>
                      <a:pt x="945054" y="3855430"/>
                      <a:pt x="835792" y="3873250"/>
                    </a:cubicBezTo>
                    <a:cubicBezTo>
                      <a:pt x="786645" y="3881301"/>
                      <a:pt x="727820" y="3865414"/>
                      <a:pt x="678028" y="3830311"/>
                    </a:cubicBezTo>
                    <a:cubicBezTo>
                      <a:pt x="614902" y="3785868"/>
                      <a:pt x="567261" y="3710724"/>
                      <a:pt x="571993" y="3619156"/>
                    </a:cubicBezTo>
                    <a:cubicBezTo>
                      <a:pt x="576509" y="3530807"/>
                      <a:pt x="631571" y="3423566"/>
                      <a:pt x="783419" y="3315465"/>
                    </a:cubicBezTo>
                    <a:cubicBezTo>
                      <a:pt x="894617" y="3236779"/>
                      <a:pt x="1013773" y="3194591"/>
                      <a:pt x="1136370" y="3178918"/>
                    </a:cubicBezTo>
                    <a:cubicBezTo>
                      <a:pt x="1030119" y="3119017"/>
                      <a:pt x="932686" y="3053427"/>
                      <a:pt x="842889" y="2981933"/>
                    </a:cubicBezTo>
                    <a:cubicBezTo>
                      <a:pt x="713625" y="2878878"/>
                      <a:pt x="599416" y="2764766"/>
                      <a:pt x="497359" y="2639704"/>
                    </a:cubicBezTo>
                    <a:cubicBezTo>
                      <a:pt x="416273" y="2540514"/>
                      <a:pt x="342930" y="2434346"/>
                      <a:pt x="274318" y="2322381"/>
                    </a:cubicBezTo>
                    <a:cubicBezTo>
                      <a:pt x="176886" y="2163612"/>
                      <a:pt x="89777" y="1992605"/>
                      <a:pt x="3529" y="1812259"/>
                    </a:cubicBezTo>
                    <a:cubicBezTo>
                      <a:pt x="-4752" y="1795513"/>
                      <a:pt x="2023" y="1775224"/>
                      <a:pt x="18800" y="1766851"/>
                    </a:cubicBezTo>
                    <a:cubicBezTo>
                      <a:pt x="35576" y="1758585"/>
                      <a:pt x="55902" y="1765348"/>
                      <a:pt x="64290" y="1782094"/>
                    </a:cubicBezTo>
                    <a:cubicBezTo>
                      <a:pt x="173874" y="1993357"/>
                      <a:pt x="286255" y="2189698"/>
                      <a:pt x="410896" y="2370581"/>
                    </a:cubicBezTo>
                    <a:cubicBezTo>
                      <a:pt x="449718" y="2426831"/>
                      <a:pt x="490046" y="2481043"/>
                      <a:pt x="531450" y="2534288"/>
                    </a:cubicBezTo>
                    <a:cubicBezTo>
                      <a:pt x="529406" y="2528169"/>
                      <a:pt x="526610" y="2522265"/>
                      <a:pt x="524675" y="2516146"/>
                    </a:cubicBezTo>
                    <a:cubicBezTo>
                      <a:pt x="510909" y="2472455"/>
                      <a:pt x="499617" y="2428120"/>
                      <a:pt x="490261" y="2383784"/>
                    </a:cubicBezTo>
                    <a:cubicBezTo>
                      <a:pt x="473807" y="2302414"/>
                      <a:pt x="463376" y="2220400"/>
                      <a:pt x="458214" y="2137741"/>
                    </a:cubicBezTo>
                    <a:cubicBezTo>
                      <a:pt x="453375" y="2061953"/>
                      <a:pt x="452729" y="1985842"/>
                      <a:pt x="452084" y="1909732"/>
                    </a:cubicBezTo>
                    <a:cubicBezTo>
                      <a:pt x="451009" y="1797338"/>
                      <a:pt x="451331" y="1685051"/>
                      <a:pt x="440577" y="1573408"/>
                    </a:cubicBezTo>
                    <a:cubicBezTo>
                      <a:pt x="438319" y="1554944"/>
                      <a:pt x="451546" y="1537983"/>
                      <a:pt x="470151" y="1535729"/>
                    </a:cubicBezTo>
                    <a:cubicBezTo>
                      <a:pt x="488648" y="1533474"/>
                      <a:pt x="505640" y="1546678"/>
                      <a:pt x="507898" y="1565249"/>
                    </a:cubicBezTo>
                    <a:cubicBezTo>
                      <a:pt x="527148" y="1694283"/>
                      <a:pt x="534246" y="1825034"/>
                      <a:pt x="540268" y="1955677"/>
                    </a:cubicBezTo>
                    <a:cubicBezTo>
                      <a:pt x="544247" y="2041020"/>
                      <a:pt x="548011" y="2126362"/>
                      <a:pt x="555754" y="2211168"/>
                    </a:cubicBezTo>
                    <a:cubicBezTo>
                      <a:pt x="560486" y="2263554"/>
                      <a:pt x="565970" y="2315833"/>
                      <a:pt x="575004" y="2367790"/>
                    </a:cubicBezTo>
                    <a:cubicBezTo>
                      <a:pt x="582102" y="2409870"/>
                      <a:pt x="591243" y="2452059"/>
                      <a:pt x="602212" y="2493710"/>
                    </a:cubicBezTo>
                    <a:cubicBezTo>
                      <a:pt x="613289" y="2535361"/>
                      <a:pt x="625979" y="2576476"/>
                      <a:pt x="641034" y="2616517"/>
                    </a:cubicBezTo>
                    <a:cubicBezTo>
                      <a:pt x="646734" y="2631546"/>
                      <a:pt x="652434" y="2646575"/>
                      <a:pt x="658779" y="2661389"/>
                    </a:cubicBezTo>
                    <a:cubicBezTo>
                      <a:pt x="664801" y="2675881"/>
                      <a:pt x="671253" y="2690265"/>
                      <a:pt x="678351" y="2704221"/>
                    </a:cubicBezTo>
                    <a:cubicBezTo>
                      <a:pt x="679212" y="2705939"/>
                      <a:pt x="680072" y="2709159"/>
                      <a:pt x="681040" y="2712272"/>
                    </a:cubicBezTo>
                    <a:cubicBezTo>
                      <a:pt x="684588" y="2716137"/>
                      <a:pt x="687707" y="2720431"/>
                      <a:pt x="691256" y="2724295"/>
                    </a:cubicBezTo>
                    <a:cubicBezTo>
                      <a:pt x="849987" y="2895410"/>
                      <a:pt x="1035173" y="3046127"/>
                      <a:pt x="1263591" y="3171618"/>
                    </a:cubicBezTo>
                    <a:cubicBezTo>
                      <a:pt x="1311770" y="3172477"/>
                      <a:pt x="1360164" y="3176342"/>
                      <a:pt x="1408557" y="3184071"/>
                    </a:cubicBezTo>
                    <a:cubicBezTo>
                      <a:pt x="1562234" y="3208439"/>
                      <a:pt x="1716018" y="3265334"/>
                      <a:pt x="1861199" y="3337043"/>
                    </a:cubicBezTo>
                    <a:cubicBezTo>
                      <a:pt x="2007563" y="3409288"/>
                      <a:pt x="2145001" y="3496993"/>
                      <a:pt x="2265124" y="3581262"/>
                    </a:cubicBezTo>
                    <a:cubicBezTo>
                      <a:pt x="2343845" y="3636653"/>
                      <a:pt x="2457086" y="3737239"/>
                      <a:pt x="2574628" y="3810237"/>
                    </a:cubicBezTo>
                    <a:cubicBezTo>
                      <a:pt x="2649585" y="3856826"/>
                      <a:pt x="2725939" y="3892895"/>
                      <a:pt x="2795841" y="3893647"/>
                    </a:cubicBezTo>
                    <a:cubicBezTo>
                      <a:pt x="2814553" y="3893647"/>
                      <a:pt x="2829824" y="3908783"/>
                      <a:pt x="2829824" y="3927461"/>
                    </a:cubicBezTo>
                    <a:cubicBezTo>
                      <a:pt x="2829824" y="3946140"/>
                      <a:pt x="2814553" y="3961276"/>
                      <a:pt x="2795841" y="3961276"/>
                    </a:cubicBezTo>
                    <a:cubicBezTo>
                      <a:pt x="2732714" y="3962028"/>
                      <a:pt x="2664103" y="3939914"/>
                      <a:pt x="2595169" y="3905347"/>
                    </a:cubicBezTo>
                    <a:cubicBezTo>
                      <a:pt x="2523224" y="3869171"/>
                      <a:pt x="2451063" y="3819361"/>
                      <a:pt x="2385033" y="3770625"/>
                    </a:cubicBezTo>
                    <a:cubicBezTo>
                      <a:pt x="2383312" y="3770410"/>
                      <a:pt x="2381807" y="3771698"/>
                      <a:pt x="2380086" y="3771269"/>
                    </a:cubicBezTo>
                    <a:cubicBezTo>
                      <a:pt x="2337607" y="3761178"/>
                      <a:pt x="2294591" y="3764828"/>
                      <a:pt x="2252434" y="3775026"/>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6" name="Google Shape;36;p2"/>
              <p:cNvSpPr/>
              <p:nvPr/>
            </p:nvSpPr>
            <p:spPr>
              <a:xfrm rot="5528855">
                <a:off x="7708561" y="-642538"/>
                <a:ext cx="1608012" cy="3959123"/>
              </a:xfrm>
              <a:custGeom>
                <a:avLst/>
                <a:gdLst/>
                <a:ahLst/>
                <a:cxnLst/>
                <a:rect l="l" t="t" r="r" b="b"/>
                <a:pathLst>
                  <a:path w="1606883" h="3956342" extrusionOk="0">
                    <a:moveTo>
                      <a:pt x="839038" y="115185"/>
                    </a:moveTo>
                    <a:cubicBezTo>
                      <a:pt x="839038" y="178736"/>
                      <a:pt x="791505" y="230263"/>
                      <a:pt x="733002" y="230263"/>
                    </a:cubicBezTo>
                    <a:cubicBezTo>
                      <a:pt x="674500" y="230263"/>
                      <a:pt x="627074" y="178736"/>
                      <a:pt x="627074" y="115185"/>
                    </a:cubicBezTo>
                    <a:cubicBezTo>
                      <a:pt x="627074" y="51635"/>
                      <a:pt x="674500" y="0"/>
                      <a:pt x="733002" y="0"/>
                    </a:cubicBezTo>
                    <a:cubicBezTo>
                      <a:pt x="791505" y="0"/>
                      <a:pt x="839038" y="51635"/>
                      <a:pt x="839038" y="115185"/>
                    </a:cubicBezTo>
                    <a:close/>
                    <a:moveTo>
                      <a:pt x="105928" y="245077"/>
                    </a:moveTo>
                    <a:cubicBezTo>
                      <a:pt x="47533" y="245077"/>
                      <a:pt x="0" y="296605"/>
                      <a:pt x="0" y="360155"/>
                    </a:cubicBezTo>
                    <a:cubicBezTo>
                      <a:pt x="0" y="423706"/>
                      <a:pt x="47533" y="475233"/>
                      <a:pt x="105928" y="475233"/>
                    </a:cubicBezTo>
                    <a:cubicBezTo>
                      <a:pt x="164431" y="475233"/>
                      <a:pt x="211964" y="423706"/>
                      <a:pt x="211964" y="360155"/>
                    </a:cubicBezTo>
                    <a:cubicBezTo>
                      <a:pt x="211964" y="296605"/>
                      <a:pt x="164431" y="245077"/>
                      <a:pt x="105928" y="245077"/>
                    </a:cubicBezTo>
                    <a:close/>
                    <a:moveTo>
                      <a:pt x="1264041" y="3053646"/>
                    </a:moveTo>
                    <a:cubicBezTo>
                      <a:pt x="1205539" y="3053646"/>
                      <a:pt x="1158006" y="3105281"/>
                      <a:pt x="1158006" y="3168831"/>
                    </a:cubicBezTo>
                    <a:cubicBezTo>
                      <a:pt x="1158006" y="3232275"/>
                      <a:pt x="1205539" y="3283909"/>
                      <a:pt x="1264041" y="3283909"/>
                    </a:cubicBezTo>
                    <a:cubicBezTo>
                      <a:pt x="1322544" y="3283909"/>
                      <a:pt x="1370077" y="3232275"/>
                      <a:pt x="1370077" y="3168831"/>
                    </a:cubicBezTo>
                    <a:cubicBezTo>
                      <a:pt x="1370077" y="3105281"/>
                      <a:pt x="1322544" y="3053646"/>
                      <a:pt x="1264041" y="3053646"/>
                    </a:cubicBezTo>
                    <a:close/>
                    <a:moveTo>
                      <a:pt x="1500955" y="3726080"/>
                    </a:moveTo>
                    <a:cubicBezTo>
                      <a:pt x="1442453" y="3726080"/>
                      <a:pt x="1394919" y="3777715"/>
                      <a:pt x="1394919" y="3841265"/>
                    </a:cubicBezTo>
                    <a:cubicBezTo>
                      <a:pt x="1394919" y="3904708"/>
                      <a:pt x="1442453" y="3956343"/>
                      <a:pt x="1500955" y="3956343"/>
                    </a:cubicBezTo>
                    <a:cubicBezTo>
                      <a:pt x="1559458" y="3956343"/>
                      <a:pt x="1606883" y="3904708"/>
                      <a:pt x="1606883" y="3841265"/>
                    </a:cubicBezTo>
                    <a:cubicBezTo>
                      <a:pt x="1606883" y="3777715"/>
                      <a:pt x="1559458" y="3726080"/>
                      <a:pt x="1500955" y="372608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7" name="Google Shape;37;p2"/>
              <p:cNvSpPr/>
              <p:nvPr/>
            </p:nvSpPr>
            <p:spPr>
              <a:xfrm rot="5528855">
                <a:off x="10508764" y="3152503"/>
                <a:ext cx="3535227" cy="3397110"/>
              </a:xfrm>
              <a:custGeom>
                <a:avLst/>
                <a:gdLst/>
                <a:ahLst/>
                <a:cxnLst/>
                <a:rect l="l" t="t" r="r" b="b"/>
                <a:pathLst>
                  <a:path w="3532744" h="3394724" extrusionOk="0">
                    <a:moveTo>
                      <a:pt x="3110635" y="1485929"/>
                    </a:moveTo>
                    <a:cubicBezTo>
                      <a:pt x="2989006" y="1470578"/>
                      <a:pt x="2900500" y="1389207"/>
                      <a:pt x="2815219" y="1378365"/>
                    </a:cubicBezTo>
                    <a:cubicBezTo>
                      <a:pt x="2408282" y="1326623"/>
                      <a:pt x="2163196" y="1366664"/>
                      <a:pt x="2019628" y="1441486"/>
                    </a:cubicBezTo>
                    <a:cubicBezTo>
                      <a:pt x="2100822" y="1278101"/>
                      <a:pt x="2131686" y="1031414"/>
                      <a:pt x="2028447" y="684677"/>
                    </a:cubicBezTo>
                    <a:cubicBezTo>
                      <a:pt x="2000701" y="591605"/>
                      <a:pt x="1916066" y="499822"/>
                      <a:pt x="1893482" y="413406"/>
                    </a:cubicBezTo>
                    <a:cubicBezTo>
                      <a:pt x="1833151" y="182928"/>
                      <a:pt x="1877351" y="1401"/>
                      <a:pt x="1853369" y="5"/>
                    </a:cubicBezTo>
                    <a:cubicBezTo>
                      <a:pt x="1829495" y="-1283"/>
                      <a:pt x="1829818" y="225545"/>
                      <a:pt x="1749807" y="405462"/>
                    </a:cubicBezTo>
                    <a:cubicBezTo>
                      <a:pt x="1700337" y="516676"/>
                      <a:pt x="1596453" y="577650"/>
                      <a:pt x="1561824" y="655585"/>
                    </a:cubicBezTo>
                    <a:cubicBezTo>
                      <a:pt x="1428043" y="956269"/>
                      <a:pt x="1383306" y="1172255"/>
                      <a:pt x="1387500" y="1327696"/>
                    </a:cubicBezTo>
                    <a:cubicBezTo>
                      <a:pt x="1247696" y="1226144"/>
                      <a:pt x="1031860" y="1150141"/>
                      <a:pt x="712785" y="1149819"/>
                    </a:cubicBezTo>
                    <a:cubicBezTo>
                      <a:pt x="614707" y="1149712"/>
                      <a:pt x="501897" y="1204138"/>
                      <a:pt x="411884" y="1201132"/>
                    </a:cubicBezTo>
                    <a:cubicBezTo>
                      <a:pt x="171637" y="1193081"/>
                      <a:pt x="8282" y="1099580"/>
                      <a:pt x="216" y="1122016"/>
                    </a:cubicBezTo>
                    <a:cubicBezTo>
                      <a:pt x="-7850" y="1144345"/>
                      <a:pt x="211857" y="1208217"/>
                      <a:pt x="363491" y="1335318"/>
                    </a:cubicBezTo>
                    <a:cubicBezTo>
                      <a:pt x="457052" y="1413790"/>
                      <a:pt x="486733" y="1529727"/>
                      <a:pt x="552333" y="1584690"/>
                    </a:cubicBezTo>
                    <a:cubicBezTo>
                      <a:pt x="843555" y="1828801"/>
                      <a:pt x="1059821" y="1929816"/>
                      <a:pt x="1218875" y="1954507"/>
                    </a:cubicBezTo>
                    <a:cubicBezTo>
                      <a:pt x="1069607" y="2053268"/>
                      <a:pt x="920232" y="2241557"/>
                      <a:pt x="822262" y="2568972"/>
                    </a:cubicBezTo>
                    <a:cubicBezTo>
                      <a:pt x="794409" y="2662043"/>
                      <a:pt x="815057" y="2784635"/>
                      <a:pt x="786666" y="2869226"/>
                    </a:cubicBezTo>
                    <a:cubicBezTo>
                      <a:pt x="710742" y="3095196"/>
                      <a:pt x="573949" y="3223800"/>
                      <a:pt x="593307" y="3237863"/>
                    </a:cubicBezTo>
                    <a:cubicBezTo>
                      <a:pt x="612664" y="3251818"/>
                      <a:pt x="736874" y="3061273"/>
                      <a:pt x="902811" y="2953281"/>
                    </a:cubicBezTo>
                    <a:cubicBezTo>
                      <a:pt x="1005405" y="2886617"/>
                      <a:pt x="1126067" y="2891340"/>
                      <a:pt x="1197904" y="2844643"/>
                    </a:cubicBezTo>
                    <a:cubicBezTo>
                      <a:pt x="1458369" y="2675247"/>
                      <a:pt x="1611616" y="2526354"/>
                      <a:pt x="1697326" y="2398824"/>
                    </a:cubicBezTo>
                    <a:cubicBezTo>
                      <a:pt x="1747656" y="2553513"/>
                      <a:pt x="1862080" y="2730210"/>
                      <a:pt x="2078023" y="2913776"/>
                    </a:cubicBezTo>
                    <a:cubicBezTo>
                      <a:pt x="2152442" y="2977005"/>
                      <a:pt x="2273856" y="3008458"/>
                      <a:pt x="2340209" y="3068681"/>
                    </a:cubicBezTo>
                    <a:cubicBezTo>
                      <a:pt x="2517329" y="3229704"/>
                      <a:pt x="2579919" y="3405971"/>
                      <a:pt x="2600674" y="3394162"/>
                    </a:cubicBezTo>
                    <a:cubicBezTo>
                      <a:pt x="2621537" y="3382354"/>
                      <a:pt x="2496682" y="3192239"/>
                      <a:pt x="2465172" y="2998045"/>
                    </a:cubicBezTo>
                    <a:cubicBezTo>
                      <a:pt x="2445599" y="2878136"/>
                      <a:pt x="2499263" y="2771002"/>
                      <a:pt x="2485605" y="2686948"/>
                    </a:cubicBezTo>
                    <a:cubicBezTo>
                      <a:pt x="2434845" y="2375100"/>
                      <a:pt x="2358061" y="2173713"/>
                      <a:pt x="2273318" y="2044572"/>
                    </a:cubicBezTo>
                    <a:cubicBezTo>
                      <a:pt x="2443879" y="2049940"/>
                      <a:pt x="2660467" y="1995621"/>
                      <a:pt x="2919319" y="1829767"/>
                    </a:cubicBezTo>
                    <a:cubicBezTo>
                      <a:pt x="3001589" y="1777059"/>
                      <a:pt x="3066436" y="1670569"/>
                      <a:pt x="3143651" y="1624731"/>
                    </a:cubicBezTo>
                    <a:cubicBezTo>
                      <a:pt x="3349807" y="1502031"/>
                      <a:pt x="3538112" y="1492584"/>
                      <a:pt x="3532628" y="1469504"/>
                    </a:cubicBezTo>
                    <a:cubicBezTo>
                      <a:pt x="3527143" y="1446317"/>
                      <a:pt x="3307544" y="1511048"/>
                      <a:pt x="3110635" y="1485929"/>
                    </a:cubicBezTo>
                    <a:close/>
                    <a:moveTo>
                      <a:pt x="1729482" y="1965778"/>
                    </a:moveTo>
                    <a:cubicBezTo>
                      <a:pt x="1711522" y="1942913"/>
                      <a:pt x="1691734" y="1924019"/>
                      <a:pt x="1672269" y="1910171"/>
                    </a:cubicBezTo>
                    <a:cubicBezTo>
                      <a:pt x="1638609" y="1886233"/>
                      <a:pt x="1590646" y="1870023"/>
                      <a:pt x="1534617" y="1864978"/>
                    </a:cubicBezTo>
                    <a:cubicBezTo>
                      <a:pt x="1562362" y="1834383"/>
                      <a:pt x="1580967" y="1800676"/>
                      <a:pt x="1591613" y="1770403"/>
                    </a:cubicBezTo>
                    <a:cubicBezTo>
                      <a:pt x="1600539" y="1745069"/>
                      <a:pt x="1604303" y="1714582"/>
                      <a:pt x="1603120" y="1681411"/>
                    </a:cubicBezTo>
                    <a:cubicBezTo>
                      <a:pt x="1628930" y="1689784"/>
                      <a:pt x="1654095" y="1694186"/>
                      <a:pt x="1676571" y="1695366"/>
                    </a:cubicBezTo>
                    <a:cubicBezTo>
                      <a:pt x="1725180" y="1697728"/>
                      <a:pt x="1784542" y="1681411"/>
                      <a:pt x="1843153" y="1644805"/>
                    </a:cubicBezTo>
                    <a:cubicBezTo>
                      <a:pt x="1829818" y="1695366"/>
                      <a:pt x="1831646" y="1743995"/>
                      <a:pt x="1841002" y="1782104"/>
                    </a:cubicBezTo>
                    <a:cubicBezTo>
                      <a:pt x="1846594" y="1804862"/>
                      <a:pt x="1857456" y="1828908"/>
                      <a:pt x="1872834" y="1852740"/>
                    </a:cubicBezTo>
                    <a:cubicBezTo>
                      <a:pt x="1852724" y="1859181"/>
                      <a:pt x="1834119" y="1867017"/>
                      <a:pt x="1818526" y="1876035"/>
                    </a:cubicBezTo>
                    <a:cubicBezTo>
                      <a:pt x="1786586" y="1894391"/>
                      <a:pt x="1755399" y="1924986"/>
                      <a:pt x="1729482" y="196577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8" name="Google Shape;38;p2"/>
              <p:cNvSpPr/>
              <p:nvPr/>
            </p:nvSpPr>
            <p:spPr>
              <a:xfrm rot="5528855">
                <a:off x="10873527" y="3466141"/>
                <a:ext cx="2808843" cy="2822709"/>
              </a:xfrm>
              <a:custGeom>
                <a:avLst/>
                <a:gdLst/>
                <a:ahLst/>
                <a:cxnLst/>
                <a:rect l="l" t="t" r="r" b="b"/>
                <a:pathLst>
                  <a:path w="2806870" h="2820726" extrusionOk="0">
                    <a:moveTo>
                      <a:pt x="1028001" y="1763516"/>
                    </a:moveTo>
                    <a:cubicBezTo>
                      <a:pt x="1002944" y="1769742"/>
                      <a:pt x="978209" y="1776612"/>
                      <a:pt x="953582" y="1783804"/>
                    </a:cubicBezTo>
                    <a:cubicBezTo>
                      <a:pt x="928848" y="1790997"/>
                      <a:pt x="904221" y="1798619"/>
                      <a:pt x="879809" y="1806562"/>
                    </a:cubicBezTo>
                    <a:cubicBezTo>
                      <a:pt x="830985" y="1822665"/>
                      <a:pt x="782806" y="1840485"/>
                      <a:pt x="735273" y="1860774"/>
                    </a:cubicBezTo>
                    <a:cubicBezTo>
                      <a:pt x="731617" y="1862384"/>
                      <a:pt x="727423" y="1860774"/>
                      <a:pt x="725809" y="1857124"/>
                    </a:cubicBezTo>
                    <a:cubicBezTo>
                      <a:pt x="724304" y="1853581"/>
                      <a:pt x="725917" y="1849287"/>
                      <a:pt x="729466" y="1847784"/>
                    </a:cubicBezTo>
                    <a:cubicBezTo>
                      <a:pt x="776892" y="1825885"/>
                      <a:pt x="824855" y="1806133"/>
                      <a:pt x="873786" y="1788957"/>
                    </a:cubicBezTo>
                    <a:cubicBezTo>
                      <a:pt x="898413" y="1780477"/>
                      <a:pt x="923148" y="1772533"/>
                      <a:pt x="948205" y="1765340"/>
                    </a:cubicBezTo>
                    <a:cubicBezTo>
                      <a:pt x="973155" y="1758148"/>
                      <a:pt x="998319" y="1751814"/>
                      <a:pt x="1023699" y="1745910"/>
                    </a:cubicBezTo>
                    <a:cubicBezTo>
                      <a:pt x="1033593" y="1743656"/>
                      <a:pt x="1043379" y="1741509"/>
                      <a:pt x="1053273" y="1739469"/>
                    </a:cubicBezTo>
                    <a:cubicBezTo>
                      <a:pt x="1076179" y="1734746"/>
                      <a:pt x="1099193" y="1730345"/>
                      <a:pt x="1122100" y="1725407"/>
                    </a:cubicBezTo>
                    <a:lnTo>
                      <a:pt x="1160492" y="1717248"/>
                    </a:lnTo>
                    <a:cubicBezTo>
                      <a:pt x="1163718" y="1716711"/>
                      <a:pt x="1169848" y="1714135"/>
                      <a:pt x="1173827" y="1713062"/>
                    </a:cubicBezTo>
                    <a:cubicBezTo>
                      <a:pt x="1177268" y="1712203"/>
                      <a:pt x="1180064" y="1712310"/>
                      <a:pt x="1181462" y="1712847"/>
                    </a:cubicBezTo>
                    <a:cubicBezTo>
                      <a:pt x="1183936" y="1713706"/>
                      <a:pt x="1185442" y="1715316"/>
                      <a:pt x="1186194" y="1717356"/>
                    </a:cubicBezTo>
                    <a:cubicBezTo>
                      <a:pt x="1186732" y="1718858"/>
                      <a:pt x="1187162" y="1721327"/>
                      <a:pt x="1185334" y="1724441"/>
                    </a:cubicBezTo>
                    <a:cubicBezTo>
                      <a:pt x="1183398" y="1727661"/>
                      <a:pt x="1179419" y="1728734"/>
                      <a:pt x="1176193" y="1727017"/>
                    </a:cubicBezTo>
                    <a:cubicBezTo>
                      <a:pt x="1172536" y="1728412"/>
                      <a:pt x="1166084" y="1730667"/>
                      <a:pt x="1163288" y="1731311"/>
                    </a:cubicBezTo>
                    <a:lnTo>
                      <a:pt x="1125541" y="1740543"/>
                    </a:lnTo>
                    <a:lnTo>
                      <a:pt x="1028001" y="1763516"/>
                    </a:lnTo>
                    <a:close/>
                    <a:moveTo>
                      <a:pt x="975951" y="1955670"/>
                    </a:moveTo>
                    <a:cubicBezTo>
                      <a:pt x="976489" y="1956207"/>
                      <a:pt x="976918" y="1956744"/>
                      <a:pt x="977134" y="1956314"/>
                    </a:cubicBezTo>
                    <a:cubicBezTo>
                      <a:pt x="976811" y="1956099"/>
                      <a:pt x="976489" y="1955885"/>
                      <a:pt x="976166" y="1955670"/>
                    </a:cubicBezTo>
                    <a:lnTo>
                      <a:pt x="975951" y="1955670"/>
                    </a:lnTo>
                    <a:close/>
                    <a:moveTo>
                      <a:pt x="850342" y="1978321"/>
                    </a:moveTo>
                    <a:cubicBezTo>
                      <a:pt x="812918" y="1989592"/>
                      <a:pt x="776031" y="2002045"/>
                      <a:pt x="739897" y="2016000"/>
                    </a:cubicBezTo>
                    <a:cubicBezTo>
                      <a:pt x="715701" y="2025447"/>
                      <a:pt x="691827" y="2035430"/>
                      <a:pt x="668167" y="2046165"/>
                    </a:cubicBezTo>
                    <a:cubicBezTo>
                      <a:pt x="609342" y="2072788"/>
                      <a:pt x="552345" y="2103167"/>
                      <a:pt x="495993" y="2135801"/>
                    </a:cubicBezTo>
                    <a:cubicBezTo>
                      <a:pt x="492660" y="2137734"/>
                      <a:pt x="491369" y="2142135"/>
                      <a:pt x="493305" y="2145570"/>
                    </a:cubicBezTo>
                    <a:cubicBezTo>
                      <a:pt x="495241" y="2149005"/>
                      <a:pt x="499650" y="2150186"/>
                      <a:pt x="503091" y="2148254"/>
                    </a:cubicBezTo>
                    <a:cubicBezTo>
                      <a:pt x="559658" y="2117230"/>
                      <a:pt x="617193" y="2088997"/>
                      <a:pt x="675910" y="2063448"/>
                    </a:cubicBezTo>
                    <a:cubicBezTo>
                      <a:pt x="699354" y="2053143"/>
                      <a:pt x="723013" y="2043267"/>
                      <a:pt x="746887" y="2033820"/>
                    </a:cubicBezTo>
                    <a:cubicBezTo>
                      <a:pt x="782484" y="2019757"/>
                      <a:pt x="818618" y="2006553"/>
                      <a:pt x="855504" y="1994745"/>
                    </a:cubicBezTo>
                    <a:cubicBezTo>
                      <a:pt x="861419" y="1992813"/>
                      <a:pt x="898413" y="1978643"/>
                      <a:pt x="930999" y="1967908"/>
                    </a:cubicBezTo>
                    <a:cubicBezTo>
                      <a:pt x="946807" y="1962648"/>
                      <a:pt x="961540" y="1958246"/>
                      <a:pt x="971004" y="1956744"/>
                    </a:cubicBezTo>
                    <a:cubicBezTo>
                      <a:pt x="972725" y="1956421"/>
                      <a:pt x="974768" y="1955777"/>
                      <a:pt x="975951" y="1955670"/>
                    </a:cubicBezTo>
                    <a:cubicBezTo>
                      <a:pt x="975736" y="1955455"/>
                      <a:pt x="975628" y="1955133"/>
                      <a:pt x="975413" y="1955026"/>
                    </a:cubicBezTo>
                    <a:cubicBezTo>
                      <a:pt x="975628" y="1955241"/>
                      <a:pt x="975843" y="1955455"/>
                      <a:pt x="976166" y="1955670"/>
                    </a:cubicBezTo>
                    <a:cubicBezTo>
                      <a:pt x="976811" y="1955563"/>
                      <a:pt x="977241" y="1955670"/>
                      <a:pt x="977134" y="1956207"/>
                    </a:cubicBezTo>
                    <a:lnTo>
                      <a:pt x="977134" y="1956314"/>
                    </a:lnTo>
                    <a:cubicBezTo>
                      <a:pt x="979715" y="1957710"/>
                      <a:pt x="982941" y="1957388"/>
                      <a:pt x="985092" y="1955348"/>
                    </a:cubicBezTo>
                    <a:cubicBezTo>
                      <a:pt x="987888" y="1952772"/>
                      <a:pt x="987995" y="1948478"/>
                      <a:pt x="985415" y="1945687"/>
                    </a:cubicBezTo>
                    <a:cubicBezTo>
                      <a:pt x="984124" y="1944291"/>
                      <a:pt x="982081" y="1943110"/>
                      <a:pt x="978962" y="1942573"/>
                    </a:cubicBezTo>
                    <a:cubicBezTo>
                      <a:pt x="974230" y="1941929"/>
                      <a:pt x="964551" y="1943218"/>
                      <a:pt x="952507" y="1946223"/>
                    </a:cubicBezTo>
                    <a:cubicBezTo>
                      <a:pt x="917126" y="1954811"/>
                      <a:pt x="858085" y="1976066"/>
                      <a:pt x="850342" y="1978321"/>
                    </a:cubicBezTo>
                    <a:close/>
                    <a:moveTo>
                      <a:pt x="1858220" y="1739040"/>
                    </a:moveTo>
                    <a:cubicBezTo>
                      <a:pt x="1855424" y="1735819"/>
                      <a:pt x="1852628" y="1732706"/>
                      <a:pt x="1849832" y="1729593"/>
                    </a:cubicBezTo>
                    <a:cubicBezTo>
                      <a:pt x="1845530" y="1724977"/>
                      <a:pt x="1841229" y="1720469"/>
                      <a:pt x="1836820" y="1716067"/>
                    </a:cubicBezTo>
                    <a:cubicBezTo>
                      <a:pt x="1826281" y="1705333"/>
                      <a:pt x="1815204" y="1695349"/>
                      <a:pt x="1803589" y="1685795"/>
                    </a:cubicBezTo>
                    <a:cubicBezTo>
                      <a:pt x="1792082" y="1676348"/>
                      <a:pt x="1780145" y="1667331"/>
                      <a:pt x="1767993" y="1658743"/>
                    </a:cubicBezTo>
                    <a:cubicBezTo>
                      <a:pt x="1748743" y="1645217"/>
                      <a:pt x="1730246" y="1633731"/>
                      <a:pt x="1711641" y="1624284"/>
                    </a:cubicBezTo>
                    <a:cubicBezTo>
                      <a:pt x="1691424" y="1613871"/>
                      <a:pt x="1671206" y="1605713"/>
                      <a:pt x="1650558" y="1598950"/>
                    </a:cubicBezTo>
                    <a:cubicBezTo>
                      <a:pt x="1611198" y="1586068"/>
                      <a:pt x="1569902" y="1578768"/>
                      <a:pt x="1522369" y="1572112"/>
                    </a:cubicBezTo>
                    <a:cubicBezTo>
                      <a:pt x="1518497" y="1571576"/>
                      <a:pt x="1514841" y="1574152"/>
                      <a:pt x="1514196" y="1578017"/>
                    </a:cubicBezTo>
                    <a:cubicBezTo>
                      <a:pt x="1513658" y="1581989"/>
                      <a:pt x="1516239" y="1585638"/>
                      <a:pt x="1520218" y="1586175"/>
                    </a:cubicBezTo>
                    <a:cubicBezTo>
                      <a:pt x="1566461" y="1594334"/>
                      <a:pt x="1606358" y="1603136"/>
                      <a:pt x="1644643" y="1616555"/>
                    </a:cubicBezTo>
                    <a:cubicBezTo>
                      <a:pt x="1664323" y="1623425"/>
                      <a:pt x="1683465" y="1631584"/>
                      <a:pt x="1702931" y="1641460"/>
                    </a:cubicBezTo>
                    <a:cubicBezTo>
                      <a:pt x="1720782" y="1650477"/>
                      <a:pt x="1738957" y="1660997"/>
                      <a:pt x="1757669" y="1673665"/>
                    </a:cubicBezTo>
                    <a:cubicBezTo>
                      <a:pt x="1769714" y="1681716"/>
                      <a:pt x="1781543" y="1690089"/>
                      <a:pt x="1793050" y="1698999"/>
                    </a:cubicBezTo>
                    <a:cubicBezTo>
                      <a:pt x="1804449" y="1707801"/>
                      <a:pt x="1815526" y="1717034"/>
                      <a:pt x="1826065" y="1727017"/>
                    </a:cubicBezTo>
                    <a:cubicBezTo>
                      <a:pt x="1830475" y="1731204"/>
                      <a:pt x="1834884" y="1735390"/>
                      <a:pt x="1839185" y="1739684"/>
                    </a:cubicBezTo>
                    <a:cubicBezTo>
                      <a:pt x="1841982" y="1742582"/>
                      <a:pt x="1844777" y="1745481"/>
                      <a:pt x="1847466" y="1748379"/>
                    </a:cubicBezTo>
                    <a:cubicBezTo>
                      <a:pt x="1849187" y="1750312"/>
                      <a:pt x="1852843" y="1755035"/>
                      <a:pt x="1854564" y="1757397"/>
                    </a:cubicBezTo>
                    <a:cubicBezTo>
                      <a:pt x="1854779" y="1757719"/>
                      <a:pt x="1854994" y="1758148"/>
                      <a:pt x="1855317" y="1758470"/>
                    </a:cubicBezTo>
                    <a:cubicBezTo>
                      <a:pt x="1855747" y="1759007"/>
                      <a:pt x="1855962" y="1759329"/>
                      <a:pt x="1856070" y="1759544"/>
                    </a:cubicBezTo>
                    <a:cubicBezTo>
                      <a:pt x="1856822" y="1760295"/>
                      <a:pt x="1857575" y="1760724"/>
                      <a:pt x="1857790" y="1760832"/>
                    </a:cubicBezTo>
                    <a:cubicBezTo>
                      <a:pt x="1859618" y="1761905"/>
                      <a:pt x="1861124" y="1761798"/>
                      <a:pt x="1862092" y="1761691"/>
                    </a:cubicBezTo>
                    <a:cubicBezTo>
                      <a:pt x="1864458" y="1761369"/>
                      <a:pt x="1866178" y="1760080"/>
                      <a:pt x="1867254" y="1758148"/>
                    </a:cubicBezTo>
                    <a:cubicBezTo>
                      <a:pt x="1867791" y="1757289"/>
                      <a:pt x="1868544" y="1755464"/>
                      <a:pt x="1867791" y="1752888"/>
                    </a:cubicBezTo>
                    <a:cubicBezTo>
                      <a:pt x="1867684" y="1752673"/>
                      <a:pt x="1867361" y="1751814"/>
                      <a:pt x="1866609" y="1750526"/>
                    </a:cubicBezTo>
                    <a:cubicBezTo>
                      <a:pt x="1865211" y="1748487"/>
                      <a:pt x="1860371" y="1741616"/>
                      <a:pt x="1858220" y="1739040"/>
                    </a:cubicBezTo>
                    <a:close/>
                    <a:moveTo>
                      <a:pt x="1615715" y="1151305"/>
                    </a:moveTo>
                    <a:lnTo>
                      <a:pt x="1615715" y="1151305"/>
                    </a:lnTo>
                    <a:cubicBezTo>
                      <a:pt x="1615822" y="1151520"/>
                      <a:pt x="1615607" y="1151627"/>
                      <a:pt x="1615284" y="1151734"/>
                    </a:cubicBezTo>
                    <a:cubicBezTo>
                      <a:pt x="1614531" y="1152593"/>
                      <a:pt x="1613886" y="1153667"/>
                      <a:pt x="1613671" y="1154740"/>
                    </a:cubicBezTo>
                    <a:cubicBezTo>
                      <a:pt x="1613671" y="1153989"/>
                      <a:pt x="1613671" y="1153237"/>
                      <a:pt x="1613779" y="1152593"/>
                    </a:cubicBezTo>
                    <a:cubicBezTo>
                      <a:pt x="1608294" y="1155921"/>
                      <a:pt x="1596572" y="1162469"/>
                      <a:pt x="1595389" y="1163221"/>
                    </a:cubicBezTo>
                    <a:cubicBezTo>
                      <a:pt x="1588076" y="1168373"/>
                      <a:pt x="1581194" y="1173956"/>
                      <a:pt x="1574526" y="1179860"/>
                    </a:cubicBezTo>
                    <a:cubicBezTo>
                      <a:pt x="1567859" y="1185656"/>
                      <a:pt x="1561621" y="1191883"/>
                      <a:pt x="1555384" y="1198002"/>
                    </a:cubicBezTo>
                    <a:cubicBezTo>
                      <a:pt x="1543339" y="1210239"/>
                      <a:pt x="1530649" y="1222907"/>
                      <a:pt x="1518605" y="1236540"/>
                    </a:cubicBezTo>
                    <a:cubicBezTo>
                      <a:pt x="1506668" y="1249959"/>
                      <a:pt x="1495376" y="1264129"/>
                      <a:pt x="1485374" y="1278943"/>
                    </a:cubicBezTo>
                    <a:cubicBezTo>
                      <a:pt x="1471394" y="1299446"/>
                      <a:pt x="1459994" y="1321238"/>
                      <a:pt x="1453004" y="1343996"/>
                    </a:cubicBezTo>
                    <a:cubicBezTo>
                      <a:pt x="1451714" y="1347646"/>
                      <a:pt x="1453757" y="1351725"/>
                      <a:pt x="1457521" y="1353013"/>
                    </a:cubicBezTo>
                    <a:cubicBezTo>
                      <a:pt x="1461178" y="1354194"/>
                      <a:pt x="1465264" y="1352262"/>
                      <a:pt x="1466555" y="1348505"/>
                    </a:cubicBezTo>
                    <a:cubicBezTo>
                      <a:pt x="1474297" y="1327679"/>
                      <a:pt x="1486342" y="1308142"/>
                      <a:pt x="1500108" y="1289356"/>
                    </a:cubicBezTo>
                    <a:cubicBezTo>
                      <a:pt x="1510324" y="1275507"/>
                      <a:pt x="1521616" y="1262196"/>
                      <a:pt x="1533015" y="1249314"/>
                    </a:cubicBezTo>
                    <a:cubicBezTo>
                      <a:pt x="1544952" y="1235788"/>
                      <a:pt x="1556782" y="1222584"/>
                      <a:pt x="1568181" y="1210239"/>
                    </a:cubicBezTo>
                    <a:cubicBezTo>
                      <a:pt x="1575064" y="1202725"/>
                      <a:pt x="1582054" y="1195425"/>
                      <a:pt x="1589367" y="1188448"/>
                    </a:cubicBezTo>
                    <a:cubicBezTo>
                      <a:pt x="1594206" y="1183832"/>
                      <a:pt x="1599153" y="1179430"/>
                      <a:pt x="1604423" y="1175351"/>
                    </a:cubicBezTo>
                    <a:cubicBezTo>
                      <a:pt x="1605498" y="1174492"/>
                      <a:pt x="1617435" y="1166870"/>
                      <a:pt x="1622059" y="1163650"/>
                    </a:cubicBezTo>
                    <a:cubicBezTo>
                      <a:pt x="1623242" y="1162899"/>
                      <a:pt x="1624103" y="1162254"/>
                      <a:pt x="1624533" y="1161932"/>
                    </a:cubicBezTo>
                    <a:cubicBezTo>
                      <a:pt x="1628189" y="1158605"/>
                      <a:pt x="1627006" y="1154955"/>
                      <a:pt x="1626576" y="1154096"/>
                    </a:cubicBezTo>
                    <a:cubicBezTo>
                      <a:pt x="1625286" y="1150553"/>
                      <a:pt x="1621307" y="1148836"/>
                      <a:pt x="1617865" y="1150124"/>
                    </a:cubicBezTo>
                    <a:cubicBezTo>
                      <a:pt x="1617005" y="1150446"/>
                      <a:pt x="1616360" y="1150875"/>
                      <a:pt x="1615715" y="1151305"/>
                    </a:cubicBezTo>
                    <a:close/>
                    <a:moveTo>
                      <a:pt x="1615284" y="1151734"/>
                    </a:moveTo>
                    <a:lnTo>
                      <a:pt x="1615715" y="1151305"/>
                    </a:lnTo>
                    <a:cubicBezTo>
                      <a:pt x="1614531" y="1149695"/>
                      <a:pt x="1613994" y="1150768"/>
                      <a:pt x="1613779" y="1152593"/>
                    </a:cubicBezTo>
                    <a:lnTo>
                      <a:pt x="1614531" y="1152164"/>
                    </a:lnTo>
                    <a:cubicBezTo>
                      <a:pt x="1614746" y="1151949"/>
                      <a:pt x="1615069" y="1151842"/>
                      <a:pt x="1615284" y="1151734"/>
                    </a:cubicBezTo>
                    <a:close/>
                    <a:moveTo>
                      <a:pt x="1111561" y="1213889"/>
                    </a:moveTo>
                    <a:cubicBezTo>
                      <a:pt x="1125111" y="1236969"/>
                      <a:pt x="1138016" y="1260157"/>
                      <a:pt x="1149738" y="1282700"/>
                    </a:cubicBezTo>
                    <a:cubicBezTo>
                      <a:pt x="1170385" y="1322526"/>
                      <a:pt x="1187377" y="1359991"/>
                      <a:pt x="1197056" y="1390049"/>
                    </a:cubicBezTo>
                    <a:cubicBezTo>
                      <a:pt x="1198131" y="1393806"/>
                      <a:pt x="1202110" y="1395953"/>
                      <a:pt x="1205874" y="1394880"/>
                    </a:cubicBezTo>
                    <a:cubicBezTo>
                      <a:pt x="1209638" y="1393699"/>
                      <a:pt x="1211789" y="1389727"/>
                      <a:pt x="1210713" y="1385970"/>
                    </a:cubicBezTo>
                    <a:cubicBezTo>
                      <a:pt x="1201895" y="1354838"/>
                      <a:pt x="1186302" y="1315763"/>
                      <a:pt x="1166084" y="1274434"/>
                    </a:cubicBezTo>
                    <a:cubicBezTo>
                      <a:pt x="1154684" y="1251354"/>
                      <a:pt x="1141995" y="1227523"/>
                      <a:pt x="1128122" y="1204121"/>
                    </a:cubicBezTo>
                    <a:cubicBezTo>
                      <a:pt x="1110915" y="1175244"/>
                      <a:pt x="1092096" y="1146904"/>
                      <a:pt x="1072953" y="1120925"/>
                    </a:cubicBezTo>
                    <a:cubicBezTo>
                      <a:pt x="1051445" y="1091619"/>
                      <a:pt x="1029184" y="1065318"/>
                      <a:pt x="1008106" y="1044493"/>
                    </a:cubicBezTo>
                    <a:cubicBezTo>
                      <a:pt x="1005417" y="1041809"/>
                      <a:pt x="1001116" y="1041809"/>
                      <a:pt x="998427" y="1044385"/>
                    </a:cubicBezTo>
                    <a:cubicBezTo>
                      <a:pt x="995739" y="1047069"/>
                      <a:pt x="995631" y="1051363"/>
                      <a:pt x="998319" y="1054047"/>
                    </a:cubicBezTo>
                    <a:cubicBezTo>
                      <a:pt x="1018215" y="1075087"/>
                      <a:pt x="1038755" y="1101602"/>
                      <a:pt x="1058973" y="1130909"/>
                    </a:cubicBezTo>
                    <a:cubicBezTo>
                      <a:pt x="1077040" y="1156994"/>
                      <a:pt x="1094784" y="1185334"/>
                      <a:pt x="1111561" y="1213889"/>
                    </a:cubicBezTo>
                    <a:close/>
                    <a:moveTo>
                      <a:pt x="2038998" y="2780754"/>
                    </a:moveTo>
                    <a:cubicBezTo>
                      <a:pt x="2025340" y="2754560"/>
                      <a:pt x="2014586" y="2721068"/>
                      <a:pt x="2004907" y="2701852"/>
                    </a:cubicBezTo>
                    <a:cubicBezTo>
                      <a:pt x="1968988" y="2630680"/>
                      <a:pt x="1937478" y="2557575"/>
                      <a:pt x="1903280" y="2485652"/>
                    </a:cubicBezTo>
                    <a:cubicBezTo>
                      <a:pt x="1894677" y="2467617"/>
                      <a:pt x="1885966" y="2449582"/>
                      <a:pt x="1876933" y="2431762"/>
                    </a:cubicBezTo>
                    <a:cubicBezTo>
                      <a:pt x="1829184" y="2337617"/>
                      <a:pt x="1781221" y="2243580"/>
                      <a:pt x="1732182" y="2150079"/>
                    </a:cubicBezTo>
                    <a:cubicBezTo>
                      <a:pt x="1683143" y="2056578"/>
                      <a:pt x="1633029" y="1963721"/>
                      <a:pt x="1582377" y="1871079"/>
                    </a:cubicBezTo>
                    <a:cubicBezTo>
                      <a:pt x="1551727" y="1815472"/>
                      <a:pt x="1516346" y="1761691"/>
                      <a:pt x="1484192" y="1706621"/>
                    </a:cubicBezTo>
                    <a:cubicBezTo>
                      <a:pt x="1470426" y="1683111"/>
                      <a:pt x="1457306" y="1659387"/>
                      <a:pt x="1445369" y="1635019"/>
                    </a:cubicBezTo>
                    <a:cubicBezTo>
                      <a:pt x="1443648" y="1631476"/>
                      <a:pt x="1439454" y="1630081"/>
                      <a:pt x="1435905" y="1631798"/>
                    </a:cubicBezTo>
                    <a:cubicBezTo>
                      <a:pt x="1432356" y="1633409"/>
                      <a:pt x="1430851" y="1637703"/>
                      <a:pt x="1432572" y="1641245"/>
                    </a:cubicBezTo>
                    <a:cubicBezTo>
                      <a:pt x="1444293" y="1666043"/>
                      <a:pt x="1457306" y="1690196"/>
                      <a:pt x="1470964" y="1714242"/>
                    </a:cubicBezTo>
                    <a:cubicBezTo>
                      <a:pt x="1502473" y="1769527"/>
                      <a:pt x="1537317" y="1823524"/>
                      <a:pt x="1567213" y="1879238"/>
                    </a:cubicBezTo>
                    <a:cubicBezTo>
                      <a:pt x="1607111" y="1953630"/>
                      <a:pt x="1646471" y="2028238"/>
                      <a:pt x="1685724" y="2102953"/>
                    </a:cubicBezTo>
                    <a:cubicBezTo>
                      <a:pt x="1715190" y="2158989"/>
                      <a:pt x="1744441" y="2215132"/>
                      <a:pt x="1773585" y="2271276"/>
                    </a:cubicBezTo>
                    <a:cubicBezTo>
                      <a:pt x="1802836" y="2327419"/>
                      <a:pt x="1831980" y="2383563"/>
                      <a:pt x="1860909" y="2439814"/>
                    </a:cubicBezTo>
                    <a:cubicBezTo>
                      <a:pt x="1897473" y="2510664"/>
                      <a:pt x="1929735" y="2583446"/>
                      <a:pt x="1964579" y="2655048"/>
                    </a:cubicBezTo>
                    <a:cubicBezTo>
                      <a:pt x="1973290" y="2672975"/>
                      <a:pt x="1982215" y="2690903"/>
                      <a:pt x="1991464" y="2708615"/>
                    </a:cubicBezTo>
                    <a:cubicBezTo>
                      <a:pt x="2001358" y="2727831"/>
                      <a:pt x="2012542" y="2761216"/>
                      <a:pt x="2026523" y="2787302"/>
                    </a:cubicBezTo>
                    <a:cubicBezTo>
                      <a:pt x="2033513" y="2800398"/>
                      <a:pt x="2041256" y="2811670"/>
                      <a:pt x="2049644" y="2818970"/>
                    </a:cubicBezTo>
                    <a:cubicBezTo>
                      <a:pt x="2052440" y="2821546"/>
                      <a:pt x="2056849" y="2821224"/>
                      <a:pt x="2059323" y="2818433"/>
                    </a:cubicBezTo>
                    <a:cubicBezTo>
                      <a:pt x="2061796" y="2815535"/>
                      <a:pt x="2061474" y="2811241"/>
                      <a:pt x="2058677" y="2808772"/>
                    </a:cubicBezTo>
                    <a:cubicBezTo>
                      <a:pt x="2051365" y="2802331"/>
                      <a:pt x="2044912" y="2792240"/>
                      <a:pt x="2038998" y="2780754"/>
                    </a:cubicBezTo>
                    <a:close/>
                    <a:moveTo>
                      <a:pt x="2035126" y="2409219"/>
                    </a:moveTo>
                    <a:cubicBezTo>
                      <a:pt x="2034696" y="2410185"/>
                      <a:pt x="2034696" y="2411044"/>
                      <a:pt x="2035341" y="2410937"/>
                    </a:cubicBezTo>
                    <a:cubicBezTo>
                      <a:pt x="2035341" y="2410400"/>
                      <a:pt x="2035341" y="2409971"/>
                      <a:pt x="2035341" y="2409541"/>
                    </a:cubicBezTo>
                    <a:cubicBezTo>
                      <a:pt x="2035233" y="2409434"/>
                      <a:pt x="2035233" y="2409326"/>
                      <a:pt x="2035126" y="2409219"/>
                    </a:cubicBezTo>
                    <a:close/>
                    <a:moveTo>
                      <a:pt x="1918658" y="2278683"/>
                    </a:moveTo>
                    <a:cubicBezTo>
                      <a:pt x="1903926" y="2265801"/>
                      <a:pt x="1888869" y="2253241"/>
                      <a:pt x="1873706" y="2241004"/>
                    </a:cubicBezTo>
                    <a:cubicBezTo>
                      <a:pt x="1835529" y="2210409"/>
                      <a:pt x="1795846" y="2181639"/>
                      <a:pt x="1755518" y="2154373"/>
                    </a:cubicBezTo>
                    <a:cubicBezTo>
                      <a:pt x="1752292" y="2152119"/>
                      <a:pt x="1747775" y="2152870"/>
                      <a:pt x="1745517" y="2156090"/>
                    </a:cubicBezTo>
                    <a:cubicBezTo>
                      <a:pt x="1743259" y="2159311"/>
                      <a:pt x="1744012" y="2163712"/>
                      <a:pt x="1747238" y="2165966"/>
                    </a:cubicBezTo>
                    <a:cubicBezTo>
                      <a:pt x="1778640" y="2188724"/>
                      <a:pt x="1809074" y="2212663"/>
                      <a:pt x="1839185" y="2237246"/>
                    </a:cubicBezTo>
                    <a:cubicBezTo>
                      <a:pt x="1857252" y="2251846"/>
                      <a:pt x="1874997" y="2266874"/>
                      <a:pt x="1892741" y="2281903"/>
                    </a:cubicBezTo>
                    <a:cubicBezTo>
                      <a:pt x="1919519" y="2304447"/>
                      <a:pt x="1946082" y="2327097"/>
                      <a:pt x="1971784" y="2350499"/>
                    </a:cubicBezTo>
                    <a:cubicBezTo>
                      <a:pt x="1975333" y="2353612"/>
                      <a:pt x="2018457" y="2390004"/>
                      <a:pt x="2032545" y="2406643"/>
                    </a:cubicBezTo>
                    <a:cubicBezTo>
                      <a:pt x="2033298" y="2407501"/>
                      <a:pt x="2034373" y="2408468"/>
                      <a:pt x="2035126" y="2409219"/>
                    </a:cubicBezTo>
                    <a:cubicBezTo>
                      <a:pt x="2035341" y="2408575"/>
                      <a:pt x="2035664" y="2407824"/>
                      <a:pt x="2035986" y="2407287"/>
                    </a:cubicBezTo>
                    <a:cubicBezTo>
                      <a:pt x="2035664" y="2408038"/>
                      <a:pt x="2035449" y="2408790"/>
                      <a:pt x="2035341" y="2409541"/>
                    </a:cubicBezTo>
                    <a:cubicBezTo>
                      <a:pt x="2035879" y="2410185"/>
                      <a:pt x="2036094" y="2410615"/>
                      <a:pt x="2035664" y="2410829"/>
                    </a:cubicBezTo>
                    <a:cubicBezTo>
                      <a:pt x="2035556" y="2410829"/>
                      <a:pt x="2035449" y="2410829"/>
                      <a:pt x="2035341" y="2410937"/>
                    </a:cubicBezTo>
                    <a:cubicBezTo>
                      <a:pt x="2035556" y="2412654"/>
                      <a:pt x="2036524" y="2414479"/>
                      <a:pt x="2038029" y="2415660"/>
                    </a:cubicBezTo>
                    <a:cubicBezTo>
                      <a:pt x="2041041" y="2417914"/>
                      <a:pt x="2045342" y="2417270"/>
                      <a:pt x="2047601" y="2414264"/>
                    </a:cubicBezTo>
                    <a:cubicBezTo>
                      <a:pt x="2048784" y="2412869"/>
                      <a:pt x="2049429" y="2410937"/>
                      <a:pt x="2049214" y="2408575"/>
                    </a:cubicBezTo>
                    <a:cubicBezTo>
                      <a:pt x="2048999" y="2406428"/>
                      <a:pt x="2047170" y="2402563"/>
                      <a:pt x="2043514" y="2397840"/>
                    </a:cubicBezTo>
                    <a:cubicBezTo>
                      <a:pt x="2029641" y="2380235"/>
                      <a:pt x="1986947" y="2341267"/>
                      <a:pt x="1983506" y="2337940"/>
                    </a:cubicBezTo>
                    <a:cubicBezTo>
                      <a:pt x="1962213" y="2317865"/>
                      <a:pt x="1940705" y="2297898"/>
                      <a:pt x="1918658" y="2278683"/>
                    </a:cubicBezTo>
                    <a:close/>
                    <a:moveTo>
                      <a:pt x="1896505" y="2030707"/>
                    </a:moveTo>
                    <a:cubicBezTo>
                      <a:pt x="1866393" y="2009452"/>
                      <a:pt x="1835852" y="1988734"/>
                      <a:pt x="1803805" y="1971021"/>
                    </a:cubicBezTo>
                    <a:cubicBezTo>
                      <a:pt x="1750571" y="1941715"/>
                      <a:pt x="1693252" y="1920782"/>
                      <a:pt x="1627329" y="1917239"/>
                    </a:cubicBezTo>
                    <a:cubicBezTo>
                      <a:pt x="1623457" y="1917024"/>
                      <a:pt x="1620016" y="1919923"/>
                      <a:pt x="1619801" y="1923895"/>
                    </a:cubicBezTo>
                    <a:cubicBezTo>
                      <a:pt x="1619479" y="1927867"/>
                      <a:pt x="1622490" y="1931194"/>
                      <a:pt x="1626469" y="1931516"/>
                    </a:cubicBezTo>
                    <a:cubicBezTo>
                      <a:pt x="1673464" y="1935381"/>
                      <a:pt x="1715405" y="1948800"/>
                      <a:pt x="1754766" y="1967156"/>
                    </a:cubicBezTo>
                    <a:cubicBezTo>
                      <a:pt x="1777457" y="1977784"/>
                      <a:pt x="1799395" y="1990129"/>
                      <a:pt x="1820796" y="2003333"/>
                    </a:cubicBezTo>
                    <a:cubicBezTo>
                      <a:pt x="1835207" y="2012136"/>
                      <a:pt x="1849402" y="2021260"/>
                      <a:pt x="1863490" y="2030600"/>
                    </a:cubicBezTo>
                    <a:cubicBezTo>
                      <a:pt x="1916938" y="2065917"/>
                      <a:pt x="1969203" y="2103919"/>
                      <a:pt x="2026092" y="2132903"/>
                    </a:cubicBezTo>
                    <a:cubicBezTo>
                      <a:pt x="2029426" y="2134728"/>
                      <a:pt x="2033513" y="2133440"/>
                      <a:pt x="2035341" y="2130112"/>
                    </a:cubicBezTo>
                    <a:cubicBezTo>
                      <a:pt x="2037062" y="2126784"/>
                      <a:pt x="2035771" y="2122598"/>
                      <a:pt x="2032437" y="2120880"/>
                    </a:cubicBezTo>
                    <a:cubicBezTo>
                      <a:pt x="1984904" y="2094902"/>
                      <a:pt x="1941135" y="2062053"/>
                      <a:pt x="1896505" y="2030707"/>
                    </a:cubicBezTo>
                    <a:close/>
                    <a:moveTo>
                      <a:pt x="1859941" y="1830716"/>
                    </a:moveTo>
                    <a:cubicBezTo>
                      <a:pt x="1833271" y="1816546"/>
                      <a:pt x="1803805" y="1794647"/>
                      <a:pt x="1784232" y="1785952"/>
                    </a:cubicBezTo>
                    <a:cubicBezTo>
                      <a:pt x="1768961" y="1779189"/>
                      <a:pt x="1753475" y="1772962"/>
                      <a:pt x="1737989" y="1767380"/>
                    </a:cubicBezTo>
                    <a:cubicBezTo>
                      <a:pt x="1722288" y="1761798"/>
                      <a:pt x="1706479" y="1756645"/>
                      <a:pt x="1690563" y="1752137"/>
                    </a:cubicBezTo>
                    <a:cubicBezTo>
                      <a:pt x="1671421" y="1746662"/>
                      <a:pt x="1652063" y="1741938"/>
                      <a:pt x="1632598" y="1737644"/>
                    </a:cubicBezTo>
                    <a:cubicBezTo>
                      <a:pt x="1603777" y="1731311"/>
                      <a:pt x="1574526" y="1726158"/>
                      <a:pt x="1544952" y="1721435"/>
                    </a:cubicBezTo>
                    <a:cubicBezTo>
                      <a:pt x="1541081" y="1720791"/>
                      <a:pt x="1537317" y="1723367"/>
                      <a:pt x="1536672" y="1727232"/>
                    </a:cubicBezTo>
                    <a:cubicBezTo>
                      <a:pt x="1535919" y="1731096"/>
                      <a:pt x="1538500" y="1734853"/>
                      <a:pt x="1542371" y="1735497"/>
                    </a:cubicBezTo>
                    <a:cubicBezTo>
                      <a:pt x="1582807" y="1743441"/>
                      <a:pt x="1622490" y="1752673"/>
                      <a:pt x="1661635" y="1763623"/>
                    </a:cubicBezTo>
                    <a:cubicBezTo>
                      <a:pt x="1677336" y="1768024"/>
                      <a:pt x="1692929" y="1772747"/>
                      <a:pt x="1708415" y="1777686"/>
                    </a:cubicBezTo>
                    <a:cubicBezTo>
                      <a:pt x="1731537" y="1785093"/>
                      <a:pt x="1754443" y="1793144"/>
                      <a:pt x="1777134" y="1802590"/>
                    </a:cubicBezTo>
                    <a:cubicBezTo>
                      <a:pt x="1796707" y="1810534"/>
                      <a:pt x="1826281" y="1831253"/>
                      <a:pt x="1853059" y="1844242"/>
                    </a:cubicBezTo>
                    <a:cubicBezTo>
                      <a:pt x="1866931" y="1851005"/>
                      <a:pt x="1880266" y="1855728"/>
                      <a:pt x="1891236" y="1856265"/>
                    </a:cubicBezTo>
                    <a:cubicBezTo>
                      <a:pt x="1895000" y="1856480"/>
                      <a:pt x="1898226" y="1853689"/>
                      <a:pt x="1898548" y="1849931"/>
                    </a:cubicBezTo>
                    <a:cubicBezTo>
                      <a:pt x="1898764" y="1846174"/>
                      <a:pt x="1895860" y="1842954"/>
                      <a:pt x="1892096" y="1842632"/>
                    </a:cubicBezTo>
                    <a:cubicBezTo>
                      <a:pt x="1882740" y="1841880"/>
                      <a:pt x="1871663" y="1837050"/>
                      <a:pt x="1859941" y="1830716"/>
                    </a:cubicBezTo>
                    <a:close/>
                    <a:moveTo>
                      <a:pt x="1584850" y="1923358"/>
                    </a:moveTo>
                    <a:cubicBezTo>
                      <a:pt x="1586141" y="1925934"/>
                      <a:pt x="1586463" y="1929155"/>
                      <a:pt x="1585495" y="1932912"/>
                    </a:cubicBezTo>
                    <a:cubicBezTo>
                      <a:pt x="1584420" y="1937099"/>
                      <a:pt x="1581301" y="1942573"/>
                      <a:pt x="1577752" y="1948263"/>
                    </a:cubicBezTo>
                    <a:cubicBezTo>
                      <a:pt x="1573881" y="1954382"/>
                      <a:pt x="1569257" y="1960930"/>
                      <a:pt x="1567751" y="1965976"/>
                    </a:cubicBezTo>
                    <a:cubicBezTo>
                      <a:pt x="1563234" y="1980790"/>
                      <a:pt x="1558717" y="1995711"/>
                      <a:pt x="1554416" y="2010633"/>
                    </a:cubicBezTo>
                    <a:cubicBezTo>
                      <a:pt x="1550114" y="2025447"/>
                      <a:pt x="1546027" y="2040368"/>
                      <a:pt x="1542371" y="2055397"/>
                    </a:cubicBezTo>
                    <a:cubicBezTo>
                      <a:pt x="1535596" y="2082234"/>
                      <a:pt x="1529466" y="2109394"/>
                      <a:pt x="1523551" y="2136553"/>
                    </a:cubicBezTo>
                    <a:cubicBezTo>
                      <a:pt x="1517637" y="2163605"/>
                      <a:pt x="1512045" y="2190764"/>
                      <a:pt x="1507313" y="2218138"/>
                    </a:cubicBezTo>
                    <a:cubicBezTo>
                      <a:pt x="1501075" y="2254529"/>
                      <a:pt x="1496129" y="2291135"/>
                      <a:pt x="1493440" y="2327956"/>
                    </a:cubicBezTo>
                    <a:cubicBezTo>
                      <a:pt x="1493225" y="2331928"/>
                      <a:pt x="1489891" y="2334934"/>
                      <a:pt x="1486020" y="2334719"/>
                    </a:cubicBezTo>
                    <a:cubicBezTo>
                      <a:pt x="1482041" y="2334504"/>
                      <a:pt x="1479030" y="2331177"/>
                      <a:pt x="1479244" y="2327205"/>
                    </a:cubicBezTo>
                    <a:cubicBezTo>
                      <a:pt x="1481072" y="2280400"/>
                      <a:pt x="1486127" y="2233811"/>
                      <a:pt x="1493978" y="2187544"/>
                    </a:cubicBezTo>
                    <a:cubicBezTo>
                      <a:pt x="1497096" y="2169080"/>
                      <a:pt x="1500645" y="2150723"/>
                      <a:pt x="1504624" y="2132474"/>
                    </a:cubicBezTo>
                    <a:cubicBezTo>
                      <a:pt x="1510647" y="2104992"/>
                      <a:pt x="1517637" y="2077833"/>
                      <a:pt x="1524842" y="2050781"/>
                    </a:cubicBezTo>
                    <a:cubicBezTo>
                      <a:pt x="1528176" y="2038758"/>
                      <a:pt x="1531725" y="2026628"/>
                      <a:pt x="1535488" y="2014712"/>
                    </a:cubicBezTo>
                    <a:cubicBezTo>
                      <a:pt x="1541081" y="1996785"/>
                      <a:pt x="1547103" y="1978965"/>
                      <a:pt x="1553125" y="1961252"/>
                    </a:cubicBezTo>
                    <a:cubicBezTo>
                      <a:pt x="1554953" y="1956207"/>
                      <a:pt x="1559148" y="1949659"/>
                      <a:pt x="1563557" y="1943325"/>
                    </a:cubicBezTo>
                    <a:cubicBezTo>
                      <a:pt x="1566783" y="1938494"/>
                      <a:pt x="1570225" y="1933878"/>
                      <a:pt x="1571623" y="1930121"/>
                    </a:cubicBezTo>
                    <a:cubicBezTo>
                      <a:pt x="1569041" y="1928833"/>
                      <a:pt x="1567536" y="1925827"/>
                      <a:pt x="1568074" y="1922821"/>
                    </a:cubicBezTo>
                    <a:cubicBezTo>
                      <a:pt x="1568826" y="1919064"/>
                      <a:pt x="1572483" y="1916702"/>
                      <a:pt x="1576139" y="1917454"/>
                    </a:cubicBezTo>
                    <a:cubicBezTo>
                      <a:pt x="1580871" y="1918313"/>
                      <a:pt x="1583344" y="1920674"/>
                      <a:pt x="1584850" y="1923358"/>
                    </a:cubicBezTo>
                    <a:close/>
                    <a:moveTo>
                      <a:pt x="1573774" y="1930873"/>
                    </a:moveTo>
                    <a:cubicBezTo>
                      <a:pt x="1573774" y="1930873"/>
                      <a:pt x="1573666" y="1930873"/>
                      <a:pt x="1573558" y="1930765"/>
                    </a:cubicBezTo>
                    <a:cubicBezTo>
                      <a:pt x="1573451" y="1930765"/>
                      <a:pt x="1573236" y="1930765"/>
                      <a:pt x="1573128" y="1930765"/>
                    </a:cubicBezTo>
                    <a:cubicBezTo>
                      <a:pt x="1573451" y="1931087"/>
                      <a:pt x="1573666" y="1931194"/>
                      <a:pt x="1573774" y="1930873"/>
                    </a:cubicBezTo>
                    <a:close/>
                    <a:moveTo>
                      <a:pt x="1709490" y="2178204"/>
                    </a:moveTo>
                    <a:cubicBezTo>
                      <a:pt x="1705942" y="2179600"/>
                      <a:pt x="1704221" y="2183572"/>
                      <a:pt x="1705619" y="2187007"/>
                    </a:cubicBezTo>
                    <a:cubicBezTo>
                      <a:pt x="1706049" y="2188295"/>
                      <a:pt x="1706910" y="2189369"/>
                      <a:pt x="1707985" y="2190120"/>
                    </a:cubicBezTo>
                    <a:cubicBezTo>
                      <a:pt x="1705081" y="2198815"/>
                      <a:pt x="1697661" y="2212556"/>
                      <a:pt x="1696263" y="2220178"/>
                    </a:cubicBezTo>
                    <a:lnTo>
                      <a:pt x="1681637" y="2301978"/>
                    </a:lnTo>
                    <a:cubicBezTo>
                      <a:pt x="1678088" y="2321945"/>
                      <a:pt x="1674755" y="2341911"/>
                      <a:pt x="1672174" y="2361878"/>
                    </a:cubicBezTo>
                    <a:cubicBezTo>
                      <a:pt x="1669700" y="2382060"/>
                      <a:pt x="1667764" y="2402134"/>
                      <a:pt x="1666689" y="2422316"/>
                    </a:cubicBezTo>
                    <a:cubicBezTo>
                      <a:pt x="1664323" y="2462571"/>
                      <a:pt x="1665076" y="2502935"/>
                      <a:pt x="1668947" y="2543942"/>
                    </a:cubicBezTo>
                    <a:cubicBezTo>
                      <a:pt x="1669270" y="2547807"/>
                      <a:pt x="1672711" y="2550705"/>
                      <a:pt x="1676690" y="2550490"/>
                    </a:cubicBezTo>
                    <a:cubicBezTo>
                      <a:pt x="1680562" y="2550168"/>
                      <a:pt x="1683465" y="2546733"/>
                      <a:pt x="1683250" y="2542761"/>
                    </a:cubicBezTo>
                    <a:cubicBezTo>
                      <a:pt x="1681315" y="2510557"/>
                      <a:pt x="1681745" y="2478889"/>
                      <a:pt x="1683573" y="2447435"/>
                    </a:cubicBezTo>
                    <a:cubicBezTo>
                      <a:pt x="1684863" y="2423604"/>
                      <a:pt x="1687229" y="2399880"/>
                      <a:pt x="1689918" y="2376048"/>
                    </a:cubicBezTo>
                    <a:cubicBezTo>
                      <a:pt x="1692714" y="2352432"/>
                      <a:pt x="1695725" y="2328815"/>
                      <a:pt x="1699489" y="2304876"/>
                    </a:cubicBezTo>
                    <a:lnTo>
                      <a:pt x="1711534" y="2222647"/>
                    </a:lnTo>
                    <a:cubicBezTo>
                      <a:pt x="1712502" y="2215669"/>
                      <a:pt x="1718739" y="2203109"/>
                      <a:pt x="1721320" y="2194843"/>
                    </a:cubicBezTo>
                    <a:cubicBezTo>
                      <a:pt x="1723041" y="2189261"/>
                      <a:pt x="1723148" y="2184753"/>
                      <a:pt x="1722073" y="2182498"/>
                    </a:cubicBezTo>
                    <a:cubicBezTo>
                      <a:pt x="1721105" y="2180244"/>
                      <a:pt x="1719600" y="2178634"/>
                      <a:pt x="1717449" y="2177882"/>
                    </a:cubicBezTo>
                    <a:cubicBezTo>
                      <a:pt x="1715621" y="2177131"/>
                      <a:pt x="1713039" y="2176701"/>
                      <a:pt x="1709490" y="2178204"/>
                    </a:cubicBezTo>
                    <a:close/>
                    <a:moveTo>
                      <a:pt x="1838002" y="2454091"/>
                    </a:moveTo>
                    <a:cubicBezTo>
                      <a:pt x="1834238" y="2454842"/>
                      <a:pt x="1831765" y="2458385"/>
                      <a:pt x="1832410" y="2462035"/>
                    </a:cubicBezTo>
                    <a:lnTo>
                      <a:pt x="1832518" y="2462249"/>
                    </a:lnTo>
                    <a:lnTo>
                      <a:pt x="1832625" y="2462249"/>
                    </a:lnTo>
                    <a:cubicBezTo>
                      <a:pt x="1832625" y="2462249"/>
                      <a:pt x="1832518" y="2462357"/>
                      <a:pt x="1832518" y="2462571"/>
                    </a:cubicBezTo>
                    <a:cubicBezTo>
                      <a:pt x="1832625" y="2462894"/>
                      <a:pt x="1832840" y="2463323"/>
                      <a:pt x="1832948" y="2463752"/>
                    </a:cubicBezTo>
                    <a:lnTo>
                      <a:pt x="1832518" y="2463108"/>
                    </a:lnTo>
                    <a:cubicBezTo>
                      <a:pt x="1832303" y="2467187"/>
                      <a:pt x="1830905" y="2475990"/>
                      <a:pt x="1830797" y="2476419"/>
                    </a:cubicBezTo>
                    <a:lnTo>
                      <a:pt x="1826388" y="2507014"/>
                    </a:lnTo>
                    <a:cubicBezTo>
                      <a:pt x="1825098" y="2517319"/>
                      <a:pt x="1823807" y="2527625"/>
                      <a:pt x="1822947" y="2538038"/>
                    </a:cubicBezTo>
                    <a:cubicBezTo>
                      <a:pt x="1822301" y="2545015"/>
                      <a:pt x="1821979" y="2551886"/>
                      <a:pt x="1821656" y="2558863"/>
                    </a:cubicBezTo>
                    <a:cubicBezTo>
                      <a:pt x="1821119" y="2576254"/>
                      <a:pt x="1821226" y="2593645"/>
                      <a:pt x="1821764" y="2611142"/>
                    </a:cubicBezTo>
                    <a:cubicBezTo>
                      <a:pt x="1821656" y="2615007"/>
                      <a:pt x="1824775" y="2618335"/>
                      <a:pt x="1828754" y="2618335"/>
                    </a:cubicBezTo>
                    <a:cubicBezTo>
                      <a:pt x="1832733" y="2618442"/>
                      <a:pt x="1835959" y="2615222"/>
                      <a:pt x="1835959" y="2611357"/>
                    </a:cubicBezTo>
                    <a:cubicBezTo>
                      <a:pt x="1836927" y="2596972"/>
                      <a:pt x="1838325" y="2582588"/>
                      <a:pt x="1839616" y="2568310"/>
                    </a:cubicBezTo>
                    <a:cubicBezTo>
                      <a:pt x="1840476" y="2558756"/>
                      <a:pt x="1841444" y="2549095"/>
                      <a:pt x="1842197" y="2539541"/>
                    </a:cubicBezTo>
                    <a:cubicBezTo>
                      <a:pt x="1842949" y="2529235"/>
                      <a:pt x="1843380" y="2518930"/>
                      <a:pt x="1844133" y="2508624"/>
                    </a:cubicBezTo>
                    <a:lnTo>
                      <a:pt x="1846068" y="2477922"/>
                    </a:lnTo>
                    <a:cubicBezTo>
                      <a:pt x="1846068" y="2477386"/>
                      <a:pt x="1846713" y="2466543"/>
                      <a:pt x="1846391" y="2462249"/>
                    </a:cubicBezTo>
                    <a:cubicBezTo>
                      <a:pt x="1846283" y="2459995"/>
                      <a:pt x="1845746" y="2458385"/>
                      <a:pt x="1845423" y="2457848"/>
                    </a:cubicBezTo>
                    <a:cubicBezTo>
                      <a:pt x="1843272" y="2454306"/>
                      <a:pt x="1840476" y="2453554"/>
                      <a:pt x="1838002" y="2454091"/>
                    </a:cubicBezTo>
                    <a:close/>
                    <a:moveTo>
                      <a:pt x="1126939" y="1425796"/>
                    </a:moveTo>
                    <a:cubicBezTo>
                      <a:pt x="1126831" y="1425152"/>
                      <a:pt x="1126186" y="1425474"/>
                      <a:pt x="1125541" y="1425903"/>
                    </a:cubicBezTo>
                    <a:lnTo>
                      <a:pt x="1125971" y="1426118"/>
                    </a:lnTo>
                    <a:cubicBezTo>
                      <a:pt x="1126293" y="1425903"/>
                      <a:pt x="1126616" y="1425796"/>
                      <a:pt x="1126939" y="1425796"/>
                    </a:cubicBezTo>
                    <a:close/>
                    <a:moveTo>
                      <a:pt x="534386" y="1188555"/>
                    </a:moveTo>
                    <a:cubicBezTo>
                      <a:pt x="534816" y="1188984"/>
                      <a:pt x="535246" y="1189306"/>
                      <a:pt x="535461" y="1188877"/>
                    </a:cubicBezTo>
                    <a:lnTo>
                      <a:pt x="534816" y="1188555"/>
                    </a:lnTo>
                    <a:lnTo>
                      <a:pt x="534386" y="1188555"/>
                    </a:lnTo>
                    <a:close/>
                    <a:moveTo>
                      <a:pt x="400927" y="1369223"/>
                    </a:moveTo>
                    <a:cubicBezTo>
                      <a:pt x="355652" y="1370511"/>
                      <a:pt x="312851" y="1367505"/>
                      <a:pt x="276824" y="1358381"/>
                    </a:cubicBezTo>
                    <a:cubicBezTo>
                      <a:pt x="272953" y="1357415"/>
                      <a:pt x="270587" y="1353550"/>
                      <a:pt x="271555" y="1349793"/>
                    </a:cubicBezTo>
                    <a:cubicBezTo>
                      <a:pt x="272415" y="1345928"/>
                      <a:pt x="276286" y="1343567"/>
                      <a:pt x="280158" y="1344533"/>
                    </a:cubicBezTo>
                    <a:cubicBezTo>
                      <a:pt x="309732" y="1351188"/>
                      <a:pt x="343823" y="1353228"/>
                      <a:pt x="379956" y="1352369"/>
                    </a:cubicBezTo>
                    <a:cubicBezTo>
                      <a:pt x="412542" y="1351618"/>
                      <a:pt x="446739" y="1348397"/>
                      <a:pt x="480830" y="1343889"/>
                    </a:cubicBezTo>
                    <a:cubicBezTo>
                      <a:pt x="522018" y="1338521"/>
                      <a:pt x="563099" y="1331222"/>
                      <a:pt x="601061" y="1323492"/>
                    </a:cubicBezTo>
                    <a:cubicBezTo>
                      <a:pt x="669780" y="1309430"/>
                      <a:pt x="727423" y="1293864"/>
                      <a:pt x="757104" y="1285384"/>
                    </a:cubicBezTo>
                    <a:cubicBezTo>
                      <a:pt x="685374" y="1253501"/>
                      <a:pt x="613751" y="1221511"/>
                      <a:pt x="541483" y="1189092"/>
                    </a:cubicBezTo>
                    <a:cubicBezTo>
                      <a:pt x="541054" y="1188877"/>
                      <a:pt x="540623" y="1188662"/>
                      <a:pt x="540085" y="1188448"/>
                    </a:cubicBezTo>
                    <a:cubicBezTo>
                      <a:pt x="539655" y="1188662"/>
                      <a:pt x="539763" y="1189414"/>
                      <a:pt x="539333" y="1189521"/>
                    </a:cubicBezTo>
                    <a:cubicBezTo>
                      <a:pt x="537935" y="1189736"/>
                      <a:pt x="536644" y="1189521"/>
                      <a:pt x="535461" y="1188877"/>
                    </a:cubicBezTo>
                    <a:cubicBezTo>
                      <a:pt x="535461" y="1188877"/>
                      <a:pt x="535461" y="1188770"/>
                      <a:pt x="535569" y="1188662"/>
                    </a:cubicBezTo>
                    <a:cubicBezTo>
                      <a:pt x="535569" y="1188555"/>
                      <a:pt x="535354" y="1188662"/>
                      <a:pt x="535246" y="1188662"/>
                    </a:cubicBezTo>
                    <a:lnTo>
                      <a:pt x="534816" y="1188555"/>
                    </a:lnTo>
                    <a:cubicBezTo>
                      <a:pt x="534386" y="1188233"/>
                      <a:pt x="533848" y="1187911"/>
                      <a:pt x="533418" y="1187481"/>
                    </a:cubicBezTo>
                    <a:cubicBezTo>
                      <a:pt x="533741" y="1187803"/>
                      <a:pt x="534063" y="1188233"/>
                      <a:pt x="534386" y="1188555"/>
                    </a:cubicBezTo>
                    <a:cubicBezTo>
                      <a:pt x="530837" y="1188233"/>
                      <a:pt x="524277" y="1188555"/>
                      <a:pt x="515243" y="1189092"/>
                    </a:cubicBezTo>
                    <a:cubicBezTo>
                      <a:pt x="488251" y="1190702"/>
                      <a:pt x="440825" y="1195747"/>
                      <a:pt x="387377" y="1200149"/>
                    </a:cubicBezTo>
                    <a:cubicBezTo>
                      <a:pt x="359631" y="1202403"/>
                      <a:pt x="330380" y="1204550"/>
                      <a:pt x="301559" y="1206053"/>
                    </a:cubicBezTo>
                    <a:cubicBezTo>
                      <a:pt x="279835" y="1207234"/>
                      <a:pt x="258220" y="1207878"/>
                      <a:pt x="237894" y="1208200"/>
                    </a:cubicBezTo>
                    <a:cubicBezTo>
                      <a:pt x="200040" y="1208736"/>
                      <a:pt x="166057" y="1207770"/>
                      <a:pt x="141645" y="1204765"/>
                    </a:cubicBezTo>
                    <a:cubicBezTo>
                      <a:pt x="137666" y="1204335"/>
                      <a:pt x="134870" y="1200793"/>
                      <a:pt x="135300" y="1196928"/>
                    </a:cubicBezTo>
                    <a:cubicBezTo>
                      <a:pt x="135730" y="1192956"/>
                      <a:pt x="139279" y="1190165"/>
                      <a:pt x="143150" y="1190595"/>
                    </a:cubicBezTo>
                    <a:cubicBezTo>
                      <a:pt x="169713" y="1192956"/>
                      <a:pt x="207460" y="1192098"/>
                      <a:pt x="249186" y="1189951"/>
                    </a:cubicBezTo>
                    <a:cubicBezTo>
                      <a:pt x="272093" y="1188877"/>
                      <a:pt x="296182" y="1187267"/>
                      <a:pt x="320271" y="1185764"/>
                    </a:cubicBezTo>
                    <a:cubicBezTo>
                      <a:pt x="344468" y="1184261"/>
                      <a:pt x="368557" y="1182758"/>
                      <a:pt x="391463" y="1181255"/>
                    </a:cubicBezTo>
                    <a:cubicBezTo>
                      <a:pt x="433727" y="1178571"/>
                      <a:pt x="471797" y="1176210"/>
                      <a:pt x="498682" y="1175029"/>
                    </a:cubicBezTo>
                    <a:cubicBezTo>
                      <a:pt x="502661" y="1174814"/>
                      <a:pt x="505350" y="1174814"/>
                      <a:pt x="508899" y="1174707"/>
                    </a:cubicBezTo>
                    <a:cubicBezTo>
                      <a:pt x="453730" y="1150017"/>
                      <a:pt x="398561" y="1125326"/>
                      <a:pt x="342854" y="1101817"/>
                    </a:cubicBezTo>
                    <a:cubicBezTo>
                      <a:pt x="231334" y="1054476"/>
                      <a:pt x="118953" y="1010463"/>
                      <a:pt x="4960" y="974287"/>
                    </a:cubicBezTo>
                    <a:cubicBezTo>
                      <a:pt x="1196" y="973106"/>
                      <a:pt x="-848" y="969134"/>
                      <a:pt x="335" y="965377"/>
                    </a:cubicBezTo>
                    <a:cubicBezTo>
                      <a:pt x="1518" y="961619"/>
                      <a:pt x="5497" y="959472"/>
                      <a:pt x="9261" y="960653"/>
                    </a:cubicBezTo>
                    <a:cubicBezTo>
                      <a:pt x="124115" y="995756"/>
                      <a:pt x="237572" y="1038374"/>
                      <a:pt x="349952" y="1084963"/>
                    </a:cubicBezTo>
                    <a:cubicBezTo>
                      <a:pt x="395657" y="1103964"/>
                      <a:pt x="441040" y="1124146"/>
                      <a:pt x="486423" y="1144113"/>
                    </a:cubicBezTo>
                    <a:cubicBezTo>
                      <a:pt x="469323" y="1125971"/>
                      <a:pt x="447277" y="1105467"/>
                      <a:pt x="420822" y="1083246"/>
                    </a:cubicBezTo>
                    <a:cubicBezTo>
                      <a:pt x="405659" y="1070471"/>
                      <a:pt x="389635" y="1057482"/>
                      <a:pt x="373504" y="1044600"/>
                    </a:cubicBezTo>
                    <a:cubicBezTo>
                      <a:pt x="362857" y="1036012"/>
                      <a:pt x="352211" y="1027424"/>
                      <a:pt x="341779" y="1019051"/>
                    </a:cubicBezTo>
                    <a:cubicBezTo>
                      <a:pt x="324895" y="1005632"/>
                      <a:pt x="308657" y="992643"/>
                      <a:pt x="293816" y="980942"/>
                    </a:cubicBezTo>
                    <a:cubicBezTo>
                      <a:pt x="252090" y="947986"/>
                      <a:pt x="221333" y="924584"/>
                      <a:pt x="221333" y="924584"/>
                    </a:cubicBezTo>
                    <a:cubicBezTo>
                      <a:pt x="218107" y="922222"/>
                      <a:pt x="217354" y="917821"/>
                      <a:pt x="219720" y="914601"/>
                    </a:cubicBezTo>
                    <a:cubicBezTo>
                      <a:pt x="221978" y="911380"/>
                      <a:pt x="226495" y="910736"/>
                      <a:pt x="229613" y="912990"/>
                    </a:cubicBezTo>
                    <a:cubicBezTo>
                      <a:pt x="229613" y="912990"/>
                      <a:pt x="278437" y="946483"/>
                      <a:pt x="336295" y="990604"/>
                    </a:cubicBezTo>
                    <a:cubicBezTo>
                      <a:pt x="347587" y="999191"/>
                      <a:pt x="359308" y="1008316"/>
                      <a:pt x="370923" y="1017655"/>
                    </a:cubicBezTo>
                    <a:cubicBezTo>
                      <a:pt x="382322" y="1026888"/>
                      <a:pt x="393722" y="1036227"/>
                      <a:pt x="404798" y="1045781"/>
                    </a:cubicBezTo>
                    <a:cubicBezTo>
                      <a:pt x="448783" y="1083246"/>
                      <a:pt x="489003" y="1121569"/>
                      <a:pt x="510081" y="1149158"/>
                    </a:cubicBezTo>
                    <a:cubicBezTo>
                      <a:pt x="511264" y="1150661"/>
                      <a:pt x="509759" y="1152378"/>
                      <a:pt x="509436" y="1154203"/>
                    </a:cubicBezTo>
                    <a:cubicBezTo>
                      <a:pt x="522664" y="1160108"/>
                      <a:pt x="536106" y="1165582"/>
                      <a:pt x="549442" y="1171486"/>
                    </a:cubicBezTo>
                    <a:cubicBezTo>
                      <a:pt x="599018" y="1193708"/>
                      <a:pt x="647735" y="1216036"/>
                      <a:pt x="696881" y="1238472"/>
                    </a:cubicBezTo>
                    <a:cubicBezTo>
                      <a:pt x="696881" y="1238472"/>
                      <a:pt x="696881" y="1238472"/>
                      <a:pt x="696989" y="1238472"/>
                    </a:cubicBezTo>
                    <a:cubicBezTo>
                      <a:pt x="697419" y="1238365"/>
                      <a:pt x="696558" y="1237506"/>
                      <a:pt x="696236" y="1236647"/>
                    </a:cubicBezTo>
                    <a:cubicBezTo>
                      <a:pt x="696128" y="1236433"/>
                      <a:pt x="696020" y="1236325"/>
                      <a:pt x="695913" y="1236111"/>
                    </a:cubicBezTo>
                    <a:cubicBezTo>
                      <a:pt x="695698" y="1236647"/>
                      <a:pt x="695483" y="1237184"/>
                      <a:pt x="695375" y="1237506"/>
                    </a:cubicBezTo>
                    <a:cubicBezTo>
                      <a:pt x="689353" y="1229133"/>
                      <a:pt x="674727" y="1206589"/>
                      <a:pt x="668382" y="1197143"/>
                    </a:cubicBezTo>
                    <a:cubicBezTo>
                      <a:pt x="660854" y="1185871"/>
                      <a:pt x="653004" y="1174814"/>
                      <a:pt x="645153" y="1163757"/>
                    </a:cubicBezTo>
                    <a:cubicBezTo>
                      <a:pt x="633216" y="1147118"/>
                      <a:pt x="620957" y="1130801"/>
                      <a:pt x="608589" y="1114592"/>
                    </a:cubicBezTo>
                    <a:cubicBezTo>
                      <a:pt x="594394" y="1095698"/>
                      <a:pt x="579338" y="1076912"/>
                      <a:pt x="563852" y="1058341"/>
                    </a:cubicBezTo>
                    <a:cubicBezTo>
                      <a:pt x="548689" y="1039984"/>
                      <a:pt x="532880" y="1021842"/>
                      <a:pt x="516749" y="1004022"/>
                    </a:cubicBezTo>
                    <a:cubicBezTo>
                      <a:pt x="484164" y="968275"/>
                      <a:pt x="449751" y="934138"/>
                      <a:pt x="413832" y="903973"/>
                    </a:cubicBezTo>
                    <a:cubicBezTo>
                      <a:pt x="410713" y="901504"/>
                      <a:pt x="410283" y="896995"/>
                      <a:pt x="412757" y="893882"/>
                    </a:cubicBezTo>
                    <a:cubicBezTo>
                      <a:pt x="415230" y="890876"/>
                      <a:pt x="419747" y="890447"/>
                      <a:pt x="422865" y="892916"/>
                    </a:cubicBezTo>
                    <a:cubicBezTo>
                      <a:pt x="460290" y="922544"/>
                      <a:pt x="496531" y="955823"/>
                      <a:pt x="530407" y="991462"/>
                    </a:cubicBezTo>
                    <a:cubicBezTo>
                      <a:pt x="547183" y="1009175"/>
                      <a:pt x="563315" y="1027424"/>
                      <a:pt x="578693" y="1045996"/>
                    </a:cubicBezTo>
                    <a:cubicBezTo>
                      <a:pt x="594394" y="1064996"/>
                      <a:pt x="609235" y="1084319"/>
                      <a:pt x="623323" y="1103642"/>
                    </a:cubicBezTo>
                    <a:cubicBezTo>
                      <a:pt x="633324" y="1117597"/>
                      <a:pt x="643325" y="1131553"/>
                      <a:pt x="653112" y="1145615"/>
                    </a:cubicBezTo>
                    <a:cubicBezTo>
                      <a:pt x="662790" y="1159785"/>
                      <a:pt x="672254" y="1174170"/>
                      <a:pt x="681395" y="1188662"/>
                    </a:cubicBezTo>
                    <a:cubicBezTo>
                      <a:pt x="686987" y="1197572"/>
                      <a:pt x="699247" y="1217969"/>
                      <a:pt x="705484" y="1227523"/>
                    </a:cubicBezTo>
                    <a:cubicBezTo>
                      <a:pt x="706667" y="1228167"/>
                      <a:pt x="707743" y="1229240"/>
                      <a:pt x="708388" y="1230528"/>
                    </a:cubicBezTo>
                    <a:cubicBezTo>
                      <a:pt x="709463" y="1232568"/>
                      <a:pt x="710001" y="1233749"/>
                      <a:pt x="710108" y="1234393"/>
                    </a:cubicBezTo>
                    <a:cubicBezTo>
                      <a:pt x="711614" y="1239116"/>
                      <a:pt x="708603" y="1241478"/>
                      <a:pt x="707635" y="1242229"/>
                    </a:cubicBezTo>
                    <a:cubicBezTo>
                      <a:pt x="707420" y="1242444"/>
                      <a:pt x="706667" y="1242551"/>
                      <a:pt x="706344" y="1242766"/>
                    </a:cubicBezTo>
                    <a:cubicBezTo>
                      <a:pt x="752802" y="1264021"/>
                      <a:pt x="799690" y="1285598"/>
                      <a:pt x="845933" y="1306209"/>
                    </a:cubicBezTo>
                    <a:cubicBezTo>
                      <a:pt x="860774" y="1312865"/>
                      <a:pt x="875722" y="1319306"/>
                      <a:pt x="890670" y="1325747"/>
                    </a:cubicBezTo>
                    <a:cubicBezTo>
                      <a:pt x="909060" y="1333691"/>
                      <a:pt x="927557" y="1341420"/>
                      <a:pt x="946054" y="1349149"/>
                    </a:cubicBezTo>
                    <a:cubicBezTo>
                      <a:pt x="931751" y="1324459"/>
                      <a:pt x="891531" y="1255755"/>
                      <a:pt x="845611" y="1179860"/>
                    </a:cubicBezTo>
                    <a:cubicBezTo>
                      <a:pt x="836147" y="1164187"/>
                      <a:pt x="826468" y="1148192"/>
                      <a:pt x="816790" y="1132197"/>
                    </a:cubicBezTo>
                    <a:cubicBezTo>
                      <a:pt x="802056" y="1108043"/>
                      <a:pt x="787431" y="1083890"/>
                      <a:pt x="773235" y="1061024"/>
                    </a:cubicBezTo>
                    <a:cubicBezTo>
                      <a:pt x="740220" y="1007994"/>
                      <a:pt x="710001" y="962049"/>
                      <a:pt x="689353" y="939506"/>
                    </a:cubicBezTo>
                    <a:cubicBezTo>
                      <a:pt x="686665" y="936607"/>
                      <a:pt x="686880" y="932098"/>
                      <a:pt x="689783" y="929415"/>
                    </a:cubicBezTo>
                    <a:cubicBezTo>
                      <a:pt x="692579" y="926731"/>
                      <a:pt x="697096" y="926838"/>
                      <a:pt x="699784" y="929737"/>
                    </a:cubicBezTo>
                    <a:cubicBezTo>
                      <a:pt x="717959" y="948630"/>
                      <a:pt x="743876" y="983733"/>
                      <a:pt x="772267" y="1026243"/>
                    </a:cubicBezTo>
                    <a:cubicBezTo>
                      <a:pt x="786248" y="1047176"/>
                      <a:pt x="800981" y="1069934"/>
                      <a:pt x="815499" y="1093336"/>
                    </a:cubicBezTo>
                    <a:cubicBezTo>
                      <a:pt x="836577" y="1127259"/>
                      <a:pt x="857548" y="1162684"/>
                      <a:pt x="876797" y="1196069"/>
                    </a:cubicBezTo>
                    <a:cubicBezTo>
                      <a:pt x="925836" y="1281197"/>
                      <a:pt x="963906" y="1352799"/>
                      <a:pt x="963906" y="1352799"/>
                    </a:cubicBezTo>
                    <a:cubicBezTo>
                      <a:pt x="964659" y="1354087"/>
                      <a:pt x="963046" y="1355053"/>
                      <a:pt x="962938" y="1356341"/>
                    </a:cubicBezTo>
                    <a:cubicBezTo>
                      <a:pt x="998965" y="1371370"/>
                      <a:pt x="1035206" y="1386399"/>
                      <a:pt x="1070910" y="1402072"/>
                    </a:cubicBezTo>
                    <a:cubicBezTo>
                      <a:pt x="1071878" y="1402501"/>
                      <a:pt x="1076395" y="1404756"/>
                      <a:pt x="1081879" y="1407439"/>
                    </a:cubicBezTo>
                    <a:cubicBezTo>
                      <a:pt x="1074997" y="1388116"/>
                      <a:pt x="1063274" y="1353335"/>
                      <a:pt x="1052735" y="1324137"/>
                    </a:cubicBezTo>
                    <a:cubicBezTo>
                      <a:pt x="1047036" y="1308571"/>
                      <a:pt x="1041873" y="1294938"/>
                      <a:pt x="1038110" y="1286994"/>
                    </a:cubicBezTo>
                    <a:cubicBezTo>
                      <a:pt x="1028108" y="1265631"/>
                      <a:pt x="1012837" y="1238579"/>
                      <a:pt x="995308" y="1208951"/>
                    </a:cubicBezTo>
                    <a:cubicBezTo>
                      <a:pt x="980898" y="1184583"/>
                      <a:pt x="964874" y="1158605"/>
                      <a:pt x="948528" y="1132626"/>
                    </a:cubicBezTo>
                    <a:cubicBezTo>
                      <a:pt x="912394" y="1075195"/>
                      <a:pt x="874754" y="1018622"/>
                      <a:pt x="848622" y="984055"/>
                    </a:cubicBezTo>
                    <a:cubicBezTo>
                      <a:pt x="846256" y="980942"/>
                      <a:pt x="846794" y="976541"/>
                      <a:pt x="849912" y="974072"/>
                    </a:cubicBezTo>
                    <a:cubicBezTo>
                      <a:pt x="853031" y="971710"/>
                      <a:pt x="857548" y="972247"/>
                      <a:pt x="859914" y="975360"/>
                    </a:cubicBezTo>
                    <a:cubicBezTo>
                      <a:pt x="880454" y="1001016"/>
                      <a:pt x="908200" y="1038803"/>
                      <a:pt x="936483" y="1080455"/>
                    </a:cubicBezTo>
                    <a:cubicBezTo>
                      <a:pt x="952507" y="1103964"/>
                      <a:pt x="968638" y="1128654"/>
                      <a:pt x="983909" y="1152915"/>
                    </a:cubicBezTo>
                    <a:cubicBezTo>
                      <a:pt x="994340" y="1169769"/>
                      <a:pt x="1004449" y="1186515"/>
                      <a:pt x="1013590" y="1202510"/>
                    </a:cubicBezTo>
                    <a:cubicBezTo>
                      <a:pt x="1030474" y="1231709"/>
                      <a:pt x="1044455" y="1258546"/>
                      <a:pt x="1053918" y="1279694"/>
                    </a:cubicBezTo>
                    <a:cubicBezTo>
                      <a:pt x="1057682" y="1288067"/>
                      <a:pt x="1062844" y="1302452"/>
                      <a:pt x="1068329" y="1318769"/>
                    </a:cubicBezTo>
                    <a:cubicBezTo>
                      <a:pt x="1079190" y="1351403"/>
                      <a:pt x="1091450" y="1392196"/>
                      <a:pt x="1097150" y="1409479"/>
                    </a:cubicBezTo>
                    <a:cubicBezTo>
                      <a:pt x="1097795" y="1411196"/>
                      <a:pt x="1095860" y="1412055"/>
                      <a:pt x="1095107" y="1413666"/>
                    </a:cubicBezTo>
                    <a:cubicBezTo>
                      <a:pt x="1105646" y="1418496"/>
                      <a:pt x="1117045" y="1423434"/>
                      <a:pt x="1124035" y="1425366"/>
                    </a:cubicBezTo>
                    <a:cubicBezTo>
                      <a:pt x="1124573" y="1425474"/>
                      <a:pt x="1125111" y="1425796"/>
                      <a:pt x="1125541" y="1425903"/>
                    </a:cubicBezTo>
                    <a:cubicBezTo>
                      <a:pt x="1124788" y="1426548"/>
                      <a:pt x="1123928" y="1427406"/>
                      <a:pt x="1123713" y="1427728"/>
                    </a:cubicBezTo>
                    <a:cubicBezTo>
                      <a:pt x="1124358" y="1426977"/>
                      <a:pt x="1125111" y="1426440"/>
                      <a:pt x="1125971" y="1426118"/>
                    </a:cubicBezTo>
                    <a:cubicBezTo>
                      <a:pt x="1126509" y="1426333"/>
                      <a:pt x="1126939" y="1426333"/>
                      <a:pt x="1126939" y="1426011"/>
                    </a:cubicBezTo>
                    <a:cubicBezTo>
                      <a:pt x="1126939" y="1425903"/>
                      <a:pt x="1126939" y="1425796"/>
                      <a:pt x="1126939" y="1425796"/>
                    </a:cubicBezTo>
                    <a:cubicBezTo>
                      <a:pt x="1129090" y="1425152"/>
                      <a:pt x="1131563" y="1425689"/>
                      <a:pt x="1133284" y="1427406"/>
                    </a:cubicBezTo>
                    <a:cubicBezTo>
                      <a:pt x="1136080" y="1429983"/>
                      <a:pt x="1136188" y="1434276"/>
                      <a:pt x="1133606" y="1437068"/>
                    </a:cubicBezTo>
                    <a:cubicBezTo>
                      <a:pt x="1132531" y="1438248"/>
                      <a:pt x="1130703" y="1439322"/>
                      <a:pt x="1128122" y="1439644"/>
                    </a:cubicBezTo>
                    <a:cubicBezTo>
                      <a:pt x="1125541" y="1439859"/>
                      <a:pt x="1120164" y="1438785"/>
                      <a:pt x="1113711" y="1436531"/>
                    </a:cubicBezTo>
                    <a:cubicBezTo>
                      <a:pt x="1096612" y="1430519"/>
                      <a:pt x="1068436" y="1416779"/>
                      <a:pt x="1065425" y="1415491"/>
                    </a:cubicBezTo>
                    <a:cubicBezTo>
                      <a:pt x="1064242" y="1417101"/>
                      <a:pt x="1063705" y="1419462"/>
                      <a:pt x="1061446" y="1419462"/>
                    </a:cubicBezTo>
                    <a:cubicBezTo>
                      <a:pt x="1060801" y="1419462"/>
                      <a:pt x="1060156" y="1419355"/>
                      <a:pt x="1059510" y="1419248"/>
                    </a:cubicBezTo>
                    <a:cubicBezTo>
                      <a:pt x="1058650" y="1420321"/>
                      <a:pt x="1057682" y="1421502"/>
                      <a:pt x="1056822" y="1422683"/>
                    </a:cubicBezTo>
                    <a:cubicBezTo>
                      <a:pt x="1051015" y="1430519"/>
                      <a:pt x="1044024" y="1441039"/>
                      <a:pt x="1039185" y="1445763"/>
                    </a:cubicBezTo>
                    <a:cubicBezTo>
                      <a:pt x="1028538" y="1455746"/>
                      <a:pt x="1017892" y="1465730"/>
                      <a:pt x="1006815" y="1475284"/>
                    </a:cubicBezTo>
                    <a:cubicBezTo>
                      <a:pt x="995739" y="1484945"/>
                      <a:pt x="984446" y="1494177"/>
                      <a:pt x="972725" y="1503087"/>
                    </a:cubicBezTo>
                    <a:cubicBezTo>
                      <a:pt x="956701" y="1515003"/>
                      <a:pt x="940032" y="1526060"/>
                      <a:pt x="922825" y="1536043"/>
                    </a:cubicBezTo>
                    <a:cubicBezTo>
                      <a:pt x="905511" y="1545919"/>
                      <a:pt x="887659" y="1554722"/>
                      <a:pt x="869377" y="1562666"/>
                    </a:cubicBezTo>
                    <a:cubicBezTo>
                      <a:pt x="832921" y="1578339"/>
                      <a:pt x="794851" y="1590040"/>
                      <a:pt x="756136" y="1599057"/>
                    </a:cubicBezTo>
                    <a:cubicBezTo>
                      <a:pt x="752265" y="1599916"/>
                      <a:pt x="748393" y="1597662"/>
                      <a:pt x="747533" y="1593797"/>
                    </a:cubicBezTo>
                    <a:cubicBezTo>
                      <a:pt x="746565" y="1590040"/>
                      <a:pt x="748823" y="1586175"/>
                      <a:pt x="752695" y="1585209"/>
                    </a:cubicBezTo>
                    <a:cubicBezTo>
                      <a:pt x="790119" y="1575118"/>
                      <a:pt x="826683" y="1561914"/>
                      <a:pt x="861742" y="1545705"/>
                    </a:cubicBezTo>
                    <a:cubicBezTo>
                      <a:pt x="879271" y="1537654"/>
                      <a:pt x="896478" y="1528851"/>
                      <a:pt x="913147" y="1519297"/>
                    </a:cubicBezTo>
                    <a:cubicBezTo>
                      <a:pt x="929815" y="1509743"/>
                      <a:pt x="946162" y="1499545"/>
                      <a:pt x="961863" y="1488273"/>
                    </a:cubicBezTo>
                    <a:cubicBezTo>
                      <a:pt x="973477" y="1480007"/>
                      <a:pt x="984769" y="1471312"/>
                      <a:pt x="995846" y="1462294"/>
                    </a:cubicBezTo>
                    <a:cubicBezTo>
                      <a:pt x="1007030" y="1453170"/>
                      <a:pt x="1017892" y="1443831"/>
                      <a:pt x="1028646" y="1434384"/>
                    </a:cubicBezTo>
                    <a:cubicBezTo>
                      <a:pt x="1034023" y="1429661"/>
                      <a:pt x="1042196" y="1417638"/>
                      <a:pt x="1048111" y="1410660"/>
                    </a:cubicBezTo>
                    <a:cubicBezTo>
                      <a:pt x="1048864" y="1409801"/>
                      <a:pt x="1049186" y="1409801"/>
                      <a:pt x="1049939" y="1409157"/>
                    </a:cubicBezTo>
                    <a:cubicBezTo>
                      <a:pt x="1017247" y="1395416"/>
                      <a:pt x="984446" y="1382212"/>
                      <a:pt x="951647" y="1368901"/>
                    </a:cubicBezTo>
                    <a:cubicBezTo>
                      <a:pt x="950249" y="1370726"/>
                      <a:pt x="949065" y="1372443"/>
                      <a:pt x="945947" y="1374591"/>
                    </a:cubicBezTo>
                    <a:cubicBezTo>
                      <a:pt x="926912" y="1387580"/>
                      <a:pt x="868624" y="1410445"/>
                      <a:pt x="865506" y="1412055"/>
                    </a:cubicBezTo>
                    <a:cubicBezTo>
                      <a:pt x="835287" y="1427514"/>
                      <a:pt x="804745" y="1442328"/>
                      <a:pt x="773343" y="1455209"/>
                    </a:cubicBezTo>
                    <a:cubicBezTo>
                      <a:pt x="752372" y="1463905"/>
                      <a:pt x="731079" y="1471741"/>
                      <a:pt x="709463" y="1478719"/>
                    </a:cubicBezTo>
                    <a:cubicBezTo>
                      <a:pt x="655477" y="1496002"/>
                      <a:pt x="599771" y="1507381"/>
                      <a:pt x="542559" y="1511246"/>
                    </a:cubicBezTo>
                    <a:cubicBezTo>
                      <a:pt x="538688" y="1511568"/>
                      <a:pt x="535246" y="1508669"/>
                      <a:pt x="534924" y="1504697"/>
                    </a:cubicBezTo>
                    <a:cubicBezTo>
                      <a:pt x="534601" y="1500833"/>
                      <a:pt x="537505" y="1497398"/>
                      <a:pt x="541376" y="1497076"/>
                    </a:cubicBezTo>
                    <a:cubicBezTo>
                      <a:pt x="586006" y="1492674"/>
                      <a:pt x="629345" y="1483228"/>
                      <a:pt x="671824" y="1470668"/>
                    </a:cubicBezTo>
                    <a:cubicBezTo>
                      <a:pt x="697311" y="1463153"/>
                      <a:pt x="722476" y="1454351"/>
                      <a:pt x="747425" y="1444797"/>
                    </a:cubicBezTo>
                    <a:cubicBezTo>
                      <a:pt x="784957" y="1430519"/>
                      <a:pt x="821844" y="1414524"/>
                      <a:pt x="857978" y="1397026"/>
                    </a:cubicBezTo>
                    <a:cubicBezTo>
                      <a:pt x="861096" y="1395524"/>
                      <a:pt x="918094" y="1375342"/>
                      <a:pt x="937666" y="1363212"/>
                    </a:cubicBezTo>
                    <a:cubicBezTo>
                      <a:pt x="927342" y="1359025"/>
                      <a:pt x="917126" y="1354838"/>
                      <a:pt x="906801" y="1350544"/>
                    </a:cubicBezTo>
                    <a:cubicBezTo>
                      <a:pt x="884110" y="1341205"/>
                      <a:pt x="861527" y="1331758"/>
                      <a:pt x="839051" y="1321990"/>
                    </a:cubicBezTo>
                    <a:cubicBezTo>
                      <a:pt x="818403" y="1312972"/>
                      <a:pt x="797432" y="1303311"/>
                      <a:pt x="776784" y="1294186"/>
                    </a:cubicBezTo>
                    <a:cubicBezTo>
                      <a:pt x="757104" y="1300735"/>
                      <a:pt x="689245" y="1322634"/>
                      <a:pt x="604933" y="1341312"/>
                    </a:cubicBezTo>
                    <a:cubicBezTo>
                      <a:pt x="566541" y="1349900"/>
                      <a:pt x="525030" y="1357630"/>
                      <a:pt x="483304" y="1362890"/>
                    </a:cubicBezTo>
                    <a:cubicBezTo>
                      <a:pt x="455558" y="1366325"/>
                      <a:pt x="427812" y="1368472"/>
                      <a:pt x="400927" y="1369223"/>
                    </a:cubicBezTo>
                    <a:close/>
                    <a:moveTo>
                      <a:pt x="1054671" y="1413880"/>
                    </a:moveTo>
                    <a:cubicBezTo>
                      <a:pt x="1054563" y="1413451"/>
                      <a:pt x="1054563" y="1413129"/>
                      <a:pt x="1054563" y="1412699"/>
                    </a:cubicBezTo>
                    <a:cubicBezTo>
                      <a:pt x="1054563" y="1412592"/>
                      <a:pt x="1054563" y="1412377"/>
                      <a:pt x="1054456" y="1412377"/>
                    </a:cubicBezTo>
                    <a:cubicBezTo>
                      <a:pt x="1053596" y="1412485"/>
                      <a:pt x="1053918" y="1413236"/>
                      <a:pt x="1054671" y="1413880"/>
                    </a:cubicBezTo>
                    <a:close/>
                    <a:moveTo>
                      <a:pt x="1435690" y="394925"/>
                    </a:moveTo>
                    <a:cubicBezTo>
                      <a:pt x="1431066" y="407377"/>
                      <a:pt x="1426012" y="419615"/>
                      <a:pt x="1421387" y="431960"/>
                    </a:cubicBezTo>
                    <a:cubicBezTo>
                      <a:pt x="1419451" y="437435"/>
                      <a:pt x="1417516" y="442802"/>
                      <a:pt x="1415688" y="448384"/>
                    </a:cubicBezTo>
                    <a:cubicBezTo>
                      <a:pt x="1413322" y="455577"/>
                      <a:pt x="1407514" y="473611"/>
                      <a:pt x="1406224" y="478764"/>
                    </a:cubicBezTo>
                    <a:cubicBezTo>
                      <a:pt x="1404933" y="483810"/>
                      <a:pt x="1407622" y="486815"/>
                      <a:pt x="1407945" y="487137"/>
                    </a:cubicBezTo>
                    <a:cubicBezTo>
                      <a:pt x="1408375" y="487459"/>
                      <a:pt x="1416440" y="491109"/>
                      <a:pt x="1419774" y="482843"/>
                    </a:cubicBezTo>
                    <a:cubicBezTo>
                      <a:pt x="1420204" y="481985"/>
                      <a:pt x="1420419" y="481126"/>
                      <a:pt x="1420419" y="480160"/>
                    </a:cubicBezTo>
                    <a:cubicBezTo>
                      <a:pt x="1422785" y="473504"/>
                      <a:pt x="1428055" y="459656"/>
                      <a:pt x="1430421" y="453537"/>
                    </a:cubicBezTo>
                    <a:cubicBezTo>
                      <a:pt x="1432464" y="448384"/>
                      <a:pt x="1434615" y="443232"/>
                      <a:pt x="1436766" y="438079"/>
                    </a:cubicBezTo>
                    <a:cubicBezTo>
                      <a:pt x="1442035" y="425948"/>
                      <a:pt x="1447520" y="413818"/>
                      <a:pt x="1452682" y="401688"/>
                    </a:cubicBezTo>
                    <a:cubicBezTo>
                      <a:pt x="1458059" y="388591"/>
                      <a:pt x="1463436" y="375602"/>
                      <a:pt x="1468275" y="362398"/>
                    </a:cubicBezTo>
                    <a:cubicBezTo>
                      <a:pt x="1473222" y="349087"/>
                      <a:pt x="1477739" y="335775"/>
                      <a:pt x="1482041" y="322357"/>
                    </a:cubicBezTo>
                    <a:cubicBezTo>
                      <a:pt x="1490429" y="295520"/>
                      <a:pt x="1497526" y="268253"/>
                      <a:pt x="1503549" y="240450"/>
                    </a:cubicBezTo>
                    <a:cubicBezTo>
                      <a:pt x="1504409" y="236585"/>
                      <a:pt x="1502151" y="232720"/>
                      <a:pt x="1498279" y="231862"/>
                    </a:cubicBezTo>
                    <a:cubicBezTo>
                      <a:pt x="1494408" y="230896"/>
                      <a:pt x="1490644" y="233257"/>
                      <a:pt x="1489676" y="237014"/>
                    </a:cubicBezTo>
                    <a:cubicBezTo>
                      <a:pt x="1483761" y="258592"/>
                      <a:pt x="1476986" y="279739"/>
                      <a:pt x="1469888" y="300780"/>
                    </a:cubicBezTo>
                    <a:cubicBezTo>
                      <a:pt x="1464511" y="316560"/>
                      <a:pt x="1458812" y="332233"/>
                      <a:pt x="1453112" y="347906"/>
                    </a:cubicBezTo>
                    <a:cubicBezTo>
                      <a:pt x="1447412" y="363579"/>
                      <a:pt x="1441713" y="379252"/>
                      <a:pt x="1435690" y="394925"/>
                    </a:cubicBezTo>
                    <a:close/>
                    <a:moveTo>
                      <a:pt x="1496129" y="192787"/>
                    </a:moveTo>
                    <a:cubicBezTo>
                      <a:pt x="1495376" y="192787"/>
                      <a:pt x="1497419" y="193109"/>
                      <a:pt x="1496559" y="193216"/>
                    </a:cubicBezTo>
                    <a:cubicBezTo>
                      <a:pt x="1495376" y="193216"/>
                      <a:pt x="1497096" y="193431"/>
                      <a:pt x="1497634" y="193646"/>
                    </a:cubicBezTo>
                    <a:lnTo>
                      <a:pt x="1497742" y="192894"/>
                    </a:lnTo>
                    <a:cubicBezTo>
                      <a:pt x="1495806" y="191284"/>
                      <a:pt x="1497849" y="189781"/>
                      <a:pt x="1496881" y="191069"/>
                    </a:cubicBezTo>
                    <a:cubicBezTo>
                      <a:pt x="1496774" y="191176"/>
                      <a:pt x="1496559" y="191391"/>
                      <a:pt x="1496344" y="191606"/>
                    </a:cubicBezTo>
                    <a:cubicBezTo>
                      <a:pt x="1495913" y="192143"/>
                      <a:pt x="1495806" y="190747"/>
                      <a:pt x="1495591" y="191499"/>
                    </a:cubicBezTo>
                    <a:cubicBezTo>
                      <a:pt x="1495376" y="192035"/>
                      <a:pt x="1496559" y="192357"/>
                      <a:pt x="1495913" y="192357"/>
                    </a:cubicBezTo>
                    <a:cubicBezTo>
                      <a:pt x="1495376" y="192465"/>
                      <a:pt x="1496666" y="192679"/>
                      <a:pt x="1496129" y="192787"/>
                    </a:cubicBezTo>
                    <a:close/>
                    <a:moveTo>
                      <a:pt x="1497742" y="193646"/>
                    </a:moveTo>
                    <a:lnTo>
                      <a:pt x="1497742" y="193646"/>
                    </a:lnTo>
                    <a:lnTo>
                      <a:pt x="1497634" y="193753"/>
                    </a:lnTo>
                    <a:lnTo>
                      <a:pt x="1497634" y="193860"/>
                    </a:lnTo>
                    <a:lnTo>
                      <a:pt x="1497311" y="193860"/>
                    </a:lnTo>
                    <a:cubicBezTo>
                      <a:pt x="1497096" y="193860"/>
                      <a:pt x="1497419" y="193968"/>
                      <a:pt x="1497634" y="193968"/>
                    </a:cubicBezTo>
                    <a:cubicBezTo>
                      <a:pt x="1496666" y="197188"/>
                      <a:pt x="1498279" y="200731"/>
                      <a:pt x="1501398" y="202126"/>
                    </a:cubicBezTo>
                    <a:cubicBezTo>
                      <a:pt x="1504839" y="203629"/>
                      <a:pt x="1508926" y="202126"/>
                      <a:pt x="1510432" y="198691"/>
                    </a:cubicBezTo>
                    <a:cubicBezTo>
                      <a:pt x="1513443" y="199228"/>
                      <a:pt x="1509463" y="198906"/>
                      <a:pt x="1512367" y="199228"/>
                    </a:cubicBezTo>
                    <a:cubicBezTo>
                      <a:pt x="1513335" y="199442"/>
                      <a:pt x="1512582" y="199442"/>
                      <a:pt x="1513443" y="198906"/>
                    </a:cubicBezTo>
                    <a:cubicBezTo>
                      <a:pt x="1513443" y="198798"/>
                      <a:pt x="1513550" y="198691"/>
                      <a:pt x="1513550" y="198584"/>
                    </a:cubicBezTo>
                    <a:cubicBezTo>
                      <a:pt x="1513335" y="197725"/>
                      <a:pt x="1514088" y="198047"/>
                      <a:pt x="1513335" y="197510"/>
                    </a:cubicBezTo>
                    <a:cubicBezTo>
                      <a:pt x="1512152" y="196651"/>
                      <a:pt x="1514303" y="197081"/>
                      <a:pt x="1512905" y="196437"/>
                    </a:cubicBezTo>
                    <a:cubicBezTo>
                      <a:pt x="1512152" y="196007"/>
                      <a:pt x="1513550" y="196222"/>
                      <a:pt x="1512690" y="195900"/>
                    </a:cubicBezTo>
                    <a:cubicBezTo>
                      <a:pt x="1510647" y="195148"/>
                      <a:pt x="1514088" y="195470"/>
                      <a:pt x="1511830" y="194826"/>
                    </a:cubicBezTo>
                    <a:cubicBezTo>
                      <a:pt x="1512045" y="190962"/>
                      <a:pt x="1509033" y="187527"/>
                      <a:pt x="1505162" y="187312"/>
                    </a:cubicBezTo>
                    <a:cubicBezTo>
                      <a:pt x="1501506" y="187097"/>
                      <a:pt x="1498494" y="189566"/>
                      <a:pt x="1497742" y="192894"/>
                    </a:cubicBezTo>
                    <a:lnTo>
                      <a:pt x="1497957" y="193109"/>
                    </a:lnTo>
                    <a:cubicBezTo>
                      <a:pt x="1497849" y="193323"/>
                      <a:pt x="1497742" y="193431"/>
                      <a:pt x="1497742" y="193646"/>
                    </a:cubicBezTo>
                    <a:close/>
                    <a:moveTo>
                      <a:pt x="1463221" y="1132411"/>
                    </a:moveTo>
                    <a:cubicBezTo>
                      <a:pt x="1449133" y="1141321"/>
                      <a:pt x="1434722" y="1149909"/>
                      <a:pt x="1420097" y="1158068"/>
                    </a:cubicBezTo>
                    <a:cubicBezTo>
                      <a:pt x="1405471" y="1166226"/>
                      <a:pt x="1390738" y="1173956"/>
                      <a:pt x="1375897" y="1181577"/>
                    </a:cubicBezTo>
                    <a:cubicBezTo>
                      <a:pt x="1372133" y="1183510"/>
                      <a:pt x="1344818" y="1191453"/>
                      <a:pt x="1335354" y="1192741"/>
                    </a:cubicBezTo>
                    <a:cubicBezTo>
                      <a:pt x="1333956" y="1207878"/>
                      <a:pt x="1332343" y="1223014"/>
                      <a:pt x="1331053" y="1238257"/>
                    </a:cubicBezTo>
                    <a:lnTo>
                      <a:pt x="1323847" y="1344962"/>
                    </a:lnTo>
                    <a:lnTo>
                      <a:pt x="1320191" y="1380710"/>
                    </a:lnTo>
                    <a:cubicBezTo>
                      <a:pt x="1319976" y="1382964"/>
                      <a:pt x="1319008" y="1385970"/>
                      <a:pt x="1317717" y="1389083"/>
                    </a:cubicBezTo>
                    <a:cubicBezTo>
                      <a:pt x="1317072" y="1390478"/>
                      <a:pt x="1315889" y="1392410"/>
                      <a:pt x="1315029" y="1393913"/>
                    </a:cubicBezTo>
                    <a:cubicBezTo>
                      <a:pt x="1315996" y="1394880"/>
                      <a:pt x="1316642" y="1396168"/>
                      <a:pt x="1316749" y="1397671"/>
                    </a:cubicBezTo>
                    <a:cubicBezTo>
                      <a:pt x="1317287" y="1401428"/>
                      <a:pt x="1314599" y="1404863"/>
                      <a:pt x="1310942" y="1405292"/>
                    </a:cubicBezTo>
                    <a:cubicBezTo>
                      <a:pt x="1307931" y="1405722"/>
                      <a:pt x="1305780" y="1404863"/>
                      <a:pt x="1304382" y="1403897"/>
                    </a:cubicBezTo>
                    <a:cubicBezTo>
                      <a:pt x="1302124" y="1402179"/>
                      <a:pt x="1300403" y="1399281"/>
                      <a:pt x="1301048" y="1394987"/>
                    </a:cubicBezTo>
                    <a:cubicBezTo>
                      <a:pt x="1301586" y="1391015"/>
                      <a:pt x="1305995" y="1383500"/>
                      <a:pt x="1306426" y="1379207"/>
                    </a:cubicBezTo>
                    <a:lnTo>
                      <a:pt x="1309652" y="1343996"/>
                    </a:lnTo>
                    <a:lnTo>
                      <a:pt x="1315674" y="1237077"/>
                    </a:lnTo>
                    <a:cubicBezTo>
                      <a:pt x="1316104" y="1231172"/>
                      <a:pt x="1316749" y="1225268"/>
                      <a:pt x="1317180" y="1219257"/>
                    </a:cubicBezTo>
                    <a:cubicBezTo>
                      <a:pt x="1316534" y="1220545"/>
                      <a:pt x="1315674" y="1221511"/>
                      <a:pt x="1314491" y="1222155"/>
                    </a:cubicBezTo>
                    <a:cubicBezTo>
                      <a:pt x="1313093" y="1222907"/>
                      <a:pt x="1311157" y="1223336"/>
                      <a:pt x="1308684" y="1222370"/>
                    </a:cubicBezTo>
                    <a:cubicBezTo>
                      <a:pt x="1308254" y="1222155"/>
                      <a:pt x="1307071" y="1221618"/>
                      <a:pt x="1305780" y="1220223"/>
                    </a:cubicBezTo>
                    <a:cubicBezTo>
                      <a:pt x="1304167" y="1218505"/>
                      <a:pt x="1299113" y="1211528"/>
                      <a:pt x="1296639" y="1209059"/>
                    </a:cubicBezTo>
                    <a:cubicBezTo>
                      <a:pt x="1291692" y="1204013"/>
                      <a:pt x="1286745" y="1199075"/>
                      <a:pt x="1281691" y="1194137"/>
                    </a:cubicBezTo>
                    <a:cubicBezTo>
                      <a:pt x="1278357" y="1190917"/>
                      <a:pt x="1275024" y="1187803"/>
                      <a:pt x="1271475" y="1184690"/>
                    </a:cubicBezTo>
                    <a:cubicBezTo>
                      <a:pt x="1254375" y="1169661"/>
                      <a:pt x="1237169" y="1154740"/>
                      <a:pt x="1220500" y="1139282"/>
                    </a:cubicBezTo>
                    <a:cubicBezTo>
                      <a:pt x="1209208" y="1128976"/>
                      <a:pt x="1198239" y="1118349"/>
                      <a:pt x="1187485" y="1107399"/>
                    </a:cubicBezTo>
                    <a:cubicBezTo>
                      <a:pt x="1165761" y="1085178"/>
                      <a:pt x="1143608" y="1060380"/>
                      <a:pt x="1122960" y="1033436"/>
                    </a:cubicBezTo>
                    <a:cubicBezTo>
                      <a:pt x="1109840" y="1016260"/>
                      <a:pt x="1097258" y="998118"/>
                      <a:pt x="1085643" y="979547"/>
                    </a:cubicBezTo>
                    <a:cubicBezTo>
                      <a:pt x="1055747" y="931669"/>
                      <a:pt x="1032195" y="880142"/>
                      <a:pt x="1020795" y="829258"/>
                    </a:cubicBezTo>
                    <a:cubicBezTo>
                      <a:pt x="1019828" y="825394"/>
                      <a:pt x="1022194" y="821529"/>
                      <a:pt x="1026065" y="820670"/>
                    </a:cubicBezTo>
                    <a:cubicBezTo>
                      <a:pt x="1029829" y="819704"/>
                      <a:pt x="1033700" y="822066"/>
                      <a:pt x="1034668" y="825930"/>
                    </a:cubicBezTo>
                    <a:cubicBezTo>
                      <a:pt x="1044670" y="865327"/>
                      <a:pt x="1062522" y="904724"/>
                      <a:pt x="1084568" y="942404"/>
                    </a:cubicBezTo>
                    <a:cubicBezTo>
                      <a:pt x="1100699" y="969993"/>
                      <a:pt x="1119088" y="996615"/>
                      <a:pt x="1138338" y="1021735"/>
                    </a:cubicBezTo>
                    <a:cubicBezTo>
                      <a:pt x="1158556" y="1048035"/>
                      <a:pt x="1179527" y="1072833"/>
                      <a:pt x="1200497" y="1094947"/>
                    </a:cubicBezTo>
                    <a:cubicBezTo>
                      <a:pt x="1210821" y="1105789"/>
                      <a:pt x="1221468" y="1116416"/>
                      <a:pt x="1232222" y="1126829"/>
                    </a:cubicBezTo>
                    <a:cubicBezTo>
                      <a:pt x="1248568" y="1142610"/>
                      <a:pt x="1265129" y="1157961"/>
                      <a:pt x="1281799" y="1173419"/>
                    </a:cubicBezTo>
                    <a:cubicBezTo>
                      <a:pt x="1285347" y="1176746"/>
                      <a:pt x="1288789" y="1180182"/>
                      <a:pt x="1292122" y="1183617"/>
                    </a:cubicBezTo>
                    <a:cubicBezTo>
                      <a:pt x="1297177" y="1188770"/>
                      <a:pt x="1301909" y="1194030"/>
                      <a:pt x="1306856" y="1199290"/>
                    </a:cubicBezTo>
                    <a:cubicBezTo>
                      <a:pt x="1308361" y="1200900"/>
                      <a:pt x="1310727" y="1205516"/>
                      <a:pt x="1312770" y="1208522"/>
                    </a:cubicBezTo>
                    <a:cubicBezTo>
                      <a:pt x="1313953" y="1208844"/>
                      <a:pt x="1315029" y="1209488"/>
                      <a:pt x="1315889" y="1210347"/>
                    </a:cubicBezTo>
                    <a:cubicBezTo>
                      <a:pt x="1315244" y="1210025"/>
                      <a:pt x="1314061" y="1209810"/>
                      <a:pt x="1313846" y="1209703"/>
                    </a:cubicBezTo>
                    <a:cubicBezTo>
                      <a:pt x="1313738" y="1209703"/>
                      <a:pt x="1313631" y="1209595"/>
                      <a:pt x="1313523" y="1209595"/>
                    </a:cubicBezTo>
                    <a:cubicBezTo>
                      <a:pt x="1314491" y="1210884"/>
                      <a:pt x="1315352" y="1211635"/>
                      <a:pt x="1315996" y="1211098"/>
                    </a:cubicBezTo>
                    <a:cubicBezTo>
                      <a:pt x="1316104" y="1210991"/>
                      <a:pt x="1316212" y="1210776"/>
                      <a:pt x="1316212" y="1210669"/>
                    </a:cubicBezTo>
                    <a:cubicBezTo>
                      <a:pt x="1316534" y="1211098"/>
                      <a:pt x="1316857" y="1211635"/>
                      <a:pt x="1317180" y="1212172"/>
                    </a:cubicBezTo>
                    <a:cubicBezTo>
                      <a:pt x="1318470" y="1214748"/>
                      <a:pt x="1317717" y="1215499"/>
                      <a:pt x="1317395" y="1216680"/>
                    </a:cubicBezTo>
                    <a:cubicBezTo>
                      <a:pt x="1320083" y="1181470"/>
                      <a:pt x="1322987" y="1146367"/>
                      <a:pt x="1326321" y="1111156"/>
                    </a:cubicBezTo>
                    <a:cubicBezTo>
                      <a:pt x="1328149" y="1092478"/>
                      <a:pt x="1330192" y="1073799"/>
                      <a:pt x="1332020" y="1055228"/>
                    </a:cubicBezTo>
                    <a:cubicBezTo>
                      <a:pt x="1325030" y="1048143"/>
                      <a:pt x="1306856" y="1036549"/>
                      <a:pt x="1303737" y="1033328"/>
                    </a:cubicBezTo>
                    <a:cubicBezTo>
                      <a:pt x="1289434" y="1019480"/>
                      <a:pt x="1275776" y="1004881"/>
                      <a:pt x="1262871" y="989530"/>
                    </a:cubicBezTo>
                    <a:cubicBezTo>
                      <a:pt x="1249966" y="974179"/>
                      <a:pt x="1237814" y="958184"/>
                      <a:pt x="1226630" y="941867"/>
                    </a:cubicBezTo>
                    <a:cubicBezTo>
                      <a:pt x="1213510" y="922652"/>
                      <a:pt x="1201573" y="902792"/>
                      <a:pt x="1190819" y="882181"/>
                    </a:cubicBezTo>
                    <a:cubicBezTo>
                      <a:pt x="1180064" y="861785"/>
                      <a:pt x="1170493" y="840637"/>
                      <a:pt x="1161675" y="819167"/>
                    </a:cubicBezTo>
                    <a:cubicBezTo>
                      <a:pt x="1151243" y="793618"/>
                      <a:pt x="1142102" y="767425"/>
                      <a:pt x="1133714" y="741125"/>
                    </a:cubicBezTo>
                    <a:cubicBezTo>
                      <a:pt x="1121024" y="701513"/>
                      <a:pt x="1110163" y="661472"/>
                      <a:pt x="1099408" y="622290"/>
                    </a:cubicBezTo>
                    <a:cubicBezTo>
                      <a:pt x="1098333" y="618425"/>
                      <a:pt x="1100591" y="614560"/>
                      <a:pt x="1104355" y="613380"/>
                    </a:cubicBezTo>
                    <a:cubicBezTo>
                      <a:pt x="1108119" y="612306"/>
                      <a:pt x="1112098" y="614560"/>
                      <a:pt x="1113174" y="618318"/>
                    </a:cubicBezTo>
                    <a:cubicBezTo>
                      <a:pt x="1124896" y="656963"/>
                      <a:pt x="1137048" y="696468"/>
                      <a:pt x="1150491" y="735543"/>
                    </a:cubicBezTo>
                    <a:cubicBezTo>
                      <a:pt x="1159417" y="761306"/>
                      <a:pt x="1168988" y="786855"/>
                      <a:pt x="1179419" y="811868"/>
                    </a:cubicBezTo>
                    <a:cubicBezTo>
                      <a:pt x="1188130" y="832801"/>
                      <a:pt x="1197486" y="853412"/>
                      <a:pt x="1207702" y="873379"/>
                    </a:cubicBezTo>
                    <a:cubicBezTo>
                      <a:pt x="1218026" y="893560"/>
                      <a:pt x="1229103" y="913098"/>
                      <a:pt x="1241471" y="931884"/>
                    </a:cubicBezTo>
                    <a:cubicBezTo>
                      <a:pt x="1252010" y="948093"/>
                      <a:pt x="1263516" y="963874"/>
                      <a:pt x="1275668" y="979117"/>
                    </a:cubicBezTo>
                    <a:cubicBezTo>
                      <a:pt x="1287821" y="994253"/>
                      <a:pt x="1300726" y="1008960"/>
                      <a:pt x="1314276" y="1022916"/>
                    </a:cubicBezTo>
                    <a:cubicBezTo>
                      <a:pt x="1316427" y="1025170"/>
                      <a:pt x="1325891" y="1032040"/>
                      <a:pt x="1333741" y="1038374"/>
                    </a:cubicBezTo>
                    <a:cubicBezTo>
                      <a:pt x="1337720" y="999836"/>
                      <a:pt x="1341592" y="961405"/>
                      <a:pt x="1345571" y="922866"/>
                    </a:cubicBezTo>
                    <a:cubicBezTo>
                      <a:pt x="1351593" y="864791"/>
                      <a:pt x="1356540" y="806608"/>
                      <a:pt x="1361594" y="748532"/>
                    </a:cubicBezTo>
                    <a:cubicBezTo>
                      <a:pt x="1359873" y="747136"/>
                      <a:pt x="1358260" y="745741"/>
                      <a:pt x="1356647" y="744345"/>
                    </a:cubicBezTo>
                    <a:cubicBezTo>
                      <a:pt x="1353851" y="741984"/>
                      <a:pt x="1351378" y="739407"/>
                      <a:pt x="1349657" y="736509"/>
                    </a:cubicBezTo>
                    <a:cubicBezTo>
                      <a:pt x="1339548" y="719333"/>
                      <a:pt x="1329224" y="702372"/>
                      <a:pt x="1319116" y="685196"/>
                    </a:cubicBezTo>
                    <a:cubicBezTo>
                      <a:pt x="1312448" y="673602"/>
                      <a:pt x="1305888" y="662009"/>
                      <a:pt x="1299543" y="650200"/>
                    </a:cubicBezTo>
                    <a:cubicBezTo>
                      <a:pt x="1285670" y="623900"/>
                      <a:pt x="1272873" y="597385"/>
                      <a:pt x="1261473" y="570440"/>
                    </a:cubicBezTo>
                    <a:cubicBezTo>
                      <a:pt x="1253838" y="552298"/>
                      <a:pt x="1246955" y="533941"/>
                      <a:pt x="1240610" y="515477"/>
                    </a:cubicBezTo>
                    <a:cubicBezTo>
                      <a:pt x="1224801" y="469317"/>
                      <a:pt x="1212864" y="421977"/>
                      <a:pt x="1203831" y="373133"/>
                    </a:cubicBezTo>
                    <a:cubicBezTo>
                      <a:pt x="1203078" y="369268"/>
                      <a:pt x="1205552" y="365511"/>
                      <a:pt x="1209423" y="364760"/>
                    </a:cubicBezTo>
                    <a:cubicBezTo>
                      <a:pt x="1213295" y="364008"/>
                      <a:pt x="1217059" y="366477"/>
                      <a:pt x="1217811" y="370342"/>
                    </a:cubicBezTo>
                    <a:cubicBezTo>
                      <a:pt x="1228135" y="418112"/>
                      <a:pt x="1241793" y="464165"/>
                      <a:pt x="1258247" y="509251"/>
                    </a:cubicBezTo>
                    <a:cubicBezTo>
                      <a:pt x="1264914" y="527286"/>
                      <a:pt x="1271905" y="545213"/>
                      <a:pt x="1279325" y="563033"/>
                    </a:cubicBezTo>
                    <a:cubicBezTo>
                      <a:pt x="1290402" y="589548"/>
                      <a:pt x="1302231" y="615956"/>
                      <a:pt x="1315352" y="642042"/>
                    </a:cubicBezTo>
                    <a:cubicBezTo>
                      <a:pt x="1321266" y="653850"/>
                      <a:pt x="1327396" y="665444"/>
                      <a:pt x="1333741" y="677038"/>
                    </a:cubicBezTo>
                    <a:cubicBezTo>
                      <a:pt x="1343205" y="694535"/>
                      <a:pt x="1352883" y="711819"/>
                      <a:pt x="1362455" y="729316"/>
                    </a:cubicBezTo>
                    <a:cubicBezTo>
                      <a:pt x="1362670" y="729638"/>
                      <a:pt x="1363100" y="729853"/>
                      <a:pt x="1363315" y="730175"/>
                    </a:cubicBezTo>
                    <a:cubicBezTo>
                      <a:pt x="1365143" y="708813"/>
                      <a:pt x="1367401" y="687450"/>
                      <a:pt x="1369230" y="666195"/>
                    </a:cubicBezTo>
                    <a:cubicBezTo>
                      <a:pt x="1373531" y="616385"/>
                      <a:pt x="1378586" y="566790"/>
                      <a:pt x="1382995" y="517088"/>
                    </a:cubicBezTo>
                    <a:cubicBezTo>
                      <a:pt x="1382135" y="515799"/>
                      <a:pt x="1380091" y="515370"/>
                      <a:pt x="1380199" y="513653"/>
                    </a:cubicBezTo>
                    <a:cubicBezTo>
                      <a:pt x="1380951" y="506353"/>
                      <a:pt x="1378801" y="497443"/>
                      <a:pt x="1375682" y="487889"/>
                    </a:cubicBezTo>
                    <a:cubicBezTo>
                      <a:pt x="1368477" y="465560"/>
                      <a:pt x="1355357" y="440548"/>
                      <a:pt x="1350087" y="424875"/>
                    </a:cubicBezTo>
                    <a:cubicBezTo>
                      <a:pt x="1343850" y="406089"/>
                      <a:pt x="1337828" y="387195"/>
                      <a:pt x="1332558" y="368087"/>
                    </a:cubicBezTo>
                    <a:cubicBezTo>
                      <a:pt x="1329009" y="355420"/>
                      <a:pt x="1325783" y="342538"/>
                      <a:pt x="1322879" y="329657"/>
                    </a:cubicBezTo>
                    <a:cubicBezTo>
                      <a:pt x="1315459" y="297344"/>
                      <a:pt x="1309867" y="264710"/>
                      <a:pt x="1305780" y="231969"/>
                    </a:cubicBezTo>
                    <a:cubicBezTo>
                      <a:pt x="1305135" y="227997"/>
                      <a:pt x="1307931" y="224455"/>
                      <a:pt x="1311803" y="223811"/>
                    </a:cubicBezTo>
                    <a:cubicBezTo>
                      <a:pt x="1315674" y="223274"/>
                      <a:pt x="1319330" y="225957"/>
                      <a:pt x="1319868" y="229822"/>
                    </a:cubicBezTo>
                    <a:cubicBezTo>
                      <a:pt x="1324277" y="255478"/>
                      <a:pt x="1329977" y="280920"/>
                      <a:pt x="1336107" y="306254"/>
                    </a:cubicBezTo>
                    <a:cubicBezTo>
                      <a:pt x="1340839" y="325255"/>
                      <a:pt x="1346001" y="344149"/>
                      <a:pt x="1351162" y="362935"/>
                    </a:cubicBezTo>
                    <a:cubicBezTo>
                      <a:pt x="1356432" y="381828"/>
                      <a:pt x="1361594" y="400721"/>
                      <a:pt x="1367294" y="419508"/>
                    </a:cubicBezTo>
                    <a:cubicBezTo>
                      <a:pt x="1371273" y="433141"/>
                      <a:pt x="1380307" y="453967"/>
                      <a:pt x="1386866" y="473933"/>
                    </a:cubicBezTo>
                    <a:cubicBezTo>
                      <a:pt x="1392674" y="409524"/>
                      <a:pt x="1397836" y="345007"/>
                      <a:pt x="1404611" y="280598"/>
                    </a:cubicBezTo>
                    <a:cubicBezTo>
                      <a:pt x="1414289" y="189029"/>
                      <a:pt x="1425796" y="97461"/>
                      <a:pt x="1439884" y="6107"/>
                    </a:cubicBezTo>
                    <a:cubicBezTo>
                      <a:pt x="1440422" y="2135"/>
                      <a:pt x="1444078" y="-549"/>
                      <a:pt x="1447950" y="95"/>
                    </a:cubicBezTo>
                    <a:cubicBezTo>
                      <a:pt x="1451929" y="632"/>
                      <a:pt x="1454617" y="4282"/>
                      <a:pt x="1453972" y="8147"/>
                    </a:cubicBezTo>
                    <a:cubicBezTo>
                      <a:pt x="1440852" y="99501"/>
                      <a:pt x="1430636" y="190962"/>
                      <a:pt x="1421710" y="282316"/>
                    </a:cubicBezTo>
                    <a:cubicBezTo>
                      <a:pt x="1409020" y="410705"/>
                      <a:pt x="1399449" y="539202"/>
                      <a:pt x="1388372" y="667806"/>
                    </a:cubicBezTo>
                    <a:cubicBezTo>
                      <a:pt x="1386866" y="685303"/>
                      <a:pt x="1384823" y="702909"/>
                      <a:pt x="1383318" y="720406"/>
                    </a:cubicBezTo>
                    <a:lnTo>
                      <a:pt x="1397190" y="701728"/>
                    </a:lnTo>
                    <a:cubicBezTo>
                      <a:pt x="1405364" y="690241"/>
                      <a:pt x="1413537" y="678648"/>
                      <a:pt x="1421495" y="666947"/>
                    </a:cubicBezTo>
                    <a:cubicBezTo>
                      <a:pt x="1429453" y="655246"/>
                      <a:pt x="1437303" y="643545"/>
                      <a:pt x="1445046" y="631629"/>
                    </a:cubicBezTo>
                    <a:cubicBezTo>
                      <a:pt x="1459887" y="608978"/>
                      <a:pt x="1474728" y="585898"/>
                      <a:pt x="1489676" y="562711"/>
                    </a:cubicBezTo>
                    <a:cubicBezTo>
                      <a:pt x="1504409" y="539846"/>
                      <a:pt x="1519142" y="516873"/>
                      <a:pt x="1533338" y="493471"/>
                    </a:cubicBezTo>
                    <a:cubicBezTo>
                      <a:pt x="1552265" y="462232"/>
                      <a:pt x="1570332" y="430672"/>
                      <a:pt x="1586248" y="398360"/>
                    </a:cubicBezTo>
                    <a:cubicBezTo>
                      <a:pt x="1587969" y="394817"/>
                      <a:pt x="1592163" y="393314"/>
                      <a:pt x="1595712" y="394925"/>
                    </a:cubicBezTo>
                    <a:cubicBezTo>
                      <a:pt x="1599368" y="396642"/>
                      <a:pt x="1600874" y="400936"/>
                      <a:pt x="1599153" y="404479"/>
                    </a:cubicBezTo>
                    <a:cubicBezTo>
                      <a:pt x="1580441" y="445915"/>
                      <a:pt x="1558610" y="486708"/>
                      <a:pt x="1534951" y="526427"/>
                    </a:cubicBezTo>
                    <a:cubicBezTo>
                      <a:pt x="1525487" y="542207"/>
                      <a:pt x="1515809" y="557773"/>
                      <a:pt x="1505915" y="573231"/>
                    </a:cubicBezTo>
                    <a:cubicBezTo>
                      <a:pt x="1490967" y="596419"/>
                      <a:pt x="1475373" y="619069"/>
                      <a:pt x="1459994" y="641612"/>
                    </a:cubicBezTo>
                    <a:cubicBezTo>
                      <a:pt x="1451929" y="653421"/>
                      <a:pt x="1443648" y="665122"/>
                      <a:pt x="1435260" y="676608"/>
                    </a:cubicBezTo>
                    <a:cubicBezTo>
                      <a:pt x="1426764" y="688202"/>
                      <a:pt x="1418268" y="699581"/>
                      <a:pt x="1409450" y="710960"/>
                    </a:cubicBezTo>
                    <a:lnTo>
                      <a:pt x="1390200" y="734899"/>
                    </a:lnTo>
                    <a:cubicBezTo>
                      <a:pt x="1388802" y="736509"/>
                      <a:pt x="1384608" y="739622"/>
                      <a:pt x="1381920" y="742091"/>
                    </a:cubicBezTo>
                    <a:cubicBezTo>
                      <a:pt x="1381812" y="742950"/>
                      <a:pt x="1381489" y="743809"/>
                      <a:pt x="1380951" y="744560"/>
                    </a:cubicBezTo>
                    <a:cubicBezTo>
                      <a:pt x="1380951" y="744560"/>
                      <a:pt x="1380951" y="744560"/>
                      <a:pt x="1380951" y="744560"/>
                    </a:cubicBezTo>
                    <a:cubicBezTo>
                      <a:pt x="1380629" y="747673"/>
                      <a:pt x="1380307" y="750786"/>
                      <a:pt x="1380091" y="753899"/>
                    </a:cubicBezTo>
                    <a:cubicBezTo>
                      <a:pt x="1380091" y="754221"/>
                      <a:pt x="1380414" y="754543"/>
                      <a:pt x="1380307" y="754865"/>
                    </a:cubicBezTo>
                    <a:cubicBezTo>
                      <a:pt x="1380307" y="755080"/>
                      <a:pt x="1379984" y="754973"/>
                      <a:pt x="1379876" y="755188"/>
                    </a:cubicBezTo>
                    <a:cubicBezTo>
                      <a:pt x="1374607" y="811760"/>
                      <a:pt x="1369660" y="868226"/>
                      <a:pt x="1363530" y="924799"/>
                    </a:cubicBezTo>
                    <a:cubicBezTo>
                      <a:pt x="1359336" y="961941"/>
                      <a:pt x="1355357" y="999084"/>
                      <a:pt x="1351270" y="1036227"/>
                    </a:cubicBezTo>
                    <a:cubicBezTo>
                      <a:pt x="1352991" y="1034724"/>
                      <a:pt x="1355034" y="1033114"/>
                      <a:pt x="1355895" y="1031933"/>
                    </a:cubicBezTo>
                    <a:lnTo>
                      <a:pt x="1380091" y="1002734"/>
                    </a:lnTo>
                    <a:lnTo>
                      <a:pt x="1451714" y="915352"/>
                    </a:lnTo>
                    <a:cubicBezTo>
                      <a:pt x="1473007" y="888944"/>
                      <a:pt x="1498602" y="859745"/>
                      <a:pt x="1525057" y="829044"/>
                    </a:cubicBezTo>
                    <a:cubicBezTo>
                      <a:pt x="1549254" y="801133"/>
                      <a:pt x="1573988" y="772041"/>
                      <a:pt x="1596142" y="742198"/>
                    </a:cubicBezTo>
                    <a:cubicBezTo>
                      <a:pt x="1627329" y="699903"/>
                      <a:pt x="1653569" y="656319"/>
                      <a:pt x="1665076" y="612521"/>
                    </a:cubicBezTo>
                    <a:cubicBezTo>
                      <a:pt x="1665936" y="608656"/>
                      <a:pt x="1669808" y="606402"/>
                      <a:pt x="1673679" y="607368"/>
                    </a:cubicBezTo>
                    <a:cubicBezTo>
                      <a:pt x="1677443" y="608227"/>
                      <a:pt x="1679809" y="612091"/>
                      <a:pt x="1678841" y="615956"/>
                    </a:cubicBezTo>
                    <a:cubicBezTo>
                      <a:pt x="1668087" y="661794"/>
                      <a:pt x="1642385" y="708169"/>
                      <a:pt x="1610768" y="752719"/>
                    </a:cubicBezTo>
                    <a:cubicBezTo>
                      <a:pt x="1588829" y="783528"/>
                      <a:pt x="1564202" y="813478"/>
                      <a:pt x="1539683" y="841711"/>
                    </a:cubicBezTo>
                    <a:cubicBezTo>
                      <a:pt x="1513335" y="872198"/>
                      <a:pt x="1487095" y="900538"/>
                      <a:pt x="1465479" y="926624"/>
                    </a:cubicBezTo>
                    <a:cubicBezTo>
                      <a:pt x="1455801" y="938217"/>
                      <a:pt x="1446122" y="949811"/>
                      <a:pt x="1436228" y="961297"/>
                    </a:cubicBezTo>
                    <a:cubicBezTo>
                      <a:pt x="1421495" y="978366"/>
                      <a:pt x="1406654" y="995434"/>
                      <a:pt x="1391813" y="1012503"/>
                    </a:cubicBezTo>
                    <a:lnTo>
                      <a:pt x="1366971" y="1040950"/>
                    </a:lnTo>
                    <a:cubicBezTo>
                      <a:pt x="1365358" y="1042883"/>
                      <a:pt x="1359766" y="1045674"/>
                      <a:pt x="1356755" y="1048035"/>
                    </a:cubicBezTo>
                    <a:cubicBezTo>
                      <a:pt x="1357077" y="1049216"/>
                      <a:pt x="1357185" y="1050397"/>
                      <a:pt x="1356970" y="1051685"/>
                    </a:cubicBezTo>
                    <a:cubicBezTo>
                      <a:pt x="1356325" y="1055335"/>
                      <a:pt x="1352668" y="1057804"/>
                      <a:pt x="1349012" y="1057053"/>
                    </a:cubicBezTo>
                    <a:cubicBezTo>
                      <a:pt x="1349012" y="1057053"/>
                      <a:pt x="1349012" y="1057053"/>
                      <a:pt x="1348904" y="1057053"/>
                    </a:cubicBezTo>
                    <a:cubicBezTo>
                      <a:pt x="1346861" y="1075624"/>
                      <a:pt x="1344710" y="1094303"/>
                      <a:pt x="1342774" y="1112874"/>
                    </a:cubicBezTo>
                    <a:cubicBezTo>
                      <a:pt x="1340516" y="1134773"/>
                      <a:pt x="1338580" y="1156672"/>
                      <a:pt x="1336537" y="1178464"/>
                    </a:cubicBezTo>
                    <a:cubicBezTo>
                      <a:pt x="1346538" y="1176103"/>
                      <a:pt x="1365681" y="1169769"/>
                      <a:pt x="1368692" y="1168266"/>
                    </a:cubicBezTo>
                    <a:cubicBezTo>
                      <a:pt x="1383102" y="1160322"/>
                      <a:pt x="1397405" y="1152164"/>
                      <a:pt x="1411601" y="1143683"/>
                    </a:cubicBezTo>
                    <a:cubicBezTo>
                      <a:pt x="1425796" y="1135203"/>
                      <a:pt x="1439669" y="1126507"/>
                      <a:pt x="1453327" y="1117383"/>
                    </a:cubicBezTo>
                    <a:cubicBezTo>
                      <a:pt x="1478384" y="1100958"/>
                      <a:pt x="1503334" y="1082816"/>
                      <a:pt x="1527853" y="1063601"/>
                    </a:cubicBezTo>
                    <a:cubicBezTo>
                      <a:pt x="1551835" y="1044815"/>
                      <a:pt x="1575279" y="1024955"/>
                      <a:pt x="1597002" y="1003593"/>
                    </a:cubicBezTo>
                    <a:cubicBezTo>
                      <a:pt x="1626254" y="974716"/>
                      <a:pt x="1652601" y="943477"/>
                      <a:pt x="1673142" y="909233"/>
                    </a:cubicBezTo>
                    <a:cubicBezTo>
                      <a:pt x="1675185" y="905905"/>
                      <a:pt x="1679486" y="904724"/>
                      <a:pt x="1682928" y="906657"/>
                    </a:cubicBezTo>
                    <a:cubicBezTo>
                      <a:pt x="1686369" y="908696"/>
                      <a:pt x="1687445" y="912990"/>
                      <a:pt x="1685509" y="916426"/>
                    </a:cubicBezTo>
                    <a:cubicBezTo>
                      <a:pt x="1660236" y="961190"/>
                      <a:pt x="1626146" y="1001983"/>
                      <a:pt x="1587431" y="1038159"/>
                    </a:cubicBezTo>
                    <a:cubicBezTo>
                      <a:pt x="1572160" y="1052437"/>
                      <a:pt x="1556244" y="1066070"/>
                      <a:pt x="1539790" y="1078844"/>
                    </a:cubicBezTo>
                    <a:cubicBezTo>
                      <a:pt x="1514948" y="1098275"/>
                      <a:pt x="1488923" y="1115987"/>
                      <a:pt x="1463221" y="1132411"/>
                    </a:cubicBezTo>
                    <a:close/>
                    <a:moveTo>
                      <a:pt x="1355249" y="1051578"/>
                    </a:moveTo>
                    <a:cubicBezTo>
                      <a:pt x="1356002" y="1052222"/>
                      <a:pt x="1355787" y="1049860"/>
                      <a:pt x="1355787" y="1049216"/>
                    </a:cubicBezTo>
                    <a:lnTo>
                      <a:pt x="1355787" y="1049001"/>
                    </a:lnTo>
                    <a:cubicBezTo>
                      <a:pt x="1354711" y="1049968"/>
                      <a:pt x="1354282" y="1050934"/>
                      <a:pt x="1355249" y="1051578"/>
                    </a:cubicBezTo>
                    <a:close/>
                    <a:moveTo>
                      <a:pt x="2305377" y="1362031"/>
                    </a:moveTo>
                    <a:cubicBezTo>
                      <a:pt x="2279890" y="1366003"/>
                      <a:pt x="2254295" y="1369760"/>
                      <a:pt x="2228701" y="1373625"/>
                    </a:cubicBezTo>
                    <a:cubicBezTo>
                      <a:pt x="2229346" y="1374161"/>
                      <a:pt x="2229561" y="1374805"/>
                      <a:pt x="2230421" y="1375449"/>
                    </a:cubicBezTo>
                    <a:cubicBezTo>
                      <a:pt x="2236013" y="1379636"/>
                      <a:pt x="2244186" y="1383286"/>
                      <a:pt x="2253435" y="1386828"/>
                    </a:cubicBezTo>
                    <a:cubicBezTo>
                      <a:pt x="2271072" y="1393591"/>
                      <a:pt x="2292580" y="1399173"/>
                      <a:pt x="2309357" y="1403145"/>
                    </a:cubicBezTo>
                    <a:cubicBezTo>
                      <a:pt x="2338715" y="1410338"/>
                      <a:pt x="2370763" y="1418818"/>
                      <a:pt x="2403563" y="1427299"/>
                    </a:cubicBezTo>
                    <a:cubicBezTo>
                      <a:pt x="2424211" y="1432559"/>
                      <a:pt x="2445181" y="1437926"/>
                      <a:pt x="2466152" y="1442328"/>
                    </a:cubicBezTo>
                    <a:cubicBezTo>
                      <a:pt x="2502178" y="1450057"/>
                      <a:pt x="2537990" y="1455639"/>
                      <a:pt x="2571435" y="1455317"/>
                    </a:cubicBezTo>
                    <a:cubicBezTo>
                      <a:pt x="2575306" y="1455209"/>
                      <a:pt x="2578640" y="1458215"/>
                      <a:pt x="2578748" y="1462187"/>
                    </a:cubicBezTo>
                    <a:cubicBezTo>
                      <a:pt x="2578855" y="1466159"/>
                      <a:pt x="2575736" y="1469380"/>
                      <a:pt x="2571757" y="1469487"/>
                    </a:cubicBezTo>
                    <a:cubicBezTo>
                      <a:pt x="2537237" y="1471204"/>
                      <a:pt x="2500027" y="1467233"/>
                      <a:pt x="2462496" y="1460255"/>
                    </a:cubicBezTo>
                    <a:cubicBezTo>
                      <a:pt x="2441202" y="1456283"/>
                      <a:pt x="2419801" y="1451345"/>
                      <a:pt x="2398723" y="1445978"/>
                    </a:cubicBezTo>
                    <a:cubicBezTo>
                      <a:pt x="2365923" y="1437497"/>
                      <a:pt x="2334199" y="1427728"/>
                      <a:pt x="2305055" y="1419999"/>
                    </a:cubicBezTo>
                    <a:cubicBezTo>
                      <a:pt x="2284622" y="1414310"/>
                      <a:pt x="2257521" y="1406151"/>
                      <a:pt x="2238379" y="1396705"/>
                    </a:cubicBezTo>
                    <a:cubicBezTo>
                      <a:pt x="2225367" y="1390371"/>
                      <a:pt x="2216656" y="1383071"/>
                      <a:pt x="2213322" y="1375986"/>
                    </a:cubicBezTo>
                    <a:cubicBezTo>
                      <a:pt x="2177618" y="1381461"/>
                      <a:pt x="2141914" y="1387043"/>
                      <a:pt x="2106211" y="1392196"/>
                    </a:cubicBezTo>
                    <a:cubicBezTo>
                      <a:pt x="2077927" y="1396275"/>
                      <a:pt x="2049537" y="1400140"/>
                      <a:pt x="2021253" y="1404111"/>
                    </a:cubicBezTo>
                    <a:cubicBezTo>
                      <a:pt x="2024049" y="1405614"/>
                      <a:pt x="2026200" y="1406795"/>
                      <a:pt x="2026630" y="1407010"/>
                    </a:cubicBezTo>
                    <a:lnTo>
                      <a:pt x="2098145" y="1446729"/>
                    </a:lnTo>
                    <a:cubicBezTo>
                      <a:pt x="2138473" y="1468736"/>
                      <a:pt x="2178156" y="1488488"/>
                      <a:pt x="2218699" y="1505878"/>
                    </a:cubicBezTo>
                    <a:cubicBezTo>
                      <a:pt x="2259135" y="1523269"/>
                      <a:pt x="2300431" y="1538405"/>
                      <a:pt x="2345060" y="1549355"/>
                    </a:cubicBezTo>
                    <a:cubicBezTo>
                      <a:pt x="2360331" y="1553112"/>
                      <a:pt x="2378613" y="1560519"/>
                      <a:pt x="2396680" y="1564813"/>
                    </a:cubicBezTo>
                    <a:cubicBezTo>
                      <a:pt x="2408080" y="1567497"/>
                      <a:pt x="2419264" y="1569107"/>
                      <a:pt x="2429373" y="1567282"/>
                    </a:cubicBezTo>
                    <a:cubicBezTo>
                      <a:pt x="2433244" y="1566530"/>
                      <a:pt x="2437008" y="1568999"/>
                      <a:pt x="2437761" y="1572864"/>
                    </a:cubicBezTo>
                    <a:cubicBezTo>
                      <a:pt x="2438513" y="1576728"/>
                      <a:pt x="2435933" y="1580486"/>
                      <a:pt x="2432061" y="1581237"/>
                    </a:cubicBezTo>
                    <a:cubicBezTo>
                      <a:pt x="2422920" y="1583169"/>
                      <a:pt x="2412919" y="1582955"/>
                      <a:pt x="2402703" y="1581452"/>
                    </a:cubicBezTo>
                    <a:cubicBezTo>
                      <a:pt x="2381517" y="1578446"/>
                      <a:pt x="2359148" y="1569858"/>
                      <a:pt x="2341189" y="1565886"/>
                    </a:cubicBezTo>
                    <a:cubicBezTo>
                      <a:pt x="2295269" y="1555366"/>
                      <a:pt x="2252467" y="1541411"/>
                      <a:pt x="2211064" y="1523698"/>
                    </a:cubicBezTo>
                    <a:cubicBezTo>
                      <a:pt x="2169875" y="1505986"/>
                      <a:pt x="2130193" y="1484731"/>
                      <a:pt x="2089757" y="1461758"/>
                    </a:cubicBezTo>
                    <a:lnTo>
                      <a:pt x="2019102" y="1419999"/>
                    </a:lnTo>
                    <a:cubicBezTo>
                      <a:pt x="2018027" y="1419462"/>
                      <a:pt x="2007273" y="1413129"/>
                      <a:pt x="1997594" y="1407439"/>
                    </a:cubicBezTo>
                    <a:cubicBezTo>
                      <a:pt x="1934144" y="1416349"/>
                      <a:pt x="1870588" y="1425366"/>
                      <a:pt x="1807031" y="1434276"/>
                    </a:cubicBezTo>
                    <a:cubicBezTo>
                      <a:pt x="1802299" y="1434921"/>
                      <a:pt x="1797674" y="1435672"/>
                      <a:pt x="1792943" y="1436316"/>
                    </a:cubicBezTo>
                    <a:lnTo>
                      <a:pt x="1822194" y="1457034"/>
                    </a:lnTo>
                    <a:cubicBezTo>
                      <a:pt x="1834776" y="1465515"/>
                      <a:pt x="1847681" y="1473351"/>
                      <a:pt x="1860909" y="1480866"/>
                    </a:cubicBezTo>
                    <a:cubicBezTo>
                      <a:pt x="1880589" y="1492138"/>
                      <a:pt x="1900914" y="1502658"/>
                      <a:pt x="1921347" y="1512749"/>
                    </a:cubicBezTo>
                    <a:cubicBezTo>
                      <a:pt x="1950706" y="1527563"/>
                      <a:pt x="1980172" y="1541840"/>
                      <a:pt x="2009638" y="1555903"/>
                    </a:cubicBezTo>
                    <a:cubicBezTo>
                      <a:pt x="2039213" y="1569965"/>
                      <a:pt x="2068786" y="1583492"/>
                      <a:pt x="2099006" y="1595944"/>
                    </a:cubicBezTo>
                    <a:cubicBezTo>
                      <a:pt x="2139011" y="1612261"/>
                      <a:pt x="2179769" y="1626646"/>
                      <a:pt x="2222355" y="1637595"/>
                    </a:cubicBezTo>
                    <a:cubicBezTo>
                      <a:pt x="2226227" y="1638454"/>
                      <a:pt x="2228593" y="1642319"/>
                      <a:pt x="2227625" y="1646183"/>
                    </a:cubicBezTo>
                    <a:cubicBezTo>
                      <a:pt x="2226765" y="1649940"/>
                      <a:pt x="2222893" y="1652302"/>
                      <a:pt x="2219022" y="1651443"/>
                    </a:cubicBezTo>
                    <a:cubicBezTo>
                      <a:pt x="2175467" y="1641567"/>
                      <a:pt x="2133419" y="1628256"/>
                      <a:pt x="2092445" y="1612476"/>
                    </a:cubicBezTo>
                    <a:cubicBezTo>
                      <a:pt x="2061581" y="1600667"/>
                      <a:pt x="2031254" y="1587463"/>
                      <a:pt x="2001358" y="1573293"/>
                    </a:cubicBezTo>
                    <a:cubicBezTo>
                      <a:pt x="1971676" y="1559231"/>
                      <a:pt x="1942425" y="1544094"/>
                      <a:pt x="1913066" y="1528958"/>
                    </a:cubicBezTo>
                    <a:cubicBezTo>
                      <a:pt x="1895967" y="1520048"/>
                      <a:pt x="1878976" y="1510924"/>
                      <a:pt x="1862307" y="1501155"/>
                    </a:cubicBezTo>
                    <a:cubicBezTo>
                      <a:pt x="1845638" y="1491279"/>
                      <a:pt x="1829292" y="1480866"/>
                      <a:pt x="1813483" y="1469702"/>
                    </a:cubicBezTo>
                    <a:lnTo>
                      <a:pt x="1781866" y="1445763"/>
                    </a:lnTo>
                    <a:cubicBezTo>
                      <a:pt x="1779607" y="1444153"/>
                      <a:pt x="1774230" y="1442972"/>
                      <a:pt x="1771112" y="1441791"/>
                    </a:cubicBezTo>
                    <a:cubicBezTo>
                      <a:pt x="1769606" y="1441254"/>
                      <a:pt x="1769283" y="1440503"/>
                      <a:pt x="1768208" y="1439859"/>
                    </a:cubicBezTo>
                    <a:cubicBezTo>
                      <a:pt x="1738419" y="1444045"/>
                      <a:pt x="1708523" y="1448232"/>
                      <a:pt x="1678841" y="1452633"/>
                    </a:cubicBezTo>
                    <a:cubicBezTo>
                      <a:pt x="1637008" y="1458752"/>
                      <a:pt x="1595067" y="1465193"/>
                      <a:pt x="1553340" y="1471849"/>
                    </a:cubicBezTo>
                    <a:cubicBezTo>
                      <a:pt x="1558933" y="1476035"/>
                      <a:pt x="1564525" y="1480222"/>
                      <a:pt x="1570332" y="1484194"/>
                    </a:cubicBezTo>
                    <a:cubicBezTo>
                      <a:pt x="1576354" y="1488488"/>
                      <a:pt x="1582592" y="1492567"/>
                      <a:pt x="1588829" y="1496539"/>
                    </a:cubicBezTo>
                    <a:cubicBezTo>
                      <a:pt x="1606466" y="1507703"/>
                      <a:pt x="1624103" y="1518867"/>
                      <a:pt x="1641847" y="1530032"/>
                    </a:cubicBezTo>
                    <a:cubicBezTo>
                      <a:pt x="1659484" y="1541089"/>
                      <a:pt x="1677228" y="1552038"/>
                      <a:pt x="1695188" y="1562773"/>
                    </a:cubicBezTo>
                    <a:cubicBezTo>
                      <a:pt x="1726482" y="1581774"/>
                      <a:pt x="1759820" y="1601204"/>
                      <a:pt x="1794126" y="1620205"/>
                    </a:cubicBezTo>
                    <a:cubicBezTo>
                      <a:pt x="1827141" y="1638347"/>
                      <a:pt x="1861231" y="1655952"/>
                      <a:pt x="1895967" y="1671196"/>
                    </a:cubicBezTo>
                    <a:cubicBezTo>
                      <a:pt x="1943070" y="1692021"/>
                      <a:pt x="1991249" y="1708768"/>
                      <a:pt x="2039642" y="1717248"/>
                    </a:cubicBezTo>
                    <a:cubicBezTo>
                      <a:pt x="2043514" y="1717892"/>
                      <a:pt x="2046095" y="1721542"/>
                      <a:pt x="2045450" y="1725407"/>
                    </a:cubicBezTo>
                    <a:cubicBezTo>
                      <a:pt x="2044804" y="1729379"/>
                      <a:pt x="2041148" y="1731955"/>
                      <a:pt x="2037277" y="1731311"/>
                    </a:cubicBezTo>
                    <a:cubicBezTo>
                      <a:pt x="1987593" y="1723796"/>
                      <a:pt x="1937586" y="1708124"/>
                      <a:pt x="1888869" y="1687727"/>
                    </a:cubicBezTo>
                    <a:cubicBezTo>
                      <a:pt x="1853273" y="1672806"/>
                      <a:pt x="1818322" y="1655523"/>
                      <a:pt x="1784769" y="1637058"/>
                    </a:cubicBezTo>
                    <a:cubicBezTo>
                      <a:pt x="1750141" y="1618058"/>
                      <a:pt x="1717018" y="1597662"/>
                      <a:pt x="1685724" y="1578124"/>
                    </a:cubicBezTo>
                    <a:cubicBezTo>
                      <a:pt x="1671421" y="1569214"/>
                      <a:pt x="1657333" y="1560197"/>
                      <a:pt x="1643245" y="1551072"/>
                    </a:cubicBezTo>
                    <a:cubicBezTo>
                      <a:pt x="1622167" y="1537332"/>
                      <a:pt x="1601304" y="1523376"/>
                      <a:pt x="1580333" y="1509421"/>
                    </a:cubicBezTo>
                    <a:cubicBezTo>
                      <a:pt x="1573988" y="1505127"/>
                      <a:pt x="1567751" y="1500833"/>
                      <a:pt x="1561621" y="1496324"/>
                    </a:cubicBezTo>
                    <a:cubicBezTo>
                      <a:pt x="1555599" y="1491816"/>
                      <a:pt x="1549576" y="1487199"/>
                      <a:pt x="1543554" y="1482476"/>
                    </a:cubicBezTo>
                    <a:cubicBezTo>
                      <a:pt x="1543554" y="1482476"/>
                      <a:pt x="1543339" y="1482261"/>
                      <a:pt x="1543339" y="1482261"/>
                    </a:cubicBezTo>
                    <a:cubicBezTo>
                      <a:pt x="1540973" y="1484194"/>
                      <a:pt x="1537854" y="1485589"/>
                      <a:pt x="1535059" y="1483764"/>
                    </a:cubicBezTo>
                    <a:cubicBezTo>
                      <a:pt x="1532693" y="1482154"/>
                      <a:pt x="1533230" y="1479148"/>
                      <a:pt x="1533660" y="1476465"/>
                    </a:cubicBezTo>
                    <a:cubicBezTo>
                      <a:pt x="1518605" y="1480329"/>
                      <a:pt x="1497742" y="1485911"/>
                      <a:pt x="1482686" y="1488380"/>
                    </a:cubicBezTo>
                    <a:cubicBezTo>
                      <a:pt x="1476233" y="1489454"/>
                      <a:pt x="1470749" y="1489991"/>
                      <a:pt x="1467092" y="1489669"/>
                    </a:cubicBezTo>
                    <a:cubicBezTo>
                      <a:pt x="1464081" y="1489454"/>
                      <a:pt x="1461930" y="1488595"/>
                      <a:pt x="1460532" y="1487736"/>
                    </a:cubicBezTo>
                    <a:cubicBezTo>
                      <a:pt x="1457306" y="1485589"/>
                      <a:pt x="1456446" y="1481403"/>
                      <a:pt x="1458489" y="1478289"/>
                    </a:cubicBezTo>
                    <a:cubicBezTo>
                      <a:pt x="1460425" y="1475284"/>
                      <a:pt x="1464296" y="1474318"/>
                      <a:pt x="1467307" y="1475928"/>
                    </a:cubicBezTo>
                    <a:cubicBezTo>
                      <a:pt x="1466877" y="1477216"/>
                      <a:pt x="1470856" y="1476035"/>
                      <a:pt x="1473867" y="1475713"/>
                    </a:cubicBezTo>
                    <a:cubicBezTo>
                      <a:pt x="1480105" y="1474962"/>
                      <a:pt x="1488385" y="1473244"/>
                      <a:pt x="1497096" y="1471097"/>
                    </a:cubicBezTo>
                    <a:cubicBezTo>
                      <a:pt x="1506237" y="1468950"/>
                      <a:pt x="1515594" y="1466481"/>
                      <a:pt x="1524089" y="1464119"/>
                    </a:cubicBezTo>
                    <a:cubicBezTo>
                      <a:pt x="1523982" y="1462724"/>
                      <a:pt x="1524412" y="1461651"/>
                      <a:pt x="1524520" y="1461436"/>
                    </a:cubicBezTo>
                    <a:cubicBezTo>
                      <a:pt x="1525272" y="1459181"/>
                      <a:pt x="1527638" y="1455639"/>
                      <a:pt x="1533123" y="1457356"/>
                    </a:cubicBezTo>
                    <a:cubicBezTo>
                      <a:pt x="1533553" y="1457464"/>
                      <a:pt x="1534413" y="1457786"/>
                      <a:pt x="1535488" y="1458537"/>
                    </a:cubicBezTo>
                    <a:cubicBezTo>
                      <a:pt x="1535919" y="1458859"/>
                      <a:pt x="1537102" y="1459718"/>
                      <a:pt x="1537962" y="1460362"/>
                    </a:cubicBezTo>
                    <a:cubicBezTo>
                      <a:pt x="1540113" y="1459826"/>
                      <a:pt x="1541726" y="1459396"/>
                      <a:pt x="1543339" y="1458967"/>
                    </a:cubicBezTo>
                    <a:cubicBezTo>
                      <a:pt x="1563234" y="1429016"/>
                      <a:pt x="1582914" y="1399388"/>
                      <a:pt x="1603455" y="1371048"/>
                    </a:cubicBezTo>
                    <a:cubicBezTo>
                      <a:pt x="1619801" y="1348505"/>
                      <a:pt x="1636578" y="1326391"/>
                      <a:pt x="1654322" y="1304921"/>
                    </a:cubicBezTo>
                    <a:cubicBezTo>
                      <a:pt x="1668947" y="1287101"/>
                      <a:pt x="1684218" y="1269711"/>
                      <a:pt x="1700242" y="1252642"/>
                    </a:cubicBezTo>
                    <a:cubicBezTo>
                      <a:pt x="1715943" y="1236003"/>
                      <a:pt x="1732504" y="1219793"/>
                      <a:pt x="1749818" y="1203691"/>
                    </a:cubicBezTo>
                    <a:cubicBezTo>
                      <a:pt x="1761218" y="1193278"/>
                      <a:pt x="1772617" y="1182973"/>
                      <a:pt x="1784124" y="1172667"/>
                    </a:cubicBezTo>
                    <a:cubicBezTo>
                      <a:pt x="1801331" y="1157424"/>
                      <a:pt x="1818860" y="1142288"/>
                      <a:pt x="1836389" y="1127366"/>
                    </a:cubicBezTo>
                    <a:lnTo>
                      <a:pt x="1865103" y="1103642"/>
                    </a:lnTo>
                    <a:cubicBezTo>
                      <a:pt x="1867254" y="1102032"/>
                      <a:pt x="1871018" y="1098060"/>
                      <a:pt x="1873706" y="1095698"/>
                    </a:cubicBezTo>
                    <a:cubicBezTo>
                      <a:pt x="1875535" y="1093981"/>
                      <a:pt x="1877255" y="1092907"/>
                      <a:pt x="1878223" y="1092585"/>
                    </a:cubicBezTo>
                    <a:cubicBezTo>
                      <a:pt x="1881449" y="1091404"/>
                      <a:pt x="1883815" y="1092263"/>
                      <a:pt x="1885321" y="1093444"/>
                    </a:cubicBezTo>
                    <a:cubicBezTo>
                      <a:pt x="1886611" y="1094410"/>
                      <a:pt x="1889300" y="1096879"/>
                      <a:pt x="1887794" y="1101924"/>
                    </a:cubicBezTo>
                    <a:cubicBezTo>
                      <a:pt x="1887041" y="1104715"/>
                      <a:pt x="1884676" y="1106540"/>
                      <a:pt x="1881879" y="1106862"/>
                    </a:cubicBezTo>
                    <a:cubicBezTo>
                      <a:pt x="1879299" y="1109439"/>
                      <a:pt x="1875965" y="1113089"/>
                      <a:pt x="1874029" y="1114699"/>
                    </a:cubicBezTo>
                    <a:lnTo>
                      <a:pt x="1846498" y="1138745"/>
                    </a:lnTo>
                    <a:cubicBezTo>
                      <a:pt x="1832195" y="1151627"/>
                      <a:pt x="1818107" y="1164509"/>
                      <a:pt x="1804019" y="1177498"/>
                    </a:cubicBezTo>
                    <a:cubicBezTo>
                      <a:pt x="1789932" y="1190487"/>
                      <a:pt x="1776059" y="1203584"/>
                      <a:pt x="1762186" y="1216788"/>
                    </a:cubicBezTo>
                    <a:cubicBezTo>
                      <a:pt x="1736806" y="1241049"/>
                      <a:pt x="1713577" y="1265954"/>
                      <a:pt x="1691316" y="1291180"/>
                    </a:cubicBezTo>
                    <a:cubicBezTo>
                      <a:pt x="1676153" y="1308464"/>
                      <a:pt x="1661527" y="1325854"/>
                      <a:pt x="1647224" y="1343674"/>
                    </a:cubicBezTo>
                    <a:cubicBezTo>
                      <a:pt x="1618510" y="1379314"/>
                      <a:pt x="1591733" y="1416886"/>
                      <a:pt x="1564848" y="1455102"/>
                    </a:cubicBezTo>
                    <a:cubicBezTo>
                      <a:pt x="1601949" y="1448769"/>
                      <a:pt x="1639158" y="1442650"/>
                      <a:pt x="1676368" y="1436746"/>
                    </a:cubicBezTo>
                    <a:cubicBezTo>
                      <a:pt x="1714545" y="1430841"/>
                      <a:pt x="1752722" y="1424937"/>
                      <a:pt x="1790899" y="1419248"/>
                    </a:cubicBezTo>
                    <a:cubicBezTo>
                      <a:pt x="1790254" y="1417101"/>
                      <a:pt x="1788641" y="1415061"/>
                      <a:pt x="1790146" y="1413129"/>
                    </a:cubicBezTo>
                    <a:cubicBezTo>
                      <a:pt x="1823162" y="1369653"/>
                      <a:pt x="1858650" y="1328216"/>
                      <a:pt x="1896505" y="1288926"/>
                    </a:cubicBezTo>
                    <a:cubicBezTo>
                      <a:pt x="1911561" y="1273146"/>
                      <a:pt x="1927047" y="1257795"/>
                      <a:pt x="1942855" y="1242766"/>
                    </a:cubicBezTo>
                    <a:cubicBezTo>
                      <a:pt x="1966514" y="1220330"/>
                      <a:pt x="1991141" y="1198753"/>
                      <a:pt x="2015984" y="1177498"/>
                    </a:cubicBezTo>
                    <a:cubicBezTo>
                      <a:pt x="2029103" y="1166441"/>
                      <a:pt x="2042439" y="1155599"/>
                      <a:pt x="2056096" y="1145079"/>
                    </a:cubicBezTo>
                    <a:cubicBezTo>
                      <a:pt x="2069647" y="1134558"/>
                      <a:pt x="2083519" y="1124360"/>
                      <a:pt x="2097715" y="1114592"/>
                    </a:cubicBezTo>
                    <a:cubicBezTo>
                      <a:pt x="2102984" y="1110834"/>
                      <a:pt x="2108361" y="1107077"/>
                      <a:pt x="2113846" y="1103535"/>
                    </a:cubicBezTo>
                    <a:cubicBezTo>
                      <a:pt x="2119331" y="1099885"/>
                      <a:pt x="2124815" y="1096235"/>
                      <a:pt x="2130408" y="1092800"/>
                    </a:cubicBezTo>
                    <a:cubicBezTo>
                      <a:pt x="2131591" y="1092048"/>
                      <a:pt x="2139011" y="1089687"/>
                      <a:pt x="2142452" y="1087432"/>
                    </a:cubicBezTo>
                    <a:cubicBezTo>
                      <a:pt x="2142560" y="1086896"/>
                      <a:pt x="2142667" y="1086251"/>
                      <a:pt x="2142883" y="1085822"/>
                    </a:cubicBezTo>
                    <a:cubicBezTo>
                      <a:pt x="2142775" y="1086359"/>
                      <a:pt x="2142667" y="1086896"/>
                      <a:pt x="2142667" y="1087110"/>
                    </a:cubicBezTo>
                    <a:cubicBezTo>
                      <a:pt x="2142560" y="1087218"/>
                      <a:pt x="2142667" y="1087218"/>
                      <a:pt x="2142560" y="1087325"/>
                    </a:cubicBezTo>
                    <a:lnTo>
                      <a:pt x="2142667" y="1087110"/>
                    </a:lnTo>
                    <a:cubicBezTo>
                      <a:pt x="2142667" y="1087110"/>
                      <a:pt x="2142667" y="1087110"/>
                      <a:pt x="2142667" y="1087110"/>
                    </a:cubicBezTo>
                    <a:cubicBezTo>
                      <a:pt x="2143743" y="1086251"/>
                      <a:pt x="2144388" y="1085393"/>
                      <a:pt x="2143850" y="1084641"/>
                    </a:cubicBezTo>
                    <a:cubicBezTo>
                      <a:pt x="2143743" y="1084534"/>
                      <a:pt x="2143635" y="1084534"/>
                      <a:pt x="2143527" y="1084534"/>
                    </a:cubicBezTo>
                    <a:cubicBezTo>
                      <a:pt x="2143743" y="1084212"/>
                      <a:pt x="2143850" y="1083997"/>
                      <a:pt x="2144065" y="1083782"/>
                    </a:cubicBezTo>
                    <a:cubicBezTo>
                      <a:pt x="2146539" y="1080991"/>
                      <a:pt x="2150948" y="1080669"/>
                      <a:pt x="2153744" y="1083138"/>
                    </a:cubicBezTo>
                    <a:cubicBezTo>
                      <a:pt x="2155895" y="1084963"/>
                      <a:pt x="2158261" y="1090009"/>
                      <a:pt x="2152991" y="1094839"/>
                    </a:cubicBezTo>
                    <a:cubicBezTo>
                      <a:pt x="2149873" y="1097845"/>
                      <a:pt x="2139979" y="1103535"/>
                      <a:pt x="2138150" y="1104715"/>
                    </a:cubicBezTo>
                    <a:lnTo>
                      <a:pt x="2106641" y="1127044"/>
                    </a:lnTo>
                    <a:cubicBezTo>
                      <a:pt x="2093091" y="1137135"/>
                      <a:pt x="2079756" y="1147548"/>
                      <a:pt x="2066528" y="1158283"/>
                    </a:cubicBezTo>
                    <a:cubicBezTo>
                      <a:pt x="2053408" y="1168910"/>
                      <a:pt x="2040503" y="1179860"/>
                      <a:pt x="2027813" y="1191131"/>
                    </a:cubicBezTo>
                    <a:cubicBezTo>
                      <a:pt x="2003401" y="1212494"/>
                      <a:pt x="1979635" y="1234500"/>
                      <a:pt x="1956191" y="1256721"/>
                    </a:cubicBezTo>
                    <a:cubicBezTo>
                      <a:pt x="1940490" y="1271643"/>
                      <a:pt x="1925004" y="1286672"/>
                      <a:pt x="1909840" y="1301915"/>
                    </a:cubicBezTo>
                    <a:cubicBezTo>
                      <a:pt x="1873168" y="1338629"/>
                      <a:pt x="1838433" y="1376845"/>
                      <a:pt x="1805740" y="1416993"/>
                    </a:cubicBezTo>
                    <a:cubicBezTo>
                      <a:pt x="1863598" y="1408620"/>
                      <a:pt x="1921455" y="1399925"/>
                      <a:pt x="1979312" y="1391337"/>
                    </a:cubicBezTo>
                    <a:cubicBezTo>
                      <a:pt x="1979527" y="1390156"/>
                      <a:pt x="1979849" y="1388868"/>
                      <a:pt x="1979957" y="1388761"/>
                    </a:cubicBezTo>
                    <a:cubicBezTo>
                      <a:pt x="1982000" y="1385540"/>
                      <a:pt x="1986195" y="1384681"/>
                      <a:pt x="1989421" y="1386721"/>
                    </a:cubicBezTo>
                    <a:lnTo>
                      <a:pt x="1989636" y="1386828"/>
                    </a:lnTo>
                    <a:cubicBezTo>
                      <a:pt x="1991034" y="1384681"/>
                      <a:pt x="1991572" y="1385862"/>
                      <a:pt x="1991679" y="1388116"/>
                    </a:cubicBezTo>
                    <a:lnTo>
                      <a:pt x="1990604" y="1387687"/>
                    </a:lnTo>
                    <a:cubicBezTo>
                      <a:pt x="1991034" y="1388116"/>
                      <a:pt x="1991464" y="1388761"/>
                      <a:pt x="1991787" y="1389405"/>
                    </a:cubicBezTo>
                    <a:lnTo>
                      <a:pt x="1991679" y="1388116"/>
                    </a:lnTo>
                    <a:cubicBezTo>
                      <a:pt x="1992109" y="1388331"/>
                      <a:pt x="1992432" y="1388438"/>
                      <a:pt x="1992755" y="1388653"/>
                    </a:cubicBezTo>
                    <a:cubicBezTo>
                      <a:pt x="1992970" y="1388761"/>
                      <a:pt x="1993400" y="1389083"/>
                      <a:pt x="1993722" y="1389190"/>
                    </a:cubicBezTo>
                    <a:cubicBezTo>
                      <a:pt x="2050181" y="1380817"/>
                      <a:pt x="2106641" y="1372658"/>
                      <a:pt x="2162993" y="1364178"/>
                    </a:cubicBezTo>
                    <a:cubicBezTo>
                      <a:pt x="2179447" y="1361709"/>
                      <a:pt x="2195793" y="1359132"/>
                      <a:pt x="2212247" y="1356663"/>
                    </a:cubicBezTo>
                    <a:cubicBezTo>
                      <a:pt x="2212677" y="1355805"/>
                      <a:pt x="2211709" y="1354624"/>
                      <a:pt x="2212569" y="1353980"/>
                    </a:cubicBezTo>
                    <a:cubicBezTo>
                      <a:pt x="2246015" y="1327464"/>
                      <a:pt x="2281826" y="1302559"/>
                      <a:pt x="2318820" y="1279479"/>
                    </a:cubicBezTo>
                    <a:cubicBezTo>
                      <a:pt x="2333553" y="1270247"/>
                      <a:pt x="2348394" y="1261445"/>
                      <a:pt x="2363450" y="1252964"/>
                    </a:cubicBezTo>
                    <a:cubicBezTo>
                      <a:pt x="2386141" y="1240082"/>
                      <a:pt x="2409262" y="1228059"/>
                      <a:pt x="2431954" y="1216358"/>
                    </a:cubicBezTo>
                    <a:cubicBezTo>
                      <a:pt x="2444106" y="1210132"/>
                      <a:pt x="2456258" y="1204121"/>
                      <a:pt x="2468518" y="1198324"/>
                    </a:cubicBezTo>
                    <a:cubicBezTo>
                      <a:pt x="2480885" y="1192419"/>
                      <a:pt x="2493252" y="1186837"/>
                      <a:pt x="2505835" y="1181577"/>
                    </a:cubicBezTo>
                    <a:lnTo>
                      <a:pt x="2533043" y="1170306"/>
                    </a:lnTo>
                    <a:cubicBezTo>
                      <a:pt x="2534871" y="1169554"/>
                      <a:pt x="2539710" y="1168803"/>
                      <a:pt x="2542936" y="1167944"/>
                    </a:cubicBezTo>
                    <a:cubicBezTo>
                      <a:pt x="2543582" y="1167085"/>
                      <a:pt x="2544442" y="1166334"/>
                      <a:pt x="2545410" y="1165904"/>
                    </a:cubicBezTo>
                    <a:cubicBezTo>
                      <a:pt x="2544980" y="1166334"/>
                      <a:pt x="2544549" y="1167193"/>
                      <a:pt x="2544334" y="1167300"/>
                    </a:cubicBezTo>
                    <a:cubicBezTo>
                      <a:pt x="2544227" y="1167407"/>
                      <a:pt x="2544227" y="1167515"/>
                      <a:pt x="2544119" y="1167622"/>
                    </a:cubicBezTo>
                    <a:cubicBezTo>
                      <a:pt x="2545625" y="1167193"/>
                      <a:pt x="2546485" y="1166656"/>
                      <a:pt x="2546270" y="1165904"/>
                    </a:cubicBezTo>
                    <a:cubicBezTo>
                      <a:pt x="2546163" y="1165797"/>
                      <a:pt x="2546055" y="1165690"/>
                      <a:pt x="2545947" y="1165690"/>
                    </a:cubicBezTo>
                    <a:cubicBezTo>
                      <a:pt x="2546485" y="1165475"/>
                      <a:pt x="2546916" y="1165368"/>
                      <a:pt x="2547453" y="1165260"/>
                    </a:cubicBezTo>
                    <a:cubicBezTo>
                      <a:pt x="2551540" y="1164616"/>
                      <a:pt x="2553475" y="1166441"/>
                      <a:pt x="2553798" y="1166763"/>
                    </a:cubicBezTo>
                    <a:cubicBezTo>
                      <a:pt x="2555304" y="1167837"/>
                      <a:pt x="2555841" y="1169340"/>
                      <a:pt x="2556164" y="1170842"/>
                    </a:cubicBezTo>
                    <a:cubicBezTo>
                      <a:pt x="2556486" y="1172345"/>
                      <a:pt x="2556379" y="1174492"/>
                      <a:pt x="2554443" y="1176639"/>
                    </a:cubicBezTo>
                    <a:cubicBezTo>
                      <a:pt x="2554121" y="1177069"/>
                      <a:pt x="2553260" y="1177820"/>
                      <a:pt x="2551540" y="1178571"/>
                    </a:cubicBezTo>
                    <a:cubicBezTo>
                      <a:pt x="2549496" y="1179538"/>
                      <a:pt x="2541646" y="1182007"/>
                      <a:pt x="2538635" y="1183402"/>
                    </a:cubicBezTo>
                    <a:lnTo>
                      <a:pt x="2512072" y="1195640"/>
                    </a:lnTo>
                    <a:cubicBezTo>
                      <a:pt x="2502393" y="1200149"/>
                      <a:pt x="2492715" y="1204872"/>
                      <a:pt x="2483143" y="1209703"/>
                    </a:cubicBezTo>
                    <a:cubicBezTo>
                      <a:pt x="2468733" y="1217002"/>
                      <a:pt x="2454537" y="1224517"/>
                      <a:pt x="2440342" y="1232246"/>
                    </a:cubicBezTo>
                    <a:cubicBezTo>
                      <a:pt x="2417973" y="1244269"/>
                      <a:pt x="2395497" y="1256936"/>
                      <a:pt x="2373021" y="1269711"/>
                    </a:cubicBezTo>
                    <a:cubicBezTo>
                      <a:pt x="2350760" y="1282378"/>
                      <a:pt x="2328391" y="1295152"/>
                      <a:pt x="2306560" y="1308571"/>
                    </a:cubicBezTo>
                    <a:cubicBezTo>
                      <a:pt x="2283869" y="1322526"/>
                      <a:pt x="2262253" y="1337340"/>
                      <a:pt x="2240745" y="1352369"/>
                    </a:cubicBezTo>
                    <a:cubicBezTo>
                      <a:pt x="2294408" y="1344318"/>
                      <a:pt x="2348179" y="1336267"/>
                      <a:pt x="2401734" y="1327787"/>
                    </a:cubicBezTo>
                    <a:cubicBezTo>
                      <a:pt x="2534226" y="1306961"/>
                      <a:pt x="2666502" y="1284847"/>
                      <a:pt x="2798347" y="1259835"/>
                    </a:cubicBezTo>
                    <a:cubicBezTo>
                      <a:pt x="2802218" y="1259083"/>
                      <a:pt x="2805983" y="1261552"/>
                      <a:pt x="2806736" y="1265417"/>
                    </a:cubicBezTo>
                    <a:cubicBezTo>
                      <a:pt x="2807488" y="1269281"/>
                      <a:pt x="2805015" y="1273039"/>
                      <a:pt x="2801143" y="1273790"/>
                    </a:cubicBezTo>
                    <a:cubicBezTo>
                      <a:pt x="2636390" y="1306746"/>
                      <a:pt x="2471099" y="1335730"/>
                      <a:pt x="2305377" y="1362031"/>
                    </a:cubicBezTo>
                    <a:close/>
                    <a:moveTo>
                      <a:pt x="1883385" y="1105574"/>
                    </a:moveTo>
                    <a:cubicBezTo>
                      <a:pt x="1883923" y="1105467"/>
                      <a:pt x="1884353" y="1105360"/>
                      <a:pt x="1884138" y="1104930"/>
                    </a:cubicBezTo>
                    <a:cubicBezTo>
                      <a:pt x="1884030" y="1104930"/>
                      <a:pt x="1883923" y="1105145"/>
                      <a:pt x="1883815" y="1105145"/>
                    </a:cubicBezTo>
                    <a:lnTo>
                      <a:pt x="1883385" y="1105574"/>
                    </a:lnTo>
                    <a:close/>
                    <a:moveTo>
                      <a:pt x="2092015" y="1299446"/>
                    </a:moveTo>
                    <a:cubicBezTo>
                      <a:pt x="2064485" y="1324244"/>
                      <a:pt x="2037277" y="1349578"/>
                      <a:pt x="2009853" y="1374805"/>
                    </a:cubicBezTo>
                    <a:cubicBezTo>
                      <a:pt x="2006950" y="1377489"/>
                      <a:pt x="2006735" y="1381998"/>
                      <a:pt x="2009316" y="1384896"/>
                    </a:cubicBezTo>
                    <a:cubicBezTo>
                      <a:pt x="2011897" y="1387795"/>
                      <a:pt x="2016414" y="1388009"/>
                      <a:pt x="2019425" y="1385433"/>
                    </a:cubicBezTo>
                    <a:cubicBezTo>
                      <a:pt x="2047493" y="1361065"/>
                      <a:pt x="2075561" y="1336804"/>
                      <a:pt x="2103737" y="1312650"/>
                    </a:cubicBezTo>
                    <a:cubicBezTo>
                      <a:pt x="2122449" y="1296655"/>
                      <a:pt x="2141377" y="1280768"/>
                      <a:pt x="2160304" y="1264880"/>
                    </a:cubicBezTo>
                    <a:cubicBezTo>
                      <a:pt x="2176113" y="1251784"/>
                      <a:pt x="2191921" y="1238687"/>
                      <a:pt x="2208053" y="1225805"/>
                    </a:cubicBezTo>
                    <a:cubicBezTo>
                      <a:pt x="2223969" y="1212923"/>
                      <a:pt x="2239992" y="1200149"/>
                      <a:pt x="2256339" y="1187589"/>
                    </a:cubicBezTo>
                    <a:cubicBezTo>
                      <a:pt x="2269566" y="1177498"/>
                      <a:pt x="2283116" y="1167944"/>
                      <a:pt x="2296989" y="1158819"/>
                    </a:cubicBezTo>
                    <a:cubicBezTo>
                      <a:pt x="2310862" y="1149695"/>
                      <a:pt x="2325058" y="1140999"/>
                      <a:pt x="2339576" y="1132841"/>
                    </a:cubicBezTo>
                    <a:lnTo>
                      <a:pt x="2369687" y="1117061"/>
                    </a:lnTo>
                    <a:cubicBezTo>
                      <a:pt x="2370547" y="1116631"/>
                      <a:pt x="2382269" y="1110942"/>
                      <a:pt x="2384420" y="1109331"/>
                    </a:cubicBezTo>
                    <a:cubicBezTo>
                      <a:pt x="2387109" y="1107399"/>
                      <a:pt x="2387539" y="1105038"/>
                      <a:pt x="2387539" y="1104179"/>
                    </a:cubicBezTo>
                    <a:cubicBezTo>
                      <a:pt x="2387862" y="1101602"/>
                      <a:pt x="2387109" y="1099563"/>
                      <a:pt x="2384958" y="1097952"/>
                    </a:cubicBezTo>
                    <a:cubicBezTo>
                      <a:pt x="2384420" y="1097523"/>
                      <a:pt x="2382162" y="1095698"/>
                      <a:pt x="2377753" y="1096986"/>
                    </a:cubicBezTo>
                    <a:cubicBezTo>
                      <a:pt x="2377107" y="1097094"/>
                      <a:pt x="2376570" y="1097416"/>
                      <a:pt x="2376032" y="1097738"/>
                    </a:cubicBezTo>
                    <a:cubicBezTo>
                      <a:pt x="2376140" y="1097845"/>
                      <a:pt x="2376355" y="1097952"/>
                      <a:pt x="2376462" y="1098167"/>
                    </a:cubicBezTo>
                    <a:cubicBezTo>
                      <a:pt x="2376892" y="1098704"/>
                      <a:pt x="2375925" y="1099455"/>
                      <a:pt x="2374419" y="1100207"/>
                    </a:cubicBezTo>
                    <a:cubicBezTo>
                      <a:pt x="2374527" y="1099670"/>
                      <a:pt x="2374742" y="1099026"/>
                      <a:pt x="2374957" y="1098597"/>
                    </a:cubicBezTo>
                    <a:cubicBezTo>
                      <a:pt x="2374204" y="1099133"/>
                      <a:pt x="2373774" y="1099885"/>
                      <a:pt x="2373344" y="1100744"/>
                    </a:cubicBezTo>
                    <a:cubicBezTo>
                      <a:pt x="2369580" y="1102461"/>
                      <a:pt x="2363880" y="1104071"/>
                      <a:pt x="2363450" y="1104286"/>
                    </a:cubicBezTo>
                    <a:lnTo>
                      <a:pt x="2332155" y="1119315"/>
                    </a:lnTo>
                    <a:cubicBezTo>
                      <a:pt x="2317099" y="1127259"/>
                      <a:pt x="2302366" y="1135739"/>
                      <a:pt x="2287956" y="1144649"/>
                    </a:cubicBezTo>
                    <a:cubicBezTo>
                      <a:pt x="2273437" y="1153667"/>
                      <a:pt x="2259350" y="1163221"/>
                      <a:pt x="2245584" y="1173204"/>
                    </a:cubicBezTo>
                    <a:cubicBezTo>
                      <a:pt x="2228808" y="1185549"/>
                      <a:pt x="2212247" y="1198002"/>
                      <a:pt x="2196008" y="1210884"/>
                    </a:cubicBezTo>
                    <a:cubicBezTo>
                      <a:pt x="2179769" y="1223765"/>
                      <a:pt x="2163746" y="1236862"/>
                      <a:pt x="2148045" y="1250281"/>
                    </a:cubicBezTo>
                    <a:cubicBezTo>
                      <a:pt x="2129117" y="1266383"/>
                      <a:pt x="2110512" y="1282807"/>
                      <a:pt x="2092015" y="1299446"/>
                    </a:cubicBezTo>
                    <a:close/>
                    <a:moveTo>
                      <a:pt x="1399664" y="1821377"/>
                    </a:moveTo>
                    <a:cubicBezTo>
                      <a:pt x="1403535" y="1822128"/>
                      <a:pt x="1406009" y="1825885"/>
                      <a:pt x="1405256" y="1829750"/>
                    </a:cubicBezTo>
                    <a:cubicBezTo>
                      <a:pt x="1399019" y="1866248"/>
                      <a:pt x="1392244" y="1903069"/>
                      <a:pt x="1382780" y="1939138"/>
                    </a:cubicBezTo>
                    <a:cubicBezTo>
                      <a:pt x="1379661" y="1951269"/>
                      <a:pt x="1376112" y="1963184"/>
                      <a:pt x="1372241" y="1975100"/>
                    </a:cubicBezTo>
                    <a:cubicBezTo>
                      <a:pt x="1368369" y="1986909"/>
                      <a:pt x="1364068" y="1998717"/>
                      <a:pt x="1359551" y="2010311"/>
                    </a:cubicBezTo>
                    <a:cubicBezTo>
                      <a:pt x="1356432" y="2018147"/>
                      <a:pt x="1353313" y="2025984"/>
                      <a:pt x="1349980" y="2033820"/>
                    </a:cubicBezTo>
                    <a:cubicBezTo>
                      <a:pt x="1345140" y="2045414"/>
                      <a:pt x="1339979" y="2057007"/>
                      <a:pt x="1334817" y="2068494"/>
                    </a:cubicBezTo>
                    <a:cubicBezTo>
                      <a:pt x="1332988" y="2072680"/>
                      <a:pt x="1326106" y="2082127"/>
                      <a:pt x="1323202" y="2088353"/>
                    </a:cubicBezTo>
                    <a:cubicBezTo>
                      <a:pt x="1324493" y="2090608"/>
                      <a:pt x="1324385" y="2093399"/>
                      <a:pt x="1322772" y="2095653"/>
                    </a:cubicBezTo>
                    <a:cubicBezTo>
                      <a:pt x="1320406" y="2099088"/>
                      <a:pt x="1317932" y="2099625"/>
                      <a:pt x="1317287" y="2099840"/>
                    </a:cubicBezTo>
                    <a:cubicBezTo>
                      <a:pt x="1313631" y="2100591"/>
                      <a:pt x="1311157" y="2099088"/>
                      <a:pt x="1309544" y="2095760"/>
                    </a:cubicBezTo>
                    <a:cubicBezTo>
                      <a:pt x="1309221" y="2095009"/>
                      <a:pt x="1308576" y="2092969"/>
                      <a:pt x="1309437" y="2089749"/>
                    </a:cubicBezTo>
                    <a:cubicBezTo>
                      <a:pt x="1310834" y="2085240"/>
                      <a:pt x="1318040" y="2069245"/>
                      <a:pt x="1320621" y="2062590"/>
                    </a:cubicBezTo>
                    <a:lnTo>
                      <a:pt x="1342559" y="2004084"/>
                    </a:lnTo>
                    <a:cubicBezTo>
                      <a:pt x="1347614" y="1989700"/>
                      <a:pt x="1352131" y="1975100"/>
                      <a:pt x="1356647" y="1960501"/>
                    </a:cubicBezTo>
                    <a:cubicBezTo>
                      <a:pt x="1361057" y="1945901"/>
                      <a:pt x="1365250" y="1931194"/>
                      <a:pt x="1369230" y="1916488"/>
                    </a:cubicBezTo>
                    <a:cubicBezTo>
                      <a:pt x="1377403" y="1886752"/>
                      <a:pt x="1384715" y="1856909"/>
                      <a:pt x="1391276" y="1826959"/>
                    </a:cubicBezTo>
                    <a:cubicBezTo>
                      <a:pt x="1392028" y="1823094"/>
                      <a:pt x="1395792" y="1820625"/>
                      <a:pt x="1399664" y="1821377"/>
                    </a:cubicBezTo>
                    <a:close/>
                    <a:moveTo>
                      <a:pt x="1312663" y="2086636"/>
                    </a:moveTo>
                    <a:cubicBezTo>
                      <a:pt x="1312340" y="2086850"/>
                      <a:pt x="1312018" y="2087280"/>
                      <a:pt x="1311695" y="2087602"/>
                    </a:cubicBezTo>
                    <a:cubicBezTo>
                      <a:pt x="1311588" y="2087817"/>
                      <a:pt x="1311480" y="2088139"/>
                      <a:pt x="1311372" y="2088031"/>
                    </a:cubicBezTo>
                    <a:cubicBezTo>
                      <a:pt x="1310405" y="2087280"/>
                      <a:pt x="1311480" y="2086850"/>
                      <a:pt x="1312663" y="2086636"/>
                    </a:cubicBezTo>
                    <a:close/>
                    <a:moveTo>
                      <a:pt x="985952" y="1622352"/>
                    </a:moveTo>
                    <a:cubicBezTo>
                      <a:pt x="1010687" y="1614945"/>
                      <a:pt x="1035744" y="1608074"/>
                      <a:pt x="1060909" y="1602707"/>
                    </a:cubicBezTo>
                    <a:cubicBezTo>
                      <a:pt x="1086503" y="1597232"/>
                      <a:pt x="1112098" y="1592938"/>
                      <a:pt x="1137263" y="1590362"/>
                    </a:cubicBezTo>
                    <a:cubicBezTo>
                      <a:pt x="1141027" y="1590147"/>
                      <a:pt x="1143823" y="1586819"/>
                      <a:pt x="1143608" y="1583062"/>
                    </a:cubicBezTo>
                    <a:cubicBezTo>
                      <a:pt x="1143285" y="1579305"/>
                      <a:pt x="1140059" y="1576514"/>
                      <a:pt x="1136295" y="1576836"/>
                    </a:cubicBezTo>
                    <a:cubicBezTo>
                      <a:pt x="1110377" y="1578231"/>
                      <a:pt x="1084030" y="1581237"/>
                      <a:pt x="1057575" y="1585853"/>
                    </a:cubicBezTo>
                    <a:cubicBezTo>
                      <a:pt x="1031765" y="1590469"/>
                      <a:pt x="1005847" y="1596481"/>
                      <a:pt x="980467" y="1603888"/>
                    </a:cubicBezTo>
                    <a:cubicBezTo>
                      <a:pt x="960142" y="1609899"/>
                      <a:pt x="940139" y="1616984"/>
                      <a:pt x="920567" y="1624606"/>
                    </a:cubicBezTo>
                    <a:cubicBezTo>
                      <a:pt x="890348" y="1636415"/>
                      <a:pt x="861527" y="1650155"/>
                      <a:pt x="834534" y="1664433"/>
                    </a:cubicBezTo>
                    <a:cubicBezTo>
                      <a:pt x="831092" y="1666150"/>
                      <a:pt x="829587" y="1670444"/>
                      <a:pt x="831415" y="1673986"/>
                    </a:cubicBezTo>
                    <a:cubicBezTo>
                      <a:pt x="833136" y="1677529"/>
                      <a:pt x="837438" y="1678925"/>
                      <a:pt x="840986" y="1677100"/>
                    </a:cubicBezTo>
                    <a:cubicBezTo>
                      <a:pt x="867979" y="1664218"/>
                      <a:pt x="897015" y="1652517"/>
                      <a:pt x="927020" y="1641675"/>
                    </a:cubicBezTo>
                    <a:cubicBezTo>
                      <a:pt x="946377" y="1634804"/>
                      <a:pt x="966057" y="1628363"/>
                      <a:pt x="985952" y="1622352"/>
                    </a:cubicBezTo>
                    <a:close/>
                    <a:moveTo>
                      <a:pt x="1246633" y="1675275"/>
                    </a:moveTo>
                    <a:cubicBezTo>
                      <a:pt x="1232329" y="1692236"/>
                      <a:pt x="1217059" y="1712739"/>
                      <a:pt x="1214047" y="1716067"/>
                    </a:cubicBezTo>
                    <a:cubicBezTo>
                      <a:pt x="1183721" y="1749882"/>
                      <a:pt x="1154362" y="1784341"/>
                      <a:pt x="1125649" y="1819337"/>
                    </a:cubicBezTo>
                    <a:cubicBezTo>
                      <a:pt x="1096935" y="1854440"/>
                      <a:pt x="1068759" y="1889973"/>
                      <a:pt x="1040906" y="1925827"/>
                    </a:cubicBezTo>
                    <a:cubicBezTo>
                      <a:pt x="964874" y="2023729"/>
                      <a:pt x="888305" y="2122812"/>
                      <a:pt x="810444" y="2221144"/>
                    </a:cubicBezTo>
                    <a:cubicBezTo>
                      <a:pt x="758825" y="2286305"/>
                      <a:pt x="706559" y="2351251"/>
                      <a:pt x="653649" y="2415553"/>
                    </a:cubicBezTo>
                    <a:cubicBezTo>
                      <a:pt x="565250" y="2523331"/>
                      <a:pt x="475023" y="2629392"/>
                      <a:pt x="383075" y="2732125"/>
                    </a:cubicBezTo>
                    <a:cubicBezTo>
                      <a:pt x="380494" y="2735130"/>
                      <a:pt x="375977" y="2735345"/>
                      <a:pt x="373074" y="2732769"/>
                    </a:cubicBezTo>
                    <a:cubicBezTo>
                      <a:pt x="370063" y="2730192"/>
                      <a:pt x="369847" y="2725684"/>
                      <a:pt x="372429" y="2722678"/>
                    </a:cubicBezTo>
                    <a:cubicBezTo>
                      <a:pt x="463193" y="2619193"/>
                      <a:pt x="551915" y="2512274"/>
                      <a:pt x="639454" y="2404066"/>
                    </a:cubicBezTo>
                    <a:cubicBezTo>
                      <a:pt x="677308" y="2357262"/>
                      <a:pt x="714733" y="2310136"/>
                      <a:pt x="752265" y="2263010"/>
                    </a:cubicBezTo>
                    <a:cubicBezTo>
                      <a:pt x="752157" y="2262903"/>
                      <a:pt x="752157" y="2262795"/>
                      <a:pt x="752049" y="2262688"/>
                    </a:cubicBezTo>
                    <a:cubicBezTo>
                      <a:pt x="743554" y="2264191"/>
                      <a:pt x="728283" y="2269773"/>
                      <a:pt x="722153" y="2271490"/>
                    </a:cubicBezTo>
                    <a:cubicBezTo>
                      <a:pt x="710861" y="2274604"/>
                      <a:pt x="699569" y="2277932"/>
                      <a:pt x="688385" y="2281367"/>
                    </a:cubicBezTo>
                    <a:cubicBezTo>
                      <a:pt x="677201" y="2284802"/>
                      <a:pt x="666016" y="2288452"/>
                      <a:pt x="655047" y="2292316"/>
                    </a:cubicBezTo>
                    <a:cubicBezTo>
                      <a:pt x="633216" y="2299938"/>
                      <a:pt x="611600" y="2308311"/>
                      <a:pt x="589985" y="2316792"/>
                    </a:cubicBezTo>
                    <a:cubicBezTo>
                      <a:pt x="575682" y="2322589"/>
                      <a:pt x="561379" y="2328278"/>
                      <a:pt x="547076" y="2334290"/>
                    </a:cubicBezTo>
                    <a:cubicBezTo>
                      <a:pt x="511372" y="2349211"/>
                      <a:pt x="476098" y="2365206"/>
                      <a:pt x="441578" y="2382275"/>
                    </a:cubicBezTo>
                    <a:cubicBezTo>
                      <a:pt x="438029" y="2384100"/>
                      <a:pt x="433727" y="2382811"/>
                      <a:pt x="431899" y="2379269"/>
                    </a:cubicBezTo>
                    <a:cubicBezTo>
                      <a:pt x="430071" y="2375834"/>
                      <a:pt x="431469" y="2371540"/>
                      <a:pt x="434910" y="2369715"/>
                    </a:cubicBezTo>
                    <a:cubicBezTo>
                      <a:pt x="469108" y="2351036"/>
                      <a:pt x="503952" y="2333216"/>
                      <a:pt x="539655" y="2317221"/>
                    </a:cubicBezTo>
                    <a:cubicBezTo>
                      <a:pt x="553958" y="2310780"/>
                      <a:pt x="568369" y="2304661"/>
                      <a:pt x="582887" y="2298864"/>
                    </a:cubicBezTo>
                    <a:cubicBezTo>
                      <a:pt x="604825" y="2290277"/>
                      <a:pt x="626979" y="2282547"/>
                      <a:pt x="649240" y="2275248"/>
                    </a:cubicBezTo>
                    <a:cubicBezTo>
                      <a:pt x="660639" y="2271705"/>
                      <a:pt x="672146" y="2268270"/>
                      <a:pt x="683653" y="2265157"/>
                    </a:cubicBezTo>
                    <a:cubicBezTo>
                      <a:pt x="695160" y="2262044"/>
                      <a:pt x="706667" y="2259145"/>
                      <a:pt x="718282" y="2256462"/>
                    </a:cubicBezTo>
                    <a:cubicBezTo>
                      <a:pt x="728391" y="2254100"/>
                      <a:pt x="753448" y="2249269"/>
                      <a:pt x="759577" y="2250128"/>
                    </a:cubicBezTo>
                    <a:cubicBezTo>
                      <a:pt x="760760" y="2250235"/>
                      <a:pt x="760653" y="2250987"/>
                      <a:pt x="761513" y="2251416"/>
                    </a:cubicBezTo>
                    <a:cubicBezTo>
                      <a:pt x="772698" y="2237246"/>
                      <a:pt x="784097" y="2223291"/>
                      <a:pt x="795281" y="2209121"/>
                    </a:cubicBezTo>
                    <a:cubicBezTo>
                      <a:pt x="873249" y="2110897"/>
                      <a:pt x="950678" y="2012672"/>
                      <a:pt x="1027356" y="1915200"/>
                    </a:cubicBezTo>
                    <a:cubicBezTo>
                      <a:pt x="1055532" y="1879452"/>
                      <a:pt x="1084137" y="1844027"/>
                      <a:pt x="1113281" y="1809139"/>
                    </a:cubicBezTo>
                    <a:cubicBezTo>
                      <a:pt x="1142532" y="1774250"/>
                      <a:pt x="1172429" y="1740006"/>
                      <a:pt x="1203186" y="1706299"/>
                    </a:cubicBezTo>
                    <a:cubicBezTo>
                      <a:pt x="1207057" y="1702005"/>
                      <a:pt x="1231362" y="1670015"/>
                      <a:pt x="1247708" y="1653053"/>
                    </a:cubicBezTo>
                    <a:cubicBezTo>
                      <a:pt x="1252332" y="1648330"/>
                      <a:pt x="1256419" y="1644680"/>
                      <a:pt x="1259430" y="1642855"/>
                    </a:cubicBezTo>
                    <a:cubicBezTo>
                      <a:pt x="1262549" y="1640923"/>
                      <a:pt x="1265237" y="1640494"/>
                      <a:pt x="1267065" y="1640708"/>
                    </a:cubicBezTo>
                    <a:cubicBezTo>
                      <a:pt x="1270829" y="1641138"/>
                      <a:pt x="1273518" y="1644466"/>
                      <a:pt x="1273088" y="1648223"/>
                    </a:cubicBezTo>
                    <a:cubicBezTo>
                      <a:pt x="1272657" y="1651336"/>
                      <a:pt x="1270291" y="1653805"/>
                      <a:pt x="1267280" y="1654234"/>
                    </a:cubicBezTo>
                    <a:lnTo>
                      <a:pt x="1267173" y="1654127"/>
                    </a:lnTo>
                    <a:cubicBezTo>
                      <a:pt x="1267065" y="1653805"/>
                      <a:pt x="1266850" y="1653912"/>
                      <a:pt x="1266420" y="1654234"/>
                    </a:cubicBezTo>
                    <a:cubicBezTo>
                      <a:pt x="1266098" y="1654234"/>
                      <a:pt x="1265775" y="1654234"/>
                      <a:pt x="1265452" y="1654234"/>
                    </a:cubicBezTo>
                    <a:cubicBezTo>
                      <a:pt x="1265667" y="1654234"/>
                      <a:pt x="1265990" y="1654342"/>
                      <a:pt x="1266313" y="1654342"/>
                    </a:cubicBezTo>
                    <a:cubicBezTo>
                      <a:pt x="1265775" y="1654771"/>
                      <a:pt x="1265237" y="1655523"/>
                      <a:pt x="1264700" y="1655952"/>
                    </a:cubicBezTo>
                    <a:cubicBezTo>
                      <a:pt x="1259967" y="1659924"/>
                      <a:pt x="1253408" y="1667224"/>
                      <a:pt x="1246633" y="1675275"/>
                    </a:cubicBezTo>
                    <a:close/>
                    <a:moveTo>
                      <a:pt x="753663" y="2254422"/>
                    </a:moveTo>
                    <a:cubicBezTo>
                      <a:pt x="753878" y="2254207"/>
                      <a:pt x="754200" y="2253993"/>
                      <a:pt x="754523" y="2253778"/>
                    </a:cubicBezTo>
                    <a:cubicBezTo>
                      <a:pt x="754738" y="2253671"/>
                      <a:pt x="755061" y="2253563"/>
                      <a:pt x="754953" y="2253456"/>
                    </a:cubicBezTo>
                    <a:cubicBezTo>
                      <a:pt x="754308" y="2252597"/>
                      <a:pt x="753878" y="2253349"/>
                      <a:pt x="753663" y="2254422"/>
                    </a:cubicBezTo>
                    <a:close/>
                    <a:moveTo>
                      <a:pt x="1266313" y="1654342"/>
                    </a:moveTo>
                    <a:cubicBezTo>
                      <a:pt x="1266743" y="1654449"/>
                      <a:pt x="1267280" y="1654556"/>
                      <a:pt x="1267280" y="1654234"/>
                    </a:cubicBezTo>
                    <a:cubicBezTo>
                      <a:pt x="1266958" y="1654234"/>
                      <a:pt x="1266743" y="1654234"/>
                      <a:pt x="1266420" y="1654234"/>
                    </a:cubicBezTo>
                    <a:lnTo>
                      <a:pt x="1266313" y="1654342"/>
                    </a:lnTo>
                    <a:close/>
                    <a:moveTo>
                      <a:pt x="869377" y="2149971"/>
                    </a:moveTo>
                    <a:cubicBezTo>
                      <a:pt x="859591" y="2191730"/>
                      <a:pt x="847546" y="2232952"/>
                      <a:pt x="834426" y="2273852"/>
                    </a:cubicBezTo>
                    <a:cubicBezTo>
                      <a:pt x="826468" y="2298435"/>
                      <a:pt x="818080" y="2322803"/>
                      <a:pt x="809477" y="2347064"/>
                    </a:cubicBezTo>
                    <a:cubicBezTo>
                      <a:pt x="796572" y="2383670"/>
                      <a:pt x="783344" y="2420061"/>
                      <a:pt x="769149" y="2456023"/>
                    </a:cubicBezTo>
                    <a:cubicBezTo>
                      <a:pt x="766783" y="2462357"/>
                      <a:pt x="757104" y="2494454"/>
                      <a:pt x="746350" y="2521399"/>
                    </a:cubicBezTo>
                    <a:cubicBezTo>
                      <a:pt x="741941" y="2532348"/>
                      <a:pt x="737424" y="2542547"/>
                      <a:pt x="733122" y="2549417"/>
                    </a:cubicBezTo>
                    <a:cubicBezTo>
                      <a:pt x="731724" y="2551671"/>
                      <a:pt x="730326" y="2553603"/>
                      <a:pt x="729036" y="2554892"/>
                    </a:cubicBezTo>
                    <a:cubicBezTo>
                      <a:pt x="728606" y="2555321"/>
                      <a:pt x="728068" y="2556394"/>
                      <a:pt x="727853" y="2555965"/>
                    </a:cubicBezTo>
                    <a:cubicBezTo>
                      <a:pt x="724304" y="2556717"/>
                      <a:pt x="721938" y="2560152"/>
                      <a:pt x="722476" y="2563694"/>
                    </a:cubicBezTo>
                    <a:cubicBezTo>
                      <a:pt x="723121" y="2567451"/>
                      <a:pt x="726670" y="2570028"/>
                      <a:pt x="730326" y="2569384"/>
                    </a:cubicBezTo>
                    <a:cubicBezTo>
                      <a:pt x="732692" y="2569062"/>
                      <a:pt x="735273" y="2567881"/>
                      <a:pt x="737854" y="2565627"/>
                    </a:cubicBezTo>
                    <a:cubicBezTo>
                      <a:pt x="741618" y="2562406"/>
                      <a:pt x="745812" y="2556394"/>
                      <a:pt x="750114" y="2548665"/>
                    </a:cubicBezTo>
                    <a:cubicBezTo>
                      <a:pt x="765062" y="2521291"/>
                      <a:pt x="781839" y="2470515"/>
                      <a:pt x="785280" y="2462464"/>
                    </a:cubicBezTo>
                    <a:cubicBezTo>
                      <a:pt x="797647" y="2432514"/>
                      <a:pt x="809907" y="2402349"/>
                      <a:pt x="821091" y="2371862"/>
                    </a:cubicBezTo>
                    <a:cubicBezTo>
                      <a:pt x="828512" y="2351465"/>
                      <a:pt x="835609" y="2330962"/>
                      <a:pt x="842277" y="2310351"/>
                    </a:cubicBezTo>
                    <a:cubicBezTo>
                      <a:pt x="858838" y="2258609"/>
                      <a:pt x="872604" y="2206115"/>
                      <a:pt x="883358" y="2152977"/>
                    </a:cubicBezTo>
                    <a:cubicBezTo>
                      <a:pt x="884110" y="2149113"/>
                      <a:pt x="881745" y="2145356"/>
                      <a:pt x="877873" y="2144497"/>
                    </a:cubicBezTo>
                    <a:cubicBezTo>
                      <a:pt x="874002" y="2143745"/>
                      <a:pt x="870238" y="2146107"/>
                      <a:pt x="869377" y="2149971"/>
                    </a:cubicBezTo>
                    <a:close/>
                    <a:moveTo>
                      <a:pt x="1044777" y="1955241"/>
                    </a:moveTo>
                    <a:cubicBezTo>
                      <a:pt x="1040798" y="1955563"/>
                      <a:pt x="1037895" y="1958998"/>
                      <a:pt x="1038217" y="1962970"/>
                    </a:cubicBezTo>
                    <a:cubicBezTo>
                      <a:pt x="1040906" y="1999146"/>
                      <a:pt x="1040045" y="2035538"/>
                      <a:pt x="1037034" y="2071822"/>
                    </a:cubicBezTo>
                    <a:cubicBezTo>
                      <a:pt x="1034776" y="2098981"/>
                      <a:pt x="1031227" y="2126033"/>
                      <a:pt x="1026818" y="2152977"/>
                    </a:cubicBezTo>
                    <a:cubicBezTo>
                      <a:pt x="1022516" y="2180029"/>
                      <a:pt x="1017462" y="2206974"/>
                      <a:pt x="1011655" y="2233489"/>
                    </a:cubicBezTo>
                    <a:cubicBezTo>
                      <a:pt x="1008428" y="2247981"/>
                      <a:pt x="1005094" y="2262366"/>
                      <a:pt x="1001331" y="2276643"/>
                    </a:cubicBezTo>
                    <a:cubicBezTo>
                      <a:pt x="997459" y="2290921"/>
                      <a:pt x="993265" y="2304983"/>
                      <a:pt x="988318" y="2318939"/>
                    </a:cubicBezTo>
                    <a:cubicBezTo>
                      <a:pt x="984877" y="2328922"/>
                      <a:pt x="970466" y="2346313"/>
                      <a:pt x="966057" y="2355974"/>
                    </a:cubicBezTo>
                    <a:cubicBezTo>
                      <a:pt x="963261" y="2362200"/>
                      <a:pt x="964121" y="2367138"/>
                      <a:pt x="966165" y="2369607"/>
                    </a:cubicBezTo>
                    <a:cubicBezTo>
                      <a:pt x="967885" y="2371647"/>
                      <a:pt x="971112" y="2373687"/>
                      <a:pt x="976704" y="2372720"/>
                    </a:cubicBezTo>
                    <a:cubicBezTo>
                      <a:pt x="980467" y="2372076"/>
                      <a:pt x="983049" y="2368641"/>
                      <a:pt x="982403" y="2364884"/>
                    </a:cubicBezTo>
                    <a:cubicBezTo>
                      <a:pt x="982188" y="2363059"/>
                      <a:pt x="981220" y="2361556"/>
                      <a:pt x="979822" y="2360483"/>
                    </a:cubicBezTo>
                    <a:cubicBezTo>
                      <a:pt x="980790" y="2358765"/>
                      <a:pt x="981973" y="2356618"/>
                      <a:pt x="983156" y="2354901"/>
                    </a:cubicBezTo>
                    <a:cubicBezTo>
                      <a:pt x="990039" y="2344917"/>
                      <a:pt x="999825" y="2332357"/>
                      <a:pt x="1003051" y="2324306"/>
                    </a:cubicBezTo>
                    <a:cubicBezTo>
                      <a:pt x="1008536" y="2310136"/>
                      <a:pt x="1013375" y="2295859"/>
                      <a:pt x="1017677" y="2281259"/>
                    </a:cubicBezTo>
                    <a:cubicBezTo>
                      <a:pt x="1021979" y="2266874"/>
                      <a:pt x="1025743" y="2252275"/>
                      <a:pt x="1029291" y="2237568"/>
                    </a:cubicBezTo>
                    <a:cubicBezTo>
                      <a:pt x="1034668" y="2215132"/>
                      <a:pt x="1039615" y="2192589"/>
                      <a:pt x="1043594" y="2169724"/>
                    </a:cubicBezTo>
                    <a:cubicBezTo>
                      <a:pt x="1047573" y="2146858"/>
                      <a:pt x="1050692" y="2123886"/>
                      <a:pt x="1052843" y="2100806"/>
                    </a:cubicBezTo>
                    <a:cubicBezTo>
                      <a:pt x="1057145" y="2054431"/>
                      <a:pt x="1057360" y="2007734"/>
                      <a:pt x="1052520" y="1961682"/>
                    </a:cubicBezTo>
                    <a:cubicBezTo>
                      <a:pt x="1052090" y="1957817"/>
                      <a:pt x="1048649" y="1954919"/>
                      <a:pt x="1044777" y="1955241"/>
                    </a:cubicBezTo>
                    <a:close/>
                    <a:moveTo>
                      <a:pt x="1263086" y="1724011"/>
                    </a:moveTo>
                    <a:cubicBezTo>
                      <a:pt x="1259215" y="1724655"/>
                      <a:pt x="1256634" y="1728412"/>
                      <a:pt x="1257279" y="1732277"/>
                    </a:cubicBezTo>
                    <a:cubicBezTo>
                      <a:pt x="1264054" y="1775646"/>
                      <a:pt x="1266205" y="1818908"/>
                      <a:pt x="1265667" y="1862277"/>
                    </a:cubicBezTo>
                    <a:cubicBezTo>
                      <a:pt x="1265345" y="1879560"/>
                      <a:pt x="1264700" y="1896950"/>
                      <a:pt x="1263731" y="1914341"/>
                    </a:cubicBezTo>
                    <a:cubicBezTo>
                      <a:pt x="1262226" y="1940426"/>
                      <a:pt x="1260183" y="1966512"/>
                      <a:pt x="1257279" y="1992598"/>
                    </a:cubicBezTo>
                    <a:cubicBezTo>
                      <a:pt x="1255774" y="2006553"/>
                      <a:pt x="1253945" y="2020401"/>
                      <a:pt x="1252010" y="2034249"/>
                    </a:cubicBezTo>
                    <a:cubicBezTo>
                      <a:pt x="1250181" y="2048097"/>
                      <a:pt x="1248138" y="2062053"/>
                      <a:pt x="1246095" y="2075901"/>
                    </a:cubicBezTo>
                    <a:cubicBezTo>
                      <a:pt x="1244697" y="2085240"/>
                      <a:pt x="1234588" y="2101235"/>
                      <a:pt x="1233082" y="2109823"/>
                    </a:cubicBezTo>
                    <a:cubicBezTo>
                      <a:pt x="1232114" y="2115298"/>
                      <a:pt x="1233727" y="2119270"/>
                      <a:pt x="1236631" y="2121631"/>
                    </a:cubicBezTo>
                    <a:cubicBezTo>
                      <a:pt x="1238352" y="2123027"/>
                      <a:pt x="1240933" y="2124208"/>
                      <a:pt x="1244804" y="2123886"/>
                    </a:cubicBezTo>
                    <a:cubicBezTo>
                      <a:pt x="1248568" y="2123778"/>
                      <a:pt x="1251472" y="2120558"/>
                      <a:pt x="1251257" y="2116801"/>
                    </a:cubicBezTo>
                    <a:cubicBezTo>
                      <a:pt x="1251149" y="2114117"/>
                      <a:pt x="1249536" y="2111970"/>
                      <a:pt x="1247278" y="2110897"/>
                    </a:cubicBezTo>
                    <a:cubicBezTo>
                      <a:pt x="1248461" y="2107139"/>
                      <a:pt x="1251149" y="2102309"/>
                      <a:pt x="1253623" y="2097371"/>
                    </a:cubicBezTo>
                    <a:cubicBezTo>
                      <a:pt x="1257064" y="2090608"/>
                      <a:pt x="1260290" y="2083630"/>
                      <a:pt x="1261258" y="2078477"/>
                    </a:cubicBezTo>
                    <a:cubicBezTo>
                      <a:pt x="1264377" y="2061731"/>
                      <a:pt x="1267388" y="2045092"/>
                      <a:pt x="1270077" y="2028345"/>
                    </a:cubicBezTo>
                    <a:cubicBezTo>
                      <a:pt x="1271905" y="2017181"/>
                      <a:pt x="1273625" y="2006017"/>
                      <a:pt x="1275131" y="1994745"/>
                    </a:cubicBezTo>
                    <a:cubicBezTo>
                      <a:pt x="1278572" y="1968337"/>
                      <a:pt x="1281476" y="1941929"/>
                      <a:pt x="1282981" y="1915521"/>
                    </a:cubicBezTo>
                    <a:cubicBezTo>
                      <a:pt x="1284057" y="1897702"/>
                      <a:pt x="1284487" y="1879989"/>
                      <a:pt x="1284272" y="1862277"/>
                    </a:cubicBezTo>
                    <a:cubicBezTo>
                      <a:pt x="1283842" y="1818049"/>
                      <a:pt x="1279755" y="1773928"/>
                      <a:pt x="1271367" y="1729808"/>
                    </a:cubicBezTo>
                    <a:cubicBezTo>
                      <a:pt x="1270722" y="1725943"/>
                      <a:pt x="1266958" y="1723367"/>
                      <a:pt x="1263086" y="17240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9" name="Google Shape;39;p2"/>
              <p:cNvSpPr/>
              <p:nvPr/>
            </p:nvSpPr>
            <p:spPr>
              <a:xfrm rot="5528855">
                <a:off x="10344763" y="3212751"/>
                <a:ext cx="3383116" cy="3236961"/>
              </a:xfrm>
              <a:custGeom>
                <a:avLst/>
                <a:gdLst/>
                <a:ahLst/>
                <a:cxnLst/>
                <a:rect l="l" t="t" r="r" b="b"/>
                <a:pathLst>
                  <a:path w="3380740" h="3234687" extrusionOk="0">
                    <a:moveTo>
                      <a:pt x="3019748" y="1904096"/>
                    </a:moveTo>
                    <a:cubicBezTo>
                      <a:pt x="2926295" y="1828737"/>
                      <a:pt x="2895108" y="1715269"/>
                      <a:pt x="2829615" y="1662346"/>
                    </a:cubicBezTo>
                    <a:cubicBezTo>
                      <a:pt x="2516992" y="1409969"/>
                      <a:pt x="2291478" y="1317327"/>
                      <a:pt x="2132424" y="1305948"/>
                    </a:cubicBezTo>
                    <a:cubicBezTo>
                      <a:pt x="2285886" y="1211266"/>
                      <a:pt x="2440853" y="1021259"/>
                      <a:pt x="2536457" y="678816"/>
                    </a:cubicBezTo>
                    <a:cubicBezTo>
                      <a:pt x="2562160" y="586818"/>
                      <a:pt x="2539576" y="466694"/>
                      <a:pt x="2565924" y="383069"/>
                    </a:cubicBezTo>
                    <a:cubicBezTo>
                      <a:pt x="2636471" y="159569"/>
                      <a:pt x="2768532" y="30750"/>
                      <a:pt x="2749282" y="17332"/>
                    </a:cubicBezTo>
                    <a:cubicBezTo>
                      <a:pt x="2729924" y="3913"/>
                      <a:pt x="2611414" y="193491"/>
                      <a:pt x="2450209" y="302558"/>
                    </a:cubicBezTo>
                    <a:cubicBezTo>
                      <a:pt x="2350734" y="369866"/>
                      <a:pt x="2232008" y="367397"/>
                      <a:pt x="2162213" y="414630"/>
                    </a:cubicBezTo>
                    <a:cubicBezTo>
                      <a:pt x="1893037" y="596801"/>
                      <a:pt x="1742479" y="753960"/>
                      <a:pt x="1664512" y="885892"/>
                    </a:cubicBezTo>
                    <a:cubicBezTo>
                      <a:pt x="1600955" y="729162"/>
                      <a:pt x="1460828" y="554720"/>
                      <a:pt x="1194448" y="390477"/>
                    </a:cubicBezTo>
                    <a:cubicBezTo>
                      <a:pt x="1112717" y="340130"/>
                      <a:pt x="989904" y="327463"/>
                      <a:pt x="916454" y="278619"/>
                    </a:cubicBezTo>
                    <a:cubicBezTo>
                      <a:pt x="720083" y="148405"/>
                      <a:pt x="632760" y="-13585"/>
                      <a:pt x="614370" y="908"/>
                    </a:cubicBezTo>
                    <a:cubicBezTo>
                      <a:pt x="595873" y="15400"/>
                      <a:pt x="745786" y="181790"/>
                      <a:pt x="805686" y="365786"/>
                    </a:cubicBezTo>
                    <a:cubicBezTo>
                      <a:pt x="842680" y="479361"/>
                      <a:pt x="806654" y="591434"/>
                      <a:pt x="832572" y="671087"/>
                    </a:cubicBezTo>
                    <a:cubicBezTo>
                      <a:pt x="947748" y="1024586"/>
                      <a:pt x="1075400" y="1220069"/>
                      <a:pt x="1195094" y="1322480"/>
                    </a:cubicBezTo>
                    <a:cubicBezTo>
                      <a:pt x="1018726" y="1328062"/>
                      <a:pt x="795362" y="1408466"/>
                      <a:pt x="541995" y="1631430"/>
                    </a:cubicBezTo>
                    <a:cubicBezTo>
                      <a:pt x="469942" y="1694766"/>
                      <a:pt x="422946" y="1807697"/>
                      <a:pt x="354873" y="1863733"/>
                    </a:cubicBezTo>
                    <a:cubicBezTo>
                      <a:pt x="173020" y="2013270"/>
                      <a:pt x="-8510" y="2050305"/>
                      <a:pt x="309" y="2071990"/>
                    </a:cubicBezTo>
                    <a:cubicBezTo>
                      <a:pt x="9127" y="2093567"/>
                      <a:pt x="212703" y="1998348"/>
                      <a:pt x="407783" y="1993625"/>
                    </a:cubicBezTo>
                    <a:cubicBezTo>
                      <a:pt x="528337" y="1990726"/>
                      <a:pt x="626522" y="2056639"/>
                      <a:pt x="711050" y="2054599"/>
                    </a:cubicBezTo>
                    <a:cubicBezTo>
                      <a:pt x="1017220" y="2047192"/>
                      <a:pt x="1223162" y="2001783"/>
                      <a:pt x="1361460" y="1939306"/>
                    </a:cubicBezTo>
                    <a:cubicBezTo>
                      <a:pt x="1322423" y="2094318"/>
                      <a:pt x="1325326" y="2300643"/>
                      <a:pt x="1409423" y="2564936"/>
                    </a:cubicBezTo>
                    <a:cubicBezTo>
                      <a:pt x="1438352" y="2655860"/>
                      <a:pt x="1523203" y="2744638"/>
                      <a:pt x="1546969" y="2829014"/>
                    </a:cubicBezTo>
                    <a:cubicBezTo>
                      <a:pt x="1610418" y="3054554"/>
                      <a:pt x="1570306" y="3233719"/>
                      <a:pt x="1593857" y="3234685"/>
                    </a:cubicBezTo>
                    <a:cubicBezTo>
                      <a:pt x="1617409" y="3235544"/>
                      <a:pt x="1612892" y="3012581"/>
                      <a:pt x="1688279" y="2834274"/>
                    </a:cubicBezTo>
                    <a:cubicBezTo>
                      <a:pt x="1734844" y="2724134"/>
                      <a:pt x="1835825" y="2662408"/>
                      <a:pt x="1868518" y="2585117"/>
                    </a:cubicBezTo>
                    <a:cubicBezTo>
                      <a:pt x="1989609" y="2298818"/>
                      <a:pt x="2031013" y="2091205"/>
                      <a:pt x="2028002" y="1939843"/>
                    </a:cubicBezTo>
                    <a:cubicBezTo>
                      <a:pt x="2167590" y="2031948"/>
                      <a:pt x="2376866" y="2098075"/>
                      <a:pt x="2679810" y="2092708"/>
                    </a:cubicBezTo>
                    <a:cubicBezTo>
                      <a:pt x="2776167" y="2090990"/>
                      <a:pt x="2886075" y="2035491"/>
                      <a:pt x="2974581" y="2036886"/>
                    </a:cubicBezTo>
                    <a:cubicBezTo>
                      <a:pt x="3210849" y="2040536"/>
                      <a:pt x="3373022" y="2129421"/>
                      <a:pt x="3380550" y="2107307"/>
                    </a:cubicBezTo>
                    <a:cubicBezTo>
                      <a:pt x="3388078" y="2085193"/>
                      <a:pt x="3171059" y="2026259"/>
                      <a:pt x="3019748" y="1904096"/>
                    </a:cubicBezTo>
                    <a:close/>
                    <a:moveTo>
                      <a:pt x="1615365" y="1594394"/>
                    </a:moveTo>
                    <a:cubicBezTo>
                      <a:pt x="1612354" y="1566162"/>
                      <a:pt x="1605687" y="1540183"/>
                      <a:pt x="1596761" y="1518606"/>
                    </a:cubicBezTo>
                    <a:cubicBezTo>
                      <a:pt x="1581275" y="1481356"/>
                      <a:pt x="1549658" y="1443140"/>
                      <a:pt x="1505458" y="1410076"/>
                    </a:cubicBezTo>
                    <a:cubicBezTo>
                      <a:pt x="1544710" y="1398805"/>
                      <a:pt x="1577833" y="1380233"/>
                      <a:pt x="1602675" y="1360481"/>
                    </a:cubicBezTo>
                    <a:cubicBezTo>
                      <a:pt x="1623431" y="1343949"/>
                      <a:pt x="1642573" y="1320440"/>
                      <a:pt x="1659027" y="1292100"/>
                    </a:cubicBezTo>
                    <a:cubicBezTo>
                      <a:pt x="1676234" y="1312389"/>
                      <a:pt x="1694838" y="1329028"/>
                      <a:pt x="1713013" y="1341480"/>
                    </a:cubicBezTo>
                    <a:cubicBezTo>
                      <a:pt x="1752373" y="1368425"/>
                      <a:pt x="1810445" y="1385386"/>
                      <a:pt x="1878519" y="1384957"/>
                    </a:cubicBezTo>
                    <a:cubicBezTo>
                      <a:pt x="1840880" y="1420274"/>
                      <a:pt x="1816898" y="1461818"/>
                      <a:pt x="1804746" y="1498424"/>
                    </a:cubicBezTo>
                    <a:cubicBezTo>
                      <a:pt x="1797433" y="1520324"/>
                      <a:pt x="1793884" y="1545980"/>
                      <a:pt x="1794314" y="1573783"/>
                    </a:cubicBezTo>
                    <a:cubicBezTo>
                      <a:pt x="1774204" y="1568845"/>
                      <a:pt x="1754524" y="1565840"/>
                      <a:pt x="1736780" y="1565303"/>
                    </a:cubicBezTo>
                    <a:cubicBezTo>
                      <a:pt x="1700538" y="1564229"/>
                      <a:pt x="1658382" y="1573676"/>
                      <a:pt x="1615365" y="159439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0" name="Google Shape;40;p2"/>
              <p:cNvSpPr/>
              <p:nvPr/>
            </p:nvSpPr>
            <p:spPr>
              <a:xfrm rot="5528855">
                <a:off x="10673810" y="3464167"/>
                <a:ext cx="2803521" cy="2670767"/>
              </a:xfrm>
              <a:custGeom>
                <a:avLst/>
                <a:gdLst/>
                <a:ahLst/>
                <a:cxnLst/>
                <a:rect l="l" t="t" r="r" b="b"/>
                <a:pathLst>
                  <a:path w="2801552" h="2668891" extrusionOk="0">
                    <a:moveTo>
                      <a:pt x="1182372" y="1649006"/>
                    </a:moveTo>
                    <a:cubicBezTo>
                      <a:pt x="1189147" y="1644282"/>
                      <a:pt x="1195922" y="1639344"/>
                      <a:pt x="1202590" y="1634406"/>
                    </a:cubicBezTo>
                    <a:cubicBezTo>
                      <a:pt x="1212483" y="1626999"/>
                      <a:pt x="1222162" y="1619377"/>
                      <a:pt x="1231626" y="1611433"/>
                    </a:cubicBezTo>
                    <a:cubicBezTo>
                      <a:pt x="1241089" y="1603597"/>
                      <a:pt x="1250338" y="1595331"/>
                      <a:pt x="1259264" y="1586958"/>
                    </a:cubicBezTo>
                    <a:cubicBezTo>
                      <a:pt x="1286149" y="1561624"/>
                      <a:pt x="1310991" y="1534357"/>
                      <a:pt x="1335403" y="1507090"/>
                    </a:cubicBezTo>
                    <a:cubicBezTo>
                      <a:pt x="1338092" y="1504192"/>
                      <a:pt x="1337984" y="1499683"/>
                      <a:pt x="1335080" y="1497000"/>
                    </a:cubicBezTo>
                    <a:cubicBezTo>
                      <a:pt x="1332177" y="1494316"/>
                      <a:pt x="1327660" y="1494530"/>
                      <a:pt x="1324972" y="1497322"/>
                    </a:cubicBezTo>
                    <a:cubicBezTo>
                      <a:pt x="1303894" y="1518899"/>
                      <a:pt x="1282063" y="1540046"/>
                      <a:pt x="1259694" y="1560657"/>
                    </a:cubicBezTo>
                    <a:cubicBezTo>
                      <a:pt x="1248617" y="1570963"/>
                      <a:pt x="1237433" y="1581054"/>
                      <a:pt x="1226033" y="1590930"/>
                    </a:cubicBezTo>
                    <a:cubicBezTo>
                      <a:pt x="1214742" y="1600913"/>
                      <a:pt x="1203342" y="1610682"/>
                      <a:pt x="1191513" y="1620021"/>
                    </a:cubicBezTo>
                    <a:lnTo>
                      <a:pt x="1142582" y="1657701"/>
                    </a:lnTo>
                    <a:cubicBezTo>
                      <a:pt x="1136882" y="1661887"/>
                      <a:pt x="1122471" y="1671549"/>
                      <a:pt x="1119030" y="1674662"/>
                    </a:cubicBezTo>
                    <a:cubicBezTo>
                      <a:pt x="1116557" y="1676809"/>
                      <a:pt x="1116019" y="1678849"/>
                      <a:pt x="1115911" y="1679707"/>
                    </a:cubicBezTo>
                    <a:cubicBezTo>
                      <a:pt x="1115373" y="1683357"/>
                      <a:pt x="1116664" y="1686041"/>
                      <a:pt x="1120321" y="1687222"/>
                    </a:cubicBezTo>
                    <a:cubicBezTo>
                      <a:pt x="1120966" y="1687544"/>
                      <a:pt x="1123332" y="1688295"/>
                      <a:pt x="1127096" y="1686685"/>
                    </a:cubicBezTo>
                    <a:cubicBezTo>
                      <a:pt x="1127848" y="1686363"/>
                      <a:pt x="1127741" y="1685504"/>
                      <a:pt x="1128278" y="1684967"/>
                    </a:cubicBezTo>
                    <a:cubicBezTo>
                      <a:pt x="1128171" y="1684967"/>
                      <a:pt x="1128063" y="1685397"/>
                      <a:pt x="1127956" y="1685182"/>
                    </a:cubicBezTo>
                    <a:cubicBezTo>
                      <a:pt x="1127311" y="1684323"/>
                      <a:pt x="1127956" y="1683250"/>
                      <a:pt x="1129461" y="1682069"/>
                    </a:cubicBezTo>
                    <a:cubicBezTo>
                      <a:pt x="1129461" y="1682391"/>
                      <a:pt x="1129354" y="1683035"/>
                      <a:pt x="1129246" y="1683679"/>
                    </a:cubicBezTo>
                    <a:cubicBezTo>
                      <a:pt x="1129999" y="1682606"/>
                      <a:pt x="1131397" y="1681962"/>
                      <a:pt x="1131397" y="1680674"/>
                    </a:cubicBezTo>
                    <a:cubicBezTo>
                      <a:pt x="1137097" y="1677024"/>
                      <a:pt x="1147743" y="1672730"/>
                      <a:pt x="1151508" y="1670153"/>
                    </a:cubicBezTo>
                    <a:cubicBezTo>
                      <a:pt x="1161831" y="1663283"/>
                      <a:pt x="1172155" y="1656198"/>
                      <a:pt x="1182372" y="1649006"/>
                    </a:cubicBezTo>
                    <a:close/>
                    <a:moveTo>
                      <a:pt x="1122041" y="1674018"/>
                    </a:moveTo>
                    <a:cubicBezTo>
                      <a:pt x="1121826" y="1674125"/>
                      <a:pt x="1121503" y="1674340"/>
                      <a:pt x="1121396" y="1674232"/>
                    </a:cubicBezTo>
                    <a:cubicBezTo>
                      <a:pt x="1121073" y="1673052"/>
                      <a:pt x="1122256" y="1673159"/>
                      <a:pt x="1123332" y="1673589"/>
                    </a:cubicBezTo>
                    <a:cubicBezTo>
                      <a:pt x="1122901" y="1673696"/>
                      <a:pt x="1122471" y="1673803"/>
                      <a:pt x="1122041" y="1674018"/>
                    </a:cubicBezTo>
                    <a:close/>
                    <a:moveTo>
                      <a:pt x="1237110" y="1169478"/>
                    </a:moveTo>
                    <a:cubicBezTo>
                      <a:pt x="1214742" y="1158636"/>
                      <a:pt x="1191083" y="1149082"/>
                      <a:pt x="1166778" y="1140494"/>
                    </a:cubicBezTo>
                    <a:cubicBezTo>
                      <a:pt x="1143012" y="1132121"/>
                      <a:pt x="1118600" y="1124928"/>
                      <a:pt x="1093973" y="1118380"/>
                    </a:cubicBezTo>
                    <a:cubicBezTo>
                      <a:pt x="1074185" y="1113227"/>
                      <a:pt x="1054397" y="1108397"/>
                      <a:pt x="1034717" y="1104317"/>
                    </a:cubicBezTo>
                    <a:cubicBezTo>
                      <a:pt x="1004068" y="1097876"/>
                      <a:pt x="973634" y="1092724"/>
                      <a:pt x="944383" y="1089611"/>
                    </a:cubicBezTo>
                    <a:cubicBezTo>
                      <a:pt x="940404" y="1089288"/>
                      <a:pt x="937500" y="1085746"/>
                      <a:pt x="937930" y="1081881"/>
                    </a:cubicBezTo>
                    <a:cubicBezTo>
                      <a:pt x="938253" y="1077909"/>
                      <a:pt x="941694" y="1075011"/>
                      <a:pt x="945566" y="1075333"/>
                    </a:cubicBezTo>
                    <a:cubicBezTo>
                      <a:pt x="975570" y="1077265"/>
                      <a:pt x="1006757" y="1080701"/>
                      <a:pt x="1038159" y="1086283"/>
                    </a:cubicBezTo>
                    <a:cubicBezTo>
                      <a:pt x="1058484" y="1089933"/>
                      <a:pt x="1078809" y="1094441"/>
                      <a:pt x="1098920" y="1099809"/>
                    </a:cubicBezTo>
                    <a:cubicBezTo>
                      <a:pt x="1124084" y="1106679"/>
                      <a:pt x="1148819" y="1114945"/>
                      <a:pt x="1172801" y="1124499"/>
                    </a:cubicBezTo>
                    <a:cubicBezTo>
                      <a:pt x="1197428" y="1134160"/>
                      <a:pt x="1220979" y="1145217"/>
                      <a:pt x="1243348" y="1157348"/>
                    </a:cubicBezTo>
                    <a:cubicBezTo>
                      <a:pt x="1246682" y="1159172"/>
                      <a:pt x="1248080" y="1163252"/>
                      <a:pt x="1246359" y="1166580"/>
                    </a:cubicBezTo>
                    <a:cubicBezTo>
                      <a:pt x="1244531" y="1169907"/>
                      <a:pt x="1240444" y="1171303"/>
                      <a:pt x="1237110" y="1169478"/>
                    </a:cubicBezTo>
                    <a:close/>
                    <a:moveTo>
                      <a:pt x="1311422" y="1289279"/>
                    </a:moveTo>
                    <a:cubicBezTo>
                      <a:pt x="1311637" y="1289387"/>
                      <a:pt x="1311959" y="1289494"/>
                      <a:pt x="1312174" y="1289601"/>
                    </a:cubicBezTo>
                    <a:cubicBezTo>
                      <a:pt x="1312067" y="1289923"/>
                      <a:pt x="1311637" y="1289601"/>
                      <a:pt x="1311206" y="1289279"/>
                    </a:cubicBezTo>
                    <a:lnTo>
                      <a:pt x="1311422" y="1289279"/>
                    </a:lnTo>
                    <a:close/>
                    <a:moveTo>
                      <a:pt x="1235390" y="1313862"/>
                    </a:moveTo>
                    <a:cubicBezTo>
                      <a:pt x="1239692" y="1312681"/>
                      <a:pt x="1263135" y="1303450"/>
                      <a:pt x="1283891" y="1296579"/>
                    </a:cubicBezTo>
                    <a:cubicBezTo>
                      <a:pt x="1293785" y="1293359"/>
                      <a:pt x="1303141" y="1290568"/>
                      <a:pt x="1309055" y="1289709"/>
                    </a:cubicBezTo>
                    <a:cubicBezTo>
                      <a:pt x="1309808" y="1289709"/>
                      <a:pt x="1310561" y="1289387"/>
                      <a:pt x="1311206" y="1289279"/>
                    </a:cubicBezTo>
                    <a:cubicBezTo>
                      <a:pt x="1310991" y="1289065"/>
                      <a:pt x="1310776" y="1288850"/>
                      <a:pt x="1310669" y="1288743"/>
                    </a:cubicBezTo>
                    <a:cubicBezTo>
                      <a:pt x="1310884" y="1288957"/>
                      <a:pt x="1311099" y="1289065"/>
                      <a:pt x="1311422" y="1289279"/>
                    </a:cubicBezTo>
                    <a:cubicBezTo>
                      <a:pt x="1311852" y="1289172"/>
                      <a:pt x="1312282" y="1289172"/>
                      <a:pt x="1312174" y="1289494"/>
                    </a:cubicBezTo>
                    <a:lnTo>
                      <a:pt x="1312174" y="1289601"/>
                    </a:lnTo>
                    <a:cubicBezTo>
                      <a:pt x="1314970" y="1290782"/>
                      <a:pt x="1318304" y="1290031"/>
                      <a:pt x="1320240" y="1287562"/>
                    </a:cubicBezTo>
                    <a:cubicBezTo>
                      <a:pt x="1322606" y="1284556"/>
                      <a:pt x="1322068" y="1280370"/>
                      <a:pt x="1319057" y="1278008"/>
                    </a:cubicBezTo>
                    <a:cubicBezTo>
                      <a:pt x="1317659" y="1276827"/>
                      <a:pt x="1315186" y="1275861"/>
                      <a:pt x="1311529" y="1275861"/>
                    </a:cubicBezTo>
                    <a:cubicBezTo>
                      <a:pt x="1308088" y="1275861"/>
                      <a:pt x="1302711" y="1276827"/>
                      <a:pt x="1296365" y="1278437"/>
                    </a:cubicBezTo>
                    <a:cubicBezTo>
                      <a:pt x="1273889" y="1284127"/>
                      <a:pt x="1236788" y="1298297"/>
                      <a:pt x="1231303" y="1299907"/>
                    </a:cubicBezTo>
                    <a:cubicBezTo>
                      <a:pt x="1187964" y="1312145"/>
                      <a:pt x="1145055" y="1325456"/>
                      <a:pt x="1102361" y="1339519"/>
                    </a:cubicBezTo>
                    <a:cubicBezTo>
                      <a:pt x="1059667" y="1353689"/>
                      <a:pt x="1017296" y="1368503"/>
                      <a:pt x="974924" y="1383854"/>
                    </a:cubicBezTo>
                    <a:cubicBezTo>
                      <a:pt x="859963" y="1425720"/>
                      <a:pt x="743818" y="1467908"/>
                      <a:pt x="627243" y="1509774"/>
                    </a:cubicBezTo>
                    <a:cubicBezTo>
                      <a:pt x="610467" y="1515786"/>
                      <a:pt x="593690" y="1521690"/>
                      <a:pt x="576914" y="1527701"/>
                    </a:cubicBezTo>
                    <a:cubicBezTo>
                      <a:pt x="576376" y="1526950"/>
                      <a:pt x="576914" y="1526413"/>
                      <a:pt x="576053" y="1525769"/>
                    </a:cubicBezTo>
                    <a:cubicBezTo>
                      <a:pt x="571429" y="1521905"/>
                      <a:pt x="547877" y="1512995"/>
                      <a:pt x="538199" y="1509774"/>
                    </a:cubicBezTo>
                    <a:cubicBezTo>
                      <a:pt x="527122" y="1506017"/>
                      <a:pt x="515938" y="1502474"/>
                      <a:pt x="504753" y="1499147"/>
                    </a:cubicBezTo>
                    <a:cubicBezTo>
                      <a:pt x="493461" y="1495819"/>
                      <a:pt x="482170" y="1492813"/>
                      <a:pt x="470770" y="1489915"/>
                    </a:cubicBezTo>
                    <a:cubicBezTo>
                      <a:pt x="448294" y="1484547"/>
                      <a:pt x="425711" y="1479502"/>
                      <a:pt x="402912" y="1475530"/>
                    </a:cubicBezTo>
                    <a:cubicBezTo>
                      <a:pt x="387749" y="1472846"/>
                      <a:pt x="372477" y="1470592"/>
                      <a:pt x="357207" y="1468552"/>
                    </a:cubicBezTo>
                    <a:cubicBezTo>
                      <a:pt x="319030" y="1463614"/>
                      <a:pt x="280637" y="1460608"/>
                      <a:pt x="242352" y="1458569"/>
                    </a:cubicBezTo>
                    <a:cubicBezTo>
                      <a:pt x="238481" y="1458354"/>
                      <a:pt x="235040" y="1461252"/>
                      <a:pt x="234717" y="1465224"/>
                    </a:cubicBezTo>
                    <a:cubicBezTo>
                      <a:pt x="234502" y="1469089"/>
                      <a:pt x="237406" y="1472524"/>
                      <a:pt x="241385" y="1472846"/>
                    </a:cubicBezTo>
                    <a:cubicBezTo>
                      <a:pt x="279132" y="1476281"/>
                      <a:pt x="316879" y="1481112"/>
                      <a:pt x="354626" y="1487016"/>
                    </a:cubicBezTo>
                    <a:cubicBezTo>
                      <a:pt x="369574" y="1489378"/>
                      <a:pt x="384630" y="1491954"/>
                      <a:pt x="399578" y="1494530"/>
                    </a:cubicBezTo>
                    <a:cubicBezTo>
                      <a:pt x="422054" y="1498502"/>
                      <a:pt x="444423" y="1502582"/>
                      <a:pt x="466684" y="1507520"/>
                    </a:cubicBezTo>
                    <a:cubicBezTo>
                      <a:pt x="477868" y="1509881"/>
                      <a:pt x="489052" y="1512565"/>
                      <a:pt x="500237" y="1515463"/>
                    </a:cubicBezTo>
                    <a:cubicBezTo>
                      <a:pt x="511421" y="1518362"/>
                      <a:pt x="522498" y="1521368"/>
                      <a:pt x="533575" y="1524588"/>
                    </a:cubicBezTo>
                    <a:cubicBezTo>
                      <a:pt x="539597" y="1526306"/>
                      <a:pt x="555190" y="1529419"/>
                      <a:pt x="563041" y="1532639"/>
                    </a:cubicBezTo>
                    <a:cubicBezTo>
                      <a:pt x="507120" y="1552714"/>
                      <a:pt x="451198" y="1572895"/>
                      <a:pt x="395061" y="1592433"/>
                    </a:cubicBezTo>
                    <a:cubicBezTo>
                      <a:pt x="265259" y="1637734"/>
                      <a:pt x="135134" y="1681317"/>
                      <a:pt x="5116" y="1721144"/>
                    </a:cubicBezTo>
                    <a:cubicBezTo>
                      <a:pt x="1352" y="1722217"/>
                      <a:pt x="-799" y="1726189"/>
                      <a:pt x="277" y="1729947"/>
                    </a:cubicBezTo>
                    <a:cubicBezTo>
                      <a:pt x="1460" y="1733704"/>
                      <a:pt x="5439" y="1735851"/>
                      <a:pt x="9203" y="1734777"/>
                    </a:cubicBezTo>
                    <a:cubicBezTo>
                      <a:pt x="139758" y="1696239"/>
                      <a:pt x="270636" y="1654158"/>
                      <a:pt x="400976" y="1609609"/>
                    </a:cubicBezTo>
                    <a:cubicBezTo>
                      <a:pt x="478836" y="1583093"/>
                      <a:pt x="556481" y="1555827"/>
                      <a:pt x="633803" y="1527916"/>
                    </a:cubicBezTo>
                    <a:cubicBezTo>
                      <a:pt x="750378" y="1485943"/>
                      <a:pt x="866092" y="1442574"/>
                      <a:pt x="980947" y="1400064"/>
                    </a:cubicBezTo>
                    <a:cubicBezTo>
                      <a:pt x="1022995" y="1384391"/>
                      <a:pt x="1065044" y="1369147"/>
                      <a:pt x="1107415" y="1354655"/>
                    </a:cubicBezTo>
                    <a:cubicBezTo>
                      <a:pt x="1149787" y="1340270"/>
                      <a:pt x="1192373" y="1326529"/>
                      <a:pt x="1235390" y="1313862"/>
                    </a:cubicBezTo>
                    <a:close/>
                    <a:moveTo>
                      <a:pt x="570461" y="1526091"/>
                    </a:moveTo>
                    <a:cubicBezTo>
                      <a:pt x="570461" y="1526306"/>
                      <a:pt x="570031" y="1526198"/>
                      <a:pt x="569816" y="1526198"/>
                    </a:cubicBezTo>
                    <a:cubicBezTo>
                      <a:pt x="569493" y="1526198"/>
                      <a:pt x="569063" y="1526198"/>
                      <a:pt x="568741" y="1526306"/>
                    </a:cubicBezTo>
                    <a:cubicBezTo>
                      <a:pt x="569493" y="1525554"/>
                      <a:pt x="570246" y="1525125"/>
                      <a:pt x="570461" y="1526091"/>
                    </a:cubicBezTo>
                    <a:close/>
                    <a:moveTo>
                      <a:pt x="730268" y="1508486"/>
                    </a:moveTo>
                    <a:cubicBezTo>
                      <a:pt x="693489" y="1547346"/>
                      <a:pt x="654451" y="1584167"/>
                      <a:pt x="613585" y="1618841"/>
                    </a:cubicBezTo>
                    <a:cubicBezTo>
                      <a:pt x="597239" y="1632689"/>
                      <a:pt x="580570" y="1646107"/>
                      <a:pt x="563686" y="1659311"/>
                    </a:cubicBezTo>
                    <a:cubicBezTo>
                      <a:pt x="538306" y="1678956"/>
                      <a:pt x="512282" y="1697849"/>
                      <a:pt x="486256" y="1716421"/>
                    </a:cubicBezTo>
                    <a:cubicBezTo>
                      <a:pt x="479159" y="1721466"/>
                      <a:pt x="438508" y="1755173"/>
                      <a:pt x="411730" y="1770202"/>
                    </a:cubicBezTo>
                    <a:cubicBezTo>
                      <a:pt x="404095" y="1774496"/>
                      <a:pt x="397427" y="1777395"/>
                      <a:pt x="392588" y="1778146"/>
                    </a:cubicBezTo>
                    <a:cubicBezTo>
                      <a:pt x="389254" y="1778683"/>
                      <a:pt x="386350" y="1778361"/>
                      <a:pt x="384307" y="1777395"/>
                    </a:cubicBezTo>
                    <a:cubicBezTo>
                      <a:pt x="380758" y="1775999"/>
                      <a:pt x="379145" y="1772027"/>
                      <a:pt x="380543" y="1768485"/>
                    </a:cubicBezTo>
                    <a:cubicBezTo>
                      <a:pt x="381941" y="1765157"/>
                      <a:pt x="385705" y="1763547"/>
                      <a:pt x="389147" y="1764728"/>
                    </a:cubicBezTo>
                    <a:cubicBezTo>
                      <a:pt x="389147" y="1765157"/>
                      <a:pt x="390114" y="1764513"/>
                      <a:pt x="390760" y="1764406"/>
                    </a:cubicBezTo>
                    <a:cubicBezTo>
                      <a:pt x="392588" y="1763976"/>
                      <a:pt x="394631" y="1763117"/>
                      <a:pt x="396997" y="1761937"/>
                    </a:cubicBezTo>
                    <a:cubicBezTo>
                      <a:pt x="404202" y="1758394"/>
                      <a:pt x="413236" y="1752275"/>
                      <a:pt x="422700" y="1745297"/>
                    </a:cubicBezTo>
                    <a:cubicBezTo>
                      <a:pt x="445821" y="1728336"/>
                      <a:pt x="470663" y="1706545"/>
                      <a:pt x="476040" y="1702465"/>
                    </a:cubicBezTo>
                    <a:cubicBezTo>
                      <a:pt x="506689" y="1679707"/>
                      <a:pt x="536801" y="1656198"/>
                      <a:pt x="566697" y="1632259"/>
                    </a:cubicBezTo>
                    <a:cubicBezTo>
                      <a:pt x="586592" y="1616371"/>
                      <a:pt x="606488" y="1600376"/>
                      <a:pt x="625953" y="1584059"/>
                    </a:cubicBezTo>
                    <a:cubicBezTo>
                      <a:pt x="658323" y="1556686"/>
                      <a:pt x="690047" y="1528453"/>
                      <a:pt x="720051" y="1498610"/>
                    </a:cubicBezTo>
                    <a:cubicBezTo>
                      <a:pt x="722848" y="1495819"/>
                      <a:pt x="727364" y="1495711"/>
                      <a:pt x="730160" y="1498502"/>
                    </a:cubicBezTo>
                    <a:cubicBezTo>
                      <a:pt x="732956" y="1501186"/>
                      <a:pt x="733064" y="1505695"/>
                      <a:pt x="730268" y="1508486"/>
                    </a:cubicBezTo>
                    <a:close/>
                    <a:moveTo>
                      <a:pt x="959116" y="1429370"/>
                    </a:moveTo>
                    <a:cubicBezTo>
                      <a:pt x="942339" y="1460930"/>
                      <a:pt x="922552" y="1490773"/>
                      <a:pt x="900936" y="1519543"/>
                    </a:cubicBezTo>
                    <a:cubicBezTo>
                      <a:pt x="884805" y="1541120"/>
                      <a:pt x="867598" y="1561838"/>
                      <a:pt x="849961" y="1582020"/>
                    </a:cubicBezTo>
                    <a:cubicBezTo>
                      <a:pt x="832110" y="1602416"/>
                      <a:pt x="813827" y="1622276"/>
                      <a:pt x="795008" y="1641384"/>
                    </a:cubicBezTo>
                    <a:cubicBezTo>
                      <a:pt x="784791" y="1651904"/>
                      <a:pt x="774467" y="1662209"/>
                      <a:pt x="763713" y="1672193"/>
                    </a:cubicBezTo>
                    <a:cubicBezTo>
                      <a:pt x="753174" y="1682069"/>
                      <a:pt x="742205" y="1691623"/>
                      <a:pt x="730805" y="1700748"/>
                    </a:cubicBezTo>
                    <a:cubicBezTo>
                      <a:pt x="722632" y="1707296"/>
                      <a:pt x="701662" y="1714381"/>
                      <a:pt x="692951" y="1720178"/>
                    </a:cubicBezTo>
                    <a:cubicBezTo>
                      <a:pt x="687144" y="1723935"/>
                      <a:pt x="685315" y="1728551"/>
                      <a:pt x="685746" y="1731664"/>
                    </a:cubicBezTo>
                    <a:cubicBezTo>
                      <a:pt x="686068" y="1734348"/>
                      <a:pt x="687681" y="1737783"/>
                      <a:pt x="693059" y="1739930"/>
                    </a:cubicBezTo>
                    <a:cubicBezTo>
                      <a:pt x="696500" y="1741433"/>
                      <a:pt x="700586" y="1739715"/>
                      <a:pt x="701985" y="1736280"/>
                    </a:cubicBezTo>
                    <a:cubicBezTo>
                      <a:pt x="702737" y="1734670"/>
                      <a:pt x="702737" y="1732845"/>
                      <a:pt x="702092" y="1731235"/>
                    </a:cubicBezTo>
                    <a:cubicBezTo>
                      <a:pt x="703813" y="1730376"/>
                      <a:pt x="705963" y="1729195"/>
                      <a:pt x="707899" y="1728336"/>
                    </a:cubicBezTo>
                    <a:cubicBezTo>
                      <a:pt x="718761" y="1723613"/>
                      <a:pt x="733494" y="1718245"/>
                      <a:pt x="740377" y="1713093"/>
                    </a:cubicBezTo>
                    <a:cubicBezTo>
                      <a:pt x="752421" y="1704075"/>
                      <a:pt x="764036" y="1694629"/>
                      <a:pt x="775220" y="1684753"/>
                    </a:cubicBezTo>
                    <a:cubicBezTo>
                      <a:pt x="786405" y="1674877"/>
                      <a:pt x="797159" y="1664679"/>
                      <a:pt x="807912" y="1654266"/>
                    </a:cubicBezTo>
                    <a:cubicBezTo>
                      <a:pt x="824044" y="1638271"/>
                      <a:pt x="840067" y="1621954"/>
                      <a:pt x="855338" y="1604992"/>
                    </a:cubicBezTo>
                    <a:cubicBezTo>
                      <a:pt x="870609" y="1588031"/>
                      <a:pt x="885342" y="1570426"/>
                      <a:pt x="899215" y="1552177"/>
                    </a:cubicBezTo>
                    <a:cubicBezTo>
                      <a:pt x="927069" y="1515678"/>
                      <a:pt x="951696" y="1476818"/>
                      <a:pt x="971806" y="1435811"/>
                    </a:cubicBezTo>
                    <a:cubicBezTo>
                      <a:pt x="973526" y="1432268"/>
                      <a:pt x="972128" y="1427974"/>
                      <a:pt x="968687" y="1426257"/>
                    </a:cubicBezTo>
                    <a:cubicBezTo>
                      <a:pt x="965138" y="1424432"/>
                      <a:pt x="960836" y="1425827"/>
                      <a:pt x="959116" y="1429370"/>
                    </a:cubicBezTo>
                    <a:close/>
                    <a:moveTo>
                      <a:pt x="698328" y="1727370"/>
                    </a:moveTo>
                    <a:cubicBezTo>
                      <a:pt x="698221" y="1727263"/>
                      <a:pt x="697790" y="1727263"/>
                      <a:pt x="697898" y="1727048"/>
                    </a:cubicBezTo>
                    <a:cubicBezTo>
                      <a:pt x="698113" y="1726726"/>
                      <a:pt x="698436" y="1727048"/>
                      <a:pt x="698651" y="1727478"/>
                    </a:cubicBezTo>
                    <a:lnTo>
                      <a:pt x="698328" y="1727370"/>
                    </a:lnTo>
                    <a:close/>
                    <a:moveTo>
                      <a:pt x="1118492" y="1603490"/>
                    </a:moveTo>
                    <a:cubicBezTo>
                      <a:pt x="1107415" y="1616049"/>
                      <a:pt x="1096231" y="1628287"/>
                      <a:pt x="1084832" y="1640632"/>
                    </a:cubicBezTo>
                    <a:cubicBezTo>
                      <a:pt x="1081391" y="1644497"/>
                      <a:pt x="1075045" y="1648576"/>
                      <a:pt x="1068485" y="1652548"/>
                    </a:cubicBezTo>
                    <a:cubicBezTo>
                      <a:pt x="1063861" y="1655339"/>
                      <a:pt x="1059237" y="1658023"/>
                      <a:pt x="1056226" y="1660492"/>
                    </a:cubicBezTo>
                    <a:cubicBezTo>
                      <a:pt x="1057516" y="1662532"/>
                      <a:pt x="1057731" y="1665215"/>
                      <a:pt x="1056441" y="1667470"/>
                    </a:cubicBezTo>
                    <a:cubicBezTo>
                      <a:pt x="1054613" y="1670690"/>
                      <a:pt x="1050526" y="1671871"/>
                      <a:pt x="1047192" y="1670153"/>
                    </a:cubicBezTo>
                    <a:cubicBezTo>
                      <a:pt x="1043751" y="1668328"/>
                      <a:pt x="1042245" y="1665967"/>
                      <a:pt x="1041385" y="1663820"/>
                    </a:cubicBezTo>
                    <a:cubicBezTo>
                      <a:pt x="1040202" y="1660384"/>
                      <a:pt x="1041063" y="1656198"/>
                      <a:pt x="1044826" y="1652011"/>
                    </a:cubicBezTo>
                    <a:cubicBezTo>
                      <a:pt x="1050526" y="1645678"/>
                      <a:pt x="1067303" y="1637519"/>
                      <a:pt x="1073325" y="1630542"/>
                    </a:cubicBezTo>
                    <a:cubicBezTo>
                      <a:pt x="1082358" y="1619914"/>
                      <a:pt x="1091284" y="1609394"/>
                      <a:pt x="1100103" y="1598766"/>
                    </a:cubicBezTo>
                    <a:cubicBezTo>
                      <a:pt x="1109029" y="1588139"/>
                      <a:pt x="1117739" y="1577511"/>
                      <a:pt x="1126343" y="1566669"/>
                    </a:cubicBezTo>
                    <a:cubicBezTo>
                      <a:pt x="1142474" y="1546380"/>
                      <a:pt x="1157852" y="1525662"/>
                      <a:pt x="1172693" y="1504729"/>
                    </a:cubicBezTo>
                    <a:cubicBezTo>
                      <a:pt x="1182587" y="1490666"/>
                      <a:pt x="1192266" y="1476603"/>
                      <a:pt x="1201622" y="1462218"/>
                    </a:cubicBezTo>
                    <a:cubicBezTo>
                      <a:pt x="1224851" y="1426364"/>
                      <a:pt x="1245714" y="1389114"/>
                      <a:pt x="1262813" y="1349395"/>
                    </a:cubicBezTo>
                    <a:cubicBezTo>
                      <a:pt x="1264318" y="1345745"/>
                      <a:pt x="1268512" y="1344027"/>
                      <a:pt x="1272169" y="1345530"/>
                    </a:cubicBezTo>
                    <a:cubicBezTo>
                      <a:pt x="1275825" y="1347033"/>
                      <a:pt x="1277546" y="1351220"/>
                      <a:pt x="1276040" y="1354762"/>
                    </a:cubicBezTo>
                    <a:cubicBezTo>
                      <a:pt x="1259909" y="1395984"/>
                      <a:pt x="1240229" y="1434952"/>
                      <a:pt x="1217430" y="1472095"/>
                    </a:cubicBezTo>
                    <a:cubicBezTo>
                      <a:pt x="1208289" y="1487016"/>
                      <a:pt x="1198611" y="1501615"/>
                      <a:pt x="1188502" y="1515893"/>
                    </a:cubicBezTo>
                    <a:cubicBezTo>
                      <a:pt x="1173338" y="1537148"/>
                      <a:pt x="1157100" y="1557652"/>
                      <a:pt x="1140323" y="1577941"/>
                    </a:cubicBezTo>
                    <a:cubicBezTo>
                      <a:pt x="1133118" y="1586528"/>
                      <a:pt x="1125912" y="1595009"/>
                      <a:pt x="1118492" y="1603490"/>
                    </a:cubicBezTo>
                    <a:close/>
                    <a:moveTo>
                      <a:pt x="1203235" y="1290460"/>
                    </a:moveTo>
                    <a:cubicBezTo>
                      <a:pt x="1206676" y="1291534"/>
                      <a:pt x="1209042" y="1293144"/>
                      <a:pt x="1209903" y="1294218"/>
                    </a:cubicBezTo>
                    <a:cubicBezTo>
                      <a:pt x="1211516" y="1296364"/>
                      <a:pt x="1211945" y="1298511"/>
                      <a:pt x="1211408" y="1300658"/>
                    </a:cubicBezTo>
                    <a:cubicBezTo>
                      <a:pt x="1211085" y="1302161"/>
                      <a:pt x="1210225" y="1304416"/>
                      <a:pt x="1206999" y="1306133"/>
                    </a:cubicBezTo>
                    <a:cubicBezTo>
                      <a:pt x="1203772" y="1307851"/>
                      <a:pt x="1199793" y="1306670"/>
                      <a:pt x="1197858" y="1303557"/>
                    </a:cubicBezTo>
                    <a:cubicBezTo>
                      <a:pt x="1194201" y="1302805"/>
                      <a:pt x="1187534" y="1301410"/>
                      <a:pt x="1185060" y="1300551"/>
                    </a:cubicBezTo>
                    <a:lnTo>
                      <a:pt x="1148604" y="1288850"/>
                    </a:lnTo>
                    <a:lnTo>
                      <a:pt x="1055150" y="1257826"/>
                    </a:lnTo>
                    <a:cubicBezTo>
                      <a:pt x="1030953" y="1250205"/>
                      <a:pt x="1006649" y="1243227"/>
                      <a:pt x="982345" y="1236571"/>
                    </a:cubicBezTo>
                    <a:cubicBezTo>
                      <a:pt x="957933" y="1229808"/>
                      <a:pt x="933413" y="1223475"/>
                      <a:pt x="908894" y="1217678"/>
                    </a:cubicBezTo>
                    <a:cubicBezTo>
                      <a:pt x="859748" y="1205977"/>
                      <a:pt x="810171" y="1195993"/>
                      <a:pt x="759842" y="1188479"/>
                    </a:cubicBezTo>
                    <a:cubicBezTo>
                      <a:pt x="755970" y="1187942"/>
                      <a:pt x="753282" y="1184400"/>
                      <a:pt x="753712" y="1180428"/>
                    </a:cubicBezTo>
                    <a:cubicBezTo>
                      <a:pt x="754250" y="1176563"/>
                      <a:pt x="757906" y="1173879"/>
                      <a:pt x="761778" y="1174416"/>
                    </a:cubicBezTo>
                    <a:cubicBezTo>
                      <a:pt x="812752" y="1180535"/>
                      <a:pt x="863189" y="1188586"/>
                      <a:pt x="912981" y="1199536"/>
                    </a:cubicBezTo>
                    <a:cubicBezTo>
                      <a:pt x="938038" y="1205010"/>
                      <a:pt x="962880" y="1211129"/>
                      <a:pt x="987507" y="1218000"/>
                    </a:cubicBezTo>
                    <a:cubicBezTo>
                      <a:pt x="1012026" y="1224870"/>
                      <a:pt x="1036438" y="1232492"/>
                      <a:pt x="1060742" y="1240650"/>
                    </a:cubicBezTo>
                    <a:cubicBezTo>
                      <a:pt x="1070206" y="1243871"/>
                      <a:pt x="1079562" y="1247091"/>
                      <a:pt x="1088811" y="1250527"/>
                    </a:cubicBezTo>
                    <a:cubicBezTo>
                      <a:pt x="1110427" y="1258256"/>
                      <a:pt x="1131935" y="1266521"/>
                      <a:pt x="1153658" y="1274143"/>
                    </a:cubicBezTo>
                    <a:lnTo>
                      <a:pt x="1189900" y="1287133"/>
                    </a:lnTo>
                    <a:cubicBezTo>
                      <a:pt x="1192911" y="1288313"/>
                      <a:pt x="1199363" y="1289279"/>
                      <a:pt x="1203235" y="1290460"/>
                    </a:cubicBezTo>
                    <a:close/>
                    <a:moveTo>
                      <a:pt x="911045" y="1391476"/>
                    </a:moveTo>
                    <a:cubicBezTo>
                      <a:pt x="911153" y="1391905"/>
                      <a:pt x="911367" y="1392227"/>
                      <a:pt x="911582" y="1392549"/>
                    </a:cubicBezTo>
                    <a:cubicBezTo>
                      <a:pt x="911260" y="1392764"/>
                      <a:pt x="911045" y="1392120"/>
                      <a:pt x="910937" y="1391476"/>
                    </a:cubicBezTo>
                    <a:lnTo>
                      <a:pt x="911045" y="1391476"/>
                    </a:lnTo>
                    <a:close/>
                    <a:moveTo>
                      <a:pt x="415387" y="1309032"/>
                    </a:moveTo>
                    <a:cubicBezTo>
                      <a:pt x="411408" y="1308924"/>
                      <a:pt x="408396" y="1305596"/>
                      <a:pt x="408504" y="1301625"/>
                    </a:cubicBezTo>
                    <a:cubicBezTo>
                      <a:pt x="408612" y="1297760"/>
                      <a:pt x="411945" y="1294647"/>
                      <a:pt x="415924" y="1294754"/>
                    </a:cubicBezTo>
                    <a:cubicBezTo>
                      <a:pt x="480019" y="1296472"/>
                      <a:pt x="543468" y="1300444"/>
                      <a:pt x="606488" y="1308388"/>
                    </a:cubicBezTo>
                    <a:cubicBezTo>
                      <a:pt x="631868" y="1311608"/>
                      <a:pt x="657032" y="1315473"/>
                      <a:pt x="682197" y="1320089"/>
                    </a:cubicBezTo>
                    <a:cubicBezTo>
                      <a:pt x="719729" y="1327066"/>
                      <a:pt x="757045" y="1335654"/>
                      <a:pt x="794255" y="1345530"/>
                    </a:cubicBezTo>
                    <a:cubicBezTo>
                      <a:pt x="801890" y="1347570"/>
                      <a:pt x="862221" y="1360237"/>
                      <a:pt x="896312" y="1371294"/>
                    </a:cubicBezTo>
                    <a:cubicBezTo>
                      <a:pt x="908033" y="1375051"/>
                      <a:pt x="916744" y="1378808"/>
                      <a:pt x="920293" y="1381814"/>
                    </a:cubicBezTo>
                    <a:cubicBezTo>
                      <a:pt x="922767" y="1383854"/>
                      <a:pt x="923842" y="1386001"/>
                      <a:pt x="924165" y="1387826"/>
                    </a:cubicBezTo>
                    <a:cubicBezTo>
                      <a:pt x="924918" y="1391583"/>
                      <a:pt x="922552" y="1395125"/>
                      <a:pt x="918788" y="1395877"/>
                    </a:cubicBezTo>
                    <a:cubicBezTo>
                      <a:pt x="915884" y="1396521"/>
                      <a:pt x="912981" y="1395018"/>
                      <a:pt x="911582" y="1392549"/>
                    </a:cubicBezTo>
                    <a:lnTo>
                      <a:pt x="911690" y="1392549"/>
                    </a:lnTo>
                    <a:cubicBezTo>
                      <a:pt x="912013" y="1392120"/>
                      <a:pt x="911690" y="1391798"/>
                      <a:pt x="911045" y="1391476"/>
                    </a:cubicBezTo>
                    <a:cubicBezTo>
                      <a:pt x="910937" y="1391154"/>
                      <a:pt x="910830" y="1390831"/>
                      <a:pt x="910830" y="1390509"/>
                    </a:cubicBezTo>
                    <a:cubicBezTo>
                      <a:pt x="910830" y="1390724"/>
                      <a:pt x="910937" y="1391046"/>
                      <a:pt x="910937" y="1391476"/>
                    </a:cubicBezTo>
                    <a:cubicBezTo>
                      <a:pt x="909862" y="1390939"/>
                      <a:pt x="907819" y="1390402"/>
                      <a:pt x="906313" y="1389758"/>
                    </a:cubicBezTo>
                    <a:cubicBezTo>
                      <a:pt x="897602" y="1386216"/>
                      <a:pt x="882977" y="1382351"/>
                      <a:pt x="867061" y="1378594"/>
                    </a:cubicBezTo>
                    <a:cubicBezTo>
                      <a:pt x="834153" y="1370757"/>
                      <a:pt x="795868" y="1363672"/>
                      <a:pt x="789953" y="1362169"/>
                    </a:cubicBezTo>
                    <a:cubicBezTo>
                      <a:pt x="752959" y="1353045"/>
                      <a:pt x="715965" y="1345530"/>
                      <a:pt x="678755" y="1338982"/>
                    </a:cubicBezTo>
                    <a:cubicBezTo>
                      <a:pt x="653913" y="1334581"/>
                      <a:pt x="628964" y="1330716"/>
                      <a:pt x="604014" y="1327174"/>
                    </a:cubicBezTo>
                    <a:cubicBezTo>
                      <a:pt x="541640" y="1318371"/>
                      <a:pt x="478836" y="1312252"/>
                      <a:pt x="415387" y="1309032"/>
                    </a:cubicBezTo>
                    <a:close/>
                    <a:moveTo>
                      <a:pt x="1761052" y="1664142"/>
                    </a:moveTo>
                    <a:cubicBezTo>
                      <a:pt x="1761482" y="1667470"/>
                      <a:pt x="1761912" y="1675735"/>
                      <a:pt x="1762020" y="1678097"/>
                    </a:cubicBezTo>
                    <a:cubicBezTo>
                      <a:pt x="1762020" y="1679600"/>
                      <a:pt x="1761805" y="1680566"/>
                      <a:pt x="1761697" y="1680781"/>
                    </a:cubicBezTo>
                    <a:cubicBezTo>
                      <a:pt x="1760945" y="1683357"/>
                      <a:pt x="1759439" y="1684431"/>
                      <a:pt x="1758578" y="1684860"/>
                    </a:cubicBezTo>
                    <a:cubicBezTo>
                      <a:pt x="1756535" y="1685934"/>
                      <a:pt x="1754492" y="1686256"/>
                      <a:pt x="1752341" y="1685182"/>
                    </a:cubicBezTo>
                    <a:cubicBezTo>
                      <a:pt x="1751481" y="1684753"/>
                      <a:pt x="1750083" y="1684109"/>
                      <a:pt x="1749115" y="1682176"/>
                    </a:cubicBezTo>
                    <a:cubicBezTo>
                      <a:pt x="1748900" y="1681962"/>
                      <a:pt x="1748577" y="1681317"/>
                      <a:pt x="1748362" y="1680137"/>
                    </a:cubicBezTo>
                    <a:cubicBezTo>
                      <a:pt x="1748362" y="1679922"/>
                      <a:pt x="1748255" y="1679493"/>
                      <a:pt x="1748255" y="1678849"/>
                    </a:cubicBezTo>
                    <a:cubicBezTo>
                      <a:pt x="1748255" y="1678634"/>
                      <a:pt x="1748362" y="1678419"/>
                      <a:pt x="1748362" y="1678204"/>
                    </a:cubicBezTo>
                    <a:cubicBezTo>
                      <a:pt x="1748792" y="1677882"/>
                      <a:pt x="1749115" y="1677131"/>
                      <a:pt x="1748900" y="1675628"/>
                    </a:cubicBezTo>
                    <a:cubicBezTo>
                      <a:pt x="1748685" y="1676165"/>
                      <a:pt x="1748577" y="1676916"/>
                      <a:pt x="1748470" y="1677668"/>
                    </a:cubicBezTo>
                    <a:cubicBezTo>
                      <a:pt x="1748577" y="1676809"/>
                      <a:pt x="1748577" y="1675950"/>
                      <a:pt x="1748792" y="1675199"/>
                    </a:cubicBezTo>
                    <a:cubicBezTo>
                      <a:pt x="1748470" y="1672193"/>
                      <a:pt x="1747287" y="1668221"/>
                      <a:pt x="1746964" y="1666396"/>
                    </a:cubicBezTo>
                    <a:cubicBezTo>
                      <a:pt x="1746211" y="1662532"/>
                      <a:pt x="1745459" y="1658774"/>
                      <a:pt x="1744598" y="1654910"/>
                    </a:cubicBezTo>
                    <a:cubicBezTo>
                      <a:pt x="1743308" y="1649113"/>
                      <a:pt x="1741802" y="1643316"/>
                      <a:pt x="1740297" y="1637627"/>
                    </a:cubicBezTo>
                    <a:cubicBezTo>
                      <a:pt x="1736748" y="1623886"/>
                      <a:pt x="1732338" y="1610467"/>
                      <a:pt x="1727392" y="1597263"/>
                    </a:cubicBezTo>
                    <a:cubicBezTo>
                      <a:pt x="1722445" y="1583952"/>
                      <a:pt x="1717068" y="1570856"/>
                      <a:pt x="1711153" y="1557866"/>
                    </a:cubicBezTo>
                    <a:cubicBezTo>
                      <a:pt x="1702227" y="1537685"/>
                      <a:pt x="1692548" y="1519650"/>
                      <a:pt x="1682332" y="1502904"/>
                    </a:cubicBezTo>
                    <a:cubicBezTo>
                      <a:pt x="1671363" y="1484654"/>
                      <a:pt x="1659533" y="1468015"/>
                      <a:pt x="1646736" y="1452128"/>
                    </a:cubicBezTo>
                    <a:cubicBezTo>
                      <a:pt x="1621893" y="1421319"/>
                      <a:pt x="1593180" y="1393408"/>
                      <a:pt x="1558874" y="1362921"/>
                    </a:cubicBezTo>
                    <a:cubicBezTo>
                      <a:pt x="1555863" y="1360344"/>
                      <a:pt x="1555541" y="1355836"/>
                      <a:pt x="1558121" y="1352830"/>
                    </a:cubicBezTo>
                    <a:cubicBezTo>
                      <a:pt x="1560702" y="1349824"/>
                      <a:pt x="1565219" y="1349502"/>
                      <a:pt x="1568123" y="1352079"/>
                    </a:cubicBezTo>
                    <a:cubicBezTo>
                      <a:pt x="1604364" y="1382029"/>
                      <a:pt x="1634906" y="1409403"/>
                      <a:pt x="1661146" y="1440319"/>
                    </a:cubicBezTo>
                    <a:cubicBezTo>
                      <a:pt x="1674911" y="1456636"/>
                      <a:pt x="1687386" y="1473812"/>
                      <a:pt x="1698893" y="1492920"/>
                    </a:cubicBezTo>
                    <a:cubicBezTo>
                      <a:pt x="1709432" y="1510418"/>
                      <a:pt x="1718896" y="1529526"/>
                      <a:pt x="1727822" y="1550674"/>
                    </a:cubicBezTo>
                    <a:cubicBezTo>
                      <a:pt x="1733521" y="1564200"/>
                      <a:pt x="1738791" y="1577833"/>
                      <a:pt x="1743415" y="1591574"/>
                    </a:cubicBezTo>
                    <a:cubicBezTo>
                      <a:pt x="1748039" y="1605529"/>
                      <a:pt x="1752019" y="1619592"/>
                      <a:pt x="1755245" y="1633977"/>
                    </a:cubicBezTo>
                    <a:cubicBezTo>
                      <a:pt x="1756643" y="1639988"/>
                      <a:pt x="1757826" y="1645892"/>
                      <a:pt x="1759009" y="1652011"/>
                    </a:cubicBezTo>
                    <a:cubicBezTo>
                      <a:pt x="1759761" y="1655983"/>
                      <a:pt x="1760407" y="1660062"/>
                      <a:pt x="1761052" y="1664142"/>
                    </a:cubicBezTo>
                    <a:close/>
                    <a:moveTo>
                      <a:pt x="1748362" y="1677668"/>
                    </a:moveTo>
                    <a:cubicBezTo>
                      <a:pt x="1748362" y="1677882"/>
                      <a:pt x="1748255" y="1677990"/>
                      <a:pt x="1748255" y="1678204"/>
                    </a:cubicBezTo>
                    <a:cubicBezTo>
                      <a:pt x="1748147" y="1678204"/>
                      <a:pt x="1748255" y="1678634"/>
                      <a:pt x="1748147" y="1678634"/>
                    </a:cubicBezTo>
                    <a:cubicBezTo>
                      <a:pt x="1748039" y="1678634"/>
                      <a:pt x="1748147" y="1678419"/>
                      <a:pt x="1748147" y="1678419"/>
                    </a:cubicBezTo>
                    <a:cubicBezTo>
                      <a:pt x="1748255" y="1678097"/>
                      <a:pt x="1748362" y="1677990"/>
                      <a:pt x="1748362" y="1677668"/>
                    </a:cubicBezTo>
                    <a:close/>
                    <a:moveTo>
                      <a:pt x="1863754" y="1049462"/>
                    </a:moveTo>
                    <a:lnTo>
                      <a:pt x="1863001" y="1050643"/>
                    </a:lnTo>
                    <a:cubicBezTo>
                      <a:pt x="1863754" y="1049784"/>
                      <a:pt x="1864830" y="1049247"/>
                      <a:pt x="1866012" y="1048925"/>
                    </a:cubicBezTo>
                    <a:cubicBezTo>
                      <a:pt x="1865690" y="1048925"/>
                      <a:pt x="1865367" y="1048818"/>
                      <a:pt x="1865152" y="1048818"/>
                    </a:cubicBezTo>
                    <a:cubicBezTo>
                      <a:pt x="1865690" y="1048496"/>
                      <a:pt x="1866443" y="1047637"/>
                      <a:pt x="1866550" y="1048818"/>
                    </a:cubicBezTo>
                    <a:cubicBezTo>
                      <a:pt x="1867410" y="1048711"/>
                      <a:pt x="1868163" y="1048711"/>
                      <a:pt x="1869023" y="1048925"/>
                    </a:cubicBezTo>
                    <a:cubicBezTo>
                      <a:pt x="1872680" y="1049569"/>
                      <a:pt x="1875153" y="1053219"/>
                      <a:pt x="1874400" y="1056869"/>
                    </a:cubicBezTo>
                    <a:cubicBezTo>
                      <a:pt x="1874185" y="1057835"/>
                      <a:pt x="1873325" y="1061485"/>
                      <a:pt x="1868486" y="1062344"/>
                    </a:cubicBezTo>
                    <a:cubicBezTo>
                      <a:pt x="1867948" y="1062451"/>
                      <a:pt x="1866873" y="1062559"/>
                      <a:pt x="1865475" y="1062666"/>
                    </a:cubicBezTo>
                    <a:cubicBezTo>
                      <a:pt x="1859882" y="1062988"/>
                      <a:pt x="1846009" y="1063203"/>
                      <a:pt x="1844612" y="1063310"/>
                    </a:cubicBezTo>
                    <a:cubicBezTo>
                      <a:pt x="1838052" y="1064061"/>
                      <a:pt x="1831599" y="1065135"/>
                      <a:pt x="1825254" y="1066531"/>
                    </a:cubicBezTo>
                    <a:cubicBezTo>
                      <a:pt x="1815468" y="1068570"/>
                      <a:pt x="1805789" y="1071146"/>
                      <a:pt x="1796111" y="1073830"/>
                    </a:cubicBezTo>
                    <a:cubicBezTo>
                      <a:pt x="1780087" y="1078339"/>
                      <a:pt x="1763310" y="1083170"/>
                      <a:pt x="1746319" y="1088322"/>
                    </a:cubicBezTo>
                    <a:cubicBezTo>
                      <a:pt x="1730080" y="1093368"/>
                      <a:pt x="1713626" y="1098628"/>
                      <a:pt x="1697818" y="1104961"/>
                    </a:cubicBezTo>
                    <a:cubicBezTo>
                      <a:pt x="1676525" y="1113442"/>
                      <a:pt x="1656199" y="1123533"/>
                      <a:pt x="1638777" y="1136951"/>
                    </a:cubicBezTo>
                    <a:cubicBezTo>
                      <a:pt x="1635766" y="1139420"/>
                      <a:pt x="1631250" y="1138991"/>
                      <a:pt x="1628776" y="1135985"/>
                    </a:cubicBezTo>
                    <a:cubicBezTo>
                      <a:pt x="1626303" y="1132872"/>
                      <a:pt x="1626733" y="1128364"/>
                      <a:pt x="1629744" y="1125894"/>
                    </a:cubicBezTo>
                    <a:cubicBezTo>
                      <a:pt x="1647488" y="1110544"/>
                      <a:pt x="1668351" y="1098198"/>
                      <a:pt x="1690828" y="1088215"/>
                    </a:cubicBezTo>
                    <a:cubicBezTo>
                      <a:pt x="1706959" y="1081023"/>
                      <a:pt x="1723843" y="1075011"/>
                      <a:pt x="1740726" y="1069966"/>
                    </a:cubicBezTo>
                    <a:cubicBezTo>
                      <a:pt x="1757933" y="1064706"/>
                      <a:pt x="1775248" y="1060734"/>
                      <a:pt x="1791701" y="1056762"/>
                    </a:cubicBezTo>
                    <a:cubicBezTo>
                      <a:pt x="1800090" y="1054722"/>
                      <a:pt x="1808585" y="1052897"/>
                      <a:pt x="1817189" y="1051394"/>
                    </a:cubicBezTo>
                    <a:cubicBezTo>
                      <a:pt x="1825792" y="1049891"/>
                      <a:pt x="1834503" y="1048818"/>
                      <a:pt x="1843321" y="1048281"/>
                    </a:cubicBezTo>
                    <a:cubicBezTo>
                      <a:pt x="1844719" y="1048174"/>
                      <a:pt x="1857947" y="1048818"/>
                      <a:pt x="1864184" y="1048818"/>
                    </a:cubicBezTo>
                    <a:lnTo>
                      <a:pt x="1863754" y="1049462"/>
                    </a:lnTo>
                    <a:close/>
                    <a:moveTo>
                      <a:pt x="1408639" y="918926"/>
                    </a:moveTo>
                    <a:cubicBezTo>
                      <a:pt x="1410682" y="894236"/>
                      <a:pt x="1411973" y="868150"/>
                      <a:pt x="1412833" y="841957"/>
                    </a:cubicBezTo>
                    <a:cubicBezTo>
                      <a:pt x="1413801" y="809537"/>
                      <a:pt x="1413908" y="776689"/>
                      <a:pt x="1412510" y="745665"/>
                    </a:cubicBezTo>
                    <a:cubicBezTo>
                      <a:pt x="1410897" y="710776"/>
                      <a:pt x="1407671" y="678035"/>
                      <a:pt x="1402079" y="650232"/>
                    </a:cubicBezTo>
                    <a:cubicBezTo>
                      <a:pt x="1401326" y="646582"/>
                      <a:pt x="1403692" y="642932"/>
                      <a:pt x="1407348" y="642180"/>
                    </a:cubicBezTo>
                    <a:cubicBezTo>
                      <a:pt x="1411005" y="641322"/>
                      <a:pt x="1414661" y="643683"/>
                      <a:pt x="1415521" y="647333"/>
                    </a:cubicBezTo>
                    <a:cubicBezTo>
                      <a:pt x="1422297" y="675566"/>
                      <a:pt x="1427028" y="708951"/>
                      <a:pt x="1429717" y="744591"/>
                    </a:cubicBezTo>
                    <a:cubicBezTo>
                      <a:pt x="1432083" y="776152"/>
                      <a:pt x="1432943" y="809537"/>
                      <a:pt x="1432083" y="842493"/>
                    </a:cubicBezTo>
                    <a:cubicBezTo>
                      <a:pt x="1431437" y="869116"/>
                      <a:pt x="1429502" y="895524"/>
                      <a:pt x="1426921" y="920643"/>
                    </a:cubicBezTo>
                    <a:cubicBezTo>
                      <a:pt x="1422189" y="965515"/>
                      <a:pt x="1414554" y="1006093"/>
                      <a:pt x="1405628" y="1036580"/>
                    </a:cubicBezTo>
                    <a:cubicBezTo>
                      <a:pt x="1404552" y="1040337"/>
                      <a:pt x="1400681" y="1042592"/>
                      <a:pt x="1396917" y="1041518"/>
                    </a:cubicBezTo>
                    <a:cubicBezTo>
                      <a:pt x="1393045" y="1040552"/>
                      <a:pt x="1390787" y="1036580"/>
                      <a:pt x="1391862" y="1032823"/>
                    </a:cubicBezTo>
                    <a:cubicBezTo>
                      <a:pt x="1399605" y="1002765"/>
                      <a:pt x="1405090" y="962832"/>
                      <a:pt x="1408639" y="918926"/>
                    </a:cubicBezTo>
                    <a:close/>
                    <a:moveTo>
                      <a:pt x="1461549" y="1632581"/>
                    </a:moveTo>
                    <a:cubicBezTo>
                      <a:pt x="1455312" y="1735958"/>
                      <a:pt x="1448429" y="1839335"/>
                      <a:pt x="1440471" y="1942605"/>
                    </a:cubicBezTo>
                    <a:cubicBezTo>
                      <a:pt x="1432406" y="2045767"/>
                      <a:pt x="1423049" y="2148929"/>
                      <a:pt x="1413586" y="2252092"/>
                    </a:cubicBezTo>
                    <a:cubicBezTo>
                      <a:pt x="1411758" y="2271629"/>
                      <a:pt x="1409607" y="2291166"/>
                      <a:pt x="1407348" y="2310597"/>
                    </a:cubicBezTo>
                    <a:cubicBezTo>
                      <a:pt x="1398100" y="2388210"/>
                      <a:pt x="1386163" y="2465394"/>
                      <a:pt x="1378742" y="2543222"/>
                    </a:cubicBezTo>
                    <a:cubicBezTo>
                      <a:pt x="1376807" y="2564262"/>
                      <a:pt x="1368311" y="2597755"/>
                      <a:pt x="1365838" y="2626632"/>
                    </a:cubicBezTo>
                    <a:cubicBezTo>
                      <a:pt x="1364869" y="2639299"/>
                      <a:pt x="1364977" y="2651000"/>
                      <a:pt x="1367666" y="2660125"/>
                    </a:cubicBezTo>
                    <a:cubicBezTo>
                      <a:pt x="1368741" y="2663775"/>
                      <a:pt x="1366698" y="2667532"/>
                      <a:pt x="1363041" y="2668605"/>
                    </a:cubicBezTo>
                    <a:cubicBezTo>
                      <a:pt x="1359385" y="2669679"/>
                      <a:pt x="1355621" y="2667639"/>
                      <a:pt x="1354545" y="2664097"/>
                    </a:cubicBezTo>
                    <a:cubicBezTo>
                      <a:pt x="1351319" y="2653576"/>
                      <a:pt x="1350781" y="2640158"/>
                      <a:pt x="1351857" y="2625558"/>
                    </a:cubicBezTo>
                    <a:cubicBezTo>
                      <a:pt x="1353900" y="2596574"/>
                      <a:pt x="1362073" y="2563081"/>
                      <a:pt x="1363794" y="2541934"/>
                    </a:cubicBezTo>
                    <a:cubicBezTo>
                      <a:pt x="1365407" y="2522396"/>
                      <a:pt x="1367343" y="2502859"/>
                      <a:pt x="1369494" y="2483321"/>
                    </a:cubicBezTo>
                    <a:cubicBezTo>
                      <a:pt x="1377882" y="2405708"/>
                      <a:pt x="1389066" y="2328309"/>
                      <a:pt x="1395734" y="2250481"/>
                    </a:cubicBezTo>
                    <a:cubicBezTo>
                      <a:pt x="1401111" y="2188541"/>
                      <a:pt x="1406166" y="2126708"/>
                      <a:pt x="1411220" y="2064875"/>
                    </a:cubicBezTo>
                    <a:cubicBezTo>
                      <a:pt x="1416274" y="2002935"/>
                      <a:pt x="1421221" y="1941102"/>
                      <a:pt x="1426061" y="1879162"/>
                    </a:cubicBezTo>
                    <a:cubicBezTo>
                      <a:pt x="1432513" y="1796610"/>
                      <a:pt x="1438750" y="1714059"/>
                      <a:pt x="1444343" y="1631508"/>
                    </a:cubicBezTo>
                    <a:cubicBezTo>
                      <a:pt x="1448644" y="1569567"/>
                      <a:pt x="1447891" y="1506661"/>
                      <a:pt x="1450580" y="1444291"/>
                    </a:cubicBezTo>
                    <a:cubicBezTo>
                      <a:pt x="1451763" y="1417239"/>
                      <a:pt x="1453699" y="1390295"/>
                      <a:pt x="1456817" y="1363565"/>
                    </a:cubicBezTo>
                    <a:cubicBezTo>
                      <a:pt x="1457248" y="1359700"/>
                      <a:pt x="1460797" y="1356909"/>
                      <a:pt x="1464668" y="1357339"/>
                    </a:cubicBezTo>
                    <a:cubicBezTo>
                      <a:pt x="1468539" y="1357768"/>
                      <a:pt x="1471443" y="1361311"/>
                      <a:pt x="1471013" y="1365175"/>
                    </a:cubicBezTo>
                    <a:cubicBezTo>
                      <a:pt x="1468217" y="1391583"/>
                      <a:pt x="1466711" y="1418205"/>
                      <a:pt x="1465851" y="1444828"/>
                    </a:cubicBezTo>
                    <a:cubicBezTo>
                      <a:pt x="1463808" y="1507412"/>
                      <a:pt x="1465206" y="1570426"/>
                      <a:pt x="1461549" y="1632581"/>
                    </a:cubicBezTo>
                    <a:close/>
                    <a:moveTo>
                      <a:pt x="1557261" y="2314891"/>
                    </a:moveTo>
                    <a:cubicBezTo>
                      <a:pt x="1556938" y="2315213"/>
                      <a:pt x="1556723" y="2315535"/>
                      <a:pt x="1556508" y="2315964"/>
                    </a:cubicBezTo>
                    <a:cubicBezTo>
                      <a:pt x="1555863" y="2315749"/>
                      <a:pt x="1556293" y="2315105"/>
                      <a:pt x="1557154" y="2314461"/>
                    </a:cubicBezTo>
                    <a:cubicBezTo>
                      <a:pt x="1557154" y="2314569"/>
                      <a:pt x="1557261" y="2314676"/>
                      <a:pt x="1557261" y="2314891"/>
                    </a:cubicBezTo>
                    <a:close/>
                    <a:moveTo>
                      <a:pt x="1551669" y="2228475"/>
                    </a:moveTo>
                    <a:cubicBezTo>
                      <a:pt x="1552744" y="2232983"/>
                      <a:pt x="1568123" y="2287517"/>
                      <a:pt x="1570381" y="2309309"/>
                    </a:cubicBezTo>
                    <a:cubicBezTo>
                      <a:pt x="1571026" y="2315213"/>
                      <a:pt x="1570381" y="2319507"/>
                      <a:pt x="1569521" y="2321332"/>
                    </a:cubicBezTo>
                    <a:cubicBezTo>
                      <a:pt x="1568338" y="2323479"/>
                      <a:pt x="1566832" y="2324659"/>
                      <a:pt x="1565219" y="2325304"/>
                    </a:cubicBezTo>
                    <a:cubicBezTo>
                      <a:pt x="1561670" y="2326699"/>
                      <a:pt x="1557691" y="2324981"/>
                      <a:pt x="1556293" y="2321439"/>
                    </a:cubicBezTo>
                    <a:cubicBezTo>
                      <a:pt x="1555648" y="2319614"/>
                      <a:pt x="1555756" y="2317574"/>
                      <a:pt x="1556508" y="2315964"/>
                    </a:cubicBezTo>
                    <a:cubicBezTo>
                      <a:pt x="1556616" y="2315964"/>
                      <a:pt x="1556723" y="2316071"/>
                      <a:pt x="1556831" y="2316071"/>
                    </a:cubicBezTo>
                    <a:cubicBezTo>
                      <a:pt x="1557261" y="2316179"/>
                      <a:pt x="1557369" y="2315642"/>
                      <a:pt x="1557261" y="2314891"/>
                    </a:cubicBezTo>
                    <a:cubicBezTo>
                      <a:pt x="1557691" y="2314247"/>
                      <a:pt x="1558336" y="2313710"/>
                      <a:pt x="1558982" y="2313173"/>
                    </a:cubicBezTo>
                    <a:cubicBezTo>
                      <a:pt x="1558336" y="2313603"/>
                      <a:pt x="1557691" y="2314032"/>
                      <a:pt x="1557154" y="2314461"/>
                    </a:cubicBezTo>
                    <a:cubicBezTo>
                      <a:pt x="1556938" y="2313388"/>
                      <a:pt x="1556616" y="2312100"/>
                      <a:pt x="1556401" y="2311026"/>
                    </a:cubicBezTo>
                    <a:cubicBezTo>
                      <a:pt x="1553390" y="2289878"/>
                      <a:pt x="1536398" y="2237385"/>
                      <a:pt x="1535107" y="2232983"/>
                    </a:cubicBezTo>
                    <a:cubicBezTo>
                      <a:pt x="1525859" y="2200242"/>
                      <a:pt x="1515642" y="2167608"/>
                      <a:pt x="1505103" y="2135081"/>
                    </a:cubicBezTo>
                    <a:cubicBezTo>
                      <a:pt x="1498221" y="2113397"/>
                      <a:pt x="1491123" y="2091712"/>
                      <a:pt x="1483810" y="2070243"/>
                    </a:cubicBezTo>
                    <a:cubicBezTo>
                      <a:pt x="1471551" y="2034281"/>
                      <a:pt x="1458646" y="1998641"/>
                      <a:pt x="1444450" y="1963538"/>
                    </a:cubicBezTo>
                    <a:cubicBezTo>
                      <a:pt x="1442945" y="1959888"/>
                      <a:pt x="1444558" y="1955701"/>
                      <a:pt x="1448214" y="1954198"/>
                    </a:cubicBezTo>
                    <a:cubicBezTo>
                      <a:pt x="1451871" y="1952695"/>
                      <a:pt x="1456064" y="1954306"/>
                      <a:pt x="1457570" y="1957956"/>
                    </a:cubicBezTo>
                    <a:cubicBezTo>
                      <a:pt x="1477035" y="2001539"/>
                      <a:pt x="1494994" y="2045982"/>
                      <a:pt x="1510803" y="2091068"/>
                    </a:cubicBezTo>
                    <a:cubicBezTo>
                      <a:pt x="1517148" y="2109210"/>
                      <a:pt x="1523063" y="2127352"/>
                      <a:pt x="1528655" y="2145602"/>
                    </a:cubicBezTo>
                    <a:cubicBezTo>
                      <a:pt x="1537043" y="2173083"/>
                      <a:pt x="1544464" y="2200779"/>
                      <a:pt x="1551669" y="2228475"/>
                    </a:cubicBezTo>
                    <a:close/>
                    <a:moveTo>
                      <a:pt x="1640176" y="1927254"/>
                    </a:moveTo>
                    <a:cubicBezTo>
                      <a:pt x="1660931" y="1976420"/>
                      <a:pt x="1680289" y="2026230"/>
                      <a:pt x="1706313" y="2072389"/>
                    </a:cubicBezTo>
                    <a:cubicBezTo>
                      <a:pt x="1708249" y="2075717"/>
                      <a:pt x="1707174" y="2079904"/>
                      <a:pt x="1703840" y="2081729"/>
                    </a:cubicBezTo>
                    <a:cubicBezTo>
                      <a:pt x="1700614" y="2083661"/>
                      <a:pt x="1696420" y="2082588"/>
                      <a:pt x="1694484" y="2079367"/>
                    </a:cubicBezTo>
                    <a:cubicBezTo>
                      <a:pt x="1662221" y="2025800"/>
                      <a:pt x="1638455" y="1967295"/>
                      <a:pt x="1612322" y="1910293"/>
                    </a:cubicBezTo>
                    <a:cubicBezTo>
                      <a:pt x="1605439" y="1895264"/>
                      <a:pt x="1598449" y="1880235"/>
                      <a:pt x="1591137" y="1865528"/>
                    </a:cubicBezTo>
                    <a:cubicBezTo>
                      <a:pt x="1580060" y="1843522"/>
                      <a:pt x="1568338" y="1821945"/>
                      <a:pt x="1554895" y="1801334"/>
                    </a:cubicBezTo>
                    <a:cubicBezTo>
                      <a:pt x="1531666" y="1765801"/>
                      <a:pt x="1503705" y="1733060"/>
                      <a:pt x="1466603" y="1705686"/>
                    </a:cubicBezTo>
                    <a:cubicBezTo>
                      <a:pt x="1463377" y="1703431"/>
                      <a:pt x="1462625" y="1699030"/>
                      <a:pt x="1464883" y="1695810"/>
                    </a:cubicBezTo>
                    <a:cubicBezTo>
                      <a:pt x="1467249" y="1692589"/>
                      <a:pt x="1471658" y="1691838"/>
                      <a:pt x="1474885" y="1694092"/>
                    </a:cubicBezTo>
                    <a:cubicBezTo>
                      <a:pt x="1528010" y="1731020"/>
                      <a:pt x="1564896" y="1777931"/>
                      <a:pt x="1594040" y="1829781"/>
                    </a:cubicBezTo>
                    <a:cubicBezTo>
                      <a:pt x="1611462" y="1861019"/>
                      <a:pt x="1626088" y="1893976"/>
                      <a:pt x="1640176" y="1927254"/>
                    </a:cubicBezTo>
                    <a:close/>
                    <a:moveTo>
                      <a:pt x="1735027" y="1768055"/>
                    </a:moveTo>
                    <a:cubicBezTo>
                      <a:pt x="1738038" y="1770202"/>
                      <a:pt x="1738791" y="1774496"/>
                      <a:pt x="1736533" y="1777502"/>
                    </a:cubicBezTo>
                    <a:cubicBezTo>
                      <a:pt x="1734382" y="1780615"/>
                      <a:pt x="1730080" y="1781259"/>
                      <a:pt x="1727069" y="1779112"/>
                    </a:cubicBezTo>
                    <a:cubicBezTo>
                      <a:pt x="1718143" y="1772993"/>
                      <a:pt x="1709540" y="1762259"/>
                      <a:pt x="1701367" y="1749377"/>
                    </a:cubicBezTo>
                    <a:cubicBezTo>
                      <a:pt x="1685881" y="1724794"/>
                      <a:pt x="1672115" y="1692267"/>
                      <a:pt x="1659855" y="1675628"/>
                    </a:cubicBezTo>
                    <a:cubicBezTo>
                      <a:pt x="1645875" y="1656091"/>
                      <a:pt x="1630927" y="1637519"/>
                      <a:pt x="1615549" y="1619485"/>
                    </a:cubicBezTo>
                    <a:cubicBezTo>
                      <a:pt x="1605224" y="1607354"/>
                      <a:pt x="1594685" y="1595438"/>
                      <a:pt x="1583932" y="1583737"/>
                    </a:cubicBezTo>
                    <a:cubicBezTo>
                      <a:pt x="1557046" y="1554431"/>
                      <a:pt x="1528763" y="1526413"/>
                      <a:pt x="1499189" y="1498932"/>
                    </a:cubicBezTo>
                    <a:cubicBezTo>
                      <a:pt x="1496285" y="1496355"/>
                      <a:pt x="1495963" y="1491847"/>
                      <a:pt x="1498651" y="1488841"/>
                    </a:cubicBezTo>
                    <a:cubicBezTo>
                      <a:pt x="1501232" y="1485943"/>
                      <a:pt x="1505749" y="1485728"/>
                      <a:pt x="1508652" y="1488304"/>
                    </a:cubicBezTo>
                    <a:cubicBezTo>
                      <a:pt x="1530914" y="1507412"/>
                      <a:pt x="1552637" y="1526735"/>
                      <a:pt x="1573392" y="1546917"/>
                    </a:cubicBezTo>
                    <a:cubicBezTo>
                      <a:pt x="1587480" y="1560443"/>
                      <a:pt x="1601030" y="1574398"/>
                      <a:pt x="1614150" y="1588783"/>
                    </a:cubicBezTo>
                    <a:cubicBezTo>
                      <a:pt x="1625120" y="1600699"/>
                      <a:pt x="1635659" y="1613151"/>
                      <a:pt x="1645767" y="1625926"/>
                    </a:cubicBezTo>
                    <a:cubicBezTo>
                      <a:pt x="1655877" y="1638593"/>
                      <a:pt x="1665448" y="1651689"/>
                      <a:pt x="1674696" y="1665215"/>
                    </a:cubicBezTo>
                    <a:cubicBezTo>
                      <a:pt x="1686526" y="1682606"/>
                      <a:pt x="1699538" y="1715991"/>
                      <a:pt x="1714379" y="1741540"/>
                    </a:cubicBezTo>
                    <a:cubicBezTo>
                      <a:pt x="1720939" y="1752812"/>
                      <a:pt x="1727607" y="1762473"/>
                      <a:pt x="1735027" y="1768055"/>
                    </a:cubicBezTo>
                    <a:close/>
                    <a:moveTo>
                      <a:pt x="1273352" y="1823984"/>
                    </a:moveTo>
                    <a:cubicBezTo>
                      <a:pt x="1292494" y="1804339"/>
                      <a:pt x="1311852" y="1784909"/>
                      <a:pt x="1331639" y="1765908"/>
                    </a:cubicBezTo>
                    <a:cubicBezTo>
                      <a:pt x="1342501" y="1755281"/>
                      <a:pt x="1353793" y="1744975"/>
                      <a:pt x="1365084" y="1734777"/>
                    </a:cubicBezTo>
                    <a:cubicBezTo>
                      <a:pt x="1376484" y="1724579"/>
                      <a:pt x="1388098" y="1714381"/>
                      <a:pt x="1399605" y="1704398"/>
                    </a:cubicBezTo>
                    <a:cubicBezTo>
                      <a:pt x="1403477" y="1700962"/>
                      <a:pt x="1410790" y="1697957"/>
                      <a:pt x="1417242" y="1694736"/>
                    </a:cubicBezTo>
                    <a:cubicBezTo>
                      <a:pt x="1423157" y="1691838"/>
                      <a:pt x="1428642" y="1688832"/>
                      <a:pt x="1431653" y="1685934"/>
                    </a:cubicBezTo>
                    <a:cubicBezTo>
                      <a:pt x="1434557" y="1683250"/>
                      <a:pt x="1435954" y="1680351"/>
                      <a:pt x="1436170" y="1677668"/>
                    </a:cubicBezTo>
                    <a:cubicBezTo>
                      <a:pt x="1436492" y="1674555"/>
                      <a:pt x="1435632" y="1671119"/>
                      <a:pt x="1432083" y="1667899"/>
                    </a:cubicBezTo>
                    <a:cubicBezTo>
                      <a:pt x="1429287" y="1665430"/>
                      <a:pt x="1424985" y="1665537"/>
                      <a:pt x="1422404" y="1668328"/>
                    </a:cubicBezTo>
                    <a:cubicBezTo>
                      <a:pt x="1420361" y="1670475"/>
                      <a:pt x="1420038" y="1673803"/>
                      <a:pt x="1421436" y="1676272"/>
                    </a:cubicBezTo>
                    <a:cubicBezTo>
                      <a:pt x="1418318" y="1678634"/>
                      <a:pt x="1413048" y="1680781"/>
                      <a:pt x="1407779" y="1683035"/>
                    </a:cubicBezTo>
                    <a:cubicBezTo>
                      <a:pt x="1400788" y="1686041"/>
                      <a:pt x="1393906" y="1689261"/>
                      <a:pt x="1389711" y="1692697"/>
                    </a:cubicBezTo>
                    <a:cubicBezTo>
                      <a:pt x="1375408" y="1704290"/>
                      <a:pt x="1360998" y="1716099"/>
                      <a:pt x="1347018" y="1728122"/>
                    </a:cubicBezTo>
                    <a:cubicBezTo>
                      <a:pt x="1337554" y="1736173"/>
                      <a:pt x="1328305" y="1744439"/>
                      <a:pt x="1319164" y="1752812"/>
                    </a:cubicBezTo>
                    <a:cubicBezTo>
                      <a:pt x="1298947" y="1771705"/>
                      <a:pt x="1278836" y="1790706"/>
                      <a:pt x="1259479" y="1810566"/>
                    </a:cubicBezTo>
                    <a:cubicBezTo>
                      <a:pt x="1246574" y="1823769"/>
                      <a:pt x="1233992" y="1837296"/>
                      <a:pt x="1221732" y="1851036"/>
                    </a:cubicBezTo>
                    <a:cubicBezTo>
                      <a:pt x="1190975" y="1885602"/>
                      <a:pt x="1162262" y="1921994"/>
                      <a:pt x="1136237" y="1960103"/>
                    </a:cubicBezTo>
                    <a:cubicBezTo>
                      <a:pt x="1133978" y="1963323"/>
                      <a:pt x="1134731" y="1967724"/>
                      <a:pt x="1137957" y="1970086"/>
                    </a:cubicBezTo>
                    <a:cubicBezTo>
                      <a:pt x="1141184" y="1972340"/>
                      <a:pt x="1145593" y="1971589"/>
                      <a:pt x="1147851" y="1968368"/>
                    </a:cubicBezTo>
                    <a:cubicBezTo>
                      <a:pt x="1169359" y="1938955"/>
                      <a:pt x="1192803" y="1910937"/>
                      <a:pt x="1217108" y="1883777"/>
                    </a:cubicBezTo>
                    <a:cubicBezTo>
                      <a:pt x="1235282" y="1863381"/>
                      <a:pt x="1254209" y="1843522"/>
                      <a:pt x="1273352" y="1823984"/>
                    </a:cubicBezTo>
                    <a:close/>
                    <a:moveTo>
                      <a:pt x="1422942" y="1678097"/>
                    </a:moveTo>
                    <a:cubicBezTo>
                      <a:pt x="1422942" y="1678097"/>
                      <a:pt x="1422834" y="1677990"/>
                      <a:pt x="1422727" y="1677990"/>
                    </a:cubicBezTo>
                    <a:cubicBezTo>
                      <a:pt x="1422619" y="1677882"/>
                      <a:pt x="1422512" y="1677775"/>
                      <a:pt x="1422404" y="1677668"/>
                    </a:cubicBezTo>
                    <a:cubicBezTo>
                      <a:pt x="1422512" y="1678097"/>
                      <a:pt x="1422619" y="1678312"/>
                      <a:pt x="1422942" y="1678097"/>
                    </a:cubicBezTo>
                    <a:close/>
                    <a:moveTo>
                      <a:pt x="1286687" y="2109532"/>
                    </a:moveTo>
                    <a:cubicBezTo>
                      <a:pt x="1271954" y="2127996"/>
                      <a:pt x="1257651" y="2146568"/>
                      <a:pt x="1243993" y="2165783"/>
                    </a:cubicBezTo>
                    <a:cubicBezTo>
                      <a:pt x="1225926" y="2191117"/>
                      <a:pt x="1208934" y="2217310"/>
                      <a:pt x="1193664" y="2245221"/>
                    </a:cubicBezTo>
                    <a:cubicBezTo>
                      <a:pt x="1191836" y="2248656"/>
                      <a:pt x="1187534" y="2250052"/>
                      <a:pt x="1183985" y="2248227"/>
                    </a:cubicBezTo>
                    <a:cubicBezTo>
                      <a:pt x="1180543" y="2246402"/>
                      <a:pt x="1179146" y="2242001"/>
                      <a:pt x="1180974" y="2238566"/>
                    </a:cubicBezTo>
                    <a:cubicBezTo>
                      <a:pt x="1199256" y="2202282"/>
                      <a:pt x="1219796" y="2168252"/>
                      <a:pt x="1242810" y="2135833"/>
                    </a:cubicBezTo>
                    <a:cubicBezTo>
                      <a:pt x="1254317" y="2119516"/>
                      <a:pt x="1266469" y="2103736"/>
                      <a:pt x="1279159" y="2088170"/>
                    </a:cubicBezTo>
                    <a:cubicBezTo>
                      <a:pt x="1291634" y="2072819"/>
                      <a:pt x="1304861" y="2058005"/>
                      <a:pt x="1318304" y="2043083"/>
                    </a:cubicBezTo>
                    <a:lnTo>
                      <a:pt x="1373473" y="1982324"/>
                    </a:lnTo>
                    <a:cubicBezTo>
                      <a:pt x="1378635" y="1976742"/>
                      <a:pt x="1391970" y="1969120"/>
                      <a:pt x="1398960" y="1963430"/>
                    </a:cubicBezTo>
                    <a:cubicBezTo>
                      <a:pt x="1398530" y="1962250"/>
                      <a:pt x="1398315" y="1960961"/>
                      <a:pt x="1398637" y="1959566"/>
                    </a:cubicBezTo>
                    <a:cubicBezTo>
                      <a:pt x="1399283" y="1955916"/>
                      <a:pt x="1402832" y="1953447"/>
                      <a:pt x="1406596" y="1954091"/>
                    </a:cubicBezTo>
                    <a:cubicBezTo>
                      <a:pt x="1410359" y="1954735"/>
                      <a:pt x="1412403" y="1956560"/>
                      <a:pt x="1413478" y="1958063"/>
                    </a:cubicBezTo>
                    <a:cubicBezTo>
                      <a:pt x="1414876" y="1959888"/>
                      <a:pt x="1415414" y="1962035"/>
                      <a:pt x="1414984" y="1964504"/>
                    </a:cubicBezTo>
                    <a:cubicBezTo>
                      <a:pt x="1414661" y="1966865"/>
                      <a:pt x="1412188" y="1970623"/>
                      <a:pt x="1407779" y="1974380"/>
                    </a:cubicBezTo>
                    <a:cubicBezTo>
                      <a:pt x="1401326" y="1979962"/>
                      <a:pt x="1389604" y="1987262"/>
                      <a:pt x="1385087" y="1992522"/>
                    </a:cubicBezTo>
                    <a:lnTo>
                      <a:pt x="1331962" y="2055106"/>
                    </a:lnTo>
                    <a:cubicBezTo>
                      <a:pt x="1316261" y="2073034"/>
                      <a:pt x="1301313" y="2091283"/>
                      <a:pt x="1286687" y="2109532"/>
                    </a:cubicBezTo>
                    <a:close/>
                    <a:moveTo>
                      <a:pt x="1363579" y="2274742"/>
                    </a:moveTo>
                    <a:lnTo>
                      <a:pt x="1345835" y="2299540"/>
                    </a:lnTo>
                    <a:cubicBezTo>
                      <a:pt x="1339920" y="2307698"/>
                      <a:pt x="1334113" y="2316071"/>
                      <a:pt x="1328090" y="2324230"/>
                    </a:cubicBezTo>
                    <a:cubicBezTo>
                      <a:pt x="1322391" y="2331852"/>
                      <a:pt x="1316584" y="2339366"/>
                      <a:pt x="1310884" y="2346881"/>
                    </a:cubicBezTo>
                    <a:cubicBezTo>
                      <a:pt x="1302280" y="2358260"/>
                      <a:pt x="1293570" y="2369424"/>
                      <a:pt x="1285289" y="2380910"/>
                    </a:cubicBezTo>
                    <a:cubicBezTo>
                      <a:pt x="1283138" y="2384238"/>
                      <a:pt x="1278729" y="2385204"/>
                      <a:pt x="1275395" y="2383057"/>
                    </a:cubicBezTo>
                    <a:cubicBezTo>
                      <a:pt x="1272061" y="2380910"/>
                      <a:pt x="1271094" y="2376509"/>
                      <a:pt x="1273244" y="2373181"/>
                    </a:cubicBezTo>
                    <a:cubicBezTo>
                      <a:pt x="1281955" y="2358367"/>
                      <a:pt x="1290988" y="2343768"/>
                      <a:pt x="1300667" y="2329490"/>
                    </a:cubicBezTo>
                    <a:cubicBezTo>
                      <a:pt x="1304431" y="2323908"/>
                      <a:pt x="1308410" y="2318219"/>
                      <a:pt x="1312497" y="2312744"/>
                    </a:cubicBezTo>
                    <a:cubicBezTo>
                      <a:pt x="1318734" y="2304585"/>
                      <a:pt x="1325294" y="2296641"/>
                      <a:pt x="1331639" y="2288698"/>
                    </a:cubicBezTo>
                    <a:lnTo>
                      <a:pt x="1351427" y="2265403"/>
                    </a:lnTo>
                    <a:cubicBezTo>
                      <a:pt x="1351750" y="2265081"/>
                      <a:pt x="1357557" y="2258533"/>
                      <a:pt x="1359923" y="2255205"/>
                    </a:cubicBezTo>
                    <a:lnTo>
                      <a:pt x="1359923" y="2255956"/>
                    </a:lnTo>
                    <a:cubicBezTo>
                      <a:pt x="1359923" y="2255634"/>
                      <a:pt x="1360030" y="2255205"/>
                      <a:pt x="1360245" y="2254775"/>
                    </a:cubicBezTo>
                    <a:lnTo>
                      <a:pt x="1359923" y="2255205"/>
                    </a:lnTo>
                    <a:cubicBezTo>
                      <a:pt x="1359923" y="2254775"/>
                      <a:pt x="1359923" y="2254346"/>
                      <a:pt x="1360353" y="2254453"/>
                    </a:cubicBezTo>
                    <a:lnTo>
                      <a:pt x="1360353" y="2254346"/>
                    </a:lnTo>
                    <a:cubicBezTo>
                      <a:pt x="1361751" y="2250911"/>
                      <a:pt x="1365622" y="2249193"/>
                      <a:pt x="1369171" y="2250481"/>
                    </a:cubicBezTo>
                    <a:cubicBezTo>
                      <a:pt x="1371645" y="2251340"/>
                      <a:pt x="1373688" y="2253487"/>
                      <a:pt x="1373580" y="2257566"/>
                    </a:cubicBezTo>
                    <a:cubicBezTo>
                      <a:pt x="1373580" y="2258318"/>
                      <a:pt x="1373150" y="2259928"/>
                      <a:pt x="1372075" y="2261860"/>
                    </a:cubicBezTo>
                    <a:cubicBezTo>
                      <a:pt x="1370031" y="2265510"/>
                      <a:pt x="1363902" y="2274313"/>
                      <a:pt x="1363579" y="2274742"/>
                    </a:cubicBezTo>
                    <a:close/>
                    <a:moveTo>
                      <a:pt x="1313787" y="1026275"/>
                    </a:moveTo>
                    <a:lnTo>
                      <a:pt x="1313572" y="1025953"/>
                    </a:lnTo>
                    <a:cubicBezTo>
                      <a:pt x="1314325" y="1025953"/>
                      <a:pt x="1314970" y="1026060"/>
                      <a:pt x="1314755" y="1026489"/>
                    </a:cubicBezTo>
                    <a:cubicBezTo>
                      <a:pt x="1314433" y="1026382"/>
                      <a:pt x="1314110" y="1026382"/>
                      <a:pt x="1313787" y="1026275"/>
                    </a:cubicBezTo>
                    <a:close/>
                    <a:moveTo>
                      <a:pt x="944813" y="524311"/>
                    </a:moveTo>
                    <a:lnTo>
                      <a:pt x="945135" y="524848"/>
                    </a:lnTo>
                    <a:cubicBezTo>
                      <a:pt x="944813" y="525170"/>
                      <a:pt x="944598" y="524633"/>
                      <a:pt x="944383" y="523989"/>
                    </a:cubicBezTo>
                    <a:lnTo>
                      <a:pt x="944813" y="524311"/>
                    </a:lnTo>
                    <a:close/>
                    <a:moveTo>
                      <a:pt x="829098" y="444229"/>
                    </a:moveTo>
                    <a:cubicBezTo>
                      <a:pt x="809203" y="433709"/>
                      <a:pt x="788233" y="422544"/>
                      <a:pt x="767369" y="411380"/>
                    </a:cubicBezTo>
                    <a:cubicBezTo>
                      <a:pt x="746399" y="400323"/>
                      <a:pt x="725428" y="389266"/>
                      <a:pt x="705748" y="378424"/>
                    </a:cubicBezTo>
                    <a:cubicBezTo>
                      <a:pt x="669830" y="358672"/>
                      <a:pt x="637890" y="339993"/>
                      <a:pt x="616919" y="324428"/>
                    </a:cubicBezTo>
                    <a:cubicBezTo>
                      <a:pt x="613801" y="321959"/>
                      <a:pt x="609391" y="322495"/>
                      <a:pt x="606918" y="325608"/>
                    </a:cubicBezTo>
                    <a:cubicBezTo>
                      <a:pt x="604552" y="328722"/>
                      <a:pt x="605090" y="333230"/>
                      <a:pt x="608208" y="335592"/>
                    </a:cubicBezTo>
                    <a:cubicBezTo>
                      <a:pt x="627028" y="350836"/>
                      <a:pt x="654881" y="369085"/>
                      <a:pt x="686713" y="388085"/>
                    </a:cubicBezTo>
                    <a:cubicBezTo>
                      <a:pt x="703920" y="398284"/>
                      <a:pt x="722310" y="408804"/>
                      <a:pt x="741022" y="419109"/>
                    </a:cubicBezTo>
                    <a:cubicBezTo>
                      <a:pt x="765864" y="432635"/>
                      <a:pt x="791459" y="445839"/>
                      <a:pt x="815763" y="458184"/>
                    </a:cubicBezTo>
                    <a:cubicBezTo>
                      <a:pt x="862651" y="481908"/>
                      <a:pt x="904915" y="502197"/>
                      <a:pt x="928252" y="514650"/>
                    </a:cubicBezTo>
                    <a:cubicBezTo>
                      <a:pt x="936102" y="518836"/>
                      <a:pt x="941694" y="521950"/>
                      <a:pt x="944383" y="523989"/>
                    </a:cubicBezTo>
                    <a:cubicBezTo>
                      <a:pt x="944275" y="523560"/>
                      <a:pt x="944275" y="523023"/>
                      <a:pt x="944275" y="522594"/>
                    </a:cubicBezTo>
                    <a:cubicBezTo>
                      <a:pt x="944383" y="523238"/>
                      <a:pt x="944598" y="523775"/>
                      <a:pt x="944813" y="524311"/>
                    </a:cubicBezTo>
                    <a:lnTo>
                      <a:pt x="945135" y="524633"/>
                    </a:lnTo>
                    <a:cubicBezTo>
                      <a:pt x="945243" y="524633"/>
                      <a:pt x="945458" y="524741"/>
                      <a:pt x="945350" y="524741"/>
                    </a:cubicBezTo>
                    <a:cubicBezTo>
                      <a:pt x="945243" y="524848"/>
                      <a:pt x="945243" y="524848"/>
                      <a:pt x="945135" y="524848"/>
                    </a:cubicBezTo>
                    <a:cubicBezTo>
                      <a:pt x="945888" y="526029"/>
                      <a:pt x="946856" y="526888"/>
                      <a:pt x="948039" y="527424"/>
                    </a:cubicBezTo>
                    <a:cubicBezTo>
                      <a:pt x="948469" y="527639"/>
                      <a:pt x="948792" y="526888"/>
                      <a:pt x="949222" y="526995"/>
                    </a:cubicBezTo>
                    <a:cubicBezTo>
                      <a:pt x="949545" y="527424"/>
                      <a:pt x="949760" y="527746"/>
                      <a:pt x="950082" y="528176"/>
                    </a:cubicBezTo>
                    <a:cubicBezTo>
                      <a:pt x="993314" y="592263"/>
                      <a:pt x="1036330" y="655814"/>
                      <a:pt x="1079347" y="719150"/>
                    </a:cubicBezTo>
                    <a:cubicBezTo>
                      <a:pt x="1050096" y="710884"/>
                      <a:pt x="994067" y="694245"/>
                      <a:pt x="929649" y="670735"/>
                    </a:cubicBezTo>
                    <a:cubicBezTo>
                      <a:pt x="893838" y="657746"/>
                      <a:pt x="855769" y="642717"/>
                      <a:pt x="818559" y="625971"/>
                    </a:cubicBezTo>
                    <a:cubicBezTo>
                      <a:pt x="787695" y="612230"/>
                      <a:pt x="757476" y="597416"/>
                      <a:pt x="729945" y="581314"/>
                    </a:cubicBezTo>
                    <a:cubicBezTo>
                      <a:pt x="699296" y="563386"/>
                      <a:pt x="671873" y="544063"/>
                      <a:pt x="650580" y="523345"/>
                    </a:cubicBezTo>
                    <a:cubicBezTo>
                      <a:pt x="647891" y="520554"/>
                      <a:pt x="643374" y="520447"/>
                      <a:pt x="640578" y="523238"/>
                    </a:cubicBezTo>
                    <a:cubicBezTo>
                      <a:pt x="637674" y="526029"/>
                      <a:pt x="637674" y="530538"/>
                      <a:pt x="640471" y="533329"/>
                    </a:cubicBezTo>
                    <a:cubicBezTo>
                      <a:pt x="665850" y="559629"/>
                      <a:pt x="700049" y="584212"/>
                      <a:pt x="738549" y="606433"/>
                    </a:cubicBezTo>
                    <a:cubicBezTo>
                      <a:pt x="761347" y="619637"/>
                      <a:pt x="785759" y="632090"/>
                      <a:pt x="810709" y="643361"/>
                    </a:cubicBezTo>
                    <a:cubicBezTo>
                      <a:pt x="848240" y="660537"/>
                      <a:pt x="887063" y="675351"/>
                      <a:pt x="923412" y="688018"/>
                    </a:cubicBezTo>
                    <a:cubicBezTo>
                      <a:pt x="1003530" y="715714"/>
                      <a:pt x="1071389" y="732246"/>
                      <a:pt x="1091392" y="736862"/>
                    </a:cubicBezTo>
                    <a:cubicBezTo>
                      <a:pt x="1103867" y="755111"/>
                      <a:pt x="1116234" y="773897"/>
                      <a:pt x="1128709" y="792039"/>
                    </a:cubicBezTo>
                    <a:cubicBezTo>
                      <a:pt x="1142366" y="811792"/>
                      <a:pt x="1156347" y="831329"/>
                      <a:pt x="1170435" y="850759"/>
                    </a:cubicBezTo>
                    <a:cubicBezTo>
                      <a:pt x="1176779" y="859455"/>
                      <a:pt x="1183017" y="868257"/>
                      <a:pt x="1189362" y="876845"/>
                    </a:cubicBezTo>
                    <a:cubicBezTo>
                      <a:pt x="1166671" y="876952"/>
                      <a:pt x="1108706" y="864500"/>
                      <a:pt x="1105265" y="864178"/>
                    </a:cubicBezTo>
                    <a:cubicBezTo>
                      <a:pt x="1066012" y="860313"/>
                      <a:pt x="1026867" y="854624"/>
                      <a:pt x="988152" y="847324"/>
                    </a:cubicBezTo>
                    <a:cubicBezTo>
                      <a:pt x="962342" y="842386"/>
                      <a:pt x="936640" y="836804"/>
                      <a:pt x="911367" y="830041"/>
                    </a:cubicBezTo>
                    <a:cubicBezTo>
                      <a:pt x="869319" y="818662"/>
                      <a:pt x="828131" y="804277"/>
                      <a:pt x="788663" y="784954"/>
                    </a:cubicBezTo>
                    <a:cubicBezTo>
                      <a:pt x="785114" y="783237"/>
                      <a:pt x="780812" y="784632"/>
                      <a:pt x="779092" y="788068"/>
                    </a:cubicBezTo>
                    <a:cubicBezTo>
                      <a:pt x="777263" y="791610"/>
                      <a:pt x="778661" y="795904"/>
                      <a:pt x="782210" y="797622"/>
                    </a:cubicBezTo>
                    <a:cubicBezTo>
                      <a:pt x="832002" y="823922"/>
                      <a:pt x="884590" y="843030"/>
                      <a:pt x="938791" y="856449"/>
                    </a:cubicBezTo>
                    <a:cubicBezTo>
                      <a:pt x="960406" y="861709"/>
                      <a:pt x="982345" y="866110"/>
                      <a:pt x="1004391" y="869653"/>
                    </a:cubicBezTo>
                    <a:cubicBezTo>
                      <a:pt x="1037299" y="874913"/>
                      <a:pt x="1070529" y="878348"/>
                      <a:pt x="1103759" y="880924"/>
                    </a:cubicBezTo>
                    <a:cubicBezTo>
                      <a:pt x="1107200" y="881246"/>
                      <a:pt x="1167854" y="892089"/>
                      <a:pt x="1190545" y="891015"/>
                    </a:cubicBezTo>
                    <a:cubicBezTo>
                      <a:pt x="1194309" y="890800"/>
                      <a:pt x="1196137" y="889942"/>
                      <a:pt x="1198288" y="889190"/>
                    </a:cubicBezTo>
                    <a:cubicBezTo>
                      <a:pt x="1218721" y="917101"/>
                      <a:pt x="1239046" y="945012"/>
                      <a:pt x="1259156" y="973137"/>
                    </a:cubicBezTo>
                    <a:cubicBezTo>
                      <a:pt x="1258188" y="973352"/>
                      <a:pt x="1257866" y="973137"/>
                      <a:pt x="1256898" y="973459"/>
                    </a:cubicBezTo>
                    <a:cubicBezTo>
                      <a:pt x="1248295" y="976143"/>
                      <a:pt x="1235282" y="981940"/>
                      <a:pt x="1228292" y="983120"/>
                    </a:cubicBezTo>
                    <a:cubicBezTo>
                      <a:pt x="1214312" y="985589"/>
                      <a:pt x="1200331" y="987736"/>
                      <a:pt x="1186243" y="989561"/>
                    </a:cubicBezTo>
                    <a:cubicBezTo>
                      <a:pt x="1172263" y="991386"/>
                      <a:pt x="1158283" y="992889"/>
                      <a:pt x="1144195" y="993855"/>
                    </a:cubicBezTo>
                    <a:cubicBezTo>
                      <a:pt x="1125267" y="995143"/>
                      <a:pt x="1106340" y="995251"/>
                      <a:pt x="1087413" y="994607"/>
                    </a:cubicBezTo>
                    <a:cubicBezTo>
                      <a:pt x="1068485" y="993963"/>
                      <a:pt x="1049558" y="992567"/>
                      <a:pt x="1030738" y="990313"/>
                    </a:cubicBezTo>
                    <a:cubicBezTo>
                      <a:pt x="992884" y="985697"/>
                      <a:pt x="955459" y="977968"/>
                      <a:pt x="918895" y="967125"/>
                    </a:cubicBezTo>
                    <a:cubicBezTo>
                      <a:pt x="915131" y="965945"/>
                      <a:pt x="911153" y="968092"/>
                      <a:pt x="909969" y="971741"/>
                    </a:cubicBezTo>
                    <a:cubicBezTo>
                      <a:pt x="908787" y="975499"/>
                      <a:pt x="910830" y="979578"/>
                      <a:pt x="914594" y="980759"/>
                    </a:cubicBezTo>
                    <a:cubicBezTo>
                      <a:pt x="951588" y="993211"/>
                      <a:pt x="989658" y="1002980"/>
                      <a:pt x="1028265" y="1008669"/>
                    </a:cubicBezTo>
                    <a:cubicBezTo>
                      <a:pt x="1047622" y="1011460"/>
                      <a:pt x="1067195" y="1013285"/>
                      <a:pt x="1086875" y="1013930"/>
                    </a:cubicBezTo>
                    <a:cubicBezTo>
                      <a:pt x="1106447" y="1014466"/>
                      <a:pt x="1126020" y="1013822"/>
                      <a:pt x="1145700" y="1011997"/>
                    </a:cubicBezTo>
                    <a:cubicBezTo>
                      <a:pt x="1160111" y="1010709"/>
                      <a:pt x="1174521" y="1008777"/>
                      <a:pt x="1188824" y="1006415"/>
                    </a:cubicBezTo>
                    <a:cubicBezTo>
                      <a:pt x="1203020" y="1004053"/>
                      <a:pt x="1217108" y="1001262"/>
                      <a:pt x="1231195" y="998364"/>
                    </a:cubicBezTo>
                    <a:cubicBezTo>
                      <a:pt x="1237756" y="996968"/>
                      <a:pt x="1249155" y="991708"/>
                      <a:pt x="1258081" y="988166"/>
                    </a:cubicBezTo>
                    <a:cubicBezTo>
                      <a:pt x="1259264" y="987629"/>
                      <a:pt x="1260770" y="987092"/>
                      <a:pt x="1262060" y="986663"/>
                    </a:cubicBezTo>
                    <a:cubicBezTo>
                      <a:pt x="1262490" y="987092"/>
                      <a:pt x="1262920" y="987522"/>
                      <a:pt x="1263458" y="987844"/>
                    </a:cubicBezTo>
                    <a:cubicBezTo>
                      <a:pt x="1265394" y="988917"/>
                      <a:pt x="1267007" y="987200"/>
                      <a:pt x="1268943" y="986555"/>
                    </a:cubicBezTo>
                    <a:cubicBezTo>
                      <a:pt x="1270986" y="989561"/>
                      <a:pt x="1287117" y="1015218"/>
                      <a:pt x="1298086" y="1028958"/>
                    </a:cubicBezTo>
                    <a:cubicBezTo>
                      <a:pt x="1302388" y="1034218"/>
                      <a:pt x="1306260" y="1037868"/>
                      <a:pt x="1308625" y="1038942"/>
                    </a:cubicBezTo>
                    <a:cubicBezTo>
                      <a:pt x="1310991" y="1040123"/>
                      <a:pt x="1313035" y="1040123"/>
                      <a:pt x="1314648" y="1039586"/>
                    </a:cubicBezTo>
                    <a:cubicBezTo>
                      <a:pt x="1318304" y="1038620"/>
                      <a:pt x="1320455" y="1034863"/>
                      <a:pt x="1319487" y="1031320"/>
                    </a:cubicBezTo>
                    <a:cubicBezTo>
                      <a:pt x="1318842" y="1028958"/>
                      <a:pt x="1317014" y="1027241"/>
                      <a:pt x="1314863" y="1026489"/>
                    </a:cubicBezTo>
                    <a:cubicBezTo>
                      <a:pt x="1314863" y="1026597"/>
                      <a:pt x="1314863" y="1026704"/>
                      <a:pt x="1314755" y="1026704"/>
                    </a:cubicBezTo>
                    <a:cubicBezTo>
                      <a:pt x="1314540" y="1027026"/>
                      <a:pt x="1314217" y="1026811"/>
                      <a:pt x="1313895" y="1026275"/>
                    </a:cubicBezTo>
                    <a:cubicBezTo>
                      <a:pt x="1313035" y="1026167"/>
                      <a:pt x="1312067" y="1026167"/>
                      <a:pt x="1311099" y="1026489"/>
                    </a:cubicBezTo>
                    <a:cubicBezTo>
                      <a:pt x="1311529" y="1026382"/>
                      <a:pt x="1312712" y="1026060"/>
                      <a:pt x="1313680" y="1025953"/>
                    </a:cubicBezTo>
                    <a:cubicBezTo>
                      <a:pt x="1313357" y="1025631"/>
                      <a:pt x="1313035" y="1025094"/>
                      <a:pt x="1312712" y="1024772"/>
                    </a:cubicBezTo>
                    <a:cubicBezTo>
                      <a:pt x="1307980" y="1019619"/>
                      <a:pt x="1301098" y="1009743"/>
                      <a:pt x="1294860" y="1000296"/>
                    </a:cubicBezTo>
                    <a:cubicBezTo>
                      <a:pt x="1296258" y="999330"/>
                      <a:pt x="1298301" y="999652"/>
                      <a:pt x="1298732" y="997935"/>
                    </a:cubicBezTo>
                    <a:cubicBezTo>
                      <a:pt x="1302926" y="980437"/>
                      <a:pt x="1314110" y="940074"/>
                      <a:pt x="1322068" y="907332"/>
                    </a:cubicBezTo>
                    <a:cubicBezTo>
                      <a:pt x="1326154" y="890800"/>
                      <a:pt x="1329381" y="876201"/>
                      <a:pt x="1330671" y="867291"/>
                    </a:cubicBezTo>
                    <a:cubicBezTo>
                      <a:pt x="1333898" y="844748"/>
                      <a:pt x="1336156" y="815119"/>
                      <a:pt x="1337446" y="782163"/>
                    </a:cubicBezTo>
                    <a:cubicBezTo>
                      <a:pt x="1338199" y="764021"/>
                      <a:pt x="1338522" y="745021"/>
                      <a:pt x="1338629" y="725483"/>
                    </a:cubicBezTo>
                    <a:cubicBezTo>
                      <a:pt x="1338629" y="697358"/>
                      <a:pt x="1338092" y="668481"/>
                      <a:pt x="1337016" y="640677"/>
                    </a:cubicBezTo>
                    <a:cubicBezTo>
                      <a:pt x="1335188" y="591297"/>
                      <a:pt x="1331854" y="545459"/>
                      <a:pt x="1328198" y="513469"/>
                    </a:cubicBezTo>
                    <a:cubicBezTo>
                      <a:pt x="1327768" y="509497"/>
                      <a:pt x="1324326" y="506706"/>
                      <a:pt x="1320455" y="507135"/>
                    </a:cubicBezTo>
                    <a:cubicBezTo>
                      <a:pt x="1316476" y="507457"/>
                      <a:pt x="1313572" y="511000"/>
                      <a:pt x="1314002" y="514865"/>
                    </a:cubicBezTo>
                    <a:cubicBezTo>
                      <a:pt x="1317766" y="557160"/>
                      <a:pt x="1319379" y="623716"/>
                      <a:pt x="1319487" y="690273"/>
                    </a:cubicBezTo>
                    <a:cubicBezTo>
                      <a:pt x="1319487" y="720330"/>
                      <a:pt x="1319272" y="750281"/>
                      <a:pt x="1318519" y="777977"/>
                    </a:cubicBezTo>
                    <a:cubicBezTo>
                      <a:pt x="1317551" y="811684"/>
                      <a:pt x="1316153" y="842064"/>
                      <a:pt x="1313357" y="865037"/>
                    </a:cubicBezTo>
                    <a:cubicBezTo>
                      <a:pt x="1312282" y="873625"/>
                      <a:pt x="1309486" y="887687"/>
                      <a:pt x="1306044" y="903682"/>
                    </a:cubicBezTo>
                    <a:cubicBezTo>
                      <a:pt x="1299699" y="933310"/>
                      <a:pt x="1291311" y="968306"/>
                      <a:pt x="1286902" y="987951"/>
                    </a:cubicBezTo>
                    <a:cubicBezTo>
                      <a:pt x="1283783" y="982906"/>
                      <a:pt x="1281202" y="978827"/>
                      <a:pt x="1280664" y="978075"/>
                    </a:cubicBezTo>
                    <a:cubicBezTo>
                      <a:pt x="1259049" y="946622"/>
                      <a:pt x="1236680" y="915491"/>
                      <a:pt x="1214527" y="884359"/>
                    </a:cubicBezTo>
                    <a:cubicBezTo>
                      <a:pt x="1215279" y="883286"/>
                      <a:pt x="1217108" y="883393"/>
                      <a:pt x="1217215" y="881998"/>
                    </a:cubicBezTo>
                    <a:cubicBezTo>
                      <a:pt x="1217215" y="881998"/>
                      <a:pt x="1223022" y="802667"/>
                      <a:pt x="1226571" y="706482"/>
                    </a:cubicBezTo>
                    <a:cubicBezTo>
                      <a:pt x="1228077" y="668696"/>
                      <a:pt x="1229152" y="628332"/>
                      <a:pt x="1229367" y="589257"/>
                    </a:cubicBezTo>
                    <a:cubicBezTo>
                      <a:pt x="1229475" y="562098"/>
                      <a:pt x="1229152" y="535583"/>
                      <a:pt x="1228399" y="510893"/>
                    </a:cubicBezTo>
                    <a:cubicBezTo>
                      <a:pt x="1226894" y="460868"/>
                      <a:pt x="1223775" y="418143"/>
                      <a:pt x="1218506" y="393024"/>
                    </a:cubicBezTo>
                    <a:cubicBezTo>
                      <a:pt x="1217753" y="389159"/>
                      <a:pt x="1213989" y="386690"/>
                      <a:pt x="1210117" y="387441"/>
                    </a:cubicBezTo>
                    <a:cubicBezTo>
                      <a:pt x="1206246" y="388193"/>
                      <a:pt x="1203772" y="391950"/>
                      <a:pt x="1204526" y="395815"/>
                    </a:cubicBezTo>
                    <a:cubicBezTo>
                      <a:pt x="1209795" y="425228"/>
                      <a:pt x="1210978" y="479117"/>
                      <a:pt x="1210763" y="540414"/>
                    </a:cubicBezTo>
                    <a:cubicBezTo>
                      <a:pt x="1210548" y="566714"/>
                      <a:pt x="1210225" y="594410"/>
                      <a:pt x="1209687" y="622106"/>
                    </a:cubicBezTo>
                    <a:cubicBezTo>
                      <a:pt x="1209365" y="640463"/>
                      <a:pt x="1209150" y="658712"/>
                      <a:pt x="1208827" y="676639"/>
                    </a:cubicBezTo>
                    <a:cubicBezTo>
                      <a:pt x="1207321" y="763592"/>
                      <a:pt x="1204848" y="841312"/>
                      <a:pt x="1203988" y="869438"/>
                    </a:cubicBezTo>
                    <a:cubicBezTo>
                      <a:pt x="1192696" y="853550"/>
                      <a:pt x="1181404" y="837663"/>
                      <a:pt x="1170220" y="821668"/>
                    </a:cubicBezTo>
                    <a:cubicBezTo>
                      <a:pt x="1161078" y="808571"/>
                      <a:pt x="1152045" y="795475"/>
                      <a:pt x="1143119" y="782378"/>
                    </a:cubicBezTo>
                    <a:cubicBezTo>
                      <a:pt x="1115266" y="741478"/>
                      <a:pt x="1087520" y="699397"/>
                      <a:pt x="1059882" y="657746"/>
                    </a:cubicBezTo>
                    <a:cubicBezTo>
                      <a:pt x="1060528" y="657746"/>
                      <a:pt x="1061388" y="657961"/>
                      <a:pt x="1061926" y="657853"/>
                    </a:cubicBezTo>
                    <a:cubicBezTo>
                      <a:pt x="1063001" y="657639"/>
                      <a:pt x="1066227" y="657102"/>
                      <a:pt x="1067410" y="652701"/>
                    </a:cubicBezTo>
                    <a:cubicBezTo>
                      <a:pt x="1067518" y="652056"/>
                      <a:pt x="1067840" y="650768"/>
                      <a:pt x="1067948" y="648621"/>
                    </a:cubicBezTo>
                    <a:cubicBezTo>
                      <a:pt x="1068163" y="647118"/>
                      <a:pt x="1067840" y="645723"/>
                      <a:pt x="1067087" y="644435"/>
                    </a:cubicBezTo>
                    <a:cubicBezTo>
                      <a:pt x="1066872" y="633270"/>
                      <a:pt x="1067410" y="609976"/>
                      <a:pt x="1067410" y="599778"/>
                    </a:cubicBezTo>
                    <a:cubicBezTo>
                      <a:pt x="1067410" y="582924"/>
                      <a:pt x="1066980" y="566070"/>
                      <a:pt x="1066334" y="549216"/>
                    </a:cubicBezTo>
                    <a:cubicBezTo>
                      <a:pt x="1065582" y="532470"/>
                      <a:pt x="1064614" y="515616"/>
                      <a:pt x="1063539" y="498870"/>
                    </a:cubicBezTo>
                    <a:cubicBezTo>
                      <a:pt x="1061818" y="475575"/>
                      <a:pt x="1059667" y="451743"/>
                      <a:pt x="1056548" y="427912"/>
                    </a:cubicBezTo>
                    <a:cubicBezTo>
                      <a:pt x="1053430" y="404403"/>
                      <a:pt x="1049451" y="380893"/>
                      <a:pt x="1044719" y="357491"/>
                    </a:cubicBezTo>
                    <a:cubicBezTo>
                      <a:pt x="1035148" y="310258"/>
                      <a:pt x="1022350" y="263775"/>
                      <a:pt x="1006541" y="219870"/>
                    </a:cubicBezTo>
                    <a:cubicBezTo>
                      <a:pt x="1005144" y="216113"/>
                      <a:pt x="1001164" y="214073"/>
                      <a:pt x="997401" y="215361"/>
                    </a:cubicBezTo>
                    <a:cubicBezTo>
                      <a:pt x="993637" y="216649"/>
                      <a:pt x="991701" y="220729"/>
                      <a:pt x="992991" y="224378"/>
                    </a:cubicBezTo>
                    <a:cubicBezTo>
                      <a:pt x="1007187" y="268177"/>
                      <a:pt x="1017941" y="314337"/>
                      <a:pt x="1026437" y="360926"/>
                    </a:cubicBezTo>
                    <a:cubicBezTo>
                      <a:pt x="1030631" y="384114"/>
                      <a:pt x="1034180" y="407301"/>
                      <a:pt x="1037299" y="430381"/>
                    </a:cubicBezTo>
                    <a:cubicBezTo>
                      <a:pt x="1040417" y="453890"/>
                      <a:pt x="1043213" y="477292"/>
                      <a:pt x="1045149" y="500372"/>
                    </a:cubicBezTo>
                    <a:cubicBezTo>
                      <a:pt x="1046977" y="520232"/>
                      <a:pt x="1048590" y="540199"/>
                      <a:pt x="1049881" y="560166"/>
                    </a:cubicBezTo>
                    <a:cubicBezTo>
                      <a:pt x="1050633" y="573477"/>
                      <a:pt x="1051386" y="586681"/>
                      <a:pt x="1051817" y="599992"/>
                    </a:cubicBezTo>
                    <a:cubicBezTo>
                      <a:pt x="1052139" y="611156"/>
                      <a:pt x="1052462" y="637564"/>
                      <a:pt x="1053107" y="647655"/>
                    </a:cubicBezTo>
                    <a:cubicBezTo>
                      <a:pt x="1053430" y="647333"/>
                      <a:pt x="1053860" y="647011"/>
                      <a:pt x="1054397" y="646689"/>
                    </a:cubicBezTo>
                    <a:cubicBezTo>
                      <a:pt x="1054290" y="646904"/>
                      <a:pt x="1054290" y="647011"/>
                      <a:pt x="1054290" y="647226"/>
                    </a:cubicBezTo>
                    <a:cubicBezTo>
                      <a:pt x="1054182" y="648085"/>
                      <a:pt x="1054290" y="648943"/>
                      <a:pt x="1053967" y="649051"/>
                    </a:cubicBezTo>
                    <a:cubicBezTo>
                      <a:pt x="1024824" y="605038"/>
                      <a:pt x="995680" y="561454"/>
                      <a:pt x="966106" y="517334"/>
                    </a:cubicBezTo>
                    <a:cubicBezTo>
                      <a:pt x="958148" y="505633"/>
                      <a:pt x="949867" y="494146"/>
                      <a:pt x="941909" y="482338"/>
                    </a:cubicBezTo>
                    <a:cubicBezTo>
                      <a:pt x="942985" y="480942"/>
                      <a:pt x="945135" y="480406"/>
                      <a:pt x="944920" y="478581"/>
                    </a:cubicBezTo>
                    <a:cubicBezTo>
                      <a:pt x="941909" y="444766"/>
                      <a:pt x="928359" y="392057"/>
                      <a:pt x="911367" y="338168"/>
                    </a:cubicBezTo>
                    <a:cubicBezTo>
                      <a:pt x="907066" y="324535"/>
                      <a:pt x="902442" y="310794"/>
                      <a:pt x="897817" y="297268"/>
                    </a:cubicBezTo>
                    <a:cubicBezTo>
                      <a:pt x="892978" y="283528"/>
                      <a:pt x="888031" y="269894"/>
                      <a:pt x="883084" y="256905"/>
                    </a:cubicBezTo>
                    <a:cubicBezTo>
                      <a:pt x="857919" y="190349"/>
                      <a:pt x="834690" y="137319"/>
                      <a:pt x="834690" y="137319"/>
                    </a:cubicBezTo>
                    <a:cubicBezTo>
                      <a:pt x="833185" y="133669"/>
                      <a:pt x="829098" y="131844"/>
                      <a:pt x="825442" y="133347"/>
                    </a:cubicBezTo>
                    <a:cubicBezTo>
                      <a:pt x="821785" y="134850"/>
                      <a:pt x="820065" y="139036"/>
                      <a:pt x="821463" y="142686"/>
                    </a:cubicBezTo>
                    <a:cubicBezTo>
                      <a:pt x="821463" y="142686"/>
                      <a:pt x="834906" y="178004"/>
                      <a:pt x="852435" y="227062"/>
                    </a:cubicBezTo>
                    <a:cubicBezTo>
                      <a:pt x="858780" y="244453"/>
                      <a:pt x="865447" y="263561"/>
                      <a:pt x="872438" y="283528"/>
                    </a:cubicBezTo>
                    <a:cubicBezTo>
                      <a:pt x="876847" y="295873"/>
                      <a:pt x="881256" y="308433"/>
                      <a:pt x="885665" y="321100"/>
                    </a:cubicBezTo>
                    <a:cubicBezTo>
                      <a:pt x="892225" y="340208"/>
                      <a:pt x="898785" y="359316"/>
                      <a:pt x="904807" y="377780"/>
                    </a:cubicBezTo>
                    <a:cubicBezTo>
                      <a:pt x="915131" y="409555"/>
                      <a:pt x="922659" y="437788"/>
                      <a:pt x="927499" y="461620"/>
                    </a:cubicBezTo>
                    <a:cubicBezTo>
                      <a:pt x="900183" y="421793"/>
                      <a:pt x="873083" y="381752"/>
                      <a:pt x="844907" y="342570"/>
                    </a:cubicBezTo>
                    <a:cubicBezTo>
                      <a:pt x="775650" y="245956"/>
                      <a:pt x="703167" y="151918"/>
                      <a:pt x="625630" y="63677"/>
                    </a:cubicBezTo>
                    <a:cubicBezTo>
                      <a:pt x="623157" y="60671"/>
                      <a:pt x="618640" y="60349"/>
                      <a:pt x="615629" y="62926"/>
                    </a:cubicBezTo>
                    <a:cubicBezTo>
                      <a:pt x="612618" y="65502"/>
                      <a:pt x="612295" y="70011"/>
                      <a:pt x="614876" y="73017"/>
                    </a:cubicBezTo>
                    <a:cubicBezTo>
                      <a:pt x="691015" y="161794"/>
                      <a:pt x="761778" y="256368"/>
                      <a:pt x="829959" y="353090"/>
                    </a:cubicBezTo>
                    <a:cubicBezTo>
                      <a:pt x="863942" y="401289"/>
                      <a:pt x="897065" y="450241"/>
                      <a:pt x="930080" y="498977"/>
                    </a:cubicBezTo>
                    <a:cubicBezTo>
                      <a:pt x="927283" y="497367"/>
                      <a:pt x="925025" y="495971"/>
                      <a:pt x="921799" y="494254"/>
                    </a:cubicBezTo>
                    <a:cubicBezTo>
                      <a:pt x="898785" y="481372"/>
                      <a:pt x="865662" y="463767"/>
                      <a:pt x="829098" y="444229"/>
                    </a:cubicBezTo>
                    <a:close/>
                    <a:moveTo>
                      <a:pt x="1260555" y="979578"/>
                    </a:moveTo>
                    <a:cubicBezTo>
                      <a:pt x="1260662" y="979148"/>
                      <a:pt x="1260877" y="978827"/>
                      <a:pt x="1261092" y="978397"/>
                    </a:cubicBezTo>
                    <a:cubicBezTo>
                      <a:pt x="1261199" y="978290"/>
                      <a:pt x="1261307" y="978182"/>
                      <a:pt x="1261199" y="978182"/>
                    </a:cubicBezTo>
                    <a:cubicBezTo>
                      <a:pt x="1260339" y="977753"/>
                      <a:pt x="1260339" y="978504"/>
                      <a:pt x="1260555" y="979578"/>
                    </a:cubicBezTo>
                    <a:close/>
                    <a:moveTo>
                      <a:pt x="1479078" y="1104317"/>
                    </a:moveTo>
                    <a:cubicBezTo>
                      <a:pt x="1476175" y="1103136"/>
                      <a:pt x="1474885" y="1101204"/>
                      <a:pt x="1474239" y="1099594"/>
                    </a:cubicBezTo>
                    <a:cubicBezTo>
                      <a:pt x="1473164" y="1097018"/>
                      <a:pt x="1473379" y="1093690"/>
                      <a:pt x="1476175" y="1090362"/>
                    </a:cubicBezTo>
                    <a:cubicBezTo>
                      <a:pt x="1478756" y="1087356"/>
                      <a:pt x="1486284" y="1083277"/>
                      <a:pt x="1488865" y="1079949"/>
                    </a:cubicBezTo>
                    <a:lnTo>
                      <a:pt x="1510051" y="1052146"/>
                    </a:lnTo>
                    <a:lnTo>
                      <a:pt x="1571134" y="966052"/>
                    </a:lnTo>
                    <a:cubicBezTo>
                      <a:pt x="1574575" y="961436"/>
                      <a:pt x="1578124" y="956820"/>
                      <a:pt x="1581565" y="952204"/>
                    </a:cubicBezTo>
                    <a:cubicBezTo>
                      <a:pt x="1580060" y="952955"/>
                      <a:pt x="1578554" y="953385"/>
                      <a:pt x="1576941" y="953063"/>
                    </a:cubicBezTo>
                    <a:cubicBezTo>
                      <a:pt x="1575758" y="952848"/>
                      <a:pt x="1574360" y="952097"/>
                      <a:pt x="1573070" y="950486"/>
                    </a:cubicBezTo>
                    <a:cubicBezTo>
                      <a:pt x="1572747" y="950057"/>
                      <a:pt x="1571994" y="948984"/>
                      <a:pt x="1571672" y="947051"/>
                    </a:cubicBezTo>
                    <a:cubicBezTo>
                      <a:pt x="1571242" y="944797"/>
                      <a:pt x="1570596" y="936424"/>
                      <a:pt x="1569844" y="933096"/>
                    </a:cubicBezTo>
                    <a:cubicBezTo>
                      <a:pt x="1568338" y="926333"/>
                      <a:pt x="1566832" y="919570"/>
                      <a:pt x="1565219" y="912914"/>
                    </a:cubicBezTo>
                    <a:cubicBezTo>
                      <a:pt x="1564144" y="908513"/>
                      <a:pt x="1562961" y="904112"/>
                      <a:pt x="1561670" y="899818"/>
                    </a:cubicBezTo>
                    <a:cubicBezTo>
                      <a:pt x="1555325" y="878455"/>
                      <a:pt x="1548765" y="857093"/>
                      <a:pt x="1542851" y="835623"/>
                    </a:cubicBezTo>
                    <a:cubicBezTo>
                      <a:pt x="1538979" y="821238"/>
                      <a:pt x="1535322" y="806746"/>
                      <a:pt x="1531989" y="792039"/>
                    </a:cubicBezTo>
                    <a:cubicBezTo>
                      <a:pt x="1525536" y="762304"/>
                      <a:pt x="1520052" y="730099"/>
                      <a:pt x="1517041" y="697036"/>
                    </a:cubicBezTo>
                    <a:cubicBezTo>
                      <a:pt x="1514997" y="675888"/>
                      <a:pt x="1514029" y="654311"/>
                      <a:pt x="1514029" y="632841"/>
                    </a:cubicBezTo>
                    <a:cubicBezTo>
                      <a:pt x="1514244" y="577449"/>
                      <a:pt x="1521557" y="522379"/>
                      <a:pt x="1538764" y="474072"/>
                    </a:cubicBezTo>
                    <a:cubicBezTo>
                      <a:pt x="1540055" y="470315"/>
                      <a:pt x="1544033" y="468275"/>
                      <a:pt x="1547797" y="469563"/>
                    </a:cubicBezTo>
                    <a:cubicBezTo>
                      <a:pt x="1551561" y="470852"/>
                      <a:pt x="1553497" y="474931"/>
                      <a:pt x="1552314" y="478581"/>
                    </a:cubicBezTo>
                    <a:cubicBezTo>
                      <a:pt x="1539947" y="516582"/>
                      <a:pt x="1534355" y="558556"/>
                      <a:pt x="1532957" y="601388"/>
                    </a:cubicBezTo>
                    <a:cubicBezTo>
                      <a:pt x="1531881" y="632626"/>
                      <a:pt x="1533387" y="664294"/>
                      <a:pt x="1536291" y="695211"/>
                    </a:cubicBezTo>
                    <a:cubicBezTo>
                      <a:pt x="1539302" y="727630"/>
                      <a:pt x="1543818" y="759083"/>
                      <a:pt x="1549733" y="788389"/>
                    </a:cubicBezTo>
                    <a:cubicBezTo>
                      <a:pt x="1552637" y="802774"/>
                      <a:pt x="1555971" y="817052"/>
                      <a:pt x="1559519" y="831329"/>
                    </a:cubicBezTo>
                    <a:cubicBezTo>
                      <a:pt x="1564789" y="852799"/>
                      <a:pt x="1570596" y="874269"/>
                      <a:pt x="1576403" y="895631"/>
                    </a:cubicBezTo>
                    <a:cubicBezTo>
                      <a:pt x="1577586" y="900247"/>
                      <a:pt x="1578662" y="904863"/>
                      <a:pt x="1579737" y="909586"/>
                    </a:cubicBezTo>
                    <a:cubicBezTo>
                      <a:pt x="1581135" y="916349"/>
                      <a:pt x="1582426" y="923220"/>
                      <a:pt x="1583716" y="930090"/>
                    </a:cubicBezTo>
                    <a:cubicBezTo>
                      <a:pt x="1584146" y="932237"/>
                      <a:pt x="1583716" y="937390"/>
                      <a:pt x="1583824" y="940932"/>
                    </a:cubicBezTo>
                    <a:cubicBezTo>
                      <a:pt x="1584576" y="941791"/>
                      <a:pt x="1585222" y="942757"/>
                      <a:pt x="1585437" y="943938"/>
                    </a:cubicBezTo>
                    <a:cubicBezTo>
                      <a:pt x="1585114" y="943294"/>
                      <a:pt x="1584146" y="942542"/>
                      <a:pt x="1584039" y="942328"/>
                    </a:cubicBezTo>
                    <a:lnTo>
                      <a:pt x="1583932" y="942220"/>
                    </a:lnTo>
                    <a:cubicBezTo>
                      <a:pt x="1584146" y="943831"/>
                      <a:pt x="1584469" y="944797"/>
                      <a:pt x="1585222" y="944689"/>
                    </a:cubicBezTo>
                    <a:cubicBezTo>
                      <a:pt x="1585437" y="944689"/>
                      <a:pt x="1585545" y="944582"/>
                      <a:pt x="1585545" y="944475"/>
                    </a:cubicBezTo>
                    <a:cubicBezTo>
                      <a:pt x="1585652" y="945012"/>
                      <a:pt x="1585652" y="945656"/>
                      <a:pt x="1585652" y="946192"/>
                    </a:cubicBezTo>
                    <a:cubicBezTo>
                      <a:pt x="1585545" y="947373"/>
                      <a:pt x="1585114" y="947159"/>
                      <a:pt x="1584792" y="947910"/>
                    </a:cubicBezTo>
                    <a:cubicBezTo>
                      <a:pt x="1605010" y="920643"/>
                      <a:pt x="1625335" y="893377"/>
                      <a:pt x="1645983" y="866432"/>
                    </a:cubicBezTo>
                    <a:cubicBezTo>
                      <a:pt x="1657275" y="851833"/>
                      <a:pt x="1668674" y="837233"/>
                      <a:pt x="1680073" y="822634"/>
                    </a:cubicBezTo>
                    <a:cubicBezTo>
                      <a:pt x="1677922" y="813187"/>
                      <a:pt x="1668996" y="794186"/>
                      <a:pt x="1667921" y="790000"/>
                    </a:cubicBezTo>
                    <a:cubicBezTo>
                      <a:pt x="1663297" y="771106"/>
                      <a:pt x="1659533" y="751784"/>
                      <a:pt x="1656844" y="732461"/>
                    </a:cubicBezTo>
                    <a:cubicBezTo>
                      <a:pt x="1654048" y="712923"/>
                      <a:pt x="1652328" y="693386"/>
                      <a:pt x="1651467" y="673956"/>
                    </a:cubicBezTo>
                    <a:cubicBezTo>
                      <a:pt x="1650607" y="651198"/>
                      <a:pt x="1651037" y="628332"/>
                      <a:pt x="1652865" y="605574"/>
                    </a:cubicBezTo>
                    <a:cubicBezTo>
                      <a:pt x="1654693" y="583031"/>
                      <a:pt x="1657705" y="560488"/>
                      <a:pt x="1661684" y="538052"/>
                    </a:cubicBezTo>
                    <a:cubicBezTo>
                      <a:pt x="1666308" y="511322"/>
                      <a:pt x="1672438" y="484807"/>
                      <a:pt x="1679213" y="458506"/>
                    </a:cubicBezTo>
                    <a:cubicBezTo>
                      <a:pt x="1689322" y="419002"/>
                      <a:pt x="1701259" y="379927"/>
                      <a:pt x="1712873" y="341711"/>
                    </a:cubicBezTo>
                    <a:cubicBezTo>
                      <a:pt x="1714056" y="337954"/>
                      <a:pt x="1717928" y="335807"/>
                      <a:pt x="1721799" y="336880"/>
                    </a:cubicBezTo>
                    <a:cubicBezTo>
                      <a:pt x="1725563" y="337954"/>
                      <a:pt x="1727714" y="341926"/>
                      <a:pt x="1726639" y="345683"/>
                    </a:cubicBezTo>
                    <a:cubicBezTo>
                      <a:pt x="1716207" y="384006"/>
                      <a:pt x="1705668" y="423189"/>
                      <a:pt x="1696420" y="462693"/>
                    </a:cubicBezTo>
                    <a:cubicBezTo>
                      <a:pt x="1690397" y="488779"/>
                      <a:pt x="1684913" y="514972"/>
                      <a:pt x="1680504" y="541272"/>
                    </a:cubicBezTo>
                    <a:cubicBezTo>
                      <a:pt x="1676847" y="563172"/>
                      <a:pt x="1673836" y="585178"/>
                      <a:pt x="1671900" y="607185"/>
                    </a:cubicBezTo>
                    <a:cubicBezTo>
                      <a:pt x="1669965" y="629299"/>
                      <a:pt x="1668889" y="651305"/>
                      <a:pt x="1669427" y="673419"/>
                    </a:cubicBezTo>
                    <a:cubicBezTo>
                      <a:pt x="1669749" y="692312"/>
                      <a:pt x="1671040" y="711313"/>
                      <a:pt x="1673191" y="730314"/>
                    </a:cubicBezTo>
                    <a:cubicBezTo>
                      <a:pt x="1675342" y="749315"/>
                      <a:pt x="1678460" y="768208"/>
                      <a:pt x="1682439" y="786672"/>
                    </a:cubicBezTo>
                    <a:cubicBezTo>
                      <a:pt x="1683084" y="789678"/>
                      <a:pt x="1687171" y="799983"/>
                      <a:pt x="1690505" y="809323"/>
                    </a:cubicBezTo>
                    <a:cubicBezTo>
                      <a:pt x="1713949" y="779265"/>
                      <a:pt x="1737285" y="749207"/>
                      <a:pt x="1760837" y="719150"/>
                    </a:cubicBezTo>
                    <a:cubicBezTo>
                      <a:pt x="1796433" y="673848"/>
                      <a:pt x="1830954" y="627796"/>
                      <a:pt x="1865582" y="581850"/>
                    </a:cubicBezTo>
                    <a:cubicBezTo>
                      <a:pt x="1864830" y="579918"/>
                      <a:pt x="1864292" y="577986"/>
                      <a:pt x="1863646" y="575946"/>
                    </a:cubicBezTo>
                    <a:cubicBezTo>
                      <a:pt x="1862571" y="572618"/>
                      <a:pt x="1861926" y="569183"/>
                      <a:pt x="1861926" y="565855"/>
                    </a:cubicBezTo>
                    <a:cubicBezTo>
                      <a:pt x="1862571" y="546318"/>
                      <a:pt x="1862786" y="526780"/>
                      <a:pt x="1863431" y="507243"/>
                    </a:cubicBezTo>
                    <a:cubicBezTo>
                      <a:pt x="1863861" y="494146"/>
                      <a:pt x="1864507" y="481050"/>
                      <a:pt x="1865367" y="467953"/>
                    </a:cubicBezTo>
                    <a:cubicBezTo>
                      <a:pt x="1867625" y="438862"/>
                      <a:pt x="1870744" y="410092"/>
                      <a:pt x="1875369" y="381859"/>
                    </a:cubicBezTo>
                    <a:cubicBezTo>
                      <a:pt x="1878595" y="362751"/>
                      <a:pt x="1882359" y="343858"/>
                      <a:pt x="1886768" y="325072"/>
                    </a:cubicBezTo>
                    <a:cubicBezTo>
                      <a:pt x="1897845" y="278482"/>
                      <a:pt x="1912578" y="232859"/>
                      <a:pt x="1930752" y="187450"/>
                    </a:cubicBezTo>
                    <a:cubicBezTo>
                      <a:pt x="1932150" y="183801"/>
                      <a:pt x="1936237" y="181976"/>
                      <a:pt x="1940001" y="183371"/>
                    </a:cubicBezTo>
                    <a:cubicBezTo>
                      <a:pt x="1943657" y="184767"/>
                      <a:pt x="1945486" y="188846"/>
                      <a:pt x="1944087" y="192496"/>
                    </a:cubicBezTo>
                    <a:cubicBezTo>
                      <a:pt x="1927634" y="237797"/>
                      <a:pt x="1914944" y="283206"/>
                      <a:pt x="1905050" y="329151"/>
                    </a:cubicBezTo>
                    <a:cubicBezTo>
                      <a:pt x="1901178" y="347722"/>
                      <a:pt x="1897630" y="366294"/>
                      <a:pt x="1894403" y="384972"/>
                    </a:cubicBezTo>
                    <a:cubicBezTo>
                      <a:pt x="1889779" y="412776"/>
                      <a:pt x="1885800" y="440901"/>
                      <a:pt x="1883111" y="469456"/>
                    </a:cubicBezTo>
                    <a:cubicBezTo>
                      <a:pt x="1881821" y="482338"/>
                      <a:pt x="1880853" y="495220"/>
                      <a:pt x="1880100" y="508102"/>
                    </a:cubicBezTo>
                    <a:cubicBezTo>
                      <a:pt x="1878810" y="527532"/>
                      <a:pt x="1877842" y="547069"/>
                      <a:pt x="1876659" y="566499"/>
                    </a:cubicBezTo>
                    <a:cubicBezTo>
                      <a:pt x="1876659" y="566714"/>
                      <a:pt x="1876874" y="567036"/>
                      <a:pt x="1876874" y="567251"/>
                    </a:cubicBezTo>
                    <a:cubicBezTo>
                      <a:pt x="1889564" y="550504"/>
                      <a:pt x="1902576" y="533865"/>
                      <a:pt x="1915159" y="517012"/>
                    </a:cubicBezTo>
                    <a:cubicBezTo>
                      <a:pt x="1944840" y="477722"/>
                      <a:pt x="1975059" y="438862"/>
                      <a:pt x="2004741" y="399572"/>
                    </a:cubicBezTo>
                    <a:cubicBezTo>
                      <a:pt x="2004741" y="398069"/>
                      <a:pt x="2003235" y="396673"/>
                      <a:pt x="2004310" y="395493"/>
                    </a:cubicBezTo>
                    <a:cubicBezTo>
                      <a:pt x="2008720" y="389696"/>
                      <a:pt x="2011623" y="381215"/>
                      <a:pt x="2013989" y="371769"/>
                    </a:cubicBezTo>
                    <a:cubicBezTo>
                      <a:pt x="2019689" y="349333"/>
                      <a:pt x="2021840" y="321744"/>
                      <a:pt x="2025604" y="305856"/>
                    </a:cubicBezTo>
                    <a:cubicBezTo>
                      <a:pt x="2030335" y="286963"/>
                      <a:pt x="2035175" y="268069"/>
                      <a:pt x="2040767" y="249391"/>
                    </a:cubicBezTo>
                    <a:cubicBezTo>
                      <a:pt x="2044531" y="236938"/>
                      <a:pt x="2048510" y="224593"/>
                      <a:pt x="2052812" y="212355"/>
                    </a:cubicBezTo>
                    <a:cubicBezTo>
                      <a:pt x="2063673" y="181654"/>
                      <a:pt x="2076040" y="151489"/>
                      <a:pt x="2089806" y="122075"/>
                    </a:cubicBezTo>
                    <a:cubicBezTo>
                      <a:pt x="2091419" y="118425"/>
                      <a:pt x="2095613" y="116815"/>
                      <a:pt x="2099270" y="118425"/>
                    </a:cubicBezTo>
                    <a:cubicBezTo>
                      <a:pt x="2102818" y="119928"/>
                      <a:pt x="2104539" y="124115"/>
                      <a:pt x="2102926" y="127765"/>
                    </a:cubicBezTo>
                    <a:cubicBezTo>
                      <a:pt x="2093140" y="151489"/>
                      <a:pt x="2084537" y="175642"/>
                      <a:pt x="2076471" y="199903"/>
                    </a:cubicBezTo>
                    <a:cubicBezTo>
                      <a:pt x="2070449" y="218152"/>
                      <a:pt x="2064857" y="236616"/>
                      <a:pt x="2059264" y="254973"/>
                    </a:cubicBezTo>
                    <a:cubicBezTo>
                      <a:pt x="2053780" y="273437"/>
                      <a:pt x="2048187" y="291901"/>
                      <a:pt x="2043133" y="310472"/>
                    </a:cubicBezTo>
                    <a:cubicBezTo>
                      <a:pt x="2039261" y="323784"/>
                      <a:pt x="2036035" y="345361"/>
                      <a:pt x="2031088" y="365220"/>
                    </a:cubicBezTo>
                    <a:cubicBezTo>
                      <a:pt x="2069588" y="314552"/>
                      <a:pt x="2107551" y="263561"/>
                      <a:pt x="2146910" y="213429"/>
                    </a:cubicBezTo>
                    <a:cubicBezTo>
                      <a:pt x="2203047" y="142042"/>
                      <a:pt x="2260582" y="71514"/>
                      <a:pt x="2320267" y="2488"/>
                    </a:cubicBezTo>
                    <a:cubicBezTo>
                      <a:pt x="2322848" y="-517"/>
                      <a:pt x="2327365" y="-839"/>
                      <a:pt x="2330376" y="1737"/>
                    </a:cubicBezTo>
                    <a:cubicBezTo>
                      <a:pt x="2333387" y="4313"/>
                      <a:pt x="2333710" y="8822"/>
                      <a:pt x="2331129" y="11720"/>
                    </a:cubicBezTo>
                    <a:cubicBezTo>
                      <a:pt x="2272304" y="81282"/>
                      <a:pt x="2215845" y="152240"/>
                      <a:pt x="2160461" y="223949"/>
                    </a:cubicBezTo>
                    <a:cubicBezTo>
                      <a:pt x="2082708" y="324642"/>
                      <a:pt x="2007214" y="426946"/>
                      <a:pt x="1930645" y="528713"/>
                    </a:cubicBezTo>
                    <a:cubicBezTo>
                      <a:pt x="1920321" y="542346"/>
                      <a:pt x="1909674" y="555764"/>
                      <a:pt x="1899350" y="569398"/>
                    </a:cubicBezTo>
                    <a:lnTo>
                      <a:pt x="1919890" y="561239"/>
                    </a:lnTo>
                    <a:cubicBezTo>
                      <a:pt x="1932903" y="555872"/>
                      <a:pt x="1945701" y="550290"/>
                      <a:pt x="1958498" y="544708"/>
                    </a:cubicBezTo>
                    <a:cubicBezTo>
                      <a:pt x="1971295" y="539018"/>
                      <a:pt x="1983985" y="533221"/>
                      <a:pt x="1996675" y="527317"/>
                    </a:cubicBezTo>
                    <a:cubicBezTo>
                      <a:pt x="2020980" y="516045"/>
                      <a:pt x="2045391" y="504344"/>
                      <a:pt x="2070018" y="492751"/>
                    </a:cubicBezTo>
                    <a:cubicBezTo>
                      <a:pt x="2094323" y="481157"/>
                      <a:pt x="2118735" y="469563"/>
                      <a:pt x="2142717" y="457326"/>
                    </a:cubicBezTo>
                    <a:cubicBezTo>
                      <a:pt x="2174979" y="441008"/>
                      <a:pt x="2206596" y="423940"/>
                      <a:pt x="2236815" y="405261"/>
                    </a:cubicBezTo>
                    <a:cubicBezTo>
                      <a:pt x="2240149" y="403114"/>
                      <a:pt x="2244558" y="404080"/>
                      <a:pt x="2246709" y="407301"/>
                    </a:cubicBezTo>
                    <a:cubicBezTo>
                      <a:pt x="2248860" y="410629"/>
                      <a:pt x="2247892" y="415030"/>
                      <a:pt x="2244558" y="417177"/>
                    </a:cubicBezTo>
                    <a:cubicBezTo>
                      <a:pt x="2207134" y="442189"/>
                      <a:pt x="2167558" y="465055"/>
                      <a:pt x="2127015" y="485988"/>
                    </a:cubicBezTo>
                    <a:cubicBezTo>
                      <a:pt x="2110884" y="494361"/>
                      <a:pt x="2094645" y="502412"/>
                      <a:pt x="2078299" y="510141"/>
                    </a:cubicBezTo>
                    <a:cubicBezTo>
                      <a:pt x="2053564" y="521842"/>
                      <a:pt x="2028722" y="532792"/>
                      <a:pt x="2004095" y="543634"/>
                    </a:cubicBezTo>
                    <a:cubicBezTo>
                      <a:pt x="1991191" y="549324"/>
                      <a:pt x="1978178" y="554798"/>
                      <a:pt x="1965058" y="560166"/>
                    </a:cubicBezTo>
                    <a:cubicBezTo>
                      <a:pt x="1951938" y="565426"/>
                      <a:pt x="1938818" y="570579"/>
                      <a:pt x="1925590" y="575517"/>
                    </a:cubicBezTo>
                    <a:lnTo>
                      <a:pt x="1896984" y="585607"/>
                    </a:lnTo>
                    <a:cubicBezTo>
                      <a:pt x="1894941" y="586252"/>
                      <a:pt x="1889779" y="586574"/>
                      <a:pt x="1886337" y="587325"/>
                    </a:cubicBezTo>
                    <a:cubicBezTo>
                      <a:pt x="1885800" y="587862"/>
                      <a:pt x="1885047" y="588291"/>
                      <a:pt x="1884402" y="588721"/>
                    </a:cubicBezTo>
                    <a:cubicBezTo>
                      <a:pt x="1882359" y="591297"/>
                      <a:pt x="1880315" y="593981"/>
                      <a:pt x="1878380" y="596557"/>
                    </a:cubicBezTo>
                    <a:cubicBezTo>
                      <a:pt x="1878272" y="596772"/>
                      <a:pt x="1878380" y="596986"/>
                      <a:pt x="1878165" y="597094"/>
                    </a:cubicBezTo>
                    <a:cubicBezTo>
                      <a:pt x="1878057" y="597201"/>
                      <a:pt x="1877949" y="597094"/>
                      <a:pt x="1877842" y="597094"/>
                    </a:cubicBezTo>
                    <a:cubicBezTo>
                      <a:pt x="1843751" y="641644"/>
                      <a:pt x="1809983" y="686301"/>
                      <a:pt x="1775140" y="730421"/>
                    </a:cubicBezTo>
                    <a:cubicBezTo>
                      <a:pt x="1752234" y="759191"/>
                      <a:pt x="1729543" y="787960"/>
                      <a:pt x="1706636" y="816730"/>
                    </a:cubicBezTo>
                    <a:cubicBezTo>
                      <a:pt x="1708679" y="816408"/>
                      <a:pt x="1711045" y="816086"/>
                      <a:pt x="1712443" y="815656"/>
                    </a:cubicBezTo>
                    <a:lnTo>
                      <a:pt x="1748039" y="803633"/>
                    </a:lnTo>
                    <a:lnTo>
                      <a:pt x="1853430" y="767564"/>
                    </a:lnTo>
                    <a:cubicBezTo>
                      <a:pt x="1885155" y="756400"/>
                      <a:pt x="1921826" y="745128"/>
                      <a:pt x="1960003" y="733212"/>
                    </a:cubicBezTo>
                    <a:cubicBezTo>
                      <a:pt x="1994740" y="722370"/>
                      <a:pt x="2030658" y="710776"/>
                      <a:pt x="2064857" y="697250"/>
                    </a:cubicBezTo>
                    <a:cubicBezTo>
                      <a:pt x="2113035" y="678035"/>
                      <a:pt x="2157772" y="655062"/>
                      <a:pt x="2190357" y="624468"/>
                    </a:cubicBezTo>
                    <a:cubicBezTo>
                      <a:pt x="2193153" y="621784"/>
                      <a:pt x="2197670" y="621784"/>
                      <a:pt x="2200359" y="624682"/>
                    </a:cubicBezTo>
                    <a:cubicBezTo>
                      <a:pt x="2203155" y="627474"/>
                      <a:pt x="2203047" y="631982"/>
                      <a:pt x="2200251" y="634666"/>
                    </a:cubicBezTo>
                    <a:cubicBezTo>
                      <a:pt x="2167128" y="667407"/>
                      <a:pt x="2121531" y="692956"/>
                      <a:pt x="2071739" y="713889"/>
                    </a:cubicBezTo>
                    <a:cubicBezTo>
                      <a:pt x="2037326" y="728274"/>
                      <a:pt x="2001084" y="740619"/>
                      <a:pt x="1965811" y="751676"/>
                    </a:cubicBezTo>
                    <a:cubicBezTo>
                      <a:pt x="1927741" y="763485"/>
                      <a:pt x="1890962" y="773683"/>
                      <a:pt x="1859345" y="784418"/>
                    </a:cubicBezTo>
                    <a:cubicBezTo>
                      <a:pt x="1845149" y="789141"/>
                      <a:pt x="1830954" y="793650"/>
                      <a:pt x="1816758" y="798158"/>
                    </a:cubicBezTo>
                    <a:cubicBezTo>
                      <a:pt x="1795465" y="804921"/>
                      <a:pt x="1774064" y="811470"/>
                      <a:pt x="1752771" y="818125"/>
                    </a:cubicBezTo>
                    <a:lnTo>
                      <a:pt x="1717068" y="829075"/>
                    </a:lnTo>
                    <a:cubicBezTo>
                      <a:pt x="1714809" y="829826"/>
                      <a:pt x="1708679" y="829289"/>
                      <a:pt x="1704808" y="829719"/>
                    </a:cubicBezTo>
                    <a:cubicBezTo>
                      <a:pt x="1704593" y="830900"/>
                      <a:pt x="1704055" y="831973"/>
                      <a:pt x="1703195" y="832832"/>
                    </a:cubicBezTo>
                    <a:cubicBezTo>
                      <a:pt x="1700721" y="835623"/>
                      <a:pt x="1696420" y="835730"/>
                      <a:pt x="1693623" y="833261"/>
                    </a:cubicBezTo>
                    <a:cubicBezTo>
                      <a:pt x="1682117" y="847753"/>
                      <a:pt x="1670610" y="862138"/>
                      <a:pt x="1659210" y="876630"/>
                    </a:cubicBezTo>
                    <a:cubicBezTo>
                      <a:pt x="1645875" y="893699"/>
                      <a:pt x="1632970" y="910875"/>
                      <a:pt x="1619742" y="928050"/>
                    </a:cubicBezTo>
                    <a:cubicBezTo>
                      <a:pt x="1629421" y="931271"/>
                      <a:pt x="1648456" y="935887"/>
                      <a:pt x="1651682" y="935887"/>
                    </a:cubicBezTo>
                    <a:cubicBezTo>
                      <a:pt x="1667921" y="936746"/>
                      <a:pt x="1684160" y="937282"/>
                      <a:pt x="1700398" y="937497"/>
                    </a:cubicBezTo>
                    <a:cubicBezTo>
                      <a:pt x="1716637" y="937712"/>
                      <a:pt x="1732876" y="937604"/>
                      <a:pt x="1749008" y="937068"/>
                    </a:cubicBezTo>
                    <a:cubicBezTo>
                      <a:pt x="1778474" y="936102"/>
                      <a:pt x="1808908" y="933847"/>
                      <a:pt x="1839450" y="930412"/>
                    </a:cubicBezTo>
                    <a:cubicBezTo>
                      <a:pt x="1869346" y="927084"/>
                      <a:pt x="1899243" y="922468"/>
                      <a:pt x="1928601" y="915813"/>
                    </a:cubicBezTo>
                    <a:cubicBezTo>
                      <a:pt x="1968069" y="906795"/>
                      <a:pt x="2006461" y="894236"/>
                      <a:pt x="2041627" y="876308"/>
                    </a:cubicBezTo>
                    <a:cubicBezTo>
                      <a:pt x="2045069" y="874483"/>
                      <a:pt x="2049371" y="875771"/>
                      <a:pt x="2051199" y="879314"/>
                    </a:cubicBezTo>
                    <a:cubicBezTo>
                      <a:pt x="2053134" y="882749"/>
                      <a:pt x="2051736" y="887043"/>
                      <a:pt x="2048295" y="888976"/>
                    </a:cubicBezTo>
                    <a:cubicBezTo>
                      <a:pt x="2003773" y="913344"/>
                      <a:pt x="1953981" y="929768"/>
                      <a:pt x="1902684" y="940181"/>
                    </a:cubicBezTo>
                    <a:cubicBezTo>
                      <a:pt x="1882466" y="944260"/>
                      <a:pt x="1862033" y="947373"/>
                      <a:pt x="1841601" y="949627"/>
                    </a:cubicBezTo>
                    <a:cubicBezTo>
                      <a:pt x="1810521" y="953063"/>
                      <a:pt x="1779441" y="954458"/>
                      <a:pt x="1749437" y="954888"/>
                    </a:cubicBezTo>
                    <a:cubicBezTo>
                      <a:pt x="1732984" y="955102"/>
                      <a:pt x="1716422" y="954780"/>
                      <a:pt x="1699969" y="954029"/>
                    </a:cubicBezTo>
                    <a:cubicBezTo>
                      <a:pt x="1683515" y="953385"/>
                      <a:pt x="1667061" y="952311"/>
                      <a:pt x="1650715" y="951023"/>
                    </a:cubicBezTo>
                    <a:cubicBezTo>
                      <a:pt x="1646628" y="950701"/>
                      <a:pt x="1619420" y="943294"/>
                      <a:pt x="1610924" y="939537"/>
                    </a:cubicBezTo>
                    <a:cubicBezTo>
                      <a:pt x="1601783" y="951452"/>
                      <a:pt x="1592535" y="963154"/>
                      <a:pt x="1583609" y="975177"/>
                    </a:cubicBezTo>
                    <a:lnTo>
                      <a:pt x="1521665" y="1060519"/>
                    </a:lnTo>
                    <a:lnTo>
                      <a:pt x="1499941" y="1088644"/>
                    </a:lnTo>
                    <a:cubicBezTo>
                      <a:pt x="1498543" y="1090362"/>
                      <a:pt x="1496070" y="1092294"/>
                      <a:pt x="1493489" y="1094226"/>
                    </a:cubicBezTo>
                    <a:cubicBezTo>
                      <a:pt x="1492199" y="1095085"/>
                      <a:pt x="1490155" y="1096051"/>
                      <a:pt x="1488650" y="1096910"/>
                    </a:cubicBezTo>
                    <a:cubicBezTo>
                      <a:pt x="1488865" y="1098198"/>
                      <a:pt x="1488757" y="1099594"/>
                      <a:pt x="1488219" y="1100882"/>
                    </a:cubicBezTo>
                    <a:cubicBezTo>
                      <a:pt x="1486499" y="1104317"/>
                      <a:pt x="1482520" y="1105928"/>
                      <a:pt x="1479078" y="1104317"/>
                    </a:cubicBezTo>
                    <a:close/>
                    <a:moveTo>
                      <a:pt x="2190572" y="263775"/>
                    </a:moveTo>
                    <a:cubicBezTo>
                      <a:pt x="2207564" y="249928"/>
                      <a:pt x="2224340" y="235865"/>
                      <a:pt x="2240579" y="220836"/>
                    </a:cubicBezTo>
                    <a:cubicBezTo>
                      <a:pt x="2243375" y="218152"/>
                      <a:pt x="2247892" y="218152"/>
                      <a:pt x="2250688" y="220943"/>
                    </a:cubicBezTo>
                    <a:cubicBezTo>
                      <a:pt x="2253377" y="223734"/>
                      <a:pt x="2253377" y="228243"/>
                      <a:pt x="2250580" y="231034"/>
                    </a:cubicBezTo>
                    <a:cubicBezTo>
                      <a:pt x="2230900" y="251108"/>
                      <a:pt x="2210790" y="270324"/>
                      <a:pt x="2189605" y="288358"/>
                    </a:cubicBezTo>
                    <a:cubicBezTo>
                      <a:pt x="2179065" y="297483"/>
                      <a:pt x="2168311" y="306286"/>
                      <a:pt x="2157234" y="314766"/>
                    </a:cubicBezTo>
                    <a:cubicBezTo>
                      <a:pt x="2146265" y="323247"/>
                      <a:pt x="2134973" y="331405"/>
                      <a:pt x="2123574" y="339564"/>
                    </a:cubicBezTo>
                    <a:cubicBezTo>
                      <a:pt x="2112927" y="347078"/>
                      <a:pt x="2101958" y="354271"/>
                      <a:pt x="2091204" y="361785"/>
                    </a:cubicBezTo>
                    <a:cubicBezTo>
                      <a:pt x="2086687" y="364898"/>
                      <a:pt x="2082171" y="368011"/>
                      <a:pt x="2077869" y="371339"/>
                    </a:cubicBezTo>
                    <a:cubicBezTo>
                      <a:pt x="2072707" y="375204"/>
                      <a:pt x="2060877" y="384006"/>
                      <a:pt x="2055393" y="388408"/>
                    </a:cubicBezTo>
                    <a:cubicBezTo>
                      <a:pt x="2054962" y="389159"/>
                      <a:pt x="2054317" y="389803"/>
                      <a:pt x="2053564" y="390340"/>
                    </a:cubicBezTo>
                    <a:cubicBezTo>
                      <a:pt x="2046359" y="395600"/>
                      <a:pt x="2041520" y="388300"/>
                      <a:pt x="2041305" y="387871"/>
                    </a:cubicBezTo>
                    <a:cubicBezTo>
                      <a:pt x="2041197" y="387441"/>
                      <a:pt x="2040337" y="383362"/>
                      <a:pt x="2044208" y="379712"/>
                    </a:cubicBezTo>
                    <a:cubicBezTo>
                      <a:pt x="2048080" y="376062"/>
                      <a:pt x="2062275" y="364039"/>
                      <a:pt x="2068083" y="359209"/>
                    </a:cubicBezTo>
                    <a:cubicBezTo>
                      <a:pt x="2073890" y="354271"/>
                      <a:pt x="2079805" y="349547"/>
                      <a:pt x="2085935" y="344931"/>
                    </a:cubicBezTo>
                    <a:cubicBezTo>
                      <a:pt x="2094861" y="338168"/>
                      <a:pt x="2103894" y="331727"/>
                      <a:pt x="2112713" y="324857"/>
                    </a:cubicBezTo>
                    <a:cubicBezTo>
                      <a:pt x="2126047" y="314874"/>
                      <a:pt x="2138953" y="304675"/>
                      <a:pt x="2151857" y="294477"/>
                    </a:cubicBezTo>
                    <a:cubicBezTo>
                      <a:pt x="2164870" y="284387"/>
                      <a:pt x="2177882" y="274188"/>
                      <a:pt x="2190572" y="263775"/>
                    </a:cubicBezTo>
                    <a:close/>
                    <a:moveTo>
                      <a:pt x="2270476" y="188202"/>
                    </a:moveTo>
                    <a:cubicBezTo>
                      <a:pt x="2270261" y="188309"/>
                      <a:pt x="2270045" y="188524"/>
                      <a:pt x="2269830" y="188846"/>
                    </a:cubicBezTo>
                    <a:cubicBezTo>
                      <a:pt x="2269400" y="188417"/>
                      <a:pt x="2268647" y="187773"/>
                      <a:pt x="2269400" y="188202"/>
                    </a:cubicBezTo>
                    <a:cubicBezTo>
                      <a:pt x="2270368" y="188739"/>
                      <a:pt x="2268325" y="186914"/>
                      <a:pt x="2269293" y="187450"/>
                    </a:cubicBezTo>
                    <a:cubicBezTo>
                      <a:pt x="2269830" y="187880"/>
                      <a:pt x="2268540" y="186699"/>
                      <a:pt x="2269185" y="187021"/>
                    </a:cubicBezTo>
                    <a:cubicBezTo>
                      <a:pt x="2270045" y="187343"/>
                      <a:pt x="2268755" y="186377"/>
                      <a:pt x="2269400" y="185840"/>
                    </a:cubicBezTo>
                    <a:cubicBezTo>
                      <a:pt x="2269938" y="185411"/>
                      <a:pt x="2269293" y="186592"/>
                      <a:pt x="2269938" y="186377"/>
                    </a:cubicBezTo>
                    <a:cubicBezTo>
                      <a:pt x="2270261" y="186270"/>
                      <a:pt x="2270476" y="186162"/>
                      <a:pt x="2270691" y="186162"/>
                    </a:cubicBezTo>
                    <a:cubicBezTo>
                      <a:pt x="2272196" y="185518"/>
                      <a:pt x="2269615" y="185626"/>
                      <a:pt x="2270476" y="188202"/>
                    </a:cubicBezTo>
                    <a:close/>
                    <a:moveTo>
                      <a:pt x="2269723" y="188953"/>
                    </a:moveTo>
                    <a:lnTo>
                      <a:pt x="2269830" y="188846"/>
                    </a:lnTo>
                    <a:lnTo>
                      <a:pt x="2269938" y="188846"/>
                    </a:lnTo>
                    <a:cubicBezTo>
                      <a:pt x="2270153" y="188739"/>
                      <a:pt x="2270261" y="188524"/>
                      <a:pt x="2270476" y="188417"/>
                    </a:cubicBezTo>
                    <a:lnTo>
                      <a:pt x="2270476" y="188202"/>
                    </a:lnTo>
                    <a:cubicBezTo>
                      <a:pt x="2272841" y="185733"/>
                      <a:pt x="2276820" y="185303"/>
                      <a:pt x="2279724" y="187343"/>
                    </a:cubicBezTo>
                    <a:cubicBezTo>
                      <a:pt x="2282843" y="189597"/>
                      <a:pt x="2283595" y="193999"/>
                      <a:pt x="2281337" y="197219"/>
                    </a:cubicBezTo>
                    <a:cubicBezTo>
                      <a:pt x="2282951" y="198937"/>
                      <a:pt x="2280154" y="196790"/>
                      <a:pt x="2281445" y="198615"/>
                    </a:cubicBezTo>
                    <a:cubicBezTo>
                      <a:pt x="2282090" y="199366"/>
                      <a:pt x="2281015" y="198400"/>
                      <a:pt x="2281445" y="199152"/>
                    </a:cubicBezTo>
                    <a:cubicBezTo>
                      <a:pt x="2282305" y="200440"/>
                      <a:pt x="2280692" y="198937"/>
                      <a:pt x="2281230" y="200332"/>
                    </a:cubicBezTo>
                    <a:cubicBezTo>
                      <a:pt x="2281552" y="201191"/>
                      <a:pt x="2281122" y="200547"/>
                      <a:pt x="2280800" y="201298"/>
                    </a:cubicBezTo>
                    <a:cubicBezTo>
                      <a:pt x="2280800" y="201406"/>
                      <a:pt x="2280692" y="201513"/>
                      <a:pt x="2280584" y="201513"/>
                    </a:cubicBezTo>
                    <a:cubicBezTo>
                      <a:pt x="2279617" y="201513"/>
                      <a:pt x="2280262" y="201943"/>
                      <a:pt x="2279509" y="201298"/>
                    </a:cubicBezTo>
                    <a:cubicBezTo>
                      <a:pt x="2277251" y="199366"/>
                      <a:pt x="2280477" y="201943"/>
                      <a:pt x="2278111" y="199688"/>
                    </a:cubicBezTo>
                    <a:cubicBezTo>
                      <a:pt x="2274992" y="201835"/>
                      <a:pt x="2270798" y="200976"/>
                      <a:pt x="2268647" y="197863"/>
                    </a:cubicBezTo>
                    <a:cubicBezTo>
                      <a:pt x="2266712" y="195072"/>
                      <a:pt x="2267250" y="191208"/>
                      <a:pt x="2269723" y="188953"/>
                    </a:cubicBezTo>
                    <a:lnTo>
                      <a:pt x="2269723" y="188953"/>
                    </a:lnTo>
                    <a:close/>
                    <a:moveTo>
                      <a:pt x="2791944" y="1760970"/>
                    </a:moveTo>
                    <a:cubicBezTo>
                      <a:pt x="2795600" y="1762366"/>
                      <a:pt x="2799687" y="1760434"/>
                      <a:pt x="2801085" y="1756784"/>
                    </a:cubicBezTo>
                    <a:cubicBezTo>
                      <a:pt x="2802483" y="1753134"/>
                      <a:pt x="2800655" y="1748947"/>
                      <a:pt x="2796891" y="1747659"/>
                    </a:cubicBezTo>
                    <a:cubicBezTo>
                      <a:pt x="2673756" y="1700640"/>
                      <a:pt x="2551696" y="1651152"/>
                      <a:pt x="2430282" y="1600376"/>
                    </a:cubicBezTo>
                    <a:cubicBezTo>
                      <a:pt x="2381351" y="1579980"/>
                      <a:pt x="2332527" y="1559155"/>
                      <a:pt x="2283595" y="1538329"/>
                    </a:cubicBezTo>
                    <a:cubicBezTo>
                      <a:pt x="2309191" y="1536826"/>
                      <a:pt x="2334893" y="1535645"/>
                      <a:pt x="2360918" y="1535753"/>
                    </a:cubicBezTo>
                    <a:cubicBezTo>
                      <a:pt x="2386190" y="1535753"/>
                      <a:pt x="2411462" y="1536611"/>
                      <a:pt x="2436734" y="1537470"/>
                    </a:cubicBezTo>
                    <a:cubicBezTo>
                      <a:pt x="2462222" y="1538329"/>
                      <a:pt x="2487602" y="1539295"/>
                      <a:pt x="2512551" y="1540798"/>
                    </a:cubicBezTo>
                    <a:cubicBezTo>
                      <a:pt x="2528467" y="1541657"/>
                      <a:pt x="2544276" y="1542623"/>
                      <a:pt x="2560192" y="1544018"/>
                    </a:cubicBezTo>
                    <a:cubicBezTo>
                      <a:pt x="2570624" y="1544877"/>
                      <a:pt x="2581163" y="1545843"/>
                      <a:pt x="2591702" y="1547131"/>
                    </a:cubicBezTo>
                    <a:lnTo>
                      <a:pt x="2620200" y="1550459"/>
                    </a:lnTo>
                    <a:cubicBezTo>
                      <a:pt x="2623426" y="1550889"/>
                      <a:pt x="2631384" y="1552821"/>
                      <a:pt x="2633535" y="1553143"/>
                    </a:cubicBezTo>
                    <a:cubicBezTo>
                      <a:pt x="2635256" y="1553358"/>
                      <a:pt x="2636439" y="1553143"/>
                      <a:pt x="2636869" y="1553036"/>
                    </a:cubicBezTo>
                    <a:cubicBezTo>
                      <a:pt x="2639343" y="1552284"/>
                      <a:pt x="2640633" y="1550781"/>
                      <a:pt x="2641278" y="1549600"/>
                    </a:cubicBezTo>
                    <a:cubicBezTo>
                      <a:pt x="2642031" y="1548098"/>
                      <a:pt x="2642354" y="1546487"/>
                      <a:pt x="2641816" y="1544555"/>
                    </a:cubicBezTo>
                    <a:cubicBezTo>
                      <a:pt x="2641601" y="1544126"/>
                      <a:pt x="2641063" y="1541335"/>
                      <a:pt x="2637084" y="1539724"/>
                    </a:cubicBezTo>
                    <a:cubicBezTo>
                      <a:pt x="2636546" y="1539510"/>
                      <a:pt x="2636116" y="1539295"/>
                      <a:pt x="2635579" y="1539188"/>
                    </a:cubicBezTo>
                    <a:cubicBezTo>
                      <a:pt x="2635686" y="1539295"/>
                      <a:pt x="2635686" y="1539402"/>
                      <a:pt x="2635686" y="1539617"/>
                    </a:cubicBezTo>
                    <a:cubicBezTo>
                      <a:pt x="2635471" y="1540368"/>
                      <a:pt x="2634396" y="1540261"/>
                      <a:pt x="2632890" y="1539939"/>
                    </a:cubicBezTo>
                    <a:cubicBezTo>
                      <a:pt x="2633105" y="1539832"/>
                      <a:pt x="2633213" y="1539832"/>
                      <a:pt x="2633428" y="1539832"/>
                    </a:cubicBezTo>
                    <a:cubicBezTo>
                      <a:pt x="2633643" y="1539724"/>
                      <a:pt x="2634396" y="1539295"/>
                      <a:pt x="2635041" y="1539188"/>
                    </a:cubicBezTo>
                    <a:cubicBezTo>
                      <a:pt x="2633966" y="1539080"/>
                      <a:pt x="2632783" y="1539188"/>
                      <a:pt x="2631815" y="1539617"/>
                    </a:cubicBezTo>
                    <a:cubicBezTo>
                      <a:pt x="2628588" y="1538651"/>
                      <a:pt x="2624287" y="1536719"/>
                      <a:pt x="2622351" y="1536396"/>
                    </a:cubicBezTo>
                    <a:lnTo>
                      <a:pt x="2593745" y="1531781"/>
                    </a:lnTo>
                    <a:cubicBezTo>
                      <a:pt x="2580410" y="1529848"/>
                      <a:pt x="2567182" y="1528131"/>
                      <a:pt x="2553847" y="1526628"/>
                    </a:cubicBezTo>
                    <a:cubicBezTo>
                      <a:pt x="2540512" y="1525125"/>
                      <a:pt x="2527177" y="1523944"/>
                      <a:pt x="2513842" y="1522871"/>
                    </a:cubicBezTo>
                    <a:cubicBezTo>
                      <a:pt x="2488677" y="1520938"/>
                      <a:pt x="2463082" y="1519113"/>
                      <a:pt x="2437380" y="1518147"/>
                    </a:cubicBezTo>
                    <a:cubicBezTo>
                      <a:pt x="2420388" y="1517503"/>
                      <a:pt x="2403289" y="1517288"/>
                      <a:pt x="2386298" y="1517396"/>
                    </a:cubicBezTo>
                    <a:cubicBezTo>
                      <a:pt x="2343281" y="1517610"/>
                      <a:pt x="2300265" y="1520080"/>
                      <a:pt x="2258539" y="1525018"/>
                    </a:cubicBezTo>
                    <a:cubicBezTo>
                      <a:pt x="2257463" y="1525125"/>
                      <a:pt x="2257678" y="1526628"/>
                      <a:pt x="2256818" y="1527057"/>
                    </a:cubicBezTo>
                    <a:cubicBezTo>
                      <a:pt x="2241870" y="1520724"/>
                      <a:pt x="2226814" y="1514390"/>
                      <a:pt x="2211865" y="1508056"/>
                    </a:cubicBezTo>
                    <a:cubicBezTo>
                      <a:pt x="2168204" y="1489378"/>
                      <a:pt x="2124650" y="1470699"/>
                      <a:pt x="2081095" y="1452020"/>
                    </a:cubicBezTo>
                    <a:cubicBezTo>
                      <a:pt x="2117337" y="1446116"/>
                      <a:pt x="2153363" y="1440319"/>
                      <a:pt x="2189389" y="1434737"/>
                    </a:cubicBezTo>
                    <a:cubicBezTo>
                      <a:pt x="2213479" y="1430980"/>
                      <a:pt x="2237568" y="1427437"/>
                      <a:pt x="2261765" y="1424002"/>
                    </a:cubicBezTo>
                    <a:cubicBezTo>
                      <a:pt x="2281767" y="1421104"/>
                      <a:pt x="2301878" y="1418313"/>
                      <a:pt x="2321988" y="1415844"/>
                    </a:cubicBezTo>
                    <a:cubicBezTo>
                      <a:pt x="2342098" y="1413267"/>
                      <a:pt x="2362209" y="1410798"/>
                      <a:pt x="2382426" y="1408866"/>
                    </a:cubicBezTo>
                    <a:cubicBezTo>
                      <a:pt x="2398665" y="1407149"/>
                      <a:pt x="2415011" y="1406075"/>
                      <a:pt x="2431357" y="1405646"/>
                    </a:cubicBezTo>
                    <a:cubicBezTo>
                      <a:pt x="2447811" y="1405109"/>
                      <a:pt x="2464158" y="1405216"/>
                      <a:pt x="2480504" y="1405860"/>
                    </a:cubicBezTo>
                    <a:lnTo>
                      <a:pt x="2513949" y="1408115"/>
                    </a:lnTo>
                    <a:cubicBezTo>
                      <a:pt x="2514810" y="1408222"/>
                      <a:pt x="2527714" y="1409510"/>
                      <a:pt x="2530296" y="1409295"/>
                    </a:cubicBezTo>
                    <a:cubicBezTo>
                      <a:pt x="2537716" y="1408651"/>
                      <a:pt x="2537501" y="1401996"/>
                      <a:pt x="2536856" y="1400278"/>
                    </a:cubicBezTo>
                    <a:cubicBezTo>
                      <a:pt x="2536640" y="1399634"/>
                      <a:pt x="2535780" y="1396521"/>
                      <a:pt x="2531156" y="1395233"/>
                    </a:cubicBezTo>
                    <a:cubicBezTo>
                      <a:pt x="2530511" y="1395125"/>
                      <a:pt x="2529865" y="1395018"/>
                      <a:pt x="2529220" y="1395018"/>
                    </a:cubicBezTo>
                    <a:cubicBezTo>
                      <a:pt x="2529327" y="1395125"/>
                      <a:pt x="2529435" y="1395340"/>
                      <a:pt x="2529435" y="1395555"/>
                    </a:cubicBezTo>
                    <a:cubicBezTo>
                      <a:pt x="2529435" y="1396306"/>
                      <a:pt x="2528252" y="1396414"/>
                      <a:pt x="2526639" y="1396306"/>
                    </a:cubicBezTo>
                    <a:cubicBezTo>
                      <a:pt x="2527069" y="1395877"/>
                      <a:pt x="2527499" y="1395447"/>
                      <a:pt x="2528037" y="1395125"/>
                    </a:cubicBezTo>
                    <a:cubicBezTo>
                      <a:pt x="2527069" y="1395233"/>
                      <a:pt x="2526209" y="1395662"/>
                      <a:pt x="2525456" y="1396199"/>
                    </a:cubicBezTo>
                    <a:cubicBezTo>
                      <a:pt x="2521477" y="1395662"/>
                      <a:pt x="2515777" y="1394052"/>
                      <a:pt x="2515347" y="1394052"/>
                    </a:cubicBezTo>
                    <a:lnTo>
                      <a:pt x="2481364" y="1390509"/>
                    </a:lnTo>
                    <a:cubicBezTo>
                      <a:pt x="2464588" y="1389329"/>
                      <a:pt x="2447919" y="1388792"/>
                      <a:pt x="2431142" y="1388792"/>
                    </a:cubicBezTo>
                    <a:cubicBezTo>
                      <a:pt x="2414258" y="1388899"/>
                      <a:pt x="2397482" y="1389651"/>
                      <a:pt x="2380813" y="1390939"/>
                    </a:cubicBezTo>
                    <a:cubicBezTo>
                      <a:pt x="2360273" y="1392549"/>
                      <a:pt x="2339947" y="1394481"/>
                      <a:pt x="2319730" y="1396843"/>
                    </a:cubicBezTo>
                    <a:cubicBezTo>
                      <a:pt x="2299404" y="1399205"/>
                      <a:pt x="2279079" y="1401996"/>
                      <a:pt x="2258968" y="1405002"/>
                    </a:cubicBezTo>
                    <a:cubicBezTo>
                      <a:pt x="2234664" y="1408759"/>
                      <a:pt x="2210575" y="1412945"/>
                      <a:pt x="2186486" y="1417347"/>
                    </a:cubicBezTo>
                    <a:cubicBezTo>
                      <a:pt x="2150459" y="1423895"/>
                      <a:pt x="2114541" y="1430980"/>
                      <a:pt x="2078407" y="1438065"/>
                    </a:cubicBezTo>
                    <a:cubicBezTo>
                      <a:pt x="2074535" y="1438709"/>
                      <a:pt x="2071954" y="1442359"/>
                      <a:pt x="2072599" y="1446331"/>
                    </a:cubicBezTo>
                    <a:cubicBezTo>
                      <a:pt x="2073352" y="1449981"/>
                      <a:pt x="2076793" y="1452020"/>
                      <a:pt x="2080342" y="1451698"/>
                    </a:cubicBezTo>
                    <a:cubicBezTo>
                      <a:pt x="2072814" y="1448478"/>
                      <a:pt x="2065179" y="1445150"/>
                      <a:pt x="2057651" y="1441930"/>
                    </a:cubicBezTo>
                    <a:cubicBezTo>
                      <a:pt x="2057544" y="1441607"/>
                      <a:pt x="2057221" y="1441178"/>
                      <a:pt x="2057113" y="1440963"/>
                    </a:cubicBezTo>
                    <a:cubicBezTo>
                      <a:pt x="2056898" y="1440641"/>
                      <a:pt x="2056683" y="1440427"/>
                      <a:pt x="2056468" y="1440105"/>
                    </a:cubicBezTo>
                    <a:lnTo>
                      <a:pt x="2055931" y="1441178"/>
                    </a:lnTo>
                    <a:cubicBezTo>
                      <a:pt x="2055931" y="1440427"/>
                      <a:pt x="2055931" y="1439783"/>
                      <a:pt x="2055715" y="1439031"/>
                    </a:cubicBezTo>
                    <a:lnTo>
                      <a:pt x="2056468" y="1440105"/>
                    </a:lnTo>
                    <a:cubicBezTo>
                      <a:pt x="2057544" y="1438065"/>
                      <a:pt x="2057651" y="1436777"/>
                      <a:pt x="2055393" y="1437958"/>
                    </a:cubicBezTo>
                    <a:lnTo>
                      <a:pt x="2055285" y="1437636"/>
                    </a:lnTo>
                    <a:cubicBezTo>
                      <a:pt x="2053672" y="1434308"/>
                      <a:pt x="2049585" y="1432805"/>
                      <a:pt x="2046144" y="1434415"/>
                    </a:cubicBezTo>
                    <a:cubicBezTo>
                      <a:pt x="2046037" y="1434415"/>
                      <a:pt x="2045069" y="1435381"/>
                      <a:pt x="2044316" y="1436240"/>
                    </a:cubicBezTo>
                    <a:cubicBezTo>
                      <a:pt x="1991728" y="1413697"/>
                      <a:pt x="1939140" y="1391261"/>
                      <a:pt x="1886553" y="1368610"/>
                    </a:cubicBezTo>
                    <a:cubicBezTo>
                      <a:pt x="1934731" y="1351971"/>
                      <a:pt x="1983770" y="1337908"/>
                      <a:pt x="2033239" y="1326208"/>
                    </a:cubicBezTo>
                    <a:cubicBezTo>
                      <a:pt x="2053995" y="1321269"/>
                      <a:pt x="2074858" y="1316761"/>
                      <a:pt x="2095613" y="1312359"/>
                    </a:cubicBezTo>
                    <a:cubicBezTo>
                      <a:pt x="2126908" y="1305811"/>
                      <a:pt x="2158310" y="1299692"/>
                      <a:pt x="2189927" y="1294325"/>
                    </a:cubicBezTo>
                    <a:cubicBezTo>
                      <a:pt x="2206381" y="1291534"/>
                      <a:pt x="2222835" y="1289065"/>
                      <a:pt x="2239504" y="1286810"/>
                    </a:cubicBezTo>
                    <a:cubicBezTo>
                      <a:pt x="2256065" y="1284663"/>
                      <a:pt x="2272627" y="1282838"/>
                      <a:pt x="2289295" y="1281443"/>
                    </a:cubicBezTo>
                    <a:lnTo>
                      <a:pt x="2327150" y="1278974"/>
                    </a:lnTo>
                    <a:cubicBezTo>
                      <a:pt x="2329408" y="1278867"/>
                      <a:pt x="2340593" y="1279189"/>
                      <a:pt x="2344787" y="1278330"/>
                    </a:cubicBezTo>
                    <a:cubicBezTo>
                      <a:pt x="2351777" y="1276934"/>
                      <a:pt x="2352422" y="1271460"/>
                      <a:pt x="2351562" y="1268883"/>
                    </a:cubicBezTo>
                    <a:cubicBezTo>
                      <a:pt x="2350486" y="1265233"/>
                      <a:pt x="2346722" y="1263194"/>
                      <a:pt x="2343066" y="1264267"/>
                    </a:cubicBezTo>
                    <a:cubicBezTo>
                      <a:pt x="2342851" y="1264375"/>
                      <a:pt x="2342528" y="1264482"/>
                      <a:pt x="2342206" y="1264589"/>
                    </a:cubicBezTo>
                    <a:cubicBezTo>
                      <a:pt x="2342313" y="1264589"/>
                      <a:pt x="2342313" y="1264697"/>
                      <a:pt x="2342313" y="1264911"/>
                    </a:cubicBezTo>
                    <a:cubicBezTo>
                      <a:pt x="2342528" y="1265877"/>
                      <a:pt x="2341560" y="1266307"/>
                      <a:pt x="2339947" y="1266414"/>
                    </a:cubicBezTo>
                    <a:lnTo>
                      <a:pt x="2340055" y="1266307"/>
                    </a:lnTo>
                    <a:cubicBezTo>
                      <a:pt x="2340270" y="1266200"/>
                      <a:pt x="2340593" y="1265770"/>
                      <a:pt x="2341023" y="1265341"/>
                    </a:cubicBezTo>
                    <a:cubicBezTo>
                      <a:pt x="2340485" y="1265663"/>
                      <a:pt x="2340162" y="1265985"/>
                      <a:pt x="2339732" y="1266414"/>
                    </a:cubicBezTo>
                    <a:cubicBezTo>
                      <a:pt x="2335753" y="1266629"/>
                      <a:pt x="2328333" y="1264697"/>
                      <a:pt x="2326935" y="1264697"/>
                    </a:cubicBezTo>
                    <a:cubicBezTo>
                      <a:pt x="2320482" y="1264804"/>
                      <a:pt x="2313922" y="1264911"/>
                      <a:pt x="2307470" y="1265126"/>
                    </a:cubicBezTo>
                    <a:cubicBezTo>
                      <a:pt x="2301017" y="1265341"/>
                      <a:pt x="2294565" y="1265663"/>
                      <a:pt x="2288220" y="1266092"/>
                    </a:cubicBezTo>
                    <a:cubicBezTo>
                      <a:pt x="2271228" y="1267058"/>
                      <a:pt x="2254344" y="1268346"/>
                      <a:pt x="2237461" y="1270171"/>
                    </a:cubicBezTo>
                    <a:cubicBezTo>
                      <a:pt x="2220576" y="1271889"/>
                      <a:pt x="2203800" y="1274143"/>
                      <a:pt x="2187023" y="1276612"/>
                    </a:cubicBezTo>
                    <a:cubicBezTo>
                      <a:pt x="2155084" y="1281550"/>
                      <a:pt x="2123252" y="1286918"/>
                      <a:pt x="2091742" y="1293466"/>
                    </a:cubicBezTo>
                    <a:cubicBezTo>
                      <a:pt x="2070663" y="1297867"/>
                      <a:pt x="2049693" y="1302698"/>
                      <a:pt x="2028830" y="1308066"/>
                    </a:cubicBezTo>
                    <a:cubicBezTo>
                      <a:pt x="1976672" y="1321484"/>
                      <a:pt x="1925268" y="1337801"/>
                      <a:pt x="1875046" y="1357231"/>
                    </a:cubicBezTo>
                    <a:cubicBezTo>
                      <a:pt x="1872787" y="1357983"/>
                      <a:pt x="1873110" y="1360559"/>
                      <a:pt x="1872572" y="1362706"/>
                    </a:cubicBezTo>
                    <a:cubicBezTo>
                      <a:pt x="1837621" y="1347784"/>
                      <a:pt x="1802778" y="1332970"/>
                      <a:pt x="1767612" y="1318371"/>
                    </a:cubicBezTo>
                    <a:cubicBezTo>
                      <a:pt x="1733629" y="1304201"/>
                      <a:pt x="1699431" y="1290246"/>
                      <a:pt x="1665232" y="1276505"/>
                    </a:cubicBezTo>
                    <a:cubicBezTo>
                      <a:pt x="1707711" y="1258578"/>
                      <a:pt x="1749652" y="1240972"/>
                      <a:pt x="1792239" y="1226051"/>
                    </a:cubicBezTo>
                    <a:cubicBezTo>
                      <a:pt x="1813532" y="1218537"/>
                      <a:pt x="1834825" y="1211559"/>
                      <a:pt x="1856656" y="1204903"/>
                    </a:cubicBezTo>
                    <a:cubicBezTo>
                      <a:pt x="1888381" y="1195242"/>
                      <a:pt x="1920751" y="1186439"/>
                      <a:pt x="1954734" y="1179247"/>
                    </a:cubicBezTo>
                    <a:cubicBezTo>
                      <a:pt x="1973231" y="1175275"/>
                      <a:pt x="1991728" y="1171518"/>
                      <a:pt x="2010225" y="1167868"/>
                    </a:cubicBezTo>
                    <a:cubicBezTo>
                      <a:pt x="2028722" y="1164325"/>
                      <a:pt x="2047327" y="1160783"/>
                      <a:pt x="2065932" y="1157455"/>
                    </a:cubicBezTo>
                    <a:lnTo>
                      <a:pt x="2101528" y="1151444"/>
                    </a:lnTo>
                    <a:cubicBezTo>
                      <a:pt x="2104002" y="1151121"/>
                      <a:pt x="2108733" y="1149726"/>
                      <a:pt x="2112282" y="1148974"/>
                    </a:cubicBezTo>
                    <a:cubicBezTo>
                      <a:pt x="2114648" y="1150155"/>
                      <a:pt x="2117659" y="1149833"/>
                      <a:pt x="2119810" y="1147901"/>
                    </a:cubicBezTo>
                    <a:cubicBezTo>
                      <a:pt x="2123789" y="1144359"/>
                      <a:pt x="2122714" y="1140923"/>
                      <a:pt x="2122176" y="1139313"/>
                    </a:cubicBezTo>
                    <a:cubicBezTo>
                      <a:pt x="2121423" y="1137596"/>
                      <a:pt x="2119918" y="1135556"/>
                      <a:pt x="2116584" y="1134912"/>
                    </a:cubicBezTo>
                    <a:cubicBezTo>
                      <a:pt x="2115508" y="1134697"/>
                      <a:pt x="2113573" y="1134697"/>
                      <a:pt x="2111099" y="1135126"/>
                    </a:cubicBezTo>
                    <a:cubicBezTo>
                      <a:pt x="2107658" y="1135771"/>
                      <a:pt x="2102388" y="1137166"/>
                      <a:pt x="2099807" y="1137488"/>
                    </a:cubicBezTo>
                    <a:lnTo>
                      <a:pt x="2063351" y="1142426"/>
                    </a:lnTo>
                    <a:cubicBezTo>
                      <a:pt x="2040874" y="1145861"/>
                      <a:pt x="2018398" y="1149511"/>
                      <a:pt x="1995922" y="1153376"/>
                    </a:cubicBezTo>
                    <a:cubicBezTo>
                      <a:pt x="1980974" y="1155952"/>
                      <a:pt x="1966026" y="1158743"/>
                      <a:pt x="1951185" y="1161642"/>
                    </a:cubicBezTo>
                    <a:cubicBezTo>
                      <a:pt x="1928171" y="1166150"/>
                      <a:pt x="1905910" y="1171196"/>
                      <a:pt x="1884079" y="1176992"/>
                    </a:cubicBezTo>
                    <a:cubicBezTo>
                      <a:pt x="1861711" y="1183004"/>
                      <a:pt x="1839772" y="1189660"/>
                      <a:pt x="1818264" y="1196959"/>
                    </a:cubicBezTo>
                    <a:cubicBezTo>
                      <a:pt x="1792131" y="1205762"/>
                      <a:pt x="1766644" y="1215531"/>
                      <a:pt x="1741157" y="1225944"/>
                    </a:cubicBezTo>
                    <a:cubicBezTo>
                      <a:pt x="1709109" y="1239040"/>
                      <a:pt x="1677170" y="1253640"/>
                      <a:pt x="1644907" y="1268561"/>
                    </a:cubicBezTo>
                    <a:cubicBezTo>
                      <a:pt x="1643402" y="1268024"/>
                      <a:pt x="1641789" y="1267595"/>
                      <a:pt x="1639745" y="1266951"/>
                    </a:cubicBezTo>
                    <a:cubicBezTo>
                      <a:pt x="1639423" y="1266200"/>
                      <a:pt x="1638885" y="1264697"/>
                      <a:pt x="1638670" y="1264267"/>
                    </a:cubicBezTo>
                    <a:cubicBezTo>
                      <a:pt x="1638132" y="1262979"/>
                      <a:pt x="1637594" y="1262228"/>
                      <a:pt x="1637272" y="1261905"/>
                    </a:cubicBezTo>
                    <a:cubicBezTo>
                      <a:pt x="1635659" y="1259973"/>
                      <a:pt x="1633938" y="1259651"/>
                      <a:pt x="1632863" y="1259544"/>
                    </a:cubicBezTo>
                    <a:cubicBezTo>
                      <a:pt x="1630819" y="1259222"/>
                      <a:pt x="1629099" y="1259758"/>
                      <a:pt x="1627593" y="1261047"/>
                    </a:cubicBezTo>
                    <a:cubicBezTo>
                      <a:pt x="1627378" y="1261154"/>
                      <a:pt x="1626733" y="1261905"/>
                      <a:pt x="1626195" y="1262872"/>
                    </a:cubicBezTo>
                    <a:cubicBezTo>
                      <a:pt x="1617914" y="1260403"/>
                      <a:pt x="1608773" y="1257719"/>
                      <a:pt x="1599955" y="1254820"/>
                    </a:cubicBezTo>
                    <a:cubicBezTo>
                      <a:pt x="1591567" y="1252137"/>
                      <a:pt x="1583716" y="1249346"/>
                      <a:pt x="1578124" y="1246769"/>
                    </a:cubicBezTo>
                    <a:cubicBezTo>
                      <a:pt x="1575543" y="1245481"/>
                      <a:pt x="1571564" y="1244515"/>
                      <a:pt x="1572639" y="1243549"/>
                    </a:cubicBezTo>
                    <a:cubicBezTo>
                      <a:pt x="1570811" y="1240650"/>
                      <a:pt x="1567155" y="1239470"/>
                      <a:pt x="1563929" y="1240972"/>
                    </a:cubicBezTo>
                    <a:cubicBezTo>
                      <a:pt x="1560595" y="1242583"/>
                      <a:pt x="1559089" y="1246555"/>
                      <a:pt x="1560595" y="1249990"/>
                    </a:cubicBezTo>
                    <a:cubicBezTo>
                      <a:pt x="1561347" y="1251600"/>
                      <a:pt x="1562746" y="1253425"/>
                      <a:pt x="1565219" y="1255143"/>
                    </a:cubicBezTo>
                    <a:cubicBezTo>
                      <a:pt x="1568123" y="1257290"/>
                      <a:pt x="1572962" y="1259651"/>
                      <a:pt x="1578984" y="1262120"/>
                    </a:cubicBezTo>
                    <a:cubicBezTo>
                      <a:pt x="1592857" y="1267702"/>
                      <a:pt x="1612967" y="1273821"/>
                      <a:pt x="1627593" y="1278330"/>
                    </a:cubicBezTo>
                    <a:cubicBezTo>
                      <a:pt x="1625873" y="1280370"/>
                      <a:pt x="1623829" y="1282516"/>
                      <a:pt x="1624904" y="1285200"/>
                    </a:cubicBezTo>
                    <a:cubicBezTo>
                      <a:pt x="1626195" y="1288099"/>
                      <a:pt x="1629637" y="1288528"/>
                      <a:pt x="1632755" y="1288099"/>
                    </a:cubicBezTo>
                    <a:cubicBezTo>
                      <a:pt x="1632755" y="1288099"/>
                      <a:pt x="1632755" y="1288206"/>
                      <a:pt x="1632755" y="1288313"/>
                    </a:cubicBezTo>
                    <a:cubicBezTo>
                      <a:pt x="1635228" y="1295398"/>
                      <a:pt x="1637810" y="1302269"/>
                      <a:pt x="1640605" y="1309246"/>
                    </a:cubicBezTo>
                    <a:cubicBezTo>
                      <a:pt x="1643294" y="1316117"/>
                      <a:pt x="1646198" y="1322987"/>
                      <a:pt x="1649316" y="1329750"/>
                    </a:cubicBezTo>
                    <a:cubicBezTo>
                      <a:pt x="1659426" y="1352186"/>
                      <a:pt x="1669534" y="1374622"/>
                      <a:pt x="1679966" y="1396843"/>
                    </a:cubicBezTo>
                    <a:cubicBezTo>
                      <a:pt x="1686848" y="1411764"/>
                      <a:pt x="1693946" y="1426579"/>
                      <a:pt x="1701151" y="1441393"/>
                    </a:cubicBezTo>
                    <a:cubicBezTo>
                      <a:pt x="1717175" y="1473705"/>
                      <a:pt x="1734059" y="1507842"/>
                      <a:pt x="1752986" y="1541442"/>
                    </a:cubicBezTo>
                    <a:cubicBezTo>
                      <a:pt x="1771376" y="1574183"/>
                      <a:pt x="1791486" y="1606603"/>
                      <a:pt x="1813317" y="1637304"/>
                    </a:cubicBezTo>
                    <a:cubicBezTo>
                      <a:pt x="1843321" y="1679385"/>
                      <a:pt x="1876874" y="1718138"/>
                      <a:pt x="1914406" y="1750021"/>
                    </a:cubicBezTo>
                    <a:cubicBezTo>
                      <a:pt x="1917417" y="1752597"/>
                      <a:pt x="1921934" y="1752275"/>
                      <a:pt x="1924515" y="1749377"/>
                    </a:cubicBezTo>
                    <a:cubicBezTo>
                      <a:pt x="1927096" y="1746371"/>
                      <a:pt x="1926773" y="1741862"/>
                      <a:pt x="1923762" y="1739286"/>
                    </a:cubicBezTo>
                    <a:cubicBezTo>
                      <a:pt x="1887951" y="1707296"/>
                      <a:pt x="1856549" y="1668543"/>
                      <a:pt x="1828050" y="1626999"/>
                    </a:cubicBezTo>
                    <a:cubicBezTo>
                      <a:pt x="1807080" y="1596404"/>
                      <a:pt x="1787937" y="1564200"/>
                      <a:pt x="1769871" y="1531995"/>
                    </a:cubicBezTo>
                    <a:cubicBezTo>
                      <a:pt x="1751158" y="1498610"/>
                      <a:pt x="1733521" y="1465224"/>
                      <a:pt x="1717390" y="1433234"/>
                    </a:cubicBezTo>
                    <a:cubicBezTo>
                      <a:pt x="1708034" y="1415092"/>
                      <a:pt x="1699001" y="1396843"/>
                      <a:pt x="1689967" y="1378486"/>
                    </a:cubicBezTo>
                    <a:cubicBezTo>
                      <a:pt x="1681041" y="1360130"/>
                      <a:pt x="1672115" y="1341773"/>
                      <a:pt x="1663297" y="1323309"/>
                    </a:cubicBezTo>
                    <a:cubicBezTo>
                      <a:pt x="1660178" y="1316761"/>
                      <a:pt x="1657167" y="1310213"/>
                      <a:pt x="1654263" y="1303557"/>
                    </a:cubicBezTo>
                    <a:cubicBezTo>
                      <a:pt x="1651682" y="1297331"/>
                      <a:pt x="1649101" y="1291104"/>
                      <a:pt x="1646628" y="1284663"/>
                    </a:cubicBezTo>
                    <a:cubicBezTo>
                      <a:pt x="1685020" y="1300551"/>
                      <a:pt x="1723197" y="1316761"/>
                      <a:pt x="1761375" y="1333078"/>
                    </a:cubicBezTo>
                    <a:cubicBezTo>
                      <a:pt x="1788583" y="1344779"/>
                      <a:pt x="1815683" y="1356587"/>
                      <a:pt x="1842676" y="1368396"/>
                    </a:cubicBezTo>
                    <a:cubicBezTo>
                      <a:pt x="1843106" y="1369469"/>
                      <a:pt x="1842998" y="1370113"/>
                      <a:pt x="1843966" y="1371401"/>
                    </a:cubicBezTo>
                    <a:cubicBezTo>
                      <a:pt x="1846009" y="1374085"/>
                      <a:pt x="1849881" y="1377842"/>
                      <a:pt x="1850849" y="1380311"/>
                    </a:cubicBezTo>
                    <a:lnTo>
                      <a:pt x="1864722" y="1416488"/>
                    </a:lnTo>
                    <a:cubicBezTo>
                      <a:pt x="1872035" y="1433986"/>
                      <a:pt x="1880208" y="1451054"/>
                      <a:pt x="1889026" y="1467908"/>
                    </a:cubicBezTo>
                    <a:cubicBezTo>
                      <a:pt x="1897737" y="1484547"/>
                      <a:pt x="1907201" y="1500971"/>
                      <a:pt x="1916772" y="1517181"/>
                    </a:cubicBezTo>
                    <a:cubicBezTo>
                      <a:pt x="1933333" y="1544985"/>
                      <a:pt x="1949787" y="1572681"/>
                      <a:pt x="1967209" y="1599625"/>
                    </a:cubicBezTo>
                    <a:cubicBezTo>
                      <a:pt x="1984738" y="1626892"/>
                      <a:pt x="2003128" y="1653407"/>
                      <a:pt x="2022700" y="1679171"/>
                    </a:cubicBezTo>
                    <a:cubicBezTo>
                      <a:pt x="2048618" y="1713415"/>
                      <a:pt x="2076793" y="1746156"/>
                      <a:pt x="2107980" y="1776751"/>
                    </a:cubicBezTo>
                    <a:cubicBezTo>
                      <a:pt x="2110777" y="1779542"/>
                      <a:pt x="2115293" y="1779542"/>
                      <a:pt x="2118090" y="1776858"/>
                    </a:cubicBezTo>
                    <a:cubicBezTo>
                      <a:pt x="2120886" y="1774067"/>
                      <a:pt x="2120886" y="1769558"/>
                      <a:pt x="2118197" y="1766767"/>
                    </a:cubicBezTo>
                    <a:cubicBezTo>
                      <a:pt x="2088300" y="1735743"/>
                      <a:pt x="2061845" y="1702787"/>
                      <a:pt x="2037111" y="1668543"/>
                    </a:cubicBezTo>
                    <a:cubicBezTo>
                      <a:pt x="2018398" y="1642672"/>
                      <a:pt x="2000762" y="1616157"/>
                      <a:pt x="1983447" y="1589212"/>
                    </a:cubicBezTo>
                    <a:cubicBezTo>
                      <a:pt x="1966133" y="1562375"/>
                      <a:pt x="1949142" y="1535216"/>
                      <a:pt x="1932258" y="1507842"/>
                    </a:cubicBezTo>
                    <a:cubicBezTo>
                      <a:pt x="1920536" y="1488948"/>
                      <a:pt x="1909136" y="1469733"/>
                      <a:pt x="1898597" y="1450088"/>
                    </a:cubicBezTo>
                    <a:cubicBezTo>
                      <a:pt x="1891607" y="1437099"/>
                      <a:pt x="1884940" y="1423895"/>
                      <a:pt x="1878810" y="1410369"/>
                    </a:cubicBezTo>
                    <a:lnTo>
                      <a:pt x="1865367" y="1378272"/>
                    </a:lnTo>
                    <a:cubicBezTo>
                      <a:pt x="1869561" y="1380097"/>
                      <a:pt x="1873863" y="1381922"/>
                      <a:pt x="1878057" y="1383746"/>
                    </a:cubicBezTo>
                    <a:cubicBezTo>
                      <a:pt x="1935699" y="1408974"/>
                      <a:pt x="1993341" y="1434093"/>
                      <a:pt x="2050984" y="1459320"/>
                    </a:cubicBezTo>
                    <a:cubicBezTo>
                      <a:pt x="2056038" y="1468982"/>
                      <a:pt x="2061738" y="1479716"/>
                      <a:pt x="2062383" y="1480790"/>
                    </a:cubicBezTo>
                    <a:lnTo>
                      <a:pt x="2099485" y="1551855"/>
                    </a:lnTo>
                    <a:cubicBezTo>
                      <a:pt x="2121208" y="1592003"/>
                      <a:pt x="2143146" y="1630112"/>
                      <a:pt x="2168311" y="1666074"/>
                    </a:cubicBezTo>
                    <a:cubicBezTo>
                      <a:pt x="2193584" y="1702143"/>
                      <a:pt x="2221974" y="1735851"/>
                      <a:pt x="2254775" y="1768163"/>
                    </a:cubicBezTo>
                    <a:cubicBezTo>
                      <a:pt x="2267679" y="1780723"/>
                      <a:pt x="2281982" y="1799401"/>
                      <a:pt x="2298006" y="1812820"/>
                    </a:cubicBezTo>
                    <a:cubicBezTo>
                      <a:pt x="2305749" y="1819368"/>
                      <a:pt x="2314030" y="1824736"/>
                      <a:pt x="2322633" y="1827849"/>
                    </a:cubicBezTo>
                    <a:cubicBezTo>
                      <a:pt x="2326290" y="1829137"/>
                      <a:pt x="2330484" y="1827312"/>
                      <a:pt x="2331882" y="1823662"/>
                    </a:cubicBezTo>
                    <a:cubicBezTo>
                      <a:pt x="2333280" y="1819905"/>
                      <a:pt x="2331344" y="1815826"/>
                      <a:pt x="2327687" y="1814430"/>
                    </a:cubicBezTo>
                    <a:cubicBezTo>
                      <a:pt x="2318332" y="1810780"/>
                      <a:pt x="2309836" y="1803695"/>
                      <a:pt x="2301770" y="1795644"/>
                    </a:cubicBezTo>
                    <a:cubicBezTo>
                      <a:pt x="2288973" y="1782762"/>
                      <a:pt x="2277466" y="1767197"/>
                      <a:pt x="2266819" y="1756140"/>
                    </a:cubicBezTo>
                    <a:cubicBezTo>
                      <a:pt x="2235310" y="1724042"/>
                      <a:pt x="2208747" y="1690227"/>
                      <a:pt x="2184120" y="1655017"/>
                    </a:cubicBezTo>
                    <a:cubicBezTo>
                      <a:pt x="2159385" y="1619592"/>
                      <a:pt x="2136587" y="1582771"/>
                      <a:pt x="2114541" y="1543589"/>
                    </a:cubicBezTo>
                    <a:lnTo>
                      <a:pt x="2075611" y="1473705"/>
                    </a:lnTo>
                    <a:cubicBezTo>
                      <a:pt x="2075396" y="1473275"/>
                      <a:pt x="2074320" y="1471450"/>
                      <a:pt x="2072814" y="1468874"/>
                    </a:cubicBezTo>
                    <a:cubicBezTo>
                      <a:pt x="2098517" y="1480038"/>
                      <a:pt x="2124112" y="1491417"/>
                      <a:pt x="2149814" y="1502474"/>
                    </a:cubicBezTo>
                    <a:cubicBezTo>
                      <a:pt x="2182292" y="1516430"/>
                      <a:pt x="2214984" y="1530063"/>
                      <a:pt x="2247569" y="1543911"/>
                    </a:cubicBezTo>
                    <a:cubicBezTo>
                      <a:pt x="2246709" y="1551533"/>
                      <a:pt x="2250150" y="1562160"/>
                      <a:pt x="2257571" y="1574076"/>
                    </a:cubicBezTo>
                    <a:cubicBezTo>
                      <a:pt x="2268647" y="1591789"/>
                      <a:pt x="2287037" y="1612614"/>
                      <a:pt x="2301125" y="1627858"/>
                    </a:cubicBezTo>
                    <a:cubicBezTo>
                      <a:pt x="2321343" y="1649327"/>
                      <a:pt x="2342744" y="1673803"/>
                      <a:pt x="2365757" y="1697742"/>
                    </a:cubicBezTo>
                    <a:cubicBezTo>
                      <a:pt x="2380383" y="1713093"/>
                      <a:pt x="2395761" y="1728122"/>
                      <a:pt x="2411462" y="1742399"/>
                    </a:cubicBezTo>
                    <a:cubicBezTo>
                      <a:pt x="2439101" y="1767519"/>
                      <a:pt x="2468137" y="1789955"/>
                      <a:pt x="2497818" y="1806379"/>
                    </a:cubicBezTo>
                    <a:cubicBezTo>
                      <a:pt x="2501259" y="1808311"/>
                      <a:pt x="2505561" y="1807130"/>
                      <a:pt x="2507604" y="1803803"/>
                    </a:cubicBezTo>
                    <a:cubicBezTo>
                      <a:pt x="2509540" y="1800368"/>
                      <a:pt x="2508357" y="1795966"/>
                      <a:pt x="2504916" y="1794034"/>
                    </a:cubicBezTo>
                    <a:cubicBezTo>
                      <a:pt x="2476955" y="1777180"/>
                      <a:pt x="2449962" y="1754100"/>
                      <a:pt x="2423937" y="1729195"/>
                    </a:cubicBezTo>
                    <a:cubicBezTo>
                      <a:pt x="2408881" y="1714703"/>
                      <a:pt x="2394148" y="1699460"/>
                      <a:pt x="2379630" y="1684431"/>
                    </a:cubicBezTo>
                    <a:cubicBezTo>
                      <a:pt x="2356724" y="1660492"/>
                      <a:pt x="2334355" y="1636875"/>
                      <a:pt x="2313707" y="1615835"/>
                    </a:cubicBezTo>
                    <a:cubicBezTo>
                      <a:pt x="2301770" y="1603812"/>
                      <a:pt x="2286714" y="1588139"/>
                      <a:pt x="2275530" y="1573432"/>
                    </a:cubicBezTo>
                    <a:cubicBezTo>
                      <a:pt x="2269615" y="1565810"/>
                      <a:pt x="2264776" y="1558510"/>
                      <a:pt x="2262302" y="1552177"/>
                    </a:cubicBezTo>
                    <a:cubicBezTo>
                      <a:pt x="2261980" y="1551318"/>
                      <a:pt x="2262088" y="1550781"/>
                      <a:pt x="2261872" y="1549923"/>
                    </a:cubicBezTo>
                    <a:cubicBezTo>
                      <a:pt x="2285209" y="1559799"/>
                      <a:pt x="2308438" y="1569889"/>
                      <a:pt x="2331882" y="1579551"/>
                    </a:cubicBezTo>
                    <a:cubicBezTo>
                      <a:pt x="2483945" y="1642887"/>
                      <a:pt x="2637084" y="1703646"/>
                      <a:pt x="2791944" y="1760970"/>
                    </a:cubicBezTo>
                    <a:close/>
                    <a:moveTo>
                      <a:pt x="2114971" y="1148330"/>
                    </a:moveTo>
                    <a:cubicBezTo>
                      <a:pt x="2114971" y="1148223"/>
                      <a:pt x="2114756" y="1148438"/>
                      <a:pt x="2114648" y="1148438"/>
                    </a:cubicBezTo>
                    <a:lnTo>
                      <a:pt x="2114110" y="1148545"/>
                    </a:lnTo>
                    <a:cubicBezTo>
                      <a:pt x="2114541" y="1148760"/>
                      <a:pt x="2114971" y="1148867"/>
                      <a:pt x="2114971" y="114833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1" name="Google Shape;41;p2"/>
              <p:cNvSpPr/>
              <p:nvPr/>
            </p:nvSpPr>
            <p:spPr>
              <a:xfrm rot="5528855">
                <a:off x="12032565" y="4644964"/>
                <a:ext cx="329554" cy="325134"/>
              </a:xfrm>
              <a:custGeom>
                <a:avLst/>
                <a:gdLst/>
                <a:ahLst/>
                <a:cxnLst/>
                <a:rect l="l" t="t" r="r" b="b"/>
                <a:pathLst>
                  <a:path w="329323" h="324906" extrusionOk="0">
                    <a:moveTo>
                      <a:pt x="71743" y="295563"/>
                    </a:moveTo>
                    <a:cubicBezTo>
                      <a:pt x="-3321" y="244142"/>
                      <a:pt x="-22571" y="142805"/>
                      <a:pt x="28727" y="69378"/>
                    </a:cubicBezTo>
                    <a:cubicBezTo>
                      <a:pt x="80024" y="-4156"/>
                      <a:pt x="182618" y="-22083"/>
                      <a:pt x="257682" y="29337"/>
                    </a:cubicBezTo>
                    <a:cubicBezTo>
                      <a:pt x="332639" y="80758"/>
                      <a:pt x="351888" y="182095"/>
                      <a:pt x="300591" y="255629"/>
                    </a:cubicBezTo>
                    <a:cubicBezTo>
                      <a:pt x="249294" y="329055"/>
                      <a:pt x="146700" y="346983"/>
                      <a:pt x="71743" y="295563"/>
                    </a:cubicBezTo>
                    <a:lnTo>
                      <a:pt x="71743" y="295563"/>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2" name="Google Shape;42;p2"/>
              <p:cNvSpPr/>
              <p:nvPr/>
            </p:nvSpPr>
            <p:spPr>
              <a:xfrm rot="5528855">
                <a:off x="8008730" y="5369800"/>
                <a:ext cx="2660542" cy="2556583"/>
              </a:xfrm>
              <a:custGeom>
                <a:avLst/>
                <a:gdLst/>
                <a:ahLst/>
                <a:cxnLst/>
                <a:rect l="l" t="t" r="r" b="b"/>
                <a:pathLst>
                  <a:path w="2658673" h="2554787" extrusionOk="0">
                    <a:moveTo>
                      <a:pt x="2341014" y="1118258"/>
                    </a:moveTo>
                    <a:cubicBezTo>
                      <a:pt x="2249495" y="1106664"/>
                      <a:pt x="2182820" y="1045368"/>
                      <a:pt x="2118725" y="1037210"/>
                    </a:cubicBezTo>
                    <a:cubicBezTo>
                      <a:pt x="1812447" y="998350"/>
                      <a:pt x="1628014" y="1028407"/>
                      <a:pt x="1519935" y="1084765"/>
                    </a:cubicBezTo>
                    <a:cubicBezTo>
                      <a:pt x="1581018" y="961744"/>
                      <a:pt x="1604247" y="776137"/>
                      <a:pt x="1526602" y="515280"/>
                    </a:cubicBezTo>
                    <a:cubicBezTo>
                      <a:pt x="1505739" y="445181"/>
                      <a:pt x="1441967" y="376048"/>
                      <a:pt x="1424976" y="311102"/>
                    </a:cubicBezTo>
                    <a:cubicBezTo>
                      <a:pt x="1379593" y="137626"/>
                      <a:pt x="1412931" y="971"/>
                      <a:pt x="1394864" y="5"/>
                    </a:cubicBezTo>
                    <a:cubicBezTo>
                      <a:pt x="1376905" y="-1069"/>
                      <a:pt x="1377120" y="169723"/>
                      <a:pt x="1316897" y="305090"/>
                    </a:cubicBezTo>
                    <a:cubicBezTo>
                      <a:pt x="1279687" y="388822"/>
                      <a:pt x="1201505" y="434661"/>
                      <a:pt x="1175372" y="493381"/>
                    </a:cubicBezTo>
                    <a:cubicBezTo>
                      <a:pt x="1074714" y="719672"/>
                      <a:pt x="1041053" y="882091"/>
                      <a:pt x="1044279" y="999101"/>
                    </a:cubicBezTo>
                    <a:cubicBezTo>
                      <a:pt x="938996" y="922668"/>
                      <a:pt x="776716" y="865344"/>
                      <a:pt x="536469" y="865237"/>
                    </a:cubicBezTo>
                    <a:cubicBezTo>
                      <a:pt x="462695" y="865237"/>
                      <a:pt x="377737" y="906137"/>
                      <a:pt x="309987" y="903882"/>
                    </a:cubicBezTo>
                    <a:cubicBezTo>
                      <a:pt x="129210" y="897871"/>
                      <a:pt x="6290" y="827450"/>
                      <a:pt x="160" y="844304"/>
                    </a:cubicBezTo>
                    <a:cubicBezTo>
                      <a:pt x="-5862" y="861158"/>
                      <a:pt x="159536" y="909250"/>
                      <a:pt x="273530" y="1004898"/>
                    </a:cubicBezTo>
                    <a:cubicBezTo>
                      <a:pt x="343970" y="1063940"/>
                      <a:pt x="366338" y="1151214"/>
                      <a:pt x="415700" y="1192651"/>
                    </a:cubicBezTo>
                    <a:cubicBezTo>
                      <a:pt x="634869" y="1376325"/>
                      <a:pt x="797579" y="1452328"/>
                      <a:pt x="917273" y="1470899"/>
                    </a:cubicBezTo>
                    <a:cubicBezTo>
                      <a:pt x="804999" y="1545185"/>
                      <a:pt x="692511" y="1686885"/>
                      <a:pt x="618845" y="1933251"/>
                    </a:cubicBezTo>
                    <a:cubicBezTo>
                      <a:pt x="597875" y="2003350"/>
                      <a:pt x="613468" y="2095670"/>
                      <a:pt x="592067" y="2159328"/>
                    </a:cubicBezTo>
                    <a:cubicBezTo>
                      <a:pt x="534963" y="2329368"/>
                      <a:pt x="431939" y="2426090"/>
                      <a:pt x="446564" y="2436717"/>
                    </a:cubicBezTo>
                    <a:cubicBezTo>
                      <a:pt x="461082" y="2447237"/>
                      <a:pt x="554643" y="2303819"/>
                      <a:pt x="679499" y="2222556"/>
                    </a:cubicBezTo>
                    <a:cubicBezTo>
                      <a:pt x="756606" y="2172424"/>
                      <a:pt x="847478" y="2175967"/>
                      <a:pt x="901572" y="2140756"/>
                    </a:cubicBezTo>
                    <a:cubicBezTo>
                      <a:pt x="1097620" y="2013226"/>
                      <a:pt x="1212904" y="1901261"/>
                      <a:pt x="1277321" y="1805291"/>
                    </a:cubicBezTo>
                    <a:cubicBezTo>
                      <a:pt x="1315176" y="1921765"/>
                      <a:pt x="1401317" y="2054663"/>
                      <a:pt x="1563919" y="2192821"/>
                    </a:cubicBezTo>
                    <a:cubicBezTo>
                      <a:pt x="1619841" y="2240376"/>
                      <a:pt x="1711251" y="2263993"/>
                      <a:pt x="1761150" y="2309402"/>
                    </a:cubicBezTo>
                    <a:cubicBezTo>
                      <a:pt x="1894502" y="2430598"/>
                      <a:pt x="1941604" y="2563174"/>
                      <a:pt x="1957306" y="2554372"/>
                    </a:cubicBezTo>
                    <a:cubicBezTo>
                      <a:pt x="1972899" y="2545462"/>
                      <a:pt x="1879015" y="2402365"/>
                      <a:pt x="1855248" y="2256264"/>
                    </a:cubicBezTo>
                    <a:cubicBezTo>
                      <a:pt x="1840516" y="2165983"/>
                      <a:pt x="1880951" y="2085364"/>
                      <a:pt x="1870627" y="2022028"/>
                    </a:cubicBezTo>
                    <a:cubicBezTo>
                      <a:pt x="1832450" y="1787471"/>
                      <a:pt x="1774592" y="1635894"/>
                      <a:pt x="1710821" y="1538637"/>
                    </a:cubicBezTo>
                    <a:cubicBezTo>
                      <a:pt x="1839118" y="1542716"/>
                      <a:pt x="2002150" y="1501816"/>
                      <a:pt x="2197015" y="1376969"/>
                    </a:cubicBezTo>
                    <a:cubicBezTo>
                      <a:pt x="2258959" y="1337357"/>
                      <a:pt x="2307783" y="1257168"/>
                      <a:pt x="2365855" y="1222709"/>
                    </a:cubicBezTo>
                    <a:cubicBezTo>
                      <a:pt x="2521037" y="1130389"/>
                      <a:pt x="2662777" y="1123196"/>
                      <a:pt x="2658583" y="1105806"/>
                    </a:cubicBezTo>
                    <a:cubicBezTo>
                      <a:pt x="2654496" y="1088415"/>
                      <a:pt x="2489205" y="1137152"/>
                      <a:pt x="2341014" y="1118258"/>
                    </a:cubicBezTo>
                    <a:close/>
                    <a:moveTo>
                      <a:pt x="1368624" y="1411858"/>
                    </a:moveTo>
                    <a:cubicBezTo>
                      <a:pt x="1344642" y="1425705"/>
                      <a:pt x="1321091" y="1448678"/>
                      <a:pt x="1301626" y="1479380"/>
                    </a:cubicBezTo>
                    <a:cubicBezTo>
                      <a:pt x="1288075" y="1462204"/>
                      <a:pt x="1273235" y="1447927"/>
                      <a:pt x="1258502" y="1437514"/>
                    </a:cubicBezTo>
                    <a:cubicBezTo>
                      <a:pt x="1233229" y="1419479"/>
                      <a:pt x="1197095" y="1407349"/>
                      <a:pt x="1154939" y="1403484"/>
                    </a:cubicBezTo>
                    <a:cubicBezTo>
                      <a:pt x="1175802" y="1380404"/>
                      <a:pt x="1189783" y="1355070"/>
                      <a:pt x="1197848" y="1332312"/>
                    </a:cubicBezTo>
                    <a:cubicBezTo>
                      <a:pt x="1204624" y="1313204"/>
                      <a:pt x="1207419" y="1290339"/>
                      <a:pt x="1206559" y="1265326"/>
                    </a:cubicBezTo>
                    <a:cubicBezTo>
                      <a:pt x="1226024" y="1271660"/>
                      <a:pt x="1244952" y="1274988"/>
                      <a:pt x="1261835" y="1275846"/>
                    </a:cubicBezTo>
                    <a:cubicBezTo>
                      <a:pt x="1298399" y="1277564"/>
                      <a:pt x="1343137" y="1265326"/>
                      <a:pt x="1387121" y="1237845"/>
                    </a:cubicBezTo>
                    <a:cubicBezTo>
                      <a:pt x="1377120" y="1275846"/>
                      <a:pt x="1378410" y="1312452"/>
                      <a:pt x="1385508" y="1341115"/>
                    </a:cubicBezTo>
                    <a:cubicBezTo>
                      <a:pt x="1389702" y="1358290"/>
                      <a:pt x="1397875" y="1376325"/>
                      <a:pt x="1409490" y="1394360"/>
                    </a:cubicBezTo>
                    <a:cubicBezTo>
                      <a:pt x="1394327" y="1399190"/>
                      <a:pt x="1380346" y="1405095"/>
                      <a:pt x="1368624" y="141185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3" name="Google Shape;43;p2"/>
              <p:cNvSpPr/>
              <p:nvPr/>
            </p:nvSpPr>
            <p:spPr>
              <a:xfrm rot="5528855">
                <a:off x="8281412" y="5604184"/>
                <a:ext cx="2117716" cy="2127727"/>
              </a:xfrm>
              <a:custGeom>
                <a:avLst/>
                <a:gdLst/>
                <a:ahLst/>
                <a:cxnLst/>
                <a:rect l="l" t="t" r="r" b="b"/>
                <a:pathLst>
                  <a:path w="2116229" h="2126233" extrusionOk="0">
                    <a:moveTo>
                      <a:pt x="1055521" y="1370726"/>
                    </a:moveTo>
                    <a:cubicBezTo>
                      <a:pt x="1059393" y="1371477"/>
                      <a:pt x="1061974" y="1375234"/>
                      <a:pt x="1061221" y="1379099"/>
                    </a:cubicBezTo>
                    <a:cubicBezTo>
                      <a:pt x="1056705" y="1406688"/>
                      <a:pt x="1051865" y="1434491"/>
                      <a:pt x="1044767" y="1461758"/>
                    </a:cubicBezTo>
                    <a:cubicBezTo>
                      <a:pt x="1042509" y="1470883"/>
                      <a:pt x="1039820" y="1479900"/>
                      <a:pt x="1036809" y="1488917"/>
                    </a:cubicBezTo>
                    <a:cubicBezTo>
                      <a:pt x="1033906" y="1497827"/>
                      <a:pt x="1030572" y="1506737"/>
                      <a:pt x="1027130" y="1515432"/>
                    </a:cubicBezTo>
                    <a:cubicBezTo>
                      <a:pt x="1024765" y="1521336"/>
                      <a:pt x="1022399" y="1527240"/>
                      <a:pt x="1019818" y="1533145"/>
                    </a:cubicBezTo>
                    <a:cubicBezTo>
                      <a:pt x="1016054" y="1541947"/>
                      <a:pt x="1012182" y="1550535"/>
                      <a:pt x="1008203" y="1559230"/>
                    </a:cubicBezTo>
                    <a:cubicBezTo>
                      <a:pt x="1006805" y="1562236"/>
                      <a:pt x="1001966" y="1568892"/>
                      <a:pt x="999600" y="1573508"/>
                    </a:cubicBezTo>
                    <a:cubicBezTo>
                      <a:pt x="1000138" y="1574796"/>
                      <a:pt x="1000245" y="1576406"/>
                      <a:pt x="999815" y="1577802"/>
                    </a:cubicBezTo>
                    <a:cubicBezTo>
                      <a:pt x="999815" y="1577158"/>
                      <a:pt x="999277" y="1575870"/>
                      <a:pt x="998847" y="1575011"/>
                    </a:cubicBezTo>
                    <a:cubicBezTo>
                      <a:pt x="998202" y="1576621"/>
                      <a:pt x="998094" y="1577909"/>
                      <a:pt x="998954" y="1578231"/>
                    </a:cubicBezTo>
                    <a:cubicBezTo>
                      <a:pt x="999277" y="1578339"/>
                      <a:pt x="999600" y="1578231"/>
                      <a:pt x="999707" y="1578124"/>
                    </a:cubicBezTo>
                    <a:cubicBezTo>
                      <a:pt x="999492" y="1578768"/>
                      <a:pt x="999169" y="1579305"/>
                      <a:pt x="998740" y="1579949"/>
                    </a:cubicBezTo>
                    <a:cubicBezTo>
                      <a:pt x="996589" y="1583169"/>
                      <a:pt x="994223" y="1583599"/>
                      <a:pt x="993577" y="1583706"/>
                    </a:cubicBezTo>
                    <a:cubicBezTo>
                      <a:pt x="989921" y="1584565"/>
                      <a:pt x="987448" y="1582955"/>
                      <a:pt x="985835" y="1579627"/>
                    </a:cubicBezTo>
                    <a:cubicBezTo>
                      <a:pt x="985512" y="1578983"/>
                      <a:pt x="984866" y="1576943"/>
                      <a:pt x="985727" y="1573937"/>
                    </a:cubicBezTo>
                    <a:cubicBezTo>
                      <a:pt x="986695" y="1570502"/>
                      <a:pt x="992072" y="1558372"/>
                      <a:pt x="994008" y="1553326"/>
                    </a:cubicBezTo>
                    <a:lnTo>
                      <a:pt x="1010139" y="1509206"/>
                    </a:lnTo>
                    <a:cubicBezTo>
                      <a:pt x="1013903" y="1498364"/>
                      <a:pt x="1017237" y="1487414"/>
                      <a:pt x="1020570" y="1476464"/>
                    </a:cubicBezTo>
                    <a:cubicBezTo>
                      <a:pt x="1023904" y="1465515"/>
                      <a:pt x="1027023" y="1454565"/>
                      <a:pt x="1030142" y="1443508"/>
                    </a:cubicBezTo>
                    <a:cubicBezTo>
                      <a:pt x="1036379" y="1421180"/>
                      <a:pt x="1042079" y="1398744"/>
                      <a:pt x="1047241" y="1376415"/>
                    </a:cubicBezTo>
                    <a:cubicBezTo>
                      <a:pt x="1047993" y="1372551"/>
                      <a:pt x="1051757" y="1369974"/>
                      <a:pt x="1055521" y="1370726"/>
                    </a:cubicBezTo>
                    <a:close/>
                    <a:moveTo>
                      <a:pt x="739027" y="1206589"/>
                    </a:moveTo>
                    <a:cubicBezTo>
                      <a:pt x="723649" y="1211098"/>
                      <a:pt x="708593" y="1216466"/>
                      <a:pt x="693967" y="1222262"/>
                    </a:cubicBezTo>
                    <a:cubicBezTo>
                      <a:pt x="671168" y="1231387"/>
                      <a:pt x="649445" y="1241800"/>
                      <a:pt x="629120" y="1252749"/>
                    </a:cubicBezTo>
                    <a:cubicBezTo>
                      <a:pt x="625678" y="1254575"/>
                      <a:pt x="624280" y="1258868"/>
                      <a:pt x="626001" y="1262304"/>
                    </a:cubicBezTo>
                    <a:cubicBezTo>
                      <a:pt x="627829" y="1265846"/>
                      <a:pt x="632131" y="1267242"/>
                      <a:pt x="635572" y="1265524"/>
                    </a:cubicBezTo>
                    <a:cubicBezTo>
                      <a:pt x="655898" y="1255970"/>
                      <a:pt x="677836" y="1247382"/>
                      <a:pt x="700419" y="1239438"/>
                    </a:cubicBezTo>
                    <a:cubicBezTo>
                      <a:pt x="714830" y="1234285"/>
                      <a:pt x="729671" y="1229455"/>
                      <a:pt x="744619" y="1224946"/>
                    </a:cubicBezTo>
                    <a:cubicBezTo>
                      <a:pt x="763116" y="1219364"/>
                      <a:pt x="781936" y="1214211"/>
                      <a:pt x="800648" y="1210025"/>
                    </a:cubicBezTo>
                    <a:cubicBezTo>
                      <a:pt x="819898" y="1205838"/>
                      <a:pt x="839040" y="1202403"/>
                      <a:pt x="857860" y="1200363"/>
                    </a:cubicBezTo>
                    <a:cubicBezTo>
                      <a:pt x="861624" y="1200041"/>
                      <a:pt x="864528" y="1196821"/>
                      <a:pt x="864205" y="1193063"/>
                    </a:cubicBezTo>
                    <a:cubicBezTo>
                      <a:pt x="863882" y="1189306"/>
                      <a:pt x="860656" y="1186408"/>
                      <a:pt x="856892" y="1186730"/>
                    </a:cubicBezTo>
                    <a:cubicBezTo>
                      <a:pt x="837320" y="1187589"/>
                      <a:pt x="817317" y="1189736"/>
                      <a:pt x="797422" y="1193171"/>
                    </a:cubicBezTo>
                    <a:cubicBezTo>
                      <a:pt x="777849" y="1196499"/>
                      <a:pt x="758277" y="1200900"/>
                      <a:pt x="739027" y="1206589"/>
                    </a:cubicBezTo>
                    <a:close/>
                    <a:moveTo>
                      <a:pt x="953895" y="1249958"/>
                    </a:moveTo>
                    <a:cubicBezTo>
                      <a:pt x="942603" y="1260157"/>
                      <a:pt x="920127" y="1290858"/>
                      <a:pt x="916900" y="1294401"/>
                    </a:cubicBezTo>
                    <a:cubicBezTo>
                      <a:pt x="894102" y="1319950"/>
                      <a:pt x="872163" y="1345928"/>
                      <a:pt x="850547" y="1372229"/>
                    </a:cubicBezTo>
                    <a:cubicBezTo>
                      <a:pt x="828932" y="1398637"/>
                      <a:pt x="807853" y="1425367"/>
                      <a:pt x="786990" y="1452418"/>
                    </a:cubicBezTo>
                    <a:cubicBezTo>
                      <a:pt x="744834" y="1506737"/>
                      <a:pt x="702140" y="1561592"/>
                      <a:pt x="659447" y="1616233"/>
                    </a:cubicBezTo>
                    <a:cubicBezTo>
                      <a:pt x="660844" y="1615589"/>
                      <a:pt x="661382" y="1613656"/>
                      <a:pt x="662888" y="1613979"/>
                    </a:cubicBezTo>
                    <a:cubicBezTo>
                      <a:pt x="666759" y="1614837"/>
                      <a:pt x="669233" y="1618595"/>
                      <a:pt x="668373" y="1622459"/>
                    </a:cubicBezTo>
                    <a:cubicBezTo>
                      <a:pt x="660522" y="1662500"/>
                      <a:pt x="650305" y="1702219"/>
                      <a:pt x="637938" y="1741187"/>
                    </a:cubicBezTo>
                    <a:cubicBezTo>
                      <a:pt x="632991" y="1756752"/>
                      <a:pt x="627722" y="1772211"/>
                      <a:pt x="622022" y="1787562"/>
                    </a:cubicBezTo>
                    <a:cubicBezTo>
                      <a:pt x="613526" y="1810534"/>
                      <a:pt x="604278" y="1833185"/>
                      <a:pt x="594921" y="1855728"/>
                    </a:cubicBezTo>
                    <a:cubicBezTo>
                      <a:pt x="592233" y="1861847"/>
                      <a:pt x="579328" y="1900063"/>
                      <a:pt x="567929" y="1920674"/>
                    </a:cubicBezTo>
                    <a:cubicBezTo>
                      <a:pt x="564595" y="1926686"/>
                      <a:pt x="561261" y="1931409"/>
                      <a:pt x="558357" y="1933878"/>
                    </a:cubicBezTo>
                    <a:cubicBezTo>
                      <a:pt x="556099" y="1935810"/>
                      <a:pt x="553841" y="1936777"/>
                      <a:pt x="551797" y="1937099"/>
                    </a:cubicBezTo>
                    <a:cubicBezTo>
                      <a:pt x="548033" y="1937743"/>
                      <a:pt x="544592" y="1935167"/>
                      <a:pt x="543947" y="1931409"/>
                    </a:cubicBezTo>
                    <a:cubicBezTo>
                      <a:pt x="543409" y="1927974"/>
                      <a:pt x="545560" y="1924754"/>
                      <a:pt x="548786" y="1923787"/>
                    </a:cubicBezTo>
                    <a:cubicBezTo>
                      <a:pt x="549539" y="1924968"/>
                      <a:pt x="550937" y="1921426"/>
                      <a:pt x="552120" y="1919494"/>
                    </a:cubicBezTo>
                    <a:cubicBezTo>
                      <a:pt x="555346" y="1914341"/>
                      <a:pt x="558572" y="1906719"/>
                      <a:pt x="561799" y="1898560"/>
                    </a:cubicBezTo>
                    <a:cubicBezTo>
                      <a:pt x="569757" y="1878271"/>
                      <a:pt x="576962" y="1854011"/>
                      <a:pt x="578791" y="1849287"/>
                    </a:cubicBezTo>
                    <a:cubicBezTo>
                      <a:pt x="589330" y="1822235"/>
                      <a:pt x="599116" y="1794861"/>
                      <a:pt x="608795" y="1767273"/>
                    </a:cubicBezTo>
                    <a:cubicBezTo>
                      <a:pt x="615247" y="1749023"/>
                      <a:pt x="621699" y="1730774"/>
                      <a:pt x="627722" y="1712418"/>
                    </a:cubicBezTo>
                    <a:cubicBezTo>
                      <a:pt x="637185" y="1683433"/>
                      <a:pt x="645681" y="1654127"/>
                      <a:pt x="652886" y="1624499"/>
                    </a:cubicBezTo>
                    <a:cubicBezTo>
                      <a:pt x="639766" y="1641245"/>
                      <a:pt x="626969" y="1658099"/>
                      <a:pt x="613741" y="1674845"/>
                    </a:cubicBezTo>
                    <a:cubicBezTo>
                      <a:pt x="574811" y="1723904"/>
                      <a:pt x="535451" y="1772748"/>
                      <a:pt x="495553" y="1821055"/>
                    </a:cubicBezTo>
                    <a:cubicBezTo>
                      <a:pt x="428878" y="1902103"/>
                      <a:pt x="360804" y="1981863"/>
                      <a:pt x="291547" y="2059047"/>
                    </a:cubicBezTo>
                    <a:cubicBezTo>
                      <a:pt x="288966" y="2062053"/>
                      <a:pt x="284449" y="2062267"/>
                      <a:pt x="281438" y="2059691"/>
                    </a:cubicBezTo>
                    <a:cubicBezTo>
                      <a:pt x="278535" y="2057115"/>
                      <a:pt x="278212" y="2052606"/>
                      <a:pt x="280901" y="2049600"/>
                    </a:cubicBezTo>
                    <a:cubicBezTo>
                      <a:pt x="348974" y="1971665"/>
                      <a:pt x="415650" y="1891046"/>
                      <a:pt x="481358" y="1809568"/>
                    </a:cubicBezTo>
                    <a:cubicBezTo>
                      <a:pt x="508673" y="1775861"/>
                      <a:pt x="535559" y="1741831"/>
                      <a:pt x="562659" y="1707802"/>
                    </a:cubicBezTo>
                    <a:cubicBezTo>
                      <a:pt x="556529" y="1709519"/>
                      <a:pt x="549324" y="1712095"/>
                      <a:pt x="545883" y="1713062"/>
                    </a:cubicBezTo>
                    <a:cubicBezTo>
                      <a:pt x="537387" y="1715531"/>
                      <a:pt x="528891" y="1717999"/>
                      <a:pt x="520503" y="1720683"/>
                    </a:cubicBezTo>
                    <a:cubicBezTo>
                      <a:pt x="512115" y="1723367"/>
                      <a:pt x="503834" y="1726051"/>
                      <a:pt x="495553" y="1729056"/>
                    </a:cubicBezTo>
                    <a:cubicBezTo>
                      <a:pt x="479207" y="1734746"/>
                      <a:pt x="462968" y="1741187"/>
                      <a:pt x="446837" y="1747628"/>
                    </a:cubicBezTo>
                    <a:cubicBezTo>
                      <a:pt x="436083" y="1751922"/>
                      <a:pt x="425329" y="1756216"/>
                      <a:pt x="414575" y="1760617"/>
                    </a:cubicBezTo>
                    <a:cubicBezTo>
                      <a:pt x="387689" y="1771674"/>
                      <a:pt x="361019" y="1783482"/>
                      <a:pt x="334994" y="1796149"/>
                    </a:cubicBezTo>
                    <a:cubicBezTo>
                      <a:pt x="331553" y="1797975"/>
                      <a:pt x="327251" y="1796686"/>
                      <a:pt x="325423" y="1793144"/>
                    </a:cubicBezTo>
                    <a:cubicBezTo>
                      <a:pt x="323595" y="1789708"/>
                      <a:pt x="324885" y="1785415"/>
                      <a:pt x="328434" y="1783590"/>
                    </a:cubicBezTo>
                    <a:cubicBezTo>
                      <a:pt x="354136" y="1769420"/>
                      <a:pt x="380269" y="1755786"/>
                      <a:pt x="407154" y="1743549"/>
                    </a:cubicBezTo>
                    <a:cubicBezTo>
                      <a:pt x="417908" y="1738611"/>
                      <a:pt x="428663" y="1733995"/>
                      <a:pt x="439632" y="1729593"/>
                    </a:cubicBezTo>
                    <a:cubicBezTo>
                      <a:pt x="456193" y="1723152"/>
                      <a:pt x="472970" y="1717355"/>
                      <a:pt x="489853" y="1711988"/>
                    </a:cubicBezTo>
                    <a:cubicBezTo>
                      <a:pt x="498457" y="1709304"/>
                      <a:pt x="507060" y="1706728"/>
                      <a:pt x="515771" y="1704474"/>
                    </a:cubicBezTo>
                    <a:cubicBezTo>
                      <a:pt x="524482" y="1702112"/>
                      <a:pt x="533193" y="1700072"/>
                      <a:pt x="542011" y="1698032"/>
                    </a:cubicBezTo>
                    <a:cubicBezTo>
                      <a:pt x="549754" y="1696315"/>
                      <a:pt x="569112" y="1692772"/>
                      <a:pt x="573736" y="1693417"/>
                    </a:cubicBezTo>
                    <a:cubicBezTo>
                      <a:pt x="573951" y="1693417"/>
                      <a:pt x="573843" y="1693524"/>
                      <a:pt x="573951" y="1693632"/>
                    </a:cubicBezTo>
                    <a:cubicBezTo>
                      <a:pt x="582124" y="1683326"/>
                      <a:pt x="590405" y="1673128"/>
                      <a:pt x="598578" y="1662822"/>
                    </a:cubicBezTo>
                    <a:cubicBezTo>
                      <a:pt x="657188" y="1588859"/>
                      <a:pt x="715583" y="1515110"/>
                      <a:pt x="773333" y="1441791"/>
                    </a:cubicBezTo>
                    <a:cubicBezTo>
                      <a:pt x="794626" y="1414954"/>
                      <a:pt x="816242" y="1388331"/>
                      <a:pt x="838180" y="1362031"/>
                    </a:cubicBezTo>
                    <a:cubicBezTo>
                      <a:pt x="855387" y="1341527"/>
                      <a:pt x="873346" y="1321453"/>
                      <a:pt x="891198" y="1301486"/>
                    </a:cubicBezTo>
                    <a:cubicBezTo>
                      <a:pt x="889370" y="1302130"/>
                      <a:pt x="887757" y="1303848"/>
                      <a:pt x="886036" y="1302881"/>
                    </a:cubicBezTo>
                    <a:cubicBezTo>
                      <a:pt x="885821" y="1302774"/>
                      <a:pt x="885714" y="1302667"/>
                      <a:pt x="885498" y="1302559"/>
                    </a:cubicBezTo>
                    <a:cubicBezTo>
                      <a:pt x="882810" y="1303740"/>
                      <a:pt x="879369" y="1306102"/>
                      <a:pt x="877755" y="1306424"/>
                    </a:cubicBezTo>
                    <a:lnTo>
                      <a:pt x="849365" y="1313509"/>
                    </a:lnTo>
                    <a:lnTo>
                      <a:pt x="776021" y="1331114"/>
                    </a:lnTo>
                    <a:cubicBezTo>
                      <a:pt x="757201" y="1335838"/>
                      <a:pt x="738705" y="1341098"/>
                      <a:pt x="720207" y="1346465"/>
                    </a:cubicBezTo>
                    <a:cubicBezTo>
                      <a:pt x="701603" y="1351940"/>
                      <a:pt x="683105" y="1357522"/>
                      <a:pt x="664824" y="1363534"/>
                    </a:cubicBezTo>
                    <a:cubicBezTo>
                      <a:pt x="628045" y="1375557"/>
                      <a:pt x="591803" y="1388653"/>
                      <a:pt x="555992" y="1403789"/>
                    </a:cubicBezTo>
                    <a:cubicBezTo>
                      <a:pt x="552335" y="1405292"/>
                      <a:pt x="548141" y="1403682"/>
                      <a:pt x="546528" y="1400140"/>
                    </a:cubicBezTo>
                    <a:cubicBezTo>
                      <a:pt x="544915" y="1396490"/>
                      <a:pt x="546528" y="1392303"/>
                      <a:pt x="550184" y="1390693"/>
                    </a:cubicBezTo>
                    <a:cubicBezTo>
                      <a:pt x="585781" y="1374054"/>
                      <a:pt x="621914" y="1358918"/>
                      <a:pt x="658801" y="1345928"/>
                    </a:cubicBezTo>
                    <a:cubicBezTo>
                      <a:pt x="677298" y="1339380"/>
                      <a:pt x="695903" y="1333476"/>
                      <a:pt x="714830" y="1328001"/>
                    </a:cubicBezTo>
                    <a:cubicBezTo>
                      <a:pt x="733650" y="1322634"/>
                      <a:pt x="752685" y="1317910"/>
                      <a:pt x="771827" y="1313509"/>
                    </a:cubicBezTo>
                    <a:lnTo>
                      <a:pt x="845923" y="1298373"/>
                    </a:lnTo>
                    <a:lnTo>
                      <a:pt x="874852" y="1292468"/>
                    </a:lnTo>
                    <a:cubicBezTo>
                      <a:pt x="877325" y="1292039"/>
                      <a:pt x="881842" y="1290107"/>
                      <a:pt x="884853" y="1289355"/>
                    </a:cubicBezTo>
                    <a:cubicBezTo>
                      <a:pt x="887864" y="1288604"/>
                      <a:pt x="890338" y="1288711"/>
                      <a:pt x="891628" y="1289141"/>
                    </a:cubicBezTo>
                    <a:cubicBezTo>
                      <a:pt x="893994" y="1290107"/>
                      <a:pt x="895500" y="1291610"/>
                      <a:pt x="896145" y="1293649"/>
                    </a:cubicBezTo>
                    <a:cubicBezTo>
                      <a:pt x="896360" y="1294186"/>
                      <a:pt x="895822" y="1295474"/>
                      <a:pt x="895822" y="1296226"/>
                    </a:cubicBezTo>
                    <a:cubicBezTo>
                      <a:pt x="899264" y="1292361"/>
                      <a:pt x="902490" y="1288389"/>
                      <a:pt x="906039" y="1284632"/>
                    </a:cubicBezTo>
                    <a:cubicBezTo>
                      <a:pt x="908943" y="1281519"/>
                      <a:pt x="927332" y="1257365"/>
                      <a:pt x="939699" y="1244591"/>
                    </a:cubicBezTo>
                    <a:cubicBezTo>
                      <a:pt x="943248" y="1240941"/>
                      <a:pt x="946474" y="1238150"/>
                      <a:pt x="948840" y="1236647"/>
                    </a:cubicBezTo>
                    <a:cubicBezTo>
                      <a:pt x="951529" y="1234929"/>
                      <a:pt x="954002" y="1234608"/>
                      <a:pt x="955615" y="1234822"/>
                    </a:cubicBezTo>
                    <a:cubicBezTo>
                      <a:pt x="959379" y="1235252"/>
                      <a:pt x="962068" y="1238579"/>
                      <a:pt x="961638" y="1242337"/>
                    </a:cubicBezTo>
                    <a:cubicBezTo>
                      <a:pt x="961315" y="1245342"/>
                      <a:pt x="959057" y="1247704"/>
                      <a:pt x="956368" y="1248241"/>
                    </a:cubicBezTo>
                    <a:lnTo>
                      <a:pt x="956261" y="1248134"/>
                    </a:lnTo>
                    <a:cubicBezTo>
                      <a:pt x="956153" y="1247812"/>
                      <a:pt x="955830" y="1248026"/>
                      <a:pt x="955400" y="1248348"/>
                    </a:cubicBezTo>
                    <a:cubicBezTo>
                      <a:pt x="954970" y="1248455"/>
                      <a:pt x="954540" y="1248455"/>
                      <a:pt x="954110" y="1248348"/>
                    </a:cubicBezTo>
                    <a:cubicBezTo>
                      <a:pt x="954325" y="1248455"/>
                      <a:pt x="954755" y="1248563"/>
                      <a:pt x="955293" y="1248563"/>
                    </a:cubicBezTo>
                    <a:cubicBezTo>
                      <a:pt x="954863" y="1248992"/>
                      <a:pt x="954325" y="1249636"/>
                      <a:pt x="953895" y="1249958"/>
                    </a:cubicBezTo>
                    <a:close/>
                    <a:moveTo>
                      <a:pt x="567498" y="1697603"/>
                    </a:moveTo>
                    <a:cubicBezTo>
                      <a:pt x="567714" y="1696315"/>
                      <a:pt x="568251" y="1695242"/>
                      <a:pt x="569004" y="1696315"/>
                    </a:cubicBezTo>
                    <a:cubicBezTo>
                      <a:pt x="569112" y="1696315"/>
                      <a:pt x="568896" y="1696422"/>
                      <a:pt x="568789" y="1696422"/>
                    </a:cubicBezTo>
                    <a:cubicBezTo>
                      <a:pt x="568359" y="1696745"/>
                      <a:pt x="567821" y="1697174"/>
                      <a:pt x="567498" y="1697603"/>
                    </a:cubicBezTo>
                    <a:close/>
                    <a:moveTo>
                      <a:pt x="955293" y="1248563"/>
                    </a:moveTo>
                    <a:cubicBezTo>
                      <a:pt x="955830" y="1248670"/>
                      <a:pt x="956476" y="1248670"/>
                      <a:pt x="956368" y="1248241"/>
                    </a:cubicBezTo>
                    <a:cubicBezTo>
                      <a:pt x="956046" y="1248348"/>
                      <a:pt x="955723" y="1248348"/>
                      <a:pt x="955400" y="1248348"/>
                    </a:cubicBezTo>
                    <a:lnTo>
                      <a:pt x="955293" y="1248563"/>
                    </a:lnTo>
                    <a:close/>
                    <a:moveTo>
                      <a:pt x="787958" y="1471527"/>
                    </a:moveTo>
                    <a:cubicBezTo>
                      <a:pt x="784087" y="1471849"/>
                      <a:pt x="781183" y="1475284"/>
                      <a:pt x="781506" y="1479256"/>
                    </a:cubicBezTo>
                    <a:cubicBezTo>
                      <a:pt x="783334" y="1506307"/>
                      <a:pt x="782474" y="1533574"/>
                      <a:pt x="780108" y="1560733"/>
                    </a:cubicBezTo>
                    <a:cubicBezTo>
                      <a:pt x="778387" y="1581130"/>
                      <a:pt x="775591" y="1601419"/>
                      <a:pt x="772365" y="1621600"/>
                    </a:cubicBezTo>
                    <a:cubicBezTo>
                      <a:pt x="769031" y="1641996"/>
                      <a:pt x="765374" y="1662178"/>
                      <a:pt x="760966" y="1682145"/>
                    </a:cubicBezTo>
                    <a:cubicBezTo>
                      <a:pt x="758277" y="1695242"/>
                      <a:pt x="755266" y="1708123"/>
                      <a:pt x="751717" y="1721005"/>
                    </a:cubicBezTo>
                    <a:cubicBezTo>
                      <a:pt x="749351" y="1729486"/>
                      <a:pt x="746770" y="1737859"/>
                      <a:pt x="743867" y="1746232"/>
                    </a:cubicBezTo>
                    <a:cubicBezTo>
                      <a:pt x="741716" y="1752673"/>
                      <a:pt x="733327" y="1763193"/>
                      <a:pt x="729241" y="1770493"/>
                    </a:cubicBezTo>
                    <a:cubicBezTo>
                      <a:pt x="726337" y="1775538"/>
                      <a:pt x="725369" y="1779832"/>
                      <a:pt x="725907" y="1782302"/>
                    </a:cubicBezTo>
                    <a:cubicBezTo>
                      <a:pt x="726337" y="1784663"/>
                      <a:pt x="727520" y="1786488"/>
                      <a:pt x="729456" y="1787776"/>
                    </a:cubicBezTo>
                    <a:cubicBezTo>
                      <a:pt x="731069" y="1788742"/>
                      <a:pt x="733435" y="1789708"/>
                      <a:pt x="737199" y="1789065"/>
                    </a:cubicBezTo>
                    <a:cubicBezTo>
                      <a:pt x="740963" y="1788528"/>
                      <a:pt x="743544" y="1784985"/>
                      <a:pt x="742898" y="1781228"/>
                    </a:cubicBezTo>
                    <a:cubicBezTo>
                      <a:pt x="742683" y="1779940"/>
                      <a:pt x="742146" y="1778759"/>
                      <a:pt x="741285" y="1777793"/>
                    </a:cubicBezTo>
                    <a:cubicBezTo>
                      <a:pt x="745910" y="1770171"/>
                      <a:pt x="755696" y="1758685"/>
                      <a:pt x="758492" y="1751707"/>
                    </a:cubicBezTo>
                    <a:cubicBezTo>
                      <a:pt x="762794" y="1740972"/>
                      <a:pt x="766450" y="1730130"/>
                      <a:pt x="769784" y="1719180"/>
                    </a:cubicBezTo>
                    <a:cubicBezTo>
                      <a:pt x="773118" y="1708338"/>
                      <a:pt x="776021" y="1697281"/>
                      <a:pt x="778710" y="1686224"/>
                    </a:cubicBezTo>
                    <a:cubicBezTo>
                      <a:pt x="782796" y="1669370"/>
                      <a:pt x="786668" y="1652302"/>
                      <a:pt x="789679" y="1635019"/>
                    </a:cubicBezTo>
                    <a:cubicBezTo>
                      <a:pt x="792690" y="1617843"/>
                      <a:pt x="794949" y="1600453"/>
                      <a:pt x="796562" y="1583062"/>
                    </a:cubicBezTo>
                    <a:cubicBezTo>
                      <a:pt x="799680" y="1547959"/>
                      <a:pt x="799573" y="1512749"/>
                      <a:pt x="795701" y="1477967"/>
                    </a:cubicBezTo>
                    <a:cubicBezTo>
                      <a:pt x="795379" y="1473996"/>
                      <a:pt x="791937" y="1471097"/>
                      <a:pt x="787958" y="1471527"/>
                    </a:cubicBezTo>
                    <a:close/>
                    <a:moveTo>
                      <a:pt x="952174" y="1297514"/>
                    </a:moveTo>
                    <a:cubicBezTo>
                      <a:pt x="948302" y="1298158"/>
                      <a:pt x="945722" y="1301808"/>
                      <a:pt x="946367" y="1305672"/>
                    </a:cubicBezTo>
                    <a:cubicBezTo>
                      <a:pt x="950238" y="1331758"/>
                      <a:pt x="951851" y="1357737"/>
                      <a:pt x="952174" y="1383715"/>
                    </a:cubicBezTo>
                    <a:cubicBezTo>
                      <a:pt x="952389" y="1403253"/>
                      <a:pt x="951636" y="1422790"/>
                      <a:pt x="950561" y="1442327"/>
                    </a:cubicBezTo>
                    <a:cubicBezTo>
                      <a:pt x="949378" y="1461865"/>
                      <a:pt x="947980" y="1481403"/>
                      <a:pt x="945829" y="1501047"/>
                    </a:cubicBezTo>
                    <a:cubicBezTo>
                      <a:pt x="944754" y="1511568"/>
                      <a:pt x="943463" y="1521980"/>
                      <a:pt x="942065" y="1532393"/>
                    </a:cubicBezTo>
                    <a:cubicBezTo>
                      <a:pt x="940775" y="1542806"/>
                      <a:pt x="939269" y="1553326"/>
                      <a:pt x="937763" y="1563739"/>
                    </a:cubicBezTo>
                    <a:cubicBezTo>
                      <a:pt x="936796" y="1570717"/>
                      <a:pt x="929268" y="1582740"/>
                      <a:pt x="928192" y="1589181"/>
                    </a:cubicBezTo>
                    <a:cubicBezTo>
                      <a:pt x="927332" y="1594226"/>
                      <a:pt x="928837" y="1597769"/>
                      <a:pt x="931419" y="1599701"/>
                    </a:cubicBezTo>
                    <a:cubicBezTo>
                      <a:pt x="933032" y="1600989"/>
                      <a:pt x="935398" y="1602063"/>
                      <a:pt x="938732" y="1601848"/>
                    </a:cubicBezTo>
                    <a:cubicBezTo>
                      <a:pt x="942495" y="1601633"/>
                      <a:pt x="945399" y="1598520"/>
                      <a:pt x="945291" y="1594763"/>
                    </a:cubicBezTo>
                    <a:cubicBezTo>
                      <a:pt x="945184" y="1592616"/>
                      <a:pt x="944109" y="1590899"/>
                      <a:pt x="942710" y="1589718"/>
                    </a:cubicBezTo>
                    <a:cubicBezTo>
                      <a:pt x="943678" y="1587141"/>
                      <a:pt x="945399" y="1584136"/>
                      <a:pt x="947012" y="1581023"/>
                    </a:cubicBezTo>
                    <a:cubicBezTo>
                      <a:pt x="949701" y="1575762"/>
                      <a:pt x="952174" y="1570287"/>
                      <a:pt x="953035" y="1566316"/>
                    </a:cubicBezTo>
                    <a:cubicBezTo>
                      <a:pt x="955400" y="1553756"/>
                      <a:pt x="957766" y="1541196"/>
                      <a:pt x="959810" y="1528636"/>
                    </a:cubicBezTo>
                    <a:cubicBezTo>
                      <a:pt x="961315" y="1520156"/>
                      <a:pt x="962606" y="1511675"/>
                      <a:pt x="963788" y="1503302"/>
                    </a:cubicBezTo>
                    <a:cubicBezTo>
                      <a:pt x="966370" y="1483335"/>
                      <a:pt x="968736" y="1463368"/>
                      <a:pt x="969811" y="1443401"/>
                    </a:cubicBezTo>
                    <a:cubicBezTo>
                      <a:pt x="970671" y="1430090"/>
                      <a:pt x="970886" y="1416671"/>
                      <a:pt x="970779" y="1403253"/>
                    </a:cubicBezTo>
                    <a:cubicBezTo>
                      <a:pt x="970241" y="1369867"/>
                      <a:pt x="966907" y="1336589"/>
                      <a:pt x="960455" y="1303311"/>
                    </a:cubicBezTo>
                    <a:cubicBezTo>
                      <a:pt x="959702" y="1299446"/>
                      <a:pt x="956046" y="1296762"/>
                      <a:pt x="952174" y="1297514"/>
                    </a:cubicBezTo>
                    <a:close/>
                    <a:moveTo>
                      <a:pt x="371666" y="1617306"/>
                    </a:moveTo>
                    <a:cubicBezTo>
                      <a:pt x="373601" y="1620742"/>
                      <a:pt x="377903" y="1621922"/>
                      <a:pt x="381344" y="1619990"/>
                    </a:cubicBezTo>
                    <a:cubicBezTo>
                      <a:pt x="423931" y="1596803"/>
                      <a:pt x="467377" y="1575977"/>
                      <a:pt x="511469" y="1556762"/>
                    </a:cubicBezTo>
                    <a:cubicBezTo>
                      <a:pt x="529214" y="1549140"/>
                      <a:pt x="546958" y="1541733"/>
                      <a:pt x="564918" y="1534648"/>
                    </a:cubicBezTo>
                    <a:cubicBezTo>
                      <a:pt x="591588" y="1524020"/>
                      <a:pt x="618688" y="1513930"/>
                      <a:pt x="646326" y="1505020"/>
                    </a:cubicBezTo>
                    <a:cubicBezTo>
                      <a:pt x="652779" y="1502873"/>
                      <a:pt x="708055" y="1480973"/>
                      <a:pt x="731177" y="1476357"/>
                    </a:cubicBezTo>
                    <a:cubicBezTo>
                      <a:pt x="732682" y="1476035"/>
                      <a:pt x="734510" y="1475391"/>
                      <a:pt x="735693" y="1475177"/>
                    </a:cubicBezTo>
                    <a:cubicBezTo>
                      <a:pt x="735263" y="1474854"/>
                      <a:pt x="734941" y="1474425"/>
                      <a:pt x="734725" y="1474210"/>
                    </a:cubicBezTo>
                    <a:cubicBezTo>
                      <a:pt x="735048" y="1474640"/>
                      <a:pt x="735478" y="1474854"/>
                      <a:pt x="735908" y="1475177"/>
                    </a:cubicBezTo>
                    <a:cubicBezTo>
                      <a:pt x="736554" y="1475069"/>
                      <a:pt x="737091" y="1475177"/>
                      <a:pt x="736984" y="1475606"/>
                    </a:cubicBezTo>
                    <a:lnTo>
                      <a:pt x="736984" y="1475820"/>
                    </a:lnTo>
                    <a:cubicBezTo>
                      <a:pt x="739350" y="1476894"/>
                      <a:pt x="742361" y="1476464"/>
                      <a:pt x="744404" y="1474532"/>
                    </a:cubicBezTo>
                    <a:cubicBezTo>
                      <a:pt x="747200" y="1471956"/>
                      <a:pt x="747308" y="1467662"/>
                      <a:pt x="744727" y="1464871"/>
                    </a:cubicBezTo>
                    <a:cubicBezTo>
                      <a:pt x="743544" y="1463583"/>
                      <a:pt x="741716" y="1462509"/>
                      <a:pt x="738812" y="1462080"/>
                    </a:cubicBezTo>
                    <a:cubicBezTo>
                      <a:pt x="735156" y="1461436"/>
                      <a:pt x="727735" y="1462509"/>
                      <a:pt x="718271" y="1464656"/>
                    </a:cubicBezTo>
                    <a:cubicBezTo>
                      <a:pt x="691601" y="1471097"/>
                      <a:pt x="646972" y="1486877"/>
                      <a:pt x="641164" y="1488595"/>
                    </a:cubicBezTo>
                    <a:cubicBezTo>
                      <a:pt x="612881" y="1496968"/>
                      <a:pt x="585135" y="1506200"/>
                      <a:pt x="557820" y="1516720"/>
                    </a:cubicBezTo>
                    <a:cubicBezTo>
                      <a:pt x="539645" y="1523806"/>
                      <a:pt x="521578" y="1531427"/>
                      <a:pt x="503834" y="1539478"/>
                    </a:cubicBezTo>
                    <a:cubicBezTo>
                      <a:pt x="459527" y="1559660"/>
                      <a:pt x="416618" y="1582847"/>
                      <a:pt x="374354" y="1607645"/>
                    </a:cubicBezTo>
                    <a:cubicBezTo>
                      <a:pt x="370913" y="1609577"/>
                      <a:pt x="369730" y="1613871"/>
                      <a:pt x="371666" y="1617306"/>
                    </a:cubicBezTo>
                    <a:close/>
                    <a:moveTo>
                      <a:pt x="735693" y="1475177"/>
                    </a:moveTo>
                    <a:cubicBezTo>
                      <a:pt x="736231" y="1475820"/>
                      <a:pt x="736769" y="1476250"/>
                      <a:pt x="736984" y="1475820"/>
                    </a:cubicBezTo>
                    <a:cubicBezTo>
                      <a:pt x="736554" y="1475606"/>
                      <a:pt x="736231" y="1475391"/>
                      <a:pt x="735908" y="1475177"/>
                    </a:cubicBezTo>
                    <a:lnTo>
                      <a:pt x="735693" y="1475177"/>
                    </a:lnTo>
                    <a:close/>
                    <a:moveTo>
                      <a:pt x="1401589" y="1309430"/>
                    </a:moveTo>
                    <a:lnTo>
                      <a:pt x="1385566" y="1291825"/>
                    </a:lnTo>
                    <a:cubicBezTo>
                      <a:pt x="1377608" y="1283666"/>
                      <a:pt x="1369220" y="1276044"/>
                      <a:pt x="1360509" y="1268852"/>
                    </a:cubicBezTo>
                    <a:cubicBezTo>
                      <a:pt x="1351905" y="1261552"/>
                      <a:pt x="1342872" y="1254789"/>
                      <a:pt x="1333731" y="1248241"/>
                    </a:cubicBezTo>
                    <a:cubicBezTo>
                      <a:pt x="1319213" y="1237935"/>
                      <a:pt x="1305232" y="1229240"/>
                      <a:pt x="1291144" y="1222048"/>
                    </a:cubicBezTo>
                    <a:cubicBezTo>
                      <a:pt x="1275766" y="1214211"/>
                      <a:pt x="1260495" y="1207985"/>
                      <a:pt x="1244794" y="1202939"/>
                    </a:cubicBezTo>
                    <a:cubicBezTo>
                      <a:pt x="1215005" y="1193278"/>
                      <a:pt x="1183818" y="1188018"/>
                      <a:pt x="1147900" y="1183187"/>
                    </a:cubicBezTo>
                    <a:cubicBezTo>
                      <a:pt x="1144028" y="1182543"/>
                      <a:pt x="1140372" y="1185227"/>
                      <a:pt x="1139726" y="1189092"/>
                    </a:cubicBezTo>
                    <a:cubicBezTo>
                      <a:pt x="1139081" y="1192956"/>
                      <a:pt x="1141769" y="1196606"/>
                      <a:pt x="1145641" y="1197250"/>
                    </a:cubicBezTo>
                    <a:cubicBezTo>
                      <a:pt x="1180269" y="1203476"/>
                      <a:pt x="1210166" y="1210347"/>
                      <a:pt x="1238879" y="1220545"/>
                    </a:cubicBezTo>
                    <a:cubicBezTo>
                      <a:pt x="1253505" y="1225698"/>
                      <a:pt x="1267808" y="1231816"/>
                      <a:pt x="1282326" y="1239224"/>
                    </a:cubicBezTo>
                    <a:cubicBezTo>
                      <a:pt x="1295769" y="1245986"/>
                      <a:pt x="1309319" y="1253715"/>
                      <a:pt x="1323407" y="1263162"/>
                    </a:cubicBezTo>
                    <a:cubicBezTo>
                      <a:pt x="1332441" y="1269174"/>
                      <a:pt x="1341366" y="1275400"/>
                      <a:pt x="1349970" y="1282056"/>
                    </a:cubicBezTo>
                    <a:cubicBezTo>
                      <a:pt x="1358573" y="1288604"/>
                      <a:pt x="1366854" y="1295474"/>
                      <a:pt x="1374812" y="1302881"/>
                    </a:cubicBezTo>
                    <a:lnTo>
                      <a:pt x="1390943" y="1318769"/>
                    </a:lnTo>
                    <a:cubicBezTo>
                      <a:pt x="1391803" y="1319628"/>
                      <a:pt x="1393954" y="1321668"/>
                      <a:pt x="1395460" y="1323278"/>
                    </a:cubicBezTo>
                    <a:cubicBezTo>
                      <a:pt x="1395567" y="1323922"/>
                      <a:pt x="1395782" y="1324458"/>
                      <a:pt x="1396105" y="1324995"/>
                    </a:cubicBezTo>
                    <a:cubicBezTo>
                      <a:pt x="1395997" y="1324673"/>
                      <a:pt x="1395997" y="1324458"/>
                      <a:pt x="1395997" y="1324458"/>
                    </a:cubicBezTo>
                    <a:cubicBezTo>
                      <a:pt x="1395997" y="1324351"/>
                      <a:pt x="1395997" y="1324137"/>
                      <a:pt x="1396105" y="1324029"/>
                    </a:cubicBezTo>
                    <a:cubicBezTo>
                      <a:pt x="1396750" y="1324888"/>
                      <a:pt x="1397073" y="1325639"/>
                      <a:pt x="1396643" y="1325961"/>
                    </a:cubicBezTo>
                    <a:lnTo>
                      <a:pt x="1397503" y="1327035"/>
                    </a:lnTo>
                    <a:cubicBezTo>
                      <a:pt x="1398256" y="1327894"/>
                      <a:pt x="1398901" y="1328216"/>
                      <a:pt x="1399224" y="1328431"/>
                    </a:cubicBezTo>
                    <a:cubicBezTo>
                      <a:pt x="1400944" y="1329504"/>
                      <a:pt x="1402558" y="1329397"/>
                      <a:pt x="1403525" y="1329289"/>
                    </a:cubicBezTo>
                    <a:cubicBezTo>
                      <a:pt x="1405891" y="1328967"/>
                      <a:pt x="1407504" y="1327679"/>
                      <a:pt x="1408687" y="1325639"/>
                    </a:cubicBezTo>
                    <a:cubicBezTo>
                      <a:pt x="1409117" y="1324781"/>
                      <a:pt x="1409870" y="1323063"/>
                      <a:pt x="1409117" y="1320487"/>
                    </a:cubicBezTo>
                    <a:cubicBezTo>
                      <a:pt x="1409117" y="1320272"/>
                      <a:pt x="1408795" y="1319413"/>
                      <a:pt x="1408042" y="1318232"/>
                    </a:cubicBezTo>
                    <a:cubicBezTo>
                      <a:pt x="1407074" y="1316729"/>
                      <a:pt x="1403310" y="1311362"/>
                      <a:pt x="1401589" y="1309430"/>
                    </a:cubicBezTo>
                    <a:close/>
                    <a:moveTo>
                      <a:pt x="1216296" y="867260"/>
                    </a:moveTo>
                    <a:cubicBezTo>
                      <a:pt x="1215650" y="866830"/>
                      <a:pt x="1215005" y="866723"/>
                      <a:pt x="1214683" y="868118"/>
                    </a:cubicBezTo>
                    <a:lnTo>
                      <a:pt x="1215866" y="867367"/>
                    </a:lnTo>
                    <a:cubicBezTo>
                      <a:pt x="1216081" y="867260"/>
                      <a:pt x="1216188" y="867260"/>
                      <a:pt x="1216296" y="867260"/>
                    </a:cubicBezTo>
                    <a:close/>
                    <a:moveTo>
                      <a:pt x="1216296" y="867260"/>
                    </a:moveTo>
                    <a:cubicBezTo>
                      <a:pt x="1216296" y="867260"/>
                      <a:pt x="1216403" y="867260"/>
                      <a:pt x="1216511" y="867152"/>
                    </a:cubicBezTo>
                    <a:cubicBezTo>
                      <a:pt x="1215650" y="868011"/>
                      <a:pt x="1215005" y="869085"/>
                      <a:pt x="1214683" y="870265"/>
                    </a:cubicBezTo>
                    <a:cubicBezTo>
                      <a:pt x="1214683" y="869514"/>
                      <a:pt x="1214683" y="868763"/>
                      <a:pt x="1214790" y="868118"/>
                    </a:cubicBezTo>
                    <a:cubicBezTo>
                      <a:pt x="1210488" y="870695"/>
                      <a:pt x="1202315" y="875096"/>
                      <a:pt x="1201455" y="875740"/>
                    </a:cubicBezTo>
                    <a:cubicBezTo>
                      <a:pt x="1195863" y="879497"/>
                      <a:pt x="1190593" y="883791"/>
                      <a:pt x="1185431" y="888193"/>
                    </a:cubicBezTo>
                    <a:cubicBezTo>
                      <a:pt x="1180377" y="892594"/>
                      <a:pt x="1175645" y="897210"/>
                      <a:pt x="1170806" y="901826"/>
                    </a:cubicBezTo>
                    <a:cubicBezTo>
                      <a:pt x="1161772" y="911058"/>
                      <a:pt x="1152093" y="920504"/>
                      <a:pt x="1142952" y="930810"/>
                    </a:cubicBezTo>
                    <a:cubicBezTo>
                      <a:pt x="1133919" y="940901"/>
                      <a:pt x="1125423" y="951743"/>
                      <a:pt x="1117895" y="963015"/>
                    </a:cubicBezTo>
                    <a:cubicBezTo>
                      <a:pt x="1107356" y="978688"/>
                      <a:pt x="1098968" y="995327"/>
                      <a:pt x="1093699" y="1012610"/>
                    </a:cubicBezTo>
                    <a:cubicBezTo>
                      <a:pt x="1092515" y="1016367"/>
                      <a:pt x="1094451" y="1020339"/>
                      <a:pt x="1098215" y="1021627"/>
                    </a:cubicBezTo>
                    <a:cubicBezTo>
                      <a:pt x="1101872" y="1022916"/>
                      <a:pt x="1105958" y="1020876"/>
                      <a:pt x="1107249" y="1017226"/>
                    </a:cubicBezTo>
                    <a:cubicBezTo>
                      <a:pt x="1113163" y="1001768"/>
                      <a:pt x="1122304" y="987276"/>
                      <a:pt x="1132736" y="973427"/>
                    </a:cubicBezTo>
                    <a:cubicBezTo>
                      <a:pt x="1140372" y="963122"/>
                      <a:pt x="1148867" y="953246"/>
                      <a:pt x="1157470" y="943477"/>
                    </a:cubicBezTo>
                    <a:cubicBezTo>
                      <a:pt x="1166289" y="933387"/>
                      <a:pt x="1175107" y="923403"/>
                      <a:pt x="1183711" y="914064"/>
                    </a:cubicBezTo>
                    <a:cubicBezTo>
                      <a:pt x="1188765" y="908481"/>
                      <a:pt x="1193927" y="902900"/>
                      <a:pt x="1199304" y="897639"/>
                    </a:cubicBezTo>
                    <a:cubicBezTo>
                      <a:pt x="1202960" y="894204"/>
                      <a:pt x="1206617" y="890877"/>
                      <a:pt x="1210488" y="887763"/>
                    </a:cubicBezTo>
                    <a:cubicBezTo>
                      <a:pt x="1211241" y="887119"/>
                      <a:pt x="1220060" y="881430"/>
                      <a:pt x="1223609" y="878961"/>
                    </a:cubicBezTo>
                    <a:cubicBezTo>
                      <a:pt x="1228556" y="875418"/>
                      <a:pt x="1227803" y="870051"/>
                      <a:pt x="1227587" y="869729"/>
                    </a:cubicBezTo>
                    <a:cubicBezTo>
                      <a:pt x="1226297" y="866186"/>
                      <a:pt x="1222318" y="864361"/>
                      <a:pt x="1218769" y="865757"/>
                    </a:cubicBezTo>
                    <a:cubicBezTo>
                      <a:pt x="1218124" y="865971"/>
                      <a:pt x="1217371" y="866401"/>
                      <a:pt x="1216833" y="866938"/>
                    </a:cubicBezTo>
                    <a:cubicBezTo>
                      <a:pt x="1216511" y="866508"/>
                      <a:pt x="1216511" y="867367"/>
                      <a:pt x="1216296" y="867260"/>
                    </a:cubicBezTo>
                    <a:close/>
                    <a:moveTo>
                      <a:pt x="836352" y="916533"/>
                    </a:moveTo>
                    <a:cubicBezTo>
                      <a:pt x="846461" y="933816"/>
                      <a:pt x="856247" y="951207"/>
                      <a:pt x="865066" y="968060"/>
                    </a:cubicBezTo>
                    <a:cubicBezTo>
                      <a:pt x="880767" y="997903"/>
                      <a:pt x="893671" y="1025921"/>
                      <a:pt x="901092" y="1048357"/>
                    </a:cubicBezTo>
                    <a:cubicBezTo>
                      <a:pt x="902167" y="1052222"/>
                      <a:pt x="906146" y="1054261"/>
                      <a:pt x="909910" y="1053188"/>
                    </a:cubicBezTo>
                    <a:cubicBezTo>
                      <a:pt x="913674" y="1052007"/>
                      <a:pt x="915825" y="1048035"/>
                      <a:pt x="914749" y="1044278"/>
                    </a:cubicBezTo>
                    <a:cubicBezTo>
                      <a:pt x="908190" y="1020769"/>
                      <a:pt x="896683" y="991140"/>
                      <a:pt x="881519" y="959794"/>
                    </a:cubicBezTo>
                    <a:cubicBezTo>
                      <a:pt x="873024" y="942404"/>
                      <a:pt x="863453" y="924369"/>
                      <a:pt x="852914" y="906764"/>
                    </a:cubicBezTo>
                    <a:cubicBezTo>
                      <a:pt x="840008" y="884972"/>
                      <a:pt x="825705" y="863610"/>
                      <a:pt x="811080" y="844072"/>
                    </a:cubicBezTo>
                    <a:cubicBezTo>
                      <a:pt x="794734" y="821958"/>
                      <a:pt x="777849" y="802314"/>
                      <a:pt x="761718" y="786641"/>
                    </a:cubicBezTo>
                    <a:cubicBezTo>
                      <a:pt x="759137" y="783957"/>
                      <a:pt x="754728" y="783957"/>
                      <a:pt x="752040" y="786533"/>
                    </a:cubicBezTo>
                    <a:cubicBezTo>
                      <a:pt x="749351" y="789217"/>
                      <a:pt x="749351" y="793511"/>
                      <a:pt x="751932" y="796195"/>
                    </a:cubicBezTo>
                    <a:cubicBezTo>
                      <a:pt x="766773" y="812082"/>
                      <a:pt x="782044" y="832049"/>
                      <a:pt x="797099" y="854056"/>
                    </a:cubicBezTo>
                    <a:cubicBezTo>
                      <a:pt x="810650" y="873701"/>
                      <a:pt x="823770" y="895063"/>
                      <a:pt x="836352" y="916533"/>
                    </a:cubicBezTo>
                    <a:close/>
                    <a:moveTo>
                      <a:pt x="1537952" y="2093721"/>
                    </a:moveTo>
                    <a:cubicBezTo>
                      <a:pt x="1527735" y="2073969"/>
                      <a:pt x="1519670" y="2048741"/>
                      <a:pt x="1512357" y="2034249"/>
                    </a:cubicBezTo>
                    <a:cubicBezTo>
                      <a:pt x="1485472" y="1980682"/>
                      <a:pt x="1461813" y="1925612"/>
                      <a:pt x="1436218" y="1871508"/>
                    </a:cubicBezTo>
                    <a:cubicBezTo>
                      <a:pt x="1429765" y="1857875"/>
                      <a:pt x="1423205" y="1844349"/>
                      <a:pt x="1416430" y="1830823"/>
                    </a:cubicBezTo>
                    <a:cubicBezTo>
                      <a:pt x="1380511" y="1759973"/>
                      <a:pt x="1344485" y="1689123"/>
                      <a:pt x="1307598" y="1618809"/>
                    </a:cubicBezTo>
                    <a:cubicBezTo>
                      <a:pt x="1270712" y="1548388"/>
                      <a:pt x="1232857" y="1478611"/>
                      <a:pt x="1194572" y="1408835"/>
                    </a:cubicBezTo>
                    <a:cubicBezTo>
                      <a:pt x="1171558" y="1367076"/>
                      <a:pt x="1144781" y="1326605"/>
                      <a:pt x="1120476" y="1285169"/>
                    </a:cubicBezTo>
                    <a:cubicBezTo>
                      <a:pt x="1110152" y="1267564"/>
                      <a:pt x="1100259" y="1249744"/>
                      <a:pt x="1091225" y="1231495"/>
                    </a:cubicBezTo>
                    <a:cubicBezTo>
                      <a:pt x="1089504" y="1227952"/>
                      <a:pt x="1085310" y="1226449"/>
                      <a:pt x="1081761" y="1228167"/>
                    </a:cubicBezTo>
                    <a:cubicBezTo>
                      <a:pt x="1078212" y="1229884"/>
                      <a:pt x="1076707" y="1234178"/>
                      <a:pt x="1078428" y="1237721"/>
                    </a:cubicBezTo>
                    <a:cubicBezTo>
                      <a:pt x="1087246" y="1256399"/>
                      <a:pt x="1097033" y="1274649"/>
                      <a:pt x="1107249" y="1292791"/>
                    </a:cubicBezTo>
                    <a:cubicBezTo>
                      <a:pt x="1130908" y="1334442"/>
                      <a:pt x="1157040" y="1375020"/>
                      <a:pt x="1179409" y="1417101"/>
                    </a:cubicBezTo>
                    <a:cubicBezTo>
                      <a:pt x="1185001" y="1427514"/>
                      <a:pt x="1190486" y="1438034"/>
                      <a:pt x="1195970" y="1448554"/>
                    </a:cubicBezTo>
                    <a:cubicBezTo>
                      <a:pt x="1194680" y="1446085"/>
                      <a:pt x="1192529" y="1443830"/>
                      <a:pt x="1188443" y="1443079"/>
                    </a:cubicBezTo>
                    <a:cubicBezTo>
                      <a:pt x="1184679" y="1442435"/>
                      <a:pt x="1181130" y="1444797"/>
                      <a:pt x="1180377" y="1448447"/>
                    </a:cubicBezTo>
                    <a:cubicBezTo>
                      <a:pt x="1179947" y="1450916"/>
                      <a:pt x="1180700" y="1453170"/>
                      <a:pt x="1182313" y="1454780"/>
                    </a:cubicBezTo>
                    <a:cubicBezTo>
                      <a:pt x="1181130" y="1456820"/>
                      <a:pt x="1178871" y="1460684"/>
                      <a:pt x="1177043" y="1463261"/>
                    </a:cubicBezTo>
                    <a:cubicBezTo>
                      <a:pt x="1173602" y="1468199"/>
                      <a:pt x="1170376" y="1473244"/>
                      <a:pt x="1168978" y="1477216"/>
                    </a:cubicBezTo>
                    <a:cubicBezTo>
                      <a:pt x="1164353" y="1490527"/>
                      <a:pt x="1159729" y="1503839"/>
                      <a:pt x="1155427" y="1517364"/>
                    </a:cubicBezTo>
                    <a:cubicBezTo>
                      <a:pt x="1152524" y="1526382"/>
                      <a:pt x="1149835" y="1535506"/>
                      <a:pt x="1147254" y="1544631"/>
                    </a:cubicBezTo>
                    <a:cubicBezTo>
                      <a:pt x="1141769" y="1564920"/>
                      <a:pt x="1136392" y="1585424"/>
                      <a:pt x="1131876" y="1606035"/>
                    </a:cubicBezTo>
                    <a:cubicBezTo>
                      <a:pt x="1128865" y="1619883"/>
                      <a:pt x="1126284" y="1633731"/>
                      <a:pt x="1123918" y="1647686"/>
                    </a:cubicBezTo>
                    <a:cubicBezTo>
                      <a:pt x="1118218" y="1682575"/>
                      <a:pt x="1114562" y="1717785"/>
                      <a:pt x="1113378" y="1753102"/>
                    </a:cubicBezTo>
                    <a:cubicBezTo>
                      <a:pt x="1113163" y="1756967"/>
                      <a:pt x="1116175" y="1760402"/>
                      <a:pt x="1120154" y="1760617"/>
                    </a:cubicBezTo>
                    <a:cubicBezTo>
                      <a:pt x="1124025" y="1760832"/>
                      <a:pt x="1127359" y="1757719"/>
                      <a:pt x="1127574" y="1753854"/>
                    </a:cubicBezTo>
                    <a:cubicBezTo>
                      <a:pt x="1129725" y="1726158"/>
                      <a:pt x="1133704" y="1698784"/>
                      <a:pt x="1138436" y="1671410"/>
                    </a:cubicBezTo>
                    <a:cubicBezTo>
                      <a:pt x="1142092" y="1650906"/>
                      <a:pt x="1146394" y="1630510"/>
                      <a:pt x="1150803" y="1610221"/>
                    </a:cubicBezTo>
                    <a:cubicBezTo>
                      <a:pt x="1155212" y="1589718"/>
                      <a:pt x="1159729" y="1569321"/>
                      <a:pt x="1164783" y="1549140"/>
                    </a:cubicBezTo>
                    <a:cubicBezTo>
                      <a:pt x="1167579" y="1537868"/>
                      <a:pt x="1170591" y="1526704"/>
                      <a:pt x="1173709" y="1515540"/>
                    </a:cubicBezTo>
                    <a:cubicBezTo>
                      <a:pt x="1176935" y="1504268"/>
                      <a:pt x="1180162" y="1493104"/>
                      <a:pt x="1183603" y="1481940"/>
                    </a:cubicBezTo>
                    <a:cubicBezTo>
                      <a:pt x="1184679" y="1478290"/>
                      <a:pt x="1188012" y="1473459"/>
                      <a:pt x="1190808" y="1468950"/>
                    </a:cubicBezTo>
                    <a:cubicBezTo>
                      <a:pt x="1193605" y="1464441"/>
                      <a:pt x="1195970" y="1460147"/>
                      <a:pt x="1196723" y="1456927"/>
                    </a:cubicBezTo>
                    <a:cubicBezTo>
                      <a:pt x="1197583" y="1453492"/>
                      <a:pt x="1197261" y="1450808"/>
                      <a:pt x="1196078" y="1448661"/>
                    </a:cubicBezTo>
                    <a:cubicBezTo>
                      <a:pt x="1220382" y="1494177"/>
                      <a:pt x="1244472" y="1539800"/>
                      <a:pt x="1268453" y="1585531"/>
                    </a:cubicBezTo>
                    <a:cubicBezTo>
                      <a:pt x="1278347" y="1604424"/>
                      <a:pt x="1288133" y="1623318"/>
                      <a:pt x="1298027" y="1642104"/>
                    </a:cubicBezTo>
                    <a:cubicBezTo>
                      <a:pt x="1297167" y="1640923"/>
                      <a:pt x="1296414" y="1639635"/>
                      <a:pt x="1295016" y="1639206"/>
                    </a:cubicBezTo>
                    <a:cubicBezTo>
                      <a:pt x="1293403" y="1638562"/>
                      <a:pt x="1291037" y="1638132"/>
                      <a:pt x="1287811" y="1639420"/>
                    </a:cubicBezTo>
                    <a:cubicBezTo>
                      <a:pt x="1284262" y="1640816"/>
                      <a:pt x="1282541" y="1644788"/>
                      <a:pt x="1283939" y="1648330"/>
                    </a:cubicBezTo>
                    <a:cubicBezTo>
                      <a:pt x="1284262" y="1649189"/>
                      <a:pt x="1284692" y="1649833"/>
                      <a:pt x="1285230" y="1650477"/>
                    </a:cubicBezTo>
                    <a:cubicBezTo>
                      <a:pt x="1282864" y="1657025"/>
                      <a:pt x="1277702" y="1666794"/>
                      <a:pt x="1276626" y="1672269"/>
                    </a:cubicBezTo>
                    <a:lnTo>
                      <a:pt x="1265227" y="1733780"/>
                    </a:lnTo>
                    <a:cubicBezTo>
                      <a:pt x="1262538" y="1748916"/>
                      <a:pt x="1259958" y="1763945"/>
                      <a:pt x="1258022" y="1778974"/>
                    </a:cubicBezTo>
                    <a:cubicBezTo>
                      <a:pt x="1256086" y="1794110"/>
                      <a:pt x="1254688" y="1809354"/>
                      <a:pt x="1253827" y="1824597"/>
                    </a:cubicBezTo>
                    <a:cubicBezTo>
                      <a:pt x="1252322" y="1854977"/>
                      <a:pt x="1253075" y="1885464"/>
                      <a:pt x="1256194" y="1916380"/>
                    </a:cubicBezTo>
                    <a:cubicBezTo>
                      <a:pt x="1256516" y="1920245"/>
                      <a:pt x="1259958" y="1923251"/>
                      <a:pt x="1263829" y="1922928"/>
                    </a:cubicBezTo>
                    <a:cubicBezTo>
                      <a:pt x="1267808" y="1922607"/>
                      <a:pt x="1270712" y="1919171"/>
                      <a:pt x="1270389" y="1915307"/>
                    </a:cubicBezTo>
                    <a:cubicBezTo>
                      <a:pt x="1269099" y="1891153"/>
                      <a:pt x="1269636" y="1867322"/>
                      <a:pt x="1271142" y="1843705"/>
                    </a:cubicBezTo>
                    <a:cubicBezTo>
                      <a:pt x="1272217" y="1825885"/>
                      <a:pt x="1274046" y="1808065"/>
                      <a:pt x="1276089" y="1790245"/>
                    </a:cubicBezTo>
                    <a:cubicBezTo>
                      <a:pt x="1278132" y="1772533"/>
                      <a:pt x="1280283" y="1754713"/>
                      <a:pt x="1283187" y="1736785"/>
                    </a:cubicBezTo>
                    <a:lnTo>
                      <a:pt x="1291790" y="1674845"/>
                    </a:lnTo>
                    <a:cubicBezTo>
                      <a:pt x="1292542" y="1669585"/>
                      <a:pt x="1297059" y="1660246"/>
                      <a:pt x="1298995" y="1654127"/>
                    </a:cubicBezTo>
                    <a:cubicBezTo>
                      <a:pt x="1300178" y="1649833"/>
                      <a:pt x="1300070" y="1646935"/>
                      <a:pt x="1299425" y="1644895"/>
                    </a:cubicBezTo>
                    <a:cubicBezTo>
                      <a:pt x="1311147" y="1667331"/>
                      <a:pt x="1322869" y="1689659"/>
                      <a:pt x="1334591" y="1712095"/>
                    </a:cubicBezTo>
                    <a:cubicBezTo>
                      <a:pt x="1356530" y="1754391"/>
                      <a:pt x="1378575" y="1796579"/>
                      <a:pt x="1400407" y="1838982"/>
                    </a:cubicBezTo>
                    <a:cubicBezTo>
                      <a:pt x="1427937" y="1892227"/>
                      <a:pt x="1452349" y="1946975"/>
                      <a:pt x="1478589" y="2000757"/>
                    </a:cubicBezTo>
                    <a:cubicBezTo>
                      <a:pt x="1485257" y="2014283"/>
                      <a:pt x="1492032" y="2027701"/>
                      <a:pt x="1498915" y="2041120"/>
                    </a:cubicBezTo>
                    <a:cubicBezTo>
                      <a:pt x="1506442" y="2055504"/>
                      <a:pt x="1514939" y="2080624"/>
                      <a:pt x="1525478" y="2100269"/>
                    </a:cubicBezTo>
                    <a:cubicBezTo>
                      <a:pt x="1530854" y="2110252"/>
                      <a:pt x="1536769" y="2118948"/>
                      <a:pt x="1543329" y="2124530"/>
                    </a:cubicBezTo>
                    <a:cubicBezTo>
                      <a:pt x="1546125" y="2126999"/>
                      <a:pt x="1550427" y="2126784"/>
                      <a:pt x="1552900" y="2123886"/>
                    </a:cubicBezTo>
                    <a:cubicBezTo>
                      <a:pt x="1555481" y="2121095"/>
                      <a:pt x="1555158" y="2116801"/>
                      <a:pt x="1552363" y="2114332"/>
                    </a:cubicBezTo>
                    <a:cubicBezTo>
                      <a:pt x="1546985" y="2109501"/>
                      <a:pt x="1542254" y="2102094"/>
                      <a:pt x="1537952" y="2093721"/>
                    </a:cubicBezTo>
                    <a:close/>
                    <a:moveTo>
                      <a:pt x="1534726" y="1821055"/>
                    </a:moveTo>
                    <a:cubicBezTo>
                      <a:pt x="1537737" y="1823309"/>
                      <a:pt x="1542039" y="1822665"/>
                      <a:pt x="1544297" y="1819659"/>
                    </a:cubicBezTo>
                    <a:cubicBezTo>
                      <a:pt x="1545372" y="1818371"/>
                      <a:pt x="1545910" y="1816546"/>
                      <a:pt x="1545695" y="1814184"/>
                    </a:cubicBezTo>
                    <a:cubicBezTo>
                      <a:pt x="1545587" y="1812467"/>
                      <a:pt x="1544189" y="1809139"/>
                      <a:pt x="1541071" y="1805167"/>
                    </a:cubicBezTo>
                    <a:cubicBezTo>
                      <a:pt x="1530747" y="1791855"/>
                      <a:pt x="1498592" y="1762227"/>
                      <a:pt x="1496011" y="1759758"/>
                    </a:cubicBezTo>
                    <a:cubicBezTo>
                      <a:pt x="1480095" y="1744515"/>
                      <a:pt x="1463963" y="1729379"/>
                      <a:pt x="1447402" y="1714779"/>
                    </a:cubicBezTo>
                    <a:cubicBezTo>
                      <a:pt x="1436218" y="1705118"/>
                      <a:pt x="1424926" y="1695671"/>
                      <a:pt x="1413419" y="1686546"/>
                    </a:cubicBezTo>
                    <a:cubicBezTo>
                      <a:pt x="1384598" y="1663466"/>
                      <a:pt x="1354594" y="1642104"/>
                      <a:pt x="1324052" y="1621600"/>
                    </a:cubicBezTo>
                    <a:cubicBezTo>
                      <a:pt x="1320826" y="1619346"/>
                      <a:pt x="1316309" y="1620097"/>
                      <a:pt x="1314051" y="1623318"/>
                    </a:cubicBezTo>
                    <a:cubicBezTo>
                      <a:pt x="1311792" y="1626538"/>
                      <a:pt x="1312653" y="1631047"/>
                      <a:pt x="1315879" y="1633301"/>
                    </a:cubicBezTo>
                    <a:cubicBezTo>
                      <a:pt x="1339323" y="1650477"/>
                      <a:pt x="1362014" y="1668726"/>
                      <a:pt x="1384598" y="1687190"/>
                    </a:cubicBezTo>
                    <a:cubicBezTo>
                      <a:pt x="1398148" y="1698247"/>
                      <a:pt x="1411484" y="1709626"/>
                      <a:pt x="1424818" y="1720898"/>
                    </a:cubicBezTo>
                    <a:cubicBezTo>
                      <a:pt x="1444929" y="1737752"/>
                      <a:pt x="1464931" y="1754713"/>
                      <a:pt x="1484396" y="1772211"/>
                    </a:cubicBezTo>
                    <a:cubicBezTo>
                      <a:pt x="1486978" y="1774572"/>
                      <a:pt x="1519563" y="1801624"/>
                      <a:pt x="1530209" y="1814077"/>
                    </a:cubicBezTo>
                    <a:cubicBezTo>
                      <a:pt x="1530747" y="1814614"/>
                      <a:pt x="1531392" y="1815150"/>
                      <a:pt x="1531930" y="1815687"/>
                    </a:cubicBezTo>
                    <a:cubicBezTo>
                      <a:pt x="1532467" y="1816224"/>
                      <a:pt x="1532682" y="1816546"/>
                      <a:pt x="1532360" y="1816761"/>
                    </a:cubicBezTo>
                    <a:cubicBezTo>
                      <a:pt x="1532252" y="1816761"/>
                      <a:pt x="1532145" y="1816868"/>
                      <a:pt x="1532037" y="1816761"/>
                    </a:cubicBezTo>
                    <a:cubicBezTo>
                      <a:pt x="1532360" y="1818478"/>
                      <a:pt x="1533220" y="1819981"/>
                      <a:pt x="1534726" y="1821055"/>
                    </a:cubicBezTo>
                    <a:close/>
                    <a:moveTo>
                      <a:pt x="1430518" y="1528207"/>
                    </a:moveTo>
                    <a:cubicBezTo>
                      <a:pt x="1407720" y="1512104"/>
                      <a:pt x="1384813" y="1496324"/>
                      <a:pt x="1360616" y="1483120"/>
                    </a:cubicBezTo>
                    <a:cubicBezTo>
                      <a:pt x="1320181" y="1460899"/>
                      <a:pt x="1276626" y="1445334"/>
                      <a:pt x="1226727" y="1442864"/>
                    </a:cubicBezTo>
                    <a:cubicBezTo>
                      <a:pt x="1222856" y="1442650"/>
                      <a:pt x="1219414" y="1445655"/>
                      <a:pt x="1219092" y="1449520"/>
                    </a:cubicBezTo>
                    <a:cubicBezTo>
                      <a:pt x="1218877" y="1453492"/>
                      <a:pt x="1221888" y="1456820"/>
                      <a:pt x="1225759" y="1457142"/>
                    </a:cubicBezTo>
                    <a:cubicBezTo>
                      <a:pt x="1260925" y="1460147"/>
                      <a:pt x="1292220" y="1470346"/>
                      <a:pt x="1321471" y="1484194"/>
                    </a:cubicBezTo>
                    <a:cubicBezTo>
                      <a:pt x="1338570" y="1492245"/>
                      <a:pt x="1354917" y="1501584"/>
                      <a:pt x="1370940" y="1511460"/>
                    </a:cubicBezTo>
                    <a:cubicBezTo>
                      <a:pt x="1381694" y="1518116"/>
                      <a:pt x="1392341" y="1524879"/>
                      <a:pt x="1402987" y="1531857"/>
                    </a:cubicBezTo>
                    <a:cubicBezTo>
                      <a:pt x="1443315" y="1558372"/>
                      <a:pt x="1482891" y="1586712"/>
                      <a:pt x="1525907" y="1608396"/>
                    </a:cubicBezTo>
                    <a:cubicBezTo>
                      <a:pt x="1529241" y="1610221"/>
                      <a:pt x="1533328" y="1608933"/>
                      <a:pt x="1535156" y="1605605"/>
                    </a:cubicBezTo>
                    <a:cubicBezTo>
                      <a:pt x="1536876" y="1602277"/>
                      <a:pt x="1535586" y="1598198"/>
                      <a:pt x="1532252" y="1596373"/>
                    </a:cubicBezTo>
                    <a:cubicBezTo>
                      <a:pt x="1496656" y="1576729"/>
                      <a:pt x="1463856" y="1551823"/>
                      <a:pt x="1430518" y="1528207"/>
                    </a:cubicBezTo>
                    <a:close/>
                    <a:moveTo>
                      <a:pt x="1402450" y="1377918"/>
                    </a:moveTo>
                    <a:cubicBezTo>
                      <a:pt x="1382447" y="1367076"/>
                      <a:pt x="1360294" y="1350437"/>
                      <a:pt x="1345560" y="1343781"/>
                    </a:cubicBezTo>
                    <a:cubicBezTo>
                      <a:pt x="1333946" y="1338628"/>
                      <a:pt x="1322331" y="1333905"/>
                      <a:pt x="1310609" y="1329611"/>
                    </a:cubicBezTo>
                    <a:cubicBezTo>
                      <a:pt x="1298780" y="1325318"/>
                      <a:pt x="1286843" y="1321560"/>
                      <a:pt x="1274798" y="1318125"/>
                    </a:cubicBezTo>
                    <a:cubicBezTo>
                      <a:pt x="1260388" y="1314046"/>
                      <a:pt x="1245762" y="1310503"/>
                      <a:pt x="1231136" y="1307390"/>
                    </a:cubicBezTo>
                    <a:cubicBezTo>
                      <a:pt x="1209306" y="1302667"/>
                      <a:pt x="1187152" y="1299017"/>
                      <a:pt x="1164891" y="1295582"/>
                    </a:cubicBezTo>
                    <a:cubicBezTo>
                      <a:pt x="1161019" y="1294938"/>
                      <a:pt x="1157255" y="1297514"/>
                      <a:pt x="1156610" y="1301378"/>
                    </a:cubicBezTo>
                    <a:cubicBezTo>
                      <a:pt x="1155965" y="1305243"/>
                      <a:pt x="1158546" y="1308893"/>
                      <a:pt x="1162417" y="1309644"/>
                    </a:cubicBezTo>
                    <a:cubicBezTo>
                      <a:pt x="1192744" y="1315763"/>
                      <a:pt x="1222425" y="1322848"/>
                      <a:pt x="1251892" y="1331221"/>
                    </a:cubicBezTo>
                    <a:cubicBezTo>
                      <a:pt x="1263614" y="1334549"/>
                      <a:pt x="1275228" y="1338199"/>
                      <a:pt x="1286843" y="1341956"/>
                    </a:cubicBezTo>
                    <a:cubicBezTo>
                      <a:pt x="1304157" y="1347431"/>
                      <a:pt x="1321471" y="1353335"/>
                      <a:pt x="1338463" y="1360421"/>
                    </a:cubicBezTo>
                    <a:cubicBezTo>
                      <a:pt x="1353196" y="1366325"/>
                      <a:pt x="1375457" y="1381783"/>
                      <a:pt x="1395567" y="1391337"/>
                    </a:cubicBezTo>
                    <a:cubicBezTo>
                      <a:pt x="1406321" y="1396490"/>
                      <a:pt x="1416645" y="1400140"/>
                      <a:pt x="1425034" y="1400461"/>
                    </a:cubicBezTo>
                    <a:cubicBezTo>
                      <a:pt x="1428798" y="1400676"/>
                      <a:pt x="1432131" y="1397885"/>
                      <a:pt x="1432346" y="1394128"/>
                    </a:cubicBezTo>
                    <a:cubicBezTo>
                      <a:pt x="1432562" y="1390371"/>
                      <a:pt x="1429765" y="1387043"/>
                      <a:pt x="1426001" y="1386828"/>
                    </a:cubicBezTo>
                    <a:cubicBezTo>
                      <a:pt x="1419119" y="1386184"/>
                      <a:pt x="1411053" y="1382534"/>
                      <a:pt x="1402450" y="1377918"/>
                    </a:cubicBezTo>
                    <a:close/>
                    <a:moveTo>
                      <a:pt x="1379866" y="1856694"/>
                    </a:moveTo>
                    <a:lnTo>
                      <a:pt x="1380189" y="1857338"/>
                    </a:lnTo>
                    <a:cubicBezTo>
                      <a:pt x="1380189" y="1857016"/>
                      <a:pt x="1379974" y="1857124"/>
                      <a:pt x="1379974" y="1856801"/>
                    </a:cubicBezTo>
                    <a:cubicBezTo>
                      <a:pt x="1379974" y="1856801"/>
                      <a:pt x="1379866" y="1856801"/>
                      <a:pt x="1379866" y="1856694"/>
                    </a:cubicBezTo>
                    <a:close/>
                    <a:moveTo>
                      <a:pt x="1392234" y="1850683"/>
                    </a:moveTo>
                    <a:cubicBezTo>
                      <a:pt x="1390083" y="1847140"/>
                      <a:pt x="1387286" y="1846389"/>
                      <a:pt x="1384813" y="1847033"/>
                    </a:cubicBezTo>
                    <a:cubicBezTo>
                      <a:pt x="1381049" y="1847677"/>
                      <a:pt x="1378575" y="1851220"/>
                      <a:pt x="1379329" y="1854977"/>
                    </a:cubicBezTo>
                    <a:cubicBezTo>
                      <a:pt x="1379974" y="1855084"/>
                      <a:pt x="1379974" y="1855943"/>
                      <a:pt x="1379974" y="1856801"/>
                    </a:cubicBezTo>
                    <a:cubicBezTo>
                      <a:pt x="1379974" y="1856801"/>
                      <a:pt x="1379974" y="1856909"/>
                      <a:pt x="1380081" y="1856909"/>
                    </a:cubicBezTo>
                    <a:cubicBezTo>
                      <a:pt x="1380081" y="1857124"/>
                      <a:pt x="1380189" y="1857231"/>
                      <a:pt x="1380189" y="1857338"/>
                    </a:cubicBezTo>
                    <a:cubicBezTo>
                      <a:pt x="1379866" y="1860344"/>
                      <a:pt x="1377823" y="1865068"/>
                      <a:pt x="1377823" y="1865282"/>
                    </a:cubicBezTo>
                    <a:lnTo>
                      <a:pt x="1374167" y="1888255"/>
                    </a:lnTo>
                    <a:cubicBezTo>
                      <a:pt x="1373198" y="1896091"/>
                      <a:pt x="1372016" y="1903821"/>
                      <a:pt x="1371370" y="1911657"/>
                    </a:cubicBezTo>
                    <a:cubicBezTo>
                      <a:pt x="1370940" y="1916917"/>
                      <a:pt x="1370725" y="1922070"/>
                      <a:pt x="1370510" y="1927330"/>
                    </a:cubicBezTo>
                    <a:cubicBezTo>
                      <a:pt x="1370187" y="1940534"/>
                      <a:pt x="1370618" y="1953630"/>
                      <a:pt x="1371155" y="1966834"/>
                    </a:cubicBezTo>
                    <a:cubicBezTo>
                      <a:pt x="1371048" y="1970699"/>
                      <a:pt x="1374167" y="1973919"/>
                      <a:pt x="1378146" y="1974027"/>
                    </a:cubicBezTo>
                    <a:cubicBezTo>
                      <a:pt x="1382124" y="1974134"/>
                      <a:pt x="1385351" y="1970914"/>
                      <a:pt x="1385351" y="1967049"/>
                    </a:cubicBezTo>
                    <a:cubicBezTo>
                      <a:pt x="1386104" y="1957710"/>
                      <a:pt x="1387179" y="1948585"/>
                      <a:pt x="1388147" y="1939353"/>
                    </a:cubicBezTo>
                    <a:cubicBezTo>
                      <a:pt x="1388792" y="1933127"/>
                      <a:pt x="1389437" y="1927008"/>
                      <a:pt x="1389975" y="1920889"/>
                    </a:cubicBezTo>
                    <a:cubicBezTo>
                      <a:pt x="1390513" y="1915736"/>
                      <a:pt x="1390835" y="1910584"/>
                      <a:pt x="1391158" y="1905431"/>
                    </a:cubicBezTo>
                    <a:lnTo>
                      <a:pt x="1393094" y="1866785"/>
                    </a:lnTo>
                    <a:cubicBezTo>
                      <a:pt x="1393094" y="1866356"/>
                      <a:pt x="1393416" y="1857982"/>
                      <a:pt x="1393201" y="1854762"/>
                    </a:cubicBezTo>
                    <a:cubicBezTo>
                      <a:pt x="1392986" y="1852722"/>
                      <a:pt x="1392556" y="1851220"/>
                      <a:pt x="1392234" y="1850683"/>
                    </a:cubicBezTo>
                    <a:close/>
                    <a:moveTo>
                      <a:pt x="850010" y="1073047"/>
                    </a:moveTo>
                    <a:cubicBezTo>
                      <a:pt x="849902" y="1072403"/>
                      <a:pt x="849365" y="1072511"/>
                      <a:pt x="848719" y="1072940"/>
                    </a:cubicBezTo>
                    <a:lnTo>
                      <a:pt x="849257" y="1073262"/>
                    </a:lnTo>
                    <a:lnTo>
                      <a:pt x="850010" y="1073047"/>
                    </a:lnTo>
                    <a:close/>
                    <a:moveTo>
                      <a:pt x="365858" y="1029786"/>
                    </a:moveTo>
                    <a:cubicBezTo>
                      <a:pt x="397368" y="1025814"/>
                      <a:pt x="428663" y="1019910"/>
                      <a:pt x="457591" y="1013469"/>
                    </a:cubicBezTo>
                    <a:cubicBezTo>
                      <a:pt x="522116" y="998977"/>
                      <a:pt x="571800" y="982552"/>
                      <a:pt x="585781" y="977829"/>
                    </a:cubicBezTo>
                    <a:cubicBezTo>
                      <a:pt x="601267" y="984699"/>
                      <a:pt x="616968" y="991892"/>
                      <a:pt x="632453" y="998655"/>
                    </a:cubicBezTo>
                    <a:cubicBezTo>
                      <a:pt x="649445" y="1005954"/>
                      <a:pt x="666437" y="1013040"/>
                      <a:pt x="683536" y="1020017"/>
                    </a:cubicBezTo>
                    <a:cubicBezTo>
                      <a:pt x="690096" y="1022701"/>
                      <a:pt x="696548" y="1025384"/>
                      <a:pt x="703108" y="1027961"/>
                    </a:cubicBezTo>
                    <a:cubicBezTo>
                      <a:pt x="686439" y="1037086"/>
                      <a:pt x="648907" y="1050290"/>
                      <a:pt x="646649" y="1051256"/>
                    </a:cubicBezTo>
                    <a:cubicBezTo>
                      <a:pt x="619548" y="1064352"/>
                      <a:pt x="591695" y="1076160"/>
                      <a:pt x="563519" y="1086896"/>
                    </a:cubicBezTo>
                    <a:cubicBezTo>
                      <a:pt x="544807" y="1093980"/>
                      <a:pt x="525988" y="1100636"/>
                      <a:pt x="506845" y="1106433"/>
                    </a:cubicBezTo>
                    <a:cubicBezTo>
                      <a:pt x="475013" y="1115880"/>
                      <a:pt x="442535" y="1123287"/>
                      <a:pt x="409197" y="1126615"/>
                    </a:cubicBezTo>
                    <a:cubicBezTo>
                      <a:pt x="405326" y="1126936"/>
                      <a:pt x="402315" y="1130479"/>
                      <a:pt x="402638" y="1134344"/>
                    </a:cubicBezTo>
                    <a:cubicBezTo>
                      <a:pt x="402960" y="1138208"/>
                      <a:pt x="406402" y="1141214"/>
                      <a:pt x="410381" y="1140892"/>
                    </a:cubicBezTo>
                    <a:cubicBezTo>
                      <a:pt x="453612" y="1138101"/>
                      <a:pt x="495768" y="1129835"/>
                      <a:pt x="536527" y="1116846"/>
                    </a:cubicBezTo>
                    <a:cubicBezTo>
                      <a:pt x="552873" y="1111693"/>
                      <a:pt x="569004" y="1105682"/>
                      <a:pt x="584813" y="1099133"/>
                    </a:cubicBezTo>
                    <a:cubicBezTo>
                      <a:pt x="608472" y="1089365"/>
                      <a:pt x="631486" y="1078093"/>
                      <a:pt x="654177" y="1066284"/>
                    </a:cubicBezTo>
                    <a:cubicBezTo>
                      <a:pt x="656543" y="1065103"/>
                      <a:pt x="700419" y="1047606"/>
                      <a:pt x="714723" y="1037622"/>
                    </a:cubicBezTo>
                    <a:cubicBezTo>
                      <a:pt x="716658" y="1036334"/>
                      <a:pt x="717089" y="1035368"/>
                      <a:pt x="718164" y="1034080"/>
                    </a:cubicBezTo>
                    <a:cubicBezTo>
                      <a:pt x="741823" y="1043527"/>
                      <a:pt x="765374" y="1053080"/>
                      <a:pt x="788926" y="1062849"/>
                    </a:cubicBezTo>
                    <a:cubicBezTo>
                      <a:pt x="784410" y="1068002"/>
                      <a:pt x="778710" y="1076375"/>
                      <a:pt x="774731" y="1079810"/>
                    </a:cubicBezTo>
                    <a:cubicBezTo>
                      <a:pt x="766665" y="1086896"/>
                      <a:pt x="758384" y="1093873"/>
                      <a:pt x="749996" y="1100636"/>
                    </a:cubicBezTo>
                    <a:cubicBezTo>
                      <a:pt x="741608" y="1107292"/>
                      <a:pt x="733220" y="1113840"/>
                      <a:pt x="724402" y="1119959"/>
                    </a:cubicBezTo>
                    <a:cubicBezTo>
                      <a:pt x="712679" y="1128439"/>
                      <a:pt x="700419" y="1135954"/>
                      <a:pt x="687945" y="1143039"/>
                    </a:cubicBezTo>
                    <a:cubicBezTo>
                      <a:pt x="675363" y="1150231"/>
                      <a:pt x="662565" y="1156887"/>
                      <a:pt x="649552" y="1163006"/>
                    </a:cubicBezTo>
                    <a:cubicBezTo>
                      <a:pt x="623205" y="1175136"/>
                      <a:pt x="595889" y="1185335"/>
                      <a:pt x="567929" y="1193063"/>
                    </a:cubicBezTo>
                    <a:cubicBezTo>
                      <a:pt x="564057" y="1194030"/>
                      <a:pt x="561799" y="1197894"/>
                      <a:pt x="562767" y="1201652"/>
                    </a:cubicBezTo>
                    <a:cubicBezTo>
                      <a:pt x="563627" y="1205516"/>
                      <a:pt x="567498" y="1207770"/>
                      <a:pt x="571370" y="1206804"/>
                    </a:cubicBezTo>
                    <a:cubicBezTo>
                      <a:pt x="600621" y="1200256"/>
                      <a:pt x="629550" y="1191561"/>
                      <a:pt x="657080" y="1179859"/>
                    </a:cubicBezTo>
                    <a:cubicBezTo>
                      <a:pt x="670953" y="1173955"/>
                      <a:pt x="684503" y="1167300"/>
                      <a:pt x="697516" y="1159785"/>
                    </a:cubicBezTo>
                    <a:cubicBezTo>
                      <a:pt x="710636" y="1152271"/>
                      <a:pt x="723111" y="1143790"/>
                      <a:pt x="735263" y="1134773"/>
                    </a:cubicBezTo>
                    <a:cubicBezTo>
                      <a:pt x="744082" y="1128010"/>
                      <a:pt x="752685" y="1121032"/>
                      <a:pt x="760966" y="1113626"/>
                    </a:cubicBezTo>
                    <a:cubicBezTo>
                      <a:pt x="769246" y="1106326"/>
                      <a:pt x="777312" y="1098811"/>
                      <a:pt x="785270" y="1091189"/>
                    </a:cubicBezTo>
                    <a:cubicBezTo>
                      <a:pt x="789357" y="1087217"/>
                      <a:pt x="795486" y="1077449"/>
                      <a:pt x="799896" y="1071652"/>
                    </a:cubicBezTo>
                    <a:cubicBezTo>
                      <a:pt x="800218" y="1071759"/>
                      <a:pt x="800433" y="1071759"/>
                      <a:pt x="800756" y="1071759"/>
                    </a:cubicBezTo>
                    <a:cubicBezTo>
                      <a:pt x="802369" y="1071759"/>
                      <a:pt x="802476" y="1069827"/>
                      <a:pt x="803552" y="1068861"/>
                    </a:cubicBezTo>
                    <a:cubicBezTo>
                      <a:pt x="807423" y="1070686"/>
                      <a:pt x="833341" y="1083138"/>
                      <a:pt x="844740" y="1086144"/>
                    </a:cubicBezTo>
                    <a:cubicBezTo>
                      <a:pt x="847429" y="1086788"/>
                      <a:pt x="849687" y="1087003"/>
                      <a:pt x="850978" y="1086896"/>
                    </a:cubicBezTo>
                    <a:cubicBezTo>
                      <a:pt x="853558" y="1086573"/>
                      <a:pt x="855172" y="1085500"/>
                      <a:pt x="856247" y="1084426"/>
                    </a:cubicBezTo>
                    <a:cubicBezTo>
                      <a:pt x="858828" y="1081636"/>
                      <a:pt x="858720" y="1077341"/>
                      <a:pt x="855925" y="1074765"/>
                    </a:cubicBezTo>
                    <a:cubicBezTo>
                      <a:pt x="854311" y="1073155"/>
                      <a:pt x="852053" y="1072618"/>
                      <a:pt x="850010" y="1073047"/>
                    </a:cubicBezTo>
                    <a:cubicBezTo>
                      <a:pt x="850010" y="1073047"/>
                      <a:pt x="850010" y="1073155"/>
                      <a:pt x="850010" y="1073262"/>
                    </a:cubicBezTo>
                    <a:cubicBezTo>
                      <a:pt x="850010" y="1073477"/>
                      <a:pt x="849687" y="1073370"/>
                      <a:pt x="849257" y="1073262"/>
                    </a:cubicBezTo>
                    <a:cubicBezTo>
                      <a:pt x="848289" y="1073477"/>
                      <a:pt x="847321" y="1074013"/>
                      <a:pt x="846568" y="1074765"/>
                    </a:cubicBezTo>
                    <a:cubicBezTo>
                      <a:pt x="846999" y="1074336"/>
                      <a:pt x="847966" y="1073477"/>
                      <a:pt x="848719" y="1072940"/>
                    </a:cubicBezTo>
                    <a:cubicBezTo>
                      <a:pt x="848504" y="1072940"/>
                      <a:pt x="848397" y="1072833"/>
                      <a:pt x="848289" y="1072833"/>
                    </a:cubicBezTo>
                    <a:cubicBezTo>
                      <a:pt x="843342" y="1071545"/>
                      <a:pt x="835492" y="1068002"/>
                      <a:pt x="827964" y="1064567"/>
                    </a:cubicBezTo>
                    <a:cubicBezTo>
                      <a:pt x="828071" y="1063493"/>
                      <a:pt x="829577" y="1063064"/>
                      <a:pt x="829254" y="1061990"/>
                    </a:cubicBezTo>
                    <a:cubicBezTo>
                      <a:pt x="824953" y="1048894"/>
                      <a:pt x="815812" y="1018085"/>
                      <a:pt x="807746" y="993609"/>
                    </a:cubicBezTo>
                    <a:cubicBezTo>
                      <a:pt x="803660" y="981157"/>
                      <a:pt x="799788" y="970314"/>
                      <a:pt x="796992" y="963981"/>
                    </a:cubicBezTo>
                    <a:cubicBezTo>
                      <a:pt x="789894" y="947986"/>
                      <a:pt x="779355" y="927590"/>
                      <a:pt x="766773" y="905583"/>
                    </a:cubicBezTo>
                    <a:cubicBezTo>
                      <a:pt x="759783" y="893453"/>
                      <a:pt x="752255" y="880893"/>
                      <a:pt x="744296" y="868226"/>
                    </a:cubicBezTo>
                    <a:cubicBezTo>
                      <a:pt x="732897" y="849869"/>
                      <a:pt x="720638" y="831298"/>
                      <a:pt x="708485" y="813692"/>
                    </a:cubicBezTo>
                    <a:cubicBezTo>
                      <a:pt x="687085" y="782347"/>
                      <a:pt x="666006" y="754007"/>
                      <a:pt x="650413" y="734684"/>
                    </a:cubicBezTo>
                    <a:cubicBezTo>
                      <a:pt x="648047" y="731571"/>
                      <a:pt x="643530" y="731034"/>
                      <a:pt x="640412" y="733503"/>
                    </a:cubicBezTo>
                    <a:cubicBezTo>
                      <a:pt x="637293" y="735865"/>
                      <a:pt x="636755" y="740373"/>
                      <a:pt x="639228" y="743486"/>
                    </a:cubicBezTo>
                    <a:cubicBezTo>
                      <a:pt x="658694" y="769465"/>
                      <a:pt x="686762" y="812190"/>
                      <a:pt x="713755" y="855451"/>
                    </a:cubicBezTo>
                    <a:cubicBezTo>
                      <a:pt x="726015" y="874881"/>
                      <a:pt x="738059" y="894526"/>
                      <a:pt x="748921" y="912776"/>
                    </a:cubicBezTo>
                    <a:cubicBezTo>
                      <a:pt x="762041" y="934997"/>
                      <a:pt x="773548" y="955286"/>
                      <a:pt x="781183" y="971173"/>
                    </a:cubicBezTo>
                    <a:cubicBezTo>
                      <a:pt x="783979" y="977185"/>
                      <a:pt x="787958" y="987383"/>
                      <a:pt x="792260" y="998977"/>
                    </a:cubicBezTo>
                    <a:cubicBezTo>
                      <a:pt x="799573" y="1018944"/>
                      <a:pt x="807638" y="1042453"/>
                      <a:pt x="813015" y="1057482"/>
                    </a:cubicBezTo>
                    <a:cubicBezTo>
                      <a:pt x="810972" y="1056408"/>
                      <a:pt x="808929" y="1055550"/>
                      <a:pt x="808499" y="1055335"/>
                    </a:cubicBezTo>
                    <a:cubicBezTo>
                      <a:pt x="781828" y="1043527"/>
                      <a:pt x="754943" y="1032362"/>
                      <a:pt x="728058" y="1021090"/>
                    </a:cubicBezTo>
                    <a:cubicBezTo>
                      <a:pt x="727950" y="1020339"/>
                      <a:pt x="729026" y="1019803"/>
                      <a:pt x="728703" y="1019051"/>
                    </a:cubicBezTo>
                    <a:cubicBezTo>
                      <a:pt x="728703" y="1019051"/>
                      <a:pt x="700419" y="964947"/>
                      <a:pt x="663640" y="900753"/>
                    </a:cubicBezTo>
                    <a:cubicBezTo>
                      <a:pt x="649123" y="875633"/>
                      <a:pt x="633421" y="848903"/>
                      <a:pt x="617613" y="823354"/>
                    </a:cubicBezTo>
                    <a:cubicBezTo>
                      <a:pt x="606536" y="805641"/>
                      <a:pt x="595459" y="788680"/>
                      <a:pt x="584813" y="772900"/>
                    </a:cubicBezTo>
                    <a:cubicBezTo>
                      <a:pt x="563197" y="740910"/>
                      <a:pt x="543517" y="714502"/>
                      <a:pt x="529752" y="700332"/>
                    </a:cubicBezTo>
                    <a:cubicBezTo>
                      <a:pt x="527063" y="697434"/>
                      <a:pt x="522546" y="697219"/>
                      <a:pt x="519642" y="699903"/>
                    </a:cubicBezTo>
                    <a:cubicBezTo>
                      <a:pt x="516739" y="702586"/>
                      <a:pt x="516631" y="707095"/>
                      <a:pt x="519320" y="709994"/>
                    </a:cubicBezTo>
                    <a:cubicBezTo>
                      <a:pt x="534699" y="727062"/>
                      <a:pt x="557175" y="761521"/>
                      <a:pt x="581802" y="801562"/>
                    </a:cubicBezTo>
                    <a:cubicBezTo>
                      <a:pt x="592448" y="818738"/>
                      <a:pt x="603418" y="836880"/>
                      <a:pt x="614386" y="855129"/>
                    </a:cubicBezTo>
                    <a:cubicBezTo>
                      <a:pt x="621699" y="867045"/>
                      <a:pt x="629012" y="879068"/>
                      <a:pt x="636110" y="890877"/>
                    </a:cubicBezTo>
                    <a:cubicBezTo>
                      <a:pt x="668157" y="943370"/>
                      <a:pt x="696548" y="991355"/>
                      <a:pt x="709345" y="1013147"/>
                    </a:cubicBezTo>
                    <a:cubicBezTo>
                      <a:pt x="697193" y="1007994"/>
                      <a:pt x="685041" y="1002841"/>
                      <a:pt x="672889" y="997581"/>
                    </a:cubicBezTo>
                    <a:cubicBezTo>
                      <a:pt x="661705" y="992750"/>
                      <a:pt x="650521" y="987813"/>
                      <a:pt x="639336" y="982874"/>
                    </a:cubicBezTo>
                    <a:cubicBezTo>
                      <a:pt x="605246" y="967631"/>
                      <a:pt x="570832" y="951743"/>
                      <a:pt x="536634" y="936070"/>
                    </a:cubicBezTo>
                    <a:cubicBezTo>
                      <a:pt x="537817" y="934353"/>
                      <a:pt x="538892" y="931669"/>
                      <a:pt x="536419" y="927160"/>
                    </a:cubicBezTo>
                    <a:cubicBezTo>
                      <a:pt x="535881" y="925980"/>
                      <a:pt x="535021" y="925014"/>
                      <a:pt x="533946" y="924369"/>
                    </a:cubicBezTo>
                    <a:cubicBezTo>
                      <a:pt x="529321" y="917070"/>
                      <a:pt x="520288" y="901934"/>
                      <a:pt x="516201" y="895278"/>
                    </a:cubicBezTo>
                    <a:cubicBezTo>
                      <a:pt x="509426" y="884328"/>
                      <a:pt x="502328" y="873486"/>
                      <a:pt x="495015" y="862751"/>
                    </a:cubicBezTo>
                    <a:cubicBezTo>
                      <a:pt x="487703" y="852016"/>
                      <a:pt x="480283" y="841496"/>
                      <a:pt x="472755" y="830976"/>
                    </a:cubicBezTo>
                    <a:cubicBezTo>
                      <a:pt x="462108" y="816376"/>
                      <a:pt x="451031" y="801777"/>
                      <a:pt x="439202" y="787499"/>
                    </a:cubicBezTo>
                    <a:cubicBezTo>
                      <a:pt x="427587" y="773437"/>
                      <a:pt x="415328" y="759696"/>
                      <a:pt x="402638" y="746385"/>
                    </a:cubicBezTo>
                    <a:cubicBezTo>
                      <a:pt x="377043" y="719548"/>
                      <a:pt x="349404" y="694535"/>
                      <a:pt x="321121" y="672422"/>
                    </a:cubicBezTo>
                    <a:cubicBezTo>
                      <a:pt x="318002" y="669845"/>
                      <a:pt x="313593" y="670382"/>
                      <a:pt x="311012" y="673388"/>
                    </a:cubicBezTo>
                    <a:cubicBezTo>
                      <a:pt x="308539" y="676393"/>
                      <a:pt x="309076" y="680902"/>
                      <a:pt x="312088" y="683371"/>
                    </a:cubicBezTo>
                    <a:cubicBezTo>
                      <a:pt x="338973" y="706236"/>
                      <a:pt x="364568" y="732000"/>
                      <a:pt x="388980" y="758945"/>
                    </a:cubicBezTo>
                    <a:cubicBezTo>
                      <a:pt x="401132" y="772363"/>
                      <a:pt x="412854" y="785997"/>
                      <a:pt x="424254" y="799737"/>
                    </a:cubicBezTo>
                    <a:cubicBezTo>
                      <a:pt x="435975" y="813800"/>
                      <a:pt x="447267" y="827755"/>
                      <a:pt x="458021" y="841925"/>
                    </a:cubicBezTo>
                    <a:cubicBezTo>
                      <a:pt x="467377" y="854056"/>
                      <a:pt x="476519" y="866294"/>
                      <a:pt x="485552" y="878746"/>
                    </a:cubicBezTo>
                    <a:cubicBezTo>
                      <a:pt x="491574" y="887012"/>
                      <a:pt x="497489" y="895278"/>
                      <a:pt x="503189" y="903758"/>
                    </a:cubicBezTo>
                    <a:cubicBezTo>
                      <a:pt x="507060" y="909448"/>
                      <a:pt x="514480" y="920612"/>
                      <a:pt x="519750" y="928448"/>
                    </a:cubicBezTo>
                    <a:cubicBezTo>
                      <a:pt x="485229" y="912561"/>
                      <a:pt x="450923" y="896888"/>
                      <a:pt x="416188" y="881215"/>
                    </a:cubicBezTo>
                    <a:cubicBezTo>
                      <a:pt x="406402" y="876814"/>
                      <a:pt x="396400" y="872734"/>
                      <a:pt x="386614" y="868441"/>
                    </a:cubicBezTo>
                    <a:cubicBezTo>
                      <a:pt x="386399" y="867367"/>
                      <a:pt x="387689" y="866508"/>
                      <a:pt x="386937" y="865542"/>
                    </a:cubicBezTo>
                    <a:cubicBezTo>
                      <a:pt x="371236" y="844609"/>
                      <a:pt x="341016" y="815518"/>
                      <a:pt x="307894" y="786963"/>
                    </a:cubicBezTo>
                    <a:cubicBezTo>
                      <a:pt x="299506" y="779770"/>
                      <a:pt x="291010" y="772685"/>
                      <a:pt x="282406" y="765815"/>
                    </a:cubicBezTo>
                    <a:cubicBezTo>
                      <a:pt x="273695" y="758730"/>
                      <a:pt x="264877" y="751859"/>
                      <a:pt x="256274" y="745419"/>
                    </a:cubicBezTo>
                    <a:cubicBezTo>
                      <a:pt x="212612" y="712355"/>
                      <a:pt x="175618" y="687450"/>
                      <a:pt x="175618" y="687450"/>
                    </a:cubicBezTo>
                    <a:cubicBezTo>
                      <a:pt x="172499" y="685089"/>
                      <a:pt x="167982" y="685840"/>
                      <a:pt x="165724" y="689061"/>
                    </a:cubicBezTo>
                    <a:cubicBezTo>
                      <a:pt x="163358" y="692174"/>
                      <a:pt x="164111" y="696682"/>
                      <a:pt x="167337" y="698936"/>
                    </a:cubicBezTo>
                    <a:cubicBezTo>
                      <a:pt x="167337" y="698936"/>
                      <a:pt x="190351" y="716756"/>
                      <a:pt x="221538" y="741769"/>
                    </a:cubicBezTo>
                    <a:lnTo>
                      <a:pt x="281438" y="789754"/>
                    </a:lnTo>
                    <a:cubicBezTo>
                      <a:pt x="293483" y="799415"/>
                      <a:pt x="305635" y="809077"/>
                      <a:pt x="317035" y="818631"/>
                    </a:cubicBezTo>
                    <a:cubicBezTo>
                      <a:pt x="333273" y="832157"/>
                      <a:pt x="347039" y="844716"/>
                      <a:pt x="359083" y="856418"/>
                    </a:cubicBezTo>
                    <a:cubicBezTo>
                      <a:pt x="328111" y="842891"/>
                      <a:pt x="297247" y="829044"/>
                      <a:pt x="266060" y="816162"/>
                    </a:cubicBezTo>
                    <a:cubicBezTo>
                      <a:pt x="181425" y="781166"/>
                      <a:pt x="95822" y="749283"/>
                      <a:pt x="9251" y="723090"/>
                    </a:cubicBezTo>
                    <a:cubicBezTo>
                      <a:pt x="5487" y="721909"/>
                      <a:pt x="1508" y="724056"/>
                      <a:pt x="325" y="727706"/>
                    </a:cubicBezTo>
                    <a:cubicBezTo>
                      <a:pt x="-858" y="731463"/>
                      <a:pt x="1293" y="735542"/>
                      <a:pt x="5057" y="736723"/>
                    </a:cubicBezTo>
                    <a:cubicBezTo>
                      <a:pt x="90660" y="763990"/>
                      <a:pt x="175187" y="797375"/>
                      <a:pt x="258962" y="833015"/>
                    </a:cubicBezTo>
                    <a:cubicBezTo>
                      <a:pt x="297892" y="849654"/>
                      <a:pt x="336607" y="867045"/>
                      <a:pt x="375322" y="884328"/>
                    </a:cubicBezTo>
                    <a:cubicBezTo>
                      <a:pt x="355212" y="885080"/>
                      <a:pt x="327251" y="886690"/>
                      <a:pt x="296279" y="888515"/>
                    </a:cubicBezTo>
                    <a:cubicBezTo>
                      <a:pt x="278965" y="889481"/>
                      <a:pt x="260791" y="890554"/>
                      <a:pt x="242724" y="891735"/>
                    </a:cubicBezTo>
                    <a:cubicBezTo>
                      <a:pt x="224549" y="892916"/>
                      <a:pt x="206482" y="894204"/>
                      <a:pt x="189275" y="895063"/>
                    </a:cubicBezTo>
                    <a:cubicBezTo>
                      <a:pt x="157981" y="896781"/>
                      <a:pt x="129697" y="897639"/>
                      <a:pt x="109695" y="896029"/>
                    </a:cubicBezTo>
                    <a:cubicBezTo>
                      <a:pt x="105823" y="895600"/>
                      <a:pt x="102275" y="898391"/>
                      <a:pt x="101844" y="902363"/>
                    </a:cubicBezTo>
                    <a:cubicBezTo>
                      <a:pt x="101414" y="906227"/>
                      <a:pt x="104318" y="909770"/>
                      <a:pt x="108189" y="910199"/>
                    </a:cubicBezTo>
                    <a:cubicBezTo>
                      <a:pt x="130450" y="913098"/>
                      <a:pt x="163143" y="913849"/>
                      <a:pt x="198954" y="912883"/>
                    </a:cubicBezTo>
                    <a:cubicBezTo>
                      <a:pt x="218419" y="912346"/>
                      <a:pt x="238744" y="911380"/>
                      <a:pt x="258855" y="909984"/>
                    </a:cubicBezTo>
                    <a:cubicBezTo>
                      <a:pt x="282299" y="908374"/>
                      <a:pt x="305205" y="906227"/>
                      <a:pt x="325853" y="904188"/>
                    </a:cubicBezTo>
                    <a:cubicBezTo>
                      <a:pt x="354244" y="901611"/>
                      <a:pt x="378118" y="899035"/>
                      <a:pt x="392529" y="898176"/>
                    </a:cubicBezTo>
                    <a:cubicBezTo>
                      <a:pt x="396400" y="897961"/>
                      <a:pt x="400379" y="897210"/>
                      <a:pt x="402638" y="897103"/>
                    </a:cubicBezTo>
                    <a:lnTo>
                      <a:pt x="402960" y="897425"/>
                    </a:lnTo>
                    <a:lnTo>
                      <a:pt x="402745" y="897103"/>
                    </a:lnTo>
                    <a:cubicBezTo>
                      <a:pt x="403820" y="897103"/>
                      <a:pt x="404466" y="897317"/>
                      <a:pt x="404358" y="897961"/>
                    </a:cubicBezTo>
                    <a:cubicBezTo>
                      <a:pt x="404358" y="898069"/>
                      <a:pt x="404358" y="898176"/>
                      <a:pt x="404358" y="898176"/>
                    </a:cubicBezTo>
                    <a:cubicBezTo>
                      <a:pt x="405433" y="898605"/>
                      <a:pt x="406617" y="898820"/>
                      <a:pt x="407907" y="898713"/>
                    </a:cubicBezTo>
                    <a:cubicBezTo>
                      <a:pt x="407907" y="898713"/>
                      <a:pt x="407907" y="898605"/>
                      <a:pt x="407907" y="898605"/>
                    </a:cubicBezTo>
                    <a:cubicBezTo>
                      <a:pt x="408015" y="898713"/>
                      <a:pt x="408122" y="898713"/>
                      <a:pt x="408337" y="898820"/>
                    </a:cubicBezTo>
                    <a:cubicBezTo>
                      <a:pt x="460925" y="922437"/>
                      <a:pt x="513298" y="945732"/>
                      <a:pt x="565563" y="968919"/>
                    </a:cubicBezTo>
                    <a:cubicBezTo>
                      <a:pt x="542226" y="975360"/>
                      <a:pt x="502328" y="985773"/>
                      <a:pt x="453612" y="995542"/>
                    </a:cubicBezTo>
                    <a:cubicBezTo>
                      <a:pt x="425114" y="1001338"/>
                      <a:pt x="394249" y="1006706"/>
                      <a:pt x="363385" y="1010785"/>
                    </a:cubicBezTo>
                    <a:cubicBezTo>
                      <a:pt x="337790" y="1014220"/>
                      <a:pt x="312088" y="1016797"/>
                      <a:pt x="287676" y="1017441"/>
                    </a:cubicBezTo>
                    <a:cubicBezTo>
                      <a:pt x="260683" y="1018085"/>
                      <a:pt x="235195" y="1016797"/>
                      <a:pt x="213042" y="1011859"/>
                    </a:cubicBezTo>
                    <a:cubicBezTo>
                      <a:pt x="209171" y="1011000"/>
                      <a:pt x="205299" y="1013361"/>
                      <a:pt x="204439" y="1017119"/>
                    </a:cubicBezTo>
                    <a:cubicBezTo>
                      <a:pt x="203471" y="1020983"/>
                      <a:pt x="205837" y="1024848"/>
                      <a:pt x="209708" y="1025707"/>
                    </a:cubicBezTo>
                    <a:cubicBezTo>
                      <a:pt x="236916" y="1032792"/>
                      <a:pt x="269286" y="1035260"/>
                      <a:pt x="303592" y="1034402"/>
                    </a:cubicBezTo>
                    <a:cubicBezTo>
                      <a:pt x="324025" y="1033865"/>
                      <a:pt x="344996" y="1032362"/>
                      <a:pt x="365858" y="1029786"/>
                    </a:cubicBezTo>
                    <a:close/>
                    <a:moveTo>
                      <a:pt x="1127359" y="147271"/>
                    </a:moveTo>
                    <a:lnTo>
                      <a:pt x="1127359" y="147271"/>
                    </a:lnTo>
                    <a:lnTo>
                      <a:pt x="1127144" y="147378"/>
                    </a:lnTo>
                    <a:lnTo>
                      <a:pt x="1127359" y="147271"/>
                    </a:lnTo>
                    <a:lnTo>
                      <a:pt x="1127359" y="147271"/>
                    </a:lnTo>
                    <a:lnTo>
                      <a:pt x="1127251" y="147593"/>
                    </a:lnTo>
                    <a:lnTo>
                      <a:pt x="1127144" y="147593"/>
                    </a:lnTo>
                    <a:lnTo>
                      <a:pt x="1127144" y="147700"/>
                    </a:lnTo>
                    <a:lnTo>
                      <a:pt x="1127251" y="147700"/>
                    </a:lnTo>
                    <a:cubicBezTo>
                      <a:pt x="1126499" y="150813"/>
                      <a:pt x="1128112" y="154034"/>
                      <a:pt x="1131123" y="155429"/>
                    </a:cubicBezTo>
                    <a:cubicBezTo>
                      <a:pt x="1134564" y="156932"/>
                      <a:pt x="1138651" y="155429"/>
                      <a:pt x="1140156" y="151994"/>
                    </a:cubicBezTo>
                    <a:cubicBezTo>
                      <a:pt x="1144458" y="153068"/>
                      <a:pt x="1138221" y="151887"/>
                      <a:pt x="1142307" y="152638"/>
                    </a:cubicBezTo>
                    <a:cubicBezTo>
                      <a:pt x="1143060" y="152853"/>
                      <a:pt x="1142415" y="152853"/>
                      <a:pt x="1143060" y="152423"/>
                    </a:cubicBezTo>
                    <a:cubicBezTo>
                      <a:pt x="1143167" y="152316"/>
                      <a:pt x="1143275" y="152102"/>
                      <a:pt x="1143167" y="151994"/>
                    </a:cubicBezTo>
                    <a:cubicBezTo>
                      <a:pt x="1142738" y="151028"/>
                      <a:pt x="1143920" y="151565"/>
                      <a:pt x="1142952" y="151028"/>
                    </a:cubicBezTo>
                    <a:cubicBezTo>
                      <a:pt x="1141339" y="150062"/>
                      <a:pt x="1144351" y="150706"/>
                      <a:pt x="1142522" y="150062"/>
                    </a:cubicBezTo>
                    <a:cubicBezTo>
                      <a:pt x="1141447" y="149525"/>
                      <a:pt x="1143383" y="149847"/>
                      <a:pt x="1142307" y="149525"/>
                    </a:cubicBezTo>
                    <a:cubicBezTo>
                      <a:pt x="1139619" y="148666"/>
                      <a:pt x="1144351" y="149096"/>
                      <a:pt x="1141447" y="148452"/>
                    </a:cubicBezTo>
                    <a:cubicBezTo>
                      <a:pt x="1141662" y="144587"/>
                      <a:pt x="1138651" y="141152"/>
                      <a:pt x="1134672" y="140937"/>
                    </a:cubicBezTo>
                    <a:cubicBezTo>
                      <a:pt x="1131230" y="140722"/>
                      <a:pt x="1128327" y="142977"/>
                      <a:pt x="1127359" y="146197"/>
                    </a:cubicBezTo>
                    <a:lnTo>
                      <a:pt x="1127682" y="146412"/>
                    </a:lnTo>
                    <a:cubicBezTo>
                      <a:pt x="1127574" y="146734"/>
                      <a:pt x="1127466" y="146949"/>
                      <a:pt x="1127359" y="147271"/>
                    </a:cubicBezTo>
                    <a:close/>
                    <a:moveTo>
                      <a:pt x="1126821" y="147378"/>
                    </a:moveTo>
                    <a:cubicBezTo>
                      <a:pt x="1126284" y="147486"/>
                      <a:pt x="1126821" y="147486"/>
                      <a:pt x="1127144" y="147593"/>
                    </a:cubicBezTo>
                    <a:lnTo>
                      <a:pt x="1127144" y="147378"/>
                    </a:lnTo>
                    <a:cubicBezTo>
                      <a:pt x="1127144" y="147378"/>
                      <a:pt x="1127036" y="147378"/>
                      <a:pt x="1126821" y="147378"/>
                    </a:cubicBezTo>
                    <a:close/>
                    <a:moveTo>
                      <a:pt x="1125746" y="146305"/>
                    </a:moveTo>
                    <a:cubicBezTo>
                      <a:pt x="1124671" y="146305"/>
                      <a:pt x="1127251" y="146734"/>
                      <a:pt x="1126176" y="146734"/>
                    </a:cubicBezTo>
                    <a:cubicBezTo>
                      <a:pt x="1124778" y="146734"/>
                      <a:pt x="1126714" y="147056"/>
                      <a:pt x="1127251" y="147271"/>
                    </a:cubicBezTo>
                    <a:cubicBezTo>
                      <a:pt x="1127251" y="146841"/>
                      <a:pt x="1127359" y="146519"/>
                      <a:pt x="1127359" y="146197"/>
                    </a:cubicBezTo>
                    <a:cubicBezTo>
                      <a:pt x="1126606" y="145553"/>
                      <a:pt x="1126284" y="145016"/>
                      <a:pt x="1126176" y="144480"/>
                    </a:cubicBezTo>
                    <a:lnTo>
                      <a:pt x="1125853" y="144909"/>
                    </a:lnTo>
                    <a:cubicBezTo>
                      <a:pt x="1125423" y="145339"/>
                      <a:pt x="1125423" y="144372"/>
                      <a:pt x="1125316" y="144909"/>
                    </a:cubicBezTo>
                    <a:cubicBezTo>
                      <a:pt x="1124993" y="145768"/>
                      <a:pt x="1126391" y="145875"/>
                      <a:pt x="1125531" y="145983"/>
                    </a:cubicBezTo>
                    <a:cubicBezTo>
                      <a:pt x="1124778" y="145983"/>
                      <a:pt x="1126499" y="146305"/>
                      <a:pt x="1125746" y="146305"/>
                    </a:cubicBezTo>
                    <a:close/>
                    <a:moveTo>
                      <a:pt x="1104345" y="855881"/>
                    </a:moveTo>
                    <a:cubicBezTo>
                      <a:pt x="1093591" y="862536"/>
                      <a:pt x="1082729" y="868977"/>
                      <a:pt x="1071653" y="875096"/>
                    </a:cubicBezTo>
                    <a:cubicBezTo>
                      <a:pt x="1060576" y="881108"/>
                      <a:pt x="1049499" y="887012"/>
                      <a:pt x="1038207" y="892701"/>
                    </a:cubicBezTo>
                    <a:cubicBezTo>
                      <a:pt x="1035626" y="893990"/>
                      <a:pt x="1016806" y="899464"/>
                      <a:pt x="1008633" y="900860"/>
                    </a:cubicBezTo>
                    <a:cubicBezTo>
                      <a:pt x="1007665" y="911810"/>
                      <a:pt x="1006375" y="922867"/>
                      <a:pt x="1005515" y="933816"/>
                    </a:cubicBezTo>
                    <a:lnTo>
                      <a:pt x="999922" y="1014006"/>
                    </a:lnTo>
                    <a:lnTo>
                      <a:pt x="997234" y="1041057"/>
                    </a:lnTo>
                    <a:cubicBezTo>
                      <a:pt x="997019" y="1042883"/>
                      <a:pt x="996158" y="1045351"/>
                      <a:pt x="995191" y="1047820"/>
                    </a:cubicBezTo>
                    <a:cubicBezTo>
                      <a:pt x="994761" y="1048572"/>
                      <a:pt x="994115" y="1049646"/>
                      <a:pt x="993577" y="1050612"/>
                    </a:cubicBezTo>
                    <a:cubicBezTo>
                      <a:pt x="994115" y="1051470"/>
                      <a:pt x="994438" y="1052436"/>
                      <a:pt x="994545" y="1053403"/>
                    </a:cubicBezTo>
                    <a:cubicBezTo>
                      <a:pt x="995083" y="1057160"/>
                      <a:pt x="992394" y="1060595"/>
                      <a:pt x="988630" y="1061024"/>
                    </a:cubicBezTo>
                    <a:cubicBezTo>
                      <a:pt x="984437" y="1061669"/>
                      <a:pt x="982071" y="1059843"/>
                      <a:pt x="980673" y="1057804"/>
                    </a:cubicBezTo>
                    <a:cubicBezTo>
                      <a:pt x="979490" y="1056086"/>
                      <a:pt x="978737" y="1052973"/>
                      <a:pt x="979812" y="1049109"/>
                    </a:cubicBezTo>
                    <a:cubicBezTo>
                      <a:pt x="980673" y="1046317"/>
                      <a:pt x="983146" y="1042131"/>
                      <a:pt x="983361" y="1039555"/>
                    </a:cubicBezTo>
                    <a:lnTo>
                      <a:pt x="985727" y="1013040"/>
                    </a:lnTo>
                    <a:lnTo>
                      <a:pt x="990136" y="932635"/>
                    </a:lnTo>
                    <a:cubicBezTo>
                      <a:pt x="990351" y="929414"/>
                      <a:pt x="990674" y="926194"/>
                      <a:pt x="990889" y="923081"/>
                    </a:cubicBezTo>
                    <a:cubicBezTo>
                      <a:pt x="989599" y="923618"/>
                      <a:pt x="988200" y="924154"/>
                      <a:pt x="986157" y="923296"/>
                    </a:cubicBezTo>
                    <a:cubicBezTo>
                      <a:pt x="985619" y="923081"/>
                      <a:pt x="984544" y="922544"/>
                      <a:pt x="983253" y="921256"/>
                    </a:cubicBezTo>
                    <a:cubicBezTo>
                      <a:pt x="982071" y="919968"/>
                      <a:pt x="978307" y="914708"/>
                      <a:pt x="976478" y="912883"/>
                    </a:cubicBezTo>
                    <a:lnTo>
                      <a:pt x="957551" y="894741"/>
                    </a:lnTo>
                    <a:cubicBezTo>
                      <a:pt x="944538" y="883469"/>
                      <a:pt x="931634" y="872305"/>
                      <a:pt x="918944" y="860711"/>
                    </a:cubicBezTo>
                    <a:cubicBezTo>
                      <a:pt x="910448" y="852875"/>
                      <a:pt x="902060" y="844931"/>
                      <a:pt x="893886" y="836773"/>
                    </a:cubicBezTo>
                    <a:cubicBezTo>
                      <a:pt x="877540" y="819919"/>
                      <a:pt x="860656" y="801240"/>
                      <a:pt x="845170" y="780951"/>
                    </a:cubicBezTo>
                    <a:cubicBezTo>
                      <a:pt x="835169" y="767962"/>
                      <a:pt x="825705" y="754329"/>
                      <a:pt x="816995" y="740159"/>
                    </a:cubicBezTo>
                    <a:cubicBezTo>
                      <a:pt x="794518" y="703875"/>
                      <a:pt x="776882" y="664799"/>
                      <a:pt x="768386" y="626262"/>
                    </a:cubicBezTo>
                    <a:cubicBezTo>
                      <a:pt x="767418" y="622397"/>
                      <a:pt x="769784" y="618532"/>
                      <a:pt x="773655" y="617673"/>
                    </a:cubicBezTo>
                    <a:cubicBezTo>
                      <a:pt x="777527" y="616707"/>
                      <a:pt x="781291" y="619069"/>
                      <a:pt x="782259" y="622933"/>
                    </a:cubicBezTo>
                    <a:cubicBezTo>
                      <a:pt x="789894" y="652347"/>
                      <a:pt x="803444" y="681761"/>
                      <a:pt x="820113" y="709886"/>
                    </a:cubicBezTo>
                    <a:cubicBezTo>
                      <a:pt x="832158" y="730497"/>
                      <a:pt x="846031" y="750357"/>
                      <a:pt x="860549" y="769250"/>
                    </a:cubicBezTo>
                    <a:cubicBezTo>
                      <a:pt x="875605" y="789002"/>
                      <a:pt x="891306" y="807681"/>
                      <a:pt x="907007" y="824213"/>
                    </a:cubicBezTo>
                    <a:cubicBezTo>
                      <a:pt x="914749" y="832478"/>
                      <a:pt x="922708" y="840422"/>
                      <a:pt x="930666" y="848259"/>
                    </a:cubicBezTo>
                    <a:cubicBezTo>
                      <a:pt x="942925" y="860175"/>
                      <a:pt x="955400" y="871768"/>
                      <a:pt x="967767" y="883469"/>
                    </a:cubicBezTo>
                    <a:cubicBezTo>
                      <a:pt x="970456" y="886046"/>
                      <a:pt x="973037" y="888622"/>
                      <a:pt x="975618" y="891306"/>
                    </a:cubicBezTo>
                    <a:cubicBezTo>
                      <a:pt x="979382" y="895171"/>
                      <a:pt x="982931" y="899142"/>
                      <a:pt x="986695" y="903114"/>
                    </a:cubicBezTo>
                    <a:cubicBezTo>
                      <a:pt x="987770" y="904295"/>
                      <a:pt x="989491" y="907623"/>
                      <a:pt x="990997" y="909877"/>
                    </a:cubicBezTo>
                    <a:cubicBezTo>
                      <a:pt x="991319" y="910092"/>
                      <a:pt x="991642" y="910307"/>
                      <a:pt x="991964" y="910521"/>
                    </a:cubicBezTo>
                    <a:cubicBezTo>
                      <a:pt x="993792" y="886261"/>
                      <a:pt x="995728" y="862107"/>
                      <a:pt x="997987" y="837846"/>
                    </a:cubicBezTo>
                    <a:cubicBezTo>
                      <a:pt x="999277" y="823998"/>
                      <a:pt x="1000783" y="810150"/>
                      <a:pt x="1002181" y="796302"/>
                    </a:cubicBezTo>
                    <a:cubicBezTo>
                      <a:pt x="996481" y="790935"/>
                      <a:pt x="984114" y="782991"/>
                      <a:pt x="981748" y="780736"/>
                    </a:cubicBezTo>
                    <a:cubicBezTo>
                      <a:pt x="970886" y="770324"/>
                      <a:pt x="960562" y="759267"/>
                      <a:pt x="950776" y="747780"/>
                    </a:cubicBezTo>
                    <a:cubicBezTo>
                      <a:pt x="940882" y="736187"/>
                      <a:pt x="931741" y="724164"/>
                      <a:pt x="923138" y="711819"/>
                    </a:cubicBezTo>
                    <a:cubicBezTo>
                      <a:pt x="913244" y="697326"/>
                      <a:pt x="904103" y="682298"/>
                      <a:pt x="895930" y="666732"/>
                    </a:cubicBezTo>
                    <a:cubicBezTo>
                      <a:pt x="887864" y="651274"/>
                      <a:pt x="880552" y="635386"/>
                      <a:pt x="873992" y="619176"/>
                    </a:cubicBezTo>
                    <a:cubicBezTo>
                      <a:pt x="866141" y="599853"/>
                      <a:pt x="859258" y="580101"/>
                      <a:pt x="853021" y="560242"/>
                    </a:cubicBezTo>
                    <a:cubicBezTo>
                      <a:pt x="843557" y="530292"/>
                      <a:pt x="835492" y="500127"/>
                      <a:pt x="827641" y="470498"/>
                    </a:cubicBezTo>
                    <a:cubicBezTo>
                      <a:pt x="826566" y="466741"/>
                      <a:pt x="828716" y="462769"/>
                      <a:pt x="832480" y="461696"/>
                    </a:cubicBezTo>
                    <a:cubicBezTo>
                      <a:pt x="836244" y="460622"/>
                      <a:pt x="840224" y="462877"/>
                      <a:pt x="841299" y="466634"/>
                    </a:cubicBezTo>
                    <a:cubicBezTo>
                      <a:pt x="850332" y="495618"/>
                      <a:pt x="859581" y="525246"/>
                      <a:pt x="869797" y="554660"/>
                    </a:cubicBezTo>
                    <a:cubicBezTo>
                      <a:pt x="876572" y="573875"/>
                      <a:pt x="883885" y="593090"/>
                      <a:pt x="891736" y="611876"/>
                    </a:cubicBezTo>
                    <a:cubicBezTo>
                      <a:pt x="898296" y="627550"/>
                      <a:pt x="905286" y="643008"/>
                      <a:pt x="912921" y="658037"/>
                    </a:cubicBezTo>
                    <a:cubicBezTo>
                      <a:pt x="920557" y="673066"/>
                      <a:pt x="928837" y="687772"/>
                      <a:pt x="937979" y="701835"/>
                    </a:cubicBezTo>
                    <a:cubicBezTo>
                      <a:pt x="945937" y="713965"/>
                      <a:pt x="954433" y="725881"/>
                      <a:pt x="963574" y="737260"/>
                    </a:cubicBezTo>
                    <a:cubicBezTo>
                      <a:pt x="972607" y="748746"/>
                      <a:pt x="982178" y="759803"/>
                      <a:pt x="992287" y="770216"/>
                    </a:cubicBezTo>
                    <a:cubicBezTo>
                      <a:pt x="993685" y="771612"/>
                      <a:pt x="998740" y="775476"/>
                      <a:pt x="1003902" y="779448"/>
                    </a:cubicBezTo>
                    <a:cubicBezTo>
                      <a:pt x="1006698" y="751645"/>
                      <a:pt x="1009493" y="723842"/>
                      <a:pt x="1012290" y="696038"/>
                    </a:cubicBezTo>
                    <a:cubicBezTo>
                      <a:pt x="1016806" y="652455"/>
                      <a:pt x="1020463" y="608871"/>
                      <a:pt x="1024227" y="565180"/>
                    </a:cubicBezTo>
                    <a:cubicBezTo>
                      <a:pt x="1022829" y="564106"/>
                      <a:pt x="1021323" y="562926"/>
                      <a:pt x="1020140" y="561852"/>
                    </a:cubicBezTo>
                    <a:cubicBezTo>
                      <a:pt x="1018419" y="560349"/>
                      <a:pt x="1017129" y="558739"/>
                      <a:pt x="1016054" y="556914"/>
                    </a:cubicBezTo>
                    <a:cubicBezTo>
                      <a:pt x="1008311" y="544032"/>
                      <a:pt x="1000460" y="531365"/>
                      <a:pt x="992825" y="518376"/>
                    </a:cubicBezTo>
                    <a:cubicBezTo>
                      <a:pt x="987770" y="509680"/>
                      <a:pt x="982716" y="500985"/>
                      <a:pt x="977984" y="492075"/>
                    </a:cubicBezTo>
                    <a:cubicBezTo>
                      <a:pt x="967445" y="472216"/>
                      <a:pt x="957659" y="452356"/>
                      <a:pt x="949055" y="432067"/>
                    </a:cubicBezTo>
                    <a:cubicBezTo>
                      <a:pt x="943248" y="418327"/>
                      <a:pt x="938086" y="404479"/>
                      <a:pt x="933354" y="390416"/>
                    </a:cubicBezTo>
                    <a:cubicBezTo>
                      <a:pt x="921525" y="355635"/>
                      <a:pt x="912706" y="319888"/>
                      <a:pt x="906146" y="282852"/>
                    </a:cubicBezTo>
                    <a:cubicBezTo>
                      <a:pt x="905394" y="279095"/>
                      <a:pt x="907867" y="275338"/>
                      <a:pt x="911738" y="274479"/>
                    </a:cubicBezTo>
                    <a:cubicBezTo>
                      <a:pt x="915610" y="273728"/>
                      <a:pt x="919374" y="276304"/>
                      <a:pt x="920127" y="280169"/>
                    </a:cubicBezTo>
                    <a:cubicBezTo>
                      <a:pt x="928085" y="316023"/>
                      <a:pt x="938624" y="350482"/>
                      <a:pt x="950991" y="384190"/>
                    </a:cubicBezTo>
                    <a:cubicBezTo>
                      <a:pt x="956046" y="397716"/>
                      <a:pt x="961315" y="411241"/>
                      <a:pt x="966907" y="424553"/>
                    </a:cubicBezTo>
                    <a:cubicBezTo>
                      <a:pt x="975188" y="444520"/>
                      <a:pt x="983899" y="464379"/>
                      <a:pt x="993792" y="483917"/>
                    </a:cubicBezTo>
                    <a:cubicBezTo>
                      <a:pt x="998094" y="492827"/>
                      <a:pt x="1002718" y="501522"/>
                      <a:pt x="1007450" y="510217"/>
                    </a:cubicBezTo>
                    <a:cubicBezTo>
                      <a:pt x="1013580" y="521704"/>
                      <a:pt x="1019925" y="533190"/>
                      <a:pt x="1026163" y="544676"/>
                    </a:cubicBezTo>
                    <a:cubicBezTo>
                      <a:pt x="1027345" y="530721"/>
                      <a:pt x="1028743" y="516873"/>
                      <a:pt x="1029927" y="502917"/>
                    </a:cubicBezTo>
                    <a:cubicBezTo>
                      <a:pt x="1033153" y="465238"/>
                      <a:pt x="1037132" y="427666"/>
                      <a:pt x="1040466" y="389987"/>
                    </a:cubicBezTo>
                    <a:cubicBezTo>
                      <a:pt x="1040250" y="389128"/>
                      <a:pt x="1038853" y="389021"/>
                      <a:pt x="1038960" y="388161"/>
                    </a:cubicBezTo>
                    <a:cubicBezTo>
                      <a:pt x="1039390" y="382794"/>
                      <a:pt x="1037669" y="376353"/>
                      <a:pt x="1035411" y="369483"/>
                    </a:cubicBezTo>
                    <a:cubicBezTo>
                      <a:pt x="1029927" y="352737"/>
                      <a:pt x="1019925" y="333951"/>
                      <a:pt x="1015839" y="322249"/>
                    </a:cubicBezTo>
                    <a:cubicBezTo>
                      <a:pt x="1011107" y="308079"/>
                      <a:pt x="1006375" y="293802"/>
                      <a:pt x="1002396" y="279417"/>
                    </a:cubicBezTo>
                    <a:cubicBezTo>
                      <a:pt x="999707" y="269863"/>
                      <a:pt x="997341" y="260095"/>
                      <a:pt x="995191" y="250433"/>
                    </a:cubicBezTo>
                    <a:cubicBezTo>
                      <a:pt x="989706" y="225958"/>
                      <a:pt x="985727" y="201375"/>
                      <a:pt x="982824" y="176577"/>
                    </a:cubicBezTo>
                    <a:cubicBezTo>
                      <a:pt x="982286" y="172712"/>
                      <a:pt x="984974" y="169062"/>
                      <a:pt x="988846" y="168526"/>
                    </a:cubicBezTo>
                    <a:cubicBezTo>
                      <a:pt x="992717" y="167882"/>
                      <a:pt x="996374" y="170566"/>
                      <a:pt x="996911" y="174537"/>
                    </a:cubicBezTo>
                    <a:cubicBezTo>
                      <a:pt x="1000353" y="193753"/>
                      <a:pt x="1004869" y="212753"/>
                      <a:pt x="1009601" y="231754"/>
                    </a:cubicBezTo>
                    <a:cubicBezTo>
                      <a:pt x="1013257" y="246032"/>
                      <a:pt x="1017129" y="260202"/>
                      <a:pt x="1021108" y="274265"/>
                    </a:cubicBezTo>
                    <a:cubicBezTo>
                      <a:pt x="1024980" y="288542"/>
                      <a:pt x="1028743" y="302712"/>
                      <a:pt x="1033045" y="316775"/>
                    </a:cubicBezTo>
                    <a:cubicBezTo>
                      <a:pt x="1035304" y="324933"/>
                      <a:pt x="1039928" y="336634"/>
                      <a:pt x="1044230" y="348550"/>
                    </a:cubicBezTo>
                    <a:cubicBezTo>
                      <a:pt x="1048423" y="303248"/>
                      <a:pt x="1051972" y="257948"/>
                      <a:pt x="1056919" y="212753"/>
                    </a:cubicBezTo>
                    <a:cubicBezTo>
                      <a:pt x="1064340" y="143728"/>
                      <a:pt x="1073050" y="74917"/>
                      <a:pt x="1083805" y="6107"/>
                    </a:cubicBezTo>
                    <a:cubicBezTo>
                      <a:pt x="1084450" y="2135"/>
                      <a:pt x="1088107" y="-549"/>
                      <a:pt x="1091978" y="95"/>
                    </a:cubicBezTo>
                    <a:cubicBezTo>
                      <a:pt x="1095849" y="632"/>
                      <a:pt x="1098538" y="4282"/>
                      <a:pt x="1098000" y="8147"/>
                    </a:cubicBezTo>
                    <a:cubicBezTo>
                      <a:pt x="1088214" y="76850"/>
                      <a:pt x="1080686" y="145660"/>
                      <a:pt x="1074019" y="214471"/>
                    </a:cubicBezTo>
                    <a:cubicBezTo>
                      <a:pt x="1069717" y="258914"/>
                      <a:pt x="1066275" y="303463"/>
                      <a:pt x="1062619" y="348013"/>
                    </a:cubicBezTo>
                    <a:cubicBezTo>
                      <a:pt x="1063695" y="344471"/>
                      <a:pt x="1064877" y="340713"/>
                      <a:pt x="1065523" y="338566"/>
                    </a:cubicBezTo>
                    <a:cubicBezTo>
                      <a:pt x="1067244" y="332984"/>
                      <a:pt x="1069179" y="327509"/>
                      <a:pt x="1071222" y="322035"/>
                    </a:cubicBezTo>
                    <a:cubicBezTo>
                      <a:pt x="1074234" y="314091"/>
                      <a:pt x="1077352" y="306147"/>
                      <a:pt x="1080256" y="298203"/>
                    </a:cubicBezTo>
                    <a:cubicBezTo>
                      <a:pt x="1084773" y="286395"/>
                      <a:pt x="1088859" y="274479"/>
                      <a:pt x="1093161" y="262778"/>
                    </a:cubicBezTo>
                    <a:cubicBezTo>
                      <a:pt x="1097462" y="250970"/>
                      <a:pt x="1101872" y="239269"/>
                      <a:pt x="1105958" y="227460"/>
                    </a:cubicBezTo>
                    <a:cubicBezTo>
                      <a:pt x="1111443" y="211680"/>
                      <a:pt x="1116712" y="195900"/>
                      <a:pt x="1121229" y="179690"/>
                    </a:cubicBezTo>
                    <a:cubicBezTo>
                      <a:pt x="1122197" y="175933"/>
                      <a:pt x="1126068" y="173571"/>
                      <a:pt x="1129832" y="174537"/>
                    </a:cubicBezTo>
                    <a:cubicBezTo>
                      <a:pt x="1133704" y="175396"/>
                      <a:pt x="1136070" y="179261"/>
                      <a:pt x="1135102" y="183125"/>
                    </a:cubicBezTo>
                    <a:cubicBezTo>
                      <a:pt x="1130693" y="204166"/>
                      <a:pt x="1125638" y="224776"/>
                      <a:pt x="1119401" y="245065"/>
                    </a:cubicBezTo>
                    <a:cubicBezTo>
                      <a:pt x="1116282" y="255264"/>
                      <a:pt x="1112841" y="265355"/>
                      <a:pt x="1109185" y="275338"/>
                    </a:cubicBezTo>
                    <a:cubicBezTo>
                      <a:pt x="1105421" y="285214"/>
                      <a:pt x="1101334" y="294983"/>
                      <a:pt x="1097247" y="304859"/>
                    </a:cubicBezTo>
                    <a:lnTo>
                      <a:pt x="1080256" y="343719"/>
                    </a:lnTo>
                    <a:cubicBezTo>
                      <a:pt x="1078428" y="348228"/>
                      <a:pt x="1074341" y="358641"/>
                      <a:pt x="1072513" y="363579"/>
                    </a:cubicBezTo>
                    <a:cubicBezTo>
                      <a:pt x="1072406" y="364330"/>
                      <a:pt x="1072298" y="365081"/>
                      <a:pt x="1071975" y="365833"/>
                    </a:cubicBezTo>
                    <a:cubicBezTo>
                      <a:pt x="1068857" y="373562"/>
                      <a:pt x="1061544" y="370234"/>
                      <a:pt x="1060683" y="369698"/>
                    </a:cubicBezTo>
                    <a:cubicBezTo>
                      <a:pt x="1057027" y="414677"/>
                      <a:pt x="1052940" y="459549"/>
                      <a:pt x="1049176" y="504528"/>
                    </a:cubicBezTo>
                    <a:cubicBezTo>
                      <a:pt x="1048316" y="515263"/>
                      <a:pt x="1047026" y="525997"/>
                      <a:pt x="1046058" y="536733"/>
                    </a:cubicBezTo>
                    <a:lnTo>
                      <a:pt x="1051865" y="528789"/>
                    </a:lnTo>
                    <a:cubicBezTo>
                      <a:pt x="1058102" y="520093"/>
                      <a:pt x="1064124" y="511291"/>
                      <a:pt x="1070039" y="502488"/>
                    </a:cubicBezTo>
                    <a:cubicBezTo>
                      <a:pt x="1076062" y="493686"/>
                      <a:pt x="1081869" y="484883"/>
                      <a:pt x="1087676" y="475866"/>
                    </a:cubicBezTo>
                    <a:cubicBezTo>
                      <a:pt x="1098753" y="458797"/>
                      <a:pt x="1109830" y="441407"/>
                      <a:pt x="1121014" y="424016"/>
                    </a:cubicBezTo>
                    <a:cubicBezTo>
                      <a:pt x="1132091" y="406733"/>
                      <a:pt x="1143275" y="389557"/>
                      <a:pt x="1154029" y="372059"/>
                    </a:cubicBezTo>
                    <a:cubicBezTo>
                      <a:pt x="1168332" y="348657"/>
                      <a:pt x="1182097" y="325041"/>
                      <a:pt x="1194142" y="300780"/>
                    </a:cubicBezTo>
                    <a:cubicBezTo>
                      <a:pt x="1195863" y="297237"/>
                      <a:pt x="1200057" y="295734"/>
                      <a:pt x="1203606" y="297452"/>
                    </a:cubicBezTo>
                    <a:cubicBezTo>
                      <a:pt x="1207262" y="299062"/>
                      <a:pt x="1208768" y="303356"/>
                      <a:pt x="1207047" y="306898"/>
                    </a:cubicBezTo>
                    <a:cubicBezTo>
                      <a:pt x="1193067" y="338244"/>
                      <a:pt x="1176828" y="369161"/>
                      <a:pt x="1159084" y="399111"/>
                    </a:cubicBezTo>
                    <a:cubicBezTo>
                      <a:pt x="1152093" y="411027"/>
                      <a:pt x="1144781" y="422835"/>
                      <a:pt x="1137361" y="434429"/>
                    </a:cubicBezTo>
                    <a:cubicBezTo>
                      <a:pt x="1125961" y="451927"/>
                      <a:pt x="1114131" y="468995"/>
                      <a:pt x="1102624" y="485849"/>
                    </a:cubicBezTo>
                    <a:cubicBezTo>
                      <a:pt x="1096387" y="494759"/>
                      <a:pt x="1090150" y="503454"/>
                      <a:pt x="1083805" y="512150"/>
                    </a:cubicBezTo>
                    <a:cubicBezTo>
                      <a:pt x="1077352" y="520845"/>
                      <a:pt x="1070900" y="529433"/>
                      <a:pt x="1064232" y="537913"/>
                    </a:cubicBezTo>
                    <a:lnTo>
                      <a:pt x="1049607" y="555948"/>
                    </a:lnTo>
                    <a:cubicBezTo>
                      <a:pt x="1048531" y="557129"/>
                      <a:pt x="1045735" y="559168"/>
                      <a:pt x="1043692" y="560886"/>
                    </a:cubicBezTo>
                    <a:cubicBezTo>
                      <a:pt x="1039497" y="606616"/>
                      <a:pt x="1035411" y="652240"/>
                      <a:pt x="1030357" y="697970"/>
                    </a:cubicBezTo>
                    <a:cubicBezTo>
                      <a:pt x="1027453" y="724271"/>
                      <a:pt x="1024549" y="750357"/>
                      <a:pt x="1021538" y="776657"/>
                    </a:cubicBezTo>
                    <a:lnTo>
                      <a:pt x="1039175" y="755188"/>
                    </a:lnTo>
                    <a:lnTo>
                      <a:pt x="1092731" y="689275"/>
                    </a:lnTo>
                    <a:cubicBezTo>
                      <a:pt x="1108754" y="669309"/>
                      <a:pt x="1128004" y="647195"/>
                      <a:pt x="1147900" y="624114"/>
                    </a:cubicBezTo>
                    <a:cubicBezTo>
                      <a:pt x="1166074" y="603181"/>
                      <a:pt x="1184679" y="581390"/>
                      <a:pt x="1201347" y="558954"/>
                    </a:cubicBezTo>
                    <a:cubicBezTo>
                      <a:pt x="1224792" y="527500"/>
                      <a:pt x="1244579" y="494974"/>
                      <a:pt x="1253290" y="462340"/>
                    </a:cubicBezTo>
                    <a:cubicBezTo>
                      <a:pt x="1254258" y="458475"/>
                      <a:pt x="1258129" y="456114"/>
                      <a:pt x="1262001" y="457080"/>
                    </a:cubicBezTo>
                    <a:cubicBezTo>
                      <a:pt x="1265765" y="458046"/>
                      <a:pt x="1268131" y="461910"/>
                      <a:pt x="1267163" y="465775"/>
                    </a:cubicBezTo>
                    <a:cubicBezTo>
                      <a:pt x="1259097" y="500556"/>
                      <a:pt x="1239847" y="535766"/>
                      <a:pt x="1215973" y="569581"/>
                    </a:cubicBezTo>
                    <a:cubicBezTo>
                      <a:pt x="1199519" y="592769"/>
                      <a:pt x="1181022" y="615419"/>
                      <a:pt x="1162525" y="636782"/>
                    </a:cubicBezTo>
                    <a:cubicBezTo>
                      <a:pt x="1142738" y="659647"/>
                      <a:pt x="1122842" y="680902"/>
                      <a:pt x="1106603" y="700547"/>
                    </a:cubicBezTo>
                    <a:cubicBezTo>
                      <a:pt x="1099291" y="709242"/>
                      <a:pt x="1091871" y="717937"/>
                      <a:pt x="1084450" y="726525"/>
                    </a:cubicBezTo>
                    <a:cubicBezTo>
                      <a:pt x="1073373" y="739407"/>
                      <a:pt x="1062081" y="752182"/>
                      <a:pt x="1050897" y="764956"/>
                    </a:cubicBezTo>
                    <a:lnTo>
                      <a:pt x="1032077" y="786211"/>
                    </a:lnTo>
                    <a:cubicBezTo>
                      <a:pt x="1030894" y="787607"/>
                      <a:pt x="1027238" y="789432"/>
                      <a:pt x="1024872" y="791149"/>
                    </a:cubicBezTo>
                    <a:cubicBezTo>
                      <a:pt x="1025087" y="791901"/>
                      <a:pt x="1024980" y="792759"/>
                      <a:pt x="1024872" y="793511"/>
                    </a:cubicBezTo>
                    <a:cubicBezTo>
                      <a:pt x="1024442" y="796195"/>
                      <a:pt x="1021646" y="796731"/>
                      <a:pt x="1019280" y="797375"/>
                    </a:cubicBezTo>
                    <a:cubicBezTo>
                      <a:pt x="1017667" y="811438"/>
                      <a:pt x="1016054" y="825394"/>
                      <a:pt x="1014548" y="839456"/>
                    </a:cubicBezTo>
                    <a:cubicBezTo>
                      <a:pt x="1012935" y="855022"/>
                      <a:pt x="1011537" y="870695"/>
                      <a:pt x="1010031" y="886261"/>
                    </a:cubicBezTo>
                    <a:cubicBezTo>
                      <a:pt x="1017774" y="884221"/>
                      <a:pt x="1029174" y="880356"/>
                      <a:pt x="1031109" y="879283"/>
                    </a:cubicBezTo>
                    <a:cubicBezTo>
                      <a:pt x="1041971" y="873271"/>
                      <a:pt x="1052725" y="867045"/>
                      <a:pt x="1063264" y="860711"/>
                    </a:cubicBezTo>
                    <a:cubicBezTo>
                      <a:pt x="1073911" y="854271"/>
                      <a:pt x="1084343" y="847722"/>
                      <a:pt x="1094559" y="840852"/>
                    </a:cubicBezTo>
                    <a:cubicBezTo>
                      <a:pt x="1113271" y="828399"/>
                      <a:pt x="1131983" y="814766"/>
                      <a:pt x="1150373" y="800381"/>
                    </a:cubicBezTo>
                    <a:cubicBezTo>
                      <a:pt x="1168332" y="786318"/>
                      <a:pt x="1185861" y="771397"/>
                      <a:pt x="1202208" y="755509"/>
                    </a:cubicBezTo>
                    <a:cubicBezTo>
                      <a:pt x="1224146" y="733932"/>
                      <a:pt x="1244041" y="710745"/>
                      <a:pt x="1259635" y="685196"/>
                    </a:cubicBezTo>
                    <a:cubicBezTo>
                      <a:pt x="1261571" y="681761"/>
                      <a:pt x="1265980" y="680580"/>
                      <a:pt x="1269421" y="682619"/>
                    </a:cubicBezTo>
                    <a:cubicBezTo>
                      <a:pt x="1272755" y="684552"/>
                      <a:pt x="1273938" y="688953"/>
                      <a:pt x="1272002" y="692281"/>
                    </a:cubicBezTo>
                    <a:cubicBezTo>
                      <a:pt x="1253075" y="726311"/>
                      <a:pt x="1227372" y="757227"/>
                      <a:pt x="1198229" y="784816"/>
                    </a:cubicBezTo>
                    <a:cubicBezTo>
                      <a:pt x="1186722" y="795551"/>
                      <a:pt x="1174677" y="805856"/>
                      <a:pt x="1162310" y="815518"/>
                    </a:cubicBezTo>
                    <a:cubicBezTo>
                      <a:pt x="1143383" y="830224"/>
                      <a:pt x="1123702" y="843535"/>
                      <a:pt x="1104345" y="855881"/>
                    </a:cubicBezTo>
                    <a:close/>
                    <a:moveTo>
                      <a:pt x="991857" y="910951"/>
                    </a:moveTo>
                    <a:cubicBezTo>
                      <a:pt x="991857" y="910843"/>
                      <a:pt x="991857" y="910843"/>
                      <a:pt x="991857" y="910736"/>
                    </a:cubicBezTo>
                    <a:cubicBezTo>
                      <a:pt x="991749" y="910736"/>
                      <a:pt x="991534" y="910629"/>
                      <a:pt x="991427" y="910629"/>
                    </a:cubicBezTo>
                    <a:cubicBezTo>
                      <a:pt x="991642" y="910843"/>
                      <a:pt x="991749" y="910736"/>
                      <a:pt x="991857" y="910951"/>
                    </a:cubicBezTo>
                    <a:close/>
                    <a:moveTo>
                      <a:pt x="1737226" y="1029034"/>
                    </a:moveTo>
                    <a:cubicBezTo>
                      <a:pt x="1719697" y="1031826"/>
                      <a:pt x="1702060" y="1034294"/>
                      <a:pt x="1684531" y="1037086"/>
                    </a:cubicBezTo>
                    <a:cubicBezTo>
                      <a:pt x="1688510" y="1039447"/>
                      <a:pt x="1692919" y="1041702"/>
                      <a:pt x="1698511" y="1043849"/>
                    </a:cubicBezTo>
                    <a:cubicBezTo>
                      <a:pt x="1711739" y="1048787"/>
                      <a:pt x="1727763" y="1052866"/>
                      <a:pt x="1740453" y="1055764"/>
                    </a:cubicBezTo>
                    <a:cubicBezTo>
                      <a:pt x="1761961" y="1061024"/>
                      <a:pt x="1785405" y="1066929"/>
                      <a:pt x="1809387" y="1073155"/>
                    </a:cubicBezTo>
                    <a:cubicBezTo>
                      <a:pt x="1832078" y="1079059"/>
                      <a:pt x="1855091" y="1084963"/>
                      <a:pt x="1877891" y="1089150"/>
                    </a:cubicBezTo>
                    <a:cubicBezTo>
                      <a:pt x="1898216" y="1092800"/>
                      <a:pt x="1918110" y="1095376"/>
                      <a:pt x="1937038" y="1095376"/>
                    </a:cubicBezTo>
                    <a:cubicBezTo>
                      <a:pt x="1940910" y="1095161"/>
                      <a:pt x="1944243" y="1098274"/>
                      <a:pt x="1944351" y="1102246"/>
                    </a:cubicBezTo>
                    <a:cubicBezTo>
                      <a:pt x="1944458" y="1106218"/>
                      <a:pt x="1941340" y="1109439"/>
                      <a:pt x="1937468" y="1109546"/>
                    </a:cubicBezTo>
                    <a:cubicBezTo>
                      <a:pt x="1911336" y="1110942"/>
                      <a:pt x="1883052" y="1108150"/>
                      <a:pt x="1854661" y="1102998"/>
                    </a:cubicBezTo>
                    <a:cubicBezTo>
                      <a:pt x="1838530" y="1100099"/>
                      <a:pt x="1822399" y="1096450"/>
                      <a:pt x="1806591" y="1092370"/>
                    </a:cubicBezTo>
                    <a:cubicBezTo>
                      <a:pt x="1781856" y="1086037"/>
                      <a:pt x="1757981" y="1078522"/>
                      <a:pt x="1736044" y="1072618"/>
                    </a:cubicBezTo>
                    <a:cubicBezTo>
                      <a:pt x="1720665" y="1068217"/>
                      <a:pt x="1700125" y="1061883"/>
                      <a:pt x="1685606" y="1054691"/>
                    </a:cubicBezTo>
                    <a:cubicBezTo>
                      <a:pt x="1676466" y="1050075"/>
                      <a:pt x="1670443" y="1044922"/>
                      <a:pt x="1667325" y="1039769"/>
                    </a:cubicBezTo>
                    <a:cubicBezTo>
                      <a:pt x="1640654" y="1043849"/>
                      <a:pt x="1613984" y="1048035"/>
                      <a:pt x="1587313" y="1051900"/>
                    </a:cubicBezTo>
                    <a:cubicBezTo>
                      <a:pt x="1568063" y="1054691"/>
                      <a:pt x="1548706" y="1057267"/>
                      <a:pt x="1529456" y="1060058"/>
                    </a:cubicBezTo>
                    <a:lnTo>
                      <a:pt x="1581936" y="1088613"/>
                    </a:lnTo>
                    <a:cubicBezTo>
                      <a:pt x="1612263" y="1105145"/>
                      <a:pt x="1642052" y="1119852"/>
                      <a:pt x="1672594" y="1132841"/>
                    </a:cubicBezTo>
                    <a:cubicBezTo>
                      <a:pt x="1702813" y="1145937"/>
                      <a:pt x="1733785" y="1157424"/>
                      <a:pt x="1767230" y="1165689"/>
                    </a:cubicBezTo>
                    <a:cubicBezTo>
                      <a:pt x="1778630" y="1168695"/>
                      <a:pt x="1792395" y="1174170"/>
                      <a:pt x="1806052" y="1177498"/>
                    </a:cubicBezTo>
                    <a:cubicBezTo>
                      <a:pt x="1814333" y="1179538"/>
                      <a:pt x="1822399" y="1180826"/>
                      <a:pt x="1829819" y="1179538"/>
                    </a:cubicBezTo>
                    <a:cubicBezTo>
                      <a:pt x="1833691" y="1178786"/>
                      <a:pt x="1837454" y="1181255"/>
                      <a:pt x="1838208" y="1185120"/>
                    </a:cubicBezTo>
                    <a:cubicBezTo>
                      <a:pt x="1838960" y="1188984"/>
                      <a:pt x="1836380" y="1192742"/>
                      <a:pt x="1832508" y="1193493"/>
                    </a:cubicBezTo>
                    <a:cubicBezTo>
                      <a:pt x="1825517" y="1195103"/>
                      <a:pt x="1817774" y="1194889"/>
                      <a:pt x="1809817" y="1193815"/>
                    </a:cubicBezTo>
                    <a:cubicBezTo>
                      <a:pt x="1793793" y="1191561"/>
                      <a:pt x="1776909" y="1185120"/>
                      <a:pt x="1763251" y="1182221"/>
                    </a:cubicBezTo>
                    <a:cubicBezTo>
                      <a:pt x="1728623" y="1174385"/>
                      <a:pt x="1696145" y="1163972"/>
                      <a:pt x="1664958" y="1150661"/>
                    </a:cubicBezTo>
                    <a:cubicBezTo>
                      <a:pt x="1633879" y="1137349"/>
                      <a:pt x="1603982" y="1121140"/>
                      <a:pt x="1573548" y="1103642"/>
                    </a:cubicBezTo>
                    <a:lnTo>
                      <a:pt x="1520423" y="1072081"/>
                    </a:lnTo>
                    <a:cubicBezTo>
                      <a:pt x="1519670" y="1071545"/>
                      <a:pt x="1512572" y="1067358"/>
                      <a:pt x="1505582" y="1063279"/>
                    </a:cubicBezTo>
                    <a:cubicBezTo>
                      <a:pt x="1457833" y="1070042"/>
                      <a:pt x="1409978" y="1076697"/>
                      <a:pt x="1362122" y="1083353"/>
                    </a:cubicBezTo>
                    <a:cubicBezTo>
                      <a:pt x="1360294" y="1083568"/>
                      <a:pt x="1358358" y="1083890"/>
                      <a:pt x="1356530" y="1084104"/>
                    </a:cubicBezTo>
                    <a:lnTo>
                      <a:pt x="1374382" y="1096772"/>
                    </a:lnTo>
                    <a:cubicBezTo>
                      <a:pt x="1383737" y="1102998"/>
                      <a:pt x="1393524" y="1108902"/>
                      <a:pt x="1403418" y="1114484"/>
                    </a:cubicBezTo>
                    <a:cubicBezTo>
                      <a:pt x="1418259" y="1122857"/>
                      <a:pt x="1433529" y="1130694"/>
                      <a:pt x="1448800" y="1138208"/>
                    </a:cubicBezTo>
                    <a:cubicBezTo>
                      <a:pt x="1470954" y="1149265"/>
                      <a:pt x="1493107" y="1160000"/>
                      <a:pt x="1515368" y="1170520"/>
                    </a:cubicBezTo>
                    <a:cubicBezTo>
                      <a:pt x="1537522" y="1181148"/>
                      <a:pt x="1559783" y="1191346"/>
                      <a:pt x="1582367" y="1200792"/>
                    </a:cubicBezTo>
                    <a:cubicBezTo>
                      <a:pt x="1612371" y="1213138"/>
                      <a:pt x="1642912" y="1224087"/>
                      <a:pt x="1674852" y="1232461"/>
                    </a:cubicBezTo>
                    <a:cubicBezTo>
                      <a:pt x="1678616" y="1233319"/>
                      <a:pt x="1680982" y="1237184"/>
                      <a:pt x="1680122" y="1241048"/>
                    </a:cubicBezTo>
                    <a:cubicBezTo>
                      <a:pt x="1679153" y="1244806"/>
                      <a:pt x="1675282" y="1247167"/>
                      <a:pt x="1671518" y="1246309"/>
                    </a:cubicBezTo>
                    <a:cubicBezTo>
                      <a:pt x="1630223" y="1237184"/>
                      <a:pt x="1590862" y="1223980"/>
                      <a:pt x="1552578" y="1208200"/>
                    </a:cubicBezTo>
                    <a:cubicBezTo>
                      <a:pt x="1533435" y="1200256"/>
                      <a:pt x="1514508" y="1191668"/>
                      <a:pt x="1495796" y="1182543"/>
                    </a:cubicBezTo>
                    <a:cubicBezTo>
                      <a:pt x="1477298" y="1173633"/>
                      <a:pt x="1459017" y="1163972"/>
                      <a:pt x="1440627" y="1154418"/>
                    </a:cubicBezTo>
                    <a:cubicBezTo>
                      <a:pt x="1427722" y="1147655"/>
                      <a:pt x="1414925" y="1140677"/>
                      <a:pt x="1402450" y="1133270"/>
                    </a:cubicBezTo>
                    <a:cubicBezTo>
                      <a:pt x="1389760" y="1125863"/>
                      <a:pt x="1377500" y="1117919"/>
                      <a:pt x="1365563" y="1109439"/>
                    </a:cubicBezTo>
                    <a:lnTo>
                      <a:pt x="1341904" y="1091297"/>
                    </a:lnTo>
                    <a:cubicBezTo>
                      <a:pt x="1340291" y="1090116"/>
                      <a:pt x="1336419" y="1089257"/>
                      <a:pt x="1334161" y="1088398"/>
                    </a:cubicBezTo>
                    <a:cubicBezTo>
                      <a:pt x="1333408" y="1088076"/>
                      <a:pt x="1333408" y="1087754"/>
                      <a:pt x="1332870" y="1087432"/>
                    </a:cubicBezTo>
                    <a:cubicBezTo>
                      <a:pt x="1310502" y="1090546"/>
                      <a:pt x="1288133" y="1093659"/>
                      <a:pt x="1265657" y="1096879"/>
                    </a:cubicBezTo>
                    <a:cubicBezTo>
                      <a:pt x="1235546" y="1101280"/>
                      <a:pt x="1205542" y="1105896"/>
                      <a:pt x="1175430" y="1110512"/>
                    </a:cubicBezTo>
                    <a:cubicBezTo>
                      <a:pt x="1178549" y="1112766"/>
                      <a:pt x="1181560" y="1115128"/>
                      <a:pt x="1184786" y="1117275"/>
                    </a:cubicBezTo>
                    <a:cubicBezTo>
                      <a:pt x="1189303" y="1120388"/>
                      <a:pt x="1193927" y="1123502"/>
                      <a:pt x="1198659" y="1126400"/>
                    </a:cubicBezTo>
                    <a:cubicBezTo>
                      <a:pt x="1211886" y="1134773"/>
                      <a:pt x="1225222" y="1143146"/>
                      <a:pt x="1238664" y="1151412"/>
                    </a:cubicBezTo>
                    <a:cubicBezTo>
                      <a:pt x="1251999" y="1159678"/>
                      <a:pt x="1265335" y="1167944"/>
                      <a:pt x="1278777" y="1175995"/>
                    </a:cubicBezTo>
                    <a:cubicBezTo>
                      <a:pt x="1302437" y="1190165"/>
                      <a:pt x="1327493" y="1204765"/>
                      <a:pt x="1353304" y="1218935"/>
                    </a:cubicBezTo>
                    <a:cubicBezTo>
                      <a:pt x="1378038" y="1232675"/>
                      <a:pt x="1403525" y="1245879"/>
                      <a:pt x="1429550" y="1257473"/>
                    </a:cubicBezTo>
                    <a:cubicBezTo>
                      <a:pt x="1464931" y="1273146"/>
                      <a:pt x="1500958" y="1285813"/>
                      <a:pt x="1537091" y="1292361"/>
                    </a:cubicBezTo>
                    <a:cubicBezTo>
                      <a:pt x="1541071" y="1293005"/>
                      <a:pt x="1543652" y="1296655"/>
                      <a:pt x="1543006" y="1300627"/>
                    </a:cubicBezTo>
                    <a:cubicBezTo>
                      <a:pt x="1542361" y="1304492"/>
                      <a:pt x="1538704" y="1307068"/>
                      <a:pt x="1534833" y="1306424"/>
                    </a:cubicBezTo>
                    <a:cubicBezTo>
                      <a:pt x="1497194" y="1300842"/>
                      <a:pt x="1459339" y="1289248"/>
                      <a:pt x="1422452" y="1273897"/>
                    </a:cubicBezTo>
                    <a:cubicBezTo>
                      <a:pt x="1395675" y="1262733"/>
                      <a:pt x="1369220" y="1249851"/>
                      <a:pt x="1343947" y="1235896"/>
                    </a:cubicBezTo>
                    <a:cubicBezTo>
                      <a:pt x="1317815" y="1221511"/>
                      <a:pt x="1292973" y="1206053"/>
                      <a:pt x="1269314" y="1191346"/>
                    </a:cubicBezTo>
                    <a:cubicBezTo>
                      <a:pt x="1258667" y="1184583"/>
                      <a:pt x="1248021" y="1177820"/>
                      <a:pt x="1237374" y="1170842"/>
                    </a:cubicBezTo>
                    <a:cubicBezTo>
                      <a:pt x="1221565" y="1160537"/>
                      <a:pt x="1205864" y="1149909"/>
                      <a:pt x="1190163" y="1139282"/>
                    </a:cubicBezTo>
                    <a:cubicBezTo>
                      <a:pt x="1185431" y="1136061"/>
                      <a:pt x="1180700" y="1132733"/>
                      <a:pt x="1176075" y="1129298"/>
                    </a:cubicBezTo>
                    <a:cubicBezTo>
                      <a:pt x="1171451" y="1125970"/>
                      <a:pt x="1166934" y="1122428"/>
                      <a:pt x="1162417" y="1118778"/>
                    </a:cubicBezTo>
                    <a:cubicBezTo>
                      <a:pt x="1162417" y="1118778"/>
                      <a:pt x="1162417" y="1118778"/>
                      <a:pt x="1162417" y="1118778"/>
                    </a:cubicBezTo>
                    <a:cubicBezTo>
                      <a:pt x="1160267" y="1119637"/>
                      <a:pt x="1158223" y="1121355"/>
                      <a:pt x="1156180" y="1119959"/>
                    </a:cubicBezTo>
                    <a:cubicBezTo>
                      <a:pt x="1154567" y="1118886"/>
                      <a:pt x="1155535" y="1116739"/>
                      <a:pt x="1155212" y="1114913"/>
                    </a:cubicBezTo>
                    <a:cubicBezTo>
                      <a:pt x="1143920" y="1117812"/>
                      <a:pt x="1128972" y="1121676"/>
                      <a:pt x="1118003" y="1123609"/>
                    </a:cubicBezTo>
                    <a:cubicBezTo>
                      <a:pt x="1112949" y="1124360"/>
                      <a:pt x="1108754" y="1124790"/>
                      <a:pt x="1105851" y="1124575"/>
                    </a:cubicBezTo>
                    <a:cubicBezTo>
                      <a:pt x="1103270" y="1124360"/>
                      <a:pt x="1101334" y="1123609"/>
                      <a:pt x="1100151" y="1122750"/>
                    </a:cubicBezTo>
                    <a:cubicBezTo>
                      <a:pt x="1096925" y="1120710"/>
                      <a:pt x="1096064" y="1116524"/>
                      <a:pt x="1098108" y="1113303"/>
                    </a:cubicBezTo>
                    <a:cubicBezTo>
                      <a:pt x="1099936" y="1110512"/>
                      <a:pt x="1103592" y="1109546"/>
                      <a:pt x="1106496" y="1110834"/>
                    </a:cubicBezTo>
                    <a:cubicBezTo>
                      <a:pt x="1106496" y="1111264"/>
                      <a:pt x="1106819" y="1111371"/>
                      <a:pt x="1107464" y="1111264"/>
                    </a:cubicBezTo>
                    <a:cubicBezTo>
                      <a:pt x="1108432" y="1111156"/>
                      <a:pt x="1109830" y="1110834"/>
                      <a:pt x="1110905" y="1110620"/>
                    </a:cubicBezTo>
                    <a:cubicBezTo>
                      <a:pt x="1115529" y="1110083"/>
                      <a:pt x="1121659" y="1108795"/>
                      <a:pt x="1128219" y="1107184"/>
                    </a:cubicBezTo>
                    <a:cubicBezTo>
                      <a:pt x="1134672" y="1105574"/>
                      <a:pt x="1141232" y="1103856"/>
                      <a:pt x="1147362" y="1102139"/>
                    </a:cubicBezTo>
                    <a:cubicBezTo>
                      <a:pt x="1147469" y="1101817"/>
                      <a:pt x="1147469" y="1101066"/>
                      <a:pt x="1147577" y="1100958"/>
                    </a:cubicBezTo>
                    <a:cubicBezTo>
                      <a:pt x="1148437" y="1098811"/>
                      <a:pt x="1150695" y="1095269"/>
                      <a:pt x="1156180" y="1096879"/>
                    </a:cubicBezTo>
                    <a:cubicBezTo>
                      <a:pt x="1156610" y="1096986"/>
                      <a:pt x="1157363" y="1097308"/>
                      <a:pt x="1158439" y="1098060"/>
                    </a:cubicBezTo>
                    <a:cubicBezTo>
                      <a:pt x="1158654" y="1098167"/>
                      <a:pt x="1159406" y="1098704"/>
                      <a:pt x="1159729" y="1098919"/>
                    </a:cubicBezTo>
                    <a:cubicBezTo>
                      <a:pt x="1160589" y="1098704"/>
                      <a:pt x="1161450" y="1098489"/>
                      <a:pt x="1162202" y="1098274"/>
                    </a:cubicBezTo>
                    <a:cubicBezTo>
                      <a:pt x="1176935" y="1075731"/>
                      <a:pt x="1191669" y="1053510"/>
                      <a:pt x="1207047" y="1032147"/>
                    </a:cubicBezTo>
                    <a:cubicBezTo>
                      <a:pt x="1219307" y="1015079"/>
                      <a:pt x="1231889" y="998440"/>
                      <a:pt x="1245224" y="982230"/>
                    </a:cubicBezTo>
                    <a:cubicBezTo>
                      <a:pt x="1256301" y="968812"/>
                      <a:pt x="1267808" y="955608"/>
                      <a:pt x="1279960" y="942726"/>
                    </a:cubicBezTo>
                    <a:cubicBezTo>
                      <a:pt x="1291790" y="930274"/>
                      <a:pt x="1304372" y="918036"/>
                      <a:pt x="1317492" y="905905"/>
                    </a:cubicBezTo>
                    <a:cubicBezTo>
                      <a:pt x="1325988" y="898069"/>
                      <a:pt x="1334591" y="890340"/>
                      <a:pt x="1343302" y="882611"/>
                    </a:cubicBezTo>
                    <a:cubicBezTo>
                      <a:pt x="1356422" y="871124"/>
                      <a:pt x="1369542" y="859853"/>
                      <a:pt x="1382877" y="848688"/>
                    </a:cubicBezTo>
                    <a:lnTo>
                      <a:pt x="1404601" y="830868"/>
                    </a:lnTo>
                    <a:cubicBezTo>
                      <a:pt x="1406214" y="829688"/>
                      <a:pt x="1409010" y="826682"/>
                      <a:pt x="1411053" y="824964"/>
                    </a:cubicBezTo>
                    <a:cubicBezTo>
                      <a:pt x="1412666" y="823568"/>
                      <a:pt x="1414064" y="822602"/>
                      <a:pt x="1414925" y="822281"/>
                    </a:cubicBezTo>
                    <a:cubicBezTo>
                      <a:pt x="1418151" y="821207"/>
                      <a:pt x="1420409" y="822066"/>
                      <a:pt x="1421915" y="823247"/>
                    </a:cubicBezTo>
                    <a:cubicBezTo>
                      <a:pt x="1423205" y="824213"/>
                      <a:pt x="1425894" y="826467"/>
                      <a:pt x="1424388" y="831405"/>
                    </a:cubicBezTo>
                    <a:cubicBezTo>
                      <a:pt x="1423528" y="834411"/>
                      <a:pt x="1420732" y="836451"/>
                      <a:pt x="1417721" y="836343"/>
                    </a:cubicBezTo>
                    <a:cubicBezTo>
                      <a:pt x="1416215" y="838275"/>
                      <a:pt x="1414602" y="841067"/>
                      <a:pt x="1413526" y="841925"/>
                    </a:cubicBezTo>
                    <a:lnTo>
                      <a:pt x="1392879" y="860067"/>
                    </a:lnTo>
                    <a:cubicBezTo>
                      <a:pt x="1382232" y="869729"/>
                      <a:pt x="1371693" y="879497"/>
                      <a:pt x="1361154" y="889374"/>
                    </a:cubicBezTo>
                    <a:cubicBezTo>
                      <a:pt x="1350615" y="899142"/>
                      <a:pt x="1340183" y="909018"/>
                      <a:pt x="1329859" y="919002"/>
                    </a:cubicBezTo>
                    <a:cubicBezTo>
                      <a:pt x="1310717" y="937251"/>
                      <a:pt x="1293403" y="956037"/>
                      <a:pt x="1276734" y="974931"/>
                    </a:cubicBezTo>
                    <a:cubicBezTo>
                      <a:pt x="1265335" y="987920"/>
                      <a:pt x="1254365" y="1001016"/>
                      <a:pt x="1243611" y="1014220"/>
                    </a:cubicBezTo>
                    <a:cubicBezTo>
                      <a:pt x="1222856" y="1039877"/>
                      <a:pt x="1203498" y="1066929"/>
                      <a:pt x="1183926" y="1094195"/>
                    </a:cubicBezTo>
                    <a:cubicBezTo>
                      <a:pt x="1210381" y="1089686"/>
                      <a:pt x="1236944" y="1085285"/>
                      <a:pt x="1263399" y="1080991"/>
                    </a:cubicBezTo>
                    <a:cubicBezTo>
                      <a:pt x="1291682" y="1076483"/>
                      <a:pt x="1319966" y="1072189"/>
                      <a:pt x="1348464" y="1067895"/>
                    </a:cubicBezTo>
                    <a:cubicBezTo>
                      <a:pt x="1348571" y="1066499"/>
                      <a:pt x="1347066" y="1065211"/>
                      <a:pt x="1347926" y="1064030"/>
                    </a:cubicBezTo>
                    <a:cubicBezTo>
                      <a:pt x="1372661" y="1031181"/>
                      <a:pt x="1399224" y="999836"/>
                      <a:pt x="1427614" y="969993"/>
                    </a:cubicBezTo>
                    <a:cubicBezTo>
                      <a:pt x="1439014" y="958184"/>
                      <a:pt x="1450628" y="946483"/>
                      <a:pt x="1462565" y="935211"/>
                    </a:cubicBezTo>
                    <a:cubicBezTo>
                      <a:pt x="1480417" y="918250"/>
                      <a:pt x="1499022" y="902041"/>
                      <a:pt x="1517841" y="886153"/>
                    </a:cubicBezTo>
                    <a:cubicBezTo>
                      <a:pt x="1527735" y="877780"/>
                      <a:pt x="1537845" y="869621"/>
                      <a:pt x="1548169" y="861785"/>
                    </a:cubicBezTo>
                    <a:cubicBezTo>
                      <a:pt x="1558493" y="853841"/>
                      <a:pt x="1568924" y="846327"/>
                      <a:pt x="1579571" y="838920"/>
                    </a:cubicBezTo>
                    <a:lnTo>
                      <a:pt x="1604412" y="822602"/>
                    </a:lnTo>
                    <a:cubicBezTo>
                      <a:pt x="1605273" y="822066"/>
                      <a:pt x="1610327" y="820563"/>
                      <a:pt x="1612908" y="818953"/>
                    </a:cubicBezTo>
                    <a:lnTo>
                      <a:pt x="1613123" y="818308"/>
                    </a:lnTo>
                    <a:lnTo>
                      <a:pt x="1613016" y="818845"/>
                    </a:lnTo>
                    <a:cubicBezTo>
                      <a:pt x="1614199" y="818094"/>
                      <a:pt x="1614952" y="817342"/>
                      <a:pt x="1614306" y="816698"/>
                    </a:cubicBezTo>
                    <a:cubicBezTo>
                      <a:pt x="1614199" y="816591"/>
                      <a:pt x="1614199" y="816591"/>
                      <a:pt x="1614091" y="816484"/>
                    </a:cubicBezTo>
                    <a:cubicBezTo>
                      <a:pt x="1614199" y="816376"/>
                      <a:pt x="1614306" y="816269"/>
                      <a:pt x="1614414" y="816162"/>
                    </a:cubicBezTo>
                    <a:cubicBezTo>
                      <a:pt x="1616888" y="813371"/>
                      <a:pt x="1621189" y="813048"/>
                      <a:pt x="1624093" y="815518"/>
                    </a:cubicBezTo>
                    <a:cubicBezTo>
                      <a:pt x="1626136" y="817235"/>
                      <a:pt x="1628502" y="822173"/>
                      <a:pt x="1623555" y="826897"/>
                    </a:cubicBezTo>
                    <a:cubicBezTo>
                      <a:pt x="1621082" y="829151"/>
                      <a:pt x="1613554" y="833552"/>
                      <a:pt x="1612156" y="834518"/>
                    </a:cubicBezTo>
                    <a:lnTo>
                      <a:pt x="1588604" y="851372"/>
                    </a:lnTo>
                    <a:cubicBezTo>
                      <a:pt x="1578495" y="858994"/>
                      <a:pt x="1568493" y="866938"/>
                      <a:pt x="1558600" y="874989"/>
                    </a:cubicBezTo>
                    <a:cubicBezTo>
                      <a:pt x="1548813" y="883040"/>
                      <a:pt x="1539135" y="891306"/>
                      <a:pt x="1529671" y="899786"/>
                    </a:cubicBezTo>
                    <a:cubicBezTo>
                      <a:pt x="1511389" y="915781"/>
                      <a:pt x="1493537" y="932420"/>
                      <a:pt x="1475900" y="949167"/>
                    </a:cubicBezTo>
                    <a:cubicBezTo>
                      <a:pt x="1458264" y="965913"/>
                      <a:pt x="1440842" y="982874"/>
                      <a:pt x="1423958" y="1000372"/>
                    </a:cubicBezTo>
                    <a:cubicBezTo>
                      <a:pt x="1403740" y="1021198"/>
                      <a:pt x="1384490" y="1042883"/>
                      <a:pt x="1365993" y="1065211"/>
                    </a:cubicBezTo>
                    <a:cubicBezTo>
                      <a:pt x="1407504" y="1059092"/>
                      <a:pt x="1449015" y="1052866"/>
                      <a:pt x="1490526" y="1046640"/>
                    </a:cubicBezTo>
                    <a:cubicBezTo>
                      <a:pt x="1490634" y="1046532"/>
                      <a:pt x="1490741" y="1045888"/>
                      <a:pt x="1490741" y="1045888"/>
                    </a:cubicBezTo>
                    <a:cubicBezTo>
                      <a:pt x="1492785" y="1042668"/>
                      <a:pt x="1496979" y="1041809"/>
                      <a:pt x="1500205" y="1043849"/>
                    </a:cubicBezTo>
                    <a:lnTo>
                      <a:pt x="1500313" y="1043956"/>
                    </a:lnTo>
                    <a:cubicBezTo>
                      <a:pt x="1501388" y="1042131"/>
                      <a:pt x="1501711" y="1043527"/>
                      <a:pt x="1502033" y="1044922"/>
                    </a:cubicBezTo>
                    <a:cubicBezTo>
                      <a:pt x="1505689" y="1044385"/>
                      <a:pt x="1509346" y="1043849"/>
                      <a:pt x="1513002" y="1043312"/>
                    </a:cubicBezTo>
                    <a:cubicBezTo>
                      <a:pt x="1511604" y="1040521"/>
                      <a:pt x="1510959" y="1037086"/>
                      <a:pt x="1513433" y="1034939"/>
                    </a:cubicBezTo>
                    <a:cubicBezTo>
                      <a:pt x="1533973" y="1015723"/>
                      <a:pt x="1554298" y="996615"/>
                      <a:pt x="1574946" y="977829"/>
                    </a:cubicBezTo>
                    <a:cubicBezTo>
                      <a:pt x="1588819" y="965269"/>
                      <a:pt x="1602799" y="952817"/>
                      <a:pt x="1616995" y="940686"/>
                    </a:cubicBezTo>
                    <a:cubicBezTo>
                      <a:pt x="1628825" y="930595"/>
                      <a:pt x="1640869" y="920612"/>
                      <a:pt x="1653236" y="910951"/>
                    </a:cubicBezTo>
                    <a:cubicBezTo>
                      <a:pt x="1665388" y="901289"/>
                      <a:pt x="1677971" y="891950"/>
                      <a:pt x="1690661" y="882718"/>
                    </a:cubicBezTo>
                    <a:cubicBezTo>
                      <a:pt x="1701092" y="875204"/>
                      <a:pt x="1711739" y="868011"/>
                      <a:pt x="1722708" y="861248"/>
                    </a:cubicBezTo>
                    <a:cubicBezTo>
                      <a:pt x="1733677" y="854485"/>
                      <a:pt x="1744861" y="848259"/>
                      <a:pt x="1756261" y="842248"/>
                    </a:cubicBezTo>
                    <a:lnTo>
                      <a:pt x="1779920" y="830976"/>
                    </a:lnTo>
                    <a:cubicBezTo>
                      <a:pt x="1780243" y="830868"/>
                      <a:pt x="1784222" y="829795"/>
                      <a:pt x="1786911" y="828614"/>
                    </a:cubicBezTo>
                    <a:cubicBezTo>
                      <a:pt x="1787126" y="828185"/>
                      <a:pt x="1787448" y="827863"/>
                      <a:pt x="1787663" y="827541"/>
                    </a:cubicBezTo>
                    <a:cubicBezTo>
                      <a:pt x="1787555" y="827755"/>
                      <a:pt x="1787555" y="828078"/>
                      <a:pt x="1787448" y="828399"/>
                    </a:cubicBezTo>
                    <a:cubicBezTo>
                      <a:pt x="1788846" y="827755"/>
                      <a:pt x="1789814" y="827111"/>
                      <a:pt x="1789491" y="826574"/>
                    </a:cubicBezTo>
                    <a:cubicBezTo>
                      <a:pt x="1789384" y="826467"/>
                      <a:pt x="1789276" y="826360"/>
                      <a:pt x="1789169" y="826252"/>
                    </a:cubicBezTo>
                    <a:cubicBezTo>
                      <a:pt x="1789707" y="825930"/>
                      <a:pt x="1790352" y="825608"/>
                      <a:pt x="1790997" y="825501"/>
                    </a:cubicBezTo>
                    <a:cubicBezTo>
                      <a:pt x="1795298" y="824213"/>
                      <a:pt x="1797450" y="826145"/>
                      <a:pt x="1797987" y="826574"/>
                    </a:cubicBezTo>
                    <a:cubicBezTo>
                      <a:pt x="1800030" y="828078"/>
                      <a:pt x="1800783" y="830224"/>
                      <a:pt x="1800568" y="832801"/>
                    </a:cubicBezTo>
                    <a:cubicBezTo>
                      <a:pt x="1800461" y="833659"/>
                      <a:pt x="1800030" y="835806"/>
                      <a:pt x="1797450" y="837739"/>
                    </a:cubicBezTo>
                    <a:cubicBezTo>
                      <a:pt x="1795837" y="839027"/>
                      <a:pt x="1786803" y="843428"/>
                      <a:pt x="1786157" y="843750"/>
                    </a:cubicBezTo>
                    <a:lnTo>
                      <a:pt x="1763574" y="855773"/>
                    </a:lnTo>
                    <a:cubicBezTo>
                      <a:pt x="1752712" y="861892"/>
                      <a:pt x="1742173" y="868441"/>
                      <a:pt x="1731742" y="875418"/>
                    </a:cubicBezTo>
                    <a:cubicBezTo>
                      <a:pt x="1721418" y="882288"/>
                      <a:pt x="1711309" y="889481"/>
                      <a:pt x="1701415" y="897103"/>
                    </a:cubicBezTo>
                    <a:cubicBezTo>
                      <a:pt x="1689155" y="906549"/>
                      <a:pt x="1677110" y="916211"/>
                      <a:pt x="1665173" y="925872"/>
                    </a:cubicBezTo>
                    <a:cubicBezTo>
                      <a:pt x="1653129" y="935641"/>
                      <a:pt x="1641192" y="945410"/>
                      <a:pt x="1629362" y="955286"/>
                    </a:cubicBezTo>
                    <a:cubicBezTo>
                      <a:pt x="1615060" y="967201"/>
                      <a:pt x="1600864" y="979117"/>
                      <a:pt x="1586669" y="991140"/>
                    </a:cubicBezTo>
                    <a:cubicBezTo>
                      <a:pt x="1567095" y="1007672"/>
                      <a:pt x="1547630" y="1024311"/>
                      <a:pt x="1528058" y="1041057"/>
                    </a:cubicBezTo>
                    <a:cubicBezTo>
                      <a:pt x="1561934" y="1036012"/>
                      <a:pt x="1595702" y="1030967"/>
                      <a:pt x="1629577" y="1025921"/>
                    </a:cubicBezTo>
                    <a:cubicBezTo>
                      <a:pt x="1641729" y="1024096"/>
                      <a:pt x="1653882" y="1022164"/>
                      <a:pt x="1666034" y="1020339"/>
                    </a:cubicBezTo>
                    <a:cubicBezTo>
                      <a:pt x="1666356" y="1020017"/>
                      <a:pt x="1665819" y="1019373"/>
                      <a:pt x="1666142" y="1019051"/>
                    </a:cubicBezTo>
                    <a:cubicBezTo>
                      <a:pt x="1691199" y="998977"/>
                      <a:pt x="1718084" y="979976"/>
                      <a:pt x="1745937" y="962478"/>
                    </a:cubicBezTo>
                    <a:cubicBezTo>
                      <a:pt x="1757014" y="955500"/>
                      <a:pt x="1768198" y="948737"/>
                      <a:pt x="1779598" y="942404"/>
                    </a:cubicBezTo>
                    <a:cubicBezTo>
                      <a:pt x="1796696" y="932635"/>
                      <a:pt x="1814118" y="923725"/>
                      <a:pt x="1831325" y="914923"/>
                    </a:cubicBezTo>
                    <a:cubicBezTo>
                      <a:pt x="1840466" y="910307"/>
                      <a:pt x="1849607" y="905798"/>
                      <a:pt x="1858963" y="901504"/>
                    </a:cubicBezTo>
                    <a:cubicBezTo>
                      <a:pt x="1868212" y="897103"/>
                      <a:pt x="1877675" y="892916"/>
                      <a:pt x="1887139" y="888944"/>
                    </a:cubicBezTo>
                    <a:lnTo>
                      <a:pt x="1907679" y="880571"/>
                    </a:lnTo>
                    <a:cubicBezTo>
                      <a:pt x="1909077" y="880034"/>
                      <a:pt x="1912411" y="879605"/>
                      <a:pt x="1914884" y="878961"/>
                    </a:cubicBezTo>
                    <a:cubicBezTo>
                      <a:pt x="1915423" y="878531"/>
                      <a:pt x="1915960" y="877994"/>
                      <a:pt x="1916497" y="877672"/>
                    </a:cubicBezTo>
                    <a:cubicBezTo>
                      <a:pt x="1916175" y="878102"/>
                      <a:pt x="1915960" y="878531"/>
                      <a:pt x="1915745" y="878746"/>
                    </a:cubicBezTo>
                    <a:cubicBezTo>
                      <a:pt x="1917036" y="878424"/>
                      <a:pt x="1917895" y="877994"/>
                      <a:pt x="1917680" y="877458"/>
                    </a:cubicBezTo>
                    <a:cubicBezTo>
                      <a:pt x="1917573" y="877351"/>
                      <a:pt x="1917573" y="877243"/>
                      <a:pt x="1917573" y="877136"/>
                    </a:cubicBezTo>
                    <a:cubicBezTo>
                      <a:pt x="1918003" y="877028"/>
                      <a:pt x="1918541" y="876921"/>
                      <a:pt x="1918971" y="876814"/>
                    </a:cubicBezTo>
                    <a:cubicBezTo>
                      <a:pt x="1922843" y="876170"/>
                      <a:pt x="1924671" y="877887"/>
                      <a:pt x="1925101" y="878209"/>
                    </a:cubicBezTo>
                    <a:cubicBezTo>
                      <a:pt x="1926499" y="879390"/>
                      <a:pt x="1927145" y="880786"/>
                      <a:pt x="1927467" y="882288"/>
                    </a:cubicBezTo>
                    <a:cubicBezTo>
                      <a:pt x="1927790" y="883791"/>
                      <a:pt x="1927682" y="885938"/>
                      <a:pt x="1925747" y="888193"/>
                    </a:cubicBezTo>
                    <a:cubicBezTo>
                      <a:pt x="1925423" y="888515"/>
                      <a:pt x="1924563" y="889374"/>
                      <a:pt x="1922950" y="890018"/>
                    </a:cubicBezTo>
                    <a:cubicBezTo>
                      <a:pt x="1921445" y="890769"/>
                      <a:pt x="1915530" y="892701"/>
                      <a:pt x="1913271" y="893775"/>
                    </a:cubicBezTo>
                    <a:lnTo>
                      <a:pt x="1893376" y="903007"/>
                    </a:lnTo>
                    <a:cubicBezTo>
                      <a:pt x="1886171" y="906442"/>
                      <a:pt x="1878966" y="910092"/>
                      <a:pt x="1871760" y="913742"/>
                    </a:cubicBezTo>
                    <a:cubicBezTo>
                      <a:pt x="1861006" y="919217"/>
                      <a:pt x="1850252" y="925014"/>
                      <a:pt x="1839713" y="930810"/>
                    </a:cubicBezTo>
                    <a:cubicBezTo>
                      <a:pt x="1822937" y="939935"/>
                      <a:pt x="1806052" y="949596"/>
                      <a:pt x="1789169" y="959150"/>
                    </a:cubicBezTo>
                    <a:cubicBezTo>
                      <a:pt x="1772392" y="968597"/>
                      <a:pt x="1755616" y="978258"/>
                      <a:pt x="1739162" y="988242"/>
                    </a:cubicBezTo>
                    <a:cubicBezTo>
                      <a:pt x="1724859" y="996937"/>
                      <a:pt x="1711309" y="1006277"/>
                      <a:pt x="1697651" y="1015508"/>
                    </a:cubicBezTo>
                    <a:cubicBezTo>
                      <a:pt x="1734860" y="1009926"/>
                      <a:pt x="1772070" y="1004344"/>
                      <a:pt x="1809172" y="998547"/>
                    </a:cubicBezTo>
                    <a:cubicBezTo>
                      <a:pt x="1908862" y="982982"/>
                      <a:pt x="2008446" y="966557"/>
                      <a:pt x="2107706" y="947879"/>
                    </a:cubicBezTo>
                    <a:cubicBezTo>
                      <a:pt x="2111578" y="947127"/>
                      <a:pt x="2115342" y="949704"/>
                      <a:pt x="2116095" y="953568"/>
                    </a:cubicBezTo>
                    <a:cubicBezTo>
                      <a:pt x="2116848" y="957325"/>
                      <a:pt x="2114374" y="961083"/>
                      <a:pt x="2110502" y="961834"/>
                    </a:cubicBezTo>
                    <a:cubicBezTo>
                      <a:pt x="1986399" y="987168"/>
                      <a:pt x="1861974" y="1009282"/>
                      <a:pt x="1737226" y="1029034"/>
                    </a:cubicBezTo>
                    <a:close/>
                    <a:moveTo>
                      <a:pt x="1501280" y="1045244"/>
                    </a:moveTo>
                    <a:cubicBezTo>
                      <a:pt x="1501496" y="1045244"/>
                      <a:pt x="1501603" y="1045137"/>
                      <a:pt x="1501818" y="1045137"/>
                    </a:cubicBezTo>
                    <a:lnTo>
                      <a:pt x="1501603" y="1045030"/>
                    </a:lnTo>
                    <a:lnTo>
                      <a:pt x="1500850" y="1044707"/>
                    </a:lnTo>
                    <a:cubicBezTo>
                      <a:pt x="1501065" y="1044815"/>
                      <a:pt x="1501173" y="1045030"/>
                      <a:pt x="1501280" y="104524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4" name="Google Shape;44;p2"/>
              <p:cNvSpPr/>
              <p:nvPr/>
            </p:nvSpPr>
            <p:spPr>
              <a:xfrm rot="5528855">
                <a:off x="7885362" y="5415031"/>
                <a:ext cx="2546064" cy="2436094"/>
              </a:xfrm>
              <a:custGeom>
                <a:avLst/>
                <a:gdLst/>
                <a:ahLst/>
                <a:cxnLst/>
                <a:rect l="l" t="t" r="r" b="b"/>
                <a:pathLst>
                  <a:path w="2544276" h="2434383" extrusionOk="0">
                    <a:moveTo>
                      <a:pt x="2272692" y="1433032"/>
                    </a:moveTo>
                    <a:cubicBezTo>
                      <a:pt x="2202360" y="1376244"/>
                      <a:pt x="2178916" y="1290902"/>
                      <a:pt x="2129554" y="1251076"/>
                    </a:cubicBezTo>
                    <a:cubicBezTo>
                      <a:pt x="1894361" y="1061175"/>
                      <a:pt x="1724661" y="991398"/>
                      <a:pt x="1604967" y="982918"/>
                    </a:cubicBezTo>
                    <a:cubicBezTo>
                      <a:pt x="1720359" y="911638"/>
                      <a:pt x="1837042" y="768649"/>
                      <a:pt x="1908987" y="510905"/>
                    </a:cubicBezTo>
                    <a:cubicBezTo>
                      <a:pt x="1928344" y="441665"/>
                      <a:pt x="1911353" y="351277"/>
                      <a:pt x="1931248" y="288263"/>
                    </a:cubicBezTo>
                    <a:cubicBezTo>
                      <a:pt x="1984266" y="120155"/>
                      <a:pt x="2083634" y="23219"/>
                      <a:pt x="2069116" y="13128"/>
                    </a:cubicBezTo>
                    <a:cubicBezTo>
                      <a:pt x="2054598" y="3037"/>
                      <a:pt x="1965446" y="145597"/>
                      <a:pt x="1844139" y="227719"/>
                    </a:cubicBezTo>
                    <a:cubicBezTo>
                      <a:pt x="1769183" y="278387"/>
                      <a:pt x="1679924" y="276562"/>
                      <a:pt x="1627336" y="312095"/>
                    </a:cubicBezTo>
                    <a:cubicBezTo>
                      <a:pt x="1424728" y="449179"/>
                      <a:pt x="1311487" y="567585"/>
                      <a:pt x="1252769" y="666776"/>
                    </a:cubicBezTo>
                    <a:cubicBezTo>
                      <a:pt x="1205021" y="548907"/>
                      <a:pt x="1099523" y="417511"/>
                      <a:pt x="899066" y="293953"/>
                    </a:cubicBezTo>
                    <a:cubicBezTo>
                      <a:pt x="837552" y="255951"/>
                      <a:pt x="745174" y="246505"/>
                      <a:pt x="689790" y="209791"/>
                    </a:cubicBezTo>
                    <a:cubicBezTo>
                      <a:pt x="542028" y="111674"/>
                      <a:pt x="476320" y="-10166"/>
                      <a:pt x="462447" y="676"/>
                    </a:cubicBezTo>
                    <a:cubicBezTo>
                      <a:pt x="448575" y="11625"/>
                      <a:pt x="561386" y="136794"/>
                      <a:pt x="606445" y="275274"/>
                    </a:cubicBezTo>
                    <a:cubicBezTo>
                      <a:pt x="634298" y="360831"/>
                      <a:pt x="607198" y="445100"/>
                      <a:pt x="626663" y="505108"/>
                    </a:cubicBezTo>
                    <a:cubicBezTo>
                      <a:pt x="713341" y="771119"/>
                      <a:pt x="809376" y="918187"/>
                      <a:pt x="899388" y="995263"/>
                    </a:cubicBezTo>
                    <a:cubicBezTo>
                      <a:pt x="766682" y="999557"/>
                      <a:pt x="598595" y="1059994"/>
                      <a:pt x="407924" y="1227781"/>
                    </a:cubicBezTo>
                    <a:cubicBezTo>
                      <a:pt x="353723" y="1275444"/>
                      <a:pt x="318342" y="1360464"/>
                      <a:pt x="267045" y="1402652"/>
                    </a:cubicBezTo>
                    <a:cubicBezTo>
                      <a:pt x="130252" y="1515154"/>
                      <a:pt x="-6433" y="1543064"/>
                      <a:pt x="234" y="1559381"/>
                    </a:cubicBezTo>
                    <a:cubicBezTo>
                      <a:pt x="6902" y="1575591"/>
                      <a:pt x="160041" y="1503989"/>
                      <a:pt x="306943" y="1500447"/>
                    </a:cubicBezTo>
                    <a:cubicBezTo>
                      <a:pt x="397600" y="1498193"/>
                      <a:pt x="471589" y="1547895"/>
                      <a:pt x="535146" y="1546285"/>
                    </a:cubicBezTo>
                    <a:cubicBezTo>
                      <a:pt x="765499" y="1540703"/>
                      <a:pt x="920574" y="1506458"/>
                      <a:pt x="1024566" y="1459547"/>
                    </a:cubicBezTo>
                    <a:cubicBezTo>
                      <a:pt x="995208" y="1576128"/>
                      <a:pt x="997359" y="1731462"/>
                      <a:pt x="1060700" y="1930272"/>
                    </a:cubicBezTo>
                    <a:cubicBezTo>
                      <a:pt x="1082423" y="1998761"/>
                      <a:pt x="1146303" y="2065531"/>
                      <a:pt x="1164263" y="2129082"/>
                    </a:cubicBezTo>
                    <a:cubicBezTo>
                      <a:pt x="1212011" y="2298801"/>
                      <a:pt x="1181792" y="2433738"/>
                      <a:pt x="1199536" y="2434382"/>
                    </a:cubicBezTo>
                    <a:cubicBezTo>
                      <a:pt x="1217280" y="2435026"/>
                      <a:pt x="1213839" y="2267240"/>
                      <a:pt x="1270621" y="2133054"/>
                    </a:cubicBezTo>
                    <a:cubicBezTo>
                      <a:pt x="1305679" y="2050181"/>
                      <a:pt x="1381604" y="2003698"/>
                      <a:pt x="1406231" y="1945515"/>
                    </a:cubicBezTo>
                    <a:cubicBezTo>
                      <a:pt x="1497318" y="1730066"/>
                      <a:pt x="1528613" y="1573766"/>
                      <a:pt x="1526247" y="1459869"/>
                    </a:cubicBezTo>
                    <a:cubicBezTo>
                      <a:pt x="1631207" y="1529217"/>
                      <a:pt x="1788756" y="1578919"/>
                      <a:pt x="2016743" y="1574947"/>
                    </a:cubicBezTo>
                    <a:cubicBezTo>
                      <a:pt x="2089334" y="1573659"/>
                      <a:pt x="2172033" y="1531900"/>
                      <a:pt x="2238601" y="1532974"/>
                    </a:cubicBezTo>
                    <a:cubicBezTo>
                      <a:pt x="2416475" y="1535657"/>
                      <a:pt x="2538534" y="1602643"/>
                      <a:pt x="2544126" y="1586004"/>
                    </a:cubicBezTo>
                    <a:cubicBezTo>
                      <a:pt x="2549933" y="1569257"/>
                      <a:pt x="2386578" y="1524922"/>
                      <a:pt x="2272692" y="1433032"/>
                    </a:cubicBezTo>
                    <a:close/>
                    <a:moveTo>
                      <a:pt x="1358375" y="1127732"/>
                    </a:moveTo>
                    <a:cubicBezTo>
                      <a:pt x="1352890" y="1144263"/>
                      <a:pt x="1350202" y="1163479"/>
                      <a:pt x="1350524" y="1184412"/>
                    </a:cubicBezTo>
                    <a:cubicBezTo>
                      <a:pt x="1335361" y="1180655"/>
                      <a:pt x="1320520" y="1178400"/>
                      <a:pt x="1307185" y="1178078"/>
                    </a:cubicBezTo>
                    <a:cubicBezTo>
                      <a:pt x="1279870" y="1177220"/>
                      <a:pt x="1248253" y="1184412"/>
                      <a:pt x="1215882" y="1199977"/>
                    </a:cubicBezTo>
                    <a:cubicBezTo>
                      <a:pt x="1213624" y="1178722"/>
                      <a:pt x="1208569" y="1159077"/>
                      <a:pt x="1201902" y="1142868"/>
                    </a:cubicBezTo>
                    <a:cubicBezTo>
                      <a:pt x="1190288" y="1114850"/>
                      <a:pt x="1166521" y="1086080"/>
                      <a:pt x="1133291" y="1061283"/>
                    </a:cubicBezTo>
                    <a:cubicBezTo>
                      <a:pt x="1162757" y="1052802"/>
                      <a:pt x="1187706" y="1038847"/>
                      <a:pt x="1206419" y="1023925"/>
                    </a:cubicBezTo>
                    <a:cubicBezTo>
                      <a:pt x="1222012" y="1011473"/>
                      <a:pt x="1236423" y="993760"/>
                      <a:pt x="1248790" y="972505"/>
                    </a:cubicBezTo>
                    <a:cubicBezTo>
                      <a:pt x="1261695" y="987748"/>
                      <a:pt x="1275783" y="1000308"/>
                      <a:pt x="1289441" y="1009648"/>
                    </a:cubicBezTo>
                    <a:cubicBezTo>
                      <a:pt x="1319015" y="1029937"/>
                      <a:pt x="1362784" y="1042711"/>
                      <a:pt x="1413974" y="1042389"/>
                    </a:cubicBezTo>
                    <a:cubicBezTo>
                      <a:pt x="1385475" y="1069012"/>
                      <a:pt x="1367516" y="1100250"/>
                      <a:pt x="1358375" y="1127732"/>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5" name="Google Shape;45;p2"/>
              <p:cNvSpPr/>
              <p:nvPr/>
            </p:nvSpPr>
            <p:spPr>
              <a:xfrm rot="5528855">
                <a:off x="8131258" y="5602627"/>
                <a:ext cx="2113375" cy="2013437"/>
              </a:xfrm>
              <a:custGeom>
                <a:avLst/>
                <a:gdLst/>
                <a:ahLst/>
                <a:cxnLst/>
                <a:rect l="l" t="t" r="r" b="b"/>
                <a:pathLst>
                  <a:path w="2111891" h="2012023" extrusionOk="0">
                    <a:moveTo>
                      <a:pt x="892763" y="1244515"/>
                    </a:moveTo>
                    <a:cubicBezTo>
                      <a:pt x="898032" y="1240865"/>
                      <a:pt x="903087" y="1237215"/>
                      <a:pt x="908141" y="1233565"/>
                    </a:cubicBezTo>
                    <a:cubicBezTo>
                      <a:pt x="915669" y="1227983"/>
                      <a:pt x="923090" y="1222294"/>
                      <a:pt x="930187" y="1216282"/>
                    </a:cubicBezTo>
                    <a:cubicBezTo>
                      <a:pt x="937393" y="1210378"/>
                      <a:pt x="944383" y="1204152"/>
                      <a:pt x="951050" y="1197818"/>
                    </a:cubicBezTo>
                    <a:cubicBezTo>
                      <a:pt x="971268" y="1178603"/>
                      <a:pt x="989873" y="1157885"/>
                      <a:pt x="1008047" y="1137166"/>
                    </a:cubicBezTo>
                    <a:cubicBezTo>
                      <a:pt x="1010736" y="1134268"/>
                      <a:pt x="1010628" y="1129759"/>
                      <a:pt x="1007725" y="1127075"/>
                    </a:cubicBezTo>
                    <a:cubicBezTo>
                      <a:pt x="1004821" y="1124392"/>
                      <a:pt x="1000304" y="1124606"/>
                      <a:pt x="997616" y="1127397"/>
                    </a:cubicBezTo>
                    <a:cubicBezTo>
                      <a:pt x="981592" y="1143500"/>
                      <a:pt x="965031" y="1159172"/>
                      <a:pt x="948254" y="1174631"/>
                    </a:cubicBezTo>
                    <a:cubicBezTo>
                      <a:pt x="939866" y="1182252"/>
                      <a:pt x="931370" y="1189875"/>
                      <a:pt x="922874" y="1197282"/>
                    </a:cubicBezTo>
                    <a:cubicBezTo>
                      <a:pt x="914379" y="1204688"/>
                      <a:pt x="905883" y="1212203"/>
                      <a:pt x="897065" y="1219181"/>
                    </a:cubicBezTo>
                    <a:lnTo>
                      <a:pt x="860501" y="1247735"/>
                    </a:lnTo>
                    <a:cubicBezTo>
                      <a:pt x="856306" y="1250956"/>
                      <a:pt x="845445" y="1258363"/>
                      <a:pt x="842756" y="1260725"/>
                    </a:cubicBezTo>
                    <a:cubicBezTo>
                      <a:pt x="840498" y="1262872"/>
                      <a:pt x="839960" y="1264804"/>
                      <a:pt x="839852" y="1265555"/>
                    </a:cubicBezTo>
                    <a:cubicBezTo>
                      <a:pt x="839423" y="1269312"/>
                      <a:pt x="840713" y="1271889"/>
                      <a:pt x="844262" y="1273177"/>
                    </a:cubicBezTo>
                    <a:cubicBezTo>
                      <a:pt x="844907" y="1273392"/>
                      <a:pt x="847058" y="1274251"/>
                      <a:pt x="850606" y="1272641"/>
                    </a:cubicBezTo>
                    <a:cubicBezTo>
                      <a:pt x="851252" y="1272426"/>
                      <a:pt x="851897" y="1272104"/>
                      <a:pt x="852435" y="1271674"/>
                    </a:cubicBezTo>
                    <a:cubicBezTo>
                      <a:pt x="852220" y="1271674"/>
                      <a:pt x="852005" y="1271674"/>
                      <a:pt x="851682" y="1271352"/>
                    </a:cubicBezTo>
                    <a:cubicBezTo>
                      <a:pt x="851144" y="1270601"/>
                      <a:pt x="851897" y="1269635"/>
                      <a:pt x="853403" y="1268668"/>
                    </a:cubicBezTo>
                    <a:cubicBezTo>
                      <a:pt x="853295" y="1269527"/>
                      <a:pt x="853080" y="1270923"/>
                      <a:pt x="852650" y="1271460"/>
                    </a:cubicBezTo>
                    <a:cubicBezTo>
                      <a:pt x="853725" y="1270386"/>
                      <a:pt x="854478" y="1269098"/>
                      <a:pt x="854801" y="1267702"/>
                    </a:cubicBezTo>
                    <a:cubicBezTo>
                      <a:pt x="859210" y="1265126"/>
                      <a:pt x="866738" y="1262120"/>
                      <a:pt x="869426" y="1260295"/>
                    </a:cubicBezTo>
                    <a:cubicBezTo>
                      <a:pt x="877277" y="1255035"/>
                      <a:pt x="885128" y="1249882"/>
                      <a:pt x="892763" y="1244515"/>
                    </a:cubicBezTo>
                    <a:close/>
                    <a:moveTo>
                      <a:pt x="845229" y="1260081"/>
                    </a:moveTo>
                    <a:cubicBezTo>
                      <a:pt x="845229" y="1260188"/>
                      <a:pt x="845445" y="1260081"/>
                      <a:pt x="845552" y="1259973"/>
                    </a:cubicBezTo>
                    <a:cubicBezTo>
                      <a:pt x="846198" y="1259758"/>
                      <a:pt x="846842" y="1259651"/>
                      <a:pt x="847488" y="1259544"/>
                    </a:cubicBezTo>
                    <a:cubicBezTo>
                      <a:pt x="846198" y="1259114"/>
                      <a:pt x="844800" y="1258792"/>
                      <a:pt x="845229" y="1260081"/>
                    </a:cubicBezTo>
                    <a:close/>
                    <a:moveTo>
                      <a:pt x="885128" y="846036"/>
                    </a:moveTo>
                    <a:cubicBezTo>
                      <a:pt x="903624" y="853443"/>
                      <a:pt x="921476" y="861924"/>
                      <a:pt x="938253" y="871263"/>
                    </a:cubicBezTo>
                    <a:cubicBezTo>
                      <a:pt x="941587" y="872981"/>
                      <a:pt x="942985" y="877167"/>
                      <a:pt x="941264" y="880495"/>
                    </a:cubicBezTo>
                    <a:cubicBezTo>
                      <a:pt x="939436" y="883823"/>
                      <a:pt x="935349" y="885111"/>
                      <a:pt x="932015" y="883393"/>
                    </a:cubicBezTo>
                    <a:cubicBezTo>
                      <a:pt x="915132" y="875342"/>
                      <a:pt x="897387" y="868472"/>
                      <a:pt x="879105" y="862138"/>
                    </a:cubicBezTo>
                    <a:cubicBezTo>
                      <a:pt x="861253" y="855912"/>
                      <a:pt x="842864" y="850652"/>
                      <a:pt x="824474" y="845821"/>
                    </a:cubicBezTo>
                    <a:cubicBezTo>
                      <a:pt x="809634" y="841849"/>
                      <a:pt x="794793" y="838199"/>
                      <a:pt x="780059" y="835086"/>
                    </a:cubicBezTo>
                    <a:cubicBezTo>
                      <a:pt x="757046" y="830148"/>
                      <a:pt x="734247" y="826069"/>
                      <a:pt x="712308" y="823493"/>
                    </a:cubicBezTo>
                    <a:cubicBezTo>
                      <a:pt x="708437" y="823171"/>
                      <a:pt x="705533" y="819735"/>
                      <a:pt x="705856" y="815764"/>
                    </a:cubicBezTo>
                    <a:cubicBezTo>
                      <a:pt x="706179" y="811899"/>
                      <a:pt x="709620" y="809001"/>
                      <a:pt x="713599" y="809323"/>
                    </a:cubicBezTo>
                    <a:cubicBezTo>
                      <a:pt x="736182" y="810611"/>
                      <a:pt x="759734" y="812972"/>
                      <a:pt x="783501" y="817052"/>
                    </a:cubicBezTo>
                    <a:cubicBezTo>
                      <a:pt x="798879" y="819735"/>
                      <a:pt x="814258" y="823063"/>
                      <a:pt x="829421" y="827142"/>
                    </a:cubicBezTo>
                    <a:cubicBezTo>
                      <a:pt x="848456" y="832295"/>
                      <a:pt x="867061" y="838736"/>
                      <a:pt x="885128" y="846036"/>
                    </a:cubicBezTo>
                    <a:close/>
                    <a:moveTo>
                      <a:pt x="932015" y="992353"/>
                    </a:moveTo>
                    <a:cubicBezTo>
                      <a:pt x="936532" y="990957"/>
                      <a:pt x="971376" y="976894"/>
                      <a:pt x="986109" y="974210"/>
                    </a:cubicBezTo>
                    <a:cubicBezTo>
                      <a:pt x="986754" y="974210"/>
                      <a:pt x="987399" y="973888"/>
                      <a:pt x="988045" y="973781"/>
                    </a:cubicBezTo>
                    <a:cubicBezTo>
                      <a:pt x="987614" y="973459"/>
                      <a:pt x="987292" y="973137"/>
                      <a:pt x="987077" y="972922"/>
                    </a:cubicBezTo>
                    <a:cubicBezTo>
                      <a:pt x="987399" y="973244"/>
                      <a:pt x="987829" y="973459"/>
                      <a:pt x="988260" y="973674"/>
                    </a:cubicBezTo>
                    <a:cubicBezTo>
                      <a:pt x="988798" y="973566"/>
                      <a:pt x="989120" y="973566"/>
                      <a:pt x="989120" y="973888"/>
                    </a:cubicBezTo>
                    <a:lnTo>
                      <a:pt x="989120" y="973996"/>
                    </a:lnTo>
                    <a:cubicBezTo>
                      <a:pt x="991701" y="974962"/>
                      <a:pt x="994820" y="974103"/>
                      <a:pt x="996648" y="971849"/>
                    </a:cubicBezTo>
                    <a:cubicBezTo>
                      <a:pt x="999014" y="968843"/>
                      <a:pt x="998476" y="964549"/>
                      <a:pt x="995573" y="962187"/>
                    </a:cubicBezTo>
                    <a:cubicBezTo>
                      <a:pt x="994282" y="961221"/>
                      <a:pt x="992024" y="960255"/>
                      <a:pt x="988798" y="960255"/>
                    </a:cubicBezTo>
                    <a:cubicBezTo>
                      <a:pt x="986109" y="960255"/>
                      <a:pt x="981915" y="960899"/>
                      <a:pt x="976968" y="962187"/>
                    </a:cubicBezTo>
                    <a:cubicBezTo>
                      <a:pt x="959976" y="966481"/>
                      <a:pt x="932015" y="977109"/>
                      <a:pt x="927929" y="978290"/>
                    </a:cubicBezTo>
                    <a:cubicBezTo>
                      <a:pt x="923197" y="979578"/>
                      <a:pt x="918573" y="981188"/>
                      <a:pt x="913841" y="982584"/>
                    </a:cubicBezTo>
                    <a:cubicBezTo>
                      <a:pt x="914056" y="982047"/>
                      <a:pt x="915024" y="981403"/>
                      <a:pt x="915132" y="980973"/>
                    </a:cubicBezTo>
                    <a:cubicBezTo>
                      <a:pt x="915669" y="978934"/>
                      <a:pt x="915239" y="976787"/>
                      <a:pt x="913626" y="974747"/>
                    </a:cubicBezTo>
                    <a:cubicBezTo>
                      <a:pt x="912981" y="973888"/>
                      <a:pt x="911690" y="972815"/>
                      <a:pt x="909755" y="971956"/>
                    </a:cubicBezTo>
                    <a:cubicBezTo>
                      <a:pt x="906958" y="970883"/>
                      <a:pt x="900613" y="969809"/>
                      <a:pt x="897925" y="968736"/>
                    </a:cubicBezTo>
                    <a:lnTo>
                      <a:pt x="870609" y="958860"/>
                    </a:lnTo>
                    <a:lnTo>
                      <a:pt x="800815" y="933310"/>
                    </a:lnTo>
                    <a:cubicBezTo>
                      <a:pt x="782425" y="927192"/>
                      <a:pt x="764143" y="921287"/>
                      <a:pt x="745539" y="916135"/>
                    </a:cubicBezTo>
                    <a:cubicBezTo>
                      <a:pt x="726934" y="910874"/>
                      <a:pt x="708222" y="906366"/>
                      <a:pt x="689402" y="902287"/>
                    </a:cubicBezTo>
                    <a:cubicBezTo>
                      <a:pt x="651763" y="894128"/>
                      <a:pt x="613800" y="888331"/>
                      <a:pt x="575301" y="883823"/>
                    </a:cubicBezTo>
                    <a:cubicBezTo>
                      <a:pt x="571429" y="883286"/>
                      <a:pt x="567773" y="886077"/>
                      <a:pt x="567235" y="889941"/>
                    </a:cubicBezTo>
                    <a:cubicBezTo>
                      <a:pt x="566697" y="893806"/>
                      <a:pt x="569493" y="897456"/>
                      <a:pt x="573365" y="897993"/>
                    </a:cubicBezTo>
                    <a:cubicBezTo>
                      <a:pt x="611220" y="903790"/>
                      <a:pt x="648321" y="911519"/>
                      <a:pt x="685208" y="920429"/>
                    </a:cubicBezTo>
                    <a:cubicBezTo>
                      <a:pt x="703705" y="924830"/>
                      <a:pt x="722095" y="929661"/>
                      <a:pt x="740377" y="934599"/>
                    </a:cubicBezTo>
                    <a:cubicBezTo>
                      <a:pt x="758659" y="939644"/>
                      <a:pt x="776941" y="944797"/>
                      <a:pt x="795115" y="950594"/>
                    </a:cubicBezTo>
                    <a:lnTo>
                      <a:pt x="865555" y="973566"/>
                    </a:lnTo>
                    <a:lnTo>
                      <a:pt x="892978" y="982154"/>
                    </a:lnTo>
                    <a:cubicBezTo>
                      <a:pt x="894591" y="982691"/>
                      <a:pt x="898570" y="982584"/>
                      <a:pt x="901474" y="982906"/>
                    </a:cubicBezTo>
                    <a:cubicBezTo>
                      <a:pt x="901474" y="983120"/>
                      <a:pt x="901581" y="983228"/>
                      <a:pt x="901689" y="983443"/>
                    </a:cubicBezTo>
                    <a:cubicBezTo>
                      <a:pt x="902549" y="985053"/>
                      <a:pt x="904700" y="984409"/>
                      <a:pt x="906421" y="984838"/>
                    </a:cubicBezTo>
                    <a:cubicBezTo>
                      <a:pt x="881041" y="992245"/>
                      <a:pt x="855768" y="999760"/>
                      <a:pt x="830712" y="1008025"/>
                    </a:cubicBezTo>
                    <a:cubicBezTo>
                      <a:pt x="798557" y="1018546"/>
                      <a:pt x="766617" y="1029710"/>
                      <a:pt x="734784" y="1041196"/>
                    </a:cubicBezTo>
                    <a:cubicBezTo>
                      <a:pt x="648214" y="1072649"/>
                      <a:pt x="560675" y="1104210"/>
                      <a:pt x="473029" y="1135771"/>
                    </a:cubicBezTo>
                    <a:cubicBezTo>
                      <a:pt x="460877" y="1140172"/>
                      <a:pt x="448617" y="1144466"/>
                      <a:pt x="436465" y="1148760"/>
                    </a:cubicBezTo>
                    <a:cubicBezTo>
                      <a:pt x="436357" y="1148652"/>
                      <a:pt x="436465" y="1148652"/>
                      <a:pt x="436357" y="1148652"/>
                    </a:cubicBezTo>
                    <a:cubicBezTo>
                      <a:pt x="432808" y="1145754"/>
                      <a:pt x="414849" y="1138669"/>
                      <a:pt x="407429" y="1136200"/>
                    </a:cubicBezTo>
                    <a:cubicBezTo>
                      <a:pt x="399040" y="1133302"/>
                      <a:pt x="390652" y="1130618"/>
                      <a:pt x="382156" y="1128042"/>
                    </a:cubicBezTo>
                    <a:cubicBezTo>
                      <a:pt x="373661" y="1125465"/>
                      <a:pt x="365165" y="1123103"/>
                      <a:pt x="356562" y="1120956"/>
                    </a:cubicBezTo>
                    <a:cubicBezTo>
                      <a:pt x="339677" y="1116770"/>
                      <a:pt x="322578" y="1112905"/>
                      <a:pt x="305372" y="1109899"/>
                    </a:cubicBezTo>
                    <a:cubicBezTo>
                      <a:pt x="293972" y="1107860"/>
                      <a:pt x="282466" y="1106142"/>
                      <a:pt x="270958" y="1104747"/>
                    </a:cubicBezTo>
                    <a:cubicBezTo>
                      <a:pt x="242138" y="1101097"/>
                      <a:pt x="213101" y="1099057"/>
                      <a:pt x="184280" y="1097662"/>
                    </a:cubicBezTo>
                    <a:cubicBezTo>
                      <a:pt x="180409" y="1097447"/>
                      <a:pt x="176967" y="1100346"/>
                      <a:pt x="176645" y="1104317"/>
                    </a:cubicBezTo>
                    <a:cubicBezTo>
                      <a:pt x="176430" y="1108182"/>
                      <a:pt x="179333" y="1111617"/>
                      <a:pt x="183312" y="1111939"/>
                    </a:cubicBezTo>
                    <a:cubicBezTo>
                      <a:pt x="211596" y="1114730"/>
                      <a:pt x="239987" y="1118595"/>
                      <a:pt x="268270" y="1123103"/>
                    </a:cubicBezTo>
                    <a:cubicBezTo>
                      <a:pt x="279562" y="1124928"/>
                      <a:pt x="290854" y="1126968"/>
                      <a:pt x="302038" y="1128900"/>
                    </a:cubicBezTo>
                    <a:cubicBezTo>
                      <a:pt x="318922" y="1131799"/>
                      <a:pt x="335806" y="1134805"/>
                      <a:pt x="352475" y="1138454"/>
                    </a:cubicBezTo>
                    <a:cubicBezTo>
                      <a:pt x="360863" y="1140172"/>
                      <a:pt x="369251" y="1142212"/>
                      <a:pt x="377640" y="1144251"/>
                    </a:cubicBezTo>
                    <a:cubicBezTo>
                      <a:pt x="386028" y="1146398"/>
                      <a:pt x="394416" y="1148652"/>
                      <a:pt x="402804" y="1151014"/>
                    </a:cubicBezTo>
                    <a:cubicBezTo>
                      <a:pt x="406030" y="1151980"/>
                      <a:pt x="413021" y="1153483"/>
                      <a:pt x="418935" y="1155093"/>
                    </a:cubicBezTo>
                    <a:cubicBezTo>
                      <a:pt x="378715" y="1169478"/>
                      <a:pt x="338602" y="1183970"/>
                      <a:pt x="298382" y="1198033"/>
                    </a:cubicBezTo>
                    <a:cubicBezTo>
                      <a:pt x="200734" y="1232277"/>
                      <a:pt x="102871" y="1265341"/>
                      <a:pt x="5116" y="1295398"/>
                    </a:cubicBezTo>
                    <a:cubicBezTo>
                      <a:pt x="1352" y="1296472"/>
                      <a:pt x="-799" y="1300444"/>
                      <a:pt x="277" y="1304201"/>
                    </a:cubicBezTo>
                    <a:cubicBezTo>
                      <a:pt x="1460" y="1307958"/>
                      <a:pt x="5439" y="1310105"/>
                      <a:pt x="9203" y="1309031"/>
                    </a:cubicBezTo>
                    <a:cubicBezTo>
                      <a:pt x="107603" y="1280155"/>
                      <a:pt x="206111" y="1248702"/>
                      <a:pt x="304296" y="1215316"/>
                    </a:cubicBezTo>
                    <a:cubicBezTo>
                      <a:pt x="362906" y="1195349"/>
                      <a:pt x="421409" y="1174953"/>
                      <a:pt x="479589" y="1153912"/>
                    </a:cubicBezTo>
                    <a:cubicBezTo>
                      <a:pt x="499161" y="1146828"/>
                      <a:pt x="518411" y="1139528"/>
                      <a:pt x="537984" y="1132335"/>
                    </a:cubicBezTo>
                    <a:cubicBezTo>
                      <a:pt x="516583" y="1153161"/>
                      <a:pt x="494322" y="1173021"/>
                      <a:pt x="471308" y="1192129"/>
                    </a:cubicBezTo>
                    <a:cubicBezTo>
                      <a:pt x="456683" y="1204366"/>
                      <a:pt x="441734" y="1216389"/>
                      <a:pt x="426786" y="1228305"/>
                    </a:cubicBezTo>
                    <a:cubicBezTo>
                      <a:pt x="404310" y="1246232"/>
                      <a:pt x="381726" y="1264160"/>
                      <a:pt x="358712" y="1281336"/>
                    </a:cubicBezTo>
                    <a:cubicBezTo>
                      <a:pt x="354733" y="1284341"/>
                      <a:pt x="336129" y="1300873"/>
                      <a:pt x="318814" y="1313755"/>
                    </a:cubicBezTo>
                    <a:cubicBezTo>
                      <a:pt x="311824" y="1318908"/>
                      <a:pt x="305157" y="1323524"/>
                      <a:pt x="299780" y="1326207"/>
                    </a:cubicBezTo>
                    <a:cubicBezTo>
                      <a:pt x="297736" y="1327174"/>
                      <a:pt x="294833" y="1329428"/>
                      <a:pt x="294725" y="1328140"/>
                    </a:cubicBezTo>
                    <a:cubicBezTo>
                      <a:pt x="291499" y="1327174"/>
                      <a:pt x="287950" y="1328891"/>
                      <a:pt x="286659" y="1332111"/>
                    </a:cubicBezTo>
                    <a:cubicBezTo>
                      <a:pt x="285154" y="1335547"/>
                      <a:pt x="286875" y="1339519"/>
                      <a:pt x="290316" y="1341021"/>
                    </a:cubicBezTo>
                    <a:cubicBezTo>
                      <a:pt x="292144" y="1341773"/>
                      <a:pt x="294618" y="1342095"/>
                      <a:pt x="297521" y="1341666"/>
                    </a:cubicBezTo>
                    <a:cubicBezTo>
                      <a:pt x="301285" y="1341021"/>
                      <a:pt x="306555" y="1338874"/>
                      <a:pt x="312470" y="1335547"/>
                    </a:cubicBezTo>
                    <a:cubicBezTo>
                      <a:pt x="332795" y="1324275"/>
                      <a:pt x="363659" y="1299048"/>
                      <a:pt x="369036" y="1295291"/>
                    </a:cubicBezTo>
                    <a:cubicBezTo>
                      <a:pt x="388609" y="1281336"/>
                      <a:pt x="408289" y="1267165"/>
                      <a:pt x="427431" y="1252351"/>
                    </a:cubicBezTo>
                    <a:cubicBezTo>
                      <a:pt x="440121" y="1242475"/>
                      <a:pt x="452704" y="1232277"/>
                      <a:pt x="464963" y="1221865"/>
                    </a:cubicBezTo>
                    <a:cubicBezTo>
                      <a:pt x="495827" y="1195564"/>
                      <a:pt x="525079" y="1167653"/>
                      <a:pt x="552609" y="1138239"/>
                    </a:cubicBezTo>
                    <a:cubicBezTo>
                      <a:pt x="555405" y="1135449"/>
                      <a:pt x="555298" y="1130940"/>
                      <a:pt x="552502" y="1128256"/>
                    </a:cubicBezTo>
                    <a:cubicBezTo>
                      <a:pt x="551534" y="1127290"/>
                      <a:pt x="550136" y="1128578"/>
                      <a:pt x="548845" y="1128256"/>
                    </a:cubicBezTo>
                    <a:cubicBezTo>
                      <a:pt x="613048" y="1104639"/>
                      <a:pt x="677250" y="1080915"/>
                      <a:pt x="740699" y="1057406"/>
                    </a:cubicBezTo>
                    <a:cubicBezTo>
                      <a:pt x="772317" y="1045597"/>
                      <a:pt x="803934" y="1034111"/>
                      <a:pt x="835874" y="1023162"/>
                    </a:cubicBezTo>
                    <a:cubicBezTo>
                      <a:pt x="867598" y="1012212"/>
                      <a:pt x="899645" y="1001906"/>
                      <a:pt x="932015" y="992353"/>
                    </a:cubicBezTo>
                    <a:close/>
                    <a:moveTo>
                      <a:pt x="430657" y="1148652"/>
                    </a:moveTo>
                    <a:cubicBezTo>
                      <a:pt x="430765" y="1148652"/>
                      <a:pt x="430872" y="1148652"/>
                      <a:pt x="430872" y="1148652"/>
                    </a:cubicBezTo>
                    <a:cubicBezTo>
                      <a:pt x="430765" y="1147364"/>
                      <a:pt x="429797" y="1148008"/>
                      <a:pt x="428829" y="1148867"/>
                    </a:cubicBezTo>
                    <a:cubicBezTo>
                      <a:pt x="429367" y="1148760"/>
                      <a:pt x="430012" y="1148652"/>
                      <a:pt x="430657" y="1148652"/>
                    </a:cubicBezTo>
                    <a:close/>
                    <a:moveTo>
                      <a:pt x="988260" y="973674"/>
                    </a:moveTo>
                    <a:lnTo>
                      <a:pt x="989120" y="973996"/>
                    </a:lnTo>
                    <a:cubicBezTo>
                      <a:pt x="989012" y="974425"/>
                      <a:pt x="988475" y="974103"/>
                      <a:pt x="988045" y="973781"/>
                    </a:cubicBezTo>
                    <a:lnTo>
                      <a:pt x="988260" y="973674"/>
                    </a:lnTo>
                    <a:close/>
                    <a:moveTo>
                      <a:pt x="731558" y="1073508"/>
                    </a:moveTo>
                    <a:cubicBezTo>
                      <a:pt x="735107" y="1075333"/>
                      <a:pt x="736505" y="1079627"/>
                      <a:pt x="734677" y="1083169"/>
                    </a:cubicBezTo>
                    <a:cubicBezTo>
                      <a:pt x="719621" y="1114193"/>
                      <a:pt x="701231" y="1143714"/>
                      <a:pt x="680261" y="1171303"/>
                    </a:cubicBezTo>
                    <a:cubicBezTo>
                      <a:pt x="669829" y="1185151"/>
                      <a:pt x="658860" y="1198462"/>
                      <a:pt x="647246" y="1211237"/>
                    </a:cubicBezTo>
                    <a:cubicBezTo>
                      <a:pt x="635739" y="1224011"/>
                      <a:pt x="623587" y="1236356"/>
                      <a:pt x="611327" y="1248272"/>
                    </a:cubicBezTo>
                    <a:cubicBezTo>
                      <a:pt x="603261" y="1256108"/>
                      <a:pt x="595088" y="1263838"/>
                      <a:pt x="586593" y="1271245"/>
                    </a:cubicBezTo>
                    <a:cubicBezTo>
                      <a:pt x="578097" y="1278652"/>
                      <a:pt x="569278" y="1285844"/>
                      <a:pt x="560138" y="1292500"/>
                    </a:cubicBezTo>
                    <a:cubicBezTo>
                      <a:pt x="554115" y="1296901"/>
                      <a:pt x="539919" y="1301517"/>
                      <a:pt x="532069" y="1305489"/>
                    </a:cubicBezTo>
                    <a:cubicBezTo>
                      <a:pt x="532284" y="1306670"/>
                      <a:pt x="532177" y="1307958"/>
                      <a:pt x="531639" y="1309139"/>
                    </a:cubicBezTo>
                    <a:cubicBezTo>
                      <a:pt x="530133" y="1312574"/>
                      <a:pt x="526154" y="1314184"/>
                      <a:pt x="522713" y="1312789"/>
                    </a:cubicBezTo>
                    <a:cubicBezTo>
                      <a:pt x="519164" y="1311393"/>
                      <a:pt x="517551" y="1309139"/>
                      <a:pt x="516798" y="1307529"/>
                    </a:cubicBezTo>
                    <a:cubicBezTo>
                      <a:pt x="515830" y="1305382"/>
                      <a:pt x="515830" y="1303235"/>
                      <a:pt x="516690" y="1300981"/>
                    </a:cubicBezTo>
                    <a:cubicBezTo>
                      <a:pt x="517551" y="1298726"/>
                      <a:pt x="520670" y="1295613"/>
                      <a:pt x="525616" y="1292929"/>
                    </a:cubicBezTo>
                    <a:cubicBezTo>
                      <a:pt x="532929" y="1288958"/>
                      <a:pt x="545404" y="1284449"/>
                      <a:pt x="550566" y="1280155"/>
                    </a:cubicBezTo>
                    <a:cubicBezTo>
                      <a:pt x="557449" y="1274680"/>
                      <a:pt x="563901" y="1268991"/>
                      <a:pt x="570354" y="1263086"/>
                    </a:cubicBezTo>
                    <a:cubicBezTo>
                      <a:pt x="580032" y="1254176"/>
                      <a:pt x="589281" y="1244944"/>
                      <a:pt x="598422" y="1235498"/>
                    </a:cubicBezTo>
                    <a:cubicBezTo>
                      <a:pt x="612510" y="1221113"/>
                      <a:pt x="626168" y="1206084"/>
                      <a:pt x="639610" y="1190841"/>
                    </a:cubicBezTo>
                    <a:cubicBezTo>
                      <a:pt x="652946" y="1175597"/>
                      <a:pt x="665850" y="1160139"/>
                      <a:pt x="678003" y="1144036"/>
                    </a:cubicBezTo>
                    <a:cubicBezTo>
                      <a:pt x="694241" y="1122567"/>
                      <a:pt x="709297" y="1100238"/>
                      <a:pt x="721987" y="1076621"/>
                    </a:cubicBezTo>
                    <a:cubicBezTo>
                      <a:pt x="723708" y="1073186"/>
                      <a:pt x="728009" y="1071791"/>
                      <a:pt x="731558" y="1073508"/>
                    </a:cubicBezTo>
                    <a:close/>
                    <a:moveTo>
                      <a:pt x="845122" y="1209841"/>
                    </a:moveTo>
                    <a:cubicBezTo>
                      <a:pt x="836734" y="1219288"/>
                      <a:pt x="828238" y="1228520"/>
                      <a:pt x="819635" y="1237752"/>
                    </a:cubicBezTo>
                    <a:cubicBezTo>
                      <a:pt x="816946" y="1240758"/>
                      <a:pt x="811999" y="1243978"/>
                      <a:pt x="806837" y="1246984"/>
                    </a:cubicBezTo>
                    <a:cubicBezTo>
                      <a:pt x="803934" y="1248702"/>
                      <a:pt x="800923" y="1250312"/>
                      <a:pt x="798772" y="1251922"/>
                    </a:cubicBezTo>
                    <a:cubicBezTo>
                      <a:pt x="799417" y="1253747"/>
                      <a:pt x="799309" y="1255679"/>
                      <a:pt x="798342" y="1257504"/>
                    </a:cubicBezTo>
                    <a:cubicBezTo>
                      <a:pt x="796513" y="1260725"/>
                      <a:pt x="792319" y="1261905"/>
                      <a:pt x="788985" y="1260081"/>
                    </a:cubicBezTo>
                    <a:cubicBezTo>
                      <a:pt x="785974" y="1258578"/>
                      <a:pt x="784576" y="1256323"/>
                      <a:pt x="783931" y="1254391"/>
                    </a:cubicBezTo>
                    <a:cubicBezTo>
                      <a:pt x="782856" y="1251385"/>
                      <a:pt x="783501" y="1247628"/>
                      <a:pt x="786727" y="1243871"/>
                    </a:cubicBezTo>
                    <a:cubicBezTo>
                      <a:pt x="791029" y="1239040"/>
                      <a:pt x="803611" y="1232921"/>
                      <a:pt x="808128" y="1227554"/>
                    </a:cubicBezTo>
                    <a:cubicBezTo>
                      <a:pt x="814796" y="1219610"/>
                      <a:pt x="821463" y="1211666"/>
                      <a:pt x="828130" y="1203615"/>
                    </a:cubicBezTo>
                    <a:cubicBezTo>
                      <a:pt x="834690" y="1195564"/>
                      <a:pt x="841251" y="1187513"/>
                      <a:pt x="847703" y="1179354"/>
                    </a:cubicBezTo>
                    <a:cubicBezTo>
                      <a:pt x="859748" y="1164111"/>
                      <a:pt x="871147" y="1148545"/>
                      <a:pt x="882331" y="1132765"/>
                    </a:cubicBezTo>
                    <a:cubicBezTo>
                      <a:pt x="893516" y="1117092"/>
                      <a:pt x="904377" y="1101097"/>
                      <a:pt x="914379" y="1084672"/>
                    </a:cubicBezTo>
                    <a:cubicBezTo>
                      <a:pt x="927821" y="1062881"/>
                      <a:pt x="940081" y="1040337"/>
                      <a:pt x="950512" y="1016613"/>
                    </a:cubicBezTo>
                    <a:cubicBezTo>
                      <a:pt x="952018" y="1012963"/>
                      <a:pt x="956212" y="1011246"/>
                      <a:pt x="959869" y="1012749"/>
                    </a:cubicBezTo>
                    <a:cubicBezTo>
                      <a:pt x="963418" y="1014252"/>
                      <a:pt x="965246" y="1018438"/>
                      <a:pt x="963740" y="1022088"/>
                    </a:cubicBezTo>
                    <a:cubicBezTo>
                      <a:pt x="951696" y="1053219"/>
                      <a:pt x="937070" y="1082740"/>
                      <a:pt x="919863" y="1110866"/>
                    </a:cubicBezTo>
                    <a:cubicBezTo>
                      <a:pt x="913088" y="1122137"/>
                      <a:pt x="905775" y="1133194"/>
                      <a:pt x="898140" y="1143929"/>
                    </a:cubicBezTo>
                    <a:cubicBezTo>
                      <a:pt x="886741" y="1160032"/>
                      <a:pt x="874373" y="1175382"/>
                      <a:pt x="861683" y="1190733"/>
                    </a:cubicBezTo>
                    <a:cubicBezTo>
                      <a:pt x="856199" y="1197174"/>
                      <a:pt x="850714" y="1203508"/>
                      <a:pt x="845122" y="1209841"/>
                    </a:cubicBezTo>
                    <a:close/>
                    <a:moveTo>
                      <a:pt x="686068" y="1049999"/>
                    </a:moveTo>
                    <a:cubicBezTo>
                      <a:pt x="686176" y="1050428"/>
                      <a:pt x="686391" y="1050750"/>
                      <a:pt x="686606" y="1051072"/>
                    </a:cubicBezTo>
                    <a:cubicBezTo>
                      <a:pt x="686283" y="1051394"/>
                      <a:pt x="685961" y="1050750"/>
                      <a:pt x="685853" y="1049999"/>
                    </a:cubicBezTo>
                    <a:lnTo>
                      <a:pt x="686068" y="1049999"/>
                    </a:lnTo>
                    <a:close/>
                    <a:moveTo>
                      <a:pt x="314298" y="988703"/>
                    </a:moveTo>
                    <a:cubicBezTo>
                      <a:pt x="310319" y="988488"/>
                      <a:pt x="307308" y="985267"/>
                      <a:pt x="307415" y="981296"/>
                    </a:cubicBezTo>
                    <a:cubicBezTo>
                      <a:pt x="307630" y="977323"/>
                      <a:pt x="310857" y="974318"/>
                      <a:pt x="314835" y="974425"/>
                    </a:cubicBezTo>
                    <a:cubicBezTo>
                      <a:pt x="363122" y="975499"/>
                      <a:pt x="410978" y="978183"/>
                      <a:pt x="458511" y="984194"/>
                    </a:cubicBezTo>
                    <a:cubicBezTo>
                      <a:pt x="477653" y="986556"/>
                      <a:pt x="496688" y="989454"/>
                      <a:pt x="515615" y="992889"/>
                    </a:cubicBezTo>
                    <a:cubicBezTo>
                      <a:pt x="543899" y="998149"/>
                      <a:pt x="571967" y="1004805"/>
                      <a:pt x="600035" y="1012319"/>
                    </a:cubicBezTo>
                    <a:cubicBezTo>
                      <a:pt x="605735" y="1013822"/>
                      <a:pt x="651225" y="1023591"/>
                      <a:pt x="676820" y="1032072"/>
                    </a:cubicBezTo>
                    <a:cubicBezTo>
                      <a:pt x="685853" y="1034970"/>
                      <a:pt x="692736" y="1038083"/>
                      <a:pt x="695425" y="1040445"/>
                    </a:cubicBezTo>
                    <a:cubicBezTo>
                      <a:pt x="697683" y="1042270"/>
                      <a:pt x="698651" y="1044309"/>
                      <a:pt x="698973" y="1045920"/>
                    </a:cubicBezTo>
                    <a:cubicBezTo>
                      <a:pt x="699726" y="1049569"/>
                      <a:pt x="697253" y="1053219"/>
                      <a:pt x="693596" y="1053971"/>
                    </a:cubicBezTo>
                    <a:cubicBezTo>
                      <a:pt x="690800" y="1054507"/>
                      <a:pt x="688112" y="1053326"/>
                      <a:pt x="686606" y="1051072"/>
                    </a:cubicBezTo>
                    <a:lnTo>
                      <a:pt x="686714" y="1050965"/>
                    </a:lnTo>
                    <a:cubicBezTo>
                      <a:pt x="687036" y="1050643"/>
                      <a:pt x="686714" y="1050321"/>
                      <a:pt x="686068" y="1049999"/>
                    </a:cubicBezTo>
                    <a:cubicBezTo>
                      <a:pt x="685853" y="1049569"/>
                      <a:pt x="685638" y="1049140"/>
                      <a:pt x="685530" y="1048603"/>
                    </a:cubicBezTo>
                    <a:cubicBezTo>
                      <a:pt x="685638" y="1048818"/>
                      <a:pt x="685746" y="1049462"/>
                      <a:pt x="685853" y="1049999"/>
                    </a:cubicBezTo>
                    <a:cubicBezTo>
                      <a:pt x="684670" y="1049569"/>
                      <a:pt x="682950" y="1049140"/>
                      <a:pt x="681552" y="1048603"/>
                    </a:cubicBezTo>
                    <a:cubicBezTo>
                      <a:pt x="659828" y="1040659"/>
                      <a:pt x="602186" y="1030569"/>
                      <a:pt x="595733" y="1028958"/>
                    </a:cubicBezTo>
                    <a:cubicBezTo>
                      <a:pt x="567988" y="1022196"/>
                      <a:pt x="540135" y="1016720"/>
                      <a:pt x="512174" y="1011783"/>
                    </a:cubicBezTo>
                    <a:cubicBezTo>
                      <a:pt x="493462" y="1008562"/>
                      <a:pt x="474749" y="1005556"/>
                      <a:pt x="456037" y="1002873"/>
                    </a:cubicBezTo>
                    <a:cubicBezTo>
                      <a:pt x="409149" y="996110"/>
                      <a:pt x="362046" y="991279"/>
                      <a:pt x="314298" y="988703"/>
                    </a:cubicBezTo>
                    <a:close/>
                    <a:moveTo>
                      <a:pt x="1328843" y="1253962"/>
                    </a:moveTo>
                    <a:cubicBezTo>
                      <a:pt x="1329166" y="1256431"/>
                      <a:pt x="1329489" y="1262764"/>
                      <a:pt x="1329489" y="1264589"/>
                    </a:cubicBezTo>
                    <a:cubicBezTo>
                      <a:pt x="1329489" y="1266092"/>
                      <a:pt x="1329273" y="1266951"/>
                      <a:pt x="1329273" y="1267058"/>
                    </a:cubicBezTo>
                    <a:cubicBezTo>
                      <a:pt x="1328520" y="1269742"/>
                      <a:pt x="1326907" y="1270815"/>
                      <a:pt x="1326047" y="1271245"/>
                    </a:cubicBezTo>
                    <a:cubicBezTo>
                      <a:pt x="1324004" y="1272318"/>
                      <a:pt x="1321961" y="1272533"/>
                      <a:pt x="1319810" y="1271567"/>
                    </a:cubicBezTo>
                    <a:cubicBezTo>
                      <a:pt x="1318950" y="1271138"/>
                      <a:pt x="1317551" y="1270386"/>
                      <a:pt x="1316583" y="1268561"/>
                    </a:cubicBezTo>
                    <a:cubicBezTo>
                      <a:pt x="1316476" y="1268239"/>
                      <a:pt x="1316046" y="1267702"/>
                      <a:pt x="1315938" y="1266521"/>
                    </a:cubicBezTo>
                    <a:lnTo>
                      <a:pt x="1315723" y="1265126"/>
                    </a:lnTo>
                    <a:cubicBezTo>
                      <a:pt x="1316261" y="1265126"/>
                      <a:pt x="1316368" y="1264267"/>
                      <a:pt x="1316261" y="1263194"/>
                    </a:cubicBezTo>
                    <a:cubicBezTo>
                      <a:pt x="1316153" y="1263301"/>
                      <a:pt x="1316046" y="1263408"/>
                      <a:pt x="1316046" y="1263516"/>
                    </a:cubicBezTo>
                    <a:cubicBezTo>
                      <a:pt x="1316046" y="1263516"/>
                      <a:pt x="1315831" y="1263731"/>
                      <a:pt x="1315723" y="1263945"/>
                    </a:cubicBezTo>
                    <a:cubicBezTo>
                      <a:pt x="1315831" y="1263408"/>
                      <a:pt x="1315938" y="1262872"/>
                      <a:pt x="1316153" y="1262335"/>
                    </a:cubicBezTo>
                    <a:cubicBezTo>
                      <a:pt x="1315831" y="1260188"/>
                      <a:pt x="1314970" y="1257397"/>
                      <a:pt x="1314755" y="1256216"/>
                    </a:cubicBezTo>
                    <a:lnTo>
                      <a:pt x="1309593" y="1234639"/>
                    </a:lnTo>
                    <a:cubicBezTo>
                      <a:pt x="1306905" y="1224441"/>
                      <a:pt x="1303571" y="1214350"/>
                      <a:pt x="1299807" y="1204474"/>
                    </a:cubicBezTo>
                    <a:cubicBezTo>
                      <a:pt x="1296043" y="1194598"/>
                      <a:pt x="1291956" y="1184722"/>
                      <a:pt x="1287547" y="1175060"/>
                    </a:cubicBezTo>
                    <a:cubicBezTo>
                      <a:pt x="1280772" y="1160032"/>
                      <a:pt x="1273460" y="1146613"/>
                      <a:pt x="1265824" y="1134053"/>
                    </a:cubicBezTo>
                    <a:cubicBezTo>
                      <a:pt x="1257543" y="1120419"/>
                      <a:pt x="1248833" y="1107967"/>
                      <a:pt x="1239261" y="1096052"/>
                    </a:cubicBezTo>
                    <a:cubicBezTo>
                      <a:pt x="1220764" y="1072864"/>
                      <a:pt x="1199363" y="1051824"/>
                      <a:pt x="1173768" y="1028743"/>
                    </a:cubicBezTo>
                    <a:cubicBezTo>
                      <a:pt x="1170757" y="1026167"/>
                      <a:pt x="1170435" y="1021766"/>
                      <a:pt x="1173016" y="1018760"/>
                    </a:cubicBezTo>
                    <a:cubicBezTo>
                      <a:pt x="1175597" y="1015754"/>
                      <a:pt x="1180114" y="1015433"/>
                      <a:pt x="1183125" y="1018009"/>
                    </a:cubicBezTo>
                    <a:cubicBezTo>
                      <a:pt x="1210547" y="1040445"/>
                      <a:pt x="1233777" y="1060949"/>
                      <a:pt x="1253672" y="1084243"/>
                    </a:cubicBezTo>
                    <a:cubicBezTo>
                      <a:pt x="1264103" y="1096588"/>
                      <a:pt x="1273674" y="1109577"/>
                      <a:pt x="1282385" y="1124069"/>
                    </a:cubicBezTo>
                    <a:cubicBezTo>
                      <a:pt x="1290343" y="1137381"/>
                      <a:pt x="1297441" y="1151873"/>
                      <a:pt x="1304109" y="1167868"/>
                    </a:cubicBezTo>
                    <a:cubicBezTo>
                      <a:pt x="1308410" y="1178066"/>
                      <a:pt x="1312282" y="1188372"/>
                      <a:pt x="1315831" y="1198892"/>
                    </a:cubicBezTo>
                    <a:cubicBezTo>
                      <a:pt x="1319272" y="1209412"/>
                      <a:pt x="1322283" y="1220147"/>
                      <a:pt x="1324541" y="1230989"/>
                    </a:cubicBezTo>
                    <a:lnTo>
                      <a:pt x="1328843" y="1253962"/>
                    </a:lnTo>
                    <a:close/>
                    <a:moveTo>
                      <a:pt x="1406381" y="789463"/>
                    </a:moveTo>
                    <a:cubicBezTo>
                      <a:pt x="1407133" y="789356"/>
                      <a:pt x="1407886" y="789356"/>
                      <a:pt x="1408639" y="789463"/>
                    </a:cubicBezTo>
                    <a:cubicBezTo>
                      <a:pt x="1412403" y="790215"/>
                      <a:pt x="1414769" y="793864"/>
                      <a:pt x="1414016" y="797514"/>
                    </a:cubicBezTo>
                    <a:cubicBezTo>
                      <a:pt x="1414016" y="797944"/>
                      <a:pt x="1411865" y="802774"/>
                      <a:pt x="1405735" y="803204"/>
                    </a:cubicBezTo>
                    <a:cubicBezTo>
                      <a:pt x="1401541" y="803418"/>
                      <a:pt x="1391217" y="803741"/>
                      <a:pt x="1390142" y="803848"/>
                    </a:cubicBezTo>
                    <a:cubicBezTo>
                      <a:pt x="1385302" y="804492"/>
                      <a:pt x="1380463" y="805351"/>
                      <a:pt x="1375731" y="806424"/>
                    </a:cubicBezTo>
                    <a:cubicBezTo>
                      <a:pt x="1368418" y="807927"/>
                      <a:pt x="1361213" y="809967"/>
                      <a:pt x="1354116" y="812006"/>
                    </a:cubicBezTo>
                    <a:cubicBezTo>
                      <a:pt x="1342071" y="815441"/>
                      <a:pt x="1329489" y="819199"/>
                      <a:pt x="1316691" y="823171"/>
                    </a:cubicBezTo>
                    <a:cubicBezTo>
                      <a:pt x="1304539" y="826821"/>
                      <a:pt x="1292279" y="830685"/>
                      <a:pt x="1280450" y="835408"/>
                    </a:cubicBezTo>
                    <a:cubicBezTo>
                      <a:pt x="1264426" y="841634"/>
                      <a:pt x="1249262" y="848934"/>
                      <a:pt x="1236250" y="858811"/>
                    </a:cubicBezTo>
                    <a:cubicBezTo>
                      <a:pt x="1233131" y="861280"/>
                      <a:pt x="1228615" y="860850"/>
                      <a:pt x="1226141" y="857737"/>
                    </a:cubicBezTo>
                    <a:cubicBezTo>
                      <a:pt x="1223668" y="854731"/>
                      <a:pt x="1224098" y="850222"/>
                      <a:pt x="1227217" y="847754"/>
                    </a:cubicBezTo>
                    <a:cubicBezTo>
                      <a:pt x="1240552" y="835945"/>
                      <a:pt x="1256360" y="826391"/>
                      <a:pt x="1273352" y="818662"/>
                    </a:cubicBezTo>
                    <a:cubicBezTo>
                      <a:pt x="1285504" y="813187"/>
                      <a:pt x="1298301" y="808571"/>
                      <a:pt x="1311099" y="804707"/>
                    </a:cubicBezTo>
                    <a:cubicBezTo>
                      <a:pt x="1324112" y="800842"/>
                      <a:pt x="1337231" y="797836"/>
                      <a:pt x="1349599" y="794938"/>
                    </a:cubicBezTo>
                    <a:cubicBezTo>
                      <a:pt x="1356051" y="793435"/>
                      <a:pt x="1362396" y="792039"/>
                      <a:pt x="1368956" y="791073"/>
                    </a:cubicBezTo>
                    <a:cubicBezTo>
                      <a:pt x="1375516" y="790000"/>
                      <a:pt x="1382184" y="789141"/>
                      <a:pt x="1388851" y="788819"/>
                    </a:cubicBezTo>
                    <a:cubicBezTo>
                      <a:pt x="1389927" y="788819"/>
                      <a:pt x="1398960" y="789248"/>
                      <a:pt x="1404015" y="789356"/>
                    </a:cubicBezTo>
                    <a:cubicBezTo>
                      <a:pt x="1403584" y="789892"/>
                      <a:pt x="1403154" y="790537"/>
                      <a:pt x="1402724" y="791181"/>
                    </a:cubicBezTo>
                    <a:cubicBezTo>
                      <a:pt x="1403584" y="790322"/>
                      <a:pt x="1404768" y="789785"/>
                      <a:pt x="1405950" y="789463"/>
                    </a:cubicBezTo>
                    <a:cubicBezTo>
                      <a:pt x="1405735" y="789463"/>
                      <a:pt x="1405520" y="789463"/>
                      <a:pt x="1405413" y="789463"/>
                    </a:cubicBezTo>
                    <a:lnTo>
                      <a:pt x="1404015" y="789356"/>
                    </a:lnTo>
                    <a:cubicBezTo>
                      <a:pt x="1405198" y="787960"/>
                      <a:pt x="1406273" y="787316"/>
                      <a:pt x="1406381" y="789463"/>
                    </a:cubicBezTo>
                    <a:close/>
                    <a:moveTo>
                      <a:pt x="1062678" y="635310"/>
                    </a:moveTo>
                    <a:cubicBezTo>
                      <a:pt x="1063431" y="610942"/>
                      <a:pt x="1063646" y="586359"/>
                      <a:pt x="1062678" y="563064"/>
                    </a:cubicBezTo>
                    <a:cubicBezTo>
                      <a:pt x="1061603" y="536871"/>
                      <a:pt x="1059344" y="512396"/>
                      <a:pt x="1055366" y="491463"/>
                    </a:cubicBezTo>
                    <a:cubicBezTo>
                      <a:pt x="1054505" y="487813"/>
                      <a:pt x="1056871" y="484163"/>
                      <a:pt x="1060528" y="483411"/>
                    </a:cubicBezTo>
                    <a:cubicBezTo>
                      <a:pt x="1064184" y="482553"/>
                      <a:pt x="1067840" y="484914"/>
                      <a:pt x="1068701" y="488564"/>
                    </a:cubicBezTo>
                    <a:cubicBezTo>
                      <a:pt x="1073862" y="509927"/>
                      <a:pt x="1077734" y="535046"/>
                      <a:pt x="1079885" y="561991"/>
                    </a:cubicBezTo>
                    <a:cubicBezTo>
                      <a:pt x="1081713" y="585822"/>
                      <a:pt x="1082573" y="610942"/>
                      <a:pt x="1081928" y="635847"/>
                    </a:cubicBezTo>
                    <a:cubicBezTo>
                      <a:pt x="1081391" y="656029"/>
                      <a:pt x="1079993" y="675888"/>
                      <a:pt x="1077842" y="694889"/>
                    </a:cubicBezTo>
                    <a:cubicBezTo>
                      <a:pt x="1074185" y="728704"/>
                      <a:pt x="1068163" y="759405"/>
                      <a:pt x="1061280" y="782378"/>
                    </a:cubicBezTo>
                    <a:cubicBezTo>
                      <a:pt x="1060312" y="786135"/>
                      <a:pt x="1056333" y="788390"/>
                      <a:pt x="1052569" y="787316"/>
                    </a:cubicBezTo>
                    <a:cubicBezTo>
                      <a:pt x="1048698" y="786242"/>
                      <a:pt x="1046547" y="782378"/>
                      <a:pt x="1047515" y="778621"/>
                    </a:cubicBezTo>
                    <a:cubicBezTo>
                      <a:pt x="1053215" y="756078"/>
                      <a:pt x="1057086" y="726020"/>
                      <a:pt x="1059667" y="693171"/>
                    </a:cubicBezTo>
                    <a:cubicBezTo>
                      <a:pt x="1061065" y="674492"/>
                      <a:pt x="1062033" y="655062"/>
                      <a:pt x="1062678" y="635310"/>
                    </a:cubicBezTo>
                    <a:close/>
                    <a:moveTo>
                      <a:pt x="1088166" y="1463936"/>
                    </a:moveTo>
                    <a:cubicBezTo>
                      <a:pt x="1082143" y="1541549"/>
                      <a:pt x="1075046" y="1619162"/>
                      <a:pt x="1067840" y="1696776"/>
                    </a:cubicBezTo>
                    <a:cubicBezTo>
                      <a:pt x="1066442" y="1711590"/>
                      <a:pt x="1064829" y="1726189"/>
                      <a:pt x="1063001" y="1740896"/>
                    </a:cubicBezTo>
                    <a:cubicBezTo>
                      <a:pt x="1056011" y="1799294"/>
                      <a:pt x="1046870" y="1857370"/>
                      <a:pt x="1041278" y="1915982"/>
                    </a:cubicBezTo>
                    <a:cubicBezTo>
                      <a:pt x="1039772" y="1931763"/>
                      <a:pt x="1033319" y="1956882"/>
                      <a:pt x="1031491" y="1978674"/>
                    </a:cubicBezTo>
                    <a:cubicBezTo>
                      <a:pt x="1030631" y="1987906"/>
                      <a:pt x="1030631" y="1996494"/>
                      <a:pt x="1032674" y="2003257"/>
                    </a:cubicBezTo>
                    <a:cubicBezTo>
                      <a:pt x="1033750" y="2006799"/>
                      <a:pt x="1031706" y="2010664"/>
                      <a:pt x="1028050" y="2011737"/>
                    </a:cubicBezTo>
                    <a:cubicBezTo>
                      <a:pt x="1024393" y="2012811"/>
                      <a:pt x="1020629" y="2010771"/>
                      <a:pt x="1019554" y="2007121"/>
                    </a:cubicBezTo>
                    <a:cubicBezTo>
                      <a:pt x="1017081" y="1999070"/>
                      <a:pt x="1016651" y="1988765"/>
                      <a:pt x="1017403" y="1977600"/>
                    </a:cubicBezTo>
                    <a:cubicBezTo>
                      <a:pt x="1018909" y="1955809"/>
                      <a:pt x="1024931" y="1930474"/>
                      <a:pt x="1026222" y="1914587"/>
                    </a:cubicBezTo>
                    <a:cubicBezTo>
                      <a:pt x="1027512" y="1899880"/>
                      <a:pt x="1028910" y="1885173"/>
                      <a:pt x="1030416" y="1870466"/>
                    </a:cubicBezTo>
                    <a:cubicBezTo>
                      <a:pt x="1036653" y="1812068"/>
                      <a:pt x="1045042" y="1753885"/>
                      <a:pt x="1049988" y="1695273"/>
                    </a:cubicBezTo>
                    <a:cubicBezTo>
                      <a:pt x="1053968" y="1648683"/>
                      <a:pt x="1057624" y="1602094"/>
                      <a:pt x="1061495" y="1555505"/>
                    </a:cubicBezTo>
                    <a:cubicBezTo>
                      <a:pt x="1063431" y="1530922"/>
                      <a:pt x="1065367" y="1506446"/>
                      <a:pt x="1067410" y="1481863"/>
                    </a:cubicBezTo>
                    <a:cubicBezTo>
                      <a:pt x="1066657" y="1483903"/>
                      <a:pt x="1065474" y="1486265"/>
                      <a:pt x="1062356" y="1489056"/>
                    </a:cubicBezTo>
                    <a:cubicBezTo>
                      <a:pt x="1057516" y="1493135"/>
                      <a:pt x="1048913" y="1498610"/>
                      <a:pt x="1045579" y="1502582"/>
                    </a:cubicBezTo>
                    <a:lnTo>
                      <a:pt x="1005896" y="1549815"/>
                    </a:lnTo>
                    <a:cubicBezTo>
                      <a:pt x="994174" y="1563341"/>
                      <a:pt x="982990" y="1577082"/>
                      <a:pt x="972021" y="1590822"/>
                    </a:cubicBezTo>
                    <a:cubicBezTo>
                      <a:pt x="960944" y="1604670"/>
                      <a:pt x="950083" y="1618626"/>
                      <a:pt x="939758" y="1632903"/>
                    </a:cubicBezTo>
                    <a:cubicBezTo>
                      <a:pt x="926208" y="1651904"/>
                      <a:pt x="913303" y="1671442"/>
                      <a:pt x="901689" y="1692267"/>
                    </a:cubicBezTo>
                    <a:cubicBezTo>
                      <a:pt x="899860" y="1695702"/>
                      <a:pt x="895452" y="1697098"/>
                      <a:pt x="892010" y="1695273"/>
                    </a:cubicBezTo>
                    <a:cubicBezTo>
                      <a:pt x="888569" y="1693448"/>
                      <a:pt x="887171" y="1689154"/>
                      <a:pt x="888999" y="1685612"/>
                    </a:cubicBezTo>
                    <a:cubicBezTo>
                      <a:pt x="902549" y="1658130"/>
                      <a:pt x="917928" y="1632366"/>
                      <a:pt x="935242" y="1607783"/>
                    </a:cubicBezTo>
                    <a:cubicBezTo>
                      <a:pt x="943845" y="1595439"/>
                      <a:pt x="952986" y="1583523"/>
                      <a:pt x="962557" y="1571822"/>
                    </a:cubicBezTo>
                    <a:cubicBezTo>
                      <a:pt x="972021" y="1560228"/>
                      <a:pt x="982022" y="1549064"/>
                      <a:pt x="992239" y="1537792"/>
                    </a:cubicBezTo>
                    <a:lnTo>
                      <a:pt x="1033965" y="1492383"/>
                    </a:lnTo>
                    <a:cubicBezTo>
                      <a:pt x="1037836" y="1488304"/>
                      <a:pt x="1047192" y="1482937"/>
                      <a:pt x="1052677" y="1478750"/>
                    </a:cubicBezTo>
                    <a:cubicBezTo>
                      <a:pt x="1052462" y="1477891"/>
                      <a:pt x="1052462" y="1477033"/>
                      <a:pt x="1052677" y="1476174"/>
                    </a:cubicBezTo>
                    <a:cubicBezTo>
                      <a:pt x="1053322" y="1472524"/>
                      <a:pt x="1056871" y="1470055"/>
                      <a:pt x="1060635" y="1470699"/>
                    </a:cubicBezTo>
                    <a:cubicBezTo>
                      <a:pt x="1064076" y="1471236"/>
                      <a:pt x="1065905" y="1472953"/>
                      <a:pt x="1066872" y="1474349"/>
                    </a:cubicBezTo>
                    <a:cubicBezTo>
                      <a:pt x="1067625" y="1475315"/>
                      <a:pt x="1067518" y="1476603"/>
                      <a:pt x="1067733" y="1477784"/>
                    </a:cubicBezTo>
                    <a:cubicBezTo>
                      <a:pt x="1069346" y="1457173"/>
                      <a:pt x="1071067" y="1436562"/>
                      <a:pt x="1072680" y="1415844"/>
                    </a:cubicBezTo>
                    <a:cubicBezTo>
                      <a:pt x="1077519" y="1353689"/>
                      <a:pt x="1082358" y="1291641"/>
                      <a:pt x="1086660" y="1229486"/>
                    </a:cubicBezTo>
                    <a:cubicBezTo>
                      <a:pt x="1089994" y="1182897"/>
                      <a:pt x="1089456" y="1135556"/>
                      <a:pt x="1091607" y="1088644"/>
                    </a:cubicBezTo>
                    <a:cubicBezTo>
                      <a:pt x="1092575" y="1068248"/>
                      <a:pt x="1093973" y="1047959"/>
                      <a:pt x="1096339" y="1027777"/>
                    </a:cubicBezTo>
                    <a:cubicBezTo>
                      <a:pt x="1096769" y="1023913"/>
                      <a:pt x="1100318" y="1021122"/>
                      <a:pt x="1104297" y="1021551"/>
                    </a:cubicBezTo>
                    <a:cubicBezTo>
                      <a:pt x="1108168" y="1021981"/>
                      <a:pt x="1110964" y="1025416"/>
                      <a:pt x="1110534" y="1029388"/>
                    </a:cubicBezTo>
                    <a:cubicBezTo>
                      <a:pt x="1108491" y="1049247"/>
                      <a:pt x="1107415" y="1069214"/>
                      <a:pt x="1106878" y="1089181"/>
                    </a:cubicBezTo>
                    <a:cubicBezTo>
                      <a:pt x="1105372" y="1136307"/>
                      <a:pt x="1106555" y="1183755"/>
                      <a:pt x="1103867" y="1230560"/>
                    </a:cubicBezTo>
                    <a:cubicBezTo>
                      <a:pt x="1099242" y="1308388"/>
                      <a:pt x="1094188" y="1386215"/>
                      <a:pt x="1088166" y="1463936"/>
                    </a:cubicBezTo>
                    <a:close/>
                    <a:moveTo>
                      <a:pt x="1171510" y="1678312"/>
                    </a:moveTo>
                    <a:cubicBezTo>
                      <a:pt x="1172370" y="1681747"/>
                      <a:pt x="1183662" y="1722969"/>
                      <a:pt x="1185276" y="1739501"/>
                    </a:cubicBezTo>
                    <a:cubicBezTo>
                      <a:pt x="1185813" y="1744439"/>
                      <a:pt x="1185276" y="1747981"/>
                      <a:pt x="1184415" y="1749484"/>
                    </a:cubicBezTo>
                    <a:cubicBezTo>
                      <a:pt x="1183340" y="1751524"/>
                      <a:pt x="1181942" y="1752705"/>
                      <a:pt x="1180329" y="1753348"/>
                    </a:cubicBezTo>
                    <a:cubicBezTo>
                      <a:pt x="1176780" y="1754637"/>
                      <a:pt x="1172801" y="1752919"/>
                      <a:pt x="1171403" y="1749484"/>
                    </a:cubicBezTo>
                    <a:cubicBezTo>
                      <a:pt x="1170757" y="1747767"/>
                      <a:pt x="1170865" y="1745942"/>
                      <a:pt x="1171510" y="1744439"/>
                    </a:cubicBezTo>
                    <a:cubicBezTo>
                      <a:pt x="1171510" y="1744546"/>
                      <a:pt x="1171618" y="1744546"/>
                      <a:pt x="1171725" y="1744546"/>
                    </a:cubicBezTo>
                    <a:cubicBezTo>
                      <a:pt x="1172155" y="1744546"/>
                      <a:pt x="1172048" y="1744117"/>
                      <a:pt x="1171940" y="1743472"/>
                    </a:cubicBezTo>
                    <a:cubicBezTo>
                      <a:pt x="1171725" y="1742721"/>
                      <a:pt x="1171510" y="1741970"/>
                      <a:pt x="1171403" y="1741218"/>
                    </a:cubicBezTo>
                    <a:cubicBezTo>
                      <a:pt x="1169037" y="1725331"/>
                      <a:pt x="1156024" y="1686041"/>
                      <a:pt x="1155056" y="1682820"/>
                    </a:cubicBezTo>
                    <a:cubicBezTo>
                      <a:pt x="1147959" y="1658238"/>
                      <a:pt x="1140108" y="1633762"/>
                      <a:pt x="1132258" y="1609286"/>
                    </a:cubicBezTo>
                    <a:cubicBezTo>
                      <a:pt x="1126988" y="1592969"/>
                      <a:pt x="1121719" y="1576760"/>
                      <a:pt x="1116341" y="1560550"/>
                    </a:cubicBezTo>
                    <a:cubicBezTo>
                      <a:pt x="1107200" y="1533498"/>
                      <a:pt x="1097737" y="1506661"/>
                      <a:pt x="1087198" y="1480146"/>
                    </a:cubicBezTo>
                    <a:cubicBezTo>
                      <a:pt x="1085692" y="1476496"/>
                      <a:pt x="1087305" y="1472309"/>
                      <a:pt x="1090962" y="1470806"/>
                    </a:cubicBezTo>
                    <a:cubicBezTo>
                      <a:pt x="1094618" y="1469303"/>
                      <a:pt x="1098812" y="1471021"/>
                      <a:pt x="1100318" y="1474564"/>
                    </a:cubicBezTo>
                    <a:cubicBezTo>
                      <a:pt x="1115159" y="1507413"/>
                      <a:pt x="1129031" y="1540690"/>
                      <a:pt x="1140968" y="1574720"/>
                    </a:cubicBezTo>
                    <a:cubicBezTo>
                      <a:pt x="1145808" y="1588353"/>
                      <a:pt x="1150325" y="1602094"/>
                      <a:pt x="1154411" y="1615835"/>
                    </a:cubicBezTo>
                    <a:cubicBezTo>
                      <a:pt x="1160756" y="1636553"/>
                      <a:pt x="1166241" y="1657486"/>
                      <a:pt x="1171510" y="1678312"/>
                    </a:cubicBezTo>
                    <a:close/>
                    <a:moveTo>
                      <a:pt x="1238186" y="1451269"/>
                    </a:moveTo>
                    <a:cubicBezTo>
                      <a:pt x="1253672" y="1488197"/>
                      <a:pt x="1267975" y="1525769"/>
                      <a:pt x="1287332" y="1560550"/>
                    </a:cubicBezTo>
                    <a:cubicBezTo>
                      <a:pt x="1289268" y="1563878"/>
                      <a:pt x="1288192" y="1568065"/>
                      <a:pt x="1284859" y="1569889"/>
                    </a:cubicBezTo>
                    <a:cubicBezTo>
                      <a:pt x="1281633" y="1571822"/>
                      <a:pt x="1277438" y="1570748"/>
                      <a:pt x="1275610" y="1567420"/>
                    </a:cubicBezTo>
                    <a:cubicBezTo>
                      <a:pt x="1251091" y="1527272"/>
                      <a:pt x="1232809" y="1483259"/>
                      <a:pt x="1213021" y="1440319"/>
                    </a:cubicBezTo>
                    <a:cubicBezTo>
                      <a:pt x="1207859" y="1429048"/>
                      <a:pt x="1202590" y="1417883"/>
                      <a:pt x="1196997" y="1406827"/>
                    </a:cubicBezTo>
                    <a:cubicBezTo>
                      <a:pt x="1188824" y="1390295"/>
                      <a:pt x="1180006" y="1374085"/>
                      <a:pt x="1170005" y="1358734"/>
                    </a:cubicBezTo>
                    <a:cubicBezTo>
                      <a:pt x="1152798" y="1332111"/>
                      <a:pt x="1132150" y="1307529"/>
                      <a:pt x="1104404" y="1286918"/>
                    </a:cubicBezTo>
                    <a:cubicBezTo>
                      <a:pt x="1101286" y="1284556"/>
                      <a:pt x="1100533" y="1280155"/>
                      <a:pt x="1102791" y="1276934"/>
                    </a:cubicBezTo>
                    <a:cubicBezTo>
                      <a:pt x="1105049" y="1273714"/>
                      <a:pt x="1109566" y="1273070"/>
                      <a:pt x="1112793" y="1275324"/>
                    </a:cubicBezTo>
                    <a:cubicBezTo>
                      <a:pt x="1153121" y="1303020"/>
                      <a:pt x="1181404" y="1338445"/>
                      <a:pt x="1203450" y="1377627"/>
                    </a:cubicBezTo>
                    <a:cubicBezTo>
                      <a:pt x="1216678" y="1401244"/>
                      <a:pt x="1227647" y="1426149"/>
                      <a:pt x="1238186" y="1451269"/>
                    </a:cubicBezTo>
                    <a:close/>
                    <a:moveTo>
                      <a:pt x="1308410" y="1330931"/>
                    </a:moveTo>
                    <a:cubicBezTo>
                      <a:pt x="1311529" y="1333185"/>
                      <a:pt x="1312282" y="1337372"/>
                      <a:pt x="1310024" y="1340485"/>
                    </a:cubicBezTo>
                    <a:cubicBezTo>
                      <a:pt x="1307873" y="1343491"/>
                      <a:pt x="1303571" y="1344242"/>
                      <a:pt x="1300560" y="1342095"/>
                    </a:cubicBezTo>
                    <a:cubicBezTo>
                      <a:pt x="1293570" y="1337479"/>
                      <a:pt x="1286902" y="1329213"/>
                      <a:pt x="1280557" y="1319337"/>
                    </a:cubicBezTo>
                    <a:cubicBezTo>
                      <a:pt x="1268835" y="1300873"/>
                      <a:pt x="1258296" y="1276505"/>
                      <a:pt x="1249155" y="1264052"/>
                    </a:cubicBezTo>
                    <a:cubicBezTo>
                      <a:pt x="1238616" y="1249453"/>
                      <a:pt x="1227324" y="1235712"/>
                      <a:pt x="1215817" y="1222079"/>
                    </a:cubicBezTo>
                    <a:cubicBezTo>
                      <a:pt x="1207967" y="1213062"/>
                      <a:pt x="1200116" y="1204045"/>
                      <a:pt x="1192158" y="1195242"/>
                    </a:cubicBezTo>
                    <a:cubicBezTo>
                      <a:pt x="1171940" y="1173128"/>
                      <a:pt x="1150862" y="1151873"/>
                      <a:pt x="1128816" y="1131155"/>
                    </a:cubicBezTo>
                    <a:cubicBezTo>
                      <a:pt x="1125913" y="1128578"/>
                      <a:pt x="1125698" y="1124069"/>
                      <a:pt x="1128278" y="1121064"/>
                    </a:cubicBezTo>
                    <a:cubicBezTo>
                      <a:pt x="1130860" y="1118165"/>
                      <a:pt x="1135376" y="1117951"/>
                      <a:pt x="1138387" y="1120527"/>
                    </a:cubicBezTo>
                    <a:cubicBezTo>
                      <a:pt x="1155164" y="1134805"/>
                      <a:pt x="1171618" y="1149296"/>
                      <a:pt x="1187426" y="1164433"/>
                    </a:cubicBezTo>
                    <a:cubicBezTo>
                      <a:pt x="1198073" y="1174631"/>
                      <a:pt x="1208397" y="1185044"/>
                      <a:pt x="1218291" y="1195886"/>
                    </a:cubicBezTo>
                    <a:cubicBezTo>
                      <a:pt x="1226571" y="1204903"/>
                      <a:pt x="1234530" y="1214242"/>
                      <a:pt x="1242165" y="1223904"/>
                    </a:cubicBezTo>
                    <a:cubicBezTo>
                      <a:pt x="1249800" y="1233458"/>
                      <a:pt x="1257006" y="1243441"/>
                      <a:pt x="1263888" y="1253640"/>
                    </a:cubicBezTo>
                    <a:cubicBezTo>
                      <a:pt x="1272814" y="1266844"/>
                      <a:pt x="1282493" y="1292071"/>
                      <a:pt x="1293570" y="1311501"/>
                    </a:cubicBezTo>
                    <a:cubicBezTo>
                      <a:pt x="1298301" y="1319659"/>
                      <a:pt x="1303033" y="1326851"/>
                      <a:pt x="1308410" y="1330931"/>
                    </a:cubicBezTo>
                    <a:close/>
                    <a:moveTo>
                      <a:pt x="919433" y="1420889"/>
                    </a:moveTo>
                    <a:cubicBezTo>
                      <a:pt x="901044" y="1441286"/>
                      <a:pt x="883299" y="1462111"/>
                      <a:pt x="867061" y="1484118"/>
                    </a:cubicBezTo>
                    <a:cubicBezTo>
                      <a:pt x="864802" y="1487338"/>
                      <a:pt x="860393" y="1488090"/>
                      <a:pt x="857167" y="1485835"/>
                    </a:cubicBezTo>
                    <a:cubicBezTo>
                      <a:pt x="853940" y="1483581"/>
                      <a:pt x="853188" y="1479072"/>
                      <a:pt x="855446" y="1475852"/>
                    </a:cubicBezTo>
                    <a:cubicBezTo>
                      <a:pt x="874911" y="1446975"/>
                      <a:pt x="896419" y="1419494"/>
                      <a:pt x="919541" y="1393300"/>
                    </a:cubicBezTo>
                    <a:cubicBezTo>
                      <a:pt x="928682" y="1382888"/>
                      <a:pt x="938145" y="1372582"/>
                      <a:pt x="947932" y="1362706"/>
                    </a:cubicBezTo>
                    <a:cubicBezTo>
                      <a:pt x="962557" y="1347784"/>
                      <a:pt x="977721" y="1333400"/>
                      <a:pt x="992991" y="1319337"/>
                    </a:cubicBezTo>
                    <a:cubicBezTo>
                      <a:pt x="999874" y="1313004"/>
                      <a:pt x="1006972" y="1306777"/>
                      <a:pt x="1014069" y="1300766"/>
                    </a:cubicBezTo>
                    <a:cubicBezTo>
                      <a:pt x="1024716" y="1291641"/>
                      <a:pt x="1035578" y="1282946"/>
                      <a:pt x="1046440" y="1274143"/>
                    </a:cubicBezTo>
                    <a:cubicBezTo>
                      <a:pt x="1049666" y="1271567"/>
                      <a:pt x="1055043" y="1269098"/>
                      <a:pt x="1060528" y="1266736"/>
                    </a:cubicBezTo>
                    <a:cubicBezTo>
                      <a:pt x="1063323" y="1265555"/>
                      <a:pt x="1067195" y="1263516"/>
                      <a:pt x="1069346" y="1262335"/>
                    </a:cubicBezTo>
                    <a:cubicBezTo>
                      <a:pt x="1068808" y="1260188"/>
                      <a:pt x="1069346" y="1257934"/>
                      <a:pt x="1070959" y="1256108"/>
                    </a:cubicBezTo>
                    <a:cubicBezTo>
                      <a:pt x="1073540" y="1253425"/>
                      <a:pt x="1077842" y="1253210"/>
                      <a:pt x="1080638" y="1255787"/>
                    </a:cubicBezTo>
                    <a:cubicBezTo>
                      <a:pt x="1082896" y="1257826"/>
                      <a:pt x="1083864" y="1259973"/>
                      <a:pt x="1084186" y="1262013"/>
                    </a:cubicBezTo>
                    <a:cubicBezTo>
                      <a:pt x="1084832" y="1265233"/>
                      <a:pt x="1083649" y="1268668"/>
                      <a:pt x="1080423" y="1271889"/>
                    </a:cubicBezTo>
                    <a:cubicBezTo>
                      <a:pt x="1077949" y="1274143"/>
                      <a:pt x="1073755" y="1276505"/>
                      <a:pt x="1069131" y="1278759"/>
                    </a:cubicBezTo>
                    <a:cubicBezTo>
                      <a:pt x="1064399" y="1281121"/>
                      <a:pt x="1059130" y="1283375"/>
                      <a:pt x="1056333" y="1285951"/>
                    </a:cubicBezTo>
                    <a:cubicBezTo>
                      <a:pt x="1047622" y="1293466"/>
                      <a:pt x="1039019" y="1301195"/>
                      <a:pt x="1030523" y="1308924"/>
                    </a:cubicBezTo>
                    <a:cubicBezTo>
                      <a:pt x="1022028" y="1316546"/>
                      <a:pt x="1013639" y="1324383"/>
                      <a:pt x="1005466" y="1332434"/>
                    </a:cubicBezTo>
                    <a:cubicBezTo>
                      <a:pt x="990626" y="1346711"/>
                      <a:pt x="976215" y="1361418"/>
                      <a:pt x="961804" y="1376125"/>
                    </a:cubicBezTo>
                    <a:cubicBezTo>
                      <a:pt x="947394" y="1390831"/>
                      <a:pt x="933198" y="1405646"/>
                      <a:pt x="919433" y="1420889"/>
                    </a:cubicBezTo>
                    <a:close/>
                    <a:moveTo>
                      <a:pt x="1029448" y="1714810"/>
                    </a:moveTo>
                    <a:lnTo>
                      <a:pt x="1007617" y="1746156"/>
                    </a:lnTo>
                    <a:cubicBezTo>
                      <a:pt x="1004606" y="1750343"/>
                      <a:pt x="1001595" y="1754422"/>
                      <a:pt x="998584" y="1758501"/>
                    </a:cubicBezTo>
                    <a:cubicBezTo>
                      <a:pt x="994820" y="1763332"/>
                      <a:pt x="991056" y="1768055"/>
                      <a:pt x="987292" y="1772886"/>
                    </a:cubicBezTo>
                    <a:cubicBezTo>
                      <a:pt x="981700" y="1780078"/>
                      <a:pt x="976000" y="1787271"/>
                      <a:pt x="970515" y="1794571"/>
                    </a:cubicBezTo>
                    <a:cubicBezTo>
                      <a:pt x="968364" y="1797898"/>
                      <a:pt x="963955" y="1798865"/>
                      <a:pt x="960622" y="1796718"/>
                    </a:cubicBezTo>
                    <a:cubicBezTo>
                      <a:pt x="957288" y="1794571"/>
                      <a:pt x="956427" y="1790169"/>
                      <a:pt x="958471" y="1786841"/>
                    </a:cubicBezTo>
                    <a:cubicBezTo>
                      <a:pt x="964923" y="1775570"/>
                      <a:pt x="971483" y="1764405"/>
                      <a:pt x="978688" y="1753563"/>
                    </a:cubicBezTo>
                    <a:cubicBezTo>
                      <a:pt x="981592" y="1749269"/>
                      <a:pt x="984496" y="1744975"/>
                      <a:pt x="987614" y="1740896"/>
                    </a:cubicBezTo>
                    <a:cubicBezTo>
                      <a:pt x="992239" y="1734670"/>
                      <a:pt x="997293" y="1728766"/>
                      <a:pt x="1002240" y="1722862"/>
                    </a:cubicBezTo>
                    <a:lnTo>
                      <a:pt x="1017296" y="1705578"/>
                    </a:lnTo>
                    <a:cubicBezTo>
                      <a:pt x="1017511" y="1705364"/>
                      <a:pt x="1021597" y="1702465"/>
                      <a:pt x="1023426" y="1700211"/>
                    </a:cubicBezTo>
                    <a:lnTo>
                      <a:pt x="1023533" y="1699459"/>
                    </a:lnTo>
                    <a:cubicBezTo>
                      <a:pt x="1023533" y="1699567"/>
                      <a:pt x="1023533" y="1699674"/>
                      <a:pt x="1023533" y="1699782"/>
                    </a:cubicBezTo>
                    <a:cubicBezTo>
                      <a:pt x="1023533" y="1699889"/>
                      <a:pt x="1023533" y="1700104"/>
                      <a:pt x="1023533" y="1700211"/>
                    </a:cubicBezTo>
                    <a:cubicBezTo>
                      <a:pt x="1024286" y="1699138"/>
                      <a:pt x="1024716" y="1698279"/>
                      <a:pt x="1023963" y="1697742"/>
                    </a:cubicBezTo>
                    <a:cubicBezTo>
                      <a:pt x="1025361" y="1694199"/>
                      <a:pt x="1029340" y="1692482"/>
                      <a:pt x="1032782" y="1693877"/>
                    </a:cubicBezTo>
                    <a:cubicBezTo>
                      <a:pt x="1035255" y="1694629"/>
                      <a:pt x="1037191" y="1696776"/>
                      <a:pt x="1037191" y="1700962"/>
                    </a:cubicBezTo>
                    <a:cubicBezTo>
                      <a:pt x="1037191" y="1701606"/>
                      <a:pt x="1036761" y="1703002"/>
                      <a:pt x="1035793" y="1704934"/>
                    </a:cubicBezTo>
                    <a:cubicBezTo>
                      <a:pt x="1034287" y="1707725"/>
                      <a:pt x="1029663" y="1714488"/>
                      <a:pt x="1029448" y="1714810"/>
                    </a:cubicBezTo>
                    <a:close/>
                    <a:moveTo>
                      <a:pt x="991378" y="772609"/>
                    </a:moveTo>
                    <a:lnTo>
                      <a:pt x="991056" y="772180"/>
                    </a:lnTo>
                    <a:cubicBezTo>
                      <a:pt x="991916" y="772072"/>
                      <a:pt x="992561" y="772287"/>
                      <a:pt x="992239" y="772824"/>
                    </a:cubicBezTo>
                    <a:lnTo>
                      <a:pt x="991378" y="772609"/>
                    </a:lnTo>
                    <a:close/>
                    <a:moveTo>
                      <a:pt x="711018" y="396351"/>
                    </a:moveTo>
                    <a:cubicBezTo>
                      <a:pt x="711018" y="396351"/>
                      <a:pt x="711018" y="396351"/>
                      <a:pt x="711018" y="396351"/>
                    </a:cubicBezTo>
                    <a:lnTo>
                      <a:pt x="711126" y="396674"/>
                    </a:lnTo>
                    <a:lnTo>
                      <a:pt x="711018" y="396351"/>
                    </a:lnTo>
                    <a:close/>
                    <a:moveTo>
                      <a:pt x="626813" y="334089"/>
                    </a:moveTo>
                    <a:cubicBezTo>
                      <a:pt x="653483" y="348474"/>
                      <a:pt x="677358" y="361463"/>
                      <a:pt x="694672" y="371124"/>
                    </a:cubicBezTo>
                    <a:cubicBezTo>
                      <a:pt x="671550" y="336880"/>
                      <a:pt x="648429" y="302636"/>
                      <a:pt x="624555" y="268821"/>
                    </a:cubicBezTo>
                    <a:cubicBezTo>
                      <a:pt x="573365" y="196038"/>
                      <a:pt x="520347" y="124759"/>
                      <a:pt x="463243" y="57880"/>
                    </a:cubicBezTo>
                    <a:cubicBezTo>
                      <a:pt x="460661" y="54875"/>
                      <a:pt x="460984" y="50366"/>
                      <a:pt x="463888" y="47790"/>
                    </a:cubicBezTo>
                    <a:cubicBezTo>
                      <a:pt x="466899" y="45213"/>
                      <a:pt x="471416" y="45535"/>
                      <a:pt x="473997" y="48541"/>
                    </a:cubicBezTo>
                    <a:cubicBezTo>
                      <a:pt x="532499" y="114883"/>
                      <a:pt x="587130" y="185518"/>
                      <a:pt x="639503" y="258301"/>
                    </a:cubicBezTo>
                    <a:cubicBezTo>
                      <a:pt x="658645" y="284923"/>
                      <a:pt x="677142" y="312297"/>
                      <a:pt x="695747" y="339349"/>
                    </a:cubicBezTo>
                    <a:cubicBezTo>
                      <a:pt x="691876" y="323569"/>
                      <a:pt x="686929" y="306178"/>
                      <a:pt x="680584" y="286748"/>
                    </a:cubicBezTo>
                    <a:cubicBezTo>
                      <a:pt x="676067" y="272793"/>
                      <a:pt x="671013" y="258515"/>
                      <a:pt x="666065" y="244238"/>
                    </a:cubicBezTo>
                    <a:lnTo>
                      <a:pt x="641224" y="173388"/>
                    </a:lnTo>
                    <a:cubicBezTo>
                      <a:pt x="628211" y="136460"/>
                      <a:pt x="618425" y="109837"/>
                      <a:pt x="618425" y="109837"/>
                    </a:cubicBezTo>
                    <a:cubicBezTo>
                      <a:pt x="616919" y="106187"/>
                      <a:pt x="618640" y="102001"/>
                      <a:pt x="622296" y="100498"/>
                    </a:cubicBezTo>
                    <a:cubicBezTo>
                      <a:pt x="625953" y="98995"/>
                      <a:pt x="630147" y="100820"/>
                      <a:pt x="631545" y="104362"/>
                    </a:cubicBezTo>
                    <a:cubicBezTo>
                      <a:pt x="631545" y="104362"/>
                      <a:pt x="649397" y="144189"/>
                      <a:pt x="668539" y="194321"/>
                    </a:cubicBezTo>
                    <a:cubicBezTo>
                      <a:pt x="672303" y="204089"/>
                      <a:pt x="676067" y="214288"/>
                      <a:pt x="679724" y="224701"/>
                    </a:cubicBezTo>
                    <a:cubicBezTo>
                      <a:pt x="683165" y="234899"/>
                      <a:pt x="686606" y="245204"/>
                      <a:pt x="689832" y="255510"/>
                    </a:cubicBezTo>
                    <a:cubicBezTo>
                      <a:pt x="702522" y="296302"/>
                      <a:pt x="712416" y="336129"/>
                      <a:pt x="714567" y="361785"/>
                    </a:cubicBezTo>
                    <a:cubicBezTo>
                      <a:pt x="714674" y="362858"/>
                      <a:pt x="713169" y="362966"/>
                      <a:pt x="712846" y="363932"/>
                    </a:cubicBezTo>
                    <a:cubicBezTo>
                      <a:pt x="718761" y="372627"/>
                      <a:pt x="724891" y="381108"/>
                      <a:pt x="730805" y="389803"/>
                    </a:cubicBezTo>
                    <a:cubicBezTo>
                      <a:pt x="751561" y="420612"/>
                      <a:pt x="771886" y="451207"/>
                      <a:pt x="792319" y="482123"/>
                    </a:cubicBezTo>
                    <a:cubicBezTo>
                      <a:pt x="791997" y="472891"/>
                      <a:pt x="791566" y="460009"/>
                      <a:pt x="791351" y="453354"/>
                    </a:cubicBezTo>
                    <a:cubicBezTo>
                      <a:pt x="791029" y="443370"/>
                      <a:pt x="790491" y="433387"/>
                      <a:pt x="789738" y="423403"/>
                    </a:cubicBezTo>
                    <a:cubicBezTo>
                      <a:pt x="788770" y="408374"/>
                      <a:pt x="787480" y="393453"/>
                      <a:pt x="786082" y="378531"/>
                    </a:cubicBezTo>
                    <a:cubicBezTo>
                      <a:pt x="784576" y="361248"/>
                      <a:pt x="782425" y="343643"/>
                      <a:pt x="780059" y="326038"/>
                    </a:cubicBezTo>
                    <a:cubicBezTo>
                      <a:pt x="777694" y="308648"/>
                      <a:pt x="775005" y="291257"/>
                      <a:pt x="771994" y="273866"/>
                    </a:cubicBezTo>
                    <a:cubicBezTo>
                      <a:pt x="765757" y="238871"/>
                      <a:pt x="757906" y="204089"/>
                      <a:pt x="747367" y="171241"/>
                    </a:cubicBezTo>
                    <a:cubicBezTo>
                      <a:pt x="746077" y="167484"/>
                      <a:pt x="748120" y="163512"/>
                      <a:pt x="751776" y="162223"/>
                    </a:cubicBezTo>
                    <a:cubicBezTo>
                      <a:pt x="755540" y="160935"/>
                      <a:pt x="759627" y="162868"/>
                      <a:pt x="760917" y="166625"/>
                    </a:cubicBezTo>
                    <a:cubicBezTo>
                      <a:pt x="772962" y="199796"/>
                      <a:pt x="782856" y="234791"/>
                      <a:pt x="790169" y="270324"/>
                    </a:cubicBezTo>
                    <a:cubicBezTo>
                      <a:pt x="793825" y="288036"/>
                      <a:pt x="796836" y="305749"/>
                      <a:pt x="799202" y="323461"/>
                    </a:cubicBezTo>
                    <a:cubicBezTo>
                      <a:pt x="801568" y="341496"/>
                      <a:pt x="803073" y="359424"/>
                      <a:pt x="804256" y="377029"/>
                    </a:cubicBezTo>
                    <a:cubicBezTo>
                      <a:pt x="805117" y="389696"/>
                      <a:pt x="805762" y="402363"/>
                      <a:pt x="806300" y="415030"/>
                    </a:cubicBezTo>
                    <a:cubicBezTo>
                      <a:pt x="806730" y="427697"/>
                      <a:pt x="806945" y="440364"/>
                      <a:pt x="806945" y="453139"/>
                    </a:cubicBezTo>
                    <a:cubicBezTo>
                      <a:pt x="806837" y="460761"/>
                      <a:pt x="806407" y="477937"/>
                      <a:pt x="806514" y="486417"/>
                    </a:cubicBezTo>
                    <a:cubicBezTo>
                      <a:pt x="806945" y="487490"/>
                      <a:pt x="807267" y="488779"/>
                      <a:pt x="807160" y="490067"/>
                    </a:cubicBezTo>
                    <a:cubicBezTo>
                      <a:pt x="806730" y="495327"/>
                      <a:pt x="804256" y="496937"/>
                      <a:pt x="802643" y="497689"/>
                    </a:cubicBezTo>
                    <a:cubicBezTo>
                      <a:pt x="822861" y="528283"/>
                      <a:pt x="843294" y="559200"/>
                      <a:pt x="863727" y="589365"/>
                    </a:cubicBezTo>
                    <a:cubicBezTo>
                      <a:pt x="870394" y="599241"/>
                      <a:pt x="877169" y="609117"/>
                      <a:pt x="884052" y="618886"/>
                    </a:cubicBezTo>
                    <a:cubicBezTo>
                      <a:pt x="891365" y="629406"/>
                      <a:pt x="898785" y="639819"/>
                      <a:pt x="906206" y="650339"/>
                    </a:cubicBezTo>
                    <a:cubicBezTo>
                      <a:pt x="906851" y="625326"/>
                      <a:pt x="908249" y="570901"/>
                      <a:pt x="909109" y="511000"/>
                    </a:cubicBezTo>
                    <a:cubicBezTo>
                      <a:pt x="909217" y="497474"/>
                      <a:pt x="909432" y="483733"/>
                      <a:pt x="909647" y="469993"/>
                    </a:cubicBezTo>
                    <a:cubicBezTo>
                      <a:pt x="910077" y="449060"/>
                      <a:pt x="910400" y="428234"/>
                      <a:pt x="910615" y="408482"/>
                    </a:cubicBezTo>
                    <a:cubicBezTo>
                      <a:pt x="910937" y="362429"/>
                      <a:pt x="910292" y="322066"/>
                      <a:pt x="906421" y="299952"/>
                    </a:cubicBezTo>
                    <a:cubicBezTo>
                      <a:pt x="905668" y="296088"/>
                      <a:pt x="908141" y="292331"/>
                      <a:pt x="912013" y="291579"/>
                    </a:cubicBezTo>
                    <a:cubicBezTo>
                      <a:pt x="915884" y="290828"/>
                      <a:pt x="919648" y="293404"/>
                      <a:pt x="920401" y="297268"/>
                    </a:cubicBezTo>
                    <a:cubicBezTo>
                      <a:pt x="924487" y="316162"/>
                      <a:pt x="927069" y="348367"/>
                      <a:pt x="928359" y="386261"/>
                    </a:cubicBezTo>
                    <a:cubicBezTo>
                      <a:pt x="928897" y="404832"/>
                      <a:pt x="929327" y="424799"/>
                      <a:pt x="929219" y="445195"/>
                    </a:cubicBezTo>
                    <a:cubicBezTo>
                      <a:pt x="929112" y="474716"/>
                      <a:pt x="928251" y="505096"/>
                      <a:pt x="927069" y="533543"/>
                    </a:cubicBezTo>
                    <a:cubicBezTo>
                      <a:pt x="924165" y="606004"/>
                      <a:pt x="919433" y="665690"/>
                      <a:pt x="919433" y="665690"/>
                    </a:cubicBezTo>
                    <a:cubicBezTo>
                      <a:pt x="919433" y="666441"/>
                      <a:pt x="918250" y="666334"/>
                      <a:pt x="917928" y="667085"/>
                    </a:cubicBezTo>
                    <a:cubicBezTo>
                      <a:pt x="934382" y="690272"/>
                      <a:pt x="950943" y="713353"/>
                      <a:pt x="966966" y="736755"/>
                    </a:cubicBezTo>
                    <a:cubicBezTo>
                      <a:pt x="967182" y="737184"/>
                      <a:pt x="968364" y="738902"/>
                      <a:pt x="969440" y="740727"/>
                    </a:cubicBezTo>
                    <a:cubicBezTo>
                      <a:pt x="972881" y="725376"/>
                      <a:pt x="978366" y="701652"/>
                      <a:pt x="982667" y="681363"/>
                    </a:cubicBezTo>
                    <a:cubicBezTo>
                      <a:pt x="985141" y="669447"/>
                      <a:pt x="987184" y="658927"/>
                      <a:pt x="987937" y="652486"/>
                    </a:cubicBezTo>
                    <a:cubicBezTo>
                      <a:pt x="989980" y="635310"/>
                      <a:pt x="990948" y="612552"/>
                      <a:pt x="991593" y="587218"/>
                    </a:cubicBezTo>
                    <a:cubicBezTo>
                      <a:pt x="992131" y="566392"/>
                      <a:pt x="992346" y="543849"/>
                      <a:pt x="992346" y="521306"/>
                    </a:cubicBezTo>
                    <a:cubicBezTo>
                      <a:pt x="992454" y="471281"/>
                      <a:pt x="991486" y="421257"/>
                      <a:pt x="988798" y="389481"/>
                    </a:cubicBezTo>
                    <a:cubicBezTo>
                      <a:pt x="988475" y="385509"/>
                      <a:pt x="991271" y="382074"/>
                      <a:pt x="995250" y="381644"/>
                    </a:cubicBezTo>
                    <a:cubicBezTo>
                      <a:pt x="999121" y="381215"/>
                      <a:pt x="1002670" y="384114"/>
                      <a:pt x="1002993" y="387978"/>
                    </a:cubicBezTo>
                    <a:cubicBezTo>
                      <a:pt x="1005896" y="412132"/>
                      <a:pt x="1008585" y="446698"/>
                      <a:pt x="1010090" y="483841"/>
                    </a:cubicBezTo>
                    <a:cubicBezTo>
                      <a:pt x="1010951" y="504774"/>
                      <a:pt x="1011489" y="526566"/>
                      <a:pt x="1011489" y="547821"/>
                    </a:cubicBezTo>
                    <a:cubicBezTo>
                      <a:pt x="1011489" y="562420"/>
                      <a:pt x="1011166" y="576805"/>
                      <a:pt x="1010628" y="590438"/>
                    </a:cubicBezTo>
                    <a:cubicBezTo>
                      <a:pt x="1009553" y="615343"/>
                      <a:pt x="1007725" y="637779"/>
                      <a:pt x="1005251" y="654740"/>
                    </a:cubicBezTo>
                    <a:cubicBezTo>
                      <a:pt x="1004283" y="661503"/>
                      <a:pt x="1001810" y="672560"/>
                      <a:pt x="998691" y="685012"/>
                    </a:cubicBezTo>
                    <a:cubicBezTo>
                      <a:pt x="992561" y="709703"/>
                      <a:pt x="983958" y="740082"/>
                      <a:pt x="980732" y="753179"/>
                    </a:cubicBezTo>
                    <a:cubicBezTo>
                      <a:pt x="980516" y="754252"/>
                      <a:pt x="979011" y="753823"/>
                      <a:pt x="978366" y="754682"/>
                    </a:cubicBezTo>
                    <a:cubicBezTo>
                      <a:pt x="982775" y="761338"/>
                      <a:pt x="987507" y="768208"/>
                      <a:pt x="990840" y="771858"/>
                    </a:cubicBezTo>
                    <a:cubicBezTo>
                      <a:pt x="990948" y="771965"/>
                      <a:pt x="991056" y="772072"/>
                      <a:pt x="991056" y="772180"/>
                    </a:cubicBezTo>
                    <a:cubicBezTo>
                      <a:pt x="990195" y="772180"/>
                      <a:pt x="989012" y="772395"/>
                      <a:pt x="988260" y="772502"/>
                    </a:cubicBezTo>
                    <a:cubicBezTo>
                      <a:pt x="989335" y="772287"/>
                      <a:pt x="990411" y="772395"/>
                      <a:pt x="991378" y="772609"/>
                    </a:cubicBezTo>
                    <a:cubicBezTo>
                      <a:pt x="991701" y="773038"/>
                      <a:pt x="991916" y="773253"/>
                      <a:pt x="992131" y="773038"/>
                    </a:cubicBezTo>
                    <a:cubicBezTo>
                      <a:pt x="992131" y="773038"/>
                      <a:pt x="992131" y="772931"/>
                      <a:pt x="992239" y="772824"/>
                    </a:cubicBezTo>
                    <a:cubicBezTo>
                      <a:pt x="994174" y="773683"/>
                      <a:pt x="995680" y="775293"/>
                      <a:pt x="996325" y="777440"/>
                    </a:cubicBezTo>
                    <a:cubicBezTo>
                      <a:pt x="997293" y="781090"/>
                      <a:pt x="995142" y="784847"/>
                      <a:pt x="991486" y="785813"/>
                    </a:cubicBezTo>
                    <a:cubicBezTo>
                      <a:pt x="989980" y="786242"/>
                      <a:pt x="988045" y="786242"/>
                      <a:pt x="985786" y="785169"/>
                    </a:cubicBezTo>
                    <a:cubicBezTo>
                      <a:pt x="984496" y="784525"/>
                      <a:pt x="982775" y="783237"/>
                      <a:pt x="980839" y="781305"/>
                    </a:cubicBezTo>
                    <a:cubicBezTo>
                      <a:pt x="972881" y="773038"/>
                      <a:pt x="957825" y="749207"/>
                      <a:pt x="955460" y="745665"/>
                    </a:cubicBezTo>
                    <a:cubicBezTo>
                      <a:pt x="954061" y="745772"/>
                      <a:pt x="952878" y="747382"/>
                      <a:pt x="951588" y="746631"/>
                    </a:cubicBezTo>
                    <a:cubicBezTo>
                      <a:pt x="951481" y="746524"/>
                      <a:pt x="951265" y="746416"/>
                      <a:pt x="951050" y="746201"/>
                    </a:cubicBezTo>
                    <a:cubicBezTo>
                      <a:pt x="944275" y="748778"/>
                      <a:pt x="934166" y="753716"/>
                      <a:pt x="928574" y="755004"/>
                    </a:cubicBezTo>
                    <a:cubicBezTo>
                      <a:pt x="918035" y="757258"/>
                      <a:pt x="907389" y="759405"/>
                      <a:pt x="896634" y="761230"/>
                    </a:cubicBezTo>
                    <a:cubicBezTo>
                      <a:pt x="885880" y="763162"/>
                      <a:pt x="875018" y="764558"/>
                      <a:pt x="864049" y="765632"/>
                    </a:cubicBezTo>
                    <a:cubicBezTo>
                      <a:pt x="849209" y="767027"/>
                      <a:pt x="834368" y="767671"/>
                      <a:pt x="819527" y="767242"/>
                    </a:cubicBezTo>
                    <a:cubicBezTo>
                      <a:pt x="804686" y="766705"/>
                      <a:pt x="789846" y="765309"/>
                      <a:pt x="775220" y="763162"/>
                    </a:cubicBezTo>
                    <a:cubicBezTo>
                      <a:pt x="746077" y="758761"/>
                      <a:pt x="717363" y="751139"/>
                      <a:pt x="689402" y="741478"/>
                    </a:cubicBezTo>
                    <a:cubicBezTo>
                      <a:pt x="685746" y="740297"/>
                      <a:pt x="683595" y="736325"/>
                      <a:pt x="684778" y="732568"/>
                    </a:cubicBezTo>
                    <a:cubicBezTo>
                      <a:pt x="685961" y="728811"/>
                      <a:pt x="690047" y="726771"/>
                      <a:pt x="693811" y="727952"/>
                    </a:cubicBezTo>
                    <a:cubicBezTo>
                      <a:pt x="721234" y="735896"/>
                      <a:pt x="749303" y="741478"/>
                      <a:pt x="777694" y="744806"/>
                    </a:cubicBezTo>
                    <a:cubicBezTo>
                      <a:pt x="791782" y="746416"/>
                      <a:pt x="805977" y="747490"/>
                      <a:pt x="820173" y="747919"/>
                    </a:cubicBezTo>
                    <a:cubicBezTo>
                      <a:pt x="834261" y="748348"/>
                      <a:pt x="848456" y="748348"/>
                      <a:pt x="862651" y="747382"/>
                    </a:cubicBezTo>
                    <a:cubicBezTo>
                      <a:pt x="873190" y="746845"/>
                      <a:pt x="883622" y="745772"/>
                      <a:pt x="894161" y="744376"/>
                    </a:cubicBezTo>
                    <a:cubicBezTo>
                      <a:pt x="904700" y="743088"/>
                      <a:pt x="915239" y="741478"/>
                      <a:pt x="925671" y="739761"/>
                    </a:cubicBezTo>
                    <a:cubicBezTo>
                      <a:pt x="930725" y="738902"/>
                      <a:pt x="939866" y="735037"/>
                      <a:pt x="946211" y="732998"/>
                    </a:cubicBezTo>
                    <a:cubicBezTo>
                      <a:pt x="931800" y="712816"/>
                      <a:pt x="917175" y="692849"/>
                      <a:pt x="902442" y="672882"/>
                    </a:cubicBezTo>
                    <a:cubicBezTo>
                      <a:pt x="900829" y="673312"/>
                      <a:pt x="899968" y="673956"/>
                      <a:pt x="897710" y="674063"/>
                    </a:cubicBezTo>
                    <a:cubicBezTo>
                      <a:pt x="880611" y="674922"/>
                      <a:pt x="834798" y="666978"/>
                      <a:pt x="832110" y="666871"/>
                    </a:cubicBezTo>
                    <a:cubicBezTo>
                      <a:pt x="807052" y="664938"/>
                      <a:pt x="781995" y="662577"/>
                      <a:pt x="757153" y="658605"/>
                    </a:cubicBezTo>
                    <a:cubicBezTo>
                      <a:pt x="740484" y="655921"/>
                      <a:pt x="723923" y="652593"/>
                      <a:pt x="707577" y="648621"/>
                    </a:cubicBezTo>
                    <a:cubicBezTo>
                      <a:pt x="666711" y="638423"/>
                      <a:pt x="627028" y="623609"/>
                      <a:pt x="589496" y="603642"/>
                    </a:cubicBezTo>
                    <a:cubicBezTo>
                      <a:pt x="586055" y="601817"/>
                      <a:pt x="584657" y="597523"/>
                      <a:pt x="586378" y="594088"/>
                    </a:cubicBezTo>
                    <a:cubicBezTo>
                      <a:pt x="588206" y="590546"/>
                      <a:pt x="592507" y="589150"/>
                      <a:pt x="595948" y="590975"/>
                    </a:cubicBezTo>
                    <a:cubicBezTo>
                      <a:pt x="625630" y="605252"/>
                      <a:pt x="656602" y="615773"/>
                      <a:pt x="688219" y="624253"/>
                    </a:cubicBezTo>
                    <a:cubicBezTo>
                      <a:pt x="707146" y="629299"/>
                      <a:pt x="726396" y="633378"/>
                      <a:pt x="745754" y="637135"/>
                    </a:cubicBezTo>
                    <a:cubicBezTo>
                      <a:pt x="774790" y="642610"/>
                      <a:pt x="804149" y="647011"/>
                      <a:pt x="833615" y="650017"/>
                    </a:cubicBezTo>
                    <a:cubicBezTo>
                      <a:pt x="835981" y="650339"/>
                      <a:pt x="873943" y="658605"/>
                      <a:pt x="892763" y="659571"/>
                    </a:cubicBezTo>
                    <a:cubicBezTo>
                      <a:pt x="888784" y="654096"/>
                      <a:pt x="884805" y="648621"/>
                      <a:pt x="880826" y="643146"/>
                    </a:cubicBezTo>
                    <a:cubicBezTo>
                      <a:pt x="870179" y="628547"/>
                      <a:pt x="859640" y="613840"/>
                      <a:pt x="849424" y="599026"/>
                    </a:cubicBezTo>
                    <a:cubicBezTo>
                      <a:pt x="840067" y="585500"/>
                      <a:pt x="830712" y="571330"/>
                      <a:pt x="821355" y="557697"/>
                    </a:cubicBezTo>
                    <a:cubicBezTo>
                      <a:pt x="807375" y="554476"/>
                      <a:pt x="757261" y="542668"/>
                      <a:pt x="695854" y="521627"/>
                    </a:cubicBezTo>
                    <a:cubicBezTo>
                      <a:pt x="668432" y="512288"/>
                      <a:pt x="639073" y="501124"/>
                      <a:pt x="610789" y="488135"/>
                    </a:cubicBezTo>
                    <a:cubicBezTo>
                      <a:pt x="591970" y="479547"/>
                      <a:pt x="573580" y="470100"/>
                      <a:pt x="556374" y="460009"/>
                    </a:cubicBezTo>
                    <a:cubicBezTo>
                      <a:pt x="527337" y="443048"/>
                      <a:pt x="501527" y="424370"/>
                      <a:pt x="482385" y="404403"/>
                    </a:cubicBezTo>
                    <a:cubicBezTo>
                      <a:pt x="479589" y="401611"/>
                      <a:pt x="479696" y="397103"/>
                      <a:pt x="482493" y="394312"/>
                    </a:cubicBezTo>
                    <a:cubicBezTo>
                      <a:pt x="485288" y="391521"/>
                      <a:pt x="489805" y="391521"/>
                      <a:pt x="492601" y="394312"/>
                    </a:cubicBezTo>
                    <a:cubicBezTo>
                      <a:pt x="508517" y="409877"/>
                      <a:pt x="529058" y="424155"/>
                      <a:pt x="552072" y="437359"/>
                    </a:cubicBezTo>
                    <a:cubicBezTo>
                      <a:pt x="572827" y="449382"/>
                      <a:pt x="595519" y="460439"/>
                      <a:pt x="618640" y="470744"/>
                    </a:cubicBezTo>
                    <a:cubicBezTo>
                      <a:pt x="646600" y="483197"/>
                      <a:pt x="675207" y="494576"/>
                      <a:pt x="701984" y="504452"/>
                    </a:cubicBezTo>
                    <a:cubicBezTo>
                      <a:pt x="747690" y="521198"/>
                      <a:pt x="786297" y="533006"/>
                      <a:pt x="809096" y="539662"/>
                    </a:cubicBezTo>
                    <a:cubicBezTo>
                      <a:pt x="777586" y="493395"/>
                      <a:pt x="746184" y="447235"/>
                      <a:pt x="714674" y="400538"/>
                    </a:cubicBezTo>
                    <a:cubicBezTo>
                      <a:pt x="714567" y="400431"/>
                      <a:pt x="714567" y="400323"/>
                      <a:pt x="714459" y="400216"/>
                    </a:cubicBezTo>
                    <a:cubicBezTo>
                      <a:pt x="713384" y="399787"/>
                      <a:pt x="712416" y="398928"/>
                      <a:pt x="711771" y="397962"/>
                    </a:cubicBezTo>
                    <a:cubicBezTo>
                      <a:pt x="711771" y="397962"/>
                      <a:pt x="711878" y="397962"/>
                      <a:pt x="711878" y="397854"/>
                    </a:cubicBezTo>
                    <a:cubicBezTo>
                      <a:pt x="712308" y="397425"/>
                      <a:pt x="711878" y="396888"/>
                      <a:pt x="710910" y="396459"/>
                    </a:cubicBezTo>
                    <a:lnTo>
                      <a:pt x="710910" y="396244"/>
                    </a:lnTo>
                    <a:cubicBezTo>
                      <a:pt x="708975" y="395171"/>
                      <a:pt x="705211" y="393775"/>
                      <a:pt x="701984" y="392057"/>
                    </a:cubicBezTo>
                    <a:cubicBezTo>
                      <a:pt x="689510" y="385294"/>
                      <a:pt x="668216" y="375204"/>
                      <a:pt x="643159" y="362751"/>
                    </a:cubicBezTo>
                    <a:cubicBezTo>
                      <a:pt x="624877" y="353841"/>
                      <a:pt x="604552" y="343858"/>
                      <a:pt x="584119" y="333123"/>
                    </a:cubicBezTo>
                    <a:cubicBezTo>
                      <a:pt x="566697" y="323998"/>
                      <a:pt x="549168" y="314337"/>
                      <a:pt x="532607" y="304675"/>
                    </a:cubicBezTo>
                    <a:cubicBezTo>
                      <a:pt x="502280" y="287070"/>
                      <a:pt x="475395" y="269680"/>
                      <a:pt x="458296" y="255725"/>
                    </a:cubicBezTo>
                    <a:cubicBezTo>
                      <a:pt x="455177" y="253363"/>
                      <a:pt x="454639" y="248854"/>
                      <a:pt x="457005" y="245741"/>
                    </a:cubicBezTo>
                    <a:cubicBezTo>
                      <a:pt x="459479" y="242628"/>
                      <a:pt x="463888" y="242091"/>
                      <a:pt x="467007" y="244453"/>
                    </a:cubicBezTo>
                    <a:cubicBezTo>
                      <a:pt x="482815" y="256154"/>
                      <a:pt x="506904" y="269895"/>
                      <a:pt x="533897" y="284601"/>
                    </a:cubicBezTo>
                    <a:cubicBezTo>
                      <a:pt x="548738" y="292652"/>
                      <a:pt x="564546" y="300918"/>
                      <a:pt x="580247" y="309291"/>
                    </a:cubicBezTo>
                    <a:cubicBezTo>
                      <a:pt x="596164" y="317665"/>
                      <a:pt x="611865" y="326038"/>
                      <a:pt x="626813" y="334089"/>
                    </a:cubicBezTo>
                    <a:close/>
                    <a:moveTo>
                      <a:pt x="1123224" y="831007"/>
                    </a:moveTo>
                    <a:cubicBezTo>
                      <a:pt x="1123547" y="830041"/>
                      <a:pt x="1123762" y="829182"/>
                      <a:pt x="1123762" y="828216"/>
                    </a:cubicBezTo>
                    <a:cubicBezTo>
                      <a:pt x="1124730" y="827679"/>
                      <a:pt x="1125913" y="827142"/>
                      <a:pt x="1126665" y="826606"/>
                    </a:cubicBezTo>
                    <a:cubicBezTo>
                      <a:pt x="1128816" y="825103"/>
                      <a:pt x="1130644" y="823493"/>
                      <a:pt x="1131827" y="822097"/>
                    </a:cubicBezTo>
                    <a:lnTo>
                      <a:pt x="1148281" y="800949"/>
                    </a:lnTo>
                    <a:lnTo>
                      <a:pt x="1195062" y="736862"/>
                    </a:lnTo>
                    <a:cubicBezTo>
                      <a:pt x="1201622" y="728167"/>
                      <a:pt x="1208397" y="719686"/>
                      <a:pt x="1214957" y="710991"/>
                    </a:cubicBezTo>
                    <a:cubicBezTo>
                      <a:pt x="1222592" y="713997"/>
                      <a:pt x="1240982" y="719042"/>
                      <a:pt x="1243885" y="719364"/>
                    </a:cubicBezTo>
                    <a:cubicBezTo>
                      <a:pt x="1256253" y="720438"/>
                      <a:pt x="1268620" y="721296"/>
                      <a:pt x="1280987" y="721833"/>
                    </a:cubicBezTo>
                    <a:cubicBezTo>
                      <a:pt x="1293462" y="722477"/>
                      <a:pt x="1305829" y="722692"/>
                      <a:pt x="1318304" y="722585"/>
                    </a:cubicBezTo>
                    <a:cubicBezTo>
                      <a:pt x="1340995" y="722262"/>
                      <a:pt x="1364440" y="721404"/>
                      <a:pt x="1387883" y="718828"/>
                    </a:cubicBezTo>
                    <a:cubicBezTo>
                      <a:pt x="1403370" y="717110"/>
                      <a:pt x="1418748" y="714748"/>
                      <a:pt x="1434019" y="711528"/>
                    </a:cubicBezTo>
                    <a:cubicBezTo>
                      <a:pt x="1472734" y="703584"/>
                      <a:pt x="1510373" y="690917"/>
                      <a:pt x="1544034" y="672345"/>
                    </a:cubicBezTo>
                    <a:cubicBezTo>
                      <a:pt x="1547475" y="670413"/>
                      <a:pt x="1548765" y="666119"/>
                      <a:pt x="1546937" y="662684"/>
                    </a:cubicBezTo>
                    <a:cubicBezTo>
                      <a:pt x="1545109" y="659249"/>
                      <a:pt x="1540807" y="657853"/>
                      <a:pt x="1537258" y="659678"/>
                    </a:cubicBezTo>
                    <a:cubicBezTo>
                      <a:pt x="1510911" y="672989"/>
                      <a:pt x="1482197" y="682222"/>
                      <a:pt x="1452623" y="688770"/>
                    </a:cubicBezTo>
                    <a:cubicBezTo>
                      <a:pt x="1430577" y="693708"/>
                      <a:pt x="1408101" y="697143"/>
                      <a:pt x="1385733" y="699612"/>
                    </a:cubicBezTo>
                    <a:cubicBezTo>
                      <a:pt x="1362826" y="702188"/>
                      <a:pt x="1340028" y="704013"/>
                      <a:pt x="1317874" y="704765"/>
                    </a:cubicBezTo>
                    <a:cubicBezTo>
                      <a:pt x="1305722" y="705194"/>
                      <a:pt x="1293570" y="705302"/>
                      <a:pt x="1281417" y="705194"/>
                    </a:cubicBezTo>
                    <a:cubicBezTo>
                      <a:pt x="1269265" y="705087"/>
                      <a:pt x="1257006" y="704765"/>
                      <a:pt x="1244853" y="704228"/>
                    </a:cubicBezTo>
                    <a:cubicBezTo>
                      <a:pt x="1242703" y="704228"/>
                      <a:pt x="1231411" y="701544"/>
                      <a:pt x="1223990" y="699290"/>
                    </a:cubicBezTo>
                    <a:cubicBezTo>
                      <a:pt x="1233346" y="687159"/>
                      <a:pt x="1242595" y="674815"/>
                      <a:pt x="1252059" y="662792"/>
                    </a:cubicBezTo>
                    <a:cubicBezTo>
                      <a:pt x="1260662" y="651842"/>
                      <a:pt x="1269373" y="640999"/>
                      <a:pt x="1278084" y="630050"/>
                    </a:cubicBezTo>
                    <a:cubicBezTo>
                      <a:pt x="1280450" y="630587"/>
                      <a:pt x="1282923" y="631553"/>
                      <a:pt x="1284751" y="629728"/>
                    </a:cubicBezTo>
                    <a:cubicBezTo>
                      <a:pt x="1285289" y="629084"/>
                      <a:pt x="1285719" y="628440"/>
                      <a:pt x="1285934" y="627796"/>
                    </a:cubicBezTo>
                    <a:cubicBezTo>
                      <a:pt x="1288838" y="627581"/>
                      <a:pt x="1292924" y="627903"/>
                      <a:pt x="1294538" y="627366"/>
                    </a:cubicBezTo>
                    <a:lnTo>
                      <a:pt x="1321315" y="619315"/>
                    </a:lnTo>
                    <a:cubicBezTo>
                      <a:pt x="1337446" y="614377"/>
                      <a:pt x="1353470" y="609439"/>
                      <a:pt x="1369601" y="604501"/>
                    </a:cubicBezTo>
                    <a:cubicBezTo>
                      <a:pt x="1380248" y="601066"/>
                      <a:pt x="1391002" y="597631"/>
                      <a:pt x="1401649" y="594196"/>
                    </a:cubicBezTo>
                    <a:cubicBezTo>
                      <a:pt x="1425523" y="586144"/>
                      <a:pt x="1453268" y="578630"/>
                      <a:pt x="1481767" y="569720"/>
                    </a:cubicBezTo>
                    <a:cubicBezTo>
                      <a:pt x="1508437" y="561454"/>
                      <a:pt x="1535752" y="552007"/>
                      <a:pt x="1561670" y="541058"/>
                    </a:cubicBezTo>
                    <a:cubicBezTo>
                      <a:pt x="1599310" y="525170"/>
                      <a:pt x="1633830" y="505633"/>
                      <a:pt x="1658780" y="480727"/>
                    </a:cubicBezTo>
                    <a:cubicBezTo>
                      <a:pt x="1661576" y="477937"/>
                      <a:pt x="1661684" y="473428"/>
                      <a:pt x="1658888" y="470637"/>
                    </a:cubicBezTo>
                    <a:cubicBezTo>
                      <a:pt x="1656199" y="467846"/>
                      <a:pt x="1651682" y="467738"/>
                      <a:pt x="1648886" y="470422"/>
                    </a:cubicBezTo>
                    <a:cubicBezTo>
                      <a:pt x="1624367" y="493287"/>
                      <a:pt x="1590814" y="510141"/>
                      <a:pt x="1554787" y="524419"/>
                    </a:cubicBezTo>
                    <a:cubicBezTo>
                      <a:pt x="1529085" y="534509"/>
                      <a:pt x="1502092" y="543097"/>
                      <a:pt x="1476067" y="551256"/>
                    </a:cubicBezTo>
                    <a:cubicBezTo>
                      <a:pt x="1447246" y="560273"/>
                      <a:pt x="1419716" y="568861"/>
                      <a:pt x="1395842" y="577342"/>
                    </a:cubicBezTo>
                    <a:lnTo>
                      <a:pt x="1316583" y="604823"/>
                    </a:lnTo>
                    <a:lnTo>
                      <a:pt x="1291204" y="613518"/>
                    </a:lnTo>
                    <a:cubicBezTo>
                      <a:pt x="1307335" y="593336"/>
                      <a:pt x="1323251" y="573048"/>
                      <a:pt x="1339382" y="552866"/>
                    </a:cubicBezTo>
                    <a:cubicBezTo>
                      <a:pt x="1367558" y="517226"/>
                      <a:pt x="1394981" y="481264"/>
                      <a:pt x="1422404" y="445195"/>
                    </a:cubicBezTo>
                    <a:cubicBezTo>
                      <a:pt x="1425093" y="444766"/>
                      <a:pt x="1428534" y="444444"/>
                      <a:pt x="1429825" y="444122"/>
                    </a:cubicBezTo>
                    <a:lnTo>
                      <a:pt x="1451548" y="436607"/>
                    </a:lnTo>
                    <a:cubicBezTo>
                      <a:pt x="1461549" y="432957"/>
                      <a:pt x="1471443" y="429200"/>
                      <a:pt x="1481337" y="425228"/>
                    </a:cubicBezTo>
                    <a:cubicBezTo>
                      <a:pt x="1491231" y="421257"/>
                      <a:pt x="1501017" y="417177"/>
                      <a:pt x="1510803" y="412883"/>
                    </a:cubicBezTo>
                    <a:cubicBezTo>
                      <a:pt x="1529408" y="404724"/>
                      <a:pt x="1548228" y="396674"/>
                      <a:pt x="1566832" y="387871"/>
                    </a:cubicBezTo>
                    <a:cubicBezTo>
                      <a:pt x="1579092" y="382074"/>
                      <a:pt x="1591352" y="375955"/>
                      <a:pt x="1603504" y="369621"/>
                    </a:cubicBezTo>
                    <a:cubicBezTo>
                      <a:pt x="1634045" y="353627"/>
                      <a:pt x="1663727" y="336236"/>
                      <a:pt x="1691903" y="317235"/>
                    </a:cubicBezTo>
                    <a:cubicBezTo>
                      <a:pt x="1695129" y="315088"/>
                      <a:pt x="1696097" y="310687"/>
                      <a:pt x="1693946" y="307359"/>
                    </a:cubicBezTo>
                    <a:cubicBezTo>
                      <a:pt x="1691795" y="304031"/>
                      <a:pt x="1687386" y="303173"/>
                      <a:pt x="1684160" y="305212"/>
                    </a:cubicBezTo>
                    <a:cubicBezTo>
                      <a:pt x="1661362" y="319275"/>
                      <a:pt x="1637487" y="331835"/>
                      <a:pt x="1613182" y="343965"/>
                    </a:cubicBezTo>
                    <a:cubicBezTo>
                      <a:pt x="1595115" y="353090"/>
                      <a:pt x="1576726" y="361785"/>
                      <a:pt x="1558444" y="370373"/>
                    </a:cubicBezTo>
                    <a:cubicBezTo>
                      <a:pt x="1540054" y="379176"/>
                      <a:pt x="1521665" y="388086"/>
                      <a:pt x="1503383" y="396566"/>
                    </a:cubicBezTo>
                    <a:cubicBezTo>
                      <a:pt x="1493919" y="401075"/>
                      <a:pt x="1484348" y="405476"/>
                      <a:pt x="1474777" y="409770"/>
                    </a:cubicBezTo>
                    <a:cubicBezTo>
                      <a:pt x="1465205" y="414064"/>
                      <a:pt x="1455527" y="418251"/>
                      <a:pt x="1445848" y="422330"/>
                    </a:cubicBezTo>
                    <a:lnTo>
                      <a:pt x="1437460" y="425657"/>
                    </a:lnTo>
                    <a:cubicBezTo>
                      <a:pt x="1443698" y="417392"/>
                      <a:pt x="1450257" y="409341"/>
                      <a:pt x="1456495" y="401075"/>
                    </a:cubicBezTo>
                    <a:cubicBezTo>
                      <a:pt x="1483273" y="365542"/>
                      <a:pt x="1510158" y="330117"/>
                      <a:pt x="1536828" y="294478"/>
                    </a:cubicBezTo>
                    <a:cubicBezTo>
                      <a:pt x="1537689" y="295873"/>
                      <a:pt x="1541775" y="301670"/>
                      <a:pt x="1548120" y="296946"/>
                    </a:cubicBezTo>
                    <a:cubicBezTo>
                      <a:pt x="1548873" y="296517"/>
                      <a:pt x="1549411" y="295980"/>
                      <a:pt x="1549841" y="295336"/>
                    </a:cubicBezTo>
                    <a:cubicBezTo>
                      <a:pt x="1553928" y="292116"/>
                      <a:pt x="1562854" y="285675"/>
                      <a:pt x="1566725" y="282776"/>
                    </a:cubicBezTo>
                    <a:lnTo>
                      <a:pt x="1601245" y="259159"/>
                    </a:lnTo>
                    <a:cubicBezTo>
                      <a:pt x="1609849" y="253041"/>
                      <a:pt x="1618452" y="246922"/>
                      <a:pt x="1626733" y="240588"/>
                    </a:cubicBezTo>
                    <a:cubicBezTo>
                      <a:pt x="1635014" y="234147"/>
                      <a:pt x="1643186" y="227492"/>
                      <a:pt x="1651145" y="220621"/>
                    </a:cubicBezTo>
                    <a:cubicBezTo>
                      <a:pt x="1666953" y="206773"/>
                      <a:pt x="1682009" y="192174"/>
                      <a:pt x="1696742" y="176930"/>
                    </a:cubicBezTo>
                    <a:cubicBezTo>
                      <a:pt x="1699538" y="174139"/>
                      <a:pt x="1699538" y="169631"/>
                      <a:pt x="1696850" y="166839"/>
                    </a:cubicBezTo>
                    <a:cubicBezTo>
                      <a:pt x="1694053" y="164049"/>
                      <a:pt x="1689537" y="163941"/>
                      <a:pt x="1686741" y="166732"/>
                    </a:cubicBezTo>
                    <a:cubicBezTo>
                      <a:pt x="1674481" y="177896"/>
                      <a:pt x="1661791" y="188309"/>
                      <a:pt x="1648886" y="198615"/>
                    </a:cubicBezTo>
                    <a:cubicBezTo>
                      <a:pt x="1639315" y="206344"/>
                      <a:pt x="1629529" y="213858"/>
                      <a:pt x="1619743" y="221588"/>
                    </a:cubicBezTo>
                    <a:cubicBezTo>
                      <a:pt x="1609956" y="229102"/>
                      <a:pt x="1600385" y="236938"/>
                      <a:pt x="1590384" y="244453"/>
                    </a:cubicBezTo>
                    <a:cubicBezTo>
                      <a:pt x="1583824" y="249605"/>
                      <a:pt x="1577049" y="254544"/>
                      <a:pt x="1570381" y="259696"/>
                    </a:cubicBezTo>
                    <a:cubicBezTo>
                      <a:pt x="1565757" y="263239"/>
                      <a:pt x="1561348" y="266781"/>
                      <a:pt x="1556939" y="270538"/>
                    </a:cubicBezTo>
                    <a:cubicBezTo>
                      <a:pt x="1555541" y="271719"/>
                      <a:pt x="1553067" y="273866"/>
                      <a:pt x="1550809" y="275798"/>
                    </a:cubicBezTo>
                    <a:cubicBezTo>
                      <a:pt x="1576834" y="241018"/>
                      <a:pt x="1602751" y="206022"/>
                      <a:pt x="1629314" y="171670"/>
                    </a:cubicBezTo>
                    <a:cubicBezTo>
                      <a:pt x="1670932" y="117674"/>
                      <a:pt x="1713196" y="64106"/>
                      <a:pt x="1757396" y="11720"/>
                    </a:cubicBezTo>
                    <a:cubicBezTo>
                      <a:pt x="1759977" y="8822"/>
                      <a:pt x="1759546" y="4313"/>
                      <a:pt x="1756643" y="1737"/>
                    </a:cubicBezTo>
                    <a:cubicBezTo>
                      <a:pt x="1753631" y="-840"/>
                      <a:pt x="1749115" y="-517"/>
                      <a:pt x="1746534" y="2488"/>
                    </a:cubicBezTo>
                    <a:cubicBezTo>
                      <a:pt x="1701474" y="54445"/>
                      <a:pt x="1658027" y="107368"/>
                      <a:pt x="1615764" y="161150"/>
                    </a:cubicBezTo>
                    <a:cubicBezTo>
                      <a:pt x="1588126" y="196253"/>
                      <a:pt x="1561455" y="232108"/>
                      <a:pt x="1534355" y="267533"/>
                    </a:cubicBezTo>
                    <a:cubicBezTo>
                      <a:pt x="1536936" y="255617"/>
                      <a:pt x="1539087" y="243809"/>
                      <a:pt x="1541452" y="235972"/>
                    </a:cubicBezTo>
                    <a:cubicBezTo>
                      <a:pt x="1545324" y="222017"/>
                      <a:pt x="1549626" y="208169"/>
                      <a:pt x="1553712" y="194321"/>
                    </a:cubicBezTo>
                    <a:cubicBezTo>
                      <a:pt x="1557906" y="180580"/>
                      <a:pt x="1561993" y="166732"/>
                      <a:pt x="1566510" y="152992"/>
                    </a:cubicBezTo>
                    <a:cubicBezTo>
                      <a:pt x="1572424" y="134635"/>
                      <a:pt x="1578662" y="116493"/>
                      <a:pt x="1585867" y="98673"/>
                    </a:cubicBezTo>
                    <a:cubicBezTo>
                      <a:pt x="1587480" y="95023"/>
                      <a:pt x="1585867" y="90836"/>
                      <a:pt x="1582211" y="89226"/>
                    </a:cubicBezTo>
                    <a:cubicBezTo>
                      <a:pt x="1578662" y="87616"/>
                      <a:pt x="1574467" y="89333"/>
                      <a:pt x="1572854" y="92876"/>
                    </a:cubicBezTo>
                    <a:cubicBezTo>
                      <a:pt x="1562208" y="115097"/>
                      <a:pt x="1552637" y="137748"/>
                      <a:pt x="1544463" y="160828"/>
                    </a:cubicBezTo>
                    <a:cubicBezTo>
                      <a:pt x="1541130" y="170060"/>
                      <a:pt x="1538011" y="179399"/>
                      <a:pt x="1535215" y="188846"/>
                    </a:cubicBezTo>
                    <a:cubicBezTo>
                      <a:pt x="1531021" y="202909"/>
                      <a:pt x="1527472" y="217186"/>
                      <a:pt x="1523924" y="231356"/>
                    </a:cubicBezTo>
                    <a:cubicBezTo>
                      <a:pt x="1521235" y="243379"/>
                      <a:pt x="1519729" y="264205"/>
                      <a:pt x="1515643" y="281059"/>
                    </a:cubicBezTo>
                    <a:cubicBezTo>
                      <a:pt x="1513922" y="287929"/>
                      <a:pt x="1511878" y="294155"/>
                      <a:pt x="1508760" y="298342"/>
                    </a:cubicBezTo>
                    <a:cubicBezTo>
                      <a:pt x="1508222" y="299093"/>
                      <a:pt x="1509298" y="299845"/>
                      <a:pt x="1509083" y="300704"/>
                    </a:cubicBezTo>
                    <a:cubicBezTo>
                      <a:pt x="1486606" y="330332"/>
                      <a:pt x="1463592" y="359745"/>
                      <a:pt x="1441224" y="389481"/>
                    </a:cubicBezTo>
                    <a:cubicBezTo>
                      <a:pt x="1432943" y="400323"/>
                      <a:pt x="1424555" y="411166"/>
                      <a:pt x="1416382" y="422115"/>
                    </a:cubicBezTo>
                    <a:cubicBezTo>
                      <a:pt x="1417242" y="409448"/>
                      <a:pt x="1417995" y="396888"/>
                      <a:pt x="1418748" y="384221"/>
                    </a:cubicBezTo>
                    <a:cubicBezTo>
                      <a:pt x="1419393" y="374560"/>
                      <a:pt x="1420146" y="364898"/>
                      <a:pt x="1421221" y="355237"/>
                    </a:cubicBezTo>
                    <a:cubicBezTo>
                      <a:pt x="1423264" y="333874"/>
                      <a:pt x="1426383" y="312727"/>
                      <a:pt x="1429825" y="291901"/>
                    </a:cubicBezTo>
                    <a:cubicBezTo>
                      <a:pt x="1432298" y="277838"/>
                      <a:pt x="1434879" y="263883"/>
                      <a:pt x="1437783" y="250035"/>
                    </a:cubicBezTo>
                    <a:cubicBezTo>
                      <a:pt x="1445096" y="215469"/>
                      <a:pt x="1454344" y="181332"/>
                      <a:pt x="1466496" y="147302"/>
                    </a:cubicBezTo>
                    <a:cubicBezTo>
                      <a:pt x="1467894" y="143652"/>
                      <a:pt x="1466066" y="139466"/>
                      <a:pt x="1462410" y="138070"/>
                    </a:cubicBezTo>
                    <a:cubicBezTo>
                      <a:pt x="1458753" y="136675"/>
                      <a:pt x="1454559" y="138607"/>
                      <a:pt x="1453161" y="142256"/>
                    </a:cubicBezTo>
                    <a:cubicBezTo>
                      <a:pt x="1439288" y="176394"/>
                      <a:pt x="1427889" y="210745"/>
                      <a:pt x="1419500" y="245955"/>
                    </a:cubicBezTo>
                    <a:cubicBezTo>
                      <a:pt x="1416059" y="260018"/>
                      <a:pt x="1413156" y="274296"/>
                      <a:pt x="1410790" y="288681"/>
                    </a:cubicBezTo>
                    <a:cubicBezTo>
                      <a:pt x="1407348" y="310150"/>
                      <a:pt x="1405090" y="331835"/>
                      <a:pt x="1403477" y="353734"/>
                    </a:cubicBezTo>
                    <a:cubicBezTo>
                      <a:pt x="1402832" y="363610"/>
                      <a:pt x="1402401" y="373594"/>
                      <a:pt x="1402079" y="383470"/>
                    </a:cubicBezTo>
                    <a:cubicBezTo>
                      <a:pt x="1401649" y="398177"/>
                      <a:pt x="1401541" y="412776"/>
                      <a:pt x="1401219" y="427483"/>
                    </a:cubicBezTo>
                    <a:cubicBezTo>
                      <a:pt x="1401219" y="429522"/>
                      <a:pt x="1401541" y="431669"/>
                      <a:pt x="1402079" y="433816"/>
                    </a:cubicBezTo>
                    <a:cubicBezTo>
                      <a:pt x="1402509" y="435427"/>
                      <a:pt x="1403154" y="437037"/>
                      <a:pt x="1403692" y="438647"/>
                    </a:cubicBezTo>
                    <a:cubicBezTo>
                      <a:pt x="1377667" y="472999"/>
                      <a:pt x="1351750" y="507565"/>
                      <a:pt x="1325187" y="541594"/>
                    </a:cubicBezTo>
                    <a:cubicBezTo>
                      <a:pt x="1308303" y="563386"/>
                      <a:pt x="1291419" y="585071"/>
                      <a:pt x="1274535" y="606755"/>
                    </a:cubicBezTo>
                    <a:cubicBezTo>
                      <a:pt x="1272384" y="600851"/>
                      <a:pt x="1270233" y="595269"/>
                      <a:pt x="1269803" y="593444"/>
                    </a:cubicBezTo>
                    <a:cubicBezTo>
                      <a:pt x="1266899" y="579489"/>
                      <a:pt x="1264749" y="565319"/>
                      <a:pt x="1263135" y="551149"/>
                    </a:cubicBezTo>
                    <a:cubicBezTo>
                      <a:pt x="1261522" y="536979"/>
                      <a:pt x="1260662" y="522701"/>
                      <a:pt x="1260447" y="508424"/>
                    </a:cubicBezTo>
                    <a:cubicBezTo>
                      <a:pt x="1260124" y="491999"/>
                      <a:pt x="1260985" y="475467"/>
                      <a:pt x="1262490" y="458936"/>
                    </a:cubicBezTo>
                    <a:cubicBezTo>
                      <a:pt x="1263996" y="442404"/>
                      <a:pt x="1266254" y="425980"/>
                      <a:pt x="1268943" y="409555"/>
                    </a:cubicBezTo>
                    <a:cubicBezTo>
                      <a:pt x="1272276" y="389803"/>
                      <a:pt x="1276255" y="370051"/>
                      <a:pt x="1280665" y="350514"/>
                    </a:cubicBezTo>
                    <a:cubicBezTo>
                      <a:pt x="1287547" y="320778"/>
                      <a:pt x="1295290" y="291257"/>
                      <a:pt x="1303033" y="262380"/>
                    </a:cubicBezTo>
                    <a:cubicBezTo>
                      <a:pt x="1304109" y="258623"/>
                      <a:pt x="1301850" y="254651"/>
                      <a:pt x="1298086" y="253578"/>
                    </a:cubicBezTo>
                    <a:cubicBezTo>
                      <a:pt x="1294323" y="252504"/>
                      <a:pt x="1290343" y="254651"/>
                      <a:pt x="1289268" y="258515"/>
                    </a:cubicBezTo>
                    <a:cubicBezTo>
                      <a:pt x="1280342" y="287178"/>
                      <a:pt x="1271201" y="316591"/>
                      <a:pt x="1263458" y="346327"/>
                    </a:cubicBezTo>
                    <a:cubicBezTo>
                      <a:pt x="1258296" y="366187"/>
                      <a:pt x="1253672" y="386153"/>
                      <a:pt x="1250015" y="406227"/>
                    </a:cubicBezTo>
                    <a:cubicBezTo>
                      <a:pt x="1247004" y="423189"/>
                      <a:pt x="1244746" y="440257"/>
                      <a:pt x="1243456" y="457326"/>
                    </a:cubicBezTo>
                    <a:cubicBezTo>
                      <a:pt x="1242057" y="474609"/>
                      <a:pt x="1241842" y="491785"/>
                      <a:pt x="1242487" y="508960"/>
                    </a:cubicBezTo>
                    <a:cubicBezTo>
                      <a:pt x="1243240" y="523775"/>
                      <a:pt x="1244638" y="538481"/>
                      <a:pt x="1246682" y="553188"/>
                    </a:cubicBezTo>
                    <a:cubicBezTo>
                      <a:pt x="1248833" y="567895"/>
                      <a:pt x="1251736" y="582494"/>
                      <a:pt x="1255285" y="596772"/>
                    </a:cubicBezTo>
                    <a:cubicBezTo>
                      <a:pt x="1256145" y="599778"/>
                      <a:pt x="1262168" y="612659"/>
                      <a:pt x="1264211" y="620066"/>
                    </a:cubicBezTo>
                    <a:cubicBezTo>
                      <a:pt x="1255823" y="630909"/>
                      <a:pt x="1247327" y="641751"/>
                      <a:pt x="1238938" y="652593"/>
                    </a:cubicBezTo>
                    <a:cubicBezTo>
                      <a:pt x="1224420" y="671594"/>
                      <a:pt x="1210118" y="690809"/>
                      <a:pt x="1195922" y="710025"/>
                    </a:cubicBezTo>
                    <a:cubicBezTo>
                      <a:pt x="1195815" y="709810"/>
                      <a:pt x="1195707" y="709488"/>
                      <a:pt x="1195492" y="709273"/>
                    </a:cubicBezTo>
                    <a:cubicBezTo>
                      <a:pt x="1195492" y="706590"/>
                      <a:pt x="1195815" y="702940"/>
                      <a:pt x="1195492" y="701437"/>
                    </a:cubicBezTo>
                    <a:cubicBezTo>
                      <a:pt x="1194524" y="696177"/>
                      <a:pt x="1193556" y="691024"/>
                      <a:pt x="1192481" y="685872"/>
                    </a:cubicBezTo>
                    <a:cubicBezTo>
                      <a:pt x="1191728" y="682329"/>
                      <a:pt x="1190975" y="678786"/>
                      <a:pt x="1190007" y="675351"/>
                    </a:cubicBezTo>
                    <a:cubicBezTo>
                      <a:pt x="1185813" y="659142"/>
                      <a:pt x="1181512" y="643039"/>
                      <a:pt x="1177532" y="626829"/>
                    </a:cubicBezTo>
                    <a:cubicBezTo>
                      <a:pt x="1174952" y="616202"/>
                      <a:pt x="1172478" y="605467"/>
                      <a:pt x="1170435" y="594625"/>
                    </a:cubicBezTo>
                    <a:cubicBezTo>
                      <a:pt x="1165918" y="572726"/>
                      <a:pt x="1162692" y="549002"/>
                      <a:pt x="1160433" y="524741"/>
                    </a:cubicBezTo>
                    <a:cubicBezTo>
                      <a:pt x="1158175" y="501553"/>
                      <a:pt x="1157100" y="477937"/>
                      <a:pt x="1157745" y="454427"/>
                    </a:cubicBezTo>
                    <a:cubicBezTo>
                      <a:pt x="1158605" y="422437"/>
                      <a:pt x="1162692" y="390984"/>
                      <a:pt x="1171725" y="362537"/>
                    </a:cubicBezTo>
                    <a:cubicBezTo>
                      <a:pt x="1173016" y="358779"/>
                      <a:pt x="1170972" y="354807"/>
                      <a:pt x="1167316" y="353519"/>
                    </a:cubicBezTo>
                    <a:cubicBezTo>
                      <a:pt x="1163552" y="352231"/>
                      <a:pt x="1159465" y="354271"/>
                      <a:pt x="1158282" y="357921"/>
                    </a:cubicBezTo>
                    <a:cubicBezTo>
                      <a:pt x="1145055" y="394527"/>
                      <a:pt x="1139248" y="436178"/>
                      <a:pt x="1139033" y="478044"/>
                    </a:cubicBezTo>
                    <a:cubicBezTo>
                      <a:pt x="1138925" y="494253"/>
                      <a:pt x="1139678" y="510570"/>
                      <a:pt x="1141184" y="526566"/>
                    </a:cubicBezTo>
                    <a:cubicBezTo>
                      <a:pt x="1143442" y="551578"/>
                      <a:pt x="1147743" y="575839"/>
                      <a:pt x="1152690" y="598275"/>
                    </a:cubicBezTo>
                    <a:cubicBezTo>
                      <a:pt x="1155164" y="609332"/>
                      <a:pt x="1157960" y="620281"/>
                      <a:pt x="1160971" y="631231"/>
                    </a:cubicBezTo>
                    <a:cubicBezTo>
                      <a:pt x="1165488" y="647333"/>
                      <a:pt x="1170435" y="663435"/>
                      <a:pt x="1175381" y="679430"/>
                    </a:cubicBezTo>
                    <a:lnTo>
                      <a:pt x="1181619" y="704335"/>
                    </a:lnTo>
                    <a:cubicBezTo>
                      <a:pt x="1182157" y="706805"/>
                      <a:pt x="1182694" y="713138"/>
                      <a:pt x="1183017" y="714748"/>
                    </a:cubicBezTo>
                    <a:cubicBezTo>
                      <a:pt x="1183340" y="716681"/>
                      <a:pt x="1184092" y="717754"/>
                      <a:pt x="1184415" y="718076"/>
                    </a:cubicBezTo>
                    <a:cubicBezTo>
                      <a:pt x="1185491" y="719579"/>
                      <a:pt x="1186889" y="720223"/>
                      <a:pt x="1188071" y="720438"/>
                    </a:cubicBezTo>
                    <a:cubicBezTo>
                      <a:pt x="1186351" y="722799"/>
                      <a:pt x="1184523" y="725161"/>
                      <a:pt x="1182694" y="727630"/>
                    </a:cubicBezTo>
                    <a:lnTo>
                      <a:pt x="1136882" y="792576"/>
                    </a:lnTo>
                    <a:lnTo>
                      <a:pt x="1121073" y="813509"/>
                    </a:lnTo>
                    <a:cubicBezTo>
                      <a:pt x="1119460" y="815441"/>
                      <a:pt x="1115266" y="817696"/>
                      <a:pt x="1113115" y="819628"/>
                    </a:cubicBezTo>
                    <a:cubicBezTo>
                      <a:pt x="1110104" y="822312"/>
                      <a:pt x="1109136" y="825318"/>
                      <a:pt x="1109244" y="827357"/>
                    </a:cubicBezTo>
                    <a:cubicBezTo>
                      <a:pt x="1109351" y="829826"/>
                      <a:pt x="1110319" y="832617"/>
                      <a:pt x="1114298" y="834442"/>
                    </a:cubicBezTo>
                    <a:cubicBezTo>
                      <a:pt x="1117632" y="835945"/>
                      <a:pt x="1121611" y="834442"/>
                      <a:pt x="1123224" y="831007"/>
                    </a:cubicBezTo>
                    <a:close/>
                    <a:moveTo>
                      <a:pt x="1195492" y="710132"/>
                    </a:moveTo>
                    <a:lnTo>
                      <a:pt x="1195599" y="710239"/>
                    </a:lnTo>
                    <a:cubicBezTo>
                      <a:pt x="1195599" y="710239"/>
                      <a:pt x="1195599" y="710239"/>
                      <a:pt x="1195599" y="710239"/>
                    </a:cubicBezTo>
                    <a:cubicBezTo>
                      <a:pt x="1195492" y="710239"/>
                      <a:pt x="1195492" y="710239"/>
                      <a:pt x="1195492" y="710132"/>
                    </a:cubicBezTo>
                    <a:close/>
                    <a:moveTo>
                      <a:pt x="1708679" y="142793"/>
                    </a:moveTo>
                    <a:lnTo>
                      <a:pt x="1708572" y="142901"/>
                    </a:lnTo>
                    <a:cubicBezTo>
                      <a:pt x="1708249" y="142686"/>
                      <a:pt x="1707819" y="142364"/>
                      <a:pt x="1708357" y="142579"/>
                    </a:cubicBezTo>
                    <a:cubicBezTo>
                      <a:pt x="1708464" y="142686"/>
                      <a:pt x="1708572" y="142686"/>
                      <a:pt x="1708679" y="142793"/>
                    </a:cubicBezTo>
                    <a:close/>
                    <a:moveTo>
                      <a:pt x="1708572" y="142901"/>
                    </a:moveTo>
                    <a:lnTo>
                      <a:pt x="1708572" y="143008"/>
                    </a:lnTo>
                    <a:lnTo>
                      <a:pt x="1708464" y="143008"/>
                    </a:lnTo>
                    <a:lnTo>
                      <a:pt x="1708572" y="142901"/>
                    </a:lnTo>
                    <a:close/>
                    <a:moveTo>
                      <a:pt x="1707712" y="151596"/>
                    </a:moveTo>
                    <a:cubicBezTo>
                      <a:pt x="1705883" y="148912"/>
                      <a:pt x="1706314" y="145262"/>
                      <a:pt x="1708572" y="143008"/>
                    </a:cubicBezTo>
                    <a:lnTo>
                      <a:pt x="1708787" y="142793"/>
                    </a:lnTo>
                    <a:cubicBezTo>
                      <a:pt x="1709002" y="142579"/>
                      <a:pt x="1709325" y="142364"/>
                      <a:pt x="1709540" y="142149"/>
                    </a:cubicBezTo>
                    <a:lnTo>
                      <a:pt x="1709432" y="141935"/>
                    </a:lnTo>
                    <a:cubicBezTo>
                      <a:pt x="1711905" y="139680"/>
                      <a:pt x="1715670" y="139358"/>
                      <a:pt x="1718466" y="141290"/>
                    </a:cubicBezTo>
                    <a:cubicBezTo>
                      <a:pt x="1721584" y="143545"/>
                      <a:pt x="1722337" y="148053"/>
                      <a:pt x="1720079" y="151274"/>
                    </a:cubicBezTo>
                    <a:cubicBezTo>
                      <a:pt x="1722229" y="153313"/>
                      <a:pt x="1718466" y="150415"/>
                      <a:pt x="1720294" y="152562"/>
                    </a:cubicBezTo>
                    <a:cubicBezTo>
                      <a:pt x="1721047" y="153421"/>
                      <a:pt x="1719541" y="152133"/>
                      <a:pt x="1720294" y="153099"/>
                    </a:cubicBezTo>
                    <a:cubicBezTo>
                      <a:pt x="1721369" y="154709"/>
                      <a:pt x="1719218" y="152562"/>
                      <a:pt x="1720079" y="154280"/>
                    </a:cubicBezTo>
                    <a:cubicBezTo>
                      <a:pt x="1720616" y="155139"/>
                      <a:pt x="1719864" y="154065"/>
                      <a:pt x="1719756" y="155031"/>
                    </a:cubicBezTo>
                    <a:cubicBezTo>
                      <a:pt x="1719756" y="155246"/>
                      <a:pt x="1719541" y="155353"/>
                      <a:pt x="1719433" y="155353"/>
                    </a:cubicBezTo>
                    <a:cubicBezTo>
                      <a:pt x="1718681" y="155461"/>
                      <a:pt x="1719218" y="155782"/>
                      <a:pt x="1718681" y="155246"/>
                    </a:cubicBezTo>
                    <a:cubicBezTo>
                      <a:pt x="1715562" y="152347"/>
                      <a:pt x="1720401" y="156749"/>
                      <a:pt x="1717175" y="153528"/>
                    </a:cubicBezTo>
                    <a:cubicBezTo>
                      <a:pt x="1714057" y="155568"/>
                      <a:pt x="1709862" y="154816"/>
                      <a:pt x="1707712" y="151596"/>
                    </a:cubicBezTo>
                    <a:close/>
                    <a:moveTo>
                      <a:pt x="1708787" y="142793"/>
                    </a:moveTo>
                    <a:lnTo>
                      <a:pt x="1708679" y="142793"/>
                    </a:lnTo>
                    <a:lnTo>
                      <a:pt x="1708787" y="142793"/>
                    </a:lnTo>
                    <a:lnTo>
                      <a:pt x="1708787" y="142793"/>
                    </a:lnTo>
                    <a:close/>
                    <a:moveTo>
                      <a:pt x="1709432" y="141935"/>
                    </a:moveTo>
                    <a:cubicBezTo>
                      <a:pt x="1709217" y="142149"/>
                      <a:pt x="1709002" y="142364"/>
                      <a:pt x="1708787" y="142686"/>
                    </a:cubicBezTo>
                    <a:cubicBezTo>
                      <a:pt x="1708357" y="142149"/>
                      <a:pt x="1706959" y="140969"/>
                      <a:pt x="1708034" y="141720"/>
                    </a:cubicBezTo>
                    <a:cubicBezTo>
                      <a:pt x="1709002" y="142256"/>
                      <a:pt x="1707066" y="140432"/>
                      <a:pt x="1708034" y="141076"/>
                    </a:cubicBezTo>
                    <a:cubicBezTo>
                      <a:pt x="1708572" y="141505"/>
                      <a:pt x="1707389" y="140324"/>
                      <a:pt x="1708034" y="140646"/>
                    </a:cubicBezTo>
                    <a:cubicBezTo>
                      <a:pt x="1708787" y="141076"/>
                      <a:pt x="1707604" y="140217"/>
                      <a:pt x="1708249" y="139680"/>
                    </a:cubicBezTo>
                    <a:cubicBezTo>
                      <a:pt x="1708787" y="139358"/>
                      <a:pt x="1708249" y="140109"/>
                      <a:pt x="1708787" y="140002"/>
                    </a:cubicBezTo>
                    <a:lnTo>
                      <a:pt x="1709217" y="139788"/>
                    </a:lnTo>
                    <a:cubicBezTo>
                      <a:pt x="1709110" y="140217"/>
                      <a:pt x="1709110" y="140969"/>
                      <a:pt x="1709432" y="141935"/>
                    </a:cubicBezTo>
                    <a:close/>
                    <a:moveTo>
                      <a:pt x="2102281" y="1328677"/>
                    </a:moveTo>
                    <a:cubicBezTo>
                      <a:pt x="2105937" y="1330072"/>
                      <a:pt x="2110024" y="1328140"/>
                      <a:pt x="2111422" y="1324490"/>
                    </a:cubicBezTo>
                    <a:cubicBezTo>
                      <a:pt x="2112820" y="1320840"/>
                      <a:pt x="2110992" y="1316761"/>
                      <a:pt x="2107335" y="1315365"/>
                    </a:cubicBezTo>
                    <a:cubicBezTo>
                      <a:pt x="2014635" y="1279833"/>
                      <a:pt x="1922902" y="1242368"/>
                      <a:pt x="1831600" y="1204152"/>
                    </a:cubicBezTo>
                    <a:cubicBezTo>
                      <a:pt x="1797724" y="1189982"/>
                      <a:pt x="1763955" y="1175490"/>
                      <a:pt x="1730080" y="1161105"/>
                    </a:cubicBezTo>
                    <a:cubicBezTo>
                      <a:pt x="1746211" y="1160568"/>
                      <a:pt x="1762235" y="1159709"/>
                      <a:pt x="1778474" y="1159709"/>
                    </a:cubicBezTo>
                    <a:cubicBezTo>
                      <a:pt x="1797509" y="1159924"/>
                      <a:pt x="1816543" y="1160568"/>
                      <a:pt x="1835471" y="1161212"/>
                    </a:cubicBezTo>
                    <a:cubicBezTo>
                      <a:pt x="1854721" y="1161856"/>
                      <a:pt x="1873756" y="1162500"/>
                      <a:pt x="1892575" y="1163574"/>
                    </a:cubicBezTo>
                    <a:cubicBezTo>
                      <a:pt x="1904512" y="1164111"/>
                      <a:pt x="1916342" y="1164862"/>
                      <a:pt x="1928279" y="1165828"/>
                    </a:cubicBezTo>
                    <a:cubicBezTo>
                      <a:pt x="1936130" y="1166365"/>
                      <a:pt x="1944088" y="1167116"/>
                      <a:pt x="1951938" y="1167975"/>
                    </a:cubicBezTo>
                    <a:lnTo>
                      <a:pt x="1973446" y="1170337"/>
                    </a:lnTo>
                    <a:cubicBezTo>
                      <a:pt x="1975812" y="1170659"/>
                      <a:pt x="1981834" y="1172055"/>
                      <a:pt x="1983447" y="1172269"/>
                    </a:cubicBezTo>
                    <a:cubicBezTo>
                      <a:pt x="1985060" y="1172484"/>
                      <a:pt x="1986244" y="1172376"/>
                      <a:pt x="1986674" y="1172162"/>
                    </a:cubicBezTo>
                    <a:cubicBezTo>
                      <a:pt x="1989147" y="1171410"/>
                      <a:pt x="1990438" y="1170015"/>
                      <a:pt x="1990975" y="1168727"/>
                    </a:cubicBezTo>
                    <a:cubicBezTo>
                      <a:pt x="1991728" y="1167224"/>
                      <a:pt x="1992158" y="1165614"/>
                      <a:pt x="1991514" y="1163789"/>
                    </a:cubicBezTo>
                    <a:cubicBezTo>
                      <a:pt x="1991406" y="1163252"/>
                      <a:pt x="1990975" y="1160461"/>
                      <a:pt x="1986997" y="1158958"/>
                    </a:cubicBezTo>
                    <a:cubicBezTo>
                      <a:pt x="1986566" y="1158743"/>
                      <a:pt x="1986029" y="1158636"/>
                      <a:pt x="1985599" y="1158529"/>
                    </a:cubicBezTo>
                    <a:cubicBezTo>
                      <a:pt x="1985599" y="1158529"/>
                      <a:pt x="1985599" y="1158636"/>
                      <a:pt x="1985599" y="1158743"/>
                    </a:cubicBezTo>
                    <a:cubicBezTo>
                      <a:pt x="1985491" y="1159387"/>
                      <a:pt x="1984523" y="1159280"/>
                      <a:pt x="1983232" y="1158958"/>
                    </a:cubicBezTo>
                    <a:cubicBezTo>
                      <a:pt x="1983447" y="1158851"/>
                      <a:pt x="1983986" y="1158529"/>
                      <a:pt x="1984523" y="1158421"/>
                    </a:cubicBezTo>
                    <a:cubicBezTo>
                      <a:pt x="1983770" y="1158421"/>
                      <a:pt x="1983125" y="1158529"/>
                      <a:pt x="1982372" y="1158636"/>
                    </a:cubicBezTo>
                    <a:cubicBezTo>
                      <a:pt x="1980006" y="1157885"/>
                      <a:pt x="1976995" y="1156596"/>
                      <a:pt x="1975490" y="1156274"/>
                    </a:cubicBezTo>
                    <a:lnTo>
                      <a:pt x="1953981" y="1152732"/>
                    </a:lnTo>
                    <a:cubicBezTo>
                      <a:pt x="1943980" y="1151122"/>
                      <a:pt x="1933979" y="1149726"/>
                      <a:pt x="1923869" y="1148652"/>
                    </a:cubicBezTo>
                    <a:cubicBezTo>
                      <a:pt x="1913869" y="1147472"/>
                      <a:pt x="1903867" y="1146505"/>
                      <a:pt x="1893758" y="1145647"/>
                    </a:cubicBezTo>
                    <a:cubicBezTo>
                      <a:pt x="1874830" y="1144144"/>
                      <a:pt x="1855581" y="1142641"/>
                      <a:pt x="1836224" y="1141889"/>
                    </a:cubicBezTo>
                    <a:cubicBezTo>
                      <a:pt x="1823318" y="1141460"/>
                      <a:pt x="1810521" y="1141245"/>
                      <a:pt x="1797616" y="1141460"/>
                    </a:cubicBezTo>
                    <a:cubicBezTo>
                      <a:pt x="1765139" y="1141675"/>
                      <a:pt x="1732768" y="1143822"/>
                      <a:pt x="1701259" y="1147686"/>
                    </a:cubicBezTo>
                    <a:cubicBezTo>
                      <a:pt x="1700829" y="1147686"/>
                      <a:pt x="1700936" y="1148438"/>
                      <a:pt x="1700506" y="1148545"/>
                    </a:cubicBezTo>
                    <a:cubicBezTo>
                      <a:pt x="1689429" y="1143822"/>
                      <a:pt x="1678353" y="1139206"/>
                      <a:pt x="1667384" y="1134482"/>
                    </a:cubicBezTo>
                    <a:cubicBezTo>
                      <a:pt x="1636627" y="1121386"/>
                      <a:pt x="1605977" y="1108289"/>
                      <a:pt x="1575328" y="1095193"/>
                    </a:cubicBezTo>
                    <a:cubicBezTo>
                      <a:pt x="1600278" y="1091328"/>
                      <a:pt x="1625012" y="1087463"/>
                      <a:pt x="1649854" y="1083706"/>
                    </a:cubicBezTo>
                    <a:cubicBezTo>
                      <a:pt x="1667921" y="1080915"/>
                      <a:pt x="1686096" y="1078339"/>
                      <a:pt x="1704270" y="1075763"/>
                    </a:cubicBezTo>
                    <a:cubicBezTo>
                      <a:pt x="1719326" y="1073616"/>
                      <a:pt x="1734381" y="1071576"/>
                      <a:pt x="1749545" y="1069644"/>
                    </a:cubicBezTo>
                    <a:cubicBezTo>
                      <a:pt x="1764601" y="1067711"/>
                      <a:pt x="1779657" y="1065779"/>
                      <a:pt x="1794928" y="1064276"/>
                    </a:cubicBezTo>
                    <a:cubicBezTo>
                      <a:pt x="1807080" y="1062988"/>
                      <a:pt x="1819339" y="1062129"/>
                      <a:pt x="1831600" y="1061700"/>
                    </a:cubicBezTo>
                    <a:cubicBezTo>
                      <a:pt x="1843859" y="1061270"/>
                      <a:pt x="1856226" y="1061270"/>
                      <a:pt x="1868486" y="1061700"/>
                    </a:cubicBezTo>
                    <a:lnTo>
                      <a:pt x="1893543" y="1063310"/>
                    </a:lnTo>
                    <a:cubicBezTo>
                      <a:pt x="1894188" y="1063310"/>
                      <a:pt x="1904082" y="1064276"/>
                      <a:pt x="1906125" y="1064062"/>
                    </a:cubicBezTo>
                    <a:cubicBezTo>
                      <a:pt x="1913438" y="1063417"/>
                      <a:pt x="1913223" y="1056869"/>
                      <a:pt x="1912578" y="1055044"/>
                    </a:cubicBezTo>
                    <a:cubicBezTo>
                      <a:pt x="1912363" y="1054400"/>
                      <a:pt x="1911610" y="1051394"/>
                      <a:pt x="1907093" y="1050213"/>
                    </a:cubicBezTo>
                    <a:cubicBezTo>
                      <a:pt x="1906448" y="1049999"/>
                      <a:pt x="1905803" y="1049892"/>
                      <a:pt x="1905158" y="1049892"/>
                    </a:cubicBezTo>
                    <a:cubicBezTo>
                      <a:pt x="1905158" y="1049999"/>
                      <a:pt x="1905265" y="1050213"/>
                      <a:pt x="1905265" y="1050321"/>
                    </a:cubicBezTo>
                    <a:cubicBezTo>
                      <a:pt x="1905265" y="1050965"/>
                      <a:pt x="1904082" y="1050965"/>
                      <a:pt x="1902576" y="1050750"/>
                    </a:cubicBezTo>
                    <a:cubicBezTo>
                      <a:pt x="1902899" y="1050536"/>
                      <a:pt x="1903114" y="1050428"/>
                      <a:pt x="1903330" y="1050213"/>
                    </a:cubicBezTo>
                    <a:cubicBezTo>
                      <a:pt x="1902899" y="1050321"/>
                      <a:pt x="1902469" y="1050536"/>
                      <a:pt x="1902039" y="1050750"/>
                    </a:cubicBezTo>
                    <a:cubicBezTo>
                      <a:pt x="1899135" y="1050321"/>
                      <a:pt x="1895264" y="1049140"/>
                      <a:pt x="1894941" y="1049140"/>
                    </a:cubicBezTo>
                    <a:lnTo>
                      <a:pt x="1869239" y="1046349"/>
                    </a:lnTo>
                    <a:cubicBezTo>
                      <a:pt x="1856656" y="1045383"/>
                      <a:pt x="1843967" y="1044953"/>
                      <a:pt x="1831276" y="1044953"/>
                    </a:cubicBezTo>
                    <a:cubicBezTo>
                      <a:pt x="1818587" y="1044846"/>
                      <a:pt x="1805897" y="1045383"/>
                      <a:pt x="1793315" y="1046349"/>
                    </a:cubicBezTo>
                    <a:cubicBezTo>
                      <a:pt x="1777829" y="1047530"/>
                      <a:pt x="1762557" y="1048818"/>
                      <a:pt x="1747179" y="1050643"/>
                    </a:cubicBezTo>
                    <a:cubicBezTo>
                      <a:pt x="1731908" y="1052360"/>
                      <a:pt x="1716638" y="1054507"/>
                      <a:pt x="1701474" y="1056869"/>
                    </a:cubicBezTo>
                    <a:cubicBezTo>
                      <a:pt x="1683192" y="1059660"/>
                      <a:pt x="1665018" y="1062881"/>
                      <a:pt x="1646843" y="1066209"/>
                    </a:cubicBezTo>
                    <a:cubicBezTo>
                      <a:pt x="1619743" y="1071254"/>
                      <a:pt x="1592750" y="1076836"/>
                      <a:pt x="1565649" y="1082203"/>
                    </a:cubicBezTo>
                    <a:cubicBezTo>
                      <a:pt x="1562423" y="1082848"/>
                      <a:pt x="1561241" y="1085961"/>
                      <a:pt x="1560917" y="1088966"/>
                    </a:cubicBezTo>
                    <a:cubicBezTo>
                      <a:pt x="1557584" y="1087571"/>
                      <a:pt x="1554250" y="1086176"/>
                      <a:pt x="1550916" y="1084672"/>
                    </a:cubicBezTo>
                    <a:cubicBezTo>
                      <a:pt x="1551239" y="1083599"/>
                      <a:pt x="1551776" y="1082203"/>
                      <a:pt x="1550056" y="1083062"/>
                    </a:cubicBezTo>
                    <a:lnTo>
                      <a:pt x="1550056" y="1082848"/>
                    </a:lnTo>
                    <a:cubicBezTo>
                      <a:pt x="1548443" y="1079520"/>
                      <a:pt x="1544356" y="1078017"/>
                      <a:pt x="1540915" y="1079627"/>
                    </a:cubicBezTo>
                    <a:cubicBezTo>
                      <a:pt x="1540915" y="1079627"/>
                      <a:pt x="1540485" y="1080056"/>
                      <a:pt x="1540377" y="1080164"/>
                    </a:cubicBezTo>
                    <a:cubicBezTo>
                      <a:pt x="1502630" y="1064062"/>
                      <a:pt x="1464883" y="1047959"/>
                      <a:pt x="1427136" y="1031750"/>
                    </a:cubicBezTo>
                    <a:cubicBezTo>
                      <a:pt x="1454237" y="1022625"/>
                      <a:pt x="1481552" y="1014466"/>
                      <a:pt x="1509190" y="1007489"/>
                    </a:cubicBezTo>
                    <a:cubicBezTo>
                      <a:pt x="1532419" y="1001692"/>
                      <a:pt x="1555863" y="996432"/>
                      <a:pt x="1579415" y="991601"/>
                    </a:cubicBezTo>
                    <a:cubicBezTo>
                      <a:pt x="1602966" y="986663"/>
                      <a:pt x="1626518" y="981940"/>
                      <a:pt x="1650177" y="977860"/>
                    </a:cubicBezTo>
                    <a:cubicBezTo>
                      <a:pt x="1662544" y="975713"/>
                      <a:pt x="1674912" y="973781"/>
                      <a:pt x="1687386" y="972063"/>
                    </a:cubicBezTo>
                    <a:cubicBezTo>
                      <a:pt x="1699753" y="970453"/>
                      <a:pt x="1712229" y="968950"/>
                      <a:pt x="1724811" y="967877"/>
                    </a:cubicBezTo>
                    <a:lnTo>
                      <a:pt x="1753201" y="965837"/>
                    </a:lnTo>
                    <a:cubicBezTo>
                      <a:pt x="1754922" y="965730"/>
                      <a:pt x="1763526" y="965944"/>
                      <a:pt x="1766752" y="965300"/>
                    </a:cubicBezTo>
                    <a:cubicBezTo>
                      <a:pt x="1773420" y="963905"/>
                      <a:pt x="1773957" y="958537"/>
                      <a:pt x="1773096" y="955961"/>
                    </a:cubicBezTo>
                    <a:cubicBezTo>
                      <a:pt x="1772022" y="952419"/>
                      <a:pt x="1768257" y="950379"/>
                      <a:pt x="1764601" y="951453"/>
                    </a:cubicBezTo>
                    <a:cubicBezTo>
                      <a:pt x="1764494" y="951453"/>
                      <a:pt x="1764386" y="951560"/>
                      <a:pt x="1764170" y="951560"/>
                    </a:cubicBezTo>
                    <a:cubicBezTo>
                      <a:pt x="1764170" y="951667"/>
                      <a:pt x="1764278" y="951774"/>
                      <a:pt x="1764278" y="951882"/>
                    </a:cubicBezTo>
                    <a:cubicBezTo>
                      <a:pt x="1764386" y="952741"/>
                      <a:pt x="1763418" y="952955"/>
                      <a:pt x="1762020" y="952955"/>
                    </a:cubicBezTo>
                    <a:lnTo>
                      <a:pt x="1762450" y="952526"/>
                    </a:lnTo>
                    <a:lnTo>
                      <a:pt x="1761912" y="952955"/>
                    </a:lnTo>
                    <a:cubicBezTo>
                      <a:pt x="1758901" y="952955"/>
                      <a:pt x="1753846" y="951667"/>
                      <a:pt x="1752879" y="951667"/>
                    </a:cubicBezTo>
                    <a:lnTo>
                      <a:pt x="1723627" y="952526"/>
                    </a:lnTo>
                    <a:cubicBezTo>
                      <a:pt x="1710938" y="953170"/>
                      <a:pt x="1698140" y="954136"/>
                      <a:pt x="1685451" y="955424"/>
                    </a:cubicBezTo>
                    <a:cubicBezTo>
                      <a:pt x="1672653" y="956713"/>
                      <a:pt x="1659963" y="958323"/>
                      <a:pt x="1647273" y="960148"/>
                    </a:cubicBezTo>
                    <a:cubicBezTo>
                      <a:pt x="1623291" y="963797"/>
                      <a:pt x="1599202" y="967770"/>
                      <a:pt x="1575436" y="972707"/>
                    </a:cubicBezTo>
                    <a:cubicBezTo>
                      <a:pt x="1559519" y="975928"/>
                      <a:pt x="1543711" y="979685"/>
                      <a:pt x="1528010" y="983764"/>
                    </a:cubicBezTo>
                    <a:cubicBezTo>
                      <a:pt x="1488757" y="994070"/>
                      <a:pt x="1450150" y="1006523"/>
                      <a:pt x="1412295" y="1021337"/>
                    </a:cubicBezTo>
                    <a:cubicBezTo>
                      <a:pt x="1410897" y="1021873"/>
                      <a:pt x="1411435" y="1023591"/>
                      <a:pt x="1410682" y="1024772"/>
                    </a:cubicBezTo>
                    <a:cubicBezTo>
                      <a:pt x="1384765" y="1013715"/>
                      <a:pt x="1358847" y="1002765"/>
                      <a:pt x="1332822" y="991923"/>
                    </a:cubicBezTo>
                    <a:cubicBezTo>
                      <a:pt x="1308626" y="981832"/>
                      <a:pt x="1284321" y="972063"/>
                      <a:pt x="1260017" y="962295"/>
                    </a:cubicBezTo>
                    <a:cubicBezTo>
                      <a:pt x="1290559" y="949735"/>
                      <a:pt x="1320778" y="937175"/>
                      <a:pt x="1351427" y="926547"/>
                    </a:cubicBezTo>
                    <a:cubicBezTo>
                      <a:pt x="1367343" y="920965"/>
                      <a:pt x="1383367" y="915705"/>
                      <a:pt x="1399713" y="910767"/>
                    </a:cubicBezTo>
                    <a:cubicBezTo>
                      <a:pt x="1423480" y="903467"/>
                      <a:pt x="1447891" y="896812"/>
                      <a:pt x="1473271" y="891337"/>
                    </a:cubicBezTo>
                    <a:cubicBezTo>
                      <a:pt x="1487144" y="888331"/>
                      <a:pt x="1501017" y="885433"/>
                      <a:pt x="1514998" y="882642"/>
                    </a:cubicBezTo>
                    <a:cubicBezTo>
                      <a:pt x="1528978" y="879851"/>
                      <a:pt x="1542850" y="877167"/>
                      <a:pt x="1556831" y="874591"/>
                    </a:cubicBezTo>
                    <a:lnTo>
                      <a:pt x="1583608" y="869974"/>
                    </a:lnTo>
                    <a:cubicBezTo>
                      <a:pt x="1584899" y="869760"/>
                      <a:pt x="1587695" y="868364"/>
                      <a:pt x="1589954" y="867506"/>
                    </a:cubicBezTo>
                    <a:cubicBezTo>
                      <a:pt x="1590491" y="867828"/>
                      <a:pt x="1591029" y="867184"/>
                      <a:pt x="1591674" y="867398"/>
                    </a:cubicBezTo>
                    <a:cubicBezTo>
                      <a:pt x="1591567" y="867291"/>
                      <a:pt x="1591459" y="867398"/>
                      <a:pt x="1591352" y="867291"/>
                    </a:cubicBezTo>
                    <a:lnTo>
                      <a:pt x="1591029" y="867184"/>
                    </a:lnTo>
                    <a:cubicBezTo>
                      <a:pt x="1591459" y="867076"/>
                      <a:pt x="1591459" y="867398"/>
                      <a:pt x="1591782" y="867291"/>
                    </a:cubicBezTo>
                    <a:cubicBezTo>
                      <a:pt x="1593932" y="867935"/>
                      <a:pt x="1596406" y="868364"/>
                      <a:pt x="1598234" y="866754"/>
                    </a:cubicBezTo>
                    <a:cubicBezTo>
                      <a:pt x="1602106" y="863427"/>
                      <a:pt x="1601030" y="859991"/>
                      <a:pt x="1600385" y="858488"/>
                    </a:cubicBezTo>
                    <a:cubicBezTo>
                      <a:pt x="1599740" y="856771"/>
                      <a:pt x="1598234" y="854731"/>
                      <a:pt x="1594901" y="854087"/>
                    </a:cubicBezTo>
                    <a:cubicBezTo>
                      <a:pt x="1594040" y="853980"/>
                      <a:pt x="1592319" y="853980"/>
                      <a:pt x="1590276" y="854302"/>
                    </a:cubicBezTo>
                    <a:cubicBezTo>
                      <a:pt x="1587695" y="854731"/>
                      <a:pt x="1583717" y="855804"/>
                      <a:pt x="1581780" y="855912"/>
                    </a:cubicBezTo>
                    <a:lnTo>
                      <a:pt x="1554358" y="859562"/>
                    </a:lnTo>
                    <a:cubicBezTo>
                      <a:pt x="1537366" y="862138"/>
                      <a:pt x="1520374" y="864714"/>
                      <a:pt x="1503491" y="867613"/>
                    </a:cubicBezTo>
                    <a:cubicBezTo>
                      <a:pt x="1492199" y="869545"/>
                      <a:pt x="1480907" y="871585"/>
                      <a:pt x="1469722" y="873732"/>
                    </a:cubicBezTo>
                    <a:cubicBezTo>
                      <a:pt x="1452408" y="877060"/>
                      <a:pt x="1435524" y="880817"/>
                      <a:pt x="1419071" y="885218"/>
                    </a:cubicBezTo>
                    <a:cubicBezTo>
                      <a:pt x="1402186" y="889620"/>
                      <a:pt x="1385625" y="894665"/>
                      <a:pt x="1369386" y="900247"/>
                    </a:cubicBezTo>
                    <a:cubicBezTo>
                      <a:pt x="1349706" y="906903"/>
                      <a:pt x="1330456" y="914417"/>
                      <a:pt x="1311314" y="922254"/>
                    </a:cubicBezTo>
                    <a:cubicBezTo>
                      <a:pt x="1287440" y="932237"/>
                      <a:pt x="1263565" y="943294"/>
                      <a:pt x="1239476" y="954458"/>
                    </a:cubicBezTo>
                    <a:cubicBezTo>
                      <a:pt x="1238831" y="954244"/>
                      <a:pt x="1237971" y="954029"/>
                      <a:pt x="1237110" y="953707"/>
                    </a:cubicBezTo>
                    <a:cubicBezTo>
                      <a:pt x="1237003" y="953385"/>
                      <a:pt x="1236680" y="952633"/>
                      <a:pt x="1236573" y="952419"/>
                    </a:cubicBezTo>
                    <a:cubicBezTo>
                      <a:pt x="1236035" y="951238"/>
                      <a:pt x="1235497" y="950594"/>
                      <a:pt x="1235282" y="950272"/>
                    </a:cubicBezTo>
                    <a:cubicBezTo>
                      <a:pt x="1233561" y="948340"/>
                      <a:pt x="1231733" y="947910"/>
                      <a:pt x="1230658" y="947910"/>
                    </a:cubicBezTo>
                    <a:cubicBezTo>
                      <a:pt x="1228722" y="947695"/>
                      <a:pt x="1227001" y="948125"/>
                      <a:pt x="1225496" y="949413"/>
                    </a:cubicBezTo>
                    <a:cubicBezTo>
                      <a:pt x="1225496" y="949413"/>
                      <a:pt x="1225173" y="949950"/>
                      <a:pt x="1224958" y="950057"/>
                    </a:cubicBezTo>
                    <a:cubicBezTo>
                      <a:pt x="1218936" y="948340"/>
                      <a:pt x="1212591" y="946407"/>
                      <a:pt x="1206461" y="944475"/>
                    </a:cubicBezTo>
                    <a:cubicBezTo>
                      <a:pt x="1197858" y="941684"/>
                      <a:pt x="1190115" y="938893"/>
                      <a:pt x="1186781" y="936531"/>
                    </a:cubicBezTo>
                    <a:lnTo>
                      <a:pt x="1186566" y="936424"/>
                    </a:lnTo>
                    <a:cubicBezTo>
                      <a:pt x="1184738" y="933740"/>
                      <a:pt x="1181189" y="932667"/>
                      <a:pt x="1178070" y="934062"/>
                    </a:cubicBezTo>
                    <a:cubicBezTo>
                      <a:pt x="1174629" y="935672"/>
                      <a:pt x="1173123" y="939751"/>
                      <a:pt x="1174737" y="943187"/>
                    </a:cubicBezTo>
                    <a:cubicBezTo>
                      <a:pt x="1175381" y="944475"/>
                      <a:pt x="1176565" y="946085"/>
                      <a:pt x="1178715" y="947695"/>
                    </a:cubicBezTo>
                    <a:cubicBezTo>
                      <a:pt x="1180974" y="949306"/>
                      <a:pt x="1184738" y="951238"/>
                      <a:pt x="1189362" y="953063"/>
                    </a:cubicBezTo>
                    <a:cubicBezTo>
                      <a:pt x="1199471" y="957250"/>
                      <a:pt x="1213881" y="961650"/>
                      <a:pt x="1224851" y="964978"/>
                    </a:cubicBezTo>
                    <a:cubicBezTo>
                      <a:pt x="1224206" y="966696"/>
                      <a:pt x="1222270" y="967770"/>
                      <a:pt x="1223022" y="969594"/>
                    </a:cubicBezTo>
                    <a:cubicBezTo>
                      <a:pt x="1223990" y="971741"/>
                      <a:pt x="1226571" y="971312"/>
                      <a:pt x="1228830" y="971741"/>
                    </a:cubicBezTo>
                    <a:cubicBezTo>
                      <a:pt x="1228830" y="971741"/>
                      <a:pt x="1228830" y="971849"/>
                      <a:pt x="1228830" y="971849"/>
                    </a:cubicBezTo>
                    <a:cubicBezTo>
                      <a:pt x="1230766" y="977216"/>
                      <a:pt x="1232701" y="982476"/>
                      <a:pt x="1234745" y="987629"/>
                    </a:cubicBezTo>
                    <a:cubicBezTo>
                      <a:pt x="1236788" y="992889"/>
                      <a:pt x="1238938" y="998042"/>
                      <a:pt x="1241305" y="1003302"/>
                    </a:cubicBezTo>
                    <a:cubicBezTo>
                      <a:pt x="1248833" y="1020156"/>
                      <a:pt x="1256360" y="1037117"/>
                      <a:pt x="1264103" y="1053863"/>
                    </a:cubicBezTo>
                    <a:cubicBezTo>
                      <a:pt x="1269265" y="1065135"/>
                      <a:pt x="1274642" y="1076299"/>
                      <a:pt x="1280019" y="1087356"/>
                    </a:cubicBezTo>
                    <a:cubicBezTo>
                      <a:pt x="1291956" y="1111832"/>
                      <a:pt x="1304646" y="1137595"/>
                      <a:pt x="1318950" y="1162930"/>
                    </a:cubicBezTo>
                    <a:cubicBezTo>
                      <a:pt x="1332822" y="1187620"/>
                      <a:pt x="1347985" y="1211988"/>
                      <a:pt x="1364655" y="1235175"/>
                    </a:cubicBezTo>
                    <a:cubicBezTo>
                      <a:pt x="1387346" y="1266844"/>
                      <a:pt x="1412833" y="1296042"/>
                      <a:pt x="1441331" y="1320088"/>
                    </a:cubicBezTo>
                    <a:cubicBezTo>
                      <a:pt x="1444343" y="1322665"/>
                      <a:pt x="1448860" y="1322343"/>
                      <a:pt x="1451440" y="1319337"/>
                    </a:cubicBezTo>
                    <a:cubicBezTo>
                      <a:pt x="1454021" y="1316439"/>
                      <a:pt x="1453699" y="1311930"/>
                      <a:pt x="1450688" y="1309354"/>
                    </a:cubicBezTo>
                    <a:cubicBezTo>
                      <a:pt x="1424017" y="1285200"/>
                      <a:pt x="1400573" y="1256108"/>
                      <a:pt x="1379388" y="1224870"/>
                    </a:cubicBezTo>
                    <a:cubicBezTo>
                      <a:pt x="1363687" y="1201898"/>
                      <a:pt x="1349383" y="1177637"/>
                      <a:pt x="1335833" y="1153483"/>
                    </a:cubicBezTo>
                    <a:cubicBezTo>
                      <a:pt x="1321745" y="1128363"/>
                      <a:pt x="1308410" y="1103351"/>
                      <a:pt x="1296151" y="1079305"/>
                    </a:cubicBezTo>
                    <a:cubicBezTo>
                      <a:pt x="1289161" y="1065672"/>
                      <a:pt x="1282278" y="1051931"/>
                      <a:pt x="1275502" y="1038190"/>
                    </a:cubicBezTo>
                    <a:cubicBezTo>
                      <a:pt x="1268727" y="1024450"/>
                      <a:pt x="1261952" y="1010602"/>
                      <a:pt x="1255285" y="996754"/>
                    </a:cubicBezTo>
                    <a:cubicBezTo>
                      <a:pt x="1252919" y="991923"/>
                      <a:pt x="1250661" y="986985"/>
                      <a:pt x="1248510" y="982047"/>
                    </a:cubicBezTo>
                    <a:cubicBezTo>
                      <a:pt x="1247004" y="978612"/>
                      <a:pt x="1245714" y="975284"/>
                      <a:pt x="1244316" y="971849"/>
                    </a:cubicBezTo>
                    <a:cubicBezTo>
                      <a:pt x="1271846" y="983443"/>
                      <a:pt x="1299269" y="995036"/>
                      <a:pt x="1326585" y="1006737"/>
                    </a:cubicBezTo>
                    <a:cubicBezTo>
                      <a:pt x="1346910" y="1015540"/>
                      <a:pt x="1367235" y="1024450"/>
                      <a:pt x="1387561" y="1033360"/>
                    </a:cubicBezTo>
                    <a:cubicBezTo>
                      <a:pt x="1387883" y="1033896"/>
                      <a:pt x="1387668" y="1034219"/>
                      <a:pt x="1388098" y="1034755"/>
                    </a:cubicBezTo>
                    <a:cubicBezTo>
                      <a:pt x="1389604" y="1036687"/>
                      <a:pt x="1392400" y="1039371"/>
                      <a:pt x="1393045" y="1041089"/>
                    </a:cubicBezTo>
                    <a:lnTo>
                      <a:pt x="1403370" y="1068463"/>
                    </a:lnTo>
                    <a:cubicBezTo>
                      <a:pt x="1408747" y="1081667"/>
                      <a:pt x="1414984" y="1094656"/>
                      <a:pt x="1421544" y="1107323"/>
                    </a:cubicBezTo>
                    <a:cubicBezTo>
                      <a:pt x="1428104" y="1119990"/>
                      <a:pt x="1435202" y="1132443"/>
                      <a:pt x="1442299" y="1144681"/>
                    </a:cubicBezTo>
                    <a:cubicBezTo>
                      <a:pt x="1452623" y="1162071"/>
                      <a:pt x="1462947" y="1179569"/>
                      <a:pt x="1473702" y="1196530"/>
                    </a:cubicBezTo>
                    <a:cubicBezTo>
                      <a:pt x="1484563" y="1213813"/>
                      <a:pt x="1495855" y="1230667"/>
                      <a:pt x="1507685" y="1247091"/>
                    </a:cubicBezTo>
                    <a:cubicBezTo>
                      <a:pt x="1531344" y="1280048"/>
                      <a:pt x="1557369" y="1311286"/>
                      <a:pt x="1586943" y="1340055"/>
                    </a:cubicBezTo>
                    <a:cubicBezTo>
                      <a:pt x="1589739" y="1342847"/>
                      <a:pt x="1594256" y="1342847"/>
                      <a:pt x="1597051" y="1340163"/>
                    </a:cubicBezTo>
                    <a:cubicBezTo>
                      <a:pt x="1599847" y="1337372"/>
                      <a:pt x="1599847" y="1332863"/>
                      <a:pt x="1597051" y="1330072"/>
                    </a:cubicBezTo>
                    <a:cubicBezTo>
                      <a:pt x="1574791" y="1306670"/>
                      <a:pt x="1555110" y="1281872"/>
                      <a:pt x="1536613" y="1256108"/>
                    </a:cubicBezTo>
                    <a:cubicBezTo>
                      <a:pt x="1522633" y="1236678"/>
                      <a:pt x="1509405" y="1216604"/>
                      <a:pt x="1496500" y="1196423"/>
                    </a:cubicBezTo>
                    <a:cubicBezTo>
                      <a:pt x="1483488" y="1176241"/>
                      <a:pt x="1470583" y="1155845"/>
                      <a:pt x="1457893" y="1135234"/>
                    </a:cubicBezTo>
                    <a:cubicBezTo>
                      <a:pt x="1449075" y="1121171"/>
                      <a:pt x="1440471" y="1106786"/>
                      <a:pt x="1432406" y="1092079"/>
                    </a:cubicBezTo>
                    <a:cubicBezTo>
                      <a:pt x="1427136" y="1082311"/>
                      <a:pt x="1422082" y="1072435"/>
                      <a:pt x="1417457" y="1062344"/>
                    </a:cubicBezTo>
                    <a:lnTo>
                      <a:pt x="1409176" y="1042806"/>
                    </a:lnTo>
                    <a:cubicBezTo>
                      <a:pt x="1410897" y="1043558"/>
                      <a:pt x="1412510" y="1044309"/>
                      <a:pt x="1414231" y="1045061"/>
                    </a:cubicBezTo>
                    <a:cubicBezTo>
                      <a:pt x="1457678" y="1064169"/>
                      <a:pt x="1501125" y="1083062"/>
                      <a:pt x="1544463" y="1102063"/>
                    </a:cubicBezTo>
                    <a:cubicBezTo>
                      <a:pt x="1548120" y="1109041"/>
                      <a:pt x="1551776" y="1116126"/>
                      <a:pt x="1552206" y="1116985"/>
                    </a:cubicBezTo>
                    <a:lnTo>
                      <a:pt x="1579845" y="1170659"/>
                    </a:lnTo>
                    <a:cubicBezTo>
                      <a:pt x="1596191" y="1200931"/>
                      <a:pt x="1612645" y="1229808"/>
                      <a:pt x="1631573" y="1256860"/>
                    </a:cubicBezTo>
                    <a:cubicBezTo>
                      <a:pt x="1650714" y="1284127"/>
                      <a:pt x="1672330" y="1309461"/>
                      <a:pt x="1697173" y="1333829"/>
                    </a:cubicBezTo>
                    <a:cubicBezTo>
                      <a:pt x="1706959" y="1343276"/>
                      <a:pt x="1717820" y="1357339"/>
                      <a:pt x="1729972" y="1367430"/>
                    </a:cubicBezTo>
                    <a:cubicBezTo>
                      <a:pt x="1735995" y="1372475"/>
                      <a:pt x="1742447" y="1376554"/>
                      <a:pt x="1749115" y="1378916"/>
                    </a:cubicBezTo>
                    <a:cubicBezTo>
                      <a:pt x="1752772" y="1380311"/>
                      <a:pt x="1756966" y="1378379"/>
                      <a:pt x="1758363" y="1374729"/>
                    </a:cubicBezTo>
                    <a:cubicBezTo>
                      <a:pt x="1759654" y="1371079"/>
                      <a:pt x="1757826" y="1367000"/>
                      <a:pt x="1754170" y="1365604"/>
                    </a:cubicBezTo>
                    <a:cubicBezTo>
                      <a:pt x="1747394" y="1362814"/>
                      <a:pt x="1741264" y="1357554"/>
                      <a:pt x="1735350" y="1351649"/>
                    </a:cubicBezTo>
                    <a:cubicBezTo>
                      <a:pt x="1725779" y="1341988"/>
                      <a:pt x="1717175" y="1330179"/>
                      <a:pt x="1709217" y="1321806"/>
                    </a:cubicBezTo>
                    <a:cubicBezTo>
                      <a:pt x="1685666" y="1297760"/>
                      <a:pt x="1665878" y="1272211"/>
                      <a:pt x="1647488" y="1245803"/>
                    </a:cubicBezTo>
                    <a:cubicBezTo>
                      <a:pt x="1628884" y="1219288"/>
                      <a:pt x="1611677" y="1191699"/>
                      <a:pt x="1595008" y="1162286"/>
                    </a:cubicBezTo>
                    <a:lnTo>
                      <a:pt x="1566510" y="1111724"/>
                    </a:lnTo>
                    <a:cubicBezTo>
                      <a:pt x="1583932" y="1119346"/>
                      <a:pt x="1601245" y="1127075"/>
                      <a:pt x="1618667" y="1134590"/>
                    </a:cubicBezTo>
                    <a:cubicBezTo>
                      <a:pt x="1642971" y="1145110"/>
                      <a:pt x="1667384" y="1155201"/>
                      <a:pt x="1691795" y="1165614"/>
                    </a:cubicBezTo>
                    <a:cubicBezTo>
                      <a:pt x="1691795" y="1171518"/>
                      <a:pt x="1694053" y="1178925"/>
                      <a:pt x="1699216" y="1187298"/>
                    </a:cubicBezTo>
                    <a:cubicBezTo>
                      <a:pt x="1707604" y="1200824"/>
                      <a:pt x="1721369" y="1216604"/>
                      <a:pt x="1732016" y="1228198"/>
                    </a:cubicBezTo>
                    <a:cubicBezTo>
                      <a:pt x="1747179" y="1244515"/>
                      <a:pt x="1763096" y="1262979"/>
                      <a:pt x="1780409" y="1281014"/>
                    </a:cubicBezTo>
                    <a:cubicBezTo>
                      <a:pt x="1791486" y="1292607"/>
                      <a:pt x="1803100" y="1303986"/>
                      <a:pt x="1815037" y="1314614"/>
                    </a:cubicBezTo>
                    <a:cubicBezTo>
                      <a:pt x="1836116" y="1333614"/>
                      <a:pt x="1858162" y="1350361"/>
                      <a:pt x="1880745" y="1362599"/>
                    </a:cubicBezTo>
                    <a:cubicBezTo>
                      <a:pt x="1884080" y="1364638"/>
                      <a:pt x="1888489" y="1363457"/>
                      <a:pt x="1890424" y="1360022"/>
                    </a:cubicBezTo>
                    <a:cubicBezTo>
                      <a:pt x="1892360" y="1356587"/>
                      <a:pt x="1891284" y="1352293"/>
                      <a:pt x="1887843" y="1350361"/>
                    </a:cubicBezTo>
                    <a:cubicBezTo>
                      <a:pt x="1872035" y="1340592"/>
                      <a:pt x="1856764" y="1328247"/>
                      <a:pt x="1841815" y="1314721"/>
                    </a:cubicBezTo>
                    <a:cubicBezTo>
                      <a:pt x="1824932" y="1299585"/>
                      <a:pt x="1808800" y="1282731"/>
                      <a:pt x="1792992" y="1266199"/>
                    </a:cubicBezTo>
                    <a:cubicBezTo>
                      <a:pt x="1776215" y="1248702"/>
                      <a:pt x="1759761" y="1231633"/>
                      <a:pt x="1744490" y="1216175"/>
                    </a:cubicBezTo>
                    <a:cubicBezTo>
                      <a:pt x="1735565" y="1207265"/>
                      <a:pt x="1724273" y="1195671"/>
                      <a:pt x="1715777" y="1184722"/>
                    </a:cubicBezTo>
                    <a:cubicBezTo>
                      <a:pt x="1712336" y="1180320"/>
                      <a:pt x="1709970" y="1176348"/>
                      <a:pt x="1708034" y="1172376"/>
                    </a:cubicBezTo>
                    <a:cubicBezTo>
                      <a:pt x="1723950" y="1179139"/>
                      <a:pt x="1739866" y="1186010"/>
                      <a:pt x="1755783" y="1192665"/>
                    </a:cubicBezTo>
                    <a:cubicBezTo>
                      <a:pt x="1870314" y="1240221"/>
                      <a:pt x="1985706" y="1285737"/>
                      <a:pt x="2102281" y="1328677"/>
                    </a:cubicBezTo>
                    <a:close/>
                    <a:moveTo>
                      <a:pt x="1550378" y="1084029"/>
                    </a:moveTo>
                    <a:lnTo>
                      <a:pt x="1550809" y="1084672"/>
                    </a:lnTo>
                    <a:lnTo>
                      <a:pt x="1550809" y="1084672"/>
                    </a:lnTo>
                    <a:cubicBezTo>
                      <a:pt x="1550701" y="1084672"/>
                      <a:pt x="1550593" y="1084565"/>
                      <a:pt x="1550486" y="1084458"/>
                    </a:cubicBezTo>
                    <a:cubicBezTo>
                      <a:pt x="1550378" y="1084350"/>
                      <a:pt x="1550378" y="1084243"/>
                      <a:pt x="1550378" y="1084029"/>
                    </a:cubicBezTo>
                    <a:close/>
                    <a:moveTo>
                      <a:pt x="1591567" y="867398"/>
                    </a:moveTo>
                    <a:cubicBezTo>
                      <a:pt x="1591674" y="867398"/>
                      <a:pt x="1591674" y="867291"/>
                      <a:pt x="1591567" y="867398"/>
                    </a:cubicBezTo>
                    <a:cubicBezTo>
                      <a:pt x="1592427" y="867291"/>
                      <a:pt x="1593287" y="867184"/>
                      <a:pt x="1593287" y="867720"/>
                    </a:cubicBezTo>
                    <a:cubicBezTo>
                      <a:pt x="1593502" y="868687"/>
                      <a:pt x="1592212" y="867720"/>
                      <a:pt x="1591567" y="86739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6" name="Google Shape;46;p2"/>
              <p:cNvSpPr/>
              <p:nvPr/>
            </p:nvSpPr>
            <p:spPr>
              <a:xfrm rot="5528855">
                <a:off x="9155525" y="6493047"/>
                <a:ext cx="248050" cy="244688"/>
              </a:xfrm>
              <a:custGeom>
                <a:avLst/>
                <a:gdLst/>
                <a:ahLst/>
                <a:cxnLst/>
                <a:rect l="l" t="t" r="r" b="b"/>
                <a:pathLst>
                  <a:path w="247876" h="244516" extrusionOk="0">
                    <a:moveTo>
                      <a:pt x="226264" y="192393"/>
                    </a:moveTo>
                    <a:cubicBezTo>
                      <a:pt x="187656" y="247678"/>
                      <a:pt x="110442" y="261096"/>
                      <a:pt x="53982" y="222451"/>
                    </a:cubicBezTo>
                    <a:cubicBezTo>
                      <a:pt x="-2477" y="183805"/>
                      <a:pt x="-16995" y="107480"/>
                      <a:pt x="21613" y="52196"/>
                    </a:cubicBezTo>
                    <a:cubicBezTo>
                      <a:pt x="60220" y="-3089"/>
                      <a:pt x="137435" y="-16615"/>
                      <a:pt x="193894" y="22030"/>
                    </a:cubicBezTo>
                    <a:cubicBezTo>
                      <a:pt x="250353" y="60783"/>
                      <a:pt x="264871" y="137109"/>
                      <a:pt x="226264" y="192393"/>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7" name="Google Shape;47;p2"/>
              <p:cNvSpPr/>
              <p:nvPr/>
            </p:nvSpPr>
            <p:spPr>
              <a:xfrm rot="5528855">
                <a:off x="8089826" y="2405075"/>
                <a:ext cx="2181354" cy="3591165"/>
              </a:xfrm>
              <a:custGeom>
                <a:avLst/>
                <a:gdLst/>
                <a:ahLst/>
                <a:cxnLst/>
                <a:rect l="l" t="t" r="r" b="b"/>
                <a:pathLst>
                  <a:path w="2179822" h="3588643" extrusionOk="0">
                    <a:moveTo>
                      <a:pt x="312944" y="3177368"/>
                    </a:moveTo>
                    <a:lnTo>
                      <a:pt x="323483" y="3178441"/>
                    </a:lnTo>
                    <a:cubicBezTo>
                      <a:pt x="289392" y="3299424"/>
                      <a:pt x="300577" y="3431356"/>
                      <a:pt x="204542" y="3530653"/>
                    </a:cubicBezTo>
                    <a:cubicBezTo>
                      <a:pt x="169484" y="3566830"/>
                      <a:pt x="106679" y="3608696"/>
                      <a:pt x="55705" y="3577994"/>
                    </a:cubicBezTo>
                    <a:cubicBezTo>
                      <a:pt x="-85712" y="3492974"/>
                      <a:pt x="77213" y="3303932"/>
                      <a:pt x="157762" y="3250794"/>
                    </a:cubicBezTo>
                    <a:cubicBezTo>
                      <a:pt x="189701" y="3229754"/>
                      <a:pt x="223900" y="3212041"/>
                      <a:pt x="258850" y="3196369"/>
                    </a:cubicBezTo>
                    <a:cubicBezTo>
                      <a:pt x="270142" y="3191216"/>
                      <a:pt x="281649" y="3186493"/>
                      <a:pt x="293694" y="3183165"/>
                    </a:cubicBezTo>
                    <a:cubicBezTo>
                      <a:pt x="300146" y="3181340"/>
                      <a:pt x="319181" y="3174792"/>
                      <a:pt x="312944" y="3177368"/>
                    </a:cubicBezTo>
                    <a:close/>
                    <a:moveTo>
                      <a:pt x="578678" y="1398704"/>
                    </a:moveTo>
                    <a:cubicBezTo>
                      <a:pt x="527274" y="1375302"/>
                      <a:pt x="464685" y="1405360"/>
                      <a:pt x="425109" y="1438638"/>
                    </a:cubicBezTo>
                    <a:cubicBezTo>
                      <a:pt x="330903" y="1517754"/>
                      <a:pt x="287134" y="1654731"/>
                      <a:pt x="267561" y="1771957"/>
                    </a:cubicBezTo>
                    <a:cubicBezTo>
                      <a:pt x="259926" y="1818224"/>
                      <a:pt x="257022" y="1865028"/>
                      <a:pt x="261431" y="1911725"/>
                    </a:cubicBezTo>
                    <a:cubicBezTo>
                      <a:pt x="262399" y="1921171"/>
                      <a:pt x="278961" y="1987620"/>
                      <a:pt x="276272" y="1975812"/>
                    </a:cubicBezTo>
                    <a:lnTo>
                      <a:pt x="290790" y="1985259"/>
                    </a:lnTo>
                    <a:cubicBezTo>
                      <a:pt x="366069" y="1831964"/>
                      <a:pt x="542652" y="1764120"/>
                      <a:pt x="613307" y="1609323"/>
                    </a:cubicBezTo>
                    <a:cubicBezTo>
                      <a:pt x="641805" y="1546846"/>
                      <a:pt x="656969" y="1434237"/>
                      <a:pt x="578678" y="1398704"/>
                    </a:cubicBezTo>
                    <a:close/>
                    <a:moveTo>
                      <a:pt x="2021024" y="1805449"/>
                    </a:moveTo>
                    <a:cubicBezTo>
                      <a:pt x="1909181" y="1903781"/>
                      <a:pt x="1896276" y="2148107"/>
                      <a:pt x="1938970" y="2278107"/>
                    </a:cubicBezTo>
                    <a:cubicBezTo>
                      <a:pt x="1953058" y="2321153"/>
                      <a:pt x="1989729" y="2405637"/>
                      <a:pt x="2039306" y="2421847"/>
                    </a:cubicBezTo>
                    <a:lnTo>
                      <a:pt x="2057157" y="2388246"/>
                    </a:lnTo>
                    <a:cubicBezTo>
                      <a:pt x="2070815" y="2297966"/>
                      <a:pt x="2120177" y="2217884"/>
                      <a:pt x="2147707" y="2131468"/>
                    </a:cubicBezTo>
                    <a:cubicBezTo>
                      <a:pt x="2162010" y="2086489"/>
                      <a:pt x="2174915" y="2040436"/>
                      <a:pt x="2179325" y="1993203"/>
                    </a:cubicBezTo>
                    <a:cubicBezTo>
                      <a:pt x="2185669" y="1924392"/>
                      <a:pt x="2131253" y="1708621"/>
                      <a:pt x="2021024" y="1805449"/>
                    </a:cubicBezTo>
                    <a:close/>
                    <a:moveTo>
                      <a:pt x="830541" y="10469"/>
                    </a:moveTo>
                    <a:cubicBezTo>
                      <a:pt x="663098" y="98817"/>
                      <a:pt x="931199" y="326074"/>
                      <a:pt x="990670" y="390162"/>
                    </a:cubicBezTo>
                    <a:cubicBezTo>
                      <a:pt x="1007016" y="407874"/>
                      <a:pt x="1081757" y="480013"/>
                      <a:pt x="1068529" y="503200"/>
                    </a:cubicBezTo>
                    <a:lnTo>
                      <a:pt x="1104556" y="462515"/>
                    </a:lnTo>
                    <a:cubicBezTo>
                      <a:pt x="1062507" y="331012"/>
                      <a:pt x="1070788" y="196826"/>
                      <a:pt x="987013" y="77776"/>
                    </a:cubicBezTo>
                    <a:cubicBezTo>
                      <a:pt x="952600" y="28933"/>
                      <a:pt x="893129" y="-22595"/>
                      <a:pt x="830541" y="10469"/>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8" name="Google Shape;48;p2"/>
              <p:cNvSpPr/>
              <p:nvPr/>
            </p:nvSpPr>
            <p:spPr>
              <a:xfrm>
                <a:off x="5979978" y="13897680"/>
                <a:ext cx="1839053" cy="3797218"/>
              </a:xfrm>
              <a:custGeom>
                <a:avLst/>
                <a:gdLst/>
                <a:ahLst/>
                <a:cxnLst/>
                <a:rect l="l" t="t" r="r" b="b"/>
                <a:pathLst>
                  <a:path w="1839053" h="3797218" extrusionOk="0">
                    <a:moveTo>
                      <a:pt x="1838616" y="3489771"/>
                    </a:moveTo>
                    <a:cubicBezTo>
                      <a:pt x="1842703" y="3621811"/>
                      <a:pt x="1817645" y="3692339"/>
                      <a:pt x="1785275" y="3797219"/>
                    </a:cubicBezTo>
                    <a:lnTo>
                      <a:pt x="1784845" y="3781331"/>
                    </a:lnTo>
                    <a:cubicBezTo>
                      <a:pt x="1776242" y="3752669"/>
                      <a:pt x="1768929" y="3724221"/>
                      <a:pt x="1761616" y="3695667"/>
                    </a:cubicBezTo>
                    <a:lnTo>
                      <a:pt x="1661818" y="3504693"/>
                    </a:lnTo>
                    <a:cubicBezTo>
                      <a:pt x="1612994" y="3371258"/>
                      <a:pt x="1558793" y="3232993"/>
                      <a:pt x="1546426" y="3081202"/>
                    </a:cubicBezTo>
                    <a:cubicBezTo>
                      <a:pt x="1544060" y="3052647"/>
                      <a:pt x="1535672" y="2918139"/>
                      <a:pt x="1579871" y="2922540"/>
                    </a:cubicBezTo>
                    <a:cubicBezTo>
                      <a:pt x="1615898" y="2926190"/>
                      <a:pt x="1641708" y="3016363"/>
                      <a:pt x="1654505" y="3050607"/>
                    </a:cubicBezTo>
                    <a:cubicBezTo>
                      <a:pt x="1680423" y="3119955"/>
                      <a:pt x="1701608" y="3192844"/>
                      <a:pt x="1719138" y="3267452"/>
                    </a:cubicBezTo>
                    <a:cubicBezTo>
                      <a:pt x="1720643" y="3244264"/>
                      <a:pt x="1721826" y="3220970"/>
                      <a:pt x="1725697" y="3198427"/>
                    </a:cubicBezTo>
                    <a:cubicBezTo>
                      <a:pt x="1729031" y="3178674"/>
                      <a:pt x="1734516" y="3159244"/>
                      <a:pt x="1740001" y="3140351"/>
                    </a:cubicBezTo>
                    <a:cubicBezTo>
                      <a:pt x="1802267" y="2925975"/>
                      <a:pt x="1822270" y="3238253"/>
                      <a:pt x="1827432" y="3301589"/>
                    </a:cubicBezTo>
                    <a:cubicBezTo>
                      <a:pt x="1832594" y="3364066"/>
                      <a:pt x="1836680" y="3426865"/>
                      <a:pt x="1838616" y="3489771"/>
                    </a:cubicBezTo>
                    <a:close/>
                    <a:moveTo>
                      <a:pt x="1564170" y="3487410"/>
                    </a:moveTo>
                    <a:lnTo>
                      <a:pt x="1535564" y="3425040"/>
                    </a:lnTo>
                    <a:cubicBezTo>
                      <a:pt x="1542877" y="3377592"/>
                      <a:pt x="1491795" y="3295148"/>
                      <a:pt x="1475879" y="3261655"/>
                    </a:cubicBezTo>
                    <a:cubicBezTo>
                      <a:pt x="1401890" y="3105785"/>
                      <a:pt x="1306931" y="2958931"/>
                      <a:pt x="1193798" y="2851904"/>
                    </a:cubicBezTo>
                    <a:cubicBezTo>
                      <a:pt x="1160030" y="2820022"/>
                      <a:pt x="963014" y="2661897"/>
                      <a:pt x="1019151" y="2841169"/>
                    </a:cubicBezTo>
                    <a:cubicBezTo>
                      <a:pt x="1024635" y="2858560"/>
                      <a:pt x="1031195" y="2875092"/>
                      <a:pt x="1038293" y="2891301"/>
                    </a:cubicBezTo>
                    <a:cubicBezTo>
                      <a:pt x="1050660" y="2919749"/>
                      <a:pt x="1064748" y="2946693"/>
                      <a:pt x="1079481" y="2972994"/>
                    </a:cubicBezTo>
                    <a:cubicBezTo>
                      <a:pt x="1096365" y="3002837"/>
                      <a:pt x="1115293" y="3030533"/>
                      <a:pt x="1134220" y="3058229"/>
                    </a:cubicBezTo>
                    <a:cubicBezTo>
                      <a:pt x="1094322" y="3039121"/>
                      <a:pt x="1054532" y="3020979"/>
                      <a:pt x="1016462" y="3003803"/>
                    </a:cubicBezTo>
                    <a:cubicBezTo>
                      <a:pt x="1004202" y="2998221"/>
                      <a:pt x="892144" y="2935100"/>
                      <a:pt x="883756" y="2959146"/>
                    </a:cubicBezTo>
                    <a:cubicBezTo>
                      <a:pt x="868915" y="3001656"/>
                      <a:pt x="1003880" y="3144967"/>
                      <a:pt x="1021624" y="3165792"/>
                    </a:cubicBezTo>
                    <a:cubicBezTo>
                      <a:pt x="1173042" y="3344206"/>
                      <a:pt x="1379522" y="3496749"/>
                      <a:pt x="1588045" y="3524338"/>
                    </a:cubicBezTo>
                    <a:lnTo>
                      <a:pt x="1545136" y="3469697"/>
                    </a:lnTo>
                    <a:cubicBezTo>
                      <a:pt x="1551373" y="3475709"/>
                      <a:pt x="1558040" y="3481076"/>
                      <a:pt x="1564170" y="3487410"/>
                    </a:cubicBezTo>
                    <a:close/>
                    <a:moveTo>
                      <a:pt x="1285531" y="2804456"/>
                    </a:moveTo>
                    <a:cubicBezTo>
                      <a:pt x="1304888" y="2763771"/>
                      <a:pt x="1360057" y="2657281"/>
                      <a:pt x="1376188" y="2614234"/>
                    </a:cubicBezTo>
                    <a:cubicBezTo>
                      <a:pt x="1424689" y="2484879"/>
                      <a:pt x="1449746" y="2347579"/>
                      <a:pt x="1449101" y="2205557"/>
                    </a:cubicBezTo>
                    <a:cubicBezTo>
                      <a:pt x="1448993" y="2177539"/>
                      <a:pt x="1453295" y="2085219"/>
                      <a:pt x="1426625" y="2072122"/>
                    </a:cubicBezTo>
                    <a:cubicBezTo>
                      <a:pt x="1385867" y="2052263"/>
                      <a:pt x="1348980" y="2174426"/>
                      <a:pt x="1339839" y="2206308"/>
                    </a:cubicBezTo>
                    <a:cubicBezTo>
                      <a:pt x="1328225" y="2246886"/>
                      <a:pt x="1318116" y="2291758"/>
                      <a:pt x="1309297" y="2338884"/>
                    </a:cubicBezTo>
                    <a:cubicBezTo>
                      <a:pt x="1297360" y="2240230"/>
                      <a:pt x="1275744" y="2144797"/>
                      <a:pt x="1234449" y="2078348"/>
                    </a:cubicBezTo>
                    <a:cubicBezTo>
                      <a:pt x="1191539" y="2009001"/>
                      <a:pt x="1170031" y="2238620"/>
                      <a:pt x="1168848" y="2263525"/>
                    </a:cubicBezTo>
                    <a:cubicBezTo>
                      <a:pt x="1161428" y="2430775"/>
                      <a:pt x="1202831" y="2656959"/>
                      <a:pt x="1265851" y="2800162"/>
                    </a:cubicBezTo>
                    <a:cubicBezTo>
                      <a:pt x="1267786" y="2826463"/>
                      <a:pt x="1276927" y="2822598"/>
                      <a:pt x="1285531" y="2804456"/>
                    </a:cubicBezTo>
                    <a:close/>
                    <a:moveTo>
                      <a:pt x="972262" y="2340280"/>
                    </a:moveTo>
                    <a:cubicBezTo>
                      <a:pt x="984845" y="2347687"/>
                      <a:pt x="991835" y="2351122"/>
                      <a:pt x="989899" y="2348223"/>
                    </a:cubicBezTo>
                    <a:cubicBezTo>
                      <a:pt x="988071" y="2345647"/>
                      <a:pt x="985920" y="2341997"/>
                      <a:pt x="983985" y="2339206"/>
                    </a:cubicBezTo>
                    <a:cubicBezTo>
                      <a:pt x="992050" y="2338133"/>
                      <a:pt x="996029" y="2336630"/>
                      <a:pt x="994416" y="2334805"/>
                    </a:cubicBezTo>
                    <a:cubicBezTo>
                      <a:pt x="984952" y="2324177"/>
                      <a:pt x="973446" y="2314301"/>
                      <a:pt x="961508" y="2304747"/>
                    </a:cubicBezTo>
                    <a:cubicBezTo>
                      <a:pt x="885154" y="2184302"/>
                      <a:pt x="772128" y="1983881"/>
                      <a:pt x="691364" y="1911957"/>
                    </a:cubicBezTo>
                    <a:cubicBezTo>
                      <a:pt x="657812" y="1882222"/>
                      <a:pt x="607375" y="1831124"/>
                      <a:pt x="562530" y="1840141"/>
                    </a:cubicBezTo>
                    <a:cubicBezTo>
                      <a:pt x="486928" y="1855385"/>
                      <a:pt x="602858" y="2032188"/>
                      <a:pt x="615763" y="2049364"/>
                    </a:cubicBezTo>
                    <a:cubicBezTo>
                      <a:pt x="627055" y="2064393"/>
                      <a:pt x="641465" y="2080495"/>
                      <a:pt x="657812" y="2097027"/>
                    </a:cubicBezTo>
                    <a:cubicBezTo>
                      <a:pt x="632432" y="2084145"/>
                      <a:pt x="606837" y="2072337"/>
                      <a:pt x="580812" y="2062353"/>
                    </a:cubicBezTo>
                    <a:cubicBezTo>
                      <a:pt x="556292" y="2052799"/>
                      <a:pt x="478432" y="2016945"/>
                      <a:pt x="460688" y="2067291"/>
                    </a:cubicBezTo>
                    <a:cubicBezTo>
                      <a:pt x="437674" y="2132452"/>
                      <a:pt x="525321" y="2210065"/>
                      <a:pt x="555110" y="2234541"/>
                    </a:cubicBezTo>
                    <a:cubicBezTo>
                      <a:pt x="667813" y="2326968"/>
                      <a:pt x="899672" y="2344788"/>
                      <a:pt x="972262" y="2340280"/>
                    </a:cubicBezTo>
                    <a:close/>
                    <a:moveTo>
                      <a:pt x="906232" y="1971858"/>
                    </a:moveTo>
                    <a:cubicBezTo>
                      <a:pt x="906340" y="1971429"/>
                      <a:pt x="906340" y="1970999"/>
                      <a:pt x="906340" y="1970570"/>
                    </a:cubicBezTo>
                    <a:cubicBezTo>
                      <a:pt x="917847" y="1943196"/>
                      <a:pt x="942904" y="1837243"/>
                      <a:pt x="950001" y="1808151"/>
                    </a:cubicBezTo>
                    <a:cubicBezTo>
                      <a:pt x="985275" y="1660976"/>
                      <a:pt x="1026786" y="1502636"/>
                      <a:pt x="1026463" y="1348483"/>
                    </a:cubicBezTo>
                    <a:cubicBezTo>
                      <a:pt x="1026356" y="1331630"/>
                      <a:pt x="1025603" y="1314883"/>
                      <a:pt x="1023130" y="1298566"/>
                    </a:cubicBezTo>
                    <a:cubicBezTo>
                      <a:pt x="1016032" y="1253157"/>
                      <a:pt x="990867" y="1229433"/>
                      <a:pt x="961939" y="1267757"/>
                    </a:cubicBezTo>
                    <a:cubicBezTo>
                      <a:pt x="939785" y="1297170"/>
                      <a:pt x="917847" y="1615567"/>
                      <a:pt x="907200" y="1815880"/>
                    </a:cubicBezTo>
                    <a:cubicBezTo>
                      <a:pt x="895478" y="1620827"/>
                      <a:pt x="861925" y="1242315"/>
                      <a:pt x="829125" y="1243603"/>
                    </a:cubicBezTo>
                    <a:cubicBezTo>
                      <a:pt x="774386" y="1245643"/>
                      <a:pt x="768149" y="1372315"/>
                      <a:pt x="766966" y="1421051"/>
                    </a:cubicBezTo>
                    <a:cubicBezTo>
                      <a:pt x="762557" y="1606335"/>
                      <a:pt x="876658" y="1899720"/>
                      <a:pt x="899887" y="1991503"/>
                    </a:cubicBezTo>
                    <a:cubicBezTo>
                      <a:pt x="901500" y="1998051"/>
                      <a:pt x="905157" y="1978836"/>
                      <a:pt x="906232" y="1971858"/>
                    </a:cubicBezTo>
                    <a:close/>
                    <a:moveTo>
                      <a:pt x="127632" y="761822"/>
                    </a:moveTo>
                    <a:cubicBezTo>
                      <a:pt x="113867" y="750121"/>
                      <a:pt x="21167" y="665100"/>
                      <a:pt x="1702" y="710831"/>
                    </a:cubicBezTo>
                    <a:cubicBezTo>
                      <a:pt x="-5074" y="726611"/>
                      <a:pt x="10197" y="751516"/>
                      <a:pt x="15789" y="762680"/>
                    </a:cubicBezTo>
                    <a:cubicBezTo>
                      <a:pt x="43105" y="816784"/>
                      <a:pt x="75152" y="867238"/>
                      <a:pt x="107200" y="916189"/>
                    </a:cubicBezTo>
                    <a:cubicBezTo>
                      <a:pt x="244853" y="1126915"/>
                      <a:pt x="466388" y="1164702"/>
                      <a:pt x="438857" y="1124553"/>
                    </a:cubicBezTo>
                    <a:cubicBezTo>
                      <a:pt x="345834" y="988972"/>
                      <a:pt x="244100" y="861441"/>
                      <a:pt x="127632" y="761822"/>
                    </a:cubicBezTo>
                    <a:close/>
                    <a:moveTo>
                      <a:pt x="435416" y="700311"/>
                    </a:moveTo>
                    <a:cubicBezTo>
                      <a:pt x="430899" y="518462"/>
                      <a:pt x="417241" y="337364"/>
                      <a:pt x="383796" y="162707"/>
                    </a:cubicBezTo>
                    <a:cubicBezTo>
                      <a:pt x="377344" y="129322"/>
                      <a:pt x="360782" y="-5616"/>
                      <a:pt x="318949" y="181"/>
                    </a:cubicBezTo>
                    <a:cubicBezTo>
                      <a:pt x="270340" y="6837"/>
                      <a:pt x="266253" y="195342"/>
                      <a:pt x="264640" y="235919"/>
                    </a:cubicBezTo>
                    <a:cubicBezTo>
                      <a:pt x="255284" y="464465"/>
                      <a:pt x="384764" y="908997"/>
                      <a:pt x="413262" y="986395"/>
                    </a:cubicBezTo>
                    <a:cubicBezTo>
                      <a:pt x="441761" y="1063794"/>
                      <a:pt x="436169" y="729188"/>
                      <a:pt x="435416" y="7003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9" name="Google Shape;49;p2"/>
              <p:cNvSpPr/>
              <p:nvPr/>
            </p:nvSpPr>
            <p:spPr>
              <a:xfrm>
                <a:off x="5792914" y="13736488"/>
                <a:ext cx="2762094" cy="6528418"/>
              </a:xfrm>
              <a:custGeom>
                <a:avLst/>
                <a:gdLst/>
                <a:ahLst/>
                <a:cxnLst/>
                <a:rect l="l" t="t" r="r" b="b"/>
                <a:pathLst>
                  <a:path w="2762094" h="6528418" extrusionOk="0">
                    <a:moveTo>
                      <a:pt x="3579" y="52095"/>
                    </a:moveTo>
                    <a:cubicBezTo>
                      <a:pt x="-5131" y="33953"/>
                      <a:pt x="2612" y="12268"/>
                      <a:pt x="20786" y="3573"/>
                    </a:cubicBezTo>
                    <a:cubicBezTo>
                      <a:pt x="38853" y="-5122"/>
                      <a:pt x="60684" y="2607"/>
                      <a:pt x="69395" y="20749"/>
                    </a:cubicBezTo>
                    <a:lnTo>
                      <a:pt x="556665" y="1020704"/>
                    </a:lnTo>
                    <a:cubicBezTo>
                      <a:pt x="837455" y="1597811"/>
                      <a:pt x="1182878" y="2329179"/>
                      <a:pt x="1465927" y="2906287"/>
                    </a:cubicBezTo>
                    <a:cubicBezTo>
                      <a:pt x="1632401" y="3245617"/>
                      <a:pt x="1776829" y="3531702"/>
                      <a:pt x="1875983" y="3699595"/>
                    </a:cubicBezTo>
                    <a:cubicBezTo>
                      <a:pt x="2153009" y="4172682"/>
                      <a:pt x="2335184" y="4635141"/>
                      <a:pt x="2459072" y="5049292"/>
                    </a:cubicBezTo>
                    <a:cubicBezTo>
                      <a:pt x="2651464" y="5692420"/>
                      <a:pt x="2703836" y="6218107"/>
                      <a:pt x="2761156" y="6482186"/>
                    </a:cubicBezTo>
                    <a:cubicBezTo>
                      <a:pt x="2765780" y="6502689"/>
                      <a:pt x="2752875" y="6522978"/>
                      <a:pt x="2732335" y="6527487"/>
                    </a:cubicBezTo>
                    <a:cubicBezTo>
                      <a:pt x="2711794" y="6532103"/>
                      <a:pt x="2691469" y="6519113"/>
                      <a:pt x="2686952" y="6498717"/>
                    </a:cubicBezTo>
                    <a:cubicBezTo>
                      <a:pt x="2626944" y="6236464"/>
                      <a:pt x="2568119" y="5714319"/>
                      <a:pt x="2370888" y="5076022"/>
                    </a:cubicBezTo>
                    <a:cubicBezTo>
                      <a:pt x="2245280" y="4669492"/>
                      <a:pt x="2063642" y="4215299"/>
                      <a:pt x="1787799" y="3751552"/>
                    </a:cubicBezTo>
                    <a:cubicBezTo>
                      <a:pt x="1687785" y="3581941"/>
                      <a:pt x="1540776" y="3293924"/>
                      <a:pt x="1374302" y="2950837"/>
                    </a:cubicBezTo>
                    <a:cubicBezTo>
                      <a:pt x="1093619" y="2372333"/>
                      <a:pt x="756154" y="1637101"/>
                      <a:pt x="479880" y="1057524"/>
                    </a:cubicBezTo>
                    <a:lnTo>
                      <a:pt x="3579" y="52095"/>
                    </a:lnTo>
                    <a:lnTo>
                      <a:pt x="3579" y="5209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0" name="Google Shape;50;p2"/>
              <p:cNvSpPr/>
              <p:nvPr/>
            </p:nvSpPr>
            <p:spPr>
              <a:xfrm>
                <a:off x="4973399" y="13385148"/>
                <a:ext cx="2862088" cy="3912131"/>
              </a:xfrm>
              <a:custGeom>
                <a:avLst/>
                <a:gdLst/>
                <a:ahLst/>
                <a:cxnLst/>
                <a:rect l="l" t="t" r="r" b="b"/>
                <a:pathLst>
                  <a:path w="2862088" h="3912131" extrusionOk="0">
                    <a:moveTo>
                      <a:pt x="2267483" y="3498409"/>
                    </a:moveTo>
                    <a:cubicBezTo>
                      <a:pt x="2280173" y="3529110"/>
                      <a:pt x="2297164" y="3582248"/>
                      <a:pt x="2272430" y="3614023"/>
                    </a:cubicBezTo>
                    <a:cubicBezTo>
                      <a:pt x="2248771" y="3644296"/>
                      <a:pt x="2203711" y="3613594"/>
                      <a:pt x="2182310" y="3598458"/>
                    </a:cubicBezTo>
                    <a:cubicBezTo>
                      <a:pt x="2104880" y="3543388"/>
                      <a:pt x="2033473" y="3459548"/>
                      <a:pt x="1980670" y="3366691"/>
                    </a:cubicBezTo>
                    <a:cubicBezTo>
                      <a:pt x="1959484" y="3329656"/>
                      <a:pt x="1939374" y="3254082"/>
                      <a:pt x="1969485" y="3229714"/>
                    </a:cubicBezTo>
                    <a:cubicBezTo>
                      <a:pt x="1999597" y="3205346"/>
                      <a:pt x="2036591" y="3227352"/>
                      <a:pt x="2036914" y="3227567"/>
                    </a:cubicBezTo>
                    <a:cubicBezTo>
                      <a:pt x="2066918" y="3243240"/>
                      <a:pt x="2095201" y="3263959"/>
                      <a:pt x="2121119" y="3288756"/>
                    </a:cubicBezTo>
                    <a:cubicBezTo>
                      <a:pt x="2178976" y="3343933"/>
                      <a:pt x="2232855" y="3414462"/>
                      <a:pt x="2267483" y="3498409"/>
                    </a:cubicBezTo>
                    <a:close/>
                    <a:moveTo>
                      <a:pt x="1893454" y="3397286"/>
                    </a:moveTo>
                    <a:cubicBezTo>
                      <a:pt x="1869364" y="3381613"/>
                      <a:pt x="1860224" y="3373776"/>
                      <a:pt x="1818175" y="3359177"/>
                    </a:cubicBezTo>
                    <a:cubicBezTo>
                      <a:pt x="1776126" y="3344578"/>
                      <a:pt x="1747197" y="3364974"/>
                      <a:pt x="1747197" y="3364974"/>
                    </a:cubicBezTo>
                    <a:cubicBezTo>
                      <a:pt x="1715258" y="3422942"/>
                      <a:pt x="1770749" y="3494007"/>
                      <a:pt x="1797312" y="3530291"/>
                    </a:cubicBezTo>
                    <a:cubicBezTo>
                      <a:pt x="1868074" y="3627335"/>
                      <a:pt x="1959807" y="3705377"/>
                      <a:pt x="2058315" y="3745096"/>
                    </a:cubicBezTo>
                    <a:cubicBezTo>
                      <a:pt x="2086168" y="3756368"/>
                      <a:pt x="2145101" y="3781917"/>
                      <a:pt x="2170481" y="3744345"/>
                    </a:cubicBezTo>
                    <a:cubicBezTo>
                      <a:pt x="2197043" y="3704840"/>
                      <a:pt x="2150370" y="3643866"/>
                      <a:pt x="2132841" y="3620035"/>
                    </a:cubicBezTo>
                    <a:cubicBezTo>
                      <a:pt x="2065305" y="3528466"/>
                      <a:pt x="1980132" y="3453644"/>
                      <a:pt x="1893454" y="3397286"/>
                    </a:cubicBezTo>
                    <a:close/>
                    <a:moveTo>
                      <a:pt x="2574944" y="3323859"/>
                    </a:moveTo>
                    <a:cubicBezTo>
                      <a:pt x="2569029" y="3314198"/>
                      <a:pt x="2562791" y="3304751"/>
                      <a:pt x="2555586" y="3296593"/>
                    </a:cubicBezTo>
                    <a:cubicBezTo>
                      <a:pt x="2529454" y="3267179"/>
                      <a:pt x="2508376" y="3289293"/>
                      <a:pt x="2498267" y="3329227"/>
                    </a:cubicBezTo>
                    <a:cubicBezTo>
                      <a:pt x="2484071" y="3384941"/>
                      <a:pt x="2489986" y="3448813"/>
                      <a:pt x="2497514" y="3504098"/>
                    </a:cubicBezTo>
                    <a:cubicBezTo>
                      <a:pt x="2505042" y="3558846"/>
                      <a:pt x="2518162" y="3611876"/>
                      <a:pt x="2532895" y="3663511"/>
                    </a:cubicBezTo>
                    <a:cubicBezTo>
                      <a:pt x="2552790" y="3733610"/>
                      <a:pt x="2579998" y="3816268"/>
                      <a:pt x="2634414" y="3847937"/>
                    </a:cubicBezTo>
                    <a:lnTo>
                      <a:pt x="2695282" y="3837309"/>
                    </a:lnTo>
                    <a:cubicBezTo>
                      <a:pt x="2721092" y="3806929"/>
                      <a:pt x="2700444" y="3708705"/>
                      <a:pt x="2695175" y="3676178"/>
                    </a:cubicBezTo>
                    <a:cubicBezTo>
                      <a:pt x="2674635" y="3550687"/>
                      <a:pt x="2635489" y="3422513"/>
                      <a:pt x="2574944" y="3323859"/>
                    </a:cubicBezTo>
                    <a:close/>
                    <a:moveTo>
                      <a:pt x="2848959" y="3555626"/>
                    </a:moveTo>
                    <a:cubicBezTo>
                      <a:pt x="2841861" y="3521489"/>
                      <a:pt x="2832075" y="3488318"/>
                      <a:pt x="2820783" y="3456650"/>
                    </a:cubicBezTo>
                    <a:cubicBezTo>
                      <a:pt x="2813685" y="3436790"/>
                      <a:pt x="2805835" y="3417253"/>
                      <a:pt x="2796909" y="3398789"/>
                    </a:cubicBezTo>
                    <a:cubicBezTo>
                      <a:pt x="2791962" y="3388376"/>
                      <a:pt x="2786585" y="3378070"/>
                      <a:pt x="2780132" y="3369160"/>
                    </a:cubicBezTo>
                    <a:cubicBezTo>
                      <a:pt x="2738407" y="3311622"/>
                      <a:pt x="2716683" y="3443124"/>
                      <a:pt x="2712812" y="3478227"/>
                    </a:cubicBezTo>
                    <a:cubicBezTo>
                      <a:pt x="2711736" y="3488210"/>
                      <a:pt x="2710338" y="3503883"/>
                      <a:pt x="2709693" y="3513867"/>
                    </a:cubicBezTo>
                    <a:cubicBezTo>
                      <a:pt x="2703778" y="3605650"/>
                      <a:pt x="2705821" y="3704518"/>
                      <a:pt x="2722060" y="3792759"/>
                    </a:cubicBezTo>
                    <a:cubicBezTo>
                      <a:pt x="2729911" y="3835484"/>
                      <a:pt x="2742708" y="3877135"/>
                      <a:pt x="2769809" y="3903007"/>
                    </a:cubicBezTo>
                    <a:lnTo>
                      <a:pt x="2810889" y="3912131"/>
                    </a:lnTo>
                    <a:cubicBezTo>
                      <a:pt x="2840786" y="3847937"/>
                      <a:pt x="2858423" y="3793188"/>
                      <a:pt x="2861541" y="3714180"/>
                    </a:cubicBezTo>
                    <a:cubicBezTo>
                      <a:pt x="2863692" y="3660505"/>
                      <a:pt x="2859498" y="3606616"/>
                      <a:pt x="2848959" y="3555626"/>
                    </a:cubicBezTo>
                    <a:close/>
                    <a:moveTo>
                      <a:pt x="1197446" y="1157129"/>
                    </a:moveTo>
                    <a:cubicBezTo>
                      <a:pt x="1183251" y="1073290"/>
                      <a:pt x="764054" y="606537"/>
                      <a:pt x="433687" y="251212"/>
                    </a:cubicBezTo>
                    <a:cubicBezTo>
                      <a:pt x="220863" y="22237"/>
                      <a:pt x="8683" y="-10397"/>
                      <a:pt x="4059" y="2377"/>
                    </a:cubicBezTo>
                    <a:cubicBezTo>
                      <a:pt x="-39495" y="125292"/>
                      <a:pt x="280118" y="406975"/>
                      <a:pt x="356795" y="485340"/>
                    </a:cubicBezTo>
                    <a:cubicBezTo>
                      <a:pt x="647049" y="782160"/>
                      <a:pt x="1210458" y="1233991"/>
                      <a:pt x="1197446" y="1157129"/>
                    </a:cubicBezTo>
                    <a:lnTo>
                      <a:pt x="1197446" y="1157129"/>
                    </a:lnTo>
                    <a:close/>
                    <a:moveTo>
                      <a:pt x="1299180" y="887791"/>
                    </a:moveTo>
                    <a:cubicBezTo>
                      <a:pt x="1328109" y="941573"/>
                      <a:pt x="1430273" y="1016717"/>
                      <a:pt x="1437263" y="910120"/>
                    </a:cubicBezTo>
                    <a:cubicBezTo>
                      <a:pt x="1449630" y="718394"/>
                      <a:pt x="1408012" y="360386"/>
                      <a:pt x="1341659" y="194317"/>
                    </a:cubicBezTo>
                    <a:cubicBezTo>
                      <a:pt x="1314989" y="127654"/>
                      <a:pt x="1257239" y="232748"/>
                      <a:pt x="1240247" y="390873"/>
                    </a:cubicBezTo>
                    <a:cubicBezTo>
                      <a:pt x="1221965" y="561236"/>
                      <a:pt x="1247345" y="791499"/>
                      <a:pt x="1299180" y="887791"/>
                    </a:cubicBezTo>
                    <a:lnTo>
                      <a:pt x="1299180" y="887791"/>
                    </a:lnTo>
                    <a:close/>
                    <a:moveTo>
                      <a:pt x="850087" y="1098410"/>
                    </a:moveTo>
                    <a:cubicBezTo>
                      <a:pt x="643608" y="1134586"/>
                      <a:pt x="1201425" y="1638589"/>
                      <a:pt x="1260358" y="1527376"/>
                    </a:cubicBezTo>
                    <a:cubicBezTo>
                      <a:pt x="1276274" y="1497318"/>
                      <a:pt x="1186799" y="1321695"/>
                      <a:pt x="1081086" y="1213595"/>
                    </a:cubicBezTo>
                    <a:cubicBezTo>
                      <a:pt x="1000968" y="1131473"/>
                      <a:pt x="863207" y="1096155"/>
                      <a:pt x="850087" y="1098410"/>
                    </a:cubicBezTo>
                    <a:lnTo>
                      <a:pt x="850087" y="1098410"/>
                    </a:lnTo>
                    <a:close/>
                    <a:moveTo>
                      <a:pt x="1850867" y="1521579"/>
                    </a:moveTo>
                    <a:cubicBezTo>
                      <a:pt x="1773760" y="1360770"/>
                      <a:pt x="1755908" y="1569349"/>
                      <a:pt x="1751284" y="1610356"/>
                    </a:cubicBezTo>
                    <a:cubicBezTo>
                      <a:pt x="1737304" y="1736599"/>
                      <a:pt x="1772255" y="2058216"/>
                      <a:pt x="1793978" y="2085268"/>
                    </a:cubicBezTo>
                    <a:cubicBezTo>
                      <a:pt x="1859578" y="2167604"/>
                      <a:pt x="1870978" y="2026119"/>
                      <a:pt x="1874419" y="2001858"/>
                    </a:cubicBezTo>
                    <a:cubicBezTo>
                      <a:pt x="1890335" y="1889893"/>
                      <a:pt x="1879258" y="1580835"/>
                      <a:pt x="1850867" y="1521579"/>
                    </a:cubicBezTo>
                    <a:lnTo>
                      <a:pt x="1850867" y="1521579"/>
                    </a:lnTo>
                    <a:close/>
                    <a:moveTo>
                      <a:pt x="2083372" y="1591248"/>
                    </a:moveTo>
                    <a:cubicBezTo>
                      <a:pt x="2056379" y="1356798"/>
                      <a:pt x="1952171" y="1542834"/>
                      <a:pt x="1942278" y="1629357"/>
                    </a:cubicBezTo>
                    <a:cubicBezTo>
                      <a:pt x="1927114" y="1760215"/>
                      <a:pt x="1923780" y="1885813"/>
                      <a:pt x="1930448" y="2010016"/>
                    </a:cubicBezTo>
                    <a:cubicBezTo>
                      <a:pt x="1931416" y="2027836"/>
                      <a:pt x="1933029" y="2045441"/>
                      <a:pt x="1936363" y="2062617"/>
                    </a:cubicBezTo>
                    <a:cubicBezTo>
                      <a:pt x="1962603" y="2199487"/>
                      <a:pt x="2088534" y="1901379"/>
                      <a:pt x="2083372" y="1591248"/>
                    </a:cubicBezTo>
                    <a:lnTo>
                      <a:pt x="2083372" y="1591248"/>
                    </a:lnTo>
                    <a:close/>
                    <a:moveTo>
                      <a:pt x="1474903" y="2267009"/>
                    </a:moveTo>
                    <a:cubicBezTo>
                      <a:pt x="1356607" y="2243500"/>
                      <a:pt x="1401882" y="2358793"/>
                      <a:pt x="1433284" y="2395828"/>
                    </a:cubicBezTo>
                    <a:cubicBezTo>
                      <a:pt x="1512542" y="2488900"/>
                      <a:pt x="1628472" y="2612995"/>
                      <a:pt x="1739454" y="2628131"/>
                    </a:cubicBezTo>
                    <a:cubicBezTo>
                      <a:pt x="1818390" y="2638759"/>
                      <a:pt x="1743541" y="2507256"/>
                      <a:pt x="1724829" y="2480956"/>
                    </a:cubicBezTo>
                    <a:cubicBezTo>
                      <a:pt x="1663315" y="2394003"/>
                      <a:pt x="1568571" y="2285688"/>
                      <a:pt x="1474903" y="2267009"/>
                    </a:cubicBezTo>
                    <a:lnTo>
                      <a:pt x="1474903" y="2267009"/>
                    </a:lnTo>
                    <a:close/>
                    <a:moveTo>
                      <a:pt x="1342734" y="2650567"/>
                    </a:moveTo>
                    <a:cubicBezTo>
                      <a:pt x="1445436" y="2699733"/>
                      <a:pt x="1732464" y="2824043"/>
                      <a:pt x="1750854" y="2789369"/>
                    </a:cubicBezTo>
                    <a:cubicBezTo>
                      <a:pt x="1769674" y="2754051"/>
                      <a:pt x="1721280" y="2694687"/>
                      <a:pt x="1706224" y="2675794"/>
                    </a:cubicBezTo>
                    <a:cubicBezTo>
                      <a:pt x="1634817" y="2586480"/>
                      <a:pt x="1379621" y="2452938"/>
                      <a:pt x="1356177" y="2458520"/>
                    </a:cubicBezTo>
                    <a:cubicBezTo>
                      <a:pt x="1247023" y="2484391"/>
                      <a:pt x="1280683" y="2620831"/>
                      <a:pt x="1342734" y="2650567"/>
                    </a:cubicBezTo>
                    <a:lnTo>
                      <a:pt x="1342734" y="2650567"/>
                    </a:lnTo>
                    <a:close/>
                    <a:moveTo>
                      <a:pt x="2313941" y="2796776"/>
                    </a:moveTo>
                    <a:cubicBezTo>
                      <a:pt x="2312758" y="2827478"/>
                      <a:pt x="2323189" y="2926239"/>
                      <a:pt x="2352225" y="2935686"/>
                    </a:cubicBezTo>
                    <a:cubicBezTo>
                      <a:pt x="2388359" y="2947387"/>
                      <a:pt x="2445356" y="2863762"/>
                      <a:pt x="2450196" y="2841004"/>
                    </a:cubicBezTo>
                    <a:cubicBezTo>
                      <a:pt x="2472672" y="2736661"/>
                      <a:pt x="2492890" y="2555563"/>
                      <a:pt x="2483641" y="2448644"/>
                    </a:cubicBezTo>
                    <a:cubicBezTo>
                      <a:pt x="2480737" y="2414507"/>
                      <a:pt x="2471704" y="2340329"/>
                      <a:pt x="2436645" y="2339148"/>
                    </a:cubicBezTo>
                    <a:cubicBezTo>
                      <a:pt x="2404813" y="2337967"/>
                      <a:pt x="2385348" y="2404845"/>
                      <a:pt x="2375669" y="2435547"/>
                    </a:cubicBezTo>
                    <a:cubicBezTo>
                      <a:pt x="2340396" y="2547942"/>
                      <a:pt x="2318673" y="2666991"/>
                      <a:pt x="2313941" y="2796776"/>
                    </a:cubicBezTo>
                    <a:lnTo>
                      <a:pt x="2313941" y="2796776"/>
                    </a:lnTo>
                    <a:close/>
                    <a:moveTo>
                      <a:pt x="2253395" y="2985925"/>
                    </a:moveTo>
                    <a:cubicBezTo>
                      <a:pt x="2253180" y="2990219"/>
                      <a:pt x="2300928" y="2854315"/>
                      <a:pt x="2299960" y="2758131"/>
                    </a:cubicBezTo>
                    <a:cubicBezTo>
                      <a:pt x="2298885" y="2643053"/>
                      <a:pt x="2304369" y="2592706"/>
                      <a:pt x="2276624" y="2506290"/>
                    </a:cubicBezTo>
                    <a:cubicBezTo>
                      <a:pt x="2267053" y="2476447"/>
                      <a:pt x="2249954" y="2428248"/>
                      <a:pt x="2219627" y="2433293"/>
                    </a:cubicBezTo>
                    <a:cubicBezTo>
                      <a:pt x="2184246" y="2439197"/>
                      <a:pt x="2164781" y="2490295"/>
                      <a:pt x="2155640" y="2530551"/>
                    </a:cubicBezTo>
                    <a:cubicBezTo>
                      <a:pt x="2132518" y="2632103"/>
                      <a:pt x="2142950" y="2747288"/>
                      <a:pt x="2161339" y="2845835"/>
                    </a:cubicBezTo>
                    <a:cubicBezTo>
                      <a:pt x="2168007" y="2881474"/>
                      <a:pt x="2211239" y="3018881"/>
                      <a:pt x="2253395" y="2985925"/>
                    </a:cubicBezTo>
                    <a:lnTo>
                      <a:pt x="2253395" y="298592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1" name="Google Shape;51;p2"/>
              <p:cNvSpPr/>
              <p:nvPr/>
            </p:nvSpPr>
            <p:spPr>
              <a:xfrm>
                <a:off x="6707623" y="17079667"/>
                <a:ext cx="4041648" cy="3287116"/>
              </a:xfrm>
              <a:custGeom>
                <a:avLst/>
                <a:gdLst/>
                <a:ahLst/>
                <a:cxnLst/>
                <a:rect l="l" t="t" r="r" b="b"/>
                <a:pathLst>
                  <a:path w="4041648" h="3287116" extrusionOk="0">
                    <a:moveTo>
                      <a:pt x="4041473" y="82674"/>
                    </a:moveTo>
                    <a:cubicBezTo>
                      <a:pt x="4045022" y="101568"/>
                      <a:pt x="3993510" y="151163"/>
                      <a:pt x="3983616" y="163615"/>
                    </a:cubicBezTo>
                    <a:cubicBezTo>
                      <a:pt x="3913391" y="251749"/>
                      <a:pt x="3844458" y="341707"/>
                      <a:pt x="3765845" y="422326"/>
                    </a:cubicBezTo>
                    <a:cubicBezTo>
                      <a:pt x="3452039" y="744588"/>
                      <a:pt x="2857550" y="968624"/>
                      <a:pt x="2454808" y="657742"/>
                    </a:cubicBezTo>
                    <a:cubicBezTo>
                      <a:pt x="2438139" y="647652"/>
                      <a:pt x="2469541" y="509386"/>
                      <a:pt x="2475456" y="493820"/>
                    </a:cubicBezTo>
                    <a:cubicBezTo>
                      <a:pt x="2515784" y="388726"/>
                      <a:pt x="2592783" y="303061"/>
                      <a:pt x="2675267" y="230279"/>
                    </a:cubicBezTo>
                    <a:cubicBezTo>
                      <a:pt x="2960467" y="-21132"/>
                      <a:pt x="3371598" y="-26392"/>
                      <a:pt x="3726054" y="27497"/>
                    </a:cubicBezTo>
                    <a:cubicBezTo>
                      <a:pt x="3811012" y="40486"/>
                      <a:pt x="3895862" y="53905"/>
                      <a:pt x="3980282" y="70651"/>
                    </a:cubicBezTo>
                    <a:cubicBezTo>
                      <a:pt x="3985229" y="71617"/>
                      <a:pt x="4040613" y="78058"/>
                      <a:pt x="4041473" y="82674"/>
                    </a:cubicBezTo>
                    <a:close/>
                    <a:moveTo>
                      <a:pt x="393347" y="1185255"/>
                    </a:moveTo>
                    <a:cubicBezTo>
                      <a:pt x="292150" y="1181282"/>
                      <a:pt x="190309" y="1189441"/>
                      <a:pt x="89112" y="1195560"/>
                    </a:cubicBezTo>
                    <a:cubicBezTo>
                      <a:pt x="74809" y="1196419"/>
                      <a:pt x="10607" y="1191910"/>
                      <a:pt x="176" y="1205544"/>
                    </a:cubicBezTo>
                    <a:cubicBezTo>
                      <a:pt x="-2513" y="1208979"/>
                      <a:pt x="26523" y="1249771"/>
                      <a:pt x="28781" y="1253636"/>
                    </a:cubicBezTo>
                    <a:cubicBezTo>
                      <a:pt x="68357" y="1319978"/>
                      <a:pt x="110405" y="1384816"/>
                      <a:pt x="152777" y="1449226"/>
                    </a:cubicBezTo>
                    <a:cubicBezTo>
                      <a:pt x="329790" y="1718349"/>
                      <a:pt x="580576" y="1989620"/>
                      <a:pt x="920407" y="2028802"/>
                    </a:cubicBezTo>
                    <a:cubicBezTo>
                      <a:pt x="1018700" y="2040181"/>
                      <a:pt x="1122477" y="2040074"/>
                      <a:pt x="1217114" y="2003790"/>
                    </a:cubicBezTo>
                    <a:cubicBezTo>
                      <a:pt x="1231094" y="1998315"/>
                      <a:pt x="1342615" y="1936160"/>
                      <a:pt x="1339388" y="1918984"/>
                    </a:cubicBezTo>
                    <a:cubicBezTo>
                      <a:pt x="1305513" y="1463181"/>
                      <a:pt x="797918" y="1201035"/>
                      <a:pt x="393347" y="1185255"/>
                    </a:cubicBezTo>
                    <a:close/>
                    <a:moveTo>
                      <a:pt x="3553988" y="2576711"/>
                    </a:moveTo>
                    <a:cubicBezTo>
                      <a:pt x="3234590" y="2532483"/>
                      <a:pt x="2864970" y="2542145"/>
                      <a:pt x="2611711" y="2771764"/>
                    </a:cubicBezTo>
                    <a:cubicBezTo>
                      <a:pt x="2538367" y="2838105"/>
                      <a:pt x="2470186" y="2916148"/>
                      <a:pt x="2435235" y="3011152"/>
                    </a:cubicBezTo>
                    <a:cubicBezTo>
                      <a:pt x="2429966" y="3025214"/>
                      <a:pt x="2403403" y="3149846"/>
                      <a:pt x="2418566" y="3158756"/>
                    </a:cubicBezTo>
                    <a:cubicBezTo>
                      <a:pt x="2784530" y="3433462"/>
                      <a:pt x="3316429" y="3224776"/>
                      <a:pt x="3594639" y="2931284"/>
                    </a:cubicBezTo>
                    <a:cubicBezTo>
                      <a:pt x="3664326" y="2857750"/>
                      <a:pt x="3725302" y="2775951"/>
                      <a:pt x="3787245" y="2695868"/>
                    </a:cubicBezTo>
                    <a:cubicBezTo>
                      <a:pt x="3796064" y="2684596"/>
                      <a:pt x="3841769" y="2639295"/>
                      <a:pt x="3838328" y="2622442"/>
                    </a:cubicBezTo>
                    <a:cubicBezTo>
                      <a:pt x="3837468" y="2618255"/>
                      <a:pt x="3787568" y="2613102"/>
                      <a:pt x="3783159" y="2612351"/>
                    </a:cubicBezTo>
                    <a:cubicBezTo>
                      <a:pt x="3707127" y="2598288"/>
                      <a:pt x="3630558" y="2587231"/>
                      <a:pt x="3553988" y="25767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2" name="Google Shape;52;p2"/>
              <p:cNvSpPr/>
              <p:nvPr/>
            </p:nvSpPr>
            <p:spPr>
              <a:xfrm>
                <a:off x="8838727" y="19705603"/>
                <a:ext cx="1511516" cy="609687"/>
              </a:xfrm>
              <a:custGeom>
                <a:avLst/>
                <a:gdLst/>
                <a:ahLst/>
                <a:cxnLst/>
                <a:rect l="l" t="t" r="r" b="b"/>
                <a:pathLst>
                  <a:path w="1511516" h="609687" extrusionOk="0">
                    <a:moveTo>
                      <a:pt x="1508595" y="64459"/>
                    </a:moveTo>
                    <a:cubicBezTo>
                      <a:pt x="1502465" y="53294"/>
                      <a:pt x="1488377" y="49215"/>
                      <a:pt x="1477193" y="55334"/>
                    </a:cubicBezTo>
                    <a:cubicBezTo>
                      <a:pt x="1435682" y="77233"/>
                      <a:pt x="1390729" y="95268"/>
                      <a:pt x="1344164" y="111263"/>
                    </a:cubicBezTo>
                    <a:cubicBezTo>
                      <a:pt x="1234687" y="149049"/>
                      <a:pt x="1116714" y="175457"/>
                      <a:pt x="1012721" y="209379"/>
                    </a:cubicBezTo>
                    <a:cubicBezTo>
                      <a:pt x="939701" y="233748"/>
                      <a:pt x="866787" y="257794"/>
                      <a:pt x="793982" y="282055"/>
                    </a:cubicBezTo>
                    <a:cubicBezTo>
                      <a:pt x="813447" y="253178"/>
                      <a:pt x="840655" y="221832"/>
                      <a:pt x="871197" y="189842"/>
                    </a:cubicBezTo>
                    <a:cubicBezTo>
                      <a:pt x="880875" y="179644"/>
                      <a:pt x="890877" y="169446"/>
                      <a:pt x="900878" y="159248"/>
                    </a:cubicBezTo>
                    <a:cubicBezTo>
                      <a:pt x="910879" y="149049"/>
                      <a:pt x="920881" y="138959"/>
                      <a:pt x="930882" y="129083"/>
                    </a:cubicBezTo>
                    <a:cubicBezTo>
                      <a:pt x="967446" y="93228"/>
                      <a:pt x="1004656" y="61238"/>
                      <a:pt x="1040145" y="44492"/>
                    </a:cubicBezTo>
                    <a:cubicBezTo>
                      <a:pt x="1052082" y="39768"/>
                      <a:pt x="1057781" y="26350"/>
                      <a:pt x="1053049" y="14541"/>
                    </a:cubicBezTo>
                    <a:cubicBezTo>
                      <a:pt x="1048318" y="2626"/>
                      <a:pt x="1034767" y="-3064"/>
                      <a:pt x="1022938" y="1660"/>
                    </a:cubicBezTo>
                    <a:cubicBezTo>
                      <a:pt x="994977" y="10784"/>
                      <a:pt x="964758" y="26457"/>
                      <a:pt x="934646" y="46960"/>
                    </a:cubicBezTo>
                    <a:cubicBezTo>
                      <a:pt x="908944" y="64351"/>
                      <a:pt x="883241" y="84962"/>
                      <a:pt x="859690" y="108042"/>
                    </a:cubicBezTo>
                    <a:cubicBezTo>
                      <a:pt x="841193" y="126184"/>
                      <a:pt x="824201" y="145829"/>
                      <a:pt x="808930" y="165689"/>
                    </a:cubicBezTo>
                    <a:cubicBezTo>
                      <a:pt x="782905" y="199611"/>
                      <a:pt x="762150" y="234070"/>
                      <a:pt x="747524" y="264020"/>
                    </a:cubicBezTo>
                    <a:cubicBezTo>
                      <a:pt x="741395" y="274862"/>
                      <a:pt x="745373" y="287851"/>
                      <a:pt x="755160" y="294937"/>
                    </a:cubicBezTo>
                    <a:cubicBezTo>
                      <a:pt x="740642" y="299767"/>
                      <a:pt x="726123" y="304491"/>
                      <a:pt x="711713" y="309428"/>
                    </a:cubicBezTo>
                    <a:cubicBezTo>
                      <a:pt x="644930" y="332079"/>
                      <a:pt x="578362" y="355374"/>
                      <a:pt x="512008" y="378991"/>
                    </a:cubicBezTo>
                    <a:cubicBezTo>
                      <a:pt x="510933" y="379420"/>
                      <a:pt x="509750" y="379850"/>
                      <a:pt x="508675" y="380279"/>
                    </a:cubicBezTo>
                    <a:cubicBezTo>
                      <a:pt x="511579" y="376951"/>
                      <a:pt x="514697" y="373731"/>
                      <a:pt x="517601" y="370295"/>
                    </a:cubicBezTo>
                    <a:cubicBezTo>
                      <a:pt x="527602" y="358702"/>
                      <a:pt x="537496" y="347108"/>
                      <a:pt x="546959" y="335085"/>
                    </a:cubicBezTo>
                    <a:cubicBezTo>
                      <a:pt x="554918" y="325101"/>
                      <a:pt x="562446" y="314796"/>
                      <a:pt x="569758" y="304383"/>
                    </a:cubicBezTo>
                    <a:cubicBezTo>
                      <a:pt x="577071" y="293863"/>
                      <a:pt x="583739" y="283128"/>
                      <a:pt x="590729" y="272393"/>
                    </a:cubicBezTo>
                    <a:cubicBezTo>
                      <a:pt x="592557" y="269602"/>
                      <a:pt x="622884" y="223549"/>
                      <a:pt x="636219" y="206588"/>
                    </a:cubicBezTo>
                    <a:cubicBezTo>
                      <a:pt x="636756" y="205944"/>
                      <a:pt x="637079" y="205193"/>
                      <a:pt x="637402" y="204442"/>
                    </a:cubicBezTo>
                    <a:lnTo>
                      <a:pt x="637187" y="204549"/>
                    </a:lnTo>
                    <a:lnTo>
                      <a:pt x="637509" y="204334"/>
                    </a:lnTo>
                    <a:cubicBezTo>
                      <a:pt x="637832" y="203582"/>
                      <a:pt x="638155" y="203046"/>
                      <a:pt x="638585" y="203368"/>
                    </a:cubicBezTo>
                    <a:cubicBezTo>
                      <a:pt x="638585" y="203475"/>
                      <a:pt x="638692" y="203582"/>
                      <a:pt x="638692" y="203582"/>
                    </a:cubicBezTo>
                    <a:cubicBezTo>
                      <a:pt x="648801" y="196712"/>
                      <a:pt x="651920" y="182972"/>
                      <a:pt x="645467" y="172452"/>
                    </a:cubicBezTo>
                    <a:cubicBezTo>
                      <a:pt x="641381" y="164186"/>
                      <a:pt x="631379" y="156671"/>
                      <a:pt x="613743" y="164186"/>
                    </a:cubicBezTo>
                    <a:cubicBezTo>
                      <a:pt x="611485" y="165152"/>
                      <a:pt x="607075" y="168587"/>
                      <a:pt x="601268" y="173847"/>
                    </a:cubicBezTo>
                    <a:cubicBezTo>
                      <a:pt x="583846" y="189520"/>
                      <a:pt x="543841" y="233855"/>
                      <a:pt x="541583" y="236539"/>
                    </a:cubicBezTo>
                    <a:cubicBezTo>
                      <a:pt x="533517" y="246415"/>
                      <a:pt x="525236" y="255969"/>
                      <a:pt x="517493" y="265952"/>
                    </a:cubicBezTo>
                    <a:cubicBezTo>
                      <a:pt x="509750" y="275936"/>
                      <a:pt x="502115" y="286134"/>
                      <a:pt x="494909" y="296439"/>
                    </a:cubicBezTo>
                    <a:cubicBezTo>
                      <a:pt x="486091" y="308892"/>
                      <a:pt x="477811" y="321666"/>
                      <a:pt x="469530" y="334441"/>
                    </a:cubicBezTo>
                    <a:cubicBezTo>
                      <a:pt x="457163" y="353656"/>
                      <a:pt x="445333" y="373087"/>
                      <a:pt x="432966" y="392517"/>
                    </a:cubicBezTo>
                    <a:cubicBezTo>
                      <a:pt x="428987" y="397670"/>
                      <a:pt x="427696" y="404003"/>
                      <a:pt x="428449" y="410014"/>
                    </a:cubicBezTo>
                    <a:cubicBezTo>
                      <a:pt x="290581" y="459717"/>
                      <a:pt x="152928" y="510171"/>
                      <a:pt x="15813" y="562987"/>
                    </a:cubicBezTo>
                    <a:cubicBezTo>
                      <a:pt x="3230" y="567603"/>
                      <a:pt x="-3114" y="581451"/>
                      <a:pt x="1510" y="593904"/>
                    </a:cubicBezTo>
                    <a:cubicBezTo>
                      <a:pt x="6134" y="606463"/>
                      <a:pt x="20007" y="612796"/>
                      <a:pt x="32481" y="608181"/>
                    </a:cubicBezTo>
                    <a:cubicBezTo>
                      <a:pt x="172178" y="559015"/>
                      <a:pt x="312412" y="512425"/>
                      <a:pt x="452431" y="465514"/>
                    </a:cubicBezTo>
                    <a:cubicBezTo>
                      <a:pt x="452968" y="465299"/>
                      <a:pt x="453506" y="465192"/>
                      <a:pt x="454044" y="464977"/>
                    </a:cubicBezTo>
                    <a:cubicBezTo>
                      <a:pt x="454151" y="471418"/>
                      <a:pt x="456302" y="478503"/>
                      <a:pt x="464905" y="486447"/>
                    </a:cubicBezTo>
                    <a:cubicBezTo>
                      <a:pt x="472649" y="493640"/>
                      <a:pt x="496523" y="509527"/>
                      <a:pt x="498996" y="510815"/>
                    </a:cubicBezTo>
                    <a:cubicBezTo>
                      <a:pt x="509965" y="516397"/>
                      <a:pt x="521257" y="521013"/>
                      <a:pt x="532764" y="525307"/>
                    </a:cubicBezTo>
                    <a:cubicBezTo>
                      <a:pt x="543733" y="529279"/>
                      <a:pt x="554918" y="532822"/>
                      <a:pt x="566102" y="536364"/>
                    </a:cubicBezTo>
                    <a:cubicBezTo>
                      <a:pt x="580083" y="540551"/>
                      <a:pt x="594063" y="544845"/>
                      <a:pt x="608366" y="548495"/>
                    </a:cubicBezTo>
                    <a:cubicBezTo>
                      <a:pt x="622454" y="552037"/>
                      <a:pt x="636649" y="555258"/>
                      <a:pt x="650844" y="557941"/>
                    </a:cubicBezTo>
                    <a:cubicBezTo>
                      <a:pt x="667836" y="561269"/>
                      <a:pt x="684935" y="563845"/>
                      <a:pt x="702034" y="566529"/>
                    </a:cubicBezTo>
                    <a:cubicBezTo>
                      <a:pt x="727522" y="570501"/>
                      <a:pt x="752901" y="573829"/>
                      <a:pt x="778281" y="578230"/>
                    </a:cubicBezTo>
                    <a:cubicBezTo>
                      <a:pt x="791186" y="581558"/>
                      <a:pt x="804306" y="573722"/>
                      <a:pt x="807640" y="560732"/>
                    </a:cubicBezTo>
                    <a:cubicBezTo>
                      <a:pt x="810866" y="547850"/>
                      <a:pt x="803016" y="534754"/>
                      <a:pt x="790111" y="531426"/>
                    </a:cubicBezTo>
                    <a:cubicBezTo>
                      <a:pt x="755375" y="520154"/>
                      <a:pt x="720854" y="509420"/>
                      <a:pt x="685580" y="500080"/>
                    </a:cubicBezTo>
                    <a:cubicBezTo>
                      <a:pt x="671707" y="496323"/>
                      <a:pt x="657835" y="492780"/>
                      <a:pt x="643854" y="489775"/>
                    </a:cubicBezTo>
                    <a:cubicBezTo>
                      <a:pt x="622991" y="485159"/>
                      <a:pt x="602021" y="481831"/>
                      <a:pt x="581265" y="477215"/>
                    </a:cubicBezTo>
                    <a:cubicBezTo>
                      <a:pt x="568468" y="474746"/>
                      <a:pt x="555670" y="472277"/>
                      <a:pt x="543088" y="469164"/>
                    </a:cubicBezTo>
                    <a:cubicBezTo>
                      <a:pt x="535022" y="467231"/>
                      <a:pt x="527065" y="465192"/>
                      <a:pt x="519214" y="462616"/>
                    </a:cubicBezTo>
                    <a:cubicBezTo>
                      <a:pt x="518031" y="462186"/>
                      <a:pt x="505664" y="459287"/>
                      <a:pt x="498566" y="455638"/>
                    </a:cubicBezTo>
                    <a:lnTo>
                      <a:pt x="498243" y="454887"/>
                    </a:lnTo>
                    <a:lnTo>
                      <a:pt x="497921" y="454350"/>
                    </a:lnTo>
                    <a:lnTo>
                      <a:pt x="498243" y="455423"/>
                    </a:lnTo>
                    <a:cubicBezTo>
                      <a:pt x="495662" y="454027"/>
                      <a:pt x="495340" y="452632"/>
                      <a:pt x="495125" y="451129"/>
                    </a:cubicBezTo>
                    <a:cubicBezTo>
                      <a:pt x="495232" y="451129"/>
                      <a:pt x="495340" y="451022"/>
                      <a:pt x="495447" y="451022"/>
                    </a:cubicBezTo>
                    <a:cubicBezTo>
                      <a:pt x="496307" y="452095"/>
                      <a:pt x="497276" y="453061"/>
                      <a:pt x="497921" y="454350"/>
                    </a:cubicBezTo>
                    <a:cubicBezTo>
                      <a:pt x="497598" y="453061"/>
                      <a:pt x="497060" y="451773"/>
                      <a:pt x="496630" y="450700"/>
                    </a:cubicBezTo>
                    <a:cubicBezTo>
                      <a:pt x="575458" y="424399"/>
                      <a:pt x="654286" y="398206"/>
                      <a:pt x="732899" y="371261"/>
                    </a:cubicBezTo>
                    <a:cubicBezTo>
                      <a:pt x="751288" y="365035"/>
                      <a:pt x="769570" y="358380"/>
                      <a:pt x="787852" y="352046"/>
                    </a:cubicBezTo>
                    <a:cubicBezTo>
                      <a:pt x="789573" y="356018"/>
                      <a:pt x="791186" y="360312"/>
                      <a:pt x="795057" y="362888"/>
                    </a:cubicBezTo>
                    <a:cubicBezTo>
                      <a:pt x="804414" y="369007"/>
                      <a:pt x="869907" y="393912"/>
                      <a:pt x="882381" y="397562"/>
                    </a:cubicBezTo>
                    <a:cubicBezTo>
                      <a:pt x="909482" y="404862"/>
                      <a:pt x="936904" y="412054"/>
                      <a:pt x="964758" y="417314"/>
                    </a:cubicBezTo>
                    <a:cubicBezTo>
                      <a:pt x="983255" y="420750"/>
                      <a:pt x="1001859" y="423433"/>
                      <a:pt x="1020572" y="425365"/>
                    </a:cubicBezTo>
                    <a:cubicBezTo>
                      <a:pt x="1067567" y="430196"/>
                      <a:pt x="1114563" y="430947"/>
                      <a:pt x="1160913" y="431055"/>
                    </a:cubicBezTo>
                    <a:cubicBezTo>
                      <a:pt x="1174248" y="431914"/>
                      <a:pt x="1185756" y="421716"/>
                      <a:pt x="1186508" y="408512"/>
                    </a:cubicBezTo>
                    <a:cubicBezTo>
                      <a:pt x="1187369" y="395200"/>
                      <a:pt x="1177152" y="383714"/>
                      <a:pt x="1163924" y="382963"/>
                    </a:cubicBezTo>
                    <a:lnTo>
                      <a:pt x="895394" y="340882"/>
                    </a:lnTo>
                    <a:cubicBezTo>
                      <a:pt x="885930" y="339271"/>
                      <a:pt x="874853" y="332187"/>
                      <a:pt x="864099" y="326497"/>
                    </a:cubicBezTo>
                    <a:cubicBezTo>
                      <a:pt x="863669" y="326282"/>
                      <a:pt x="863239" y="326175"/>
                      <a:pt x="862809" y="325853"/>
                    </a:cubicBezTo>
                    <a:cubicBezTo>
                      <a:pt x="919268" y="306101"/>
                      <a:pt x="975834" y="286456"/>
                      <a:pt x="1032401" y="266704"/>
                    </a:cubicBezTo>
                    <a:cubicBezTo>
                      <a:pt x="1135533" y="229776"/>
                      <a:pt x="1253184" y="200362"/>
                      <a:pt x="1361586" y="159355"/>
                    </a:cubicBezTo>
                    <a:cubicBezTo>
                      <a:pt x="1410087" y="140998"/>
                      <a:pt x="1456652" y="120280"/>
                      <a:pt x="1499561" y="95804"/>
                    </a:cubicBezTo>
                    <a:cubicBezTo>
                      <a:pt x="1510746" y="89686"/>
                      <a:pt x="1514832" y="75623"/>
                      <a:pt x="1508595" y="64459"/>
                    </a:cubicBezTo>
                    <a:close/>
                    <a:moveTo>
                      <a:pt x="500502" y="461650"/>
                    </a:moveTo>
                    <a:cubicBezTo>
                      <a:pt x="500609" y="462616"/>
                      <a:pt x="500717" y="463689"/>
                      <a:pt x="500717" y="464763"/>
                    </a:cubicBezTo>
                    <a:cubicBezTo>
                      <a:pt x="500824" y="467983"/>
                      <a:pt x="500287" y="470989"/>
                      <a:pt x="499211" y="473780"/>
                    </a:cubicBezTo>
                    <a:cubicBezTo>
                      <a:pt x="500932" y="470237"/>
                      <a:pt x="501685" y="466158"/>
                      <a:pt x="500502" y="461650"/>
                    </a:cubicBezTo>
                    <a:close/>
                    <a:moveTo>
                      <a:pt x="637509" y="204334"/>
                    </a:moveTo>
                    <a:lnTo>
                      <a:pt x="638692" y="203582"/>
                    </a:lnTo>
                    <a:cubicBezTo>
                      <a:pt x="638907" y="204012"/>
                      <a:pt x="638155" y="204227"/>
                      <a:pt x="637402" y="204442"/>
                    </a:cubicBezTo>
                    <a:lnTo>
                      <a:pt x="637509" y="204334"/>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3" name="Google Shape;53;p2"/>
              <p:cNvSpPr/>
              <p:nvPr/>
            </p:nvSpPr>
            <p:spPr>
              <a:xfrm>
                <a:off x="5626598" y="15988164"/>
                <a:ext cx="5182443" cy="7140262"/>
              </a:xfrm>
              <a:custGeom>
                <a:avLst/>
                <a:gdLst/>
                <a:ahLst/>
                <a:cxnLst/>
                <a:rect l="l" t="t" r="r" b="b"/>
                <a:pathLst>
                  <a:path w="5182443" h="7140262" extrusionOk="0">
                    <a:moveTo>
                      <a:pt x="3707469" y="3755381"/>
                    </a:moveTo>
                    <a:cubicBezTo>
                      <a:pt x="4118062" y="3271560"/>
                      <a:pt x="4611247" y="2858911"/>
                      <a:pt x="5163472" y="2584634"/>
                    </a:cubicBezTo>
                    <a:cubicBezTo>
                      <a:pt x="5180249" y="2576369"/>
                      <a:pt x="5187239" y="2556079"/>
                      <a:pt x="5178958" y="2539333"/>
                    </a:cubicBezTo>
                    <a:cubicBezTo>
                      <a:pt x="5170785" y="2522587"/>
                      <a:pt x="5150460" y="2515609"/>
                      <a:pt x="5133683" y="2523875"/>
                    </a:cubicBezTo>
                    <a:cubicBezTo>
                      <a:pt x="4568984" y="2796541"/>
                      <a:pt x="4061281" y="3209190"/>
                      <a:pt x="3640041" y="3697950"/>
                    </a:cubicBezTo>
                    <a:cubicBezTo>
                      <a:pt x="3599606" y="3744861"/>
                      <a:pt x="3562504" y="3794564"/>
                      <a:pt x="3523574" y="3842871"/>
                    </a:cubicBezTo>
                    <a:cubicBezTo>
                      <a:pt x="3538629" y="3772664"/>
                      <a:pt x="3546588" y="3700955"/>
                      <a:pt x="3550029" y="3628280"/>
                    </a:cubicBezTo>
                    <a:cubicBezTo>
                      <a:pt x="3557664" y="3465647"/>
                      <a:pt x="3542393" y="3298182"/>
                      <a:pt x="3534220" y="3133402"/>
                    </a:cubicBezTo>
                    <a:cubicBezTo>
                      <a:pt x="3526047" y="2970124"/>
                      <a:pt x="3524541" y="2809423"/>
                      <a:pt x="3564655" y="2658705"/>
                    </a:cubicBezTo>
                    <a:cubicBezTo>
                      <a:pt x="3587346" y="2570572"/>
                      <a:pt x="3647999" y="2448945"/>
                      <a:pt x="3733602" y="2387005"/>
                    </a:cubicBezTo>
                    <a:cubicBezTo>
                      <a:pt x="3784361" y="2350184"/>
                      <a:pt x="3844692" y="2336337"/>
                      <a:pt x="3910938" y="2372728"/>
                    </a:cubicBezTo>
                    <a:cubicBezTo>
                      <a:pt x="3977398" y="2409012"/>
                      <a:pt x="4010198" y="2495106"/>
                      <a:pt x="4007832" y="2575724"/>
                    </a:cubicBezTo>
                    <a:cubicBezTo>
                      <a:pt x="4005467" y="2655055"/>
                      <a:pt x="3968365" y="2731810"/>
                      <a:pt x="3884590" y="2748771"/>
                    </a:cubicBezTo>
                    <a:cubicBezTo>
                      <a:pt x="3858242" y="2754245"/>
                      <a:pt x="3835766" y="2743296"/>
                      <a:pt x="3818882" y="2727301"/>
                    </a:cubicBezTo>
                    <a:cubicBezTo>
                      <a:pt x="3802966" y="2712165"/>
                      <a:pt x="3791352" y="2692842"/>
                      <a:pt x="3785760" y="2675237"/>
                    </a:cubicBezTo>
                    <a:cubicBezTo>
                      <a:pt x="3784576" y="2671372"/>
                      <a:pt x="3783716" y="2666434"/>
                      <a:pt x="3783286" y="2662248"/>
                    </a:cubicBezTo>
                    <a:cubicBezTo>
                      <a:pt x="3796729" y="2661496"/>
                      <a:pt x="3808881" y="2652157"/>
                      <a:pt x="3812645" y="2638416"/>
                    </a:cubicBezTo>
                    <a:cubicBezTo>
                      <a:pt x="3817269" y="2621133"/>
                      <a:pt x="3807053" y="2603313"/>
                      <a:pt x="3789738" y="2598697"/>
                    </a:cubicBezTo>
                    <a:cubicBezTo>
                      <a:pt x="3770704" y="2593222"/>
                      <a:pt x="3755863" y="2596443"/>
                      <a:pt x="3744571" y="2602562"/>
                    </a:cubicBezTo>
                    <a:cubicBezTo>
                      <a:pt x="3730806" y="2610076"/>
                      <a:pt x="3721020" y="2623709"/>
                      <a:pt x="3717363" y="2642710"/>
                    </a:cubicBezTo>
                    <a:cubicBezTo>
                      <a:pt x="3713492" y="2663643"/>
                      <a:pt x="3718654" y="2694452"/>
                      <a:pt x="3733602" y="2724725"/>
                    </a:cubicBezTo>
                    <a:cubicBezTo>
                      <a:pt x="3761240" y="2780761"/>
                      <a:pt x="3821463" y="2832718"/>
                      <a:pt x="3898140" y="2819084"/>
                    </a:cubicBezTo>
                    <a:cubicBezTo>
                      <a:pt x="4018802" y="2797400"/>
                      <a:pt x="4080100" y="2692627"/>
                      <a:pt x="4085908" y="2578838"/>
                    </a:cubicBezTo>
                    <a:cubicBezTo>
                      <a:pt x="4091607" y="2468053"/>
                      <a:pt x="4042353" y="2351473"/>
                      <a:pt x="3952019" y="2299731"/>
                    </a:cubicBezTo>
                    <a:cubicBezTo>
                      <a:pt x="3852435" y="2242835"/>
                      <a:pt x="3760165" y="2260870"/>
                      <a:pt x="3682412" y="2315511"/>
                    </a:cubicBezTo>
                    <a:cubicBezTo>
                      <a:pt x="3579603" y="2387971"/>
                      <a:pt x="3504109" y="2530960"/>
                      <a:pt x="3476040" y="2635518"/>
                    </a:cubicBezTo>
                    <a:cubicBezTo>
                      <a:pt x="3434744" y="2795360"/>
                      <a:pt x="3435282" y="2965616"/>
                      <a:pt x="3446144" y="3138340"/>
                    </a:cubicBezTo>
                    <a:cubicBezTo>
                      <a:pt x="3456360" y="3300651"/>
                      <a:pt x="3475610" y="3465217"/>
                      <a:pt x="3471739" y="3625596"/>
                    </a:cubicBezTo>
                    <a:cubicBezTo>
                      <a:pt x="3468727" y="3752054"/>
                      <a:pt x="3450446" y="3875612"/>
                      <a:pt x="3402697" y="3993374"/>
                    </a:cubicBezTo>
                    <a:cubicBezTo>
                      <a:pt x="3325483" y="4096536"/>
                      <a:pt x="3251924" y="4202060"/>
                      <a:pt x="3182452" y="4309731"/>
                    </a:cubicBezTo>
                    <a:cubicBezTo>
                      <a:pt x="3062114" y="4496411"/>
                      <a:pt x="2955325" y="4689317"/>
                      <a:pt x="2859613" y="4885013"/>
                    </a:cubicBezTo>
                    <a:cubicBezTo>
                      <a:pt x="2873809" y="4784535"/>
                      <a:pt x="2889832" y="4663339"/>
                      <a:pt x="2907362" y="4525288"/>
                    </a:cubicBezTo>
                    <a:cubicBezTo>
                      <a:pt x="2958981" y="4118757"/>
                      <a:pt x="3027163" y="3566233"/>
                      <a:pt x="3111690" y="2985046"/>
                    </a:cubicBezTo>
                    <a:cubicBezTo>
                      <a:pt x="3139758" y="2791925"/>
                      <a:pt x="3169655" y="2595584"/>
                      <a:pt x="3201057" y="2400424"/>
                    </a:cubicBezTo>
                    <a:cubicBezTo>
                      <a:pt x="3233104" y="2200540"/>
                      <a:pt x="3267087" y="2002374"/>
                      <a:pt x="3303006" y="1809468"/>
                    </a:cubicBezTo>
                    <a:cubicBezTo>
                      <a:pt x="3441520" y="1763093"/>
                      <a:pt x="3580356" y="1718222"/>
                      <a:pt x="3719191" y="1673565"/>
                    </a:cubicBezTo>
                    <a:cubicBezTo>
                      <a:pt x="3721234" y="1672920"/>
                      <a:pt x="3723385" y="1672276"/>
                      <a:pt x="3725429" y="1671525"/>
                    </a:cubicBezTo>
                    <a:cubicBezTo>
                      <a:pt x="3723385" y="1679039"/>
                      <a:pt x="3724461" y="1687949"/>
                      <a:pt x="3735430" y="1698255"/>
                    </a:cubicBezTo>
                    <a:cubicBezTo>
                      <a:pt x="3743926" y="1706198"/>
                      <a:pt x="3769844" y="1723804"/>
                      <a:pt x="3772532" y="1725199"/>
                    </a:cubicBezTo>
                    <a:cubicBezTo>
                      <a:pt x="3784576" y="1731425"/>
                      <a:pt x="3797051" y="1736578"/>
                      <a:pt x="3809634" y="1741409"/>
                    </a:cubicBezTo>
                    <a:cubicBezTo>
                      <a:pt x="3821786" y="1746025"/>
                      <a:pt x="3834153" y="1749997"/>
                      <a:pt x="3846413" y="1753969"/>
                    </a:cubicBezTo>
                    <a:cubicBezTo>
                      <a:pt x="3862006" y="1758799"/>
                      <a:pt x="3877492" y="1763738"/>
                      <a:pt x="3893193" y="1767924"/>
                    </a:cubicBezTo>
                    <a:cubicBezTo>
                      <a:pt x="3908787" y="1772111"/>
                      <a:pt x="3924488" y="1775761"/>
                      <a:pt x="3940297" y="1779088"/>
                    </a:cubicBezTo>
                    <a:cubicBezTo>
                      <a:pt x="3959116" y="1783060"/>
                      <a:pt x="3978043" y="1786281"/>
                      <a:pt x="3996971" y="1789608"/>
                    </a:cubicBezTo>
                    <a:cubicBezTo>
                      <a:pt x="4025254" y="1794547"/>
                      <a:pt x="4053430" y="1798948"/>
                      <a:pt x="4081498" y="1804423"/>
                    </a:cubicBezTo>
                    <a:cubicBezTo>
                      <a:pt x="4094403" y="1807858"/>
                      <a:pt x="4107631" y="1800236"/>
                      <a:pt x="4111072" y="1787354"/>
                    </a:cubicBezTo>
                    <a:cubicBezTo>
                      <a:pt x="4114513" y="1774580"/>
                      <a:pt x="4106878" y="1761268"/>
                      <a:pt x="4093973" y="1757833"/>
                    </a:cubicBezTo>
                    <a:cubicBezTo>
                      <a:pt x="4055581" y="1745059"/>
                      <a:pt x="4017189" y="1732928"/>
                      <a:pt x="3978151" y="1722193"/>
                    </a:cubicBezTo>
                    <a:cubicBezTo>
                      <a:pt x="3962773" y="1717899"/>
                      <a:pt x="3947394" y="1713820"/>
                      <a:pt x="3931801" y="1710278"/>
                    </a:cubicBezTo>
                    <a:cubicBezTo>
                      <a:pt x="3908787" y="1704803"/>
                      <a:pt x="3885450" y="1700509"/>
                      <a:pt x="3862329" y="1695034"/>
                    </a:cubicBezTo>
                    <a:cubicBezTo>
                      <a:pt x="3848241" y="1692028"/>
                      <a:pt x="3834046" y="1689022"/>
                      <a:pt x="3819958" y="1685265"/>
                    </a:cubicBezTo>
                    <a:cubicBezTo>
                      <a:pt x="3811032" y="1682796"/>
                      <a:pt x="3802106" y="1680435"/>
                      <a:pt x="3793395" y="1677214"/>
                    </a:cubicBezTo>
                    <a:cubicBezTo>
                      <a:pt x="3792104" y="1676785"/>
                      <a:pt x="3777694" y="1673028"/>
                      <a:pt x="3769736" y="1668626"/>
                    </a:cubicBezTo>
                    <a:lnTo>
                      <a:pt x="3769413" y="1667875"/>
                    </a:lnTo>
                    <a:cubicBezTo>
                      <a:pt x="3769306" y="1667445"/>
                      <a:pt x="3769091" y="1667123"/>
                      <a:pt x="3768983" y="1666802"/>
                    </a:cubicBezTo>
                    <a:lnTo>
                      <a:pt x="3768660" y="1666157"/>
                    </a:lnTo>
                    <a:lnTo>
                      <a:pt x="3769198" y="1668304"/>
                    </a:lnTo>
                    <a:cubicBezTo>
                      <a:pt x="3765649" y="1666265"/>
                      <a:pt x="3763606" y="1664010"/>
                      <a:pt x="3765111" y="1661971"/>
                    </a:cubicBezTo>
                    <a:lnTo>
                      <a:pt x="3765327" y="1661649"/>
                    </a:lnTo>
                    <a:cubicBezTo>
                      <a:pt x="3764359" y="1660575"/>
                      <a:pt x="3762638" y="1660790"/>
                      <a:pt x="3761455" y="1659931"/>
                    </a:cubicBezTo>
                    <a:cubicBezTo>
                      <a:pt x="3851790" y="1631054"/>
                      <a:pt x="3942232" y="1602285"/>
                      <a:pt x="4032352" y="1572871"/>
                    </a:cubicBezTo>
                    <a:cubicBezTo>
                      <a:pt x="4053322" y="1566001"/>
                      <a:pt x="4074293" y="1558809"/>
                      <a:pt x="4095263" y="1551831"/>
                    </a:cubicBezTo>
                    <a:cubicBezTo>
                      <a:pt x="4096554" y="1557198"/>
                      <a:pt x="4099350" y="1562243"/>
                      <a:pt x="4104297" y="1565679"/>
                    </a:cubicBezTo>
                    <a:cubicBezTo>
                      <a:pt x="4114084" y="1572442"/>
                      <a:pt x="4186566" y="1600460"/>
                      <a:pt x="4200117" y="1604539"/>
                    </a:cubicBezTo>
                    <a:cubicBezTo>
                      <a:pt x="4230121" y="1613019"/>
                      <a:pt x="4260340" y="1621178"/>
                      <a:pt x="4291312" y="1627404"/>
                    </a:cubicBezTo>
                    <a:cubicBezTo>
                      <a:pt x="4311744" y="1631484"/>
                      <a:pt x="4332393" y="1634704"/>
                      <a:pt x="4353040" y="1637173"/>
                    </a:cubicBezTo>
                    <a:cubicBezTo>
                      <a:pt x="4405090" y="1643399"/>
                      <a:pt x="4457356" y="1645332"/>
                      <a:pt x="4508760" y="1646512"/>
                    </a:cubicBezTo>
                    <a:cubicBezTo>
                      <a:pt x="4522096" y="1647479"/>
                      <a:pt x="4533602" y="1637495"/>
                      <a:pt x="4534678" y="1624184"/>
                    </a:cubicBezTo>
                    <a:cubicBezTo>
                      <a:pt x="4535646" y="1610980"/>
                      <a:pt x="4525645" y="1599386"/>
                      <a:pt x="4512309" y="1598420"/>
                    </a:cubicBezTo>
                    <a:cubicBezTo>
                      <a:pt x="4482413" y="1594341"/>
                      <a:pt x="4452516" y="1589188"/>
                      <a:pt x="4422190" y="1584250"/>
                    </a:cubicBezTo>
                    <a:cubicBezTo>
                      <a:pt x="4387454" y="1578561"/>
                      <a:pt x="4352718" y="1572012"/>
                      <a:pt x="4317982" y="1566001"/>
                    </a:cubicBezTo>
                    <a:cubicBezTo>
                      <a:pt x="4283031" y="1559989"/>
                      <a:pt x="4248080" y="1555159"/>
                      <a:pt x="4213882" y="1548073"/>
                    </a:cubicBezTo>
                    <a:cubicBezTo>
                      <a:pt x="4203128" y="1546034"/>
                      <a:pt x="4190545" y="1537661"/>
                      <a:pt x="4178501" y="1530898"/>
                    </a:cubicBezTo>
                    <a:cubicBezTo>
                      <a:pt x="4175705" y="1529395"/>
                      <a:pt x="4173124" y="1528214"/>
                      <a:pt x="4170328" y="1526819"/>
                    </a:cubicBezTo>
                    <a:cubicBezTo>
                      <a:pt x="4235821" y="1504919"/>
                      <a:pt x="4301420" y="1483127"/>
                      <a:pt x="4367021" y="1461228"/>
                    </a:cubicBezTo>
                    <a:cubicBezTo>
                      <a:pt x="4482305" y="1421939"/>
                      <a:pt x="4613613" y="1391237"/>
                      <a:pt x="4734705" y="1347331"/>
                    </a:cubicBezTo>
                    <a:cubicBezTo>
                      <a:pt x="4788798" y="1327794"/>
                      <a:pt x="4840848" y="1305572"/>
                      <a:pt x="4888812" y="1279272"/>
                    </a:cubicBezTo>
                    <a:cubicBezTo>
                      <a:pt x="4900103" y="1273261"/>
                      <a:pt x="4904405" y="1259198"/>
                      <a:pt x="4898383" y="1247926"/>
                    </a:cubicBezTo>
                    <a:cubicBezTo>
                      <a:pt x="4892361" y="1236655"/>
                      <a:pt x="4878380" y="1232468"/>
                      <a:pt x="4867088" y="1238372"/>
                    </a:cubicBezTo>
                    <a:cubicBezTo>
                      <a:pt x="4820523" y="1262311"/>
                      <a:pt x="4770086" y="1281741"/>
                      <a:pt x="4717928" y="1299024"/>
                    </a:cubicBezTo>
                    <a:cubicBezTo>
                      <a:pt x="4595869" y="1339495"/>
                      <a:pt x="4464238" y="1367298"/>
                      <a:pt x="4348094" y="1403689"/>
                    </a:cubicBezTo>
                    <a:cubicBezTo>
                      <a:pt x="4263028" y="1430956"/>
                      <a:pt x="4177963" y="1457793"/>
                      <a:pt x="4093005" y="1484845"/>
                    </a:cubicBezTo>
                    <a:cubicBezTo>
                      <a:pt x="4093650" y="1483986"/>
                      <a:pt x="4094941" y="1483879"/>
                      <a:pt x="4095586" y="1482913"/>
                    </a:cubicBezTo>
                    <a:cubicBezTo>
                      <a:pt x="4117525" y="1449313"/>
                      <a:pt x="4150755" y="1411848"/>
                      <a:pt x="4187319" y="1374276"/>
                    </a:cubicBezTo>
                    <a:cubicBezTo>
                      <a:pt x="4198288" y="1363004"/>
                      <a:pt x="4209580" y="1351732"/>
                      <a:pt x="4220872" y="1340461"/>
                    </a:cubicBezTo>
                    <a:cubicBezTo>
                      <a:pt x="4232164" y="1329297"/>
                      <a:pt x="4243563" y="1318132"/>
                      <a:pt x="4254963" y="1307290"/>
                    </a:cubicBezTo>
                    <a:cubicBezTo>
                      <a:pt x="4296581" y="1267893"/>
                      <a:pt x="4339060" y="1233005"/>
                      <a:pt x="4379173" y="1215185"/>
                    </a:cubicBezTo>
                    <a:cubicBezTo>
                      <a:pt x="4391110" y="1210569"/>
                      <a:pt x="4397025" y="1197258"/>
                      <a:pt x="4392401" y="1185342"/>
                    </a:cubicBezTo>
                    <a:cubicBezTo>
                      <a:pt x="4387884" y="1173426"/>
                      <a:pt x="4374441" y="1167415"/>
                      <a:pt x="4362504" y="1172030"/>
                    </a:cubicBezTo>
                    <a:cubicBezTo>
                      <a:pt x="4331532" y="1181906"/>
                      <a:pt x="4298087" y="1198975"/>
                      <a:pt x="4264641" y="1221304"/>
                    </a:cubicBezTo>
                    <a:cubicBezTo>
                      <a:pt x="4236035" y="1240304"/>
                      <a:pt x="4207322" y="1262848"/>
                      <a:pt x="4180974" y="1288075"/>
                    </a:cubicBezTo>
                    <a:cubicBezTo>
                      <a:pt x="4160326" y="1307934"/>
                      <a:pt x="4141184" y="1329404"/>
                      <a:pt x="4123870" y="1351088"/>
                    </a:cubicBezTo>
                    <a:cubicBezTo>
                      <a:pt x="4094296" y="1388124"/>
                      <a:pt x="4070529" y="1425803"/>
                      <a:pt x="4053753" y="1458652"/>
                    </a:cubicBezTo>
                    <a:cubicBezTo>
                      <a:pt x="4047085" y="1470138"/>
                      <a:pt x="4050957" y="1484953"/>
                      <a:pt x="4062463" y="1491608"/>
                    </a:cubicBezTo>
                    <a:cubicBezTo>
                      <a:pt x="4064507" y="1492789"/>
                      <a:pt x="4066765" y="1491930"/>
                      <a:pt x="4069023" y="1492467"/>
                    </a:cubicBezTo>
                    <a:cubicBezTo>
                      <a:pt x="4050096" y="1498586"/>
                      <a:pt x="4030954" y="1504490"/>
                      <a:pt x="4012027" y="1510609"/>
                    </a:cubicBezTo>
                    <a:cubicBezTo>
                      <a:pt x="3937500" y="1534870"/>
                      <a:pt x="3863082" y="1559667"/>
                      <a:pt x="3788878" y="1584894"/>
                    </a:cubicBezTo>
                    <a:cubicBezTo>
                      <a:pt x="3783501" y="1586719"/>
                      <a:pt x="3778124" y="1588759"/>
                      <a:pt x="3772639" y="1590584"/>
                    </a:cubicBezTo>
                    <a:cubicBezTo>
                      <a:pt x="3778877" y="1583713"/>
                      <a:pt x="3785222" y="1576950"/>
                      <a:pt x="3791459" y="1569973"/>
                    </a:cubicBezTo>
                    <a:cubicBezTo>
                      <a:pt x="3802751" y="1557091"/>
                      <a:pt x="3813828" y="1544316"/>
                      <a:pt x="3824475" y="1531005"/>
                    </a:cubicBezTo>
                    <a:cubicBezTo>
                      <a:pt x="3833400" y="1519948"/>
                      <a:pt x="3841896" y="1508676"/>
                      <a:pt x="3850177" y="1497190"/>
                    </a:cubicBezTo>
                    <a:cubicBezTo>
                      <a:pt x="3858457" y="1485704"/>
                      <a:pt x="3866201" y="1473896"/>
                      <a:pt x="3874266" y="1462194"/>
                    </a:cubicBezTo>
                    <a:cubicBezTo>
                      <a:pt x="3876309" y="1459081"/>
                      <a:pt x="3911260" y="1408413"/>
                      <a:pt x="3926639" y="1389841"/>
                    </a:cubicBezTo>
                    <a:cubicBezTo>
                      <a:pt x="3927176" y="1389090"/>
                      <a:pt x="3927714" y="1388124"/>
                      <a:pt x="3928144" y="1387265"/>
                    </a:cubicBezTo>
                    <a:cubicBezTo>
                      <a:pt x="3928682" y="1386299"/>
                      <a:pt x="3929112" y="1385762"/>
                      <a:pt x="3929435" y="1386191"/>
                    </a:cubicBezTo>
                    <a:cubicBezTo>
                      <a:pt x="3929542" y="1386299"/>
                      <a:pt x="3929650" y="1386299"/>
                      <a:pt x="3929650" y="1386406"/>
                    </a:cubicBezTo>
                    <a:cubicBezTo>
                      <a:pt x="3940082" y="1379751"/>
                      <a:pt x="3943415" y="1365903"/>
                      <a:pt x="3936963" y="1355168"/>
                    </a:cubicBezTo>
                    <a:cubicBezTo>
                      <a:pt x="3932984" y="1346902"/>
                      <a:pt x="3922982" y="1339065"/>
                      <a:pt x="3905346" y="1346472"/>
                    </a:cubicBezTo>
                    <a:cubicBezTo>
                      <a:pt x="3902980" y="1347546"/>
                      <a:pt x="3898248" y="1351088"/>
                      <a:pt x="3892010" y="1356671"/>
                    </a:cubicBezTo>
                    <a:cubicBezTo>
                      <a:pt x="3872760" y="1373846"/>
                      <a:pt x="3828131" y="1422583"/>
                      <a:pt x="3825550" y="1425588"/>
                    </a:cubicBezTo>
                    <a:cubicBezTo>
                      <a:pt x="3816516" y="1436431"/>
                      <a:pt x="3807268" y="1447058"/>
                      <a:pt x="3798449" y="1458115"/>
                    </a:cubicBezTo>
                    <a:cubicBezTo>
                      <a:pt x="3789738" y="1469172"/>
                      <a:pt x="3781135" y="1480336"/>
                      <a:pt x="3772855" y="1491715"/>
                    </a:cubicBezTo>
                    <a:cubicBezTo>
                      <a:pt x="3762961" y="1505349"/>
                      <a:pt x="3753497" y="1519411"/>
                      <a:pt x="3743926" y="1533367"/>
                    </a:cubicBezTo>
                    <a:cubicBezTo>
                      <a:pt x="3729623" y="1554514"/>
                      <a:pt x="3716073" y="1575769"/>
                      <a:pt x="3701877" y="1597025"/>
                    </a:cubicBezTo>
                    <a:cubicBezTo>
                      <a:pt x="3697253" y="1603036"/>
                      <a:pt x="3696608" y="1610121"/>
                      <a:pt x="3698221" y="1616992"/>
                    </a:cubicBezTo>
                    <a:cubicBezTo>
                      <a:pt x="3569601" y="1661219"/>
                      <a:pt x="3441305" y="1706521"/>
                      <a:pt x="3313330" y="1753110"/>
                    </a:cubicBezTo>
                    <a:cubicBezTo>
                      <a:pt x="3327741" y="1676999"/>
                      <a:pt x="3342366" y="1601748"/>
                      <a:pt x="3357422" y="1527999"/>
                    </a:cubicBezTo>
                    <a:cubicBezTo>
                      <a:pt x="3494752" y="854707"/>
                      <a:pt x="3658430" y="288442"/>
                      <a:pt x="3861684" y="56246"/>
                    </a:cubicBezTo>
                    <a:cubicBezTo>
                      <a:pt x="3874051" y="42183"/>
                      <a:pt x="3872760" y="20821"/>
                      <a:pt x="3858780" y="8476"/>
                    </a:cubicBezTo>
                    <a:cubicBezTo>
                      <a:pt x="3844800" y="-3869"/>
                      <a:pt x="3823291" y="-2581"/>
                      <a:pt x="3810924" y="11374"/>
                    </a:cubicBezTo>
                    <a:cubicBezTo>
                      <a:pt x="3599928" y="246576"/>
                      <a:pt x="3418936" y="822288"/>
                      <a:pt x="3272249" y="1510287"/>
                    </a:cubicBezTo>
                    <a:cubicBezTo>
                      <a:pt x="3219877" y="1755472"/>
                      <a:pt x="3172021" y="2015149"/>
                      <a:pt x="3128251" y="2278261"/>
                    </a:cubicBezTo>
                    <a:cubicBezTo>
                      <a:pt x="3126638" y="2229310"/>
                      <a:pt x="3124810" y="2180251"/>
                      <a:pt x="3120831" y="2131622"/>
                    </a:cubicBezTo>
                    <a:cubicBezTo>
                      <a:pt x="3107173" y="1964373"/>
                      <a:pt x="3077815" y="1800880"/>
                      <a:pt x="3025227" y="1650055"/>
                    </a:cubicBezTo>
                    <a:cubicBezTo>
                      <a:pt x="2992964" y="1560311"/>
                      <a:pt x="2923170" y="1440617"/>
                      <a:pt x="2831330" y="1377174"/>
                    </a:cubicBezTo>
                    <a:cubicBezTo>
                      <a:pt x="2761320" y="1328760"/>
                      <a:pt x="2679374" y="1310725"/>
                      <a:pt x="2591405" y="1352269"/>
                    </a:cubicBezTo>
                    <a:cubicBezTo>
                      <a:pt x="2509028" y="1391237"/>
                      <a:pt x="2455688" y="1486455"/>
                      <a:pt x="2449665" y="1582103"/>
                    </a:cubicBezTo>
                    <a:cubicBezTo>
                      <a:pt x="2443428" y="1681186"/>
                      <a:pt x="2485799" y="1778015"/>
                      <a:pt x="2586458" y="1812259"/>
                    </a:cubicBezTo>
                    <a:cubicBezTo>
                      <a:pt x="2656790" y="1836091"/>
                      <a:pt x="2713464" y="1809790"/>
                      <a:pt x="2746265" y="1762342"/>
                    </a:cubicBezTo>
                    <a:cubicBezTo>
                      <a:pt x="2776268" y="1719188"/>
                      <a:pt x="2785732" y="1657355"/>
                      <a:pt x="2764009" y="1602607"/>
                    </a:cubicBezTo>
                    <a:cubicBezTo>
                      <a:pt x="2758847" y="1589725"/>
                      <a:pt x="2723466" y="1529180"/>
                      <a:pt x="2703463" y="1513937"/>
                    </a:cubicBezTo>
                    <a:cubicBezTo>
                      <a:pt x="2682600" y="1498049"/>
                      <a:pt x="2664103" y="1502772"/>
                      <a:pt x="2652596" y="1513507"/>
                    </a:cubicBezTo>
                    <a:cubicBezTo>
                      <a:pt x="2639261" y="1525530"/>
                      <a:pt x="2638293" y="1546034"/>
                      <a:pt x="2650230" y="1559345"/>
                    </a:cubicBezTo>
                    <a:cubicBezTo>
                      <a:pt x="2653779" y="1563210"/>
                      <a:pt x="2658833" y="1563317"/>
                      <a:pt x="2663458" y="1565142"/>
                    </a:cubicBezTo>
                    <a:cubicBezTo>
                      <a:pt x="2666254" y="1562029"/>
                      <a:pt x="2669910" y="1564069"/>
                      <a:pt x="2673889" y="1569006"/>
                    </a:cubicBezTo>
                    <a:cubicBezTo>
                      <a:pt x="2673352" y="1569006"/>
                      <a:pt x="2672706" y="1568899"/>
                      <a:pt x="2672169" y="1568899"/>
                    </a:cubicBezTo>
                    <a:cubicBezTo>
                      <a:pt x="2673029" y="1569006"/>
                      <a:pt x="2673674" y="1569973"/>
                      <a:pt x="2674642" y="1569973"/>
                    </a:cubicBezTo>
                    <a:cubicBezTo>
                      <a:pt x="2685611" y="1584787"/>
                      <a:pt x="2698409" y="1620427"/>
                      <a:pt x="2700667" y="1626653"/>
                    </a:cubicBezTo>
                    <a:cubicBezTo>
                      <a:pt x="2712604" y="1659394"/>
                      <a:pt x="2706474" y="1695893"/>
                      <a:pt x="2688085" y="1721012"/>
                    </a:cubicBezTo>
                    <a:cubicBezTo>
                      <a:pt x="2671953" y="1743019"/>
                      <a:pt x="2644530" y="1753861"/>
                      <a:pt x="2611515" y="1741731"/>
                    </a:cubicBezTo>
                    <a:cubicBezTo>
                      <a:pt x="2546668" y="1717899"/>
                      <a:pt x="2524729" y="1652309"/>
                      <a:pt x="2530321" y="1588007"/>
                    </a:cubicBezTo>
                    <a:cubicBezTo>
                      <a:pt x="2535914" y="1522417"/>
                      <a:pt x="2570112" y="1455539"/>
                      <a:pt x="2627324" y="1429883"/>
                    </a:cubicBezTo>
                    <a:cubicBezTo>
                      <a:pt x="2683998" y="1404334"/>
                      <a:pt x="2735725" y="1418611"/>
                      <a:pt x="2780032" y="1450171"/>
                    </a:cubicBezTo>
                    <a:cubicBezTo>
                      <a:pt x="2856064" y="1504168"/>
                      <a:pt x="2912201" y="1605505"/>
                      <a:pt x="2938548" y="1680757"/>
                    </a:cubicBezTo>
                    <a:cubicBezTo>
                      <a:pt x="2990491" y="1824068"/>
                      <a:pt x="3019097" y="1979938"/>
                      <a:pt x="3035121" y="2139351"/>
                    </a:cubicBezTo>
                    <a:cubicBezTo>
                      <a:pt x="3057274" y="2360812"/>
                      <a:pt x="3054586" y="2588499"/>
                      <a:pt x="3048563" y="2800513"/>
                    </a:cubicBezTo>
                    <a:cubicBezTo>
                      <a:pt x="3040283" y="2857730"/>
                      <a:pt x="3030819" y="2915591"/>
                      <a:pt x="3022968" y="2972486"/>
                    </a:cubicBezTo>
                    <a:cubicBezTo>
                      <a:pt x="2926827" y="3668214"/>
                      <a:pt x="2857785" y="4323472"/>
                      <a:pt x="2808423" y="4736980"/>
                    </a:cubicBezTo>
                    <a:cubicBezTo>
                      <a:pt x="2788958" y="4900149"/>
                      <a:pt x="2773580" y="5023494"/>
                      <a:pt x="2760675" y="5096705"/>
                    </a:cubicBezTo>
                    <a:cubicBezTo>
                      <a:pt x="2726692" y="5174319"/>
                      <a:pt x="2693999" y="5252147"/>
                      <a:pt x="2664103" y="5330082"/>
                    </a:cubicBezTo>
                    <a:cubicBezTo>
                      <a:pt x="2592373" y="5517943"/>
                      <a:pt x="2526988" y="5707950"/>
                      <a:pt x="2468162" y="5899997"/>
                    </a:cubicBezTo>
                    <a:cubicBezTo>
                      <a:pt x="2409445" y="6091937"/>
                      <a:pt x="2357180" y="6285809"/>
                      <a:pt x="2310937" y="6481399"/>
                    </a:cubicBezTo>
                    <a:cubicBezTo>
                      <a:pt x="2294376" y="6551927"/>
                      <a:pt x="2278567" y="6622777"/>
                      <a:pt x="2264371" y="6693842"/>
                    </a:cubicBezTo>
                    <a:cubicBezTo>
                      <a:pt x="2250069" y="6765014"/>
                      <a:pt x="2237271" y="6836616"/>
                      <a:pt x="2226624" y="6908540"/>
                    </a:cubicBezTo>
                    <a:cubicBezTo>
                      <a:pt x="2220925" y="6947293"/>
                      <a:pt x="2220602" y="7035749"/>
                      <a:pt x="2219419" y="7079868"/>
                    </a:cubicBezTo>
                    <a:cubicBezTo>
                      <a:pt x="2216085" y="7085665"/>
                      <a:pt x="2214472" y="7092536"/>
                      <a:pt x="2215333" y="7099729"/>
                    </a:cubicBezTo>
                    <a:cubicBezTo>
                      <a:pt x="2218882" y="7133221"/>
                      <a:pt x="2242003" y="7139770"/>
                      <a:pt x="2244476" y="7140199"/>
                    </a:cubicBezTo>
                    <a:cubicBezTo>
                      <a:pt x="2248133" y="7140843"/>
                      <a:pt x="2281040" y="7137193"/>
                      <a:pt x="2283729" y="7102412"/>
                    </a:cubicBezTo>
                    <a:cubicBezTo>
                      <a:pt x="2286095" y="7072032"/>
                      <a:pt x="2286310" y="6962537"/>
                      <a:pt x="2293408" y="6918845"/>
                    </a:cubicBezTo>
                    <a:cubicBezTo>
                      <a:pt x="2304807" y="6848210"/>
                      <a:pt x="2318250" y="6777897"/>
                      <a:pt x="2333198" y="6708012"/>
                    </a:cubicBezTo>
                    <a:cubicBezTo>
                      <a:pt x="2348146" y="6637914"/>
                      <a:pt x="2364600" y="6568137"/>
                      <a:pt x="2381914" y="6498467"/>
                    </a:cubicBezTo>
                    <a:cubicBezTo>
                      <a:pt x="2429985" y="6305132"/>
                      <a:pt x="2484186" y="6113407"/>
                      <a:pt x="2544409" y="5923721"/>
                    </a:cubicBezTo>
                    <a:cubicBezTo>
                      <a:pt x="2584630" y="5797157"/>
                      <a:pt x="2628507" y="5671881"/>
                      <a:pt x="2674212" y="5547249"/>
                    </a:cubicBezTo>
                    <a:cubicBezTo>
                      <a:pt x="2703248" y="5502377"/>
                      <a:pt x="2738091" y="5460403"/>
                      <a:pt x="2776806" y="5420899"/>
                    </a:cubicBezTo>
                    <a:cubicBezTo>
                      <a:pt x="2840471" y="5355953"/>
                      <a:pt x="2912631" y="5297341"/>
                      <a:pt x="2979092" y="5242271"/>
                    </a:cubicBezTo>
                    <a:cubicBezTo>
                      <a:pt x="3210198" y="5050116"/>
                      <a:pt x="3569494" y="4827582"/>
                      <a:pt x="3917283" y="4770043"/>
                    </a:cubicBezTo>
                    <a:cubicBezTo>
                      <a:pt x="4146776" y="4732149"/>
                      <a:pt x="4371645" y="4766715"/>
                      <a:pt x="4547690" y="4939976"/>
                    </a:cubicBezTo>
                    <a:cubicBezTo>
                      <a:pt x="4665771" y="5054625"/>
                      <a:pt x="4643725" y="5219513"/>
                      <a:pt x="4558767" y="5343501"/>
                    </a:cubicBezTo>
                    <a:cubicBezTo>
                      <a:pt x="4473164" y="5468348"/>
                      <a:pt x="4322499" y="5555729"/>
                      <a:pt x="4171295" y="5510428"/>
                    </a:cubicBezTo>
                    <a:cubicBezTo>
                      <a:pt x="4152045" y="5504739"/>
                      <a:pt x="4135699" y="5494648"/>
                      <a:pt x="4122579" y="5481229"/>
                    </a:cubicBezTo>
                    <a:cubicBezTo>
                      <a:pt x="4108706" y="5467060"/>
                      <a:pt x="4098060" y="5449561"/>
                      <a:pt x="4091070" y="5430131"/>
                    </a:cubicBezTo>
                    <a:cubicBezTo>
                      <a:pt x="4073648" y="5381825"/>
                      <a:pt x="4077197" y="5316234"/>
                      <a:pt x="4100426" y="5263526"/>
                    </a:cubicBezTo>
                    <a:cubicBezTo>
                      <a:pt x="4121826" y="5215004"/>
                      <a:pt x="4160541" y="5176466"/>
                      <a:pt x="4218829" y="5180330"/>
                    </a:cubicBezTo>
                    <a:cubicBezTo>
                      <a:pt x="4246789" y="5182048"/>
                      <a:pt x="4284644" y="5194179"/>
                      <a:pt x="4311422" y="5214467"/>
                    </a:cubicBezTo>
                    <a:cubicBezTo>
                      <a:pt x="4331532" y="5229711"/>
                      <a:pt x="4345943" y="5250214"/>
                      <a:pt x="4332285" y="5275979"/>
                    </a:cubicBezTo>
                    <a:cubicBezTo>
                      <a:pt x="4323467" y="5292403"/>
                      <a:pt x="4329596" y="5312906"/>
                      <a:pt x="4346050" y="5321816"/>
                    </a:cubicBezTo>
                    <a:cubicBezTo>
                      <a:pt x="4362504" y="5330726"/>
                      <a:pt x="4383045" y="5324607"/>
                      <a:pt x="4391971" y="5308183"/>
                    </a:cubicBezTo>
                    <a:cubicBezTo>
                      <a:pt x="4419501" y="5258373"/>
                      <a:pt x="4407241" y="5214682"/>
                      <a:pt x="4376485" y="5179901"/>
                    </a:cubicBezTo>
                    <a:cubicBezTo>
                      <a:pt x="4340028" y="5138679"/>
                      <a:pt x="4272169" y="5112271"/>
                      <a:pt x="4224098" y="5108407"/>
                    </a:cubicBezTo>
                    <a:cubicBezTo>
                      <a:pt x="4149357" y="5102288"/>
                      <a:pt x="4092468" y="5137820"/>
                      <a:pt x="4054613" y="5192031"/>
                    </a:cubicBezTo>
                    <a:cubicBezTo>
                      <a:pt x="4002778" y="5266210"/>
                      <a:pt x="3989658" y="5377638"/>
                      <a:pt x="4016543" y="5456217"/>
                    </a:cubicBezTo>
                    <a:cubicBezTo>
                      <a:pt x="4026975" y="5486919"/>
                      <a:pt x="4043429" y="5514400"/>
                      <a:pt x="4064937" y="5536944"/>
                    </a:cubicBezTo>
                    <a:cubicBezTo>
                      <a:pt x="4086983" y="5560131"/>
                      <a:pt x="4114728" y="5577843"/>
                      <a:pt x="4147421" y="5588149"/>
                    </a:cubicBezTo>
                    <a:cubicBezTo>
                      <a:pt x="4333575" y="5646547"/>
                      <a:pt x="4523816" y="5546712"/>
                      <a:pt x="4631143" y="5393418"/>
                    </a:cubicBezTo>
                    <a:cubicBezTo>
                      <a:pt x="4742017" y="5235078"/>
                      <a:pt x="4762558" y="5023279"/>
                      <a:pt x="4611893" y="4874708"/>
                    </a:cubicBezTo>
                    <a:cubicBezTo>
                      <a:pt x="4412726" y="4680729"/>
                      <a:pt x="4160326" y="4638219"/>
                      <a:pt x="3902442" y="4683412"/>
                    </a:cubicBezTo>
                    <a:cubicBezTo>
                      <a:pt x="3541103" y="4746749"/>
                      <a:pt x="3169655" y="4983345"/>
                      <a:pt x="2931989" y="5186557"/>
                    </a:cubicBezTo>
                    <a:cubicBezTo>
                      <a:pt x="2870798" y="5239265"/>
                      <a:pt x="2805412" y="5295623"/>
                      <a:pt x="2745727" y="5356382"/>
                    </a:cubicBezTo>
                    <a:cubicBezTo>
                      <a:pt x="2878971" y="5016194"/>
                      <a:pt x="3052973" y="4679656"/>
                      <a:pt x="3259775" y="4359541"/>
                    </a:cubicBezTo>
                    <a:cubicBezTo>
                      <a:pt x="3395277" y="4149781"/>
                      <a:pt x="3544867" y="3946999"/>
                      <a:pt x="3707469" y="3755381"/>
                    </a:cubicBezTo>
                    <a:close/>
                    <a:moveTo>
                      <a:pt x="3771134" y="2660959"/>
                    </a:moveTo>
                    <a:cubicBezTo>
                      <a:pt x="3771134" y="2660530"/>
                      <a:pt x="3772209" y="2661067"/>
                      <a:pt x="3772747" y="2661282"/>
                    </a:cubicBezTo>
                    <a:lnTo>
                      <a:pt x="3773822" y="2661496"/>
                    </a:lnTo>
                    <a:cubicBezTo>
                      <a:pt x="3772317" y="2662355"/>
                      <a:pt x="3771026" y="2662570"/>
                      <a:pt x="3771134" y="2660959"/>
                    </a:cubicBezTo>
                    <a:close/>
                    <a:moveTo>
                      <a:pt x="3771241" y="1674745"/>
                    </a:moveTo>
                    <a:cubicBezTo>
                      <a:pt x="3771349" y="1675389"/>
                      <a:pt x="3771457" y="1676141"/>
                      <a:pt x="3771457" y="1676785"/>
                    </a:cubicBezTo>
                    <a:cubicBezTo>
                      <a:pt x="3771457" y="1679898"/>
                      <a:pt x="3770919" y="1682796"/>
                      <a:pt x="3769844" y="1685480"/>
                    </a:cubicBezTo>
                    <a:cubicBezTo>
                      <a:pt x="3771349" y="1682260"/>
                      <a:pt x="3771994" y="1678717"/>
                      <a:pt x="3771241" y="1674745"/>
                    </a:cubicBezTo>
                    <a:close/>
                    <a:moveTo>
                      <a:pt x="3923520" y="1389197"/>
                    </a:moveTo>
                    <a:lnTo>
                      <a:pt x="3922445" y="1389519"/>
                    </a:lnTo>
                    <a:lnTo>
                      <a:pt x="3921477" y="1389734"/>
                    </a:lnTo>
                    <a:cubicBezTo>
                      <a:pt x="3922122" y="1389627"/>
                      <a:pt x="3922767" y="1389412"/>
                      <a:pt x="3923520" y="1389197"/>
                    </a:cubicBezTo>
                    <a:close/>
                    <a:moveTo>
                      <a:pt x="3928897" y="1386836"/>
                    </a:moveTo>
                    <a:lnTo>
                      <a:pt x="3929650" y="1386406"/>
                    </a:lnTo>
                    <a:cubicBezTo>
                      <a:pt x="3929758" y="1386836"/>
                      <a:pt x="3929005" y="1387050"/>
                      <a:pt x="3928359" y="1387157"/>
                    </a:cubicBezTo>
                    <a:lnTo>
                      <a:pt x="3928897" y="1386836"/>
                    </a:lnTo>
                    <a:close/>
                    <a:moveTo>
                      <a:pt x="3768660" y="1666157"/>
                    </a:moveTo>
                    <a:cubicBezTo>
                      <a:pt x="3767693" y="1664547"/>
                      <a:pt x="3766617" y="1662937"/>
                      <a:pt x="3765327" y="1661649"/>
                    </a:cubicBezTo>
                    <a:cubicBezTo>
                      <a:pt x="3766940" y="1659931"/>
                      <a:pt x="3767908" y="1663366"/>
                      <a:pt x="3768660" y="1666157"/>
                    </a:cubicBezTo>
                    <a:close/>
                    <a:moveTo>
                      <a:pt x="1276927" y="2431126"/>
                    </a:moveTo>
                    <a:cubicBezTo>
                      <a:pt x="1320803" y="2447872"/>
                      <a:pt x="1363927" y="2469878"/>
                      <a:pt x="1406729" y="2494247"/>
                    </a:cubicBezTo>
                    <a:cubicBezTo>
                      <a:pt x="1507280" y="2551571"/>
                      <a:pt x="1604928" y="2622958"/>
                      <a:pt x="1698919" y="2678672"/>
                    </a:cubicBezTo>
                    <a:cubicBezTo>
                      <a:pt x="1765379" y="2717425"/>
                      <a:pt x="1831517" y="2756393"/>
                      <a:pt x="1897870" y="2795145"/>
                    </a:cubicBezTo>
                    <a:cubicBezTo>
                      <a:pt x="1863350" y="2799547"/>
                      <a:pt x="1821731" y="2799761"/>
                      <a:pt x="1777424" y="2797829"/>
                    </a:cubicBezTo>
                    <a:cubicBezTo>
                      <a:pt x="1763336" y="2797185"/>
                      <a:pt x="1749033" y="2796434"/>
                      <a:pt x="1734838" y="2795682"/>
                    </a:cubicBezTo>
                    <a:cubicBezTo>
                      <a:pt x="1720535" y="2794824"/>
                      <a:pt x="1706339" y="2794072"/>
                      <a:pt x="1692251" y="2792998"/>
                    </a:cubicBezTo>
                    <a:cubicBezTo>
                      <a:pt x="1641169" y="2789134"/>
                      <a:pt x="1592560" y="2782264"/>
                      <a:pt x="1556642" y="2766591"/>
                    </a:cubicBezTo>
                    <a:cubicBezTo>
                      <a:pt x="1545242" y="2760794"/>
                      <a:pt x="1531262" y="2765302"/>
                      <a:pt x="1525455" y="2776681"/>
                    </a:cubicBezTo>
                    <a:cubicBezTo>
                      <a:pt x="1519647" y="2788061"/>
                      <a:pt x="1524164" y="2801908"/>
                      <a:pt x="1535564" y="2807705"/>
                    </a:cubicBezTo>
                    <a:cubicBezTo>
                      <a:pt x="1560943" y="2822734"/>
                      <a:pt x="1592560" y="2835079"/>
                      <a:pt x="1627942" y="2844311"/>
                    </a:cubicBezTo>
                    <a:cubicBezTo>
                      <a:pt x="1657946" y="2852041"/>
                      <a:pt x="1690423" y="2857837"/>
                      <a:pt x="1723331" y="2860306"/>
                    </a:cubicBezTo>
                    <a:cubicBezTo>
                      <a:pt x="1749141" y="2862239"/>
                      <a:pt x="1775166" y="2862024"/>
                      <a:pt x="1800223" y="2860414"/>
                    </a:cubicBezTo>
                    <a:cubicBezTo>
                      <a:pt x="1842917" y="2857730"/>
                      <a:pt x="1882600" y="2850645"/>
                      <a:pt x="1914754" y="2841842"/>
                    </a:cubicBezTo>
                    <a:cubicBezTo>
                      <a:pt x="1927014" y="2839373"/>
                      <a:pt x="1934219" y="2827780"/>
                      <a:pt x="1933036" y="2815757"/>
                    </a:cubicBezTo>
                    <a:cubicBezTo>
                      <a:pt x="1946156" y="2823378"/>
                      <a:pt x="1959384" y="2831215"/>
                      <a:pt x="1972504" y="2838837"/>
                    </a:cubicBezTo>
                    <a:cubicBezTo>
                      <a:pt x="2033588" y="2874154"/>
                      <a:pt x="2094994" y="2908828"/>
                      <a:pt x="2156508" y="2943180"/>
                    </a:cubicBezTo>
                    <a:cubicBezTo>
                      <a:pt x="2157475" y="2943716"/>
                      <a:pt x="2158443" y="2944253"/>
                      <a:pt x="2159411" y="2944683"/>
                    </a:cubicBezTo>
                    <a:cubicBezTo>
                      <a:pt x="2155002" y="2944683"/>
                      <a:pt x="2150700" y="2944468"/>
                      <a:pt x="2146291" y="2944468"/>
                    </a:cubicBezTo>
                    <a:cubicBezTo>
                      <a:pt x="2131020" y="2944575"/>
                      <a:pt x="2115749" y="2944790"/>
                      <a:pt x="2100371" y="2945649"/>
                    </a:cubicBezTo>
                    <a:cubicBezTo>
                      <a:pt x="2087681" y="2946293"/>
                      <a:pt x="2074884" y="2947366"/>
                      <a:pt x="2062301" y="2948762"/>
                    </a:cubicBezTo>
                    <a:cubicBezTo>
                      <a:pt x="2049504" y="2950157"/>
                      <a:pt x="2037029" y="2952197"/>
                      <a:pt x="2024339" y="2954022"/>
                    </a:cubicBezTo>
                    <a:cubicBezTo>
                      <a:pt x="2021005" y="2954559"/>
                      <a:pt x="1966374" y="2962073"/>
                      <a:pt x="1944651" y="2963254"/>
                    </a:cubicBezTo>
                    <a:cubicBezTo>
                      <a:pt x="1944006" y="2963254"/>
                      <a:pt x="1943038" y="2963469"/>
                      <a:pt x="1942393" y="2963683"/>
                    </a:cubicBezTo>
                    <a:lnTo>
                      <a:pt x="1942608" y="2963790"/>
                    </a:lnTo>
                    <a:lnTo>
                      <a:pt x="1942285" y="2963683"/>
                    </a:lnTo>
                    <a:cubicBezTo>
                      <a:pt x="1941425" y="2963898"/>
                      <a:pt x="1940780" y="2964005"/>
                      <a:pt x="1940780" y="2963576"/>
                    </a:cubicBezTo>
                    <a:cubicBezTo>
                      <a:pt x="1940780" y="2963469"/>
                      <a:pt x="1940887" y="2963361"/>
                      <a:pt x="1940887" y="2963361"/>
                    </a:cubicBezTo>
                    <a:cubicBezTo>
                      <a:pt x="1929057" y="2960248"/>
                      <a:pt x="1916690" y="2967011"/>
                      <a:pt x="1912926" y="2978820"/>
                    </a:cubicBezTo>
                    <a:cubicBezTo>
                      <a:pt x="1909377" y="2987300"/>
                      <a:pt x="1910345" y="2999753"/>
                      <a:pt x="1927552" y="3008018"/>
                    </a:cubicBezTo>
                    <a:cubicBezTo>
                      <a:pt x="1929810" y="3009092"/>
                      <a:pt x="1935295" y="3010166"/>
                      <a:pt x="1943145" y="3011024"/>
                    </a:cubicBezTo>
                    <a:cubicBezTo>
                      <a:pt x="1966374" y="3013815"/>
                      <a:pt x="2026060" y="3014674"/>
                      <a:pt x="2029716" y="3014674"/>
                    </a:cubicBezTo>
                    <a:cubicBezTo>
                      <a:pt x="2042406" y="3014137"/>
                      <a:pt x="2054988" y="3014030"/>
                      <a:pt x="2067678" y="3013279"/>
                    </a:cubicBezTo>
                    <a:cubicBezTo>
                      <a:pt x="2080368" y="3012527"/>
                      <a:pt x="2092950" y="3011561"/>
                      <a:pt x="2105533" y="3010273"/>
                    </a:cubicBezTo>
                    <a:cubicBezTo>
                      <a:pt x="2120696" y="3008663"/>
                      <a:pt x="2135752" y="3006408"/>
                      <a:pt x="2150915" y="3004261"/>
                    </a:cubicBezTo>
                    <a:cubicBezTo>
                      <a:pt x="2173607" y="3000933"/>
                      <a:pt x="2195975" y="2996961"/>
                      <a:pt x="2218666" y="2993419"/>
                    </a:cubicBezTo>
                    <a:cubicBezTo>
                      <a:pt x="2225119" y="2992990"/>
                      <a:pt x="2230819" y="2989876"/>
                      <a:pt x="2234798" y="2985475"/>
                    </a:cubicBezTo>
                    <a:cubicBezTo>
                      <a:pt x="2363202" y="3056326"/>
                      <a:pt x="2491822" y="3126424"/>
                      <a:pt x="2621947" y="3194698"/>
                    </a:cubicBezTo>
                    <a:cubicBezTo>
                      <a:pt x="2633669" y="3201032"/>
                      <a:pt x="2648402" y="3196738"/>
                      <a:pt x="2654747" y="3185037"/>
                    </a:cubicBezTo>
                    <a:cubicBezTo>
                      <a:pt x="2661199" y="3173335"/>
                      <a:pt x="2656790" y="3158629"/>
                      <a:pt x="2645068" y="3152295"/>
                    </a:cubicBezTo>
                    <a:cubicBezTo>
                      <a:pt x="2516018" y="3079727"/>
                      <a:pt x="2388582" y="3005120"/>
                      <a:pt x="2260930" y="2930727"/>
                    </a:cubicBezTo>
                    <a:cubicBezTo>
                      <a:pt x="2260500" y="2930405"/>
                      <a:pt x="2259962" y="2930190"/>
                      <a:pt x="2259532" y="2929868"/>
                    </a:cubicBezTo>
                    <a:cubicBezTo>
                      <a:pt x="2264371" y="2925574"/>
                      <a:pt x="2268243" y="2919241"/>
                      <a:pt x="2268566" y="2907647"/>
                    </a:cubicBezTo>
                    <a:cubicBezTo>
                      <a:pt x="2268888" y="2897020"/>
                      <a:pt x="2265124" y="2868680"/>
                      <a:pt x="2264479" y="2865996"/>
                    </a:cubicBezTo>
                    <a:cubicBezTo>
                      <a:pt x="2261468" y="2854080"/>
                      <a:pt x="2257489" y="2842594"/>
                      <a:pt x="2253080" y="2831107"/>
                    </a:cubicBezTo>
                    <a:cubicBezTo>
                      <a:pt x="2248993" y="2820158"/>
                      <a:pt x="2244261" y="2809530"/>
                      <a:pt x="2239530" y="2798795"/>
                    </a:cubicBezTo>
                    <a:cubicBezTo>
                      <a:pt x="2233507" y="2785484"/>
                      <a:pt x="2227592" y="2772065"/>
                      <a:pt x="2220925" y="2759076"/>
                    </a:cubicBezTo>
                    <a:cubicBezTo>
                      <a:pt x="2214365" y="2746087"/>
                      <a:pt x="2207375" y="2733312"/>
                      <a:pt x="2200062" y="2720860"/>
                    </a:cubicBezTo>
                    <a:cubicBezTo>
                      <a:pt x="2191351" y="2705939"/>
                      <a:pt x="2181995" y="2691339"/>
                      <a:pt x="2172746" y="2676740"/>
                    </a:cubicBezTo>
                    <a:cubicBezTo>
                      <a:pt x="2158981" y="2655055"/>
                      <a:pt x="2144786" y="2633800"/>
                      <a:pt x="2131450" y="2611794"/>
                    </a:cubicBezTo>
                    <a:cubicBezTo>
                      <a:pt x="2125428" y="2599878"/>
                      <a:pt x="2110802" y="2595155"/>
                      <a:pt x="2098973" y="2601273"/>
                    </a:cubicBezTo>
                    <a:cubicBezTo>
                      <a:pt x="2087036" y="2607285"/>
                      <a:pt x="2082304" y="2621777"/>
                      <a:pt x="2088326" y="2633693"/>
                    </a:cubicBezTo>
                    <a:cubicBezTo>
                      <a:pt x="2102629" y="2667186"/>
                      <a:pt x="2117363" y="2700249"/>
                      <a:pt x="2133494" y="2732883"/>
                    </a:cubicBezTo>
                    <a:cubicBezTo>
                      <a:pt x="2139839" y="2745765"/>
                      <a:pt x="2146291" y="2758540"/>
                      <a:pt x="2153281" y="2771099"/>
                    </a:cubicBezTo>
                    <a:cubicBezTo>
                      <a:pt x="2163498" y="2789671"/>
                      <a:pt x="2174790" y="2807705"/>
                      <a:pt x="2185006" y="2826384"/>
                    </a:cubicBezTo>
                    <a:cubicBezTo>
                      <a:pt x="2191566" y="2837548"/>
                      <a:pt x="2198126" y="2848713"/>
                      <a:pt x="2204041" y="2860306"/>
                    </a:cubicBezTo>
                    <a:cubicBezTo>
                      <a:pt x="2207912" y="2867606"/>
                      <a:pt x="2211569" y="2874906"/>
                      <a:pt x="2214795" y="2882527"/>
                    </a:cubicBezTo>
                    <a:cubicBezTo>
                      <a:pt x="2215225" y="2883708"/>
                      <a:pt x="2221247" y="2894873"/>
                      <a:pt x="2223183" y="2902602"/>
                    </a:cubicBezTo>
                    <a:lnTo>
                      <a:pt x="2222861" y="2903460"/>
                    </a:lnTo>
                    <a:lnTo>
                      <a:pt x="2222646" y="2903997"/>
                    </a:lnTo>
                    <a:lnTo>
                      <a:pt x="2223291" y="2903031"/>
                    </a:lnTo>
                    <a:cubicBezTo>
                      <a:pt x="2223936" y="2905822"/>
                      <a:pt x="2223076" y="2907110"/>
                      <a:pt x="2222108" y="2908184"/>
                    </a:cubicBezTo>
                    <a:cubicBezTo>
                      <a:pt x="2222000" y="2908077"/>
                      <a:pt x="2221893" y="2908077"/>
                      <a:pt x="2221678" y="2907969"/>
                    </a:cubicBezTo>
                    <a:cubicBezTo>
                      <a:pt x="2221893" y="2906681"/>
                      <a:pt x="2222108" y="2905286"/>
                      <a:pt x="2222646" y="2903997"/>
                    </a:cubicBezTo>
                    <a:cubicBezTo>
                      <a:pt x="2221893" y="2905071"/>
                      <a:pt x="2221247" y="2906252"/>
                      <a:pt x="2220710" y="2907325"/>
                    </a:cubicBezTo>
                    <a:cubicBezTo>
                      <a:pt x="2148980" y="2865459"/>
                      <a:pt x="2077357" y="2823486"/>
                      <a:pt x="2005304" y="2782156"/>
                    </a:cubicBezTo>
                    <a:cubicBezTo>
                      <a:pt x="1988528" y="2772495"/>
                      <a:pt x="1971429" y="2763048"/>
                      <a:pt x="1954545" y="2753494"/>
                    </a:cubicBezTo>
                    <a:cubicBezTo>
                      <a:pt x="1956481" y="2749630"/>
                      <a:pt x="1958524" y="2745658"/>
                      <a:pt x="1957986" y="2740934"/>
                    </a:cubicBezTo>
                    <a:cubicBezTo>
                      <a:pt x="1956481" y="2729878"/>
                      <a:pt x="1932069" y="2664287"/>
                      <a:pt x="1926584" y="2652479"/>
                    </a:cubicBezTo>
                    <a:cubicBezTo>
                      <a:pt x="1914324" y="2627359"/>
                      <a:pt x="1901742" y="2602025"/>
                      <a:pt x="1887224" y="2577657"/>
                    </a:cubicBezTo>
                    <a:cubicBezTo>
                      <a:pt x="1877760" y="2561447"/>
                      <a:pt x="1867544" y="2545667"/>
                      <a:pt x="1856682" y="2530423"/>
                    </a:cubicBezTo>
                    <a:cubicBezTo>
                      <a:pt x="1829367" y="2491885"/>
                      <a:pt x="1798932" y="2456138"/>
                      <a:pt x="1768498" y="2421142"/>
                    </a:cubicBezTo>
                    <a:cubicBezTo>
                      <a:pt x="1760325" y="2410622"/>
                      <a:pt x="1745162" y="2408690"/>
                      <a:pt x="1734623" y="2416848"/>
                    </a:cubicBezTo>
                    <a:cubicBezTo>
                      <a:pt x="1724084" y="2425007"/>
                      <a:pt x="1722148" y="2440143"/>
                      <a:pt x="1730213" y="2450663"/>
                    </a:cubicBezTo>
                    <a:lnTo>
                      <a:pt x="1875287" y="2680068"/>
                    </a:lnTo>
                    <a:cubicBezTo>
                      <a:pt x="1880449" y="2688226"/>
                      <a:pt x="1882384" y="2701322"/>
                      <a:pt x="1885073" y="2713024"/>
                    </a:cubicBezTo>
                    <a:cubicBezTo>
                      <a:pt x="1885181" y="2713453"/>
                      <a:pt x="1885288" y="2713882"/>
                      <a:pt x="1885396" y="2714312"/>
                    </a:cubicBezTo>
                    <a:cubicBezTo>
                      <a:pt x="1833346" y="2684898"/>
                      <a:pt x="1781296" y="2655377"/>
                      <a:pt x="1729246" y="2625964"/>
                    </a:cubicBezTo>
                    <a:cubicBezTo>
                      <a:pt x="1633426" y="2572826"/>
                      <a:pt x="1533843" y="2503801"/>
                      <a:pt x="1431464" y="2449375"/>
                    </a:cubicBezTo>
                    <a:cubicBezTo>
                      <a:pt x="1385758" y="2425114"/>
                      <a:pt x="1339408" y="2403644"/>
                      <a:pt x="1292843" y="2387542"/>
                    </a:cubicBezTo>
                    <a:cubicBezTo>
                      <a:pt x="1280798" y="2383248"/>
                      <a:pt x="1267463" y="2389367"/>
                      <a:pt x="1263161" y="2401390"/>
                    </a:cubicBezTo>
                    <a:cubicBezTo>
                      <a:pt x="1258752" y="2413520"/>
                      <a:pt x="1264989" y="2426724"/>
                      <a:pt x="1276927" y="2431126"/>
                    </a:cubicBezTo>
                    <a:close/>
                    <a:moveTo>
                      <a:pt x="2250176" y="2889613"/>
                    </a:moveTo>
                    <a:lnTo>
                      <a:pt x="2249961" y="2889613"/>
                    </a:lnTo>
                    <a:lnTo>
                      <a:pt x="2249854" y="2889505"/>
                    </a:lnTo>
                    <a:lnTo>
                      <a:pt x="2250176" y="2889613"/>
                    </a:lnTo>
                    <a:close/>
                    <a:moveTo>
                      <a:pt x="2228668" y="2895087"/>
                    </a:moveTo>
                    <a:cubicBezTo>
                      <a:pt x="2230926" y="2892940"/>
                      <a:pt x="2233615" y="2891330"/>
                      <a:pt x="2236411" y="2890364"/>
                    </a:cubicBezTo>
                    <a:cubicBezTo>
                      <a:pt x="2232647" y="2891437"/>
                      <a:pt x="2229098" y="2893477"/>
                      <a:pt x="2226409" y="2897342"/>
                    </a:cubicBezTo>
                    <a:cubicBezTo>
                      <a:pt x="2227055" y="2896590"/>
                      <a:pt x="2227808" y="2895839"/>
                      <a:pt x="2228668" y="2895087"/>
                    </a:cubicBezTo>
                    <a:close/>
                    <a:moveTo>
                      <a:pt x="1942285" y="2963790"/>
                    </a:moveTo>
                    <a:lnTo>
                      <a:pt x="1940887" y="2963469"/>
                    </a:lnTo>
                    <a:cubicBezTo>
                      <a:pt x="1941102" y="2963039"/>
                      <a:pt x="1941747" y="2963361"/>
                      <a:pt x="1942393" y="2963790"/>
                    </a:cubicBezTo>
                    <a:lnTo>
                      <a:pt x="1942285" y="2963790"/>
                    </a:lnTo>
                    <a:close/>
                    <a:moveTo>
                      <a:pt x="2663350" y="1565142"/>
                    </a:moveTo>
                    <a:cubicBezTo>
                      <a:pt x="2666361" y="1566323"/>
                      <a:pt x="2668942" y="1568685"/>
                      <a:pt x="2672169" y="1569006"/>
                    </a:cubicBezTo>
                    <a:cubicBezTo>
                      <a:pt x="2667222" y="1569006"/>
                      <a:pt x="2660446" y="1568685"/>
                      <a:pt x="2663243" y="1565249"/>
                    </a:cubicBezTo>
                    <a:cubicBezTo>
                      <a:pt x="2663243" y="1565142"/>
                      <a:pt x="2663350" y="1565142"/>
                      <a:pt x="2663350" y="1565142"/>
                    </a:cubicBezTo>
                    <a:close/>
                    <a:moveTo>
                      <a:pt x="2252434" y="3775026"/>
                    </a:moveTo>
                    <a:cubicBezTo>
                      <a:pt x="2185651" y="3791128"/>
                      <a:pt x="2121019" y="3825158"/>
                      <a:pt x="2063699" y="3857792"/>
                    </a:cubicBezTo>
                    <a:cubicBezTo>
                      <a:pt x="2032190" y="3875504"/>
                      <a:pt x="2002401" y="3895364"/>
                      <a:pt x="1973150" y="3915975"/>
                    </a:cubicBezTo>
                    <a:cubicBezTo>
                      <a:pt x="1972289" y="3919196"/>
                      <a:pt x="1973257" y="3922631"/>
                      <a:pt x="1971321" y="3925637"/>
                    </a:cubicBezTo>
                    <a:cubicBezTo>
                      <a:pt x="1922497" y="4004967"/>
                      <a:pt x="1890343" y="4094819"/>
                      <a:pt x="1861952" y="4187568"/>
                    </a:cubicBezTo>
                    <a:cubicBezTo>
                      <a:pt x="1843024" y="4249294"/>
                      <a:pt x="1826033" y="4312307"/>
                      <a:pt x="1807536" y="4374784"/>
                    </a:cubicBezTo>
                    <a:cubicBezTo>
                      <a:pt x="1794953" y="4417402"/>
                      <a:pt x="1781941" y="4459697"/>
                      <a:pt x="1766885" y="4501027"/>
                    </a:cubicBezTo>
                    <a:cubicBezTo>
                      <a:pt x="1743333" y="4565651"/>
                      <a:pt x="1715588" y="4627806"/>
                      <a:pt x="1681067" y="4685237"/>
                    </a:cubicBezTo>
                    <a:cubicBezTo>
                      <a:pt x="1619231" y="4788077"/>
                      <a:pt x="1535886" y="4875996"/>
                      <a:pt x="1414042" y="4936434"/>
                    </a:cubicBezTo>
                    <a:cubicBezTo>
                      <a:pt x="1397588" y="4945237"/>
                      <a:pt x="1377048" y="4938902"/>
                      <a:pt x="1368229" y="4922478"/>
                    </a:cubicBezTo>
                    <a:cubicBezTo>
                      <a:pt x="1359411" y="4905946"/>
                      <a:pt x="1365756" y="4885443"/>
                      <a:pt x="1382210" y="4876748"/>
                    </a:cubicBezTo>
                    <a:cubicBezTo>
                      <a:pt x="1486847" y="4817384"/>
                      <a:pt x="1554598" y="4735048"/>
                      <a:pt x="1605573" y="4642083"/>
                    </a:cubicBezTo>
                    <a:cubicBezTo>
                      <a:pt x="1635254" y="4587765"/>
                      <a:pt x="1658914" y="4529582"/>
                      <a:pt x="1680422" y="4469788"/>
                    </a:cubicBezTo>
                    <a:cubicBezTo>
                      <a:pt x="1694832" y="4429747"/>
                      <a:pt x="1708490" y="4389169"/>
                      <a:pt x="1721933" y="4348269"/>
                    </a:cubicBezTo>
                    <a:cubicBezTo>
                      <a:pt x="1759357" y="4234694"/>
                      <a:pt x="1795921" y="4120260"/>
                      <a:pt x="1846035" y="4015702"/>
                    </a:cubicBezTo>
                    <a:cubicBezTo>
                      <a:pt x="1822807" y="4035133"/>
                      <a:pt x="1799148" y="4054026"/>
                      <a:pt x="1776026" y="4073671"/>
                    </a:cubicBezTo>
                    <a:cubicBezTo>
                      <a:pt x="1707307" y="4132176"/>
                      <a:pt x="1638050" y="4190144"/>
                      <a:pt x="1564922" y="4242960"/>
                    </a:cubicBezTo>
                    <a:cubicBezTo>
                      <a:pt x="1505344" y="4285041"/>
                      <a:pt x="1444368" y="4327873"/>
                      <a:pt x="1378230" y="4358038"/>
                    </a:cubicBezTo>
                    <a:cubicBezTo>
                      <a:pt x="1331880" y="4379078"/>
                      <a:pt x="1283271" y="4394214"/>
                      <a:pt x="1231114" y="4399260"/>
                    </a:cubicBezTo>
                    <a:cubicBezTo>
                      <a:pt x="1212617" y="4401514"/>
                      <a:pt x="1195625" y="4388310"/>
                      <a:pt x="1193367" y="4369739"/>
                    </a:cubicBezTo>
                    <a:cubicBezTo>
                      <a:pt x="1191108" y="4351167"/>
                      <a:pt x="1204336" y="4334314"/>
                      <a:pt x="1222941" y="4332059"/>
                    </a:cubicBezTo>
                    <a:cubicBezTo>
                      <a:pt x="1266710" y="4325511"/>
                      <a:pt x="1307038" y="4310161"/>
                      <a:pt x="1345323" y="4290408"/>
                    </a:cubicBezTo>
                    <a:cubicBezTo>
                      <a:pt x="1405546" y="4259277"/>
                      <a:pt x="1460500" y="4216552"/>
                      <a:pt x="1514163" y="4174686"/>
                    </a:cubicBezTo>
                    <a:cubicBezTo>
                      <a:pt x="1584387" y="4121334"/>
                      <a:pt x="1649450" y="4061648"/>
                      <a:pt x="1716341" y="4004109"/>
                    </a:cubicBezTo>
                    <a:cubicBezTo>
                      <a:pt x="1762153" y="3964712"/>
                      <a:pt x="1808826" y="3926388"/>
                      <a:pt x="1857327" y="3890641"/>
                    </a:cubicBezTo>
                    <a:cubicBezTo>
                      <a:pt x="1910130" y="3851458"/>
                      <a:pt x="1965406" y="3815819"/>
                      <a:pt x="2024447" y="3785224"/>
                    </a:cubicBezTo>
                    <a:cubicBezTo>
                      <a:pt x="2089294" y="3752161"/>
                      <a:pt x="2162530" y="3718346"/>
                      <a:pt x="2237056" y="3704176"/>
                    </a:cubicBezTo>
                    <a:cubicBezTo>
                      <a:pt x="2254585" y="3700848"/>
                      <a:pt x="2272115" y="3700419"/>
                      <a:pt x="2289644" y="3699345"/>
                    </a:cubicBezTo>
                    <a:cubicBezTo>
                      <a:pt x="2264157" y="3680345"/>
                      <a:pt x="2239960" y="3662310"/>
                      <a:pt x="2218882" y="3648032"/>
                    </a:cubicBezTo>
                    <a:cubicBezTo>
                      <a:pt x="2100694" y="3567950"/>
                      <a:pt x="1965514" y="3485291"/>
                      <a:pt x="1822376" y="3416588"/>
                    </a:cubicBezTo>
                    <a:cubicBezTo>
                      <a:pt x="1684508" y="3350461"/>
                      <a:pt x="1539112" y="3297861"/>
                      <a:pt x="1394147" y="3274673"/>
                    </a:cubicBezTo>
                    <a:cubicBezTo>
                      <a:pt x="1200034" y="3243542"/>
                      <a:pt x="1006245" y="3265441"/>
                      <a:pt x="832781" y="3385672"/>
                    </a:cubicBezTo>
                    <a:cubicBezTo>
                      <a:pt x="708785" y="3471121"/>
                      <a:pt x="657273" y="3552706"/>
                      <a:pt x="652326" y="3623986"/>
                    </a:cubicBezTo>
                    <a:cubicBezTo>
                      <a:pt x="648025" y="3686141"/>
                      <a:pt x="680502" y="3737347"/>
                      <a:pt x="722766" y="3768478"/>
                    </a:cubicBezTo>
                    <a:cubicBezTo>
                      <a:pt x="754813" y="3791987"/>
                      <a:pt x="792453" y="3804977"/>
                      <a:pt x="824607" y="3800468"/>
                    </a:cubicBezTo>
                    <a:cubicBezTo>
                      <a:pt x="890853" y="3791021"/>
                      <a:pt x="936558" y="3747867"/>
                      <a:pt x="934945" y="3707718"/>
                    </a:cubicBezTo>
                    <a:cubicBezTo>
                      <a:pt x="934407" y="3693763"/>
                      <a:pt x="925589" y="3681740"/>
                      <a:pt x="908920" y="3674225"/>
                    </a:cubicBezTo>
                    <a:cubicBezTo>
                      <a:pt x="885583" y="3663812"/>
                      <a:pt x="851170" y="3660914"/>
                      <a:pt x="804282" y="3667462"/>
                    </a:cubicBezTo>
                    <a:cubicBezTo>
                      <a:pt x="786538" y="3670146"/>
                      <a:pt x="769976" y="3658016"/>
                      <a:pt x="767288" y="3640303"/>
                    </a:cubicBezTo>
                    <a:cubicBezTo>
                      <a:pt x="764599" y="3622698"/>
                      <a:pt x="776752" y="3606166"/>
                      <a:pt x="794496" y="3603375"/>
                    </a:cubicBezTo>
                    <a:cubicBezTo>
                      <a:pt x="942258" y="3579222"/>
                      <a:pt x="1000545" y="3642558"/>
                      <a:pt x="1004309" y="3704283"/>
                    </a:cubicBezTo>
                    <a:cubicBezTo>
                      <a:pt x="1008396" y="3770625"/>
                      <a:pt x="945054" y="3855430"/>
                      <a:pt x="835792" y="3873250"/>
                    </a:cubicBezTo>
                    <a:cubicBezTo>
                      <a:pt x="786645" y="3881301"/>
                      <a:pt x="727820" y="3865414"/>
                      <a:pt x="678028" y="3830311"/>
                    </a:cubicBezTo>
                    <a:cubicBezTo>
                      <a:pt x="614902" y="3785868"/>
                      <a:pt x="567261" y="3710724"/>
                      <a:pt x="571993" y="3619156"/>
                    </a:cubicBezTo>
                    <a:cubicBezTo>
                      <a:pt x="576509" y="3530807"/>
                      <a:pt x="631571" y="3423566"/>
                      <a:pt x="783419" y="3315465"/>
                    </a:cubicBezTo>
                    <a:cubicBezTo>
                      <a:pt x="894617" y="3236779"/>
                      <a:pt x="1013773" y="3194591"/>
                      <a:pt x="1136370" y="3178918"/>
                    </a:cubicBezTo>
                    <a:cubicBezTo>
                      <a:pt x="1030119" y="3119017"/>
                      <a:pt x="932686" y="3053427"/>
                      <a:pt x="842889" y="2981933"/>
                    </a:cubicBezTo>
                    <a:cubicBezTo>
                      <a:pt x="713625" y="2878878"/>
                      <a:pt x="599416" y="2764766"/>
                      <a:pt x="497359" y="2639704"/>
                    </a:cubicBezTo>
                    <a:cubicBezTo>
                      <a:pt x="416273" y="2540514"/>
                      <a:pt x="342930" y="2434346"/>
                      <a:pt x="274318" y="2322381"/>
                    </a:cubicBezTo>
                    <a:cubicBezTo>
                      <a:pt x="176886" y="2163612"/>
                      <a:pt x="89777" y="1992605"/>
                      <a:pt x="3529" y="1812259"/>
                    </a:cubicBezTo>
                    <a:cubicBezTo>
                      <a:pt x="-4752" y="1795513"/>
                      <a:pt x="2023" y="1775224"/>
                      <a:pt x="18800" y="1766851"/>
                    </a:cubicBezTo>
                    <a:cubicBezTo>
                      <a:pt x="35576" y="1758585"/>
                      <a:pt x="55902" y="1765348"/>
                      <a:pt x="64290" y="1782094"/>
                    </a:cubicBezTo>
                    <a:cubicBezTo>
                      <a:pt x="173874" y="1993357"/>
                      <a:pt x="286255" y="2189698"/>
                      <a:pt x="410896" y="2370581"/>
                    </a:cubicBezTo>
                    <a:cubicBezTo>
                      <a:pt x="449718" y="2426831"/>
                      <a:pt x="490046" y="2481043"/>
                      <a:pt x="531450" y="2534288"/>
                    </a:cubicBezTo>
                    <a:cubicBezTo>
                      <a:pt x="529406" y="2528169"/>
                      <a:pt x="526610" y="2522265"/>
                      <a:pt x="524675" y="2516146"/>
                    </a:cubicBezTo>
                    <a:cubicBezTo>
                      <a:pt x="510909" y="2472455"/>
                      <a:pt x="499617" y="2428120"/>
                      <a:pt x="490261" y="2383784"/>
                    </a:cubicBezTo>
                    <a:cubicBezTo>
                      <a:pt x="473807" y="2302414"/>
                      <a:pt x="463376" y="2220400"/>
                      <a:pt x="458214" y="2137741"/>
                    </a:cubicBezTo>
                    <a:cubicBezTo>
                      <a:pt x="453375" y="2061953"/>
                      <a:pt x="452729" y="1985842"/>
                      <a:pt x="452084" y="1909732"/>
                    </a:cubicBezTo>
                    <a:cubicBezTo>
                      <a:pt x="451009" y="1797338"/>
                      <a:pt x="451331" y="1685051"/>
                      <a:pt x="440577" y="1573408"/>
                    </a:cubicBezTo>
                    <a:cubicBezTo>
                      <a:pt x="438319" y="1554944"/>
                      <a:pt x="451546" y="1537983"/>
                      <a:pt x="470151" y="1535729"/>
                    </a:cubicBezTo>
                    <a:cubicBezTo>
                      <a:pt x="488648" y="1533474"/>
                      <a:pt x="505640" y="1546678"/>
                      <a:pt x="507898" y="1565249"/>
                    </a:cubicBezTo>
                    <a:cubicBezTo>
                      <a:pt x="527148" y="1694283"/>
                      <a:pt x="534246" y="1825034"/>
                      <a:pt x="540268" y="1955677"/>
                    </a:cubicBezTo>
                    <a:cubicBezTo>
                      <a:pt x="544247" y="2041020"/>
                      <a:pt x="548011" y="2126362"/>
                      <a:pt x="555754" y="2211168"/>
                    </a:cubicBezTo>
                    <a:cubicBezTo>
                      <a:pt x="560486" y="2263554"/>
                      <a:pt x="565970" y="2315833"/>
                      <a:pt x="575004" y="2367790"/>
                    </a:cubicBezTo>
                    <a:cubicBezTo>
                      <a:pt x="582102" y="2409870"/>
                      <a:pt x="591243" y="2452059"/>
                      <a:pt x="602212" y="2493710"/>
                    </a:cubicBezTo>
                    <a:cubicBezTo>
                      <a:pt x="613289" y="2535361"/>
                      <a:pt x="625979" y="2576476"/>
                      <a:pt x="641034" y="2616517"/>
                    </a:cubicBezTo>
                    <a:cubicBezTo>
                      <a:pt x="646734" y="2631546"/>
                      <a:pt x="652434" y="2646575"/>
                      <a:pt x="658779" y="2661389"/>
                    </a:cubicBezTo>
                    <a:cubicBezTo>
                      <a:pt x="664801" y="2675881"/>
                      <a:pt x="671253" y="2690265"/>
                      <a:pt x="678351" y="2704221"/>
                    </a:cubicBezTo>
                    <a:cubicBezTo>
                      <a:pt x="679212" y="2705939"/>
                      <a:pt x="680072" y="2709159"/>
                      <a:pt x="681040" y="2712272"/>
                    </a:cubicBezTo>
                    <a:cubicBezTo>
                      <a:pt x="684588" y="2716137"/>
                      <a:pt x="687707" y="2720431"/>
                      <a:pt x="691256" y="2724295"/>
                    </a:cubicBezTo>
                    <a:cubicBezTo>
                      <a:pt x="849987" y="2895410"/>
                      <a:pt x="1035173" y="3046127"/>
                      <a:pt x="1263591" y="3171618"/>
                    </a:cubicBezTo>
                    <a:cubicBezTo>
                      <a:pt x="1311770" y="3172477"/>
                      <a:pt x="1360164" y="3176342"/>
                      <a:pt x="1408557" y="3184071"/>
                    </a:cubicBezTo>
                    <a:cubicBezTo>
                      <a:pt x="1562234" y="3208439"/>
                      <a:pt x="1716018" y="3265334"/>
                      <a:pt x="1861199" y="3337043"/>
                    </a:cubicBezTo>
                    <a:cubicBezTo>
                      <a:pt x="2007563" y="3409288"/>
                      <a:pt x="2145001" y="3496993"/>
                      <a:pt x="2265124" y="3581262"/>
                    </a:cubicBezTo>
                    <a:cubicBezTo>
                      <a:pt x="2343845" y="3636653"/>
                      <a:pt x="2457086" y="3737239"/>
                      <a:pt x="2574628" y="3810237"/>
                    </a:cubicBezTo>
                    <a:cubicBezTo>
                      <a:pt x="2649585" y="3856826"/>
                      <a:pt x="2725939" y="3892895"/>
                      <a:pt x="2795841" y="3893647"/>
                    </a:cubicBezTo>
                    <a:cubicBezTo>
                      <a:pt x="2814553" y="3893647"/>
                      <a:pt x="2829824" y="3908783"/>
                      <a:pt x="2829824" y="3927461"/>
                    </a:cubicBezTo>
                    <a:cubicBezTo>
                      <a:pt x="2829824" y="3946140"/>
                      <a:pt x="2814553" y="3961276"/>
                      <a:pt x="2795841" y="3961276"/>
                    </a:cubicBezTo>
                    <a:cubicBezTo>
                      <a:pt x="2732714" y="3962028"/>
                      <a:pt x="2664103" y="3939914"/>
                      <a:pt x="2595169" y="3905347"/>
                    </a:cubicBezTo>
                    <a:cubicBezTo>
                      <a:pt x="2523224" y="3869171"/>
                      <a:pt x="2451063" y="3819361"/>
                      <a:pt x="2385033" y="3770625"/>
                    </a:cubicBezTo>
                    <a:cubicBezTo>
                      <a:pt x="2383312" y="3770410"/>
                      <a:pt x="2381807" y="3771698"/>
                      <a:pt x="2380086" y="3771269"/>
                    </a:cubicBezTo>
                    <a:cubicBezTo>
                      <a:pt x="2337607" y="3761178"/>
                      <a:pt x="2294591" y="3764828"/>
                      <a:pt x="2252434" y="3775026"/>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 name="Google Shape;54;p2"/>
              <p:cNvSpPr/>
              <p:nvPr/>
            </p:nvSpPr>
            <p:spPr>
              <a:xfrm>
                <a:off x="5361703" y="17264431"/>
                <a:ext cx="1606883" cy="3956342"/>
              </a:xfrm>
              <a:custGeom>
                <a:avLst/>
                <a:gdLst/>
                <a:ahLst/>
                <a:cxnLst/>
                <a:rect l="l" t="t" r="r" b="b"/>
                <a:pathLst>
                  <a:path w="1606883" h="3956342" extrusionOk="0">
                    <a:moveTo>
                      <a:pt x="839038" y="115185"/>
                    </a:moveTo>
                    <a:cubicBezTo>
                      <a:pt x="839038" y="178736"/>
                      <a:pt x="791505" y="230263"/>
                      <a:pt x="733002" y="230263"/>
                    </a:cubicBezTo>
                    <a:cubicBezTo>
                      <a:pt x="674500" y="230263"/>
                      <a:pt x="627074" y="178736"/>
                      <a:pt x="627074" y="115185"/>
                    </a:cubicBezTo>
                    <a:cubicBezTo>
                      <a:pt x="627074" y="51635"/>
                      <a:pt x="674500" y="0"/>
                      <a:pt x="733002" y="0"/>
                    </a:cubicBezTo>
                    <a:cubicBezTo>
                      <a:pt x="791505" y="0"/>
                      <a:pt x="839038" y="51635"/>
                      <a:pt x="839038" y="115185"/>
                    </a:cubicBezTo>
                    <a:close/>
                    <a:moveTo>
                      <a:pt x="105928" y="245077"/>
                    </a:moveTo>
                    <a:cubicBezTo>
                      <a:pt x="47533" y="245077"/>
                      <a:pt x="0" y="296605"/>
                      <a:pt x="0" y="360155"/>
                    </a:cubicBezTo>
                    <a:cubicBezTo>
                      <a:pt x="0" y="423706"/>
                      <a:pt x="47533" y="475233"/>
                      <a:pt x="105928" y="475233"/>
                    </a:cubicBezTo>
                    <a:cubicBezTo>
                      <a:pt x="164431" y="475233"/>
                      <a:pt x="211964" y="423706"/>
                      <a:pt x="211964" y="360155"/>
                    </a:cubicBezTo>
                    <a:cubicBezTo>
                      <a:pt x="211964" y="296605"/>
                      <a:pt x="164431" y="245077"/>
                      <a:pt x="105928" y="245077"/>
                    </a:cubicBezTo>
                    <a:close/>
                    <a:moveTo>
                      <a:pt x="1264041" y="3053646"/>
                    </a:moveTo>
                    <a:cubicBezTo>
                      <a:pt x="1205539" y="3053646"/>
                      <a:pt x="1158006" y="3105281"/>
                      <a:pt x="1158006" y="3168831"/>
                    </a:cubicBezTo>
                    <a:cubicBezTo>
                      <a:pt x="1158006" y="3232275"/>
                      <a:pt x="1205539" y="3283909"/>
                      <a:pt x="1264041" y="3283909"/>
                    </a:cubicBezTo>
                    <a:cubicBezTo>
                      <a:pt x="1322544" y="3283909"/>
                      <a:pt x="1370077" y="3232275"/>
                      <a:pt x="1370077" y="3168831"/>
                    </a:cubicBezTo>
                    <a:cubicBezTo>
                      <a:pt x="1370077" y="3105281"/>
                      <a:pt x="1322544" y="3053646"/>
                      <a:pt x="1264041" y="3053646"/>
                    </a:cubicBezTo>
                    <a:close/>
                    <a:moveTo>
                      <a:pt x="1500955" y="3726080"/>
                    </a:moveTo>
                    <a:cubicBezTo>
                      <a:pt x="1442453" y="3726080"/>
                      <a:pt x="1394919" y="3777715"/>
                      <a:pt x="1394919" y="3841265"/>
                    </a:cubicBezTo>
                    <a:cubicBezTo>
                      <a:pt x="1394919" y="3904708"/>
                      <a:pt x="1442453" y="3956343"/>
                      <a:pt x="1500955" y="3956343"/>
                    </a:cubicBezTo>
                    <a:cubicBezTo>
                      <a:pt x="1559458" y="3956343"/>
                      <a:pt x="1606883" y="3904708"/>
                      <a:pt x="1606883" y="3841265"/>
                    </a:cubicBezTo>
                    <a:cubicBezTo>
                      <a:pt x="1606883" y="3777715"/>
                      <a:pt x="1559458" y="3726080"/>
                      <a:pt x="1500955" y="372608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 name="Google Shape;55;p2"/>
              <p:cNvSpPr/>
              <p:nvPr/>
            </p:nvSpPr>
            <p:spPr>
              <a:xfrm>
                <a:off x="7769232" y="13652994"/>
                <a:ext cx="3532744" cy="3394724"/>
              </a:xfrm>
              <a:custGeom>
                <a:avLst/>
                <a:gdLst/>
                <a:ahLst/>
                <a:cxnLst/>
                <a:rect l="l" t="t" r="r" b="b"/>
                <a:pathLst>
                  <a:path w="3532744" h="3394724" extrusionOk="0">
                    <a:moveTo>
                      <a:pt x="3110635" y="1485929"/>
                    </a:moveTo>
                    <a:cubicBezTo>
                      <a:pt x="2989006" y="1470578"/>
                      <a:pt x="2900500" y="1389207"/>
                      <a:pt x="2815219" y="1378365"/>
                    </a:cubicBezTo>
                    <a:cubicBezTo>
                      <a:pt x="2408282" y="1326623"/>
                      <a:pt x="2163196" y="1366664"/>
                      <a:pt x="2019628" y="1441486"/>
                    </a:cubicBezTo>
                    <a:cubicBezTo>
                      <a:pt x="2100822" y="1278101"/>
                      <a:pt x="2131686" y="1031414"/>
                      <a:pt x="2028447" y="684677"/>
                    </a:cubicBezTo>
                    <a:cubicBezTo>
                      <a:pt x="2000701" y="591605"/>
                      <a:pt x="1916066" y="499822"/>
                      <a:pt x="1893482" y="413406"/>
                    </a:cubicBezTo>
                    <a:cubicBezTo>
                      <a:pt x="1833151" y="182928"/>
                      <a:pt x="1877351" y="1401"/>
                      <a:pt x="1853369" y="5"/>
                    </a:cubicBezTo>
                    <a:cubicBezTo>
                      <a:pt x="1829495" y="-1283"/>
                      <a:pt x="1829818" y="225545"/>
                      <a:pt x="1749807" y="405462"/>
                    </a:cubicBezTo>
                    <a:cubicBezTo>
                      <a:pt x="1700337" y="516676"/>
                      <a:pt x="1596453" y="577650"/>
                      <a:pt x="1561824" y="655585"/>
                    </a:cubicBezTo>
                    <a:cubicBezTo>
                      <a:pt x="1428043" y="956269"/>
                      <a:pt x="1383306" y="1172255"/>
                      <a:pt x="1387500" y="1327696"/>
                    </a:cubicBezTo>
                    <a:cubicBezTo>
                      <a:pt x="1247696" y="1226144"/>
                      <a:pt x="1031860" y="1150141"/>
                      <a:pt x="712785" y="1149819"/>
                    </a:cubicBezTo>
                    <a:cubicBezTo>
                      <a:pt x="614707" y="1149712"/>
                      <a:pt x="501897" y="1204138"/>
                      <a:pt x="411884" y="1201132"/>
                    </a:cubicBezTo>
                    <a:cubicBezTo>
                      <a:pt x="171637" y="1193081"/>
                      <a:pt x="8282" y="1099580"/>
                      <a:pt x="216" y="1122016"/>
                    </a:cubicBezTo>
                    <a:cubicBezTo>
                      <a:pt x="-7850" y="1144345"/>
                      <a:pt x="211857" y="1208217"/>
                      <a:pt x="363491" y="1335318"/>
                    </a:cubicBezTo>
                    <a:cubicBezTo>
                      <a:pt x="457052" y="1413790"/>
                      <a:pt x="486733" y="1529727"/>
                      <a:pt x="552333" y="1584690"/>
                    </a:cubicBezTo>
                    <a:cubicBezTo>
                      <a:pt x="843555" y="1828801"/>
                      <a:pt x="1059821" y="1929816"/>
                      <a:pt x="1218875" y="1954507"/>
                    </a:cubicBezTo>
                    <a:cubicBezTo>
                      <a:pt x="1069607" y="2053268"/>
                      <a:pt x="920232" y="2241557"/>
                      <a:pt x="822262" y="2568972"/>
                    </a:cubicBezTo>
                    <a:cubicBezTo>
                      <a:pt x="794409" y="2662043"/>
                      <a:pt x="815057" y="2784635"/>
                      <a:pt x="786666" y="2869226"/>
                    </a:cubicBezTo>
                    <a:cubicBezTo>
                      <a:pt x="710742" y="3095196"/>
                      <a:pt x="573949" y="3223800"/>
                      <a:pt x="593307" y="3237863"/>
                    </a:cubicBezTo>
                    <a:cubicBezTo>
                      <a:pt x="612664" y="3251818"/>
                      <a:pt x="736874" y="3061273"/>
                      <a:pt x="902811" y="2953281"/>
                    </a:cubicBezTo>
                    <a:cubicBezTo>
                      <a:pt x="1005405" y="2886617"/>
                      <a:pt x="1126067" y="2891340"/>
                      <a:pt x="1197904" y="2844643"/>
                    </a:cubicBezTo>
                    <a:cubicBezTo>
                      <a:pt x="1458369" y="2675247"/>
                      <a:pt x="1611616" y="2526354"/>
                      <a:pt x="1697326" y="2398824"/>
                    </a:cubicBezTo>
                    <a:cubicBezTo>
                      <a:pt x="1747656" y="2553513"/>
                      <a:pt x="1862080" y="2730210"/>
                      <a:pt x="2078023" y="2913776"/>
                    </a:cubicBezTo>
                    <a:cubicBezTo>
                      <a:pt x="2152442" y="2977005"/>
                      <a:pt x="2273856" y="3008458"/>
                      <a:pt x="2340209" y="3068681"/>
                    </a:cubicBezTo>
                    <a:cubicBezTo>
                      <a:pt x="2517329" y="3229704"/>
                      <a:pt x="2579919" y="3405971"/>
                      <a:pt x="2600674" y="3394162"/>
                    </a:cubicBezTo>
                    <a:cubicBezTo>
                      <a:pt x="2621537" y="3382354"/>
                      <a:pt x="2496682" y="3192239"/>
                      <a:pt x="2465172" y="2998045"/>
                    </a:cubicBezTo>
                    <a:cubicBezTo>
                      <a:pt x="2445599" y="2878136"/>
                      <a:pt x="2499263" y="2771002"/>
                      <a:pt x="2485605" y="2686948"/>
                    </a:cubicBezTo>
                    <a:cubicBezTo>
                      <a:pt x="2434845" y="2375100"/>
                      <a:pt x="2358061" y="2173713"/>
                      <a:pt x="2273318" y="2044572"/>
                    </a:cubicBezTo>
                    <a:cubicBezTo>
                      <a:pt x="2443879" y="2049940"/>
                      <a:pt x="2660467" y="1995621"/>
                      <a:pt x="2919319" y="1829767"/>
                    </a:cubicBezTo>
                    <a:cubicBezTo>
                      <a:pt x="3001589" y="1777059"/>
                      <a:pt x="3066436" y="1670569"/>
                      <a:pt x="3143651" y="1624731"/>
                    </a:cubicBezTo>
                    <a:cubicBezTo>
                      <a:pt x="3349807" y="1502031"/>
                      <a:pt x="3538112" y="1492584"/>
                      <a:pt x="3532628" y="1469504"/>
                    </a:cubicBezTo>
                    <a:cubicBezTo>
                      <a:pt x="3527143" y="1446317"/>
                      <a:pt x="3307544" y="1511048"/>
                      <a:pt x="3110635" y="1485929"/>
                    </a:cubicBezTo>
                    <a:close/>
                    <a:moveTo>
                      <a:pt x="1729482" y="1965778"/>
                    </a:moveTo>
                    <a:cubicBezTo>
                      <a:pt x="1711522" y="1942913"/>
                      <a:pt x="1691734" y="1924019"/>
                      <a:pt x="1672269" y="1910171"/>
                    </a:cubicBezTo>
                    <a:cubicBezTo>
                      <a:pt x="1638609" y="1886233"/>
                      <a:pt x="1590646" y="1870023"/>
                      <a:pt x="1534617" y="1864978"/>
                    </a:cubicBezTo>
                    <a:cubicBezTo>
                      <a:pt x="1562362" y="1834383"/>
                      <a:pt x="1580967" y="1800676"/>
                      <a:pt x="1591613" y="1770403"/>
                    </a:cubicBezTo>
                    <a:cubicBezTo>
                      <a:pt x="1600539" y="1745069"/>
                      <a:pt x="1604303" y="1714582"/>
                      <a:pt x="1603120" y="1681411"/>
                    </a:cubicBezTo>
                    <a:cubicBezTo>
                      <a:pt x="1628930" y="1689784"/>
                      <a:pt x="1654095" y="1694186"/>
                      <a:pt x="1676571" y="1695366"/>
                    </a:cubicBezTo>
                    <a:cubicBezTo>
                      <a:pt x="1725180" y="1697728"/>
                      <a:pt x="1784542" y="1681411"/>
                      <a:pt x="1843153" y="1644805"/>
                    </a:cubicBezTo>
                    <a:cubicBezTo>
                      <a:pt x="1829818" y="1695366"/>
                      <a:pt x="1831646" y="1743995"/>
                      <a:pt x="1841002" y="1782104"/>
                    </a:cubicBezTo>
                    <a:cubicBezTo>
                      <a:pt x="1846594" y="1804862"/>
                      <a:pt x="1857456" y="1828908"/>
                      <a:pt x="1872834" y="1852740"/>
                    </a:cubicBezTo>
                    <a:cubicBezTo>
                      <a:pt x="1852724" y="1859181"/>
                      <a:pt x="1834119" y="1867017"/>
                      <a:pt x="1818526" y="1876035"/>
                    </a:cubicBezTo>
                    <a:cubicBezTo>
                      <a:pt x="1786586" y="1894391"/>
                      <a:pt x="1755399" y="1924986"/>
                      <a:pt x="1729482" y="196577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6" name="Google Shape;56;p2"/>
              <p:cNvSpPr/>
              <p:nvPr/>
            </p:nvSpPr>
            <p:spPr>
              <a:xfrm>
                <a:off x="8158735" y="13937700"/>
                <a:ext cx="2806870" cy="2820726"/>
              </a:xfrm>
              <a:custGeom>
                <a:avLst/>
                <a:gdLst/>
                <a:ahLst/>
                <a:cxnLst/>
                <a:rect l="l" t="t" r="r" b="b"/>
                <a:pathLst>
                  <a:path w="2806870" h="2820726" extrusionOk="0">
                    <a:moveTo>
                      <a:pt x="1028001" y="1763516"/>
                    </a:moveTo>
                    <a:cubicBezTo>
                      <a:pt x="1002944" y="1769742"/>
                      <a:pt x="978209" y="1776612"/>
                      <a:pt x="953582" y="1783804"/>
                    </a:cubicBezTo>
                    <a:cubicBezTo>
                      <a:pt x="928848" y="1790997"/>
                      <a:pt x="904221" y="1798619"/>
                      <a:pt x="879809" y="1806562"/>
                    </a:cubicBezTo>
                    <a:cubicBezTo>
                      <a:pt x="830985" y="1822665"/>
                      <a:pt x="782806" y="1840485"/>
                      <a:pt x="735273" y="1860774"/>
                    </a:cubicBezTo>
                    <a:cubicBezTo>
                      <a:pt x="731617" y="1862384"/>
                      <a:pt x="727423" y="1860774"/>
                      <a:pt x="725809" y="1857124"/>
                    </a:cubicBezTo>
                    <a:cubicBezTo>
                      <a:pt x="724304" y="1853581"/>
                      <a:pt x="725917" y="1849287"/>
                      <a:pt x="729466" y="1847784"/>
                    </a:cubicBezTo>
                    <a:cubicBezTo>
                      <a:pt x="776892" y="1825885"/>
                      <a:pt x="824855" y="1806133"/>
                      <a:pt x="873786" y="1788957"/>
                    </a:cubicBezTo>
                    <a:cubicBezTo>
                      <a:pt x="898413" y="1780477"/>
                      <a:pt x="923148" y="1772533"/>
                      <a:pt x="948205" y="1765340"/>
                    </a:cubicBezTo>
                    <a:cubicBezTo>
                      <a:pt x="973155" y="1758148"/>
                      <a:pt x="998319" y="1751814"/>
                      <a:pt x="1023699" y="1745910"/>
                    </a:cubicBezTo>
                    <a:cubicBezTo>
                      <a:pt x="1033593" y="1743656"/>
                      <a:pt x="1043379" y="1741509"/>
                      <a:pt x="1053273" y="1739469"/>
                    </a:cubicBezTo>
                    <a:cubicBezTo>
                      <a:pt x="1076179" y="1734746"/>
                      <a:pt x="1099193" y="1730345"/>
                      <a:pt x="1122100" y="1725407"/>
                    </a:cubicBezTo>
                    <a:lnTo>
                      <a:pt x="1160492" y="1717248"/>
                    </a:lnTo>
                    <a:cubicBezTo>
                      <a:pt x="1163718" y="1716711"/>
                      <a:pt x="1169848" y="1714135"/>
                      <a:pt x="1173827" y="1713062"/>
                    </a:cubicBezTo>
                    <a:cubicBezTo>
                      <a:pt x="1177268" y="1712203"/>
                      <a:pt x="1180064" y="1712310"/>
                      <a:pt x="1181462" y="1712847"/>
                    </a:cubicBezTo>
                    <a:cubicBezTo>
                      <a:pt x="1183936" y="1713706"/>
                      <a:pt x="1185442" y="1715316"/>
                      <a:pt x="1186194" y="1717356"/>
                    </a:cubicBezTo>
                    <a:cubicBezTo>
                      <a:pt x="1186732" y="1718858"/>
                      <a:pt x="1187162" y="1721327"/>
                      <a:pt x="1185334" y="1724441"/>
                    </a:cubicBezTo>
                    <a:cubicBezTo>
                      <a:pt x="1183398" y="1727661"/>
                      <a:pt x="1179419" y="1728734"/>
                      <a:pt x="1176193" y="1727017"/>
                    </a:cubicBezTo>
                    <a:cubicBezTo>
                      <a:pt x="1172536" y="1728412"/>
                      <a:pt x="1166084" y="1730667"/>
                      <a:pt x="1163288" y="1731311"/>
                    </a:cubicBezTo>
                    <a:lnTo>
                      <a:pt x="1125541" y="1740543"/>
                    </a:lnTo>
                    <a:lnTo>
                      <a:pt x="1028001" y="1763516"/>
                    </a:lnTo>
                    <a:close/>
                    <a:moveTo>
                      <a:pt x="975951" y="1955670"/>
                    </a:moveTo>
                    <a:cubicBezTo>
                      <a:pt x="976489" y="1956207"/>
                      <a:pt x="976918" y="1956744"/>
                      <a:pt x="977134" y="1956314"/>
                    </a:cubicBezTo>
                    <a:cubicBezTo>
                      <a:pt x="976811" y="1956099"/>
                      <a:pt x="976489" y="1955885"/>
                      <a:pt x="976166" y="1955670"/>
                    </a:cubicBezTo>
                    <a:lnTo>
                      <a:pt x="975951" y="1955670"/>
                    </a:lnTo>
                    <a:close/>
                    <a:moveTo>
                      <a:pt x="850342" y="1978321"/>
                    </a:moveTo>
                    <a:cubicBezTo>
                      <a:pt x="812918" y="1989592"/>
                      <a:pt x="776031" y="2002045"/>
                      <a:pt x="739897" y="2016000"/>
                    </a:cubicBezTo>
                    <a:cubicBezTo>
                      <a:pt x="715701" y="2025447"/>
                      <a:pt x="691827" y="2035430"/>
                      <a:pt x="668167" y="2046165"/>
                    </a:cubicBezTo>
                    <a:cubicBezTo>
                      <a:pt x="609342" y="2072788"/>
                      <a:pt x="552345" y="2103167"/>
                      <a:pt x="495993" y="2135801"/>
                    </a:cubicBezTo>
                    <a:cubicBezTo>
                      <a:pt x="492660" y="2137734"/>
                      <a:pt x="491369" y="2142135"/>
                      <a:pt x="493305" y="2145570"/>
                    </a:cubicBezTo>
                    <a:cubicBezTo>
                      <a:pt x="495241" y="2149005"/>
                      <a:pt x="499650" y="2150186"/>
                      <a:pt x="503091" y="2148254"/>
                    </a:cubicBezTo>
                    <a:cubicBezTo>
                      <a:pt x="559658" y="2117230"/>
                      <a:pt x="617193" y="2088997"/>
                      <a:pt x="675910" y="2063448"/>
                    </a:cubicBezTo>
                    <a:cubicBezTo>
                      <a:pt x="699354" y="2053143"/>
                      <a:pt x="723013" y="2043267"/>
                      <a:pt x="746887" y="2033820"/>
                    </a:cubicBezTo>
                    <a:cubicBezTo>
                      <a:pt x="782484" y="2019757"/>
                      <a:pt x="818618" y="2006553"/>
                      <a:pt x="855504" y="1994745"/>
                    </a:cubicBezTo>
                    <a:cubicBezTo>
                      <a:pt x="861419" y="1992813"/>
                      <a:pt x="898413" y="1978643"/>
                      <a:pt x="930999" y="1967908"/>
                    </a:cubicBezTo>
                    <a:cubicBezTo>
                      <a:pt x="946807" y="1962648"/>
                      <a:pt x="961540" y="1958246"/>
                      <a:pt x="971004" y="1956744"/>
                    </a:cubicBezTo>
                    <a:cubicBezTo>
                      <a:pt x="972725" y="1956421"/>
                      <a:pt x="974768" y="1955777"/>
                      <a:pt x="975951" y="1955670"/>
                    </a:cubicBezTo>
                    <a:cubicBezTo>
                      <a:pt x="975736" y="1955455"/>
                      <a:pt x="975628" y="1955133"/>
                      <a:pt x="975413" y="1955026"/>
                    </a:cubicBezTo>
                    <a:cubicBezTo>
                      <a:pt x="975628" y="1955241"/>
                      <a:pt x="975843" y="1955455"/>
                      <a:pt x="976166" y="1955670"/>
                    </a:cubicBezTo>
                    <a:cubicBezTo>
                      <a:pt x="976811" y="1955563"/>
                      <a:pt x="977241" y="1955670"/>
                      <a:pt x="977134" y="1956207"/>
                    </a:cubicBezTo>
                    <a:lnTo>
                      <a:pt x="977134" y="1956314"/>
                    </a:lnTo>
                    <a:cubicBezTo>
                      <a:pt x="979715" y="1957710"/>
                      <a:pt x="982941" y="1957388"/>
                      <a:pt x="985092" y="1955348"/>
                    </a:cubicBezTo>
                    <a:cubicBezTo>
                      <a:pt x="987888" y="1952772"/>
                      <a:pt x="987995" y="1948478"/>
                      <a:pt x="985415" y="1945687"/>
                    </a:cubicBezTo>
                    <a:cubicBezTo>
                      <a:pt x="984124" y="1944291"/>
                      <a:pt x="982081" y="1943110"/>
                      <a:pt x="978962" y="1942573"/>
                    </a:cubicBezTo>
                    <a:cubicBezTo>
                      <a:pt x="974230" y="1941929"/>
                      <a:pt x="964551" y="1943218"/>
                      <a:pt x="952507" y="1946223"/>
                    </a:cubicBezTo>
                    <a:cubicBezTo>
                      <a:pt x="917126" y="1954811"/>
                      <a:pt x="858085" y="1976066"/>
                      <a:pt x="850342" y="1978321"/>
                    </a:cubicBezTo>
                    <a:close/>
                    <a:moveTo>
                      <a:pt x="1858220" y="1739040"/>
                    </a:moveTo>
                    <a:cubicBezTo>
                      <a:pt x="1855424" y="1735819"/>
                      <a:pt x="1852628" y="1732706"/>
                      <a:pt x="1849832" y="1729593"/>
                    </a:cubicBezTo>
                    <a:cubicBezTo>
                      <a:pt x="1845530" y="1724977"/>
                      <a:pt x="1841229" y="1720469"/>
                      <a:pt x="1836820" y="1716067"/>
                    </a:cubicBezTo>
                    <a:cubicBezTo>
                      <a:pt x="1826281" y="1705333"/>
                      <a:pt x="1815204" y="1695349"/>
                      <a:pt x="1803589" y="1685795"/>
                    </a:cubicBezTo>
                    <a:cubicBezTo>
                      <a:pt x="1792082" y="1676348"/>
                      <a:pt x="1780145" y="1667331"/>
                      <a:pt x="1767993" y="1658743"/>
                    </a:cubicBezTo>
                    <a:cubicBezTo>
                      <a:pt x="1748743" y="1645217"/>
                      <a:pt x="1730246" y="1633731"/>
                      <a:pt x="1711641" y="1624284"/>
                    </a:cubicBezTo>
                    <a:cubicBezTo>
                      <a:pt x="1691424" y="1613871"/>
                      <a:pt x="1671206" y="1605713"/>
                      <a:pt x="1650558" y="1598950"/>
                    </a:cubicBezTo>
                    <a:cubicBezTo>
                      <a:pt x="1611198" y="1586068"/>
                      <a:pt x="1569902" y="1578768"/>
                      <a:pt x="1522369" y="1572112"/>
                    </a:cubicBezTo>
                    <a:cubicBezTo>
                      <a:pt x="1518497" y="1571576"/>
                      <a:pt x="1514841" y="1574152"/>
                      <a:pt x="1514196" y="1578017"/>
                    </a:cubicBezTo>
                    <a:cubicBezTo>
                      <a:pt x="1513658" y="1581989"/>
                      <a:pt x="1516239" y="1585638"/>
                      <a:pt x="1520218" y="1586175"/>
                    </a:cubicBezTo>
                    <a:cubicBezTo>
                      <a:pt x="1566461" y="1594334"/>
                      <a:pt x="1606358" y="1603136"/>
                      <a:pt x="1644643" y="1616555"/>
                    </a:cubicBezTo>
                    <a:cubicBezTo>
                      <a:pt x="1664323" y="1623425"/>
                      <a:pt x="1683465" y="1631584"/>
                      <a:pt x="1702931" y="1641460"/>
                    </a:cubicBezTo>
                    <a:cubicBezTo>
                      <a:pt x="1720782" y="1650477"/>
                      <a:pt x="1738957" y="1660997"/>
                      <a:pt x="1757669" y="1673665"/>
                    </a:cubicBezTo>
                    <a:cubicBezTo>
                      <a:pt x="1769714" y="1681716"/>
                      <a:pt x="1781543" y="1690089"/>
                      <a:pt x="1793050" y="1698999"/>
                    </a:cubicBezTo>
                    <a:cubicBezTo>
                      <a:pt x="1804449" y="1707801"/>
                      <a:pt x="1815526" y="1717034"/>
                      <a:pt x="1826065" y="1727017"/>
                    </a:cubicBezTo>
                    <a:cubicBezTo>
                      <a:pt x="1830475" y="1731204"/>
                      <a:pt x="1834884" y="1735390"/>
                      <a:pt x="1839185" y="1739684"/>
                    </a:cubicBezTo>
                    <a:cubicBezTo>
                      <a:pt x="1841982" y="1742582"/>
                      <a:pt x="1844777" y="1745481"/>
                      <a:pt x="1847466" y="1748379"/>
                    </a:cubicBezTo>
                    <a:cubicBezTo>
                      <a:pt x="1849187" y="1750312"/>
                      <a:pt x="1852843" y="1755035"/>
                      <a:pt x="1854564" y="1757397"/>
                    </a:cubicBezTo>
                    <a:cubicBezTo>
                      <a:pt x="1854779" y="1757719"/>
                      <a:pt x="1854994" y="1758148"/>
                      <a:pt x="1855317" y="1758470"/>
                    </a:cubicBezTo>
                    <a:cubicBezTo>
                      <a:pt x="1855747" y="1759007"/>
                      <a:pt x="1855962" y="1759329"/>
                      <a:pt x="1856070" y="1759544"/>
                    </a:cubicBezTo>
                    <a:cubicBezTo>
                      <a:pt x="1856822" y="1760295"/>
                      <a:pt x="1857575" y="1760724"/>
                      <a:pt x="1857790" y="1760832"/>
                    </a:cubicBezTo>
                    <a:cubicBezTo>
                      <a:pt x="1859618" y="1761905"/>
                      <a:pt x="1861124" y="1761798"/>
                      <a:pt x="1862092" y="1761691"/>
                    </a:cubicBezTo>
                    <a:cubicBezTo>
                      <a:pt x="1864458" y="1761369"/>
                      <a:pt x="1866178" y="1760080"/>
                      <a:pt x="1867254" y="1758148"/>
                    </a:cubicBezTo>
                    <a:cubicBezTo>
                      <a:pt x="1867791" y="1757289"/>
                      <a:pt x="1868544" y="1755464"/>
                      <a:pt x="1867791" y="1752888"/>
                    </a:cubicBezTo>
                    <a:cubicBezTo>
                      <a:pt x="1867684" y="1752673"/>
                      <a:pt x="1867361" y="1751814"/>
                      <a:pt x="1866609" y="1750526"/>
                    </a:cubicBezTo>
                    <a:cubicBezTo>
                      <a:pt x="1865211" y="1748487"/>
                      <a:pt x="1860371" y="1741616"/>
                      <a:pt x="1858220" y="1739040"/>
                    </a:cubicBezTo>
                    <a:close/>
                    <a:moveTo>
                      <a:pt x="1615715" y="1151305"/>
                    </a:moveTo>
                    <a:lnTo>
                      <a:pt x="1615715" y="1151305"/>
                    </a:lnTo>
                    <a:cubicBezTo>
                      <a:pt x="1615822" y="1151520"/>
                      <a:pt x="1615607" y="1151627"/>
                      <a:pt x="1615284" y="1151734"/>
                    </a:cubicBezTo>
                    <a:cubicBezTo>
                      <a:pt x="1614531" y="1152593"/>
                      <a:pt x="1613886" y="1153667"/>
                      <a:pt x="1613671" y="1154740"/>
                    </a:cubicBezTo>
                    <a:cubicBezTo>
                      <a:pt x="1613671" y="1153989"/>
                      <a:pt x="1613671" y="1153237"/>
                      <a:pt x="1613779" y="1152593"/>
                    </a:cubicBezTo>
                    <a:cubicBezTo>
                      <a:pt x="1608294" y="1155921"/>
                      <a:pt x="1596572" y="1162469"/>
                      <a:pt x="1595389" y="1163221"/>
                    </a:cubicBezTo>
                    <a:cubicBezTo>
                      <a:pt x="1588076" y="1168373"/>
                      <a:pt x="1581194" y="1173956"/>
                      <a:pt x="1574526" y="1179860"/>
                    </a:cubicBezTo>
                    <a:cubicBezTo>
                      <a:pt x="1567859" y="1185656"/>
                      <a:pt x="1561621" y="1191883"/>
                      <a:pt x="1555384" y="1198002"/>
                    </a:cubicBezTo>
                    <a:cubicBezTo>
                      <a:pt x="1543339" y="1210239"/>
                      <a:pt x="1530649" y="1222907"/>
                      <a:pt x="1518605" y="1236540"/>
                    </a:cubicBezTo>
                    <a:cubicBezTo>
                      <a:pt x="1506668" y="1249959"/>
                      <a:pt x="1495376" y="1264129"/>
                      <a:pt x="1485374" y="1278943"/>
                    </a:cubicBezTo>
                    <a:cubicBezTo>
                      <a:pt x="1471394" y="1299446"/>
                      <a:pt x="1459994" y="1321238"/>
                      <a:pt x="1453004" y="1343996"/>
                    </a:cubicBezTo>
                    <a:cubicBezTo>
                      <a:pt x="1451714" y="1347646"/>
                      <a:pt x="1453757" y="1351725"/>
                      <a:pt x="1457521" y="1353013"/>
                    </a:cubicBezTo>
                    <a:cubicBezTo>
                      <a:pt x="1461178" y="1354194"/>
                      <a:pt x="1465264" y="1352262"/>
                      <a:pt x="1466555" y="1348505"/>
                    </a:cubicBezTo>
                    <a:cubicBezTo>
                      <a:pt x="1474297" y="1327679"/>
                      <a:pt x="1486342" y="1308142"/>
                      <a:pt x="1500108" y="1289356"/>
                    </a:cubicBezTo>
                    <a:cubicBezTo>
                      <a:pt x="1510324" y="1275507"/>
                      <a:pt x="1521616" y="1262196"/>
                      <a:pt x="1533015" y="1249314"/>
                    </a:cubicBezTo>
                    <a:cubicBezTo>
                      <a:pt x="1544952" y="1235788"/>
                      <a:pt x="1556782" y="1222584"/>
                      <a:pt x="1568181" y="1210239"/>
                    </a:cubicBezTo>
                    <a:cubicBezTo>
                      <a:pt x="1575064" y="1202725"/>
                      <a:pt x="1582054" y="1195425"/>
                      <a:pt x="1589367" y="1188448"/>
                    </a:cubicBezTo>
                    <a:cubicBezTo>
                      <a:pt x="1594206" y="1183832"/>
                      <a:pt x="1599153" y="1179430"/>
                      <a:pt x="1604423" y="1175351"/>
                    </a:cubicBezTo>
                    <a:cubicBezTo>
                      <a:pt x="1605498" y="1174492"/>
                      <a:pt x="1617435" y="1166870"/>
                      <a:pt x="1622059" y="1163650"/>
                    </a:cubicBezTo>
                    <a:cubicBezTo>
                      <a:pt x="1623242" y="1162899"/>
                      <a:pt x="1624103" y="1162254"/>
                      <a:pt x="1624533" y="1161932"/>
                    </a:cubicBezTo>
                    <a:cubicBezTo>
                      <a:pt x="1628189" y="1158605"/>
                      <a:pt x="1627006" y="1154955"/>
                      <a:pt x="1626576" y="1154096"/>
                    </a:cubicBezTo>
                    <a:cubicBezTo>
                      <a:pt x="1625286" y="1150553"/>
                      <a:pt x="1621307" y="1148836"/>
                      <a:pt x="1617865" y="1150124"/>
                    </a:cubicBezTo>
                    <a:cubicBezTo>
                      <a:pt x="1617005" y="1150446"/>
                      <a:pt x="1616360" y="1150875"/>
                      <a:pt x="1615715" y="1151305"/>
                    </a:cubicBezTo>
                    <a:close/>
                    <a:moveTo>
                      <a:pt x="1615284" y="1151734"/>
                    </a:moveTo>
                    <a:lnTo>
                      <a:pt x="1615715" y="1151305"/>
                    </a:lnTo>
                    <a:cubicBezTo>
                      <a:pt x="1614531" y="1149695"/>
                      <a:pt x="1613994" y="1150768"/>
                      <a:pt x="1613779" y="1152593"/>
                    </a:cubicBezTo>
                    <a:lnTo>
                      <a:pt x="1614531" y="1152164"/>
                    </a:lnTo>
                    <a:cubicBezTo>
                      <a:pt x="1614746" y="1151949"/>
                      <a:pt x="1615069" y="1151842"/>
                      <a:pt x="1615284" y="1151734"/>
                    </a:cubicBezTo>
                    <a:close/>
                    <a:moveTo>
                      <a:pt x="1111561" y="1213889"/>
                    </a:moveTo>
                    <a:cubicBezTo>
                      <a:pt x="1125111" y="1236969"/>
                      <a:pt x="1138016" y="1260157"/>
                      <a:pt x="1149738" y="1282700"/>
                    </a:cubicBezTo>
                    <a:cubicBezTo>
                      <a:pt x="1170385" y="1322526"/>
                      <a:pt x="1187377" y="1359991"/>
                      <a:pt x="1197056" y="1390049"/>
                    </a:cubicBezTo>
                    <a:cubicBezTo>
                      <a:pt x="1198131" y="1393806"/>
                      <a:pt x="1202110" y="1395953"/>
                      <a:pt x="1205874" y="1394880"/>
                    </a:cubicBezTo>
                    <a:cubicBezTo>
                      <a:pt x="1209638" y="1393699"/>
                      <a:pt x="1211789" y="1389727"/>
                      <a:pt x="1210713" y="1385970"/>
                    </a:cubicBezTo>
                    <a:cubicBezTo>
                      <a:pt x="1201895" y="1354838"/>
                      <a:pt x="1186302" y="1315763"/>
                      <a:pt x="1166084" y="1274434"/>
                    </a:cubicBezTo>
                    <a:cubicBezTo>
                      <a:pt x="1154684" y="1251354"/>
                      <a:pt x="1141995" y="1227523"/>
                      <a:pt x="1128122" y="1204121"/>
                    </a:cubicBezTo>
                    <a:cubicBezTo>
                      <a:pt x="1110915" y="1175244"/>
                      <a:pt x="1092096" y="1146904"/>
                      <a:pt x="1072953" y="1120925"/>
                    </a:cubicBezTo>
                    <a:cubicBezTo>
                      <a:pt x="1051445" y="1091619"/>
                      <a:pt x="1029184" y="1065318"/>
                      <a:pt x="1008106" y="1044493"/>
                    </a:cubicBezTo>
                    <a:cubicBezTo>
                      <a:pt x="1005417" y="1041809"/>
                      <a:pt x="1001116" y="1041809"/>
                      <a:pt x="998427" y="1044385"/>
                    </a:cubicBezTo>
                    <a:cubicBezTo>
                      <a:pt x="995739" y="1047069"/>
                      <a:pt x="995631" y="1051363"/>
                      <a:pt x="998319" y="1054047"/>
                    </a:cubicBezTo>
                    <a:cubicBezTo>
                      <a:pt x="1018215" y="1075087"/>
                      <a:pt x="1038755" y="1101602"/>
                      <a:pt x="1058973" y="1130909"/>
                    </a:cubicBezTo>
                    <a:cubicBezTo>
                      <a:pt x="1077040" y="1156994"/>
                      <a:pt x="1094784" y="1185334"/>
                      <a:pt x="1111561" y="1213889"/>
                    </a:cubicBezTo>
                    <a:close/>
                    <a:moveTo>
                      <a:pt x="2038998" y="2780754"/>
                    </a:moveTo>
                    <a:cubicBezTo>
                      <a:pt x="2025340" y="2754560"/>
                      <a:pt x="2014586" y="2721068"/>
                      <a:pt x="2004907" y="2701852"/>
                    </a:cubicBezTo>
                    <a:cubicBezTo>
                      <a:pt x="1968988" y="2630680"/>
                      <a:pt x="1937478" y="2557575"/>
                      <a:pt x="1903280" y="2485652"/>
                    </a:cubicBezTo>
                    <a:cubicBezTo>
                      <a:pt x="1894677" y="2467617"/>
                      <a:pt x="1885966" y="2449582"/>
                      <a:pt x="1876933" y="2431762"/>
                    </a:cubicBezTo>
                    <a:cubicBezTo>
                      <a:pt x="1829184" y="2337617"/>
                      <a:pt x="1781221" y="2243580"/>
                      <a:pt x="1732182" y="2150079"/>
                    </a:cubicBezTo>
                    <a:cubicBezTo>
                      <a:pt x="1683143" y="2056578"/>
                      <a:pt x="1633029" y="1963721"/>
                      <a:pt x="1582377" y="1871079"/>
                    </a:cubicBezTo>
                    <a:cubicBezTo>
                      <a:pt x="1551727" y="1815472"/>
                      <a:pt x="1516346" y="1761691"/>
                      <a:pt x="1484192" y="1706621"/>
                    </a:cubicBezTo>
                    <a:cubicBezTo>
                      <a:pt x="1470426" y="1683111"/>
                      <a:pt x="1457306" y="1659387"/>
                      <a:pt x="1445369" y="1635019"/>
                    </a:cubicBezTo>
                    <a:cubicBezTo>
                      <a:pt x="1443648" y="1631476"/>
                      <a:pt x="1439454" y="1630081"/>
                      <a:pt x="1435905" y="1631798"/>
                    </a:cubicBezTo>
                    <a:cubicBezTo>
                      <a:pt x="1432356" y="1633409"/>
                      <a:pt x="1430851" y="1637703"/>
                      <a:pt x="1432572" y="1641245"/>
                    </a:cubicBezTo>
                    <a:cubicBezTo>
                      <a:pt x="1444293" y="1666043"/>
                      <a:pt x="1457306" y="1690196"/>
                      <a:pt x="1470964" y="1714242"/>
                    </a:cubicBezTo>
                    <a:cubicBezTo>
                      <a:pt x="1502473" y="1769527"/>
                      <a:pt x="1537317" y="1823524"/>
                      <a:pt x="1567213" y="1879238"/>
                    </a:cubicBezTo>
                    <a:cubicBezTo>
                      <a:pt x="1607111" y="1953630"/>
                      <a:pt x="1646471" y="2028238"/>
                      <a:pt x="1685724" y="2102953"/>
                    </a:cubicBezTo>
                    <a:cubicBezTo>
                      <a:pt x="1715190" y="2158989"/>
                      <a:pt x="1744441" y="2215132"/>
                      <a:pt x="1773585" y="2271276"/>
                    </a:cubicBezTo>
                    <a:cubicBezTo>
                      <a:pt x="1802836" y="2327419"/>
                      <a:pt x="1831980" y="2383563"/>
                      <a:pt x="1860909" y="2439814"/>
                    </a:cubicBezTo>
                    <a:cubicBezTo>
                      <a:pt x="1897473" y="2510664"/>
                      <a:pt x="1929735" y="2583446"/>
                      <a:pt x="1964579" y="2655048"/>
                    </a:cubicBezTo>
                    <a:cubicBezTo>
                      <a:pt x="1973290" y="2672975"/>
                      <a:pt x="1982215" y="2690903"/>
                      <a:pt x="1991464" y="2708615"/>
                    </a:cubicBezTo>
                    <a:cubicBezTo>
                      <a:pt x="2001358" y="2727831"/>
                      <a:pt x="2012542" y="2761216"/>
                      <a:pt x="2026523" y="2787302"/>
                    </a:cubicBezTo>
                    <a:cubicBezTo>
                      <a:pt x="2033513" y="2800398"/>
                      <a:pt x="2041256" y="2811670"/>
                      <a:pt x="2049644" y="2818970"/>
                    </a:cubicBezTo>
                    <a:cubicBezTo>
                      <a:pt x="2052440" y="2821546"/>
                      <a:pt x="2056849" y="2821224"/>
                      <a:pt x="2059323" y="2818433"/>
                    </a:cubicBezTo>
                    <a:cubicBezTo>
                      <a:pt x="2061796" y="2815535"/>
                      <a:pt x="2061474" y="2811241"/>
                      <a:pt x="2058677" y="2808772"/>
                    </a:cubicBezTo>
                    <a:cubicBezTo>
                      <a:pt x="2051365" y="2802331"/>
                      <a:pt x="2044912" y="2792240"/>
                      <a:pt x="2038998" y="2780754"/>
                    </a:cubicBezTo>
                    <a:close/>
                    <a:moveTo>
                      <a:pt x="2035126" y="2409219"/>
                    </a:moveTo>
                    <a:cubicBezTo>
                      <a:pt x="2034696" y="2410185"/>
                      <a:pt x="2034696" y="2411044"/>
                      <a:pt x="2035341" y="2410937"/>
                    </a:cubicBezTo>
                    <a:cubicBezTo>
                      <a:pt x="2035341" y="2410400"/>
                      <a:pt x="2035341" y="2409971"/>
                      <a:pt x="2035341" y="2409541"/>
                    </a:cubicBezTo>
                    <a:cubicBezTo>
                      <a:pt x="2035233" y="2409434"/>
                      <a:pt x="2035233" y="2409326"/>
                      <a:pt x="2035126" y="2409219"/>
                    </a:cubicBezTo>
                    <a:close/>
                    <a:moveTo>
                      <a:pt x="1918658" y="2278683"/>
                    </a:moveTo>
                    <a:cubicBezTo>
                      <a:pt x="1903926" y="2265801"/>
                      <a:pt x="1888869" y="2253241"/>
                      <a:pt x="1873706" y="2241004"/>
                    </a:cubicBezTo>
                    <a:cubicBezTo>
                      <a:pt x="1835529" y="2210409"/>
                      <a:pt x="1795846" y="2181639"/>
                      <a:pt x="1755518" y="2154373"/>
                    </a:cubicBezTo>
                    <a:cubicBezTo>
                      <a:pt x="1752292" y="2152119"/>
                      <a:pt x="1747775" y="2152870"/>
                      <a:pt x="1745517" y="2156090"/>
                    </a:cubicBezTo>
                    <a:cubicBezTo>
                      <a:pt x="1743259" y="2159311"/>
                      <a:pt x="1744012" y="2163712"/>
                      <a:pt x="1747238" y="2165966"/>
                    </a:cubicBezTo>
                    <a:cubicBezTo>
                      <a:pt x="1778640" y="2188724"/>
                      <a:pt x="1809074" y="2212663"/>
                      <a:pt x="1839185" y="2237246"/>
                    </a:cubicBezTo>
                    <a:cubicBezTo>
                      <a:pt x="1857252" y="2251846"/>
                      <a:pt x="1874997" y="2266874"/>
                      <a:pt x="1892741" y="2281903"/>
                    </a:cubicBezTo>
                    <a:cubicBezTo>
                      <a:pt x="1919519" y="2304447"/>
                      <a:pt x="1946082" y="2327097"/>
                      <a:pt x="1971784" y="2350499"/>
                    </a:cubicBezTo>
                    <a:cubicBezTo>
                      <a:pt x="1975333" y="2353612"/>
                      <a:pt x="2018457" y="2390004"/>
                      <a:pt x="2032545" y="2406643"/>
                    </a:cubicBezTo>
                    <a:cubicBezTo>
                      <a:pt x="2033298" y="2407501"/>
                      <a:pt x="2034373" y="2408468"/>
                      <a:pt x="2035126" y="2409219"/>
                    </a:cubicBezTo>
                    <a:cubicBezTo>
                      <a:pt x="2035341" y="2408575"/>
                      <a:pt x="2035664" y="2407824"/>
                      <a:pt x="2035986" y="2407287"/>
                    </a:cubicBezTo>
                    <a:cubicBezTo>
                      <a:pt x="2035664" y="2408038"/>
                      <a:pt x="2035449" y="2408790"/>
                      <a:pt x="2035341" y="2409541"/>
                    </a:cubicBezTo>
                    <a:cubicBezTo>
                      <a:pt x="2035879" y="2410185"/>
                      <a:pt x="2036094" y="2410615"/>
                      <a:pt x="2035664" y="2410829"/>
                    </a:cubicBezTo>
                    <a:cubicBezTo>
                      <a:pt x="2035556" y="2410829"/>
                      <a:pt x="2035449" y="2410829"/>
                      <a:pt x="2035341" y="2410937"/>
                    </a:cubicBezTo>
                    <a:cubicBezTo>
                      <a:pt x="2035556" y="2412654"/>
                      <a:pt x="2036524" y="2414479"/>
                      <a:pt x="2038029" y="2415660"/>
                    </a:cubicBezTo>
                    <a:cubicBezTo>
                      <a:pt x="2041041" y="2417914"/>
                      <a:pt x="2045342" y="2417270"/>
                      <a:pt x="2047601" y="2414264"/>
                    </a:cubicBezTo>
                    <a:cubicBezTo>
                      <a:pt x="2048784" y="2412869"/>
                      <a:pt x="2049429" y="2410937"/>
                      <a:pt x="2049214" y="2408575"/>
                    </a:cubicBezTo>
                    <a:cubicBezTo>
                      <a:pt x="2048999" y="2406428"/>
                      <a:pt x="2047170" y="2402563"/>
                      <a:pt x="2043514" y="2397840"/>
                    </a:cubicBezTo>
                    <a:cubicBezTo>
                      <a:pt x="2029641" y="2380235"/>
                      <a:pt x="1986947" y="2341267"/>
                      <a:pt x="1983506" y="2337940"/>
                    </a:cubicBezTo>
                    <a:cubicBezTo>
                      <a:pt x="1962213" y="2317865"/>
                      <a:pt x="1940705" y="2297898"/>
                      <a:pt x="1918658" y="2278683"/>
                    </a:cubicBezTo>
                    <a:close/>
                    <a:moveTo>
                      <a:pt x="1896505" y="2030707"/>
                    </a:moveTo>
                    <a:cubicBezTo>
                      <a:pt x="1866393" y="2009452"/>
                      <a:pt x="1835852" y="1988734"/>
                      <a:pt x="1803805" y="1971021"/>
                    </a:cubicBezTo>
                    <a:cubicBezTo>
                      <a:pt x="1750571" y="1941715"/>
                      <a:pt x="1693252" y="1920782"/>
                      <a:pt x="1627329" y="1917239"/>
                    </a:cubicBezTo>
                    <a:cubicBezTo>
                      <a:pt x="1623457" y="1917024"/>
                      <a:pt x="1620016" y="1919923"/>
                      <a:pt x="1619801" y="1923895"/>
                    </a:cubicBezTo>
                    <a:cubicBezTo>
                      <a:pt x="1619479" y="1927867"/>
                      <a:pt x="1622490" y="1931194"/>
                      <a:pt x="1626469" y="1931516"/>
                    </a:cubicBezTo>
                    <a:cubicBezTo>
                      <a:pt x="1673464" y="1935381"/>
                      <a:pt x="1715405" y="1948800"/>
                      <a:pt x="1754766" y="1967156"/>
                    </a:cubicBezTo>
                    <a:cubicBezTo>
                      <a:pt x="1777457" y="1977784"/>
                      <a:pt x="1799395" y="1990129"/>
                      <a:pt x="1820796" y="2003333"/>
                    </a:cubicBezTo>
                    <a:cubicBezTo>
                      <a:pt x="1835207" y="2012136"/>
                      <a:pt x="1849402" y="2021260"/>
                      <a:pt x="1863490" y="2030600"/>
                    </a:cubicBezTo>
                    <a:cubicBezTo>
                      <a:pt x="1916938" y="2065917"/>
                      <a:pt x="1969203" y="2103919"/>
                      <a:pt x="2026092" y="2132903"/>
                    </a:cubicBezTo>
                    <a:cubicBezTo>
                      <a:pt x="2029426" y="2134728"/>
                      <a:pt x="2033513" y="2133440"/>
                      <a:pt x="2035341" y="2130112"/>
                    </a:cubicBezTo>
                    <a:cubicBezTo>
                      <a:pt x="2037062" y="2126784"/>
                      <a:pt x="2035771" y="2122598"/>
                      <a:pt x="2032437" y="2120880"/>
                    </a:cubicBezTo>
                    <a:cubicBezTo>
                      <a:pt x="1984904" y="2094902"/>
                      <a:pt x="1941135" y="2062053"/>
                      <a:pt x="1896505" y="2030707"/>
                    </a:cubicBezTo>
                    <a:close/>
                    <a:moveTo>
                      <a:pt x="1859941" y="1830716"/>
                    </a:moveTo>
                    <a:cubicBezTo>
                      <a:pt x="1833271" y="1816546"/>
                      <a:pt x="1803805" y="1794647"/>
                      <a:pt x="1784232" y="1785952"/>
                    </a:cubicBezTo>
                    <a:cubicBezTo>
                      <a:pt x="1768961" y="1779189"/>
                      <a:pt x="1753475" y="1772962"/>
                      <a:pt x="1737989" y="1767380"/>
                    </a:cubicBezTo>
                    <a:cubicBezTo>
                      <a:pt x="1722288" y="1761798"/>
                      <a:pt x="1706479" y="1756645"/>
                      <a:pt x="1690563" y="1752137"/>
                    </a:cubicBezTo>
                    <a:cubicBezTo>
                      <a:pt x="1671421" y="1746662"/>
                      <a:pt x="1652063" y="1741938"/>
                      <a:pt x="1632598" y="1737644"/>
                    </a:cubicBezTo>
                    <a:cubicBezTo>
                      <a:pt x="1603777" y="1731311"/>
                      <a:pt x="1574526" y="1726158"/>
                      <a:pt x="1544952" y="1721435"/>
                    </a:cubicBezTo>
                    <a:cubicBezTo>
                      <a:pt x="1541081" y="1720791"/>
                      <a:pt x="1537317" y="1723367"/>
                      <a:pt x="1536672" y="1727232"/>
                    </a:cubicBezTo>
                    <a:cubicBezTo>
                      <a:pt x="1535919" y="1731096"/>
                      <a:pt x="1538500" y="1734853"/>
                      <a:pt x="1542371" y="1735497"/>
                    </a:cubicBezTo>
                    <a:cubicBezTo>
                      <a:pt x="1582807" y="1743441"/>
                      <a:pt x="1622490" y="1752673"/>
                      <a:pt x="1661635" y="1763623"/>
                    </a:cubicBezTo>
                    <a:cubicBezTo>
                      <a:pt x="1677336" y="1768024"/>
                      <a:pt x="1692929" y="1772747"/>
                      <a:pt x="1708415" y="1777686"/>
                    </a:cubicBezTo>
                    <a:cubicBezTo>
                      <a:pt x="1731537" y="1785093"/>
                      <a:pt x="1754443" y="1793144"/>
                      <a:pt x="1777134" y="1802590"/>
                    </a:cubicBezTo>
                    <a:cubicBezTo>
                      <a:pt x="1796707" y="1810534"/>
                      <a:pt x="1826281" y="1831253"/>
                      <a:pt x="1853059" y="1844242"/>
                    </a:cubicBezTo>
                    <a:cubicBezTo>
                      <a:pt x="1866931" y="1851005"/>
                      <a:pt x="1880266" y="1855728"/>
                      <a:pt x="1891236" y="1856265"/>
                    </a:cubicBezTo>
                    <a:cubicBezTo>
                      <a:pt x="1895000" y="1856480"/>
                      <a:pt x="1898226" y="1853689"/>
                      <a:pt x="1898548" y="1849931"/>
                    </a:cubicBezTo>
                    <a:cubicBezTo>
                      <a:pt x="1898764" y="1846174"/>
                      <a:pt x="1895860" y="1842954"/>
                      <a:pt x="1892096" y="1842632"/>
                    </a:cubicBezTo>
                    <a:cubicBezTo>
                      <a:pt x="1882740" y="1841880"/>
                      <a:pt x="1871663" y="1837050"/>
                      <a:pt x="1859941" y="1830716"/>
                    </a:cubicBezTo>
                    <a:close/>
                    <a:moveTo>
                      <a:pt x="1584850" y="1923358"/>
                    </a:moveTo>
                    <a:cubicBezTo>
                      <a:pt x="1586141" y="1925934"/>
                      <a:pt x="1586463" y="1929155"/>
                      <a:pt x="1585495" y="1932912"/>
                    </a:cubicBezTo>
                    <a:cubicBezTo>
                      <a:pt x="1584420" y="1937099"/>
                      <a:pt x="1581301" y="1942573"/>
                      <a:pt x="1577752" y="1948263"/>
                    </a:cubicBezTo>
                    <a:cubicBezTo>
                      <a:pt x="1573881" y="1954382"/>
                      <a:pt x="1569257" y="1960930"/>
                      <a:pt x="1567751" y="1965976"/>
                    </a:cubicBezTo>
                    <a:cubicBezTo>
                      <a:pt x="1563234" y="1980790"/>
                      <a:pt x="1558717" y="1995711"/>
                      <a:pt x="1554416" y="2010633"/>
                    </a:cubicBezTo>
                    <a:cubicBezTo>
                      <a:pt x="1550114" y="2025447"/>
                      <a:pt x="1546027" y="2040368"/>
                      <a:pt x="1542371" y="2055397"/>
                    </a:cubicBezTo>
                    <a:cubicBezTo>
                      <a:pt x="1535596" y="2082234"/>
                      <a:pt x="1529466" y="2109394"/>
                      <a:pt x="1523551" y="2136553"/>
                    </a:cubicBezTo>
                    <a:cubicBezTo>
                      <a:pt x="1517637" y="2163605"/>
                      <a:pt x="1512045" y="2190764"/>
                      <a:pt x="1507313" y="2218138"/>
                    </a:cubicBezTo>
                    <a:cubicBezTo>
                      <a:pt x="1501075" y="2254529"/>
                      <a:pt x="1496129" y="2291135"/>
                      <a:pt x="1493440" y="2327956"/>
                    </a:cubicBezTo>
                    <a:cubicBezTo>
                      <a:pt x="1493225" y="2331928"/>
                      <a:pt x="1489891" y="2334934"/>
                      <a:pt x="1486020" y="2334719"/>
                    </a:cubicBezTo>
                    <a:cubicBezTo>
                      <a:pt x="1482041" y="2334504"/>
                      <a:pt x="1479030" y="2331177"/>
                      <a:pt x="1479244" y="2327205"/>
                    </a:cubicBezTo>
                    <a:cubicBezTo>
                      <a:pt x="1481072" y="2280400"/>
                      <a:pt x="1486127" y="2233811"/>
                      <a:pt x="1493978" y="2187544"/>
                    </a:cubicBezTo>
                    <a:cubicBezTo>
                      <a:pt x="1497096" y="2169080"/>
                      <a:pt x="1500645" y="2150723"/>
                      <a:pt x="1504624" y="2132474"/>
                    </a:cubicBezTo>
                    <a:cubicBezTo>
                      <a:pt x="1510647" y="2104992"/>
                      <a:pt x="1517637" y="2077833"/>
                      <a:pt x="1524842" y="2050781"/>
                    </a:cubicBezTo>
                    <a:cubicBezTo>
                      <a:pt x="1528176" y="2038758"/>
                      <a:pt x="1531725" y="2026628"/>
                      <a:pt x="1535488" y="2014712"/>
                    </a:cubicBezTo>
                    <a:cubicBezTo>
                      <a:pt x="1541081" y="1996785"/>
                      <a:pt x="1547103" y="1978965"/>
                      <a:pt x="1553125" y="1961252"/>
                    </a:cubicBezTo>
                    <a:cubicBezTo>
                      <a:pt x="1554953" y="1956207"/>
                      <a:pt x="1559148" y="1949659"/>
                      <a:pt x="1563557" y="1943325"/>
                    </a:cubicBezTo>
                    <a:cubicBezTo>
                      <a:pt x="1566783" y="1938494"/>
                      <a:pt x="1570225" y="1933878"/>
                      <a:pt x="1571623" y="1930121"/>
                    </a:cubicBezTo>
                    <a:cubicBezTo>
                      <a:pt x="1569041" y="1928833"/>
                      <a:pt x="1567536" y="1925827"/>
                      <a:pt x="1568074" y="1922821"/>
                    </a:cubicBezTo>
                    <a:cubicBezTo>
                      <a:pt x="1568826" y="1919064"/>
                      <a:pt x="1572483" y="1916702"/>
                      <a:pt x="1576139" y="1917454"/>
                    </a:cubicBezTo>
                    <a:cubicBezTo>
                      <a:pt x="1580871" y="1918313"/>
                      <a:pt x="1583344" y="1920674"/>
                      <a:pt x="1584850" y="1923358"/>
                    </a:cubicBezTo>
                    <a:close/>
                    <a:moveTo>
                      <a:pt x="1573774" y="1930873"/>
                    </a:moveTo>
                    <a:cubicBezTo>
                      <a:pt x="1573774" y="1930873"/>
                      <a:pt x="1573666" y="1930873"/>
                      <a:pt x="1573558" y="1930765"/>
                    </a:cubicBezTo>
                    <a:cubicBezTo>
                      <a:pt x="1573451" y="1930765"/>
                      <a:pt x="1573236" y="1930765"/>
                      <a:pt x="1573128" y="1930765"/>
                    </a:cubicBezTo>
                    <a:cubicBezTo>
                      <a:pt x="1573451" y="1931087"/>
                      <a:pt x="1573666" y="1931194"/>
                      <a:pt x="1573774" y="1930873"/>
                    </a:cubicBezTo>
                    <a:close/>
                    <a:moveTo>
                      <a:pt x="1709490" y="2178204"/>
                    </a:moveTo>
                    <a:cubicBezTo>
                      <a:pt x="1705942" y="2179600"/>
                      <a:pt x="1704221" y="2183572"/>
                      <a:pt x="1705619" y="2187007"/>
                    </a:cubicBezTo>
                    <a:cubicBezTo>
                      <a:pt x="1706049" y="2188295"/>
                      <a:pt x="1706910" y="2189369"/>
                      <a:pt x="1707985" y="2190120"/>
                    </a:cubicBezTo>
                    <a:cubicBezTo>
                      <a:pt x="1705081" y="2198815"/>
                      <a:pt x="1697661" y="2212556"/>
                      <a:pt x="1696263" y="2220178"/>
                    </a:cubicBezTo>
                    <a:lnTo>
                      <a:pt x="1681637" y="2301978"/>
                    </a:lnTo>
                    <a:cubicBezTo>
                      <a:pt x="1678088" y="2321945"/>
                      <a:pt x="1674755" y="2341911"/>
                      <a:pt x="1672174" y="2361878"/>
                    </a:cubicBezTo>
                    <a:cubicBezTo>
                      <a:pt x="1669700" y="2382060"/>
                      <a:pt x="1667764" y="2402134"/>
                      <a:pt x="1666689" y="2422316"/>
                    </a:cubicBezTo>
                    <a:cubicBezTo>
                      <a:pt x="1664323" y="2462571"/>
                      <a:pt x="1665076" y="2502935"/>
                      <a:pt x="1668947" y="2543942"/>
                    </a:cubicBezTo>
                    <a:cubicBezTo>
                      <a:pt x="1669270" y="2547807"/>
                      <a:pt x="1672711" y="2550705"/>
                      <a:pt x="1676690" y="2550490"/>
                    </a:cubicBezTo>
                    <a:cubicBezTo>
                      <a:pt x="1680562" y="2550168"/>
                      <a:pt x="1683465" y="2546733"/>
                      <a:pt x="1683250" y="2542761"/>
                    </a:cubicBezTo>
                    <a:cubicBezTo>
                      <a:pt x="1681315" y="2510557"/>
                      <a:pt x="1681745" y="2478889"/>
                      <a:pt x="1683573" y="2447435"/>
                    </a:cubicBezTo>
                    <a:cubicBezTo>
                      <a:pt x="1684863" y="2423604"/>
                      <a:pt x="1687229" y="2399880"/>
                      <a:pt x="1689918" y="2376048"/>
                    </a:cubicBezTo>
                    <a:cubicBezTo>
                      <a:pt x="1692714" y="2352432"/>
                      <a:pt x="1695725" y="2328815"/>
                      <a:pt x="1699489" y="2304876"/>
                    </a:cubicBezTo>
                    <a:lnTo>
                      <a:pt x="1711534" y="2222647"/>
                    </a:lnTo>
                    <a:cubicBezTo>
                      <a:pt x="1712502" y="2215669"/>
                      <a:pt x="1718739" y="2203109"/>
                      <a:pt x="1721320" y="2194843"/>
                    </a:cubicBezTo>
                    <a:cubicBezTo>
                      <a:pt x="1723041" y="2189261"/>
                      <a:pt x="1723148" y="2184753"/>
                      <a:pt x="1722073" y="2182498"/>
                    </a:cubicBezTo>
                    <a:cubicBezTo>
                      <a:pt x="1721105" y="2180244"/>
                      <a:pt x="1719600" y="2178634"/>
                      <a:pt x="1717449" y="2177882"/>
                    </a:cubicBezTo>
                    <a:cubicBezTo>
                      <a:pt x="1715621" y="2177131"/>
                      <a:pt x="1713039" y="2176701"/>
                      <a:pt x="1709490" y="2178204"/>
                    </a:cubicBezTo>
                    <a:close/>
                    <a:moveTo>
                      <a:pt x="1838002" y="2454091"/>
                    </a:moveTo>
                    <a:cubicBezTo>
                      <a:pt x="1834238" y="2454842"/>
                      <a:pt x="1831765" y="2458385"/>
                      <a:pt x="1832410" y="2462035"/>
                    </a:cubicBezTo>
                    <a:lnTo>
                      <a:pt x="1832518" y="2462249"/>
                    </a:lnTo>
                    <a:lnTo>
                      <a:pt x="1832625" y="2462249"/>
                    </a:lnTo>
                    <a:cubicBezTo>
                      <a:pt x="1832625" y="2462249"/>
                      <a:pt x="1832518" y="2462357"/>
                      <a:pt x="1832518" y="2462571"/>
                    </a:cubicBezTo>
                    <a:cubicBezTo>
                      <a:pt x="1832625" y="2462894"/>
                      <a:pt x="1832840" y="2463323"/>
                      <a:pt x="1832948" y="2463752"/>
                    </a:cubicBezTo>
                    <a:lnTo>
                      <a:pt x="1832518" y="2463108"/>
                    </a:lnTo>
                    <a:cubicBezTo>
                      <a:pt x="1832303" y="2467187"/>
                      <a:pt x="1830905" y="2475990"/>
                      <a:pt x="1830797" y="2476419"/>
                    </a:cubicBezTo>
                    <a:lnTo>
                      <a:pt x="1826388" y="2507014"/>
                    </a:lnTo>
                    <a:cubicBezTo>
                      <a:pt x="1825098" y="2517319"/>
                      <a:pt x="1823807" y="2527625"/>
                      <a:pt x="1822947" y="2538038"/>
                    </a:cubicBezTo>
                    <a:cubicBezTo>
                      <a:pt x="1822301" y="2545015"/>
                      <a:pt x="1821979" y="2551886"/>
                      <a:pt x="1821656" y="2558863"/>
                    </a:cubicBezTo>
                    <a:cubicBezTo>
                      <a:pt x="1821119" y="2576254"/>
                      <a:pt x="1821226" y="2593645"/>
                      <a:pt x="1821764" y="2611142"/>
                    </a:cubicBezTo>
                    <a:cubicBezTo>
                      <a:pt x="1821656" y="2615007"/>
                      <a:pt x="1824775" y="2618335"/>
                      <a:pt x="1828754" y="2618335"/>
                    </a:cubicBezTo>
                    <a:cubicBezTo>
                      <a:pt x="1832733" y="2618442"/>
                      <a:pt x="1835959" y="2615222"/>
                      <a:pt x="1835959" y="2611357"/>
                    </a:cubicBezTo>
                    <a:cubicBezTo>
                      <a:pt x="1836927" y="2596972"/>
                      <a:pt x="1838325" y="2582588"/>
                      <a:pt x="1839616" y="2568310"/>
                    </a:cubicBezTo>
                    <a:cubicBezTo>
                      <a:pt x="1840476" y="2558756"/>
                      <a:pt x="1841444" y="2549095"/>
                      <a:pt x="1842197" y="2539541"/>
                    </a:cubicBezTo>
                    <a:cubicBezTo>
                      <a:pt x="1842949" y="2529235"/>
                      <a:pt x="1843380" y="2518930"/>
                      <a:pt x="1844133" y="2508624"/>
                    </a:cubicBezTo>
                    <a:lnTo>
                      <a:pt x="1846068" y="2477922"/>
                    </a:lnTo>
                    <a:cubicBezTo>
                      <a:pt x="1846068" y="2477386"/>
                      <a:pt x="1846713" y="2466543"/>
                      <a:pt x="1846391" y="2462249"/>
                    </a:cubicBezTo>
                    <a:cubicBezTo>
                      <a:pt x="1846283" y="2459995"/>
                      <a:pt x="1845746" y="2458385"/>
                      <a:pt x="1845423" y="2457848"/>
                    </a:cubicBezTo>
                    <a:cubicBezTo>
                      <a:pt x="1843272" y="2454306"/>
                      <a:pt x="1840476" y="2453554"/>
                      <a:pt x="1838002" y="2454091"/>
                    </a:cubicBezTo>
                    <a:close/>
                    <a:moveTo>
                      <a:pt x="1126939" y="1425796"/>
                    </a:moveTo>
                    <a:cubicBezTo>
                      <a:pt x="1126831" y="1425152"/>
                      <a:pt x="1126186" y="1425474"/>
                      <a:pt x="1125541" y="1425903"/>
                    </a:cubicBezTo>
                    <a:lnTo>
                      <a:pt x="1125971" y="1426118"/>
                    </a:lnTo>
                    <a:cubicBezTo>
                      <a:pt x="1126293" y="1425903"/>
                      <a:pt x="1126616" y="1425796"/>
                      <a:pt x="1126939" y="1425796"/>
                    </a:cubicBezTo>
                    <a:close/>
                    <a:moveTo>
                      <a:pt x="534386" y="1188555"/>
                    </a:moveTo>
                    <a:cubicBezTo>
                      <a:pt x="534816" y="1188984"/>
                      <a:pt x="535246" y="1189306"/>
                      <a:pt x="535461" y="1188877"/>
                    </a:cubicBezTo>
                    <a:lnTo>
                      <a:pt x="534816" y="1188555"/>
                    </a:lnTo>
                    <a:lnTo>
                      <a:pt x="534386" y="1188555"/>
                    </a:lnTo>
                    <a:close/>
                    <a:moveTo>
                      <a:pt x="400927" y="1369223"/>
                    </a:moveTo>
                    <a:cubicBezTo>
                      <a:pt x="355652" y="1370511"/>
                      <a:pt x="312851" y="1367505"/>
                      <a:pt x="276824" y="1358381"/>
                    </a:cubicBezTo>
                    <a:cubicBezTo>
                      <a:pt x="272953" y="1357415"/>
                      <a:pt x="270587" y="1353550"/>
                      <a:pt x="271555" y="1349793"/>
                    </a:cubicBezTo>
                    <a:cubicBezTo>
                      <a:pt x="272415" y="1345928"/>
                      <a:pt x="276286" y="1343567"/>
                      <a:pt x="280158" y="1344533"/>
                    </a:cubicBezTo>
                    <a:cubicBezTo>
                      <a:pt x="309732" y="1351188"/>
                      <a:pt x="343823" y="1353228"/>
                      <a:pt x="379956" y="1352369"/>
                    </a:cubicBezTo>
                    <a:cubicBezTo>
                      <a:pt x="412542" y="1351618"/>
                      <a:pt x="446739" y="1348397"/>
                      <a:pt x="480830" y="1343889"/>
                    </a:cubicBezTo>
                    <a:cubicBezTo>
                      <a:pt x="522018" y="1338521"/>
                      <a:pt x="563099" y="1331222"/>
                      <a:pt x="601061" y="1323492"/>
                    </a:cubicBezTo>
                    <a:cubicBezTo>
                      <a:pt x="669780" y="1309430"/>
                      <a:pt x="727423" y="1293864"/>
                      <a:pt x="757104" y="1285384"/>
                    </a:cubicBezTo>
                    <a:cubicBezTo>
                      <a:pt x="685374" y="1253501"/>
                      <a:pt x="613751" y="1221511"/>
                      <a:pt x="541483" y="1189092"/>
                    </a:cubicBezTo>
                    <a:cubicBezTo>
                      <a:pt x="541054" y="1188877"/>
                      <a:pt x="540623" y="1188662"/>
                      <a:pt x="540085" y="1188448"/>
                    </a:cubicBezTo>
                    <a:cubicBezTo>
                      <a:pt x="539655" y="1188662"/>
                      <a:pt x="539763" y="1189414"/>
                      <a:pt x="539333" y="1189521"/>
                    </a:cubicBezTo>
                    <a:cubicBezTo>
                      <a:pt x="537935" y="1189736"/>
                      <a:pt x="536644" y="1189521"/>
                      <a:pt x="535461" y="1188877"/>
                    </a:cubicBezTo>
                    <a:cubicBezTo>
                      <a:pt x="535461" y="1188877"/>
                      <a:pt x="535461" y="1188770"/>
                      <a:pt x="535569" y="1188662"/>
                    </a:cubicBezTo>
                    <a:cubicBezTo>
                      <a:pt x="535569" y="1188555"/>
                      <a:pt x="535354" y="1188662"/>
                      <a:pt x="535246" y="1188662"/>
                    </a:cubicBezTo>
                    <a:lnTo>
                      <a:pt x="534816" y="1188555"/>
                    </a:lnTo>
                    <a:cubicBezTo>
                      <a:pt x="534386" y="1188233"/>
                      <a:pt x="533848" y="1187911"/>
                      <a:pt x="533418" y="1187481"/>
                    </a:cubicBezTo>
                    <a:cubicBezTo>
                      <a:pt x="533741" y="1187803"/>
                      <a:pt x="534063" y="1188233"/>
                      <a:pt x="534386" y="1188555"/>
                    </a:cubicBezTo>
                    <a:cubicBezTo>
                      <a:pt x="530837" y="1188233"/>
                      <a:pt x="524277" y="1188555"/>
                      <a:pt x="515243" y="1189092"/>
                    </a:cubicBezTo>
                    <a:cubicBezTo>
                      <a:pt x="488251" y="1190702"/>
                      <a:pt x="440825" y="1195747"/>
                      <a:pt x="387377" y="1200149"/>
                    </a:cubicBezTo>
                    <a:cubicBezTo>
                      <a:pt x="359631" y="1202403"/>
                      <a:pt x="330380" y="1204550"/>
                      <a:pt x="301559" y="1206053"/>
                    </a:cubicBezTo>
                    <a:cubicBezTo>
                      <a:pt x="279835" y="1207234"/>
                      <a:pt x="258220" y="1207878"/>
                      <a:pt x="237894" y="1208200"/>
                    </a:cubicBezTo>
                    <a:cubicBezTo>
                      <a:pt x="200040" y="1208736"/>
                      <a:pt x="166057" y="1207770"/>
                      <a:pt x="141645" y="1204765"/>
                    </a:cubicBezTo>
                    <a:cubicBezTo>
                      <a:pt x="137666" y="1204335"/>
                      <a:pt x="134870" y="1200793"/>
                      <a:pt x="135300" y="1196928"/>
                    </a:cubicBezTo>
                    <a:cubicBezTo>
                      <a:pt x="135730" y="1192956"/>
                      <a:pt x="139279" y="1190165"/>
                      <a:pt x="143150" y="1190595"/>
                    </a:cubicBezTo>
                    <a:cubicBezTo>
                      <a:pt x="169713" y="1192956"/>
                      <a:pt x="207460" y="1192098"/>
                      <a:pt x="249186" y="1189951"/>
                    </a:cubicBezTo>
                    <a:cubicBezTo>
                      <a:pt x="272093" y="1188877"/>
                      <a:pt x="296182" y="1187267"/>
                      <a:pt x="320271" y="1185764"/>
                    </a:cubicBezTo>
                    <a:cubicBezTo>
                      <a:pt x="344468" y="1184261"/>
                      <a:pt x="368557" y="1182758"/>
                      <a:pt x="391463" y="1181255"/>
                    </a:cubicBezTo>
                    <a:cubicBezTo>
                      <a:pt x="433727" y="1178571"/>
                      <a:pt x="471797" y="1176210"/>
                      <a:pt x="498682" y="1175029"/>
                    </a:cubicBezTo>
                    <a:cubicBezTo>
                      <a:pt x="502661" y="1174814"/>
                      <a:pt x="505350" y="1174814"/>
                      <a:pt x="508899" y="1174707"/>
                    </a:cubicBezTo>
                    <a:cubicBezTo>
                      <a:pt x="453730" y="1150017"/>
                      <a:pt x="398561" y="1125326"/>
                      <a:pt x="342854" y="1101817"/>
                    </a:cubicBezTo>
                    <a:cubicBezTo>
                      <a:pt x="231334" y="1054476"/>
                      <a:pt x="118953" y="1010463"/>
                      <a:pt x="4960" y="974287"/>
                    </a:cubicBezTo>
                    <a:cubicBezTo>
                      <a:pt x="1196" y="973106"/>
                      <a:pt x="-848" y="969134"/>
                      <a:pt x="335" y="965377"/>
                    </a:cubicBezTo>
                    <a:cubicBezTo>
                      <a:pt x="1518" y="961619"/>
                      <a:pt x="5497" y="959472"/>
                      <a:pt x="9261" y="960653"/>
                    </a:cubicBezTo>
                    <a:cubicBezTo>
                      <a:pt x="124115" y="995756"/>
                      <a:pt x="237572" y="1038374"/>
                      <a:pt x="349952" y="1084963"/>
                    </a:cubicBezTo>
                    <a:cubicBezTo>
                      <a:pt x="395657" y="1103964"/>
                      <a:pt x="441040" y="1124146"/>
                      <a:pt x="486423" y="1144113"/>
                    </a:cubicBezTo>
                    <a:cubicBezTo>
                      <a:pt x="469323" y="1125971"/>
                      <a:pt x="447277" y="1105467"/>
                      <a:pt x="420822" y="1083246"/>
                    </a:cubicBezTo>
                    <a:cubicBezTo>
                      <a:pt x="405659" y="1070471"/>
                      <a:pt x="389635" y="1057482"/>
                      <a:pt x="373504" y="1044600"/>
                    </a:cubicBezTo>
                    <a:cubicBezTo>
                      <a:pt x="362857" y="1036012"/>
                      <a:pt x="352211" y="1027424"/>
                      <a:pt x="341779" y="1019051"/>
                    </a:cubicBezTo>
                    <a:cubicBezTo>
                      <a:pt x="324895" y="1005632"/>
                      <a:pt x="308657" y="992643"/>
                      <a:pt x="293816" y="980942"/>
                    </a:cubicBezTo>
                    <a:cubicBezTo>
                      <a:pt x="252090" y="947986"/>
                      <a:pt x="221333" y="924584"/>
                      <a:pt x="221333" y="924584"/>
                    </a:cubicBezTo>
                    <a:cubicBezTo>
                      <a:pt x="218107" y="922222"/>
                      <a:pt x="217354" y="917821"/>
                      <a:pt x="219720" y="914601"/>
                    </a:cubicBezTo>
                    <a:cubicBezTo>
                      <a:pt x="221978" y="911380"/>
                      <a:pt x="226495" y="910736"/>
                      <a:pt x="229613" y="912990"/>
                    </a:cubicBezTo>
                    <a:cubicBezTo>
                      <a:pt x="229613" y="912990"/>
                      <a:pt x="278437" y="946483"/>
                      <a:pt x="336295" y="990604"/>
                    </a:cubicBezTo>
                    <a:cubicBezTo>
                      <a:pt x="347587" y="999191"/>
                      <a:pt x="359308" y="1008316"/>
                      <a:pt x="370923" y="1017655"/>
                    </a:cubicBezTo>
                    <a:cubicBezTo>
                      <a:pt x="382322" y="1026888"/>
                      <a:pt x="393722" y="1036227"/>
                      <a:pt x="404798" y="1045781"/>
                    </a:cubicBezTo>
                    <a:cubicBezTo>
                      <a:pt x="448783" y="1083246"/>
                      <a:pt x="489003" y="1121569"/>
                      <a:pt x="510081" y="1149158"/>
                    </a:cubicBezTo>
                    <a:cubicBezTo>
                      <a:pt x="511264" y="1150661"/>
                      <a:pt x="509759" y="1152378"/>
                      <a:pt x="509436" y="1154203"/>
                    </a:cubicBezTo>
                    <a:cubicBezTo>
                      <a:pt x="522664" y="1160108"/>
                      <a:pt x="536106" y="1165582"/>
                      <a:pt x="549442" y="1171486"/>
                    </a:cubicBezTo>
                    <a:cubicBezTo>
                      <a:pt x="599018" y="1193708"/>
                      <a:pt x="647735" y="1216036"/>
                      <a:pt x="696881" y="1238472"/>
                    </a:cubicBezTo>
                    <a:cubicBezTo>
                      <a:pt x="696881" y="1238472"/>
                      <a:pt x="696881" y="1238472"/>
                      <a:pt x="696989" y="1238472"/>
                    </a:cubicBezTo>
                    <a:cubicBezTo>
                      <a:pt x="697419" y="1238365"/>
                      <a:pt x="696558" y="1237506"/>
                      <a:pt x="696236" y="1236647"/>
                    </a:cubicBezTo>
                    <a:cubicBezTo>
                      <a:pt x="696128" y="1236433"/>
                      <a:pt x="696020" y="1236325"/>
                      <a:pt x="695913" y="1236111"/>
                    </a:cubicBezTo>
                    <a:cubicBezTo>
                      <a:pt x="695698" y="1236647"/>
                      <a:pt x="695483" y="1237184"/>
                      <a:pt x="695375" y="1237506"/>
                    </a:cubicBezTo>
                    <a:cubicBezTo>
                      <a:pt x="689353" y="1229133"/>
                      <a:pt x="674727" y="1206589"/>
                      <a:pt x="668382" y="1197143"/>
                    </a:cubicBezTo>
                    <a:cubicBezTo>
                      <a:pt x="660854" y="1185871"/>
                      <a:pt x="653004" y="1174814"/>
                      <a:pt x="645153" y="1163757"/>
                    </a:cubicBezTo>
                    <a:cubicBezTo>
                      <a:pt x="633216" y="1147118"/>
                      <a:pt x="620957" y="1130801"/>
                      <a:pt x="608589" y="1114592"/>
                    </a:cubicBezTo>
                    <a:cubicBezTo>
                      <a:pt x="594394" y="1095698"/>
                      <a:pt x="579338" y="1076912"/>
                      <a:pt x="563852" y="1058341"/>
                    </a:cubicBezTo>
                    <a:cubicBezTo>
                      <a:pt x="548689" y="1039984"/>
                      <a:pt x="532880" y="1021842"/>
                      <a:pt x="516749" y="1004022"/>
                    </a:cubicBezTo>
                    <a:cubicBezTo>
                      <a:pt x="484164" y="968275"/>
                      <a:pt x="449751" y="934138"/>
                      <a:pt x="413832" y="903973"/>
                    </a:cubicBezTo>
                    <a:cubicBezTo>
                      <a:pt x="410713" y="901504"/>
                      <a:pt x="410283" y="896995"/>
                      <a:pt x="412757" y="893882"/>
                    </a:cubicBezTo>
                    <a:cubicBezTo>
                      <a:pt x="415230" y="890876"/>
                      <a:pt x="419747" y="890447"/>
                      <a:pt x="422865" y="892916"/>
                    </a:cubicBezTo>
                    <a:cubicBezTo>
                      <a:pt x="460290" y="922544"/>
                      <a:pt x="496531" y="955823"/>
                      <a:pt x="530407" y="991462"/>
                    </a:cubicBezTo>
                    <a:cubicBezTo>
                      <a:pt x="547183" y="1009175"/>
                      <a:pt x="563315" y="1027424"/>
                      <a:pt x="578693" y="1045996"/>
                    </a:cubicBezTo>
                    <a:cubicBezTo>
                      <a:pt x="594394" y="1064996"/>
                      <a:pt x="609235" y="1084319"/>
                      <a:pt x="623323" y="1103642"/>
                    </a:cubicBezTo>
                    <a:cubicBezTo>
                      <a:pt x="633324" y="1117597"/>
                      <a:pt x="643325" y="1131553"/>
                      <a:pt x="653112" y="1145615"/>
                    </a:cubicBezTo>
                    <a:cubicBezTo>
                      <a:pt x="662790" y="1159785"/>
                      <a:pt x="672254" y="1174170"/>
                      <a:pt x="681395" y="1188662"/>
                    </a:cubicBezTo>
                    <a:cubicBezTo>
                      <a:pt x="686987" y="1197572"/>
                      <a:pt x="699247" y="1217969"/>
                      <a:pt x="705484" y="1227523"/>
                    </a:cubicBezTo>
                    <a:cubicBezTo>
                      <a:pt x="706667" y="1228167"/>
                      <a:pt x="707743" y="1229240"/>
                      <a:pt x="708388" y="1230528"/>
                    </a:cubicBezTo>
                    <a:cubicBezTo>
                      <a:pt x="709463" y="1232568"/>
                      <a:pt x="710001" y="1233749"/>
                      <a:pt x="710108" y="1234393"/>
                    </a:cubicBezTo>
                    <a:cubicBezTo>
                      <a:pt x="711614" y="1239116"/>
                      <a:pt x="708603" y="1241478"/>
                      <a:pt x="707635" y="1242229"/>
                    </a:cubicBezTo>
                    <a:cubicBezTo>
                      <a:pt x="707420" y="1242444"/>
                      <a:pt x="706667" y="1242551"/>
                      <a:pt x="706344" y="1242766"/>
                    </a:cubicBezTo>
                    <a:cubicBezTo>
                      <a:pt x="752802" y="1264021"/>
                      <a:pt x="799690" y="1285598"/>
                      <a:pt x="845933" y="1306209"/>
                    </a:cubicBezTo>
                    <a:cubicBezTo>
                      <a:pt x="860774" y="1312865"/>
                      <a:pt x="875722" y="1319306"/>
                      <a:pt x="890670" y="1325747"/>
                    </a:cubicBezTo>
                    <a:cubicBezTo>
                      <a:pt x="909060" y="1333691"/>
                      <a:pt x="927557" y="1341420"/>
                      <a:pt x="946054" y="1349149"/>
                    </a:cubicBezTo>
                    <a:cubicBezTo>
                      <a:pt x="931751" y="1324459"/>
                      <a:pt x="891531" y="1255755"/>
                      <a:pt x="845611" y="1179860"/>
                    </a:cubicBezTo>
                    <a:cubicBezTo>
                      <a:pt x="836147" y="1164187"/>
                      <a:pt x="826468" y="1148192"/>
                      <a:pt x="816790" y="1132197"/>
                    </a:cubicBezTo>
                    <a:cubicBezTo>
                      <a:pt x="802056" y="1108043"/>
                      <a:pt x="787431" y="1083890"/>
                      <a:pt x="773235" y="1061024"/>
                    </a:cubicBezTo>
                    <a:cubicBezTo>
                      <a:pt x="740220" y="1007994"/>
                      <a:pt x="710001" y="962049"/>
                      <a:pt x="689353" y="939506"/>
                    </a:cubicBezTo>
                    <a:cubicBezTo>
                      <a:pt x="686665" y="936607"/>
                      <a:pt x="686880" y="932098"/>
                      <a:pt x="689783" y="929415"/>
                    </a:cubicBezTo>
                    <a:cubicBezTo>
                      <a:pt x="692579" y="926731"/>
                      <a:pt x="697096" y="926838"/>
                      <a:pt x="699784" y="929737"/>
                    </a:cubicBezTo>
                    <a:cubicBezTo>
                      <a:pt x="717959" y="948630"/>
                      <a:pt x="743876" y="983733"/>
                      <a:pt x="772267" y="1026243"/>
                    </a:cubicBezTo>
                    <a:cubicBezTo>
                      <a:pt x="786248" y="1047176"/>
                      <a:pt x="800981" y="1069934"/>
                      <a:pt x="815499" y="1093336"/>
                    </a:cubicBezTo>
                    <a:cubicBezTo>
                      <a:pt x="836577" y="1127259"/>
                      <a:pt x="857548" y="1162684"/>
                      <a:pt x="876797" y="1196069"/>
                    </a:cubicBezTo>
                    <a:cubicBezTo>
                      <a:pt x="925836" y="1281197"/>
                      <a:pt x="963906" y="1352799"/>
                      <a:pt x="963906" y="1352799"/>
                    </a:cubicBezTo>
                    <a:cubicBezTo>
                      <a:pt x="964659" y="1354087"/>
                      <a:pt x="963046" y="1355053"/>
                      <a:pt x="962938" y="1356341"/>
                    </a:cubicBezTo>
                    <a:cubicBezTo>
                      <a:pt x="998965" y="1371370"/>
                      <a:pt x="1035206" y="1386399"/>
                      <a:pt x="1070910" y="1402072"/>
                    </a:cubicBezTo>
                    <a:cubicBezTo>
                      <a:pt x="1071878" y="1402501"/>
                      <a:pt x="1076395" y="1404756"/>
                      <a:pt x="1081879" y="1407439"/>
                    </a:cubicBezTo>
                    <a:cubicBezTo>
                      <a:pt x="1074997" y="1388116"/>
                      <a:pt x="1063274" y="1353335"/>
                      <a:pt x="1052735" y="1324137"/>
                    </a:cubicBezTo>
                    <a:cubicBezTo>
                      <a:pt x="1047036" y="1308571"/>
                      <a:pt x="1041873" y="1294938"/>
                      <a:pt x="1038110" y="1286994"/>
                    </a:cubicBezTo>
                    <a:cubicBezTo>
                      <a:pt x="1028108" y="1265631"/>
                      <a:pt x="1012837" y="1238579"/>
                      <a:pt x="995308" y="1208951"/>
                    </a:cubicBezTo>
                    <a:cubicBezTo>
                      <a:pt x="980898" y="1184583"/>
                      <a:pt x="964874" y="1158605"/>
                      <a:pt x="948528" y="1132626"/>
                    </a:cubicBezTo>
                    <a:cubicBezTo>
                      <a:pt x="912394" y="1075195"/>
                      <a:pt x="874754" y="1018622"/>
                      <a:pt x="848622" y="984055"/>
                    </a:cubicBezTo>
                    <a:cubicBezTo>
                      <a:pt x="846256" y="980942"/>
                      <a:pt x="846794" y="976541"/>
                      <a:pt x="849912" y="974072"/>
                    </a:cubicBezTo>
                    <a:cubicBezTo>
                      <a:pt x="853031" y="971710"/>
                      <a:pt x="857548" y="972247"/>
                      <a:pt x="859914" y="975360"/>
                    </a:cubicBezTo>
                    <a:cubicBezTo>
                      <a:pt x="880454" y="1001016"/>
                      <a:pt x="908200" y="1038803"/>
                      <a:pt x="936483" y="1080455"/>
                    </a:cubicBezTo>
                    <a:cubicBezTo>
                      <a:pt x="952507" y="1103964"/>
                      <a:pt x="968638" y="1128654"/>
                      <a:pt x="983909" y="1152915"/>
                    </a:cubicBezTo>
                    <a:cubicBezTo>
                      <a:pt x="994340" y="1169769"/>
                      <a:pt x="1004449" y="1186515"/>
                      <a:pt x="1013590" y="1202510"/>
                    </a:cubicBezTo>
                    <a:cubicBezTo>
                      <a:pt x="1030474" y="1231709"/>
                      <a:pt x="1044455" y="1258546"/>
                      <a:pt x="1053918" y="1279694"/>
                    </a:cubicBezTo>
                    <a:cubicBezTo>
                      <a:pt x="1057682" y="1288067"/>
                      <a:pt x="1062844" y="1302452"/>
                      <a:pt x="1068329" y="1318769"/>
                    </a:cubicBezTo>
                    <a:cubicBezTo>
                      <a:pt x="1079190" y="1351403"/>
                      <a:pt x="1091450" y="1392196"/>
                      <a:pt x="1097150" y="1409479"/>
                    </a:cubicBezTo>
                    <a:cubicBezTo>
                      <a:pt x="1097795" y="1411196"/>
                      <a:pt x="1095860" y="1412055"/>
                      <a:pt x="1095107" y="1413666"/>
                    </a:cubicBezTo>
                    <a:cubicBezTo>
                      <a:pt x="1105646" y="1418496"/>
                      <a:pt x="1117045" y="1423434"/>
                      <a:pt x="1124035" y="1425366"/>
                    </a:cubicBezTo>
                    <a:cubicBezTo>
                      <a:pt x="1124573" y="1425474"/>
                      <a:pt x="1125111" y="1425796"/>
                      <a:pt x="1125541" y="1425903"/>
                    </a:cubicBezTo>
                    <a:cubicBezTo>
                      <a:pt x="1124788" y="1426548"/>
                      <a:pt x="1123928" y="1427406"/>
                      <a:pt x="1123713" y="1427728"/>
                    </a:cubicBezTo>
                    <a:cubicBezTo>
                      <a:pt x="1124358" y="1426977"/>
                      <a:pt x="1125111" y="1426440"/>
                      <a:pt x="1125971" y="1426118"/>
                    </a:cubicBezTo>
                    <a:cubicBezTo>
                      <a:pt x="1126509" y="1426333"/>
                      <a:pt x="1126939" y="1426333"/>
                      <a:pt x="1126939" y="1426011"/>
                    </a:cubicBezTo>
                    <a:cubicBezTo>
                      <a:pt x="1126939" y="1425903"/>
                      <a:pt x="1126939" y="1425796"/>
                      <a:pt x="1126939" y="1425796"/>
                    </a:cubicBezTo>
                    <a:cubicBezTo>
                      <a:pt x="1129090" y="1425152"/>
                      <a:pt x="1131563" y="1425689"/>
                      <a:pt x="1133284" y="1427406"/>
                    </a:cubicBezTo>
                    <a:cubicBezTo>
                      <a:pt x="1136080" y="1429983"/>
                      <a:pt x="1136188" y="1434276"/>
                      <a:pt x="1133606" y="1437068"/>
                    </a:cubicBezTo>
                    <a:cubicBezTo>
                      <a:pt x="1132531" y="1438248"/>
                      <a:pt x="1130703" y="1439322"/>
                      <a:pt x="1128122" y="1439644"/>
                    </a:cubicBezTo>
                    <a:cubicBezTo>
                      <a:pt x="1125541" y="1439859"/>
                      <a:pt x="1120164" y="1438785"/>
                      <a:pt x="1113711" y="1436531"/>
                    </a:cubicBezTo>
                    <a:cubicBezTo>
                      <a:pt x="1096612" y="1430519"/>
                      <a:pt x="1068436" y="1416779"/>
                      <a:pt x="1065425" y="1415491"/>
                    </a:cubicBezTo>
                    <a:cubicBezTo>
                      <a:pt x="1064242" y="1417101"/>
                      <a:pt x="1063705" y="1419462"/>
                      <a:pt x="1061446" y="1419462"/>
                    </a:cubicBezTo>
                    <a:cubicBezTo>
                      <a:pt x="1060801" y="1419462"/>
                      <a:pt x="1060156" y="1419355"/>
                      <a:pt x="1059510" y="1419248"/>
                    </a:cubicBezTo>
                    <a:cubicBezTo>
                      <a:pt x="1058650" y="1420321"/>
                      <a:pt x="1057682" y="1421502"/>
                      <a:pt x="1056822" y="1422683"/>
                    </a:cubicBezTo>
                    <a:cubicBezTo>
                      <a:pt x="1051015" y="1430519"/>
                      <a:pt x="1044024" y="1441039"/>
                      <a:pt x="1039185" y="1445763"/>
                    </a:cubicBezTo>
                    <a:cubicBezTo>
                      <a:pt x="1028538" y="1455746"/>
                      <a:pt x="1017892" y="1465730"/>
                      <a:pt x="1006815" y="1475284"/>
                    </a:cubicBezTo>
                    <a:cubicBezTo>
                      <a:pt x="995739" y="1484945"/>
                      <a:pt x="984446" y="1494177"/>
                      <a:pt x="972725" y="1503087"/>
                    </a:cubicBezTo>
                    <a:cubicBezTo>
                      <a:pt x="956701" y="1515003"/>
                      <a:pt x="940032" y="1526060"/>
                      <a:pt x="922825" y="1536043"/>
                    </a:cubicBezTo>
                    <a:cubicBezTo>
                      <a:pt x="905511" y="1545919"/>
                      <a:pt x="887659" y="1554722"/>
                      <a:pt x="869377" y="1562666"/>
                    </a:cubicBezTo>
                    <a:cubicBezTo>
                      <a:pt x="832921" y="1578339"/>
                      <a:pt x="794851" y="1590040"/>
                      <a:pt x="756136" y="1599057"/>
                    </a:cubicBezTo>
                    <a:cubicBezTo>
                      <a:pt x="752265" y="1599916"/>
                      <a:pt x="748393" y="1597662"/>
                      <a:pt x="747533" y="1593797"/>
                    </a:cubicBezTo>
                    <a:cubicBezTo>
                      <a:pt x="746565" y="1590040"/>
                      <a:pt x="748823" y="1586175"/>
                      <a:pt x="752695" y="1585209"/>
                    </a:cubicBezTo>
                    <a:cubicBezTo>
                      <a:pt x="790119" y="1575118"/>
                      <a:pt x="826683" y="1561914"/>
                      <a:pt x="861742" y="1545705"/>
                    </a:cubicBezTo>
                    <a:cubicBezTo>
                      <a:pt x="879271" y="1537654"/>
                      <a:pt x="896478" y="1528851"/>
                      <a:pt x="913147" y="1519297"/>
                    </a:cubicBezTo>
                    <a:cubicBezTo>
                      <a:pt x="929815" y="1509743"/>
                      <a:pt x="946162" y="1499545"/>
                      <a:pt x="961863" y="1488273"/>
                    </a:cubicBezTo>
                    <a:cubicBezTo>
                      <a:pt x="973477" y="1480007"/>
                      <a:pt x="984769" y="1471312"/>
                      <a:pt x="995846" y="1462294"/>
                    </a:cubicBezTo>
                    <a:cubicBezTo>
                      <a:pt x="1007030" y="1453170"/>
                      <a:pt x="1017892" y="1443831"/>
                      <a:pt x="1028646" y="1434384"/>
                    </a:cubicBezTo>
                    <a:cubicBezTo>
                      <a:pt x="1034023" y="1429661"/>
                      <a:pt x="1042196" y="1417638"/>
                      <a:pt x="1048111" y="1410660"/>
                    </a:cubicBezTo>
                    <a:cubicBezTo>
                      <a:pt x="1048864" y="1409801"/>
                      <a:pt x="1049186" y="1409801"/>
                      <a:pt x="1049939" y="1409157"/>
                    </a:cubicBezTo>
                    <a:cubicBezTo>
                      <a:pt x="1017247" y="1395416"/>
                      <a:pt x="984446" y="1382212"/>
                      <a:pt x="951647" y="1368901"/>
                    </a:cubicBezTo>
                    <a:cubicBezTo>
                      <a:pt x="950249" y="1370726"/>
                      <a:pt x="949065" y="1372443"/>
                      <a:pt x="945947" y="1374591"/>
                    </a:cubicBezTo>
                    <a:cubicBezTo>
                      <a:pt x="926912" y="1387580"/>
                      <a:pt x="868624" y="1410445"/>
                      <a:pt x="865506" y="1412055"/>
                    </a:cubicBezTo>
                    <a:cubicBezTo>
                      <a:pt x="835287" y="1427514"/>
                      <a:pt x="804745" y="1442328"/>
                      <a:pt x="773343" y="1455209"/>
                    </a:cubicBezTo>
                    <a:cubicBezTo>
                      <a:pt x="752372" y="1463905"/>
                      <a:pt x="731079" y="1471741"/>
                      <a:pt x="709463" y="1478719"/>
                    </a:cubicBezTo>
                    <a:cubicBezTo>
                      <a:pt x="655477" y="1496002"/>
                      <a:pt x="599771" y="1507381"/>
                      <a:pt x="542559" y="1511246"/>
                    </a:cubicBezTo>
                    <a:cubicBezTo>
                      <a:pt x="538688" y="1511568"/>
                      <a:pt x="535246" y="1508669"/>
                      <a:pt x="534924" y="1504697"/>
                    </a:cubicBezTo>
                    <a:cubicBezTo>
                      <a:pt x="534601" y="1500833"/>
                      <a:pt x="537505" y="1497398"/>
                      <a:pt x="541376" y="1497076"/>
                    </a:cubicBezTo>
                    <a:cubicBezTo>
                      <a:pt x="586006" y="1492674"/>
                      <a:pt x="629345" y="1483228"/>
                      <a:pt x="671824" y="1470668"/>
                    </a:cubicBezTo>
                    <a:cubicBezTo>
                      <a:pt x="697311" y="1463153"/>
                      <a:pt x="722476" y="1454351"/>
                      <a:pt x="747425" y="1444797"/>
                    </a:cubicBezTo>
                    <a:cubicBezTo>
                      <a:pt x="784957" y="1430519"/>
                      <a:pt x="821844" y="1414524"/>
                      <a:pt x="857978" y="1397026"/>
                    </a:cubicBezTo>
                    <a:cubicBezTo>
                      <a:pt x="861096" y="1395524"/>
                      <a:pt x="918094" y="1375342"/>
                      <a:pt x="937666" y="1363212"/>
                    </a:cubicBezTo>
                    <a:cubicBezTo>
                      <a:pt x="927342" y="1359025"/>
                      <a:pt x="917126" y="1354838"/>
                      <a:pt x="906801" y="1350544"/>
                    </a:cubicBezTo>
                    <a:cubicBezTo>
                      <a:pt x="884110" y="1341205"/>
                      <a:pt x="861527" y="1331758"/>
                      <a:pt x="839051" y="1321990"/>
                    </a:cubicBezTo>
                    <a:cubicBezTo>
                      <a:pt x="818403" y="1312972"/>
                      <a:pt x="797432" y="1303311"/>
                      <a:pt x="776784" y="1294186"/>
                    </a:cubicBezTo>
                    <a:cubicBezTo>
                      <a:pt x="757104" y="1300735"/>
                      <a:pt x="689245" y="1322634"/>
                      <a:pt x="604933" y="1341312"/>
                    </a:cubicBezTo>
                    <a:cubicBezTo>
                      <a:pt x="566541" y="1349900"/>
                      <a:pt x="525030" y="1357630"/>
                      <a:pt x="483304" y="1362890"/>
                    </a:cubicBezTo>
                    <a:cubicBezTo>
                      <a:pt x="455558" y="1366325"/>
                      <a:pt x="427812" y="1368472"/>
                      <a:pt x="400927" y="1369223"/>
                    </a:cubicBezTo>
                    <a:close/>
                    <a:moveTo>
                      <a:pt x="1054671" y="1413880"/>
                    </a:moveTo>
                    <a:cubicBezTo>
                      <a:pt x="1054563" y="1413451"/>
                      <a:pt x="1054563" y="1413129"/>
                      <a:pt x="1054563" y="1412699"/>
                    </a:cubicBezTo>
                    <a:cubicBezTo>
                      <a:pt x="1054563" y="1412592"/>
                      <a:pt x="1054563" y="1412377"/>
                      <a:pt x="1054456" y="1412377"/>
                    </a:cubicBezTo>
                    <a:cubicBezTo>
                      <a:pt x="1053596" y="1412485"/>
                      <a:pt x="1053918" y="1413236"/>
                      <a:pt x="1054671" y="1413880"/>
                    </a:cubicBezTo>
                    <a:close/>
                    <a:moveTo>
                      <a:pt x="1435690" y="394925"/>
                    </a:moveTo>
                    <a:cubicBezTo>
                      <a:pt x="1431066" y="407377"/>
                      <a:pt x="1426012" y="419615"/>
                      <a:pt x="1421387" y="431960"/>
                    </a:cubicBezTo>
                    <a:cubicBezTo>
                      <a:pt x="1419451" y="437435"/>
                      <a:pt x="1417516" y="442802"/>
                      <a:pt x="1415688" y="448384"/>
                    </a:cubicBezTo>
                    <a:cubicBezTo>
                      <a:pt x="1413322" y="455577"/>
                      <a:pt x="1407514" y="473611"/>
                      <a:pt x="1406224" y="478764"/>
                    </a:cubicBezTo>
                    <a:cubicBezTo>
                      <a:pt x="1404933" y="483810"/>
                      <a:pt x="1407622" y="486815"/>
                      <a:pt x="1407945" y="487137"/>
                    </a:cubicBezTo>
                    <a:cubicBezTo>
                      <a:pt x="1408375" y="487459"/>
                      <a:pt x="1416440" y="491109"/>
                      <a:pt x="1419774" y="482843"/>
                    </a:cubicBezTo>
                    <a:cubicBezTo>
                      <a:pt x="1420204" y="481985"/>
                      <a:pt x="1420419" y="481126"/>
                      <a:pt x="1420419" y="480160"/>
                    </a:cubicBezTo>
                    <a:cubicBezTo>
                      <a:pt x="1422785" y="473504"/>
                      <a:pt x="1428055" y="459656"/>
                      <a:pt x="1430421" y="453537"/>
                    </a:cubicBezTo>
                    <a:cubicBezTo>
                      <a:pt x="1432464" y="448384"/>
                      <a:pt x="1434615" y="443232"/>
                      <a:pt x="1436766" y="438079"/>
                    </a:cubicBezTo>
                    <a:cubicBezTo>
                      <a:pt x="1442035" y="425948"/>
                      <a:pt x="1447520" y="413818"/>
                      <a:pt x="1452682" y="401688"/>
                    </a:cubicBezTo>
                    <a:cubicBezTo>
                      <a:pt x="1458059" y="388591"/>
                      <a:pt x="1463436" y="375602"/>
                      <a:pt x="1468275" y="362398"/>
                    </a:cubicBezTo>
                    <a:cubicBezTo>
                      <a:pt x="1473222" y="349087"/>
                      <a:pt x="1477739" y="335775"/>
                      <a:pt x="1482041" y="322357"/>
                    </a:cubicBezTo>
                    <a:cubicBezTo>
                      <a:pt x="1490429" y="295520"/>
                      <a:pt x="1497526" y="268253"/>
                      <a:pt x="1503549" y="240450"/>
                    </a:cubicBezTo>
                    <a:cubicBezTo>
                      <a:pt x="1504409" y="236585"/>
                      <a:pt x="1502151" y="232720"/>
                      <a:pt x="1498279" y="231862"/>
                    </a:cubicBezTo>
                    <a:cubicBezTo>
                      <a:pt x="1494408" y="230896"/>
                      <a:pt x="1490644" y="233257"/>
                      <a:pt x="1489676" y="237014"/>
                    </a:cubicBezTo>
                    <a:cubicBezTo>
                      <a:pt x="1483761" y="258592"/>
                      <a:pt x="1476986" y="279739"/>
                      <a:pt x="1469888" y="300780"/>
                    </a:cubicBezTo>
                    <a:cubicBezTo>
                      <a:pt x="1464511" y="316560"/>
                      <a:pt x="1458812" y="332233"/>
                      <a:pt x="1453112" y="347906"/>
                    </a:cubicBezTo>
                    <a:cubicBezTo>
                      <a:pt x="1447412" y="363579"/>
                      <a:pt x="1441713" y="379252"/>
                      <a:pt x="1435690" y="394925"/>
                    </a:cubicBezTo>
                    <a:close/>
                    <a:moveTo>
                      <a:pt x="1496129" y="192787"/>
                    </a:moveTo>
                    <a:cubicBezTo>
                      <a:pt x="1495376" y="192787"/>
                      <a:pt x="1497419" y="193109"/>
                      <a:pt x="1496559" y="193216"/>
                    </a:cubicBezTo>
                    <a:cubicBezTo>
                      <a:pt x="1495376" y="193216"/>
                      <a:pt x="1497096" y="193431"/>
                      <a:pt x="1497634" y="193646"/>
                    </a:cubicBezTo>
                    <a:lnTo>
                      <a:pt x="1497742" y="192894"/>
                    </a:lnTo>
                    <a:cubicBezTo>
                      <a:pt x="1495806" y="191284"/>
                      <a:pt x="1497849" y="189781"/>
                      <a:pt x="1496881" y="191069"/>
                    </a:cubicBezTo>
                    <a:cubicBezTo>
                      <a:pt x="1496774" y="191176"/>
                      <a:pt x="1496559" y="191391"/>
                      <a:pt x="1496344" y="191606"/>
                    </a:cubicBezTo>
                    <a:cubicBezTo>
                      <a:pt x="1495913" y="192143"/>
                      <a:pt x="1495806" y="190747"/>
                      <a:pt x="1495591" y="191499"/>
                    </a:cubicBezTo>
                    <a:cubicBezTo>
                      <a:pt x="1495376" y="192035"/>
                      <a:pt x="1496559" y="192357"/>
                      <a:pt x="1495913" y="192357"/>
                    </a:cubicBezTo>
                    <a:cubicBezTo>
                      <a:pt x="1495376" y="192465"/>
                      <a:pt x="1496666" y="192679"/>
                      <a:pt x="1496129" y="192787"/>
                    </a:cubicBezTo>
                    <a:close/>
                    <a:moveTo>
                      <a:pt x="1497742" y="193646"/>
                    </a:moveTo>
                    <a:lnTo>
                      <a:pt x="1497742" y="193646"/>
                    </a:lnTo>
                    <a:lnTo>
                      <a:pt x="1497634" y="193753"/>
                    </a:lnTo>
                    <a:lnTo>
                      <a:pt x="1497634" y="193860"/>
                    </a:lnTo>
                    <a:lnTo>
                      <a:pt x="1497311" y="193860"/>
                    </a:lnTo>
                    <a:cubicBezTo>
                      <a:pt x="1497096" y="193860"/>
                      <a:pt x="1497419" y="193968"/>
                      <a:pt x="1497634" y="193968"/>
                    </a:cubicBezTo>
                    <a:cubicBezTo>
                      <a:pt x="1496666" y="197188"/>
                      <a:pt x="1498279" y="200731"/>
                      <a:pt x="1501398" y="202126"/>
                    </a:cubicBezTo>
                    <a:cubicBezTo>
                      <a:pt x="1504839" y="203629"/>
                      <a:pt x="1508926" y="202126"/>
                      <a:pt x="1510432" y="198691"/>
                    </a:cubicBezTo>
                    <a:cubicBezTo>
                      <a:pt x="1513443" y="199228"/>
                      <a:pt x="1509463" y="198906"/>
                      <a:pt x="1512367" y="199228"/>
                    </a:cubicBezTo>
                    <a:cubicBezTo>
                      <a:pt x="1513335" y="199442"/>
                      <a:pt x="1512582" y="199442"/>
                      <a:pt x="1513443" y="198906"/>
                    </a:cubicBezTo>
                    <a:cubicBezTo>
                      <a:pt x="1513443" y="198798"/>
                      <a:pt x="1513550" y="198691"/>
                      <a:pt x="1513550" y="198584"/>
                    </a:cubicBezTo>
                    <a:cubicBezTo>
                      <a:pt x="1513335" y="197725"/>
                      <a:pt x="1514088" y="198047"/>
                      <a:pt x="1513335" y="197510"/>
                    </a:cubicBezTo>
                    <a:cubicBezTo>
                      <a:pt x="1512152" y="196651"/>
                      <a:pt x="1514303" y="197081"/>
                      <a:pt x="1512905" y="196437"/>
                    </a:cubicBezTo>
                    <a:cubicBezTo>
                      <a:pt x="1512152" y="196007"/>
                      <a:pt x="1513550" y="196222"/>
                      <a:pt x="1512690" y="195900"/>
                    </a:cubicBezTo>
                    <a:cubicBezTo>
                      <a:pt x="1510647" y="195148"/>
                      <a:pt x="1514088" y="195470"/>
                      <a:pt x="1511830" y="194826"/>
                    </a:cubicBezTo>
                    <a:cubicBezTo>
                      <a:pt x="1512045" y="190962"/>
                      <a:pt x="1509033" y="187527"/>
                      <a:pt x="1505162" y="187312"/>
                    </a:cubicBezTo>
                    <a:cubicBezTo>
                      <a:pt x="1501506" y="187097"/>
                      <a:pt x="1498494" y="189566"/>
                      <a:pt x="1497742" y="192894"/>
                    </a:cubicBezTo>
                    <a:lnTo>
                      <a:pt x="1497957" y="193109"/>
                    </a:lnTo>
                    <a:cubicBezTo>
                      <a:pt x="1497849" y="193323"/>
                      <a:pt x="1497742" y="193431"/>
                      <a:pt x="1497742" y="193646"/>
                    </a:cubicBezTo>
                    <a:close/>
                    <a:moveTo>
                      <a:pt x="1463221" y="1132411"/>
                    </a:moveTo>
                    <a:cubicBezTo>
                      <a:pt x="1449133" y="1141321"/>
                      <a:pt x="1434722" y="1149909"/>
                      <a:pt x="1420097" y="1158068"/>
                    </a:cubicBezTo>
                    <a:cubicBezTo>
                      <a:pt x="1405471" y="1166226"/>
                      <a:pt x="1390738" y="1173956"/>
                      <a:pt x="1375897" y="1181577"/>
                    </a:cubicBezTo>
                    <a:cubicBezTo>
                      <a:pt x="1372133" y="1183510"/>
                      <a:pt x="1344818" y="1191453"/>
                      <a:pt x="1335354" y="1192741"/>
                    </a:cubicBezTo>
                    <a:cubicBezTo>
                      <a:pt x="1333956" y="1207878"/>
                      <a:pt x="1332343" y="1223014"/>
                      <a:pt x="1331053" y="1238257"/>
                    </a:cubicBezTo>
                    <a:lnTo>
                      <a:pt x="1323847" y="1344962"/>
                    </a:lnTo>
                    <a:lnTo>
                      <a:pt x="1320191" y="1380710"/>
                    </a:lnTo>
                    <a:cubicBezTo>
                      <a:pt x="1319976" y="1382964"/>
                      <a:pt x="1319008" y="1385970"/>
                      <a:pt x="1317717" y="1389083"/>
                    </a:cubicBezTo>
                    <a:cubicBezTo>
                      <a:pt x="1317072" y="1390478"/>
                      <a:pt x="1315889" y="1392410"/>
                      <a:pt x="1315029" y="1393913"/>
                    </a:cubicBezTo>
                    <a:cubicBezTo>
                      <a:pt x="1315996" y="1394880"/>
                      <a:pt x="1316642" y="1396168"/>
                      <a:pt x="1316749" y="1397671"/>
                    </a:cubicBezTo>
                    <a:cubicBezTo>
                      <a:pt x="1317287" y="1401428"/>
                      <a:pt x="1314599" y="1404863"/>
                      <a:pt x="1310942" y="1405292"/>
                    </a:cubicBezTo>
                    <a:cubicBezTo>
                      <a:pt x="1307931" y="1405722"/>
                      <a:pt x="1305780" y="1404863"/>
                      <a:pt x="1304382" y="1403897"/>
                    </a:cubicBezTo>
                    <a:cubicBezTo>
                      <a:pt x="1302124" y="1402179"/>
                      <a:pt x="1300403" y="1399281"/>
                      <a:pt x="1301048" y="1394987"/>
                    </a:cubicBezTo>
                    <a:cubicBezTo>
                      <a:pt x="1301586" y="1391015"/>
                      <a:pt x="1305995" y="1383500"/>
                      <a:pt x="1306426" y="1379207"/>
                    </a:cubicBezTo>
                    <a:lnTo>
                      <a:pt x="1309652" y="1343996"/>
                    </a:lnTo>
                    <a:lnTo>
                      <a:pt x="1315674" y="1237077"/>
                    </a:lnTo>
                    <a:cubicBezTo>
                      <a:pt x="1316104" y="1231172"/>
                      <a:pt x="1316749" y="1225268"/>
                      <a:pt x="1317180" y="1219257"/>
                    </a:cubicBezTo>
                    <a:cubicBezTo>
                      <a:pt x="1316534" y="1220545"/>
                      <a:pt x="1315674" y="1221511"/>
                      <a:pt x="1314491" y="1222155"/>
                    </a:cubicBezTo>
                    <a:cubicBezTo>
                      <a:pt x="1313093" y="1222907"/>
                      <a:pt x="1311157" y="1223336"/>
                      <a:pt x="1308684" y="1222370"/>
                    </a:cubicBezTo>
                    <a:cubicBezTo>
                      <a:pt x="1308254" y="1222155"/>
                      <a:pt x="1307071" y="1221618"/>
                      <a:pt x="1305780" y="1220223"/>
                    </a:cubicBezTo>
                    <a:cubicBezTo>
                      <a:pt x="1304167" y="1218505"/>
                      <a:pt x="1299113" y="1211528"/>
                      <a:pt x="1296639" y="1209059"/>
                    </a:cubicBezTo>
                    <a:cubicBezTo>
                      <a:pt x="1291692" y="1204013"/>
                      <a:pt x="1286745" y="1199075"/>
                      <a:pt x="1281691" y="1194137"/>
                    </a:cubicBezTo>
                    <a:cubicBezTo>
                      <a:pt x="1278357" y="1190917"/>
                      <a:pt x="1275024" y="1187803"/>
                      <a:pt x="1271475" y="1184690"/>
                    </a:cubicBezTo>
                    <a:cubicBezTo>
                      <a:pt x="1254375" y="1169661"/>
                      <a:pt x="1237169" y="1154740"/>
                      <a:pt x="1220500" y="1139282"/>
                    </a:cubicBezTo>
                    <a:cubicBezTo>
                      <a:pt x="1209208" y="1128976"/>
                      <a:pt x="1198239" y="1118349"/>
                      <a:pt x="1187485" y="1107399"/>
                    </a:cubicBezTo>
                    <a:cubicBezTo>
                      <a:pt x="1165761" y="1085178"/>
                      <a:pt x="1143608" y="1060380"/>
                      <a:pt x="1122960" y="1033436"/>
                    </a:cubicBezTo>
                    <a:cubicBezTo>
                      <a:pt x="1109840" y="1016260"/>
                      <a:pt x="1097258" y="998118"/>
                      <a:pt x="1085643" y="979547"/>
                    </a:cubicBezTo>
                    <a:cubicBezTo>
                      <a:pt x="1055747" y="931669"/>
                      <a:pt x="1032195" y="880142"/>
                      <a:pt x="1020795" y="829258"/>
                    </a:cubicBezTo>
                    <a:cubicBezTo>
                      <a:pt x="1019828" y="825394"/>
                      <a:pt x="1022194" y="821529"/>
                      <a:pt x="1026065" y="820670"/>
                    </a:cubicBezTo>
                    <a:cubicBezTo>
                      <a:pt x="1029829" y="819704"/>
                      <a:pt x="1033700" y="822066"/>
                      <a:pt x="1034668" y="825930"/>
                    </a:cubicBezTo>
                    <a:cubicBezTo>
                      <a:pt x="1044670" y="865327"/>
                      <a:pt x="1062522" y="904724"/>
                      <a:pt x="1084568" y="942404"/>
                    </a:cubicBezTo>
                    <a:cubicBezTo>
                      <a:pt x="1100699" y="969993"/>
                      <a:pt x="1119088" y="996615"/>
                      <a:pt x="1138338" y="1021735"/>
                    </a:cubicBezTo>
                    <a:cubicBezTo>
                      <a:pt x="1158556" y="1048035"/>
                      <a:pt x="1179527" y="1072833"/>
                      <a:pt x="1200497" y="1094947"/>
                    </a:cubicBezTo>
                    <a:cubicBezTo>
                      <a:pt x="1210821" y="1105789"/>
                      <a:pt x="1221468" y="1116416"/>
                      <a:pt x="1232222" y="1126829"/>
                    </a:cubicBezTo>
                    <a:cubicBezTo>
                      <a:pt x="1248568" y="1142610"/>
                      <a:pt x="1265129" y="1157961"/>
                      <a:pt x="1281799" y="1173419"/>
                    </a:cubicBezTo>
                    <a:cubicBezTo>
                      <a:pt x="1285347" y="1176746"/>
                      <a:pt x="1288789" y="1180182"/>
                      <a:pt x="1292122" y="1183617"/>
                    </a:cubicBezTo>
                    <a:cubicBezTo>
                      <a:pt x="1297177" y="1188770"/>
                      <a:pt x="1301909" y="1194030"/>
                      <a:pt x="1306856" y="1199290"/>
                    </a:cubicBezTo>
                    <a:cubicBezTo>
                      <a:pt x="1308361" y="1200900"/>
                      <a:pt x="1310727" y="1205516"/>
                      <a:pt x="1312770" y="1208522"/>
                    </a:cubicBezTo>
                    <a:cubicBezTo>
                      <a:pt x="1313953" y="1208844"/>
                      <a:pt x="1315029" y="1209488"/>
                      <a:pt x="1315889" y="1210347"/>
                    </a:cubicBezTo>
                    <a:cubicBezTo>
                      <a:pt x="1315244" y="1210025"/>
                      <a:pt x="1314061" y="1209810"/>
                      <a:pt x="1313846" y="1209703"/>
                    </a:cubicBezTo>
                    <a:cubicBezTo>
                      <a:pt x="1313738" y="1209703"/>
                      <a:pt x="1313631" y="1209595"/>
                      <a:pt x="1313523" y="1209595"/>
                    </a:cubicBezTo>
                    <a:cubicBezTo>
                      <a:pt x="1314491" y="1210884"/>
                      <a:pt x="1315352" y="1211635"/>
                      <a:pt x="1315996" y="1211098"/>
                    </a:cubicBezTo>
                    <a:cubicBezTo>
                      <a:pt x="1316104" y="1210991"/>
                      <a:pt x="1316212" y="1210776"/>
                      <a:pt x="1316212" y="1210669"/>
                    </a:cubicBezTo>
                    <a:cubicBezTo>
                      <a:pt x="1316534" y="1211098"/>
                      <a:pt x="1316857" y="1211635"/>
                      <a:pt x="1317180" y="1212172"/>
                    </a:cubicBezTo>
                    <a:cubicBezTo>
                      <a:pt x="1318470" y="1214748"/>
                      <a:pt x="1317717" y="1215499"/>
                      <a:pt x="1317395" y="1216680"/>
                    </a:cubicBezTo>
                    <a:cubicBezTo>
                      <a:pt x="1320083" y="1181470"/>
                      <a:pt x="1322987" y="1146367"/>
                      <a:pt x="1326321" y="1111156"/>
                    </a:cubicBezTo>
                    <a:cubicBezTo>
                      <a:pt x="1328149" y="1092478"/>
                      <a:pt x="1330192" y="1073799"/>
                      <a:pt x="1332020" y="1055228"/>
                    </a:cubicBezTo>
                    <a:cubicBezTo>
                      <a:pt x="1325030" y="1048143"/>
                      <a:pt x="1306856" y="1036549"/>
                      <a:pt x="1303737" y="1033328"/>
                    </a:cubicBezTo>
                    <a:cubicBezTo>
                      <a:pt x="1289434" y="1019480"/>
                      <a:pt x="1275776" y="1004881"/>
                      <a:pt x="1262871" y="989530"/>
                    </a:cubicBezTo>
                    <a:cubicBezTo>
                      <a:pt x="1249966" y="974179"/>
                      <a:pt x="1237814" y="958184"/>
                      <a:pt x="1226630" y="941867"/>
                    </a:cubicBezTo>
                    <a:cubicBezTo>
                      <a:pt x="1213510" y="922652"/>
                      <a:pt x="1201573" y="902792"/>
                      <a:pt x="1190819" y="882181"/>
                    </a:cubicBezTo>
                    <a:cubicBezTo>
                      <a:pt x="1180064" y="861785"/>
                      <a:pt x="1170493" y="840637"/>
                      <a:pt x="1161675" y="819167"/>
                    </a:cubicBezTo>
                    <a:cubicBezTo>
                      <a:pt x="1151243" y="793618"/>
                      <a:pt x="1142102" y="767425"/>
                      <a:pt x="1133714" y="741125"/>
                    </a:cubicBezTo>
                    <a:cubicBezTo>
                      <a:pt x="1121024" y="701513"/>
                      <a:pt x="1110163" y="661472"/>
                      <a:pt x="1099408" y="622290"/>
                    </a:cubicBezTo>
                    <a:cubicBezTo>
                      <a:pt x="1098333" y="618425"/>
                      <a:pt x="1100591" y="614560"/>
                      <a:pt x="1104355" y="613380"/>
                    </a:cubicBezTo>
                    <a:cubicBezTo>
                      <a:pt x="1108119" y="612306"/>
                      <a:pt x="1112098" y="614560"/>
                      <a:pt x="1113174" y="618318"/>
                    </a:cubicBezTo>
                    <a:cubicBezTo>
                      <a:pt x="1124896" y="656963"/>
                      <a:pt x="1137048" y="696468"/>
                      <a:pt x="1150491" y="735543"/>
                    </a:cubicBezTo>
                    <a:cubicBezTo>
                      <a:pt x="1159417" y="761306"/>
                      <a:pt x="1168988" y="786855"/>
                      <a:pt x="1179419" y="811868"/>
                    </a:cubicBezTo>
                    <a:cubicBezTo>
                      <a:pt x="1188130" y="832801"/>
                      <a:pt x="1197486" y="853412"/>
                      <a:pt x="1207702" y="873379"/>
                    </a:cubicBezTo>
                    <a:cubicBezTo>
                      <a:pt x="1218026" y="893560"/>
                      <a:pt x="1229103" y="913098"/>
                      <a:pt x="1241471" y="931884"/>
                    </a:cubicBezTo>
                    <a:cubicBezTo>
                      <a:pt x="1252010" y="948093"/>
                      <a:pt x="1263516" y="963874"/>
                      <a:pt x="1275668" y="979117"/>
                    </a:cubicBezTo>
                    <a:cubicBezTo>
                      <a:pt x="1287821" y="994253"/>
                      <a:pt x="1300726" y="1008960"/>
                      <a:pt x="1314276" y="1022916"/>
                    </a:cubicBezTo>
                    <a:cubicBezTo>
                      <a:pt x="1316427" y="1025170"/>
                      <a:pt x="1325891" y="1032040"/>
                      <a:pt x="1333741" y="1038374"/>
                    </a:cubicBezTo>
                    <a:cubicBezTo>
                      <a:pt x="1337720" y="999836"/>
                      <a:pt x="1341592" y="961405"/>
                      <a:pt x="1345571" y="922866"/>
                    </a:cubicBezTo>
                    <a:cubicBezTo>
                      <a:pt x="1351593" y="864791"/>
                      <a:pt x="1356540" y="806608"/>
                      <a:pt x="1361594" y="748532"/>
                    </a:cubicBezTo>
                    <a:cubicBezTo>
                      <a:pt x="1359873" y="747136"/>
                      <a:pt x="1358260" y="745741"/>
                      <a:pt x="1356647" y="744345"/>
                    </a:cubicBezTo>
                    <a:cubicBezTo>
                      <a:pt x="1353851" y="741984"/>
                      <a:pt x="1351378" y="739407"/>
                      <a:pt x="1349657" y="736509"/>
                    </a:cubicBezTo>
                    <a:cubicBezTo>
                      <a:pt x="1339548" y="719333"/>
                      <a:pt x="1329224" y="702372"/>
                      <a:pt x="1319116" y="685196"/>
                    </a:cubicBezTo>
                    <a:cubicBezTo>
                      <a:pt x="1312448" y="673602"/>
                      <a:pt x="1305888" y="662009"/>
                      <a:pt x="1299543" y="650200"/>
                    </a:cubicBezTo>
                    <a:cubicBezTo>
                      <a:pt x="1285670" y="623900"/>
                      <a:pt x="1272873" y="597385"/>
                      <a:pt x="1261473" y="570440"/>
                    </a:cubicBezTo>
                    <a:cubicBezTo>
                      <a:pt x="1253838" y="552298"/>
                      <a:pt x="1246955" y="533941"/>
                      <a:pt x="1240610" y="515477"/>
                    </a:cubicBezTo>
                    <a:cubicBezTo>
                      <a:pt x="1224801" y="469317"/>
                      <a:pt x="1212864" y="421977"/>
                      <a:pt x="1203831" y="373133"/>
                    </a:cubicBezTo>
                    <a:cubicBezTo>
                      <a:pt x="1203078" y="369268"/>
                      <a:pt x="1205552" y="365511"/>
                      <a:pt x="1209423" y="364760"/>
                    </a:cubicBezTo>
                    <a:cubicBezTo>
                      <a:pt x="1213295" y="364008"/>
                      <a:pt x="1217059" y="366477"/>
                      <a:pt x="1217811" y="370342"/>
                    </a:cubicBezTo>
                    <a:cubicBezTo>
                      <a:pt x="1228135" y="418112"/>
                      <a:pt x="1241793" y="464165"/>
                      <a:pt x="1258247" y="509251"/>
                    </a:cubicBezTo>
                    <a:cubicBezTo>
                      <a:pt x="1264914" y="527286"/>
                      <a:pt x="1271905" y="545213"/>
                      <a:pt x="1279325" y="563033"/>
                    </a:cubicBezTo>
                    <a:cubicBezTo>
                      <a:pt x="1290402" y="589548"/>
                      <a:pt x="1302231" y="615956"/>
                      <a:pt x="1315352" y="642042"/>
                    </a:cubicBezTo>
                    <a:cubicBezTo>
                      <a:pt x="1321266" y="653850"/>
                      <a:pt x="1327396" y="665444"/>
                      <a:pt x="1333741" y="677038"/>
                    </a:cubicBezTo>
                    <a:cubicBezTo>
                      <a:pt x="1343205" y="694535"/>
                      <a:pt x="1352883" y="711819"/>
                      <a:pt x="1362455" y="729316"/>
                    </a:cubicBezTo>
                    <a:cubicBezTo>
                      <a:pt x="1362670" y="729638"/>
                      <a:pt x="1363100" y="729853"/>
                      <a:pt x="1363315" y="730175"/>
                    </a:cubicBezTo>
                    <a:cubicBezTo>
                      <a:pt x="1365143" y="708813"/>
                      <a:pt x="1367401" y="687450"/>
                      <a:pt x="1369230" y="666195"/>
                    </a:cubicBezTo>
                    <a:cubicBezTo>
                      <a:pt x="1373531" y="616385"/>
                      <a:pt x="1378586" y="566790"/>
                      <a:pt x="1382995" y="517088"/>
                    </a:cubicBezTo>
                    <a:cubicBezTo>
                      <a:pt x="1382135" y="515799"/>
                      <a:pt x="1380091" y="515370"/>
                      <a:pt x="1380199" y="513653"/>
                    </a:cubicBezTo>
                    <a:cubicBezTo>
                      <a:pt x="1380951" y="506353"/>
                      <a:pt x="1378801" y="497443"/>
                      <a:pt x="1375682" y="487889"/>
                    </a:cubicBezTo>
                    <a:cubicBezTo>
                      <a:pt x="1368477" y="465560"/>
                      <a:pt x="1355357" y="440548"/>
                      <a:pt x="1350087" y="424875"/>
                    </a:cubicBezTo>
                    <a:cubicBezTo>
                      <a:pt x="1343850" y="406089"/>
                      <a:pt x="1337828" y="387195"/>
                      <a:pt x="1332558" y="368087"/>
                    </a:cubicBezTo>
                    <a:cubicBezTo>
                      <a:pt x="1329009" y="355420"/>
                      <a:pt x="1325783" y="342538"/>
                      <a:pt x="1322879" y="329657"/>
                    </a:cubicBezTo>
                    <a:cubicBezTo>
                      <a:pt x="1315459" y="297344"/>
                      <a:pt x="1309867" y="264710"/>
                      <a:pt x="1305780" y="231969"/>
                    </a:cubicBezTo>
                    <a:cubicBezTo>
                      <a:pt x="1305135" y="227997"/>
                      <a:pt x="1307931" y="224455"/>
                      <a:pt x="1311803" y="223811"/>
                    </a:cubicBezTo>
                    <a:cubicBezTo>
                      <a:pt x="1315674" y="223274"/>
                      <a:pt x="1319330" y="225957"/>
                      <a:pt x="1319868" y="229822"/>
                    </a:cubicBezTo>
                    <a:cubicBezTo>
                      <a:pt x="1324277" y="255478"/>
                      <a:pt x="1329977" y="280920"/>
                      <a:pt x="1336107" y="306254"/>
                    </a:cubicBezTo>
                    <a:cubicBezTo>
                      <a:pt x="1340839" y="325255"/>
                      <a:pt x="1346001" y="344149"/>
                      <a:pt x="1351162" y="362935"/>
                    </a:cubicBezTo>
                    <a:cubicBezTo>
                      <a:pt x="1356432" y="381828"/>
                      <a:pt x="1361594" y="400721"/>
                      <a:pt x="1367294" y="419508"/>
                    </a:cubicBezTo>
                    <a:cubicBezTo>
                      <a:pt x="1371273" y="433141"/>
                      <a:pt x="1380307" y="453967"/>
                      <a:pt x="1386866" y="473933"/>
                    </a:cubicBezTo>
                    <a:cubicBezTo>
                      <a:pt x="1392674" y="409524"/>
                      <a:pt x="1397836" y="345007"/>
                      <a:pt x="1404611" y="280598"/>
                    </a:cubicBezTo>
                    <a:cubicBezTo>
                      <a:pt x="1414289" y="189029"/>
                      <a:pt x="1425796" y="97461"/>
                      <a:pt x="1439884" y="6107"/>
                    </a:cubicBezTo>
                    <a:cubicBezTo>
                      <a:pt x="1440422" y="2135"/>
                      <a:pt x="1444078" y="-549"/>
                      <a:pt x="1447950" y="95"/>
                    </a:cubicBezTo>
                    <a:cubicBezTo>
                      <a:pt x="1451929" y="632"/>
                      <a:pt x="1454617" y="4282"/>
                      <a:pt x="1453972" y="8147"/>
                    </a:cubicBezTo>
                    <a:cubicBezTo>
                      <a:pt x="1440852" y="99501"/>
                      <a:pt x="1430636" y="190962"/>
                      <a:pt x="1421710" y="282316"/>
                    </a:cubicBezTo>
                    <a:cubicBezTo>
                      <a:pt x="1409020" y="410705"/>
                      <a:pt x="1399449" y="539202"/>
                      <a:pt x="1388372" y="667806"/>
                    </a:cubicBezTo>
                    <a:cubicBezTo>
                      <a:pt x="1386866" y="685303"/>
                      <a:pt x="1384823" y="702909"/>
                      <a:pt x="1383318" y="720406"/>
                    </a:cubicBezTo>
                    <a:lnTo>
                      <a:pt x="1397190" y="701728"/>
                    </a:lnTo>
                    <a:cubicBezTo>
                      <a:pt x="1405364" y="690241"/>
                      <a:pt x="1413537" y="678648"/>
                      <a:pt x="1421495" y="666947"/>
                    </a:cubicBezTo>
                    <a:cubicBezTo>
                      <a:pt x="1429453" y="655246"/>
                      <a:pt x="1437303" y="643545"/>
                      <a:pt x="1445046" y="631629"/>
                    </a:cubicBezTo>
                    <a:cubicBezTo>
                      <a:pt x="1459887" y="608978"/>
                      <a:pt x="1474728" y="585898"/>
                      <a:pt x="1489676" y="562711"/>
                    </a:cubicBezTo>
                    <a:cubicBezTo>
                      <a:pt x="1504409" y="539846"/>
                      <a:pt x="1519142" y="516873"/>
                      <a:pt x="1533338" y="493471"/>
                    </a:cubicBezTo>
                    <a:cubicBezTo>
                      <a:pt x="1552265" y="462232"/>
                      <a:pt x="1570332" y="430672"/>
                      <a:pt x="1586248" y="398360"/>
                    </a:cubicBezTo>
                    <a:cubicBezTo>
                      <a:pt x="1587969" y="394817"/>
                      <a:pt x="1592163" y="393314"/>
                      <a:pt x="1595712" y="394925"/>
                    </a:cubicBezTo>
                    <a:cubicBezTo>
                      <a:pt x="1599368" y="396642"/>
                      <a:pt x="1600874" y="400936"/>
                      <a:pt x="1599153" y="404479"/>
                    </a:cubicBezTo>
                    <a:cubicBezTo>
                      <a:pt x="1580441" y="445915"/>
                      <a:pt x="1558610" y="486708"/>
                      <a:pt x="1534951" y="526427"/>
                    </a:cubicBezTo>
                    <a:cubicBezTo>
                      <a:pt x="1525487" y="542207"/>
                      <a:pt x="1515809" y="557773"/>
                      <a:pt x="1505915" y="573231"/>
                    </a:cubicBezTo>
                    <a:cubicBezTo>
                      <a:pt x="1490967" y="596419"/>
                      <a:pt x="1475373" y="619069"/>
                      <a:pt x="1459994" y="641612"/>
                    </a:cubicBezTo>
                    <a:cubicBezTo>
                      <a:pt x="1451929" y="653421"/>
                      <a:pt x="1443648" y="665122"/>
                      <a:pt x="1435260" y="676608"/>
                    </a:cubicBezTo>
                    <a:cubicBezTo>
                      <a:pt x="1426764" y="688202"/>
                      <a:pt x="1418268" y="699581"/>
                      <a:pt x="1409450" y="710960"/>
                    </a:cubicBezTo>
                    <a:lnTo>
                      <a:pt x="1390200" y="734899"/>
                    </a:lnTo>
                    <a:cubicBezTo>
                      <a:pt x="1388802" y="736509"/>
                      <a:pt x="1384608" y="739622"/>
                      <a:pt x="1381920" y="742091"/>
                    </a:cubicBezTo>
                    <a:cubicBezTo>
                      <a:pt x="1381812" y="742950"/>
                      <a:pt x="1381489" y="743809"/>
                      <a:pt x="1380951" y="744560"/>
                    </a:cubicBezTo>
                    <a:cubicBezTo>
                      <a:pt x="1380951" y="744560"/>
                      <a:pt x="1380951" y="744560"/>
                      <a:pt x="1380951" y="744560"/>
                    </a:cubicBezTo>
                    <a:cubicBezTo>
                      <a:pt x="1380629" y="747673"/>
                      <a:pt x="1380307" y="750786"/>
                      <a:pt x="1380091" y="753899"/>
                    </a:cubicBezTo>
                    <a:cubicBezTo>
                      <a:pt x="1380091" y="754221"/>
                      <a:pt x="1380414" y="754543"/>
                      <a:pt x="1380307" y="754865"/>
                    </a:cubicBezTo>
                    <a:cubicBezTo>
                      <a:pt x="1380307" y="755080"/>
                      <a:pt x="1379984" y="754973"/>
                      <a:pt x="1379876" y="755188"/>
                    </a:cubicBezTo>
                    <a:cubicBezTo>
                      <a:pt x="1374607" y="811760"/>
                      <a:pt x="1369660" y="868226"/>
                      <a:pt x="1363530" y="924799"/>
                    </a:cubicBezTo>
                    <a:cubicBezTo>
                      <a:pt x="1359336" y="961941"/>
                      <a:pt x="1355357" y="999084"/>
                      <a:pt x="1351270" y="1036227"/>
                    </a:cubicBezTo>
                    <a:cubicBezTo>
                      <a:pt x="1352991" y="1034724"/>
                      <a:pt x="1355034" y="1033114"/>
                      <a:pt x="1355895" y="1031933"/>
                    </a:cubicBezTo>
                    <a:lnTo>
                      <a:pt x="1380091" y="1002734"/>
                    </a:lnTo>
                    <a:lnTo>
                      <a:pt x="1451714" y="915352"/>
                    </a:lnTo>
                    <a:cubicBezTo>
                      <a:pt x="1473007" y="888944"/>
                      <a:pt x="1498602" y="859745"/>
                      <a:pt x="1525057" y="829044"/>
                    </a:cubicBezTo>
                    <a:cubicBezTo>
                      <a:pt x="1549254" y="801133"/>
                      <a:pt x="1573988" y="772041"/>
                      <a:pt x="1596142" y="742198"/>
                    </a:cubicBezTo>
                    <a:cubicBezTo>
                      <a:pt x="1627329" y="699903"/>
                      <a:pt x="1653569" y="656319"/>
                      <a:pt x="1665076" y="612521"/>
                    </a:cubicBezTo>
                    <a:cubicBezTo>
                      <a:pt x="1665936" y="608656"/>
                      <a:pt x="1669808" y="606402"/>
                      <a:pt x="1673679" y="607368"/>
                    </a:cubicBezTo>
                    <a:cubicBezTo>
                      <a:pt x="1677443" y="608227"/>
                      <a:pt x="1679809" y="612091"/>
                      <a:pt x="1678841" y="615956"/>
                    </a:cubicBezTo>
                    <a:cubicBezTo>
                      <a:pt x="1668087" y="661794"/>
                      <a:pt x="1642385" y="708169"/>
                      <a:pt x="1610768" y="752719"/>
                    </a:cubicBezTo>
                    <a:cubicBezTo>
                      <a:pt x="1588829" y="783528"/>
                      <a:pt x="1564202" y="813478"/>
                      <a:pt x="1539683" y="841711"/>
                    </a:cubicBezTo>
                    <a:cubicBezTo>
                      <a:pt x="1513335" y="872198"/>
                      <a:pt x="1487095" y="900538"/>
                      <a:pt x="1465479" y="926624"/>
                    </a:cubicBezTo>
                    <a:cubicBezTo>
                      <a:pt x="1455801" y="938217"/>
                      <a:pt x="1446122" y="949811"/>
                      <a:pt x="1436228" y="961297"/>
                    </a:cubicBezTo>
                    <a:cubicBezTo>
                      <a:pt x="1421495" y="978366"/>
                      <a:pt x="1406654" y="995434"/>
                      <a:pt x="1391813" y="1012503"/>
                    </a:cubicBezTo>
                    <a:lnTo>
                      <a:pt x="1366971" y="1040950"/>
                    </a:lnTo>
                    <a:cubicBezTo>
                      <a:pt x="1365358" y="1042883"/>
                      <a:pt x="1359766" y="1045674"/>
                      <a:pt x="1356755" y="1048035"/>
                    </a:cubicBezTo>
                    <a:cubicBezTo>
                      <a:pt x="1357077" y="1049216"/>
                      <a:pt x="1357185" y="1050397"/>
                      <a:pt x="1356970" y="1051685"/>
                    </a:cubicBezTo>
                    <a:cubicBezTo>
                      <a:pt x="1356325" y="1055335"/>
                      <a:pt x="1352668" y="1057804"/>
                      <a:pt x="1349012" y="1057053"/>
                    </a:cubicBezTo>
                    <a:cubicBezTo>
                      <a:pt x="1349012" y="1057053"/>
                      <a:pt x="1349012" y="1057053"/>
                      <a:pt x="1348904" y="1057053"/>
                    </a:cubicBezTo>
                    <a:cubicBezTo>
                      <a:pt x="1346861" y="1075624"/>
                      <a:pt x="1344710" y="1094303"/>
                      <a:pt x="1342774" y="1112874"/>
                    </a:cubicBezTo>
                    <a:cubicBezTo>
                      <a:pt x="1340516" y="1134773"/>
                      <a:pt x="1338580" y="1156672"/>
                      <a:pt x="1336537" y="1178464"/>
                    </a:cubicBezTo>
                    <a:cubicBezTo>
                      <a:pt x="1346538" y="1176103"/>
                      <a:pt x="1365681" y="1169769"/>
                      <a:pt x="1368692" y="1168266"/>
                    </a:cubicBezTo>
                    <a:cubicBezTo>
                      <a:pt x="1383102" y="1160322"/>
                      <a:pt x="1397405" y="1152164"/>
                      <a:pt x="1411601" y="1143683"/>
                    </a:cubicBezTo>
                    <a:cubicBezTo>
                      <a:pt x="1425796" y="1135203"/>
                      <a:pt x="1439669" y="1126507"/>
                      <a:pt x="1453327" y="1117383"/>
                    </a:cubicBezTo>
                    <a:cubicBezTo>
                      <a:pt x="1478384" y="1100958"/>
                      <a:pt x="1503334" y="1082816"/>
                      <a:pt x="1527853" y="1063601"/>
                    </a:cubicBezTo>
                    <a:cubicBezTo>
                      <a:pt x="1551835" y="1044815"/>
                      <a:pt x="1575279" y="1024955"/>
                      <a:pt x="1597002" y="1003593"/>
                    </a:cubicBezTo>
                    <a:cubicBezTo>
                      <a:pt x="1626254" y="974716"/>
                      <a:pt x="1652601" y="943477"/>
                      <a:pt x="1673142" y="909233"/>
                    </a:cubicBezTo>
                    <a:cubicBezTo>
                      <a:pt x="1675185" y="905905"/>
                      <a:pt x="1679486" y="904724"/>
                      <a:pt x="1682928" y="906657"/>
                    </a:cubicBezTo>
                    <a:cubicBezTo>
                      <a:pt x="1686369" y="908696"/>
                      <a:pt x="1687445" y="912990"/>
                      <a:pt x="1685509" y="916426"/>
                    </a:cubicBezTo>
                    <a:cubicBezTo>
                      <a:pt x="1660236" y="961190"/>
                      <a:pt x="1626146" y="1001983"/>
                      <a:pt x="1587431" y="1038159"/>
                    </a:cubicBezTo>
                    <a:cubicBezTo>
                      <a:pt x="1572160" y="1052437"/>
                      <a:pt x="1556244" y="1066070"/>
                      <a:pt x="1539790" y="1078844"/>
                    </a:cubicBezTo>
                    <a:cubicBezTo>
                      <a:pt x="1514948" y="1098275"/>
                      <a:pt x="1488923" y="1115987"/>
                      <a:pt x="1463221" y="1132411"/>
                    </a:cubicBezTo>
                    <a:close/>
                    <a:moveTo>
                      <a:pt x="1355249" y="1051578"/>
                    </a:moveTo>
                    <a:cubicBezTo>
                      <a:pt x="1356002" y="1052222"/>
                      <a:pt x="1355787" y="1049860"/>
                      <a:pt x="1355787" y="1049216"/>
                    </a:cubicBezTo>
                    <a:lnTo>
                      <a:pt x="1355787" y="1049001"/>
                    </a:lnTo>
                    <a:cubicBezTo>
                      <a:pt x="1354711" y="1049968"/>
                      <a:pt x="1354282" y="1050934"/>
                      <a:pt x="1355249" y="1051578"/>
                    </a:cubicBezTo>
                    <a:close/>
                    <a:moveTo>
                      <a:pt x="2305377" y="1362031"/>
                    </a:moveTo>
                    <a:cubicBezTo>
                      <a:pt x="2279890" y="1366003"/>
                      <a:pt x="2254295" y="1369760"/>
                      <a:pt x="2228701" y="1373625"/>
                    </a:cubicBezTo>
                    <a:cubicBezTo>
                      <a:pt x="2229346" y="1374161"/>
                      <a:pt x="2229561" y="1374805"/>
                      <a:pt x="2230421" y="1375449"/>
                    </a:cubicBezTo>
                    <a:cubicBezTo>
                      <a:pt x="2236013" y="1379636"/>
                      <a:pt x="2244186" y="1383286"/>
                      <a:pt x="2253435" y="1386828"/>
                    </a:cubicBezTo>
                    <a:cubicBezTo>
                      <a:pt x="2271072" y="1393591"/>
                      <a:pt x="2292580" y="1399173"/>
                      <a:pt x="2309357" y="1403145"/>
                    </a:cubicBezTo>
                    <a:cubicBezTo>
                      <a:pt x="2338715" y="1410338"/>
                      <a:pt x="2370763" y="1418818"/>
                      <a:pt x="2403563" y="1427299"/>
                    </a:cubicBezTo>
                    <a:cubicBezTo>
                      <a:pt x="2424211" y="1432559"/>
                      <a:pt x="2445181" y="1437926"/>
                      <a:pt x="2466152" y="1442328"/>
                    </a:cubicBezTo>
                    <a:cubicBezTo>
                      <a:pt x="2502178" y="1450057"/>
                      <a:pt x="2537990" y="1455639"/>
                      <a:pt x="2571435" y="1455317"/>
                    </a:cubicBezTo>
                    <a:cubicBezTo>
                      <a:pt x="2575306" y="1455209"/>
                      <a:pt x="2578640" y="1458215"/>
                      <a:pt x="2578748" y="1462187"/>
                    </a:cubicBezTo>
                    <a:cubicBezTo>
                      <a:pt x="2578855" y="1466159"/>
                      <a:pt x="2575736" y="1469380"/>
                      <a:pt x="2571757" y="1469487"/>
                    </a:cubicBezTo>
                    <a:cubicBezTo>
                      <a:pt x="2537237" y="1471204"/>
                      <a:pt x="2500027" y="1467233"/>
                      <a:pt x="2462496" y="1460255"/>
                    </a:cubicBezTo>
                    <a:cubicBezTo>
                      <a:pt x="2441202" y="1456283"/>
                      <a:pt x="2419801" y="1451345"/>
                      <a:pt x="2398723" y="1445978"/>
                    </a:cubicBezTo>
                    <a:cubicBezTo>
                      <a:pt x="2365923" y="1437497"/>
                      <a:pt x="2334199" y="1427728"/>
                      <a:pt x="2305055" y="1419999"/>
                    </a:cubicBezTo>
                    <a:cubicBezTo>
                      <a:pt x="2284622" y="1414310"/>
                      <a:pt x="2257521" y="1406151"/>
                      <a:pt x="2238379" y="1396705"/>
                    </a:cubicBezTo>
                    <a:cubicBezTo>
                      <a:pt x="2225367" y="1390371"/>
                      <a:pt x="2216656" y="1383071"/>
                      <a:pt x="2213322" y="1375986"/>
                    </a:cubicBezTo>
                    <a:cubicBezTo>
                      <a:pt x="2177618" y="1381461"/>
                      <a:pt x="2141914" y="1387043"/>
                      <a:pt x="2106211" y="1392196"/>
                    </a:cubicBezTo>
                    <a:cubicBezTo>
                      <a:pt x="2077927" y="1396275"/>
                      <a:pt x="2049537" y="1400140"/>
                      <a:pt x="2021253" y="1404111"/>
                    </a:cubicBezTo>
                    <a:cubicBezTo>
                      <a:pt x="2024049" y="1405614"/>
                      <a:pt x="2026200" y="1406795"/>
                      <a:pt x="2026630" y="1407010"/>
                    </a:cubicBezTo>
                    <a:lnTo>
                      <a:pt x="2098145" y="1446729"/>
                    </a:lnTo>
                    <a:cubicBezTo>
                      <a:pt x="2138473" y="1468736"/>
                      <a:pt x="2178156" y="1488488"/>
                      <a:pt x="2218699" y="1505878"/>
                    </a:cubicBezTo>
                    <a:cubicBezTo>
                      <a:pt x="2259135" y="1523269"/>
                      <a:pt x="2300431" y="1538405"/>
                      <a:pt x="2345060" y="1549355"/>
                    </a:cubicBezTo>
                    <a:cubicBezTo>
                      <a:pt x="2360331" y="1553112"/>
                      <a:pt x="2378613" y="1560519"/>
                      <a:pt x="2396680" y="1564813"/>
                    </a:cubicBezTo>
                    <a:cubicBezTo>
                      <a:pt x="2408080" y="1567497"/>
                      <a:pt x="2419264" y="1569107"/>
                      <a:pt x="2429373" y="1567282"/>
                    </a:cubicBezTo>
                    <a:cubicBezTo>
                      <a:pt x="2433244" y="1566530"/>
                      <a:pt x="2437008" y="1568999"/>
                      <a:pt x="2437761" y="1572864"/>
                    </a:cubicBezTo>
                    <a:cubicBezTo>
                      <a:pt x="2438513" y="1576728"/>
                      <a:pt x="2435933" y="1580486"/>
                      <a:pt x="2432061" y="1581237"/>
                    </a:cubicBezTo>
                    <a:cubicBezTo>
                      <a:pt x="2422920" y="1583169"/>
                      <a:pt x="2412919" y="1582955"/>
                      <a:pt x="2402703" y="1581452"/>
                    </a:cubicBezTo>
                    <a:cubicBezTo>
                      <a:pt x="2381517" y="1578446"/>
                      <a:pt x="2359148" y="1569858"/>
                      <a:pt x="2341189" y="1565886"/>
                    </a:cubicBezTo>
                    <a:cubicBezTo>
                      <a:pt x="2295269" y="1555366"/>
                      <a:pt x="2252467" y="1541411"/>
                      <a:pt x="2211064" y="1523698"/>
                    </a:cubicBezTo>
                    <a:cubicBezTo>
                      <a:pt x="2169875" y="1505986"/>
                      <a:pt x="2130193" y="1484731"/>
                      <a:pt x="2089757" y="1461758"/>
                    </a:cubicBezTo>
                    <a:lnTo>
                      <a:pt x="2019102" y="1419999"/>
                    </a:lnTo>
                    <a:cubicBezTo>
                      <a:pt x="2018027" y="1419462"/>
                      <a:pt x="2007273" y="1413129"/>
                      <a:pt x="1997594" y="1407439"/>
                    </a:cubicBezTo>
                    <a:cubicBezTo>
                      <a:pt x="1934144" y="1416349"/>
                      <a:pt x="1870588" y="1425366"/>
                      <a:pt x="1807031" y="1434276"/>
                    </a:cubicBezTo>
                    <a:cubicBezTo>
                      <a:pt x="1802299" y="1434921"/>
                      <a:pt x="1797674" y="1435672"/>
                      <a:pt x="1792943" y="1436316"/>
                    </a:cubicBezTo>
                    <a:lnTo>
                      <a:pt x="1822194" y="1457034"/>
                    </a:lnTo>
                    <a:cubicBezTo>
                      <a:pt x="1834776" y="1465515"/>
                      <a:pt x="1847681" y="1473351"/>
                      <a:pt x="1860909" y="1480866"/>
                    </a:cubicBezTo>
                    <a:cubicBezTo>
                      <a:pt x="1880589" y="1492138"/>
                      <a:pt x="1900914" y="1502658"/>
                      <a:pt x="1921347" y="1512749"/>
                    </a:cubicBezTo>
                    <a:cubicBezTo>
                      <a:pt x="1950706" y="1527563"/>
                      <a:pt x="1980172" y="1541840"/>
                      <a:pt x="2009638" y="1555903"/>
                    </a:cubicBezTo>
                    <a:cubicBezTo>
                      <a:pt x="2039213" y="1569965"/>
                      <a:pt x="2068786" y="1583492"/>
                      <a:pt x="2099006" y="1595944"/>
                    </a:cubicBezTo>
                    <a:cubicBezTo>
                      <a:pt x="2139011" y="1612261"/>
                      <a:pt x="2179769" y="1626646"/>
                      <a:pt x="2222355" y="1637595"/>
                    </a:cubicBezTo>
                    <a:cubicBezTo>
                      <a:pt x="2226227" y="1638454"/>
                      <a:pt x="2228593" y="1642319"/>
                      <a:pt x="2227625" y="1646183"/>
                    </a:cubicBezTo>
                    <a:cubicBezTo>
                      <a:pt x="2226765" y="1649940"/>
                      <a:pt x="2222893" y="1652302"/>
                      <a:pt x="2219022" y="1651443"/>
                    </a:cubicBezTo>
                    <a:cubicBezTo>
                      <a:pt x="2175467" y="1641567"/>
                      <a:pt x="2133419" y="1628256"/>
                      <a:pt x="2092445" y="1612476"/>
                    </a:cubicBezTo>
                    <a:cubicBezTo>
                      <a:pt x="2061581" y="1600667"/>
                      <a:pt x="2031254" y="1587463"/>
                      <a:pt x="2001358" y="1573293"/>
                    </a:cubicBezTo>
                    <a:cubicBezTo>
                      <a:pt x="1971676" y="1559231"/>
                      <a:pt x="1942425" y="1544094"/>
                      <a:pt x="1913066" y="1528958"/>
                    </a:cubicBezTo>
                    <a:cubicBezTo>
                      <a:pt x="1895967" y="1520048"/>
                      <a:pt x="1878976" y="1510924"/>
                      <a:pt x="1862307" y="1501155"/>
                    </a:cubicBezTo>
                    <a:cubicBezTo>
                      <a:pt x="1845638" y="1491279"/>
                      <a:pt x="1829292" y="1480866"/>
                      <a:pt x="1813483" y="1469702"/>
                    </a:cubicBezTo>
                    <a:lnTo>
                      <a:pt x="1781866" y="1445763"/>
                    </a:lnTo>
                    <a:cubicBezTo>
                      <a:pt x="1779607" y="1444153"/>
                      <a:pt x="1774230" y="1442972"/>
                      <a:pt x="1771112" y="1441791"/>
                    </a:cubicBezTo>
                    <a:cubicBezTo>
                      <a:pt x="1769606" y="1441254"/>
                      <a:pt x="1769283" y="1440503"/>
                      <a:pt x="1768208" y="1439859"/>
                    </a:cubicBezTo>
                    <a:cubicBezTo>
                      <a:pt x="1738419" y="1444045"/>
                      <a:pt x="1708523" y="1448232"/>
                      <a:pt x="1678841" y="1452633"/>
                    </a:cubicBezTo>
                    <a:cubicBezTo>
                      <a:pt x="1637008" y="1458752"/>
                      <a:pt x="1595067" y="1465193"/>
                      <a:pt x="1553340" y="1471849"/>
                    </a:cubicBezTo>
                    <a:cubicBezTo>
                      <a:pt x="1558933" y="1476035"/>
                      <a:pt x="1564525" y="1480222"/>
                      <a:pt x="1570332" y="1484194"/>
                    </a:cubicBezTo>
                    <a:cubicBezTo>
                      <a:pt x="1576354" y="1488488"/>
                      <a:pt x="1582592" y="1492567"/>
                      <a:pt x="1588829" y="1496539"/>
                    </a:cubicBezTo>
                    <a:cubicBezTo>
                      <a:pt x="1606466" y="1507703"/>
                      <a:pt x="1624103" y="1518867"/>
                      <a:pt x="1641847" y="1530032"/>
                    </a:cubicBezTo>
                    <a:cubicBezTo>
                      <a:pt x="1659484" y="1541089"/>
                      <a:pt x="1677228" y="1552038"/>
                      <a:pt x="1695188" y="1562773"/>
                    </a:cubicBezTo>
                    <a:cubicBezTo>
                      <a:pt x="1726482" y="1581774"/>
                      <a:pt x="1759820" y="1601204"/>
                      <a:pt x="1794126" y="1620205"/>
                    </a:cubicBezTo>
                    <a:cubicBezTo>
                      <a:pt x="1827141" y="1638347"/>
                      <a:pt x="1861231" y="1655952"/>
                      <a:pt x="1895967" y="1671196"/>
                    </a:cubicBezTo>
                    <a:cubicBezTo>
                      <a:pt x="1943070" y="1692021"/>
                      <a:pt x="1991249" y="1708768"/>
                      <a:pt x="2039642" y="1717248"/>
                    </a:cubicBezTo>
                    <a:cubicBezTo>
                      <a:pt x="2043514" y="1717892"/>
                      <a:pt x="2046095" y="1721542"/>
                      <a:pt x="2045450" y="1725407"/>
                    </a:cubicBezTo>
                    <a:cubicBezTo>
                      <a:pt x="2044804" y="1729379"/>
                      <a:pt x="2041148" y="1731955"/>
                      <a:pt x="2037277" y="1731311"/>
                    </a:cubicBezTo>
                    <a:cubicBezTo>
                      <a:pt x="1987593" y="1723796"/>
                      <a:pt x="1937586" y="1708124"/>
                      <a:pt x="1888869" y="1687727"/>
                    </a:cubicBezTo>
                    <a:cubicBezTo>
                      <a:pt x="1853273" y="1672806"/>
                      <a:pt x="1818322" y="1655523"/>
                      <a:pt x="1784769" y="1637058"/>
                    </a:cubicBezTo>
                    <a:cubicBezTo>
                      <a:pt x="1750141" y="1618058"/>
                      <a:pt x="1717018" y="1597662"/>
                      <a:pt x="1685724" y="1578124"/>
                    </a:cubicBezTo>
                    <a:cubicBezTo>
                      <a:pt x="1671421" y="1569214"/>
                      <a:pt x="1657333" y="1560197"/>
                      <a:pt x="1643245" y="1551072"/>
                    </a:cubicBezTo>
                    <a:cubicBezTo>
                      <a:pt x="1622167" y="1537332"/>
                      <a:pt x="1601304" y="1523376"/>
                      <a:pt x="1580333" y="1509421"/>
                    </a:cubicBezTo>
                    <a:cubicBezTo>
                      <a:pt x="1573988" y="1505127"/>
                      <a:pt x="1567751" y="1500833"/>
                      <a:pt x="1561621" y="1496324"/>
                    </a:cubicBezTo>
                    <a:cubicBezTo>
                      <a:pt x="1555599" y="1491816"/>
                      <a:pt x="1549576" y="1487199"/>
                      <a:pt x="1543554" y="1482476"/>
                    </a:cubicBezTo>
                    <a:cubicBezTo>
                      <a:pt x="1543554" y="1482476"/>
                      <a:pt x="1543339" y="1482261"/>
                      <a:pt x="1543339" y="1482261"/>
                    </a:cubicBezTo>
                    <a:cubicBezTo>
                      <a:pt x="1540973" y="1484194"/>
                      <a:pt x="1537854" y="1485589"/>
                      <a:pt x="1535059" y="1483764"/>
                    </a:cubicBezTo>
                    <a:cubicBezTo>
                      <a:pt x="1532693" y="1482154"/>
                      <a:pt x="1533230" y="1479148"/>
                      <a:pt x="1533660" y="1476465"/>
                    </a:cubicBezTo>
                    <a:cubicBezTo>
                      <a:pt x="1518605" y="1480329"/>
                      <a:pt x="1497742" y="1485911"/>
                      <a:pt x="1482686" y="1488380"/>
                    </a:cubicBezTo>
                    <a:cubicBezTo>
                      <a:pt x="1476233" y="1489454"/>
                      <a:pt x="1470749" y="1489991"/>
                      <a:pt x="1467092" y="1489669"/>
                    </a:cubicBezTo>
                    <a:cubicBezTo>
                      <a:pt x="1464081" y="1489454"/>
                      <a:pt x="1461930" y="1488595"/>
                      <a:pt x="1460532" y="1487736"/>
                    </a:cubicBezTo>
                    <a:cubicBezTo>
                      <a:pt x="1457306" y="1485589"/>
                      <a:pt x="1456446" y="1481403"/>
                      <a:pt x="1458489" y="1478289"/>
                    </a:cubicBezTo>
                    <a:cubicBezTo>
                      <a:pt x="1460425" y="1475284"/>
                      <a:pt x="1464296" y="1474318"/>
                      <a:pt x="1467307" y="1475928"/>
                    </a:cubicBezTo>
                    <a:cubicBezTo>
                      <a:pt x="1466877" y="1477216"/>
                      <a:pt x="1470856" y="1476035"/>
                      <a:pt x="1473867" y="1475713"/>
                    </a:cubicBezTo>
                    <a:cubicBezTo>
                      <a:pt x="1480105" y="1474962"/>
                      <a:pt x="1488385" y="1473244"/>
                      <a:pt x="1497096" y="1471097"/>
                    </a:cubicBezTo>
                    <a:cubicBezTo>
                      <a:pt x="1506237" y="1468950"/>
                      <a:pt x="1515594" y="1466481"/>
                      <a:pt x="1524089" y="1464119"/>
                    </a:cubicBezTo>
                    <a:cubicBezTo>
                      <a:pt x="1523982" y="1462724"/>
                      <a:pt x="1524412" y="1461651"/>
                      <a:pt x="1524520" y="1461436"/>
                    </a:cubicBezTo>
                    <a:cubicBezTo>
                      <a:pt x="1525272" y="1459181"/>
                      <a:pt x="1527638" y="1455639"/>
                      <a:pt x="1533123" y="1457356"/>
                    </a:cubicBezTo>
                    <a:cubicBezTo>
                      <a:pt x="1533553" y="1457464"/>
                      <a:pt x="1534413" y="1457786"/>
                      <a:pt x="1535488" y="1458537"/>
                    </a:cubicBezTo>
                    <a:cubicBezTo>
                      <a:pt x="1535919" y="1458859"/>
                      <a:pt x="1537102" y="1459718"/>
                      <a:pt x="1537962" y="1460362"/>
                    </a:cubicBezTo>
                    <a:cubicBezTo>
                      <a:pt x="1540113" y="1459826"/>
                      <a:pt x="1541726" y="1459396"/>
                      <a:pt x="1543339" y="1458967"/>
                    </a:cubicBezTo>
                    <a:cubicBezTo>
                      <a:pt x="1563234" y="1429016"/>
                      <a:pt x="1582914" y="1399388"/>
                      <a:pt x="1603455" y="1371048"/>
                    </a:cubicBezTo>
                    <a:cubicBezTo>
                      <a:pt x="1619801" y="1348505"/>
                      <a:pt x="1636578" y="1326391"/>
                      <a:pt x="1654322" y="1304921"/>
                    </a:cubicBezTo>
                    <a:cubicBezTo>
                      <a:pt x="1668947" y="1287101"/>
                      <a:pt x="1684218" y="1269711"/>
                      <a:pt x="1700242" y="1252642"/>
                    </a:cubicBezTo>
                    <a:cubicBezTo>
                      <a:pt x="1715943" y="1236003"/>
                      <a:pt x="1732504" y="1219793"/>
                      <a:pt x="1749818" y="1203691"/>
                    </a:cubicBezTo>
                    <a:cubicBezTo>
                      <a:pt x="1761218" y="1193278"/>
                      <a:pt x="1772617" y="1182973"/>
                      <a:pt x="1784124" y="1172667"/>
                    </a:cubicBezTo>
                    <a:cubicBezTo>
                      <a:pt x="1801331" y="1157424"/>
                      <a:pt x="1818860" y="1142288"/>
                      <a:pt x="1836389" y="1127366"/>
                    </a:cubicBezTo>
                    <a:lnTo>
                      <a:pt x="1865103" y="1103642"/>
                    </a:lnTo>
                    <a:cubicBezTo>
                      <a:pt x="1867254" y="1102032"/>
                      <a:pt x="1871018" y="1098060"/>
                      <a:pt x="1873706" y="1095698"/>
                    </a:cubicBezTo>
                    <a:cubicBezTo>
                      <a:pt x="1875535" y="1093981"/>
                      <a:pt x="1877255" y="1092907"/>
                      <a:pt x="1878223" y="1092585"/>
                    </a:cubicBezTo>
                    <a:cubicBezTo>
                      <a:pt x="1881449" y="1091404"/>
                      <a:pt x="1883815" y="1092263"/>
                      <a:pt x="1885321" y="1093444"/>
                    </a:cubicBezTo>
                    <a:cubicBezTo>
                      <a:pt x="1886611" y="1094410"/>
                      <a:pt x="1889300" y="1096879"/>
                      <a:pt x="1887794" y="1101924"/>
                    </a:cubicBezTo>
                    <a:cubicBezTo>
                      <a:pt x="1887041" y="1104715"/>
                      <a:pt x="1884676" y="1106540"/>
                      <a:pt x="1881879" y="1106862"/>
                    </a:cubicBezTo>
                    <a:cubicBezTo>
                      <a:pt x="1879299" y="1109439"/>
                      <a:pt x="1875965" y="1113089"/>
                      <a:pt x="1874029" y="1114699"/>
                    </a:cubicBezTo>
                    <a:lnTo>
                      <a:pt x="1846498" y="1138745"/>
                    </a:lnTo>
                    <a:cubicBezTo>
                      <a:pt x="1832195" y="1151627"/>
                      <a:pt x="1818107" y="1164509"/>
                      <a:pt x="1804019" y="1177498"/>
                    </a:cubicBezTo>
                    <a:cubicBezTo>
                      <a:pt x="1789932" y="1190487"/>
                      <a:pt x="1776059" y="1203584"/>
                      <a:pt x="1762186" y="1216788"/>
                    </a:cubicBezTo>
                    <a:cubicBezTo>
                      <a:pt x="1736806" y="1241049"/>
                      <a:pt x="1713577" y="1265954"/>
                      <a:pt x="1691316" y="1291180"/>
                    </a:cubicBezTo>
                    <a:cubicBezTo>
                      <a:pt x="1676153" y="1308464"/>
                      <a:pt x="1661527" y="1325854"/>
                      <a:pt x="1647224" y="1343674"/>
                    </a:cubicBezTo>
                    <a:cubicBezTo>
                      <a:pt x="1618510" y="1379314"/>
                      <a:pt x="1591733" y="1416886"/>
                      <a:pt x="1564848" y="1455102"/>
                    </a:cubicBezTo>
                    <a:cubicBezTo>
                      <a:pt x="1601949" y="1448769"/>
                      <a:pt x="1639158" y="1442650"/>
                      <a:pt x="1676368" y="1436746"/>
                    </a:cubicBezTo>
                    <a:cubicBezTo>
                      <a:pt x="1714545" y="1430841"/>
                      <a:pt x="1752722" y="1424937"/>
                      <a:pt x="1790899" y="1419248"/>
                    </a:cubicBezTo>
                    <a:cubicBezTo>
                      <a:pt x="1790254" y="1417101"/>
                      <a:pt x="1788641" y="1415061"/>
                      <a:pt x="1790146" y="1413129"/>
                    </a:cubicBezTo>
                    <a:cubicBezTo>
                      <a:pt x="1823162" y="1369653"/>
                      <a:pt x="1858650" y="1328216"/>
                      <a:pt x="1896505" y="1288926"/>
                    </a:cubicBezTo>
                    <a:cubicBezTo>
                      <a:pt x="1911561" y="1273146"/>
                      <a:pt x="1927047" y="1257795"/>
                      <a:pt x="1942855" y="1242766"/>
                    </a:cubicBezTo>
                    <a:cubicBezTo>
                      <a:pt x="1966514" y="1220330"/>
                      <a:pt x="1991141" y="1198753"/>
                      <a:pt x="2015984" y="1177498"/>
                    </a:cubicBezTo>
                    <a:cubicBezTo>
                      <a:pt x="2029103" y="1166441"/>
                      <a:pt x="2042439" y="1155599"/>
                      <a:pt x="2056096" y="1145079"/>
                    </a:cubicBezTo>
                    <a:cubicBezTo>
                      <a:pt x="2069647" y="1134558"/>
                      <a:pt x="2083519" y="1124360"/>
                      <a:pt x="2097715" y="1114592"/>
                    </a:cubicBezTo>
                    <a:cubicBezTo>
                      <a:pt x="2102984" y="1110834"/>
                      <a:pt x="2108361" y="1107077"/>
                      <a:pt x="2113846" y="1103535"/>
                    </a:cubicBezTo>
                    <a:cubicBezTo>
                      <a:pt x="2119331" y="1099885"/>
                      <a:pt x="2124815" y="1096235"/>
                      <a:pt x="2130408" y="1092800"/>
                    </a:cubicBezTo>
                    <a:cubicBezTo>
                      <a:pt x="2131591" y="1092048"/>
                      <a:pt x="2139011" y="1089687"/>
                      <a:pt x="2142452" y="1087432"/>
                    </a:cubicBezTo>
                    <a:cubicBezTo>
                      <a:pt x="2142560" y="1086896"/>
                      <a:pt x="2142667" y="1086251"/>
                      <a:pt x="2142883" y="1085822"/>
                    </a:cubicBezTo>
                    <a:cubicBezTo>
                      <a:pt x="2142775" y="1086359"/>
                      <a:pt x="2142667" y="1086896"/>
                      <a:pt x="2142667" y="1087110"/>
                    </a:cubicBezTo>
                    <a:cubicBezTo>
                      <a:pt x="2142560" y="1087218"/>
                      <a:pt x="2142667" y="1087218"/>
                      <a:pt x="2142560" y="1087325"/>
                    </a:cubicBezTo>
                    <a:lnTo>
                      <a:pt x="2142667" y="1087110"/>
                    </a:lnTo>
                    <a:cubicBezTo>
                      <a:pt x="2142667" y="1087110"/>
                      <a:pt x="2142667" y="1087110"/>
                      <a:pt x="2142667" y="1087110"/>
                    </a:cubicBezTo>
                    <a:cubicBezTo>
                      <a:pt x="2143743" y="1086251"/>
                      <a:pt x="2144388" y="1085393"/>
                      <a:pt x="2143850" y="1084641"/>
                    </a:cubicBezTo>
                    <a:cubicBezTo>
                      <a:pt x="2143743" y="1084534"/>
                      <a:pt x="2143635" y="1084534"/>
                      <a:pt x="2143527" y="1084534"/>
                    </a:cubicBezTo>
                    <a:cubicBezTo>
                      <a:pt x="2143743" y="1084212"/>
                      <a:pt x="2143850" y="1083997"/>
                      <a:pt x="2144065" y="1083782"/>
                    </a:cubicBezTo>
                    <a:cubicBezTo>
                      <a:pt x="2146539" y="1080991"/>
                      <a:pt x="2150948" y="1080669"/>
                      <a:pt x="2153744" y="1083138"/>
                    </a:cubicBezTo>
                    <a:cubicBezTo>
                      <a:pt x="2155895" y="1084963"/>
                      <a:pt x="2158261" y="1090009"/>
                      <a:pt x="2152991" y="1094839"/>
                    </a:cubicBezTo>
                    <a:cubicBezTo>
                      <a:pt x="2149873" y="1097845"/>
                      <a:pt x="2139979" y="1103535"/>
                      <a:pt x="2138150" y="1104715"/>
                    </a:cubicBezTo>
                    <a:lnTo>
                      <a:pt x="2106641" y="1127044"/>
                    </a:lnTo>
                    <a:cubicBezTo>
                      <a:pt x="2093091" y="1137135"/>
                      <a:pt x="2079756" y="1147548"/>
                      <a:pt x="2066528" y="1158283"/>
                    </a:cubicBezTo>
                    <a:cubicBezTo>
                      <a:pt x="2053408" y="1168910"/>
                      <a:pt x="2040503" y="1179860"/>
                      <a:pt x="2027813" y="1191131"/>
                    </a:cubicBezTo>
                    <a:cubicBezTo>
                      <a:pt x="2003401" y="1212494"/>
                      <a:pt x="1979635" y="1234500"/>
                      <a:pt x="1956191" y="1256721"/>
                    </a:cubicBezTo>
                    <a:cubicBezTo>
                      <a:pt x="1940490" y="1271643"/>
                      <a:pt x="1925004" y="1286672"/>
                      <a:pt x="1909840" y="1301915"/>
                    </a:cubicBezTo>
                    <a:cubicBezTo>
                      <a:pt x="1873168" y="1338629"/>
                      <a:pt x="1838433" y="1376845"/>
                      <a:pt x="1805740" y="1416993"/>
                    </a:cubicBezTo>
                    <a:cubicBezTo>
                      <a:pt x="1863598" y="1408620"/>
                      <a:pt x="1921455" y="1399925"/>
                      <a:pt x="1979312" y="1391337"/>
                    </a:cubicBezTo>
                    <a:cubicBezTo>
                      <a:pt x="1979527" y="1390156"/>
                      <a:pt x="1979849" y="1388868"/>
                      <a:pt x="1979957" y="1388761"/>
                    </a:cubicBezTo>
                    <a:cubicBezTo>
                      <a:pt x="1982000" y="1385540"/>
                      <a:pt x="1986195" y="1384681"/>
                      <a:pt x="1989421" y="1386721"/>
                    </a:cubicBezTo>
                    <a:lnTo>
                      <a:pt x="1989636" y="1386828"/>
                    </a:lnTo>
                    <a:cubicBezTo>
                      <a:pt x="1991034" y="1384681"/>
                      <a:pt x="1991572" y="1385862"/>
                      <a:pt x="1991679" y="1388116"/>
                    </a:cubicBezTo>
                    <a:lnTo>
                      <a:pt x="1990604" y="1387687"/>
                    </a:lnTo>
                    <a:cubicBezTo>
                      <a:pt x="1991034" y="1388116"/>
                      <a:pt x="1991464" y="1388761"/>
                      <a:pt x="1991787" y="1389405"/>
                    </a:cubicBezTo>
                    <a:lnTo>
                      <a:pt x="1991679" y="1388116"/>
                    </a:lnTo>
                    <a:cubicBezTo>
                      <a:pt x="1992109" y="1388331"/>
                      <a:pt x="1992432" y="1388438"/>
                      <a:pt x="1992755" y="1388653"/>
                    </a:cubicBezTo>
                    <a:cubicBezTo>
                      <a:pt x="1992970" y="1388761"/>
                      <a:pt x="1993400" y="1389083"/>
                      <a:pt x="1993722" y="1389190"/>
                    </a:cubicBezTo>
                    <a:cubicBezTo>
                      <a:pt x="2050181" y="1380817"/>
                      <a:pt x="2106641" y="1372658"/>
                      <a:pt x="2162993" y="1364178"/>
                    </a:cubicBezTo>
                    <a:cubicBezTo>
                      <a:pt x="2179447" y="1361709"/>
                      <a:pt x="2195793" y="1359132"/>
                      <a:pt x="2212247" y="1356663"/>
                    </a:cubicBezTo>
                    <a:cubicBezTo>
                      <a:pt x="2212677" y="1355805"/>
                      <a:pt x="2211709" y="1354624"/>
                      <a:pt x="2212569" y="1353980"/>
                    </a:cubicBezTo>
                    <a:cubicBezTo>
                      <a:pt x="2246015" y="1327464"/>
                      <a:pt x="2281826" y="1302559"/>
                      <a:pt x="2318820" y="1279479"/>
                    </a:cubicBezTo>
                    <a:cubicBezTo>
                      <a:pt x="2333553" y="1270247"/>
                      <a:pt x="2348394" y="1261445"/>
                      <a:pt x="2363450" y="1252964"/>
                    </a:cubicBezTo>
                    <a:cubicBezTo>
                      <a:pt x="2386141" y="1240082"/>
                      <a:pt x="2409262" y="1228059"/>
                      <a:pt x="2431954" y="1216358"/>
                    </a:cubicBezTo>
                    <a:cubicBezTo>
                      <a:pt x="2444106" y="1210132"/>
                      <a:pt x="2456258" y="1204121"/>
                      <a:pt x="2468518" y="1198324"/>
                    </a:cubicBezTo>
                    <a:cubicBezTo>
                      <a:pt x="2480885" y="1192419"/>
                      <a:pt x="2493252" y="1186837"/>
                      <a:pt x="2505835" y="1181577"/>
                    </a:cubicBezTo>
                    <a:lnTo>
                      <a:pt x="2533043" y="1170306"/>
                    </a:lnTo>
                    <a:cubicBezTo>
                      <a:pt x="2534871" y="1169554"/>
                      <a:pt x="2539710" y="1168803"/>
                      <a:pt x="2542936" y="1167944"/>
                    </a:cubicBezTo>
                    <a:cubicBezTo>
                      <a:pt x="2543582" y="1167085"/>
                      <a:pt x="2544442" y="1166334"/>
                      <a:pt x="2545410" y="1165904"/>
                    </a:cubicBezTo>
                    <a:cubicBezTo>
                      <a:pt x="2544980" y="1166334"/>
                      <a:pt x="2544549" y="1167193"/>
                      <a:pt x="2544334" y="1167300"/>
                    </a:cubicBezTo>
                    <a:cubicBezTo>
                      <a:pt x="2544227" y="1167407"/>
                      <a:pt x="2544227" y="1167515"/>
                      <a:pt x="2544119" y="1167622"/>
                    </a:cubicBezTo>
                    <a:cubicBezTo>
                      <a:pt x="2545625" y="1167193"/>
                      <a:pt x="2546485" y="1166656"/>
                      <a:pt x="2546270" y="1165904"/>
                    </a:cubicBezTo>
                    <a:cubicBezTo>
                      <a:pt x="2546163" y="1165797"/>
                      <a:pt x="2546055" y="1165690"/>
                      <a:pt x="2545947" y="1165690"/>
                    </a:cubicBezTo>
                    <a:cubicBezTo>
                      <a:pt x="2546485" y="1165475"/>
                      <a:pt x="2546916" y="1165368"/>
                      <a:pt x="2547453" y="1165260"/>
                    </a:cubicBezTo>
                    <a:cubicBezTo>
                      <a:pt x="2551540" y="1164616"/>
                      <a:pt x="2553475" y="1166441"/>
                      <a:pt x="2553798" y="1166763"/>
                    </a:cubicBezTo>
                    <a:cubicBezTo>
                      <a:pt x="2555304" y="1167837"/>
                      <a:pt x="2555841" y="1169340"/>
                      <a:pt x="2556164" y="1170842"/>
                    </a:cubicBezTo>
                    <a:cubicBezTo>
                      <a:pt x="2556486" y="1172345"/>
                      <a:pt x="2556379" y="1174492"/>
                      <a:pt x="2554443" y="1176639"/>
                    </a:cubicBezTo>
                    <a:cubicBezTo>
                      <a:pt x="2554121" y="1177069"/>
                      <a:pt x="2553260" y="1177820"/>
                      <a:pt x="2551540" y="1178571"/>
                    </a:cubicBezTo>
                    <a:cubicBezTo>
                      <a:pt x="2549496" y="1179538"/>
                      <a:pt x="2541646" y="1182007"/>
                      <a:pt x="2538635" y="1183402"/>
                    </a:cubicBezTo>
                    <a:lnTo>
                      <a:pt x="2512072" y="1195640"/>
                    </a:lnTo>
                    <a:cubicBezTo>
                      <a:pt x="2502393" y="1200149"/>
                      <a:pt x="2492715" y="1204872"/>
                      <a:pt x="2483143" y="1209703"/>
                    </a:cubicBezTo>
                    <a:cubicBezTo>
                      <a:pt x="2468733" y="1217002"/>
                      <a:pt x="2454537" y="1224517"/>
                      <a:pt x="2440342" y="1232246"/>
                    </a:cubicBezTo>
                    <a:cubicBezTo>
                      <a:pt x="2417973" y="1244269"/>
                      <a:pt x="2395497" y="1256936"/>
                      <a:pt x="2373021" y="1269711"/>
                    </a:cubicBezTo>
                    <a:cubicBezTo>
                      <a:pt x="2350760" y="1282378"/>
                      <a:pt x="2328391" y="1295152"/>
                      <a:pt x="2306560" y="1308571"/>
                    </a:cubicBezTo>
                    <a:cubicBezTo>
                      <a:pt x="2283869" y="1322526"/>
                      <a:pt x="2262253" y="1337340"/>
                      <a:pt x="2240745" y="1352369"/>
                    </a:cubicBezTo>
                    <a:cubicBezTo>
                      <a:pt x="2294408" y="1344318"/>
                      <a:pt x="2348179" y="1336267"/>
                      <a:pt x="2401734" y="1327787"/>
                    </a:cubicBezTo>
                    <a:cubicBezTo>
                      <a:pt x="2534226" y="1306961"/>
                      <a:pt x="2666502" y="1284847"/>
                      <a:pt x="2798347" y="1259835"/>
                    </a:cubicBezTo>
                    <a:cubicBezTo>
                      <a:pt x="2802218" y="1259083"/>
                      <a:pt x="2805983" y="1261552"/>
                      <a:pt x="2806736" y="1265417"/>
                    </a:cubicBezTo>
                    <a:cubicBezTo>
                      <a:pt x="2807488" y="1269281"/>
                      <a:pt x="2805015" y="1273039"/>
                      <a:pt x="2801143" y="1273790"/>
                    </a:cubicBezTo>
                    <a:cubicBezTo>
                      <a:pt x="2636390" y="1306746"/>
                      <a:pt x="2471099" y="1335730"/>
                      <a:pt x="2305377" y="1362031"/>
                    </a:cubicBezTo>
                    <a:close/>
                    <a:moveTo>
                      <a:pt x="1883385" y="1105574"/>
                    </a:moveTo>
                    <a:cubicBezTo>
                      <a:pt x="1883923" y="1105467"/>
                      <a:pt x="1884353" y="1105360"/>
                      <a:pt x="1884138" y="1104930"/>
                    </a:cubicBezTo>
                    <a:cubicBezTo>
                      <a:pt x="1884030" y="1104930"/>
                      <a:pt x="1883923" y="1105145"/>
                      <a:pt x="1883815" y="1105145"/>
                    </a:cubicBezTo>
                    <a:lnTo>
                      <a:pt x="1883385" y="1105574"/>
                    </a:lnTo>
                    <a:close/>
                    <a:moveTo>
                      <a:pt x="2092015" y="1299446"/>
                    </a:moveTo>
                    <a:cubicBezTo>
                      <a:pt x="2064485" y="1324244"/>
                      <a:pt x="2037277" y="1349578"/>
                      <a:pt x="2009853" y="1374805"/>
                    </a:cubicBezTo>
                    <a:cubicBezTo>
                      <a:pt x="2006950" y="1377489"/>
                      <a:pt x="2006735" y="1381998"/>
                      <a:pt x="2009316" y="1384896"/>
                    </a:cubicBezTo>
                    <a:cubicBezTo>
                      <a:pt x="2011897" y="1387795"/>
                      <a:pt x="2016414" y="1388009"/>
                      <a:pt x="2019425" y="1385433"/>
                    </a:cubicBezTo>
                    <a:cubicBezTo>
                      <a:pt x="2047493" y="1361065"/>
                      <a:pt x="2075561" y="1336804"/>
                      <a:pt x="2103737" y="1312650"/>
                    </a:cubicBezTo>
                    <a:cubicBezTo>
                      <a:pt x="2122449" y="1296655"/>
                      <a:pt x="2141377" y="1280768"/>
                      <a:pt x="2160304" y="1264880"/>
                    </a:cubicBezTo>
                    <a:cubicBezTo>
                      <a:pt x="2176113" y="1251784"/>
                      <a:pt x="2191921" y="1238687"/>
                      <a:pt x="2208053" y="1225805"/>
                    </a:cubicBezTo>
                    <a:cubicBezTo>
                      <a:pt x="2223969" y="1212923"/>
                      <a:pt x="2239992" y="1200149"/>
                      <a:pt x="2256339" y="1187589"/>
                    </a:cubicBezTo>
                    <a:cubicBezTo>
                      <a:pt x="2269566" y="1177498"/>
                      <a:pt x="2283116" y="1167944"/>
                      <a:pt x="2296989" y="1158819"/>
                    </a:cubicBezTo>
                    <a:cubicBezTo>
                      <a:pt x="2310862" y="1149695"/>
                      <a:pt x="2325058" y="1140999"/>
                      <a:pt x="2339576" y="1132841"/>
                    </a:cubicBezTo>
                    <a:lnTo>
                      <a:pt x="2369687" y="1117061"/>
                    </a:lnTo>
                    <a:cubicBezTo>
                      <a:pt x="2370547" y="1116631"/>
                      <a:pt x="2382269" y="1110942"/>
                      <a:pt x="2384420" y="1109331"/>
                    </a:cubicBezTo>
                    <a:cubicBezTo>
                      <a:pt x="2387109" y="1107399"/>
                      <a:pt x="2387539" y="1105038"/>
                      <a:pt x="2387539" y="1104179"/>
                    </a:cubicBezTo>
                    <a:cubicBezTo>
                      <a:pt x="2387862" y="1101602"/>
                      <a:pt x="2387109" y="1099563"/>
                      <a:pt x="2384958" y="1097952"/>
                    </a:cubicBezTo>
                    <a:cubicBezTo>
                      <a:pt x="2384420" y="1097523"/>
                      <a:pt x="2382162" y="1095698"/>
                      <a:pt x="2377753" y="1096986"/>
                    </a:cubicBezTo>
                    <a:cubicBezTo>
                      <a:pt x="2377107" y="1097094"/>
                      <a:pt x="2376570" y="1097416"/>
                      <a:pt x="2376032" y="1097738"/>
                    </a:cubicBezTo>
                    <a:cubicBezTo>
                      <a:pt x="2376140" y="1097845"/>
                      <a:pt x="2376355" y="1097952"/>
                      <a:pt x="2376462" y="1098167"/>
                    </a:cubicBezTo>
                    <a:cubicBezTo>
                      <a:pt x="2376892" y="1098704"/>
                      <a:pt x="2375925" y="1099455"/>
                      <a:pt x="2374419" y="1100207"/>
                    </a:cubicBezTo>
                    <a:cubicBezTo>
                      <a:pt x="2374527" y="1099670"/>
                      <a:pt x="2374742" y="1099026"/>
                      <a:pt x="2374957" y="1098597"/>
                    </a:cubicBezTo>
                    <a:cubicBezTo>
                      <a:pt x="2374204" y="1099133"/>
                      <a:pt x="2373774" y="1099885"/>
                      <a:pt x="2373344" y="1100744"/>
                    </a:cubicBezTo>
                    <a:cubicBezTo>
                      <a:pt x="2369580" y="1102461"/>
                      <a:pt x="2363880" y="1104071"/>
                      <a:pt x="2363450" y="1104286"/>
                    </a:cubicBezTo>
                    <a:lnTo>
                      <a:pt x="2332155" y="1119315"/>
                    </a:lnTo>
                    <a:cubicBezTo>
                      <a:pt x="2317099" y="1127259"/>
                      <a:pt x="2302366" y="1135739"/>
                      <a:pt x="2287956" y="1144649"/>
                    </a:cubicBezTo>
                    <a:cubicBezTo>
                      <a:pt x="2273437" y="1153667"/>
                      <a:pt x="2259350" y="1163221"/>
                      <a:pt x="2245584" y="1173204"/>
                    </a:cubicBezTo>
                    <a:cubicBezTo>
                      <a:pt x="2228808" y="1185549"/>
                      <a:pt x="2212247" y="1198002"/>
                      <a:pt x="2196008" y="1210884"/>
                    </a:cubicBezTo>
                    <a:cubicBezTo>
                      <a:pt x="2179769" y="1223765"/>
                      <a:pt x="2163746" y="1236862"/>
                      <a:pt x="2148045" y="1250281"/>
                    </a:cubicBezTo>
                    <a:cubicBezTo>
                      <a:pt x="2129117" y="1266383"/>
                      <a:pt x="2110512" y="1282807"/>
                      <a:pt x="2092015" y="1299446"/>
                    </a:cubicBezTo>
                    <a:close/>
                    <a:moveTo>
                      <a:pt x="1399664" y="1821377"/>
                    </a:moveTo>
                    <a:cubicBezTo>
                      <a:pt x="1403535" y="1822128"/>
                      <a:pt x="1406009" y="1825885"/>
                      <a:pt x="1405256" y="1829750"/>
                    </a:cubicBezTo>
                    <a:cubicBezTo>
                      <a:pt x="1399019" y="1866248"/>
                      <a:pt x="1392244" y="1903069"/>
                      <a:pt x="1382780" y="1939138"/>
                    </a:cubicBezTo>
                    <a:cubicBezTo>
                      <a:pt x="1379661" y="1951269"/>
                      <a:pt x="1376112" y="1963184"/>
                      <a:pt x="1372241" y="1975100"/>
                    </a:cubicBezTo>
                    <a:cubicBezTo>
                      <a:pt x="1368369" y="1986909"/>
                      <a:pt x="1364068" y="1998717"/>
                      <a:pt x="1359551" y="2010311"/>
                    </a:cubicBezTo>
                    <a:cubicBezTo>
                      <a:pt x="1356432" y="2018147"/>
                      <a:pt x="1353313" y="2025984"/>
                      <a:pt x="1349980" y="2033820"/>
                    </a:cubicBezTo>
                    <a:cubicBezTo>
                      <a:pt x="1345140" y="2045414"/>
                      <a:pt x="1339979" y="2057007"/>
                      <a:pt x="1334817" y="2068494"/>
                    </a:cubicBezTo>
                    <a:cubicBezTo>
                      <a:pt x="1332988" y="2072680"/>
                      <a:pt x="1326106" y="2082127"/>
                      <a:pt x="1323202" y="2088353"/>
                    </a:cubicBezTo>
                    <a:cubicBezTo>
                      <a:pt x="1324493" y="2090608"/>
                      <a:pt x="1324385" y="2093399"/>
                      <a:pt x="1322772" y="2095653"/>
                    </a:cubicBezTo>
                    <a:cubicBezTo>
                      <a:pt x="1320406" y="2099088"/>
                      <a:pt x="1317932" y="2099625"/>
                      <a:pt x="1317287" y="2099840"/>
                    </a:cubicBezTo>
                    <a:cubicBezTo>
                      <a:pt x="1313631" y="2100591"/>
                      <a:pt x="1311157" y="2099088"/>
                      <a:pt x="1309544" y="2095760"/>
                    </a:cubicBezTo>
                    <a:cubicBezTo>
                      <a:pt x="1309221" y="2095009"/>
                      <a:pt x="1308576" y="2092969"/>
                      <a:pt x="1309437" y="2089749"/>
                    </a:cubicBezTo>
                    <a:cubicBezTo>
                      <a:pt x="1310834" y="2085240"/>
                      <a:pt x="1318040" y="2069245"/>
                      <a:pt x="1320621" y="2062590"/>
                    </a:cubicBezTo>
                    <a:lnTo>
                      <a:pt x="1342559" y="2004084"/>
                    </a:lnTo>
                    <a:cubicBezTo>
                      <a:pt x="1347614" y="1989700"/>
                      <a:pt x="1352131" y="1975100"/>
                      <a:pt x="1356647" y="1960501"/>
                    </a:cubicBezTo>
                    <a:cubicBezTo>
                      <a:pt x="1361057" y="1945901"/>
                      <a:pt x="1365250" y="1931194"/>
                      <a:pt x="1369230" y="1916488"/>
                    </a:cubicBezTo>
                    <a:cubicBezTo>
                      <a:pt x="1377403" y="1886752"/>
                      <a:pt x="1384715" y="1856909"/>
                      <a:pt x="1391276" y="1826959"/>
                    </a:cubicBezTo>
                    <a:cubicBezTo>
                      <a:pt x="1392028" y="1823094"/>
                      <a:pt x="1395792" y="1820625"/>
                      <a:pt x="1399664" y="1821377"/>
                    </a:cubicBezTo>
                    <a:close/>
                    <a:moveTo>
                      <a:pt x="1312663" y="2086636"/>
                    </a:moveTo>
                    <a:cubicBezTo>
                      <a:pt x="1312340" y="2086850"/>
                      <a:pt x="1312018" y="2087280"/>
                      <a:pt x="1311695" y="2087602"/>
                    </a:cubicBezTo>
                    <a:cubicBezTo>
                      <a:pt x="1311588" y="2087817"/>
                      <a:pt x="1311480" y="2088139"/>
                      <a:pt x="1311372" y="2088031"/>
                    </a:cubicBezTo>
                    <a:cubicBezTo>
                      <a:pt x="1310405" y="2087280"/>
                      <a:pt x="1311480" y="2086850"/>
                      <a:pt x="1312663" y="2086636"/>
                    </a:cubicBezTo>
                    <a:close/>
                    <a:moveTo>
                      <a:pt x="985952" y="1622352"/>
                    </a:moveTo>
                    <a:cubicBezTo>
                      <a:pt x="1010687" y="1614945"/>
                      <a:pt x="1035744" y="1608074"/>
                      <a:pt x="1060909" y="1602707"/>
                    </a:cubicBezTo>
                    <a:cubicBezTo>
                      <a:pt x="1086503" y="1597232"/>
                      <a:pt x="1112098" y="1592938"/>
                      <a:pt x="1137263" y="1590362"/>
                    </a:cubicBezTo>
                    <a:cubicBezTo>
                      <a:pt x="1141027" y="1590147"/>
                      <a:pt x="1143823" y="1586819"/>
                      <a:pt x="1143608" y="1583062"/>
                    </a:cubicBezTo>
                    <a:cubicBezTo>
                      <a:pt x="1143285" y="1579305"/>
                      <a:pt x="1140059" y="1576514"/>
                      <a:pt x="1136295" y="1576836"/>
                    </a:cubicBezTo>
                    <a:cubicBezTo>
                      <a:pt x="1110377" y="1578231"/>
                      <a:pt x="1084030" y="1581237"/>
                      <a:pt x="1057575" y="1585853"/>
                    </a:cubicBezTo>
                    <a:cubicBezTo>
                      <a:pt x="1031765" y="1590469"/>
                      <a:pt x="1005847" y="1596481"/>
                      <a:pt x="980467" y="1603888"/>
                    </a:cubicBezTo>
                    <a:cubicBezTo>
                      <a:pt x="960142" y="1609899"/>
                      <a:pt x="940139" y="1616984"/>
                      <a:pt x="920567" y="1624606"/>
                    </a:cubicBezTo>
                    <a:cubicBezTo>
                      <a:pt x="890348" y="1636415"/>
                      <a:pt x="861527" y="1650155"/>
                      <a:pt x="834534" y="1664433"/>
                    </a:cubicBezTo>
                    <a:cubicBezTo>
                      <a:pt x="831092" y="1666150"/>
                      <a:pt x="829587" y="1670444"/>
                      <a:pt x="831415" y="1673986"/>
                    </a:cubicBezTo>
                    <a:cubicBezTo>
                      <a:pt x="833136" y="1677529"/>
                      <a:pt x="837438" y="1678925"/>
                      <a:pt x="840986" y="1677100"/>
                    </a:cubicBezTo>
                    <a:cubicBezTo>
                      <a:pt x="867979" y="1664218"/>
                      <a:pt x="897015" y="1652517"/>
                      <a:pt x="927020" y="1641675"/>
                    </a:cubicBezTo>
                    <a:cubicBezTo>
                      <a:pt x="946377" y="1634804"/>
                      <a:pt x="966057" y="1628363"/>
                      <a:pt x="985952" y="1622352"/>
                    </a:cubicBezTo>
                    <a:close/>
                    <a:moveTo>
                      <a:pt x="1246633" y="1675275"/>
                    </a:moveTo>
                    <a:cubicBezTo>
                      <a:pt x="1232329" y="1692236"/>
                      <a:pt x="1217059" y="1712739"/>
                      <a:pt x="1214047" y="1716067"/>
                    </a:cubicBezTo>
                    <a:cubicBezTo>
                      <a:pt x="1183721" y="1749882"/>
                      <a:pt x="1154362" y="1784341"/>
                      <a:pt x="1125649" y="1819337"/>
                    </a:cubicBezTo>
                    <a:cubicBezTo>
                      <a:pt x="1096935" y="1854440"/>
                      <a:pt x="1068759" y="1889973"/>
                      <a:pt x="1040906" y="1925827"/>
                    </a:cubicBezTo>
                    <a:cubicBezTo>
                      <a:pt x="964874" y="2023729"/>
                      <a:pt x="888305" y="2122812"/>
                      <a:pt x="810444" y="2221144"/>
                    </a:cubicBezTo>
                    <a:cubicBezTo>
                      <a:pt x="758825" y="2286305"/>
                      <a:pt x="706559" y="2351251"/>
                      <a:pt x="653649" y="2415553"/>
                    </a:cubicBezTo>
                    <a:cubicBezTo>
                      <a:pt x="565250" y="2523331"/>
                      <a:pt x="475023" y="2629392"/>
                      <a:pt x="383075" y="2732125"/>
                    </a:cubicBezTo>
                    <a:cubicBezTo>
                      <a:pt x="380494" y="2735130"/>
                      <a:pt x="375977" y="2735345"/>
                      <a:pt x="373074" y="2732769"/>
                    </a:cubicBezTo>
                    <a:cubicBezTo>
                      <a:pt x="370063" y="2730192"/>
                      <a:pt x="369847" y="2725684"/>
                      <a:pt x="372429" y="2722678"/>
                    </a:cubicBezTo>
                    <a:cubicBezTo>
                      <a:pt x="463193" y="2619193"/>
                      <a:pt x="551915" y="2512274"/>
                      <a:pt x="639454" y="2404066"/>
                    </a:cubicBezTo>
                    <a:cubicBezTo>
                      <a:pt x="677308" y="2357262"/>
                      <a:pt x="714733" y="2310136"/>
                      <a:pt x="752265" y="2263010"/>
                    </a:cubicBezTo>
                    <a:cubicBezTo>
                      <a:pt x="752157" y="2262903"/>
                      <a:pt x="752157" y="2262795"/>
                      <a:pt x="752049" y="2262688"/>
                    </a:cubicBezTo>
                    <a:cubicBezTo>
                      <a:pt x="743554" y="2264191"/>
                      <a:pt x="728283" y="2269773"/>
                      <a:pt x="722153" y="2271490"/>
                    </a:cubicBezTo>
                    <a:cubicBezTo>
                      <a:pt x="710861" y="2274604"/>
                      <a:pt x="699569" y="2277932"/>
                      <a:pt x="688385" y="2281367"/>
                    </a:cubicBezTo>
                    <a:cubicBezTo>
                      <a:pt x="677201" y="2284802"/>
                      <a:pt x="666016" y="2288452"/>
                      <a:pt x="655047" y="2292316"/>
                    </a:cubicBezTo>
                    <a:cubicBezTo>
                      <a:pt x="633216" y="2299938"/>
                      <a:pt x="611600" y="2308311"/>
                      <a:pt x="589985" y="2316792"/>
                    </a:cubicBezTo>
                    <a:cubicBezTo>
                      <a:pt x="575682" y="2322589"/>
                      <a:pt x="561379" y="2328278"/>
                      <a:pt x="547076" y="2334290"/>
                    </a:cubicBezTo>
                    <a:cubicBezTo>
                      <a:pt x="511372" y="2349211"/>
                      <a:pt x="476098" y="2365206"/>
                      <a:pt x="441578" y="2382275"/>
                    </a:cubicBezTo>
                    <a:cubicBezTo>
                      <a:pt x="438029" y="2384100"/>
                      <a:pt x="433727" y="2382811"/>
                      <a:pt x="431899" y="2379269"/>
                    </a:cubicBezTo>
                    <a:cubicBezTo>
                      <a:pt x="430071" y="2375834"/>
                      <a:pt x="431469" y="2371540"/>
                      <a:pt x="434910" y="2369715"/>
                    </a:cubicBezTo>
                    <a:cubicBezTo>
                      <a:pt x="469108" y="2351036"/>
                      <a:pt x="503952" y="2333216"/>
                      <a:pt x="539655" y="2317221"/>
                    </a:cubicBezTo>
                    <a:cubicBezTo>
                      <a:pt x="553958" y="2310780"/>
                      <a:pt x="568369" y="2304661"/>
                      <a:pt x="582887" y="2298864"/>
                    </a:cubicBezTo>
                    <a:cubicBezTo>
                      <a:pt x="604825" y="2290277"/>
                      <a:pt x="626979" y="2282547"/>
                      <a:pt x="649240" y="2275248"/>
                    </a:cubicBezTo>
                    <a:cubicBezTo>
                      <a:pt x="660639" y="2271705"/>
                      <a:pt x="672146" y="2268270"/>
                      <a:pt x="683653" y="2265157"/>
                    </a:cubicBezTo>
                    <a:cubicBezTo>
                      <a:pt x="695160" y="2262044"/>
                      <a:pt x="706667" y="2259145"/>
                      <a:pt x="718282" y="2256462"/>
                    </a:cubicBezTo>
                    <a:cubicBezTo>
                      <a:pt x="728391" y="2254100"/>
                      <a:pt x="753448" y="2249269"/>
                      <a:pt x="759577" y="2250128"/>
                    </a:cubicBezTo>
                    <a:cubicBezTo>
                      <a:pt x="760760" y="2250235"/>
                      <a:pt x="760653" y="2250987"/>
                      <a:pt x="761513" y="2251416"/>
                    </a:cubicBezTo>
                    <a:cubicBezTo>
                      <a:pt x="772698" y="2237246"/>
                      <a:pt x="784097" y="2223291"/>
                      <a:pt x="795281" y="2209121"/>
                    </a:cubicBezTo>
                    <a:cubicBezTo>
                      <a:pt x="873249" y="2110897"/>
                      <a:pt x="950678" y="2012672"/>
                      <a:pt x="1027356" y="1915200"/>
                    </a:cubicBezTo>
                    <a:cubicBezTo>
                      <a:pt x="1055532" y="1879452"/>
                      <a:pt x="1084137" y="1844027"/>
                      <a:pt x="1113281" y="1809139"/>
                    </a:cubicBezTo>
                    <a:cubicBezTo>
                      <a:pt x="1142532" y="1774250"/>
                      <a:pt x="1172429" y="1740006"/>
                      <a:pt x="1203186" y="1706299"/>
                    </a:cubicBezTo>
                    <a:cubicBezTo>
                      <a:pt x="1207057" y="1702005"/>
                      <a:pt x="1231362" y="1670015"/>
                      <a:pt x="1247708" y="1653053"/>
                    </a:cubicBezTo>
                    <a:cubicBezTo>
                      <a:pt x="1252332" y="1648330"/>
                      <a:pt x="1256419" y="1644680"/>
                      <a:pt x="1259430" y="1642855"/>
                    </a:cubicBezTo>
                    <a:cubicBezTo>
                      <a:pt x="1262549" y="1640923"/>
                      <a:pt x="1265237" y="1640494"/>
                      <a:pt x="1267065" y="1640708"/>
                    </a:cubicBezTo>
                    <a:cubicBezTo>
                      <a:pt x="1270829" y="1641138"/>
                      <a:pt x="1273518" y="1644466"/>
                      <a:pt x="1273088" y="1648223"/>
                    </a:cubicBezTo>
                    <a:cubicBezTo>
                      <a:pt x="1272657" y="1651336"/>
                      <a:pt x="1270291" y="1653805"/>
                      <a:pt x="1267280" y="1654234"/>
                    </a:cubicBezTo>
                    <a:lnTo>
                      <a:pt x="1267173" y="1654127"/>
                    </a:lnTo>
                    <a:cubicBezTo>
                      <a:pt x="1267065" y="1653805"/>
                      <a:pt x="1266850" y="1653912"/>
                      <a:pt x="1266420" y="1654234"/>
                    </a:cubicBezTo>
                    <a:cubicBezTo>
                      <a:pt x="1266098" y="1654234"/>
                      <a:pt x="1265775" y="1654234"/>
                      <a:pt x="1265452" y="1654234"/>
                    </a:cubicBezTo>
                    <a:cubicBezTo>
                      <a:pt x="1265667" y="1654234"/>
                      <a:pt x="1265990" y="1654342"/>
                      <a:pt x="1266313" y="1654342"/>
                    </a:cubicBezTo>
                    <a:cubicBezTo>
                      <a:pt x="1265775" y="1654771"/>
                      <a:pt x="1265237" y="1655523"/>
                      <a:pt x="1264700" y="1655952"/>
                    </a:cubicBezTo>
                    <a:cubicBezTo>
                      <a:pt x="1259967" y="1659924"/>
                      <a:pt x="1253408" y="1667224"/>
                      <a:pt x="1246633" y="1675275"/>
                    </a:cubicBezTo>
                    <a:close/>
                    <a:moveTo>
                      <a:pt x="753663" y="2254422"/>
                    </a:moveTo>
                    <a:cubicBezTo>
                      <a:pt x="753878" y="2254207"/>
                      <a:pt x="754200" y="2253993"/>
                      <a:pt x="754523" y="2253778"/>
                    </a:cubicBezTo>
                    <a:cubicBezTo>
                      <a:pt x="754738" y="2253671"/>
                      <a:pt x="755061" y="2253563"/>
                      <a:pt x="754953" y="2253456"/>
                    </a:cubicBezTo>
                    <a:cubicBezTo>
                      <a:pt x="754308" y="2252597"/>
                      <a:pt x="753878" y="2253349"/>
                      <a:pt x="753663" y="2254422"/>
                    </a:cubicBezTo>
                    <a:close/>
                    <a:moveTo>
                      <a:pt x="1266313" y="1654342"/>
                    </a:moveTo>
                    <a:cubicBezTo>
                      <a:pt x="1266743" y="1654449"/>
                      <a:pt x="1267280" y="1654556"/>
                      <a:pt x="1267280" y="1654234"/>
                    </a:cubicBezTo>
                    <a:cubicBezTo>
                      <a:pt x="1266958" y="1654234"/>
                      <a:pt x="1266743" y="1654234"/>
                      <a:pt x="1266420" y="1654234"/>
                    </a:cubicBezTo>
                    <a:lnTo>
                      <a:pt x="1266313" y="1654342"/>
                    </a:lnTo>
                    <a:close/>
                    <a:moveTo>
                      <a:pt x="869377" y="2149971"/>
                    </a:moveTo>
                    <a:cubicBezTo>
                      <a:pt x="859591" y="2191730"/>
                      <a:pt x="847546" y="2232952"/>
                      <a:pt x="834426" y="2273852"/>
                    </a:cubicBezTo>
                    <a:cubicBezTo>
                      <a:pt x="826468" y="2298435"/>
                      <a:pt x="818080" y="2322803"/>
                      <a:pt x="809477" y="2347064"/>
                    </a:cubicBezTo>
                    <a:cubicBezTo>
                      <a:pt x="796572" y="2383670"/>
                      <a:pt x="783344" y="2420061"/>
                      <a:pt x="769149" y="2456023"/>
                    </a:cubicBezTo>
                    <a:cubicBezTo>
                      <a:pt x="766783" y="2462357"/>
                      <a:pt x="757104" y="2494454"/>
                      <a:pt x="746350" y="2521399"/>
                    </a:cubicBezTo>
                    <a:cubicBezTo>
                      <a:pt x="741941" y="2532348"/>
                      <a:pt x="737424" y="2542547"/>
                      <a:pt x="733122" y="2549417"/>
                    </a:cubicBezTo>
                    <a:cubicBezTo>
                      <a:pt x="731724" y="2551671"/>
                      <a:pt x="730326" y="2553603"/>
                      <a:pt x="729036" y="2554892"/>
                    </a:cubicBezTo>
                    <a:cubicBezTo>
                      <a:pt x="728606" y="2555321"/>
                      <a:pt x="728068" y="2556394"/>
                      <a:pt x="727853" y="2555965"/>
                    </a:cubicBezTo>
                    <a:cubicBezTo>
                      <a:pt x="724304" y="2556717"/>
                      <a:pt x="721938" y="2560152"/>
                      <a:pt x="722476" y="2563694"/>
                    </a:cubicBezTo>
                    <a:cubicBezTo>
                      <a:pt x="723121" y="2567451"/>
                      <a:pt x="726670" y="2570028"/>
                      <a:pt x="730326" y="2569384"/>
                    </a:cubicBezTo>
                    <a:cubicBezTo>
                      <a:pt x="732692" y="2569062"/>
                      <a:pt x="735273" y="2567881"/>
                      <a:pt x="737854" y="2565627"/>
                    </a:cubicBezTo>
                    <a:cubicBezTo>
                      <a:pt x="741618" y="2562406"/>
                      <a:pt x="745812" y="2556394"/>
                      <a:pt x="750114" y="2548665"/>
                    </a:cubicBezTo>
                    <a:cubicBezTo>
                      <a:pt x="765062" y="2521291"/>
                      <a:pt x="781839" y="2470515"/>
                      <a:pt x="785280" y="2462464"/>
                    </a:cubicBezTo>
                    <a:cubicBezTo>
                      <a:pt x="797647" y="2432514"/>
                      <a:pt x="809907" y="2402349"/>
                      <a:pt x="821091" y="2371862"/>
                    </a:cubicBezTo>
                    <a:cubicBezTo>
                      <a:pt x="828512" y="2351465"/>
                      <a:pt x="835609" y="2330962"/>
                      <a:pt x="842277" y="2310351"/>
                    </a:cubicBezTo>
                    <a:cubicBezTo>
                      <a:pt x="858838" y="2258609"/>
                      <a:pt x="872604" y="2206115"/>
                      <a:pt x="883358" y="2152977"/>
                    </a:cubicBezTo>
                    <a:cubicBezTo>
                      <a:pt x="884110" y="2149113"/>
                      <a:pt x="881745" y="2145356"/>
                      <a:pt x="877873" y="2144497"/>
                    </a:cubicBezTo>
                    <a:cubicBezTo>
                      <a:pt x="874002" y="2143745"/>
                      <a:pt x="870238" y="2146107"/>
                      <a:pt x="869377" y="2149971"/>
                    </a:cubicBezTo>
                    <a:close/>
                    <a:moveTo>
                      <a:pt x="1044777" y="1955241"/>
                    </a:moveTo>
                    <a:cubicBezTo>
                      <a:pt x="1040798" y="1955563"/>
                      <a:pt x="1037895" y="1958998"/>
                      <a:pt x="1038217" y="1962970"/>
                    </a:cubicBezTo>
                    <a:cubicBezTo>
                      <a:pt x="1040906" y="1999146"/>
                      <a:pt x="1040045" y="2035538"/>
                      <a:pt x="1037034" y="2071822"/>
                    </a:cubicBezTo>
                    <a:cubicBezTo>
                      <a:pt x="1034776" y="2098981"/>
                      <a:pt x="1031227" y="2126033"/>
                      <a:pt x="1026818" y="2152977"/>
                    </a:cubicBezTo>
                    <a:cubicBezTo>
                      <a:pt x="1022516" y="2180029"/>
                      <a:pt x="1017462" y="2206974"/>
                      <a:pt x="1011655" y="2233489"/>
                    </a:cubicBezTo>
                    <a:cubicBezTo>
                      <a:pt x="1008428" y="2247981"/>
                      <a:pt x="1005094" y="2262366"/>
                      <a:pt x="1001331" y="2276643"/>
                    </a:cubicBezTo>
                    <a:cubicBezTo>
                      <a:pt x="997459" y="2290921"/>
                      <a:pt x="993265" y="2304983"/>
                      <a:pt x="988318" y="2318939"/>
                    </a:cubicBezTo>
                    <a:cubicBezTo>
                      <a:pt x="984877" y="2328922"/>
                      <a:pt x="970466" y="2346313"/>
                      <a:pt x="966057" y="2355974"/>
                    </a:cubicBezTo>
                    <a:cubicBezTo>
                      <a:pt x="963261" y="2362200"/>
                      <a:pt x="964121" y="2367138"/>
                      <a:pt x="966165" y="2369607"/>
                    </a:cubicBezTo>
                    <a:cubicBezTo>
                      <a:pt x="967885" y="2371647"/>
                      <a:pt x="971112" y="2373687"/>
                      <a:pt x="976704" y="2372720"/>
                    </a:cubicBezTo>
                    <a:cubicBezTo>
                      <a:pt x="980467" y="2372076"/>
                      <a:pt x="983049" y="2368641"/>
                      <a:pt x="982403" y="2364884"/>
                    </a:cubicBezTo>
                    <a:cubicBezTo>
                      <a:pt x="982188" y="2363059"/>
                      <a:pt x="981220" y="2361556"/>
                      <a:pt x="979822" y="2360483"/>
                    </a:cubicBezTo>
                    <a:cubicBezTo>
                      <a:pt x="980790" y="2358765"/>
                      <a:pt x="981973" y="2356618"/>
                      <a:pt x="983156" y="2354901"/>
                    </a:cubicBezTo>
                    <a:cubicBezTo>
                      <a:pt x="990039" y="2344917"/>
                      <a:pt x="999825" y="2332357"/>
                      <a:pt x="1003051" y="2324306"/>
                    </a:cubicBezTo>
                    <a:cubicBezTo>
                      <a:pt x="1008536" y="2310136"/>
                      <a:pt x="1013375" y="2295859"/>
                      <a:pt x="1017677" y="2281259"/>
                    </a:cubicBezTo>
                    <a:cubicBezTo>
                      <a:pt x="1021979" y="2266874"/>
                      <a:pt x="1025743" y="2252275"/>
                      <a:pt x="1029291" y="2237568"/>
                    </a:cubicBezTo>
                    <a:cubicBezTo>
                      <a:pt x="1034668" y="2215132"/>
                      <a:pt x="1039615" y="2192589"/>
                      <a:pt x="1043594" y="2169724"/>
                    </a:cubicBezTo>
                    <a:cubicBezTo>
                      <a:pt x="1047573" y="2146858"/>
                      <a:pt x="1050692" y="2123886"/>
                      <a:pt x="1052843" y="2100806"/>
                    </a:cubicBezTo>
                    <a:cubicBezTo>
                      <a:pt x="1057145" y="2054431"/>
                      <a:pt x="1057360" y="2007734"/>
                      <a:pt x="1052520" y="1961682"/>
                    </a:cubicBezTo>
                    <a:cubicBezTo>
                      <a:pt x="1052090" y="1957817"/>
                      <a:pt x="1048649" y="1954919"/>
                      <a:pt x="1044777" y="1955241"/>
                    </a:cubicBezTo>
                    <a:close/>
                    <a:moveTo>
                      <a:pt x="1263086" y="1724011"/>
                    </a:moveTo>
                    <a:cubicBezTo>
                      <a:pt x="1259215" y="1724655"/>
                      <a:pt x="1256634" y="1728412"/>
                      <a:pt x="1257279" y="1732277"/>
                    </a:cubicBezTo>
                    <a:cubicBezTo>
                      <a:pt x="1264054" y="1775646"/>
                      <a:pt x="1266205" y="1818908"/>
                      <a:pt x="1265667" y="1862277"/>
                    </a:cubicBezTo>
                    <a:cubicBezTo>
                      <a:pt x="1265345" y="1879560"/>
                      <a:pt x="1264700" y="1896950"/>
                      <a:pt x="1263731" y="1914341"/>
                    </a:cubicBezTo>
                    <a:cubicBezTo>
                      <a:pt x="1262226" y="1940426"/>
                      <a:pt x="1260183" y="1966512"/>
                      <a:pt x="1257279" y="1992598"/>
                    </a:cubicBezTo>
                    <a:cubicBezTo>
                      <a:pt x="1255774" y="2006553"/>
                      <a:pt x="1253945" y="2020401"/>
                      <a:pt x="1252010" y="2034249"/>
                    </a:cubicBezTo>
                    <a:cubicBezTo>
                      <a:pt x="1250181" y="2048097"/>
                      <a:pt x="1248138" y="2062053"/>
                      <a:pt x="1246095" y="2075901"/>
                    </a:cubicBezTo>
                    <a:cubicBezTo>
                      <a:pt x="1244697" y="2085240"/>
                      <a:pt x="1234588" y="2101235"/>
                      <a:pt x="1233082" y="2109823"/>
                    </a:cubicBezTo>
                    <a:cubicBezTo>
                      <a:pt x="1232114" y="2115298"/>
                      <a:pt x="1233727" y="2119270"/>
                      <a:pt x="1236631" y="2121631"/>
                    </a:cubicBezTo>
                    <a:cubicBezTo>
                      <a:pt x="1238352" y="2123027"/>
                      <a:pt x="1240933" y="2124208"/>
                      <a:pt x="1244804" y="2123886"/>
                    </a:cubicBezTo>
                    <a:cubicBezTo>
                      <a:pt x="1248568" y="2123778"/>
                      <a:pt x="1251472" y="2120558"/>
                      <a:pt x="1251257" y="2116801"/>
                    </a:cubicBezTo>
                    <a:cubicBezTo>
                      <a:pt x="1251149" y="2114117"/>
                      <a:pt x="1249536" y="2111970"/>
                      <a:pt x="1247278" y="2110897"/>
                    </a:cubicBezTo>
                    <a:cubicBezTo>
                      <a:pt x="1248461" y="2107139"/>
                      <a:pt x="1251149" y="2102309"/>
                      <a:pt x="1253623" y="2097371"/>
                    </a:cubicBezTo>
                    <a:cubicBezTo>
                      <a:pt x="1257064" y="2090608"/>
                      <a:pt x="1260290" y="2083630"/>
                      <a:pt x="1261258" y="2078477"/>
                    </a:cubicBezTo>
                    <a:cubicBezTo>
                      <a:pt x="1264377" y="2061731"/>
                      <a:pt x="1267388" y="2045092"/>
                      <a:pt x="1270077" y="2028345"/>
                    </a:cubicBezTo>
                    <a:cubicBezTo>
                      <a:pt x="1271905" y="2017181"/>
                      <a:pt x="1273625" y="2006017"/>
                      <a:pt x="1275131" y="1994745"/>
                    </a:cubicBezTo>
                    <a:cubicBezTo>
                      <a:pt x="1278572" y="1968337"/>
                      <a:pt x="1281476" y="1941929"/>
                      <a:pt x="1282981" y="1915521"/>
                    </a:cubicBezTo>
                    <a:cubicBezTo>
                      <a:pt x="1284057" y="1897702"/>
                      <a:pt x="1284487" y="1879989"/>
                      <a:pt x="1284272" y="1862277"/>
                    </a:cubicBezTo>
                    <a:cubicBezTo>
                      <a:pt x="1283842" y="1818049"/>
                      <a:pt x="1279755" y="1773928"/>
                      <a:pt x="1271367" y="1729808"/>
                    </a:cubicBezTo>
                    <a:cubicBezTo>
                      <a:pt x="1270722" y="1725943"/>
                      <a:pt x="1266958" y="1723367"/>
                      <a:pt x="1263086" y="17240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7" name="Google Shape;57;p2"/>
              <p:cNvSpPr/>
              <p:nvPr/>
            </p:nvSpPr>
            <p:spPr>
              <a:xfrm>
                <a:off x="7834416" y="13973709"/>
                <a:ext cx="3380740" cy="3234687"/>
              </a:xfrm>
              <a:custGeom>
                <a:avLst/>
                <a:gdLst/>
                <a:ahLst/>
                <a:cxnLst/>
                <a:rect l="l" t="t" r="r" b="b"/>
                <a:pathLst>
                  <a:path w="3380740" h="3234687" extrusionOk="0">
                    <a:moveTo>
                      <a:pt x="3019748" y="1904096"/>
                    </a:moveTo>
                    <a:cubicBezTo>
                      <a:pt x="2926295" y="1828737"/>
                      <a:pt x="2895108" y="1715269"/>
                      <a:pt x="2829615" y="1662346"/>
                    </a:cubicBezTo>
                    <a:cubicBezTo>
                      <a:pt x="2516992" y="1409969"/>
                      <a:pt x="2291478" y="1317327"/>
                      <a:pt x="2132424" y="1305948"/>
                    </a:cubicBezTo>
                    <a:cubicBezTo>
                      <a:pt x="2285886" y="1211266"/>
                      <a:pt x="2440853" y="1021259"/>
                      <a:pt x="2536457" y="678816"/>
                    </a:cubicBezTo>
                    <a:cubicBezTo>
                      <a:pt x="2562160" y="586818"/>
                      <a:pt x="2539576" y="466694"/>
                      <a:pt x="2565924" y="383069"/>
                    </a:cubicBezTo>
                    <a:cubicBezTo>
                      <a:pt x="2636471" y="159569"/>
                      <a:pt x="2768532" y="30750"/>
                      <a:pt x="2749282" y="17332"/>
                    </a:cubicBezTo>
                    <a:cubicBezTo>
                      <a:pt x="2729924" y="3913"/>
                      <a:pt x="2611414" y="193491"/>
                      <a:pt x="2450209" y="302558"/>
                    </a:cubicBezTo>
                    <a:cubicBezTo>
                      <a:pt x="2350734" y="369866"/>
                      <a:pt x="2232008" y="367397"/>
                      <a:pt x="2162213" y="414630"/>
                    </a:cubicBezTo>
                    <a:cubicBezTo>
                      <a:pt x="1893037" y="596801"/>
                      <a:pt x="1742479" y="753960"/>
                      <a:pt x="1664512" y="885892"/>
                    </a:cubicBezTo>
                    <a:cubicBezTo>
                      <a:pt x="1600955" y="729162"/>
                      <a:pt x="1460828" y="554720"/>
                      <a:pt x="1194448" y="390477"/>
                    </a:cubicBezTo>
                    <a:cubicBezTo>
                      <a:pt x="1112717" y="340130"/>
                      <a:pt x="989904" y="327463"/>
                      <a:pt x="916454" y="278619"/>
                    </a:cubicBezTo>
                    <a:cubicBezTo>
                      <a:pt x="720083" y="148405"/>
                      <a:pt x="632760" y="-13585"/>
                      <a:pt x="614370" y="908"/>
                    </a:cubicBezTo>
                    <a:cubicBezTo>
                      <a:pt x="595873" y="15400"/>
                      <a:pt x="745786" y="181790"/>
                      <a:pt x="805686" y="365786"/>
                    </a:cubicBezTo>
                    <a:cubicBezTo>
                      <a:pt x="842680" y="479361"/>
                      <a:pt x="806654" y="591434"/>
                      <a:pt x="832572" y="671087"/>
                    </a:cubicBezTo>
                    <a:cubicBezTo>
                      <a:pt x="947748" y="1024586"/>
                      <a:pt x="1075400" y="1220069"/>
                      <a:pt x="1195094" y="1322480"/>
                    </a:cubicBezTo>
                    <a:cubicBezTo>
                      <a:pt x="1018726" y="1328062"/>
                      <a:pt x="795362" y="1408466"/>
                      <a:pt x="541995" y="1631430"/>
                    </a:cubicBezTo>
                    <a:cubicBezTo>
                      <a:pt x="469942" y="1694766"/>
                      <a:pt x="422946" y="1807697"/>
                      <a:pt x="354873" y="1863733"/>
                    </a:cubicBezTo>
                    <a:cubicBezTo>
                      <a:pt x="173020" y="2013270"/>
                      <a:pt x="-8510" y="2050305"/>
                      <a:pt x="309" y="2071990"/>
                    </a:cubicBezTo>
                    <a:cubicBezTo>
                      <a:pt x="9127" y="2093567"/>
                      <a:pt x="212703" y="1998348"/>
                      <a:pt x="407783" y="1993625"/>
                    </a:cubicBezTo>
                    <a:cubicBezTo>
                      <a:pt x="528337" y="1990726"/>
                      <a:pt x="626522" y="2056639"/>
                      <a:pt x="711050" y="2054599"/>
                    </a:cubicBezTo>
                    <a:cubicBezTo>
                      <a:pt x="1017220" y="2047192"/>
                      <a:pt x="1223162" y="2001783"/>
                      <a:pt x="1361460" y="1939306"/>
                    </a:cubicBezTo>
                    <a:cubicBezTo>
                      <a:pt x="1322423" y="2094318"/>
                      <a:pt x="1325326" y="2300643"/>
                      <a:pt x="1409423" y="2564936"/>
                    </a:cubicBezTo>
                    <a:cubicBezTo>
                      <a:pt x="1438352" y="2655860"/>
                      <a:pt x="1523203" y="2744638"/>
                      <a:pt x="1546969" y="2829014"/>
                    </a:cubicBezTo>
                    <a:cubicBezTo>
                      <a:pt x="1610418" y="3054554"/>
                      <a:pt x="1570306" y="3233719"/>
                      <a:pt x="1593857" y="3234685"/>
                    </a:cubicBezTo>
                    <a:cubicBezTo>
                      <a:pt x="1617409" y="3235544"/>
                      <a:pt x="1612892" y="3012581"/>
                      <a:pt x="1688279" y="2834274"/>
                    </a:cubicBezTo>
                    <a:cubicBezTo>
                      <a:pt x="1734844" y="2724134"/>
                      <a:pt x="1835825" y="2662408"/>
                      <a:pt x="1868518" y="2585117"/>
                    </a:cubicBezTo>
                    <a:cubicBezTo>
                      <a:pt x="1989609" y="2298818"/>
                      <a:pt x="2031013" y="2091205"/>
                      <a:pt x="2028002" y="1939843"/>
                    </a:cubicBezTo>
                    <a:cubicBezTo>
                      <a:pt x="2167590" y="2031948"/>
                      <a:pt x="2376866" y="2098075"/>
                      <a:pt x="2679810" y="2092708"/>
                    </a:cubicBezTo>
                    <a:cubicBezTo>
                      <a:pt x="2776167" y="2090990"/>
                      <a:pt x="2886075" y="2035491"/>
                      <a:pt x="2974581" y="2036886"/>
                    </a:cubicBezTo>
                    <a:cubicBezTo>
                      <a:pt x="3210849" y="2040536"/>
                      <a:pt x="3373022" y="2129421"/>
                      <a:pt x="3380550" y="2107307"/>
                    </a:cubicBezTo>
                    <a:cubicBezTo>
                      <a:pt x="3388078" y="2085193"/>
                      <a:pt x="3171059" y="2026259"/>
                      <a:pt x="3019748" y="1904096"/>
                    </a:cubicBezTo>
                    <a:close/>
                    <a:moveTo>
                      <a:pt x="1615365" y="1594394"/>
                    </a:moveTo>
                    <a:cubicBezTo>
                      <a:pt x="1612354" y="1566162"/>
                      <a:pt x="1605687" y="1540183"/>
                      <a:pt x="1596761" y="1518606"/>
                    </a:cubicBezTo>
                    <a:cubicBezTo>
                      <a:pt x="1581275" y="1481356"/>
                      <a:pt x="1549658" y="1443140"/>
                      <a:pt x="1505458" y="1410076"/>
                    </a:cubicBezTo>
                    <a:cubicBezTo>
                      <a:pt x="1544710" y="1398805"/>
                      <a:pt x="1577833" y="1380233"/>
                      <a:pt x="1602675" y="1360481"/>
                    </a:cubicBezTo>
                    <a:cubicBezTo>
                      <a:pt x="1623431" y="1343949"/>
                      <a:pt x="1642573" y="1320440"/>
                      <a:pt x="1659027" y="1292100"/>
                    </a:cubicBezTo>
                    <a:cubicBezTo>
                      <a:pt x="1676234" y="1312389"/>
                      <a:pt x="1694838" y="1329028"/>
                      <a:pt x="1713013" y="1341480"/>
                    </a:cubicBezTo>
                    <a:cubicBezTo>
                      <a:pt x="1752373" y="1368425"/>
                      <a:pt x="1810445" y="1385386"/>
                      <a:pt x="1878519" y="1384957"/>
                    </a:cubicBezTo>
                    <a:cubicBezTo>
                      <a:pt x="1840880" y="1420274"/>
                      <a:pt x="1816898" y="1461818"/>
                      <a:pt x="1804746" y="1498424"/>
                    </a:cubicBezTo>
                    <a:cubicBezTo>
                      <a:pt x="1797433" y="1520324"/>
                      <a:pt x="1793884" y="1545980"/>
                      <a:pt x="1794314" y="1573783"/>
                    </a:cubicBezTo>
                    <a:cubicBezTo>
                      <a:pt x="1774204" y="1568845"/>
                      <a:pt x="1754524" y="1565840"/>
                      <a:pt x="1736780" y="1565303"/>
                    </a:cubicBezTo>
                    <a:cubicBezTo>
                      <a:pt x="1700538" y="1564229"/>
                      <a:pt x="1658382" y="1573676"/>
                      <a:pt x="1615365" y="159439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8" name="Google Shape;58;p2"/>
              <p:cNvSpPr/>
              <p:nvPr/>
            </p:nvSpPr>
            <p:spPr>
              <a:xfrm>
                <a:off x="8091042" y="14218816"/>
                <a:ext cx="2801552" cy="2668891"/>
              </a:xfrm>
              <a:custGeom>
                <a:avLst/>
                <a:gdLst/>
                <a:ahLst/>
                <a:cxnLst/>
                <a:rect l="l" t="t" r="r" b="b"/>
                <a:pathLst>
                  <a:path w="2801552" h="2668891" extrusionOk="0">
                    <a:moveTo>
                      <a:pt x="1182372" y="1649006"/>
                    </a:moveTo>
                    <a:cubicBezTo>
                      <a:pt x="1189147" y="1644282"/>
                      <a:pt x="1195922" y="1639344"/>
                      <a:pt x="1202590" y="1634406"/>
                    </a:cubicBezTo>
                    <a:cubicBezTo>
                      <a:pt x="1212483" y="1626999"/>
                      <a:pt x="1222162" y="1619377"/>
                      <a:pt x="1231626" y="1611433"/>
                    </a:cubicBezTo>
                    <a:cubicBezTo>
                      <a:pt x="1241089" y="1603597"/>
                      <a:pt x="1250338" y="1595331"/>
                      <a:pt x="1259264" y="1586958"/>
                    </a:cubicBezTo>
                    <a:cubicBezTo>
                      <a:pt x="1286149" y="1561624"/>
                      <a:pt x="1310991" y="1534357"/>
                      <a:pt x="1335403" y="1507090"/>
                    </a:cubicBezTo>
                    <a:cubicBezTo>
                      <a:pt x="1338092" y="1504192"/>
                      <a:pt x="1337984" y="1499683"/>
                      <a:pt x="1335080" y="1497000"/>
                    </a:cubicBezTo>
                    <a:cubicBezTo>
                      <a:pt x="1332177" y="1494316"/>
                      <a:pt x="1327660" y="1494530"/>
                      <a:pt x="1324972" y="1497322"/>
                    </a:cubicBezTo>
                    <a:cubicBezTo>
                      <a:pt x="1303894" y="1518899"/>
                      <a:pt x="1282063" y="1540046"/>
                      <a:pt x="1259694" y="1560657"/>
                    </a:cubicBezTo>
                    <a:cubicBezTo>
                      <a:pt x="1248617" y="1570963"/>
                      <a:pt x="1237433" y="1581054"/>
                      <a:pt x="1226033" y="1590930"/>
                    </a:cubicBezTo>
                    <a:cubicBezTo>
                      <a:pt x="1214742" y="1600913"/>
                      <a:pt x="1203342" y="1610682"/>
                      <a:pt x="1191513" y="1620021"/>
                    </a:cubicBezTo>
                    <a:lnTo>
                      <a:pt x="1142582" y="1657701"/>
                    </a:lnTo>
                    <a:cubicBezTo>
                      <a:pt x="1136882" y="1661887"/>
                      <a:pt x="1122471" y="1671549"/>
                      <a:pt x="1119030" y="1674662"/>
                    </a:cubicBezTo>
                    <a:cubicBezTo>
                      <a:pt x="1116557" y="1676809"/>
                      <a:pt x="1116019" y="1678849"/>
                      <a:pt x="1115911" y="1679707"/>
                    </a:cubicBezTo>
                    <a:cubicBezTo>
                      <a:pt x="1115373" y="1683357"/>
                      <a:pt x="1116664" y="1686041"/>
                      <a:pt x="1120321" y="1687222"/>
                    </a:cubicBezTo>
                    <a:cubicBezTo>
                      <a:pt x="1120966" y="1687544"/>
                      <a:pt x="1123332" y="1688295"/>
                      <a:pt x="1127096" y="1686685"/>
                    </a:cubicBezTo>
                    <a:cubicBezTo>
                      <a:pt x="1127848" y="1686363"/>
                      <a:pt x="1127741" y="1685504"/>
                      <a:pt x="1128278" y="1684967"/>
                    </a:cubicBezTo>
                    <a:cubicBezTo>
                      <a:pt x="1128171" y="1684967"/>
                      <a:pt x="1128063" y="1685397"/>
                      <a:pt x="1127956" y="1685182"/>
                    </a:cubicBezTo>
                    <a:cubicBezTo>
                      <a:pt x="1127311" y="1684323"/>
                      <a:pt x="1127956" y="1683250"/>
                      <a:pt x="1129461" y="1682069"/>
                    </a:cubicBezTo>
                    <a:cubicBezTo>
                      <a:pt x="1129461" y="1682391"/>
                      <a:pt x="1129354" y="1683035"/>
                      <a:pt x="1129246" y="1683679"/>
                    </a:cubicBezTo>
                    <a:cubicBezTo>
                      <a:pt x="1129999" y="1682606"/>
                      <a:pt x="1131397" y="1681962"/>
                      <a:pt x="1131397" y="1680674"/>
                    </a:cubicBezTo>
                    <a:cubicBezTo>
                      <a:pt x="1137097" y="1677024"/>
                      <a:pt x="1147743" y="1672730"/>
                      <a:pt x="1151508" y="1670153"/>
                    </a:cubicBezTo>
                    <a:cubicBezTo>
                      <a:pt x="1161831" y="1663283"/>
                      <a:pt x="1172155" y="1656198"/>
                      <a:pt x="1182372" y="1649006"/>
                    </a:cubicBezTo>
                    <a:close/>
                    <a:moveTo>
                      <a:pt x="1122041" y="1674018"/>
                    </a:moveTo>
                    <a:cubicBezTo>
                      <a:pt x="1121826" y="1674125"/>
                      <a:pt x="1121503" y="1674340"/>
                      <a:pt x="1121396" y="1674232"/>
                    </a:cubicBezTo>
                    <a:cubicBezTo>
                      <a:pt x="1121073" y="1673052"/>
                      <a:pt x="1122256" y="1673159"/>
                      <a:pt x="1123332" y="1673589"/>
                    </a:cubicBezTo>
                    <a:cubicBezTo>
                      <a:pt x="1122901" y="1673696"/>
                      <a:pt x="1122471" y="1673803"/>
                      <a:pt x="1122041" y="1674018"/>
                    </a:cubicBezTo>
                    <a:close/>
                    <a:moveTo>
                      <a:pt x="1237110" y="1169478"/>
                    </a:moveTo>
                    <a:cubicBezTo>
                      <a:pt x="1214742" y="1158636"/>
                      <a:pt x="1191083" y="1149082"/>
                      <a:pt x="1166778" y="1140494"/>
                    </a:cubicBezTo>
                    <a:cubicBezTo>
                      <a:pt x="1143012" y="1132121"/>
                      <a:pt x="1118600" y="1124928"/>
                      <a:pt x="1093973" y="1118380"/>
                    </a:cubicBezTo>
                    <a:cubicBezTo>
                      <a:pt x="1074185" y="1113227"/>
                      <a:pt x="1054397" y="1108397"/>
                      <a:pt x="1034717" y="1104317"/>
                    </a:cubicBezTo>
                    <a:cubicBezTo>
                      <a:pt x="1004068" y="1097876"/>
                      <a:pt x="973634" y="1092724"/>
                      <a:pt x="944383" y="1089611"/>
                    </a:cubicBezTo>
                    <a:cubicBezTo>
                      <a:pt x="940404" y="1089288"/>
                      <a:pt x="937500" y="1085746"/>
                      <a:pt x="937930" y="1081881"/>
                    </a:cubicBezTo>
                    <a:cubicBezTo>
                      <a:pt x="938253" y="1077909"/>
                      <a:pt x="941694" y="1075011"/>
                      <a:pt x="945566" y="1075333"/>
                    </a:cubicBezTo>
                    <a:cubicBezTo>
                      <a:pt x="975570" y="1077265"/>
                      <a:pt x="1006757" y="1080701"/>
                      <a:pt x="1038159" y="1086283"/>
                    </a:cubicBezTo>
                    <a:cubicBezTo>
                      <a:pt x="1058484" y="1089933"/>
                      <a:pt x="1078809" y="1094441"/>
                      <a:pt x="1098920" y="1099809"/>
                    </a:cubicBezTo>
                    <a:cubicBezTo>
                      <a:pt x="1124084" y="1106679"/>
                      <a:pt x="1148819" y="1114945"/>
                      <a:pt x="1172801" y="1124499"/>
                    </a:cubicBezTo>
                    <a:cubicBezTo>
                      <a:pt x="1197428" y="1134160"/>
                      <a:pt x="1220979" y="1145217"/>
                      <a:pt x="1243348" y="1157348"/>
                    </a:cubicBezTo>
                    <a:cubicBezTo>
                      <a:pt x="1246682" y="1159172"/>
                      <a:pt x="1248080" y="1163252"/>
                      <a:pt x="1246359" y="1166580"/>
                    </a:cubicBezTo>
                    <a:cubicBezTo>
                      <a:pt x="1244531" y="1169907"/>
                      <a:pt x="1240444" y="1171303"/>
                      <a:pt x="1237110" y="1169478"/>
                    </a:cubicBezTo>
                    <a:close/>
                    <a:moveTo>
                      <a:pt x="1311422" y="1289279"/>
                    </a:moveTo>
                    <a:cubicBezTo>
                      <a:pt x="1311637" y="1289387"/>
                      <a:pt x="1311959" y="1289494"/>
                      <a:pt x="1312174" y="1289601"/>
                    </a:cubicBezTo>
                    <a:cubicBezTo>
                      <a:pt x="1312067" y="1289923"/>
                      <a:pt x="1311637" y="1289601"/>
                      <a:pt x="1311206" y="1289279"/>
                    </a:cubicBezTo>
                    <a:lnTo>
                      <a:pt x="1311422" y="1289279"/>
                    </a:lnTo>
                    <a:close/>
                    <a:moveTo>
                      <a:pt x="1235390" y="1313862"/>
                    </a:moveTo>
                    <a:cubicBezTo>
                      <a:pt x="1239692" y="1312681"/>
                      <a:pt x="1263135" y="1303450"/>
                      <a:pt x="1283891" y="1296579"/>
                    </a:cubicBezTo>
                    <a:cubicBezTo>
                      <a:pt x="1293785" y="1293359"/>
                      <a:pt x="1303141" y="1290568"/>
                      <a:pt x="1309055" y="1289709"/>
                    </a:cubicBezTo>
                    <a:cubicBezTo>
                      <a:pt x="1309808" y="1289709"/>
                      <a:pt x="1310561" y="1289387"/>
                      <a:pt x="1311206" y="1289279"/>
                    </a:cubicBezTo>
                    <a:cubicBezTo>
                      <a:pt x="1310991" y="1289065"/>
                      <a:pt x="1310776" y="1288850"/>
                      <a:pt x="1310669" y="1288743"/>
                    </a:cubicBezTo>
                    <a:cubicBezTo>
                      <a:pt x="1310884" y="1288957"/>
                      <a:pt x="1311099" y="1289065"/>
                      <a:pt x="1311422" y="1289279"/>
                    </a:cubicBezTo>
                    <a:cubicBezTo>
                      <a:pt x="1311852" y="1289172"/>
                      <a:pt x="1312282" y="1289172"/>
                      <a:pt x="1312174" y="1289494"/>
                    </a:cubicBezTo>
                    <a:lnTo>
                      <a:pt x="1312174" y="1289601"/>
                    </a:lnTo>
                    <a:cubicBezTo>
                      <a:pt x="1314970" y="1290782"/>
                      <a:pt x="1318304" y="1290031"/>
                      <a:pt x="1320240" y="1287562"/>
                    </a:cubicBezTo>
                    <a:cubicBezTo>
                      <a:pt x="1322606" y="1284556"/>
                      <a:pt x="1322068" y="1280370"/>
                      <a:pt x="1319057" y="1278008"/>
                    </a:cubicBezTo>
                    <a:cubicBezTo>
                      <a:pt x="1317659" y="1276827"/>
                      <a:pt x="1315186" y="1275861"/>
                      <a:pt x="1311529" y="1275861"/>
                    </a:cubicBezTo>
                    <a:cubicBezTo>
                      <a:pt x="1308088" y="1275861"/>
                      <a:pt x="1302711" y="1276827"/>
                      <a:pt x="1296365" y="1278437"/>
                    </a:cubicBezTo>
                    <a:cubicBezTo>
                      <a:pt x="1273889" y="1284127"/>
                      <a:pt x="1236788" y="1298297"/>
                      <a:pt x="1231303" y="1299907"/>
                    </a:cubicBezTo>
                    <a:cubicBezTo>
                      <a:pt x="1187964" y="1312145"/>
                      <a:pt x="1145055" y="1325456"/>
                      <a:pt x="1102361" y="1339519"/>
                    </a:cubicBezTo>
                    <a:cubicBezTo>
                      <a:pt x="1059667" y="1353689"/>
                      <a:pt x="1017296" y="1368503"/>
                      <a:pt x="974924" y="1383854"/>
                    </a:cubicBezTo>
                    <a:cubicBezTo>
                      <a:pt x="859963" y="1425720"/>
                      <a:pt x="743818" y="1467908"/>
                      <a:pt x="627243" y="1509774"/>
                    </a:cubicBezTo>
                    <a:cubicBezTo>
                      <a:pt x="610467" y="1515786"/>
                      <a:pt x="593690" y="1521690"/>
                      <a:pt x="576914" y="1527701"/>
                    </a:cubicBezTo>
                    <a:cubicBezTo>
                      <a:pt x="576376" y="1526950"/>
                      <a:pt x="576914" y="1526413"/>
                      <a:pt x="576053" y="1525769"/>
                    </a:cubicBezTo>
                    <a:cubicBezTo>
                      <a:pt x="571429" y="1521905"/>
                      <a:pt x="547877" y="1512995"/>
                      <a:pt x="538199" y="1509774"/>
                    </a:cubicBezTo>
                    <a:cubicBezTo>
                      <a:pt x="527122" y="1506017"/>
                      <a:pt x="515938" y="1502474"/>
                      <a:pt x="504753" y="1499147"/>
                    </a:cubicBezTo>
                    <a:cubicBezTo>
                      <a:pt x="493461" y="1495819"/>
                      <a:pt x="482170" y="1492813"/>
                      <a:pt x="470770" y="1489915"/>
                    </a:cubicBezTo>
                    <a:cubicBezTo>
                      <a:pt x="448294" y="1484547"/>
                      <a:pt x="425711" y="1479502"/>
                      <a:pt x="402912" y="1475530"/>
                    </a:cubicBezTo>
                    <a:cubicBezTo>
                      <a:pt x="387749" y="1472846"/>
                      <a:pt x="372477" y="1470592"/>
                      <a:pt x="357207" y="1468552"/>
                    </a:cubicBezTo>
                    <a:cubicBezTo>
                      <a:pt x="319030" y="1463614"/>
                      <a:pt x="280637" y="1460608"/>
                      <a:pt x="242352" y="1458569"/>
                    </a:cubicBezTo>
                    <a:cubicBezTo>
                      <a:pt x="238481" y="1458354"/>
                      <a:pt x="235040" y="1461252"/>
                      <a:pt x="234717" y="1465224"/>
                    </a:cubicBezTo>
                    <a:cubicBezTo>
                      <a:pt x="234502" y="1469089"/>
                      <a:pt x="237406" y="1472524"/>
                      <a:pt x="241385" y="1472846"/>
                    </a:cubicBezTo>
                    <a:cubicBezTo>
                      <a:pt x="279132" y="1476281"/>
                      <a:pt x="316879" y="1481112"/>
                      <a:pt x="354626" y="1487016"/>
                    </a:cubicBezTo>
                    <a:cubicBezTo>
                      <a:pt x="369574" y="1489378"/>
                      <a:pt x="384630" y="1491954"/>
                      <a:pt x="399578" y="1494530"/>
                    </a:cubicBezTo>
                    <a:cubicBezTo>
                      <a:pt x="422054" y="1498502"/>
                      <a:pt x="444423" y="1502582"/>
                      <a:pt x="466684" y="1507520"/>
                    </a:cubicBezTo>
                    <a:cubicBezTo>
                      <a:pt x="477868" y="1509881"/>
                      <a:pt x="489052" y="1512565"/>
                      <a:pt x="500237" y="1515463"/>
                    </a:cubicBezTo>
                    <a:cubicBezTo>
                      <a:pt x="511421" y="1518362"/>
                      <a:pt x="522498" y="1521368"/>
                      <a:pt x="533575" y="1524588"/>
                    </a:cubicBezTo>
                    <a:cubicBezTo>
                      <a:pt x="539597" y="1526306"/>
                      <a:pt x="555190" y="1529419"/>
                      <a:pt x="563041" y="1532639"/>
                    </a:cubicBezTo>
                    <a:cubicBezTo>
                      <a:pt x="507120" y="1552714"/>
                      <a:pt x="451198" y="1572895"/>
                      <a:pt x="395061" y="1592433"/>
                    </a:cubicBezTo>
                    <a:cubicBezTo>
                      <a:pt x="265259" y="1637734"/>
                      <a:pt x="135134" y="1681317"/>
                      <a:pt x="5116" y="1721144"/>
                    </a:cubicBezTo>
                    <a:cubicBezTo>
                      <a:pt x="1352" y="1722217"/>
                      <a:pt x="-799" y="1726189"/>
                      <a:pt x="277" y="1729947"/>
                    </a:cubicBezTo>
                    <a:cubicBezTo>
                      <a:pt x="1460" y="1733704"/>
                      <a:pt x="5439" y="1735851"/>
                      <a:pt x="9203" y="1734777"/>
                    </a:cubicBezTo>
                    <a:cubicBezTo>
                      <a:pt x="139758" y="1696239"/>
                      <a:pt x="270636" y="1654158"/>
                      <a:pt x="400976" y="1609609"/>
                    </a:cubicBezTo>
                    <a:cubicBezTo>
                      <a:pt x="478836" y="1583093"/>
                      <a:pt x="556481" y="1555827"/>
                      <a:pt x="633803" y="1527916"/>
                    </a:cubicBezTo>
                    <a:cubicBezTo>
                      <a:pt x="750378" y="1485943"/>
                      <a:pt x="866092" y="1442574"/>
                      <a:pt x="980947" y="1400064"/>
                    </a:cubicBezTo>
                    <a:cubicBezTo>
                      <a:pt x="1022995" y="1384391"/>
                      <a:pt x="1065044" y="1369147"/>
                      <a:pt x="1107415" y="1354655"/>
                    </a:cubicBezTo>
                    <a:cubicBezTo>
                      <a:pt x="1149787" y="1340270"/>
                      <a:pt x="1192373" y="1326529"/>
                      <a:pt x="1235390" y="1313862"/>
                    </a:cubicBezTo>
                    <a:close/>
                    <a:moveTo>
                      <a:pt x="570461" y="1526091"/>
                    </a:moveTo>
                    <a:cubicBezTo>
                      <a:pt x="570461" y="1526306"/>
                      <a:pt x="570031" y="1526198"/>
                      <a:pt x="569816" y="1526198"/>
                    </a:cubicBezTo>
                    <a:cubicBezTo>
                      <a:pt x="569493" y="1526198"/>
                      <a:pt x="569063" y="1526198"/>
                      <a:pt x="568741" y="1526306"/>
                    </a:cubicBezTo>
                    <a:cubicBezTo>
                      <a:pt x="569493" y="1525554"/>
                      <a:pt x="570246" y="1525125"/>
                      <a:pt x="570461" y="1526091"/>
                    </a:cubicBezTo>
                    <a:close/>
                    <a:moveTo>
                      <a:pt x="730268" y="1508486"/>
                    </a:moveTo>
                    <a:cubicBezTo>
                      <a:pt x="693489" y="1547346"/>
                      <a:pt x="654451" y="1584167"/>
                      <a:pt x="613585" y="1618841"/>
                    </a:cubicBezTo>
                    <a:cubicBezTo>
                      <a:pt x="597239" y="1632689"/>
                      <a:pt x="580570" y="1646107"/>
                      <a:pt x="563686" y="1659311"/>
                    </a:cubicBezTo>
                    <a:cubicBezTo>
                      <a:pt x="538306" y="1678956"/>
                      <a:pt x="512282" y="1697849"/>
                      <a:pt x="486256" y="1716421"/>
                    </a:cubicBezTo>
                    <a:cubicBezTo>
                      <a:pt x="479159" y="1721466"/>
                      <a:pt x="438508" y="1755173"/>
                      <a:pt x="411730" y="1770202"/>
                    </a:cubicBezTo>
                    <a:cubicBezTo>
                      <a:pt x="404095" y="1774496"/>
                      <a:pt x="397427" y="1777395"/>
                      <a:pt x="392588" y="1778146"/>
                    </a:cubicBezTo>
                    <a:cubicBezTo>
                      <a:pt x="389254" y="1778683"/>
                      <a:pt x="386350" y="1778361"/>
                      <a:pt x="384307" y="1777395"/>
                    </a:cubicBezTo>
                    <a:cubicBezTo>
                      <a:pt x="380758" y="1775999"/>
                      <a:pt x="379145" y="1772027"/>
                      <a:pt x="380543" y="1768485"/>
                    </a:cubicBezTo>
                    <a:cubicBezTo>
                      <a:pt x="381941" y="1765157"/>
                      <a:pt x="385705" y="1763547"/>
                      <a:pt x="389147" y="1764728"/>
                    </a:cubicBezTo>
                    <a:cubicBezTo>
                      <a:pt x="389147" y="1765157"/>
                      <a:pt x="390114" y="1764513"/>
                      <a:pt x="390760" y="1764406"/>
                    </a:cubicBezTo>
                    <a:cubicBezTo>
                      <a:pt x="392588" y="1763976"/>
                      <a:pt x="394631" y="1763117"/>
                      <a:pt x="396997" y="1761937"/>
                    </a:cubicBezTo>
                    <a:cubicBezTo>
                      <a:pt x="404202" y="1758394"/>
                      <a:pt x="413236" y="1752275"/>
                      <a:pt x="422700" y="1745297"/>
                    </a:cubicBezTo>
                    <a:cubicBezTo>
                      <a:pt x="445821" y="1728336"/>
                      <a:pt x="470663" y="1706545"/>
                      <a:pt x="476040" y="1702465"/>
                    </a:cubicBezTo>
                    <a:cubicBezTo>
                      <a:pt x="506689" y="1679707"/>
                      <a:pt x="536801" y="1656198"/>
                      <a:pt x="566697" y="1632259"/>
                    </a:cubicBezTo>
                    <a:cubicBezTo>
                      <a:pt x="586592" y="1616371"/>
                      <a:pt x="606488" y="1600376"/>
                      <a:pt x="625953" y="1584059"/>
                    </a:cubicBezTo>
                    <a:cubicBezTo>
                      <a:pt x="658323" y="1556686"/>
                      <a:pt x="690047" y="1528453"/>
                      <a:pt x="720051" y="1498610"/>
                    </a:cubicBezTo>
                    <a:cubicBezTo>
                      <a:pt x="722848" y="1495819"/>
                      <a:pt x="727364" y="1495711"/>
                      <a:pt x="730160" y="1498502"/>
                    </a:cubicBezTo>
                    <a:cubicBezTo>
                      <a:pt x="732956" y="1501186"/>
                      <a:pt x="733064" y="1505695"/>
                      <a:pt x="730268" y="1508486"/>
                    </a:cubicBezTo>
                    <a:close/>
                    <a:moveTo>
                      <a:pt x="959116" y="1429370"/>
                    </a:moveTo>
                    <a:cubicBezTo>
                      <a:pt x="942339" y="1460930"/>
                      <a:pt x="922552" y="1490773"/>
                      <a:pt x="900936" y="1519543"/>
                    </a:cubicBezTo>
                    <a:cubicBezTo>
                      <a:pt x="884805" y="1541120"/>
                      <a:pt x="867598" y="1561838"/>
                      <a:pt x="849961" y="1582020"/>
                    </a:cubicBezTo>
                    <a:cubicBezTo>
                      <a:pt x="832110" y="1602416"/>
                      <a:pt x="813827" y="1622276"/>
                      <a:pt x="795008" y="1641384"/>
                    </a:cubicBezTo>
                    <a:cubicBezTo>
                      <a:pt x="784791" y="1651904"/>
                      <a:pt x="774467" y="1662209"/>
                      <a:pt x="763713" y="1672193"/>
                    </a:cubicBezTo>
                    <a:cubicBezTo>
                      <a:pt x="753174" y="1682069"/>
                      <a:pt x="742205" y="1691623"/>
                      <a:pt x="730805" y="1700748"/>
                    </a:cubicBezTo>
                    <a:cubicBezTo>
                      <a:pt x="722632" y="1707296"/>
                      <a:pt x="701662" y="1714381"/>
                      <a:pt x="692951" y="1720178"/>
                    </a:cubicBezTo>
                    <a:cubicBezTo>
                      <a:pt x="687144" y="1723935"/>
                      <a:pt x="685315" y="1728551"/>
                      <a:pt x="685746" y="1731664"/>
                    </a:cubicBezTo>
                    <a:cubicBezTo>
                      <a:pt x="686068" y="1734348"/>
                      <a:pt x="687681" y="1737783"/>
                      <a:pt x="693059" y="1739930"/>
                    </a:cubicBezTo>
                    <a:cubicBezTo>
                      <a:pt x="696500" y="1741433"/>
                      <a:pt x="700586" y="1739715"/>
                      <a:pt x="701985" y="1736280"/>
                    </a:cubicBezTo>
                    <a:cubicBezTo>
                      <a:pt x="702737" y="1734670"/>
                      <a:pt x="702737" y="1732845"/>
                      <a:pt x="702092" y="1731235"/>
                    </a:cubicBezTo>
                    <a:cubicBezTo>
                      <a:pt x="703813" y="1730376"/>
                      <a:pt x="705963" y="1729195"/>
                      <a:pt x="707899" y="1728336"/>
                    </a:cubicBezTo>
                    <a:cubicBezTo>
                      <a:pt x="718761" y="1723613"/>
                      <a:pt x="733494" y="1718245"/>
                      <a:pt x="740377" y="1713093"/>
                    </a:cubicBezTo>
                    <a:cubicBezTo>
                      <a:pt x="752421" y="1704075"/>
                      <a:pt x="764036" y="1694629"/>
                      <a:pt x="775220" y="1684753"/>
                    </a:cubicBezTo>
                    <a:cubicBezTo>
                      <a:pt x="786405" y="1674877"/>
                      <a:pt x="797159" y="1664679"/>
                      <a:pt x="807912" y="1654266"/>
                    </a:cubicBezTo>
                    <a:cubicBezTo>
                      <a:pt x="824044" y="1638271"/>
                      <a:pt x="840067" y="1621954"/>
                      <a:pt x="855338" y="1604992"/>
                    </a:cubicBezTo>
                    <a:cubicBezTo>
                      <a:pt x="870609" y="1588031"/>
                      <a:pt x="885342" y="1570426"/>
                      <a:pt x="899215" y="1552177"/>
                    </a:cubicBezTo>
                    <a:cubicBezTo>
                      <a:pt x="927069" y="1515678"/>
                      <a:pt x="951696" y="1476818"/>
                      <a:pt x="971806" y="1435811"/>
                    </a:cubicBezTo>
                    <a:cubicBezTo>
                      <a:pt x="973526" y="1432268"/>
                      <a:pt x="972128" y="1427974"/>
                      <a:pt x="968687" y="1426257"/>
                    </a:cubicBezTo>
                    <a:cubicBezTo>
                      <a:pt x="965138" y="1424432"/>
                      <a:pt x="960836" y="1425827"/>
                      <a:pt x="959116" y="1429370"/>
                    </a:cubicBezTo>
                    <a:close/>
                    <a:moveTo>
                      <a:pt x="698328" y="1727370"/>
                    </a:moveTo>
                    <a:cubicBezTo>
                      <a:pt x="698221" y="1727263"/>
                      <a:pt x="697790" y="1727263"/>
                      <a:pt x="697898" y="1727048"/>
                    </a:cubicBezTo>
                    <a:cubicBezTo>
                      <a:pt x="698113" y="1726726"/>
                      <a:pt x="698436" y="1727048"/>
                      <a:pt x="698651" y="1727478"/>
                    </a:cubicBezTo>
                    <a:lnTo>
                      <a:pt x="698328" y="1727370"/>
                    </a:lnTo>
                    <a:close/>
                    <a:moveTo>
                      <a:pt x="1118492" y="1603490"/>
                    </a:moveTo>
                    <a:cubicBezTo>
                      <a:pt x="1107415" y="1616049"/>
                      <a:pt x="1096231" y="1628287"/>
                      <a:pt x="1084832" y="1640632"/>
                    </a:cubicBezTo>
                    <a:cubicBezTo>
                      <a:pt x="1081391" y="1644497"/>
                      <a:pt x="1075045" y="1648576"/>
                      <a:pt x="1068485" y="1652548"/>
                    </a:cubicBezTo>
                    <a:cubicBezTo>
                      <a:pt x="1063861" y="1655339"/>
                      <a:pt x="1059237" y="1658023"/>
                      <a:pt x="1056226" y="1660492"/>
                    </a:cubicBezTo>
                    <a:cubicBezTo>
                      <a:pt x="1057516" y="1662532"/>
                      <a:pt x="1057731" y="1665215"/>
                      <a:pt x="1056441" y="1667470"/>
                    </a:cubicBezTo>
                    <a:cubicBezTo>
                      <a:pt x="1054613" y="1670690"/>
                      <a:pt x="1050526" y="1671871"/>
                      <a:pt x="1047192" y="1670153"/>
                    </a:cubicBezTo>
                    <a:cubicBezTo>
                      <a:pt x="1043751" y="1668328"/>
                      <a:pt x="1042245" y="1665967"/>
                      <a:pt x="1041385" y="1663820"/>
                    </a:cubicBezTo>
                    <a:cubicBezTo>
                      <a:pt x="1040202" y="1660384"/>
                      <a:pt x="1041063" y="1656198"/>
                      <a:pt x="1044826" y="1652011"/>
                    </a:cubicBezTo>
                    <a:cubicBezTo>
                      <a:pt x="1050526" y="1645678"/>
                      <a:pt x="1067303" y="1637519"/>
                      <a:pt x="1073325" y="1630542"/>
                    </a:cubicBezTo>
                    <a:cubicBezTo>
                      <a:pt x="1082358" y="1619914"/>
                      <a:pt x="1091284" y="1609394"/>
                      <a:pt x="1100103" y="1598766"/>
                    </a:cubicBezTo>
                    <a:cubicBezTo>
                      <a:pt x="1109029" y="1588139"/>
                      <a:pt x="1117739" y="1577511"/>
                      <a:pt x="1126343" y="1566669"/>
                    </a:cubicBezTo>
                    <a:cubicBezTo>
                      <a:pt x="1142474" y="1546380"/>
                      <a:pt x="1157852" y="1525662"/>
                      <a:pt x="1172693" y="1504729"/>
                    </a:cubicBezTo>
                    <a:cubicBezTo>
                      <a:pt x="1182587" y="1490666"/>
                      <a:pt x="1192266" y="1476603"/>
                      <a:pt x="1201622" y="1462218"/>
                    </a:cubicBezTo>
                    <a:cubicBezTo>
                      <a:pt x="1224851" y="1426364"/>
                      <a:pt x="1245714" y="1389114"/>
                      <a:pt x="1262813" y="1349395"/>
                    </a:cubicBezTo>
                    <a:cubicBezTo>
                      <a:pt x="1264318" y="1345745"/>
                      <a:pt x="1268512" y="1344027"/>
                      <a:pt x="1272169" y="1345530"/>
                    </a:cubicBezTo>
                    <a:cubicBezTo>
                      <a:pt x="1275825" y="1347033"/>
                      <a:pt x="1277546" y="1351220"/>
                      <a:pt x="1276040" y="1354762"/>
                    </a:cubicBezTo>
                    <a:cubicBezTo>
                      <a:pt x="1259909" y="1395984"/>
                      <a:pt x="1240229" y="1434952"/>
                      <a:pt x="1217430" y="1472095"/>
                    </a:cubicBezTo>
                    <a:cubicBezTo>
                      <a:pt x="1208289" y="1487016"/>
                      <a:pt x="1198611" y="1501615"/>
                      <a:pt x="1188502" y="1515893"/>
                    </a:cubicBezTo>
                    <a:cubicBezTo>
                      <a:pt x="1173338" y="1537148"/>
                      <a:pt x="1157100" y="1557652"/>
                      <a:pt x="1140323" y="1577941"/>
                    </a:cubicBezTo>
                    <a:cubicBezTo>
                      <a:pt x="1133118" y="1586528"/>
                      <a:pt x="1125912" y="1595009"/>
                      <a:pt x="1118492" y="1603490"/>
                    </a:cubicBezTo>
                    <a:close/>
                    <a:moveTo>
                      <a:pt x="1203235" y="1290460"/>
                    </a:moveTo>
                    <a:cubicBezTo>
                      <a:pt x="1206676" y="1291534"/>
                      <a:pt x="1209042" y="1293144"/>
                      <a:pt x="1209903" y="1294218"/>
                    </a:cubicBezTo>
                    <a:cubicBezTo>
                      <a:pt x="1211516" y="1296364"/>
                      <a:pt x="1211945" y="1298511"/>
                      <a:pt x="1211408" y="1300658"/>
                    </a:cubicBezTo>
                    <a:cubicBezTo>
                      <a:pt x="1211085" y="1302161"/>
                      <a:pt x="1210225" y="1304416"/>
                      <a:pt x="1206999" y="1306133"/>
                    </a:cubicBezTo>
                    <a:cubicBezTo>
                      <a:pt x="1203772" y="1307851"/>
                      <a:pt x="1199793" y="1306670"/>
                      <a:pt x="1197858" y="1303557"/>
                    </a:cubicBezTo>
                    <a:cubicBezTo>
                      <a:pt x="1194201" y="1302805"/>
                      <a:pt x="1187534" y="1301410"/>
                      <a:pt x="1185060" y="1300551"/>
                    </a:cubicBezTo>
                    <a:lnTo>
                      <a:pt x="1148604" y="1288850"/>
                    </a:lnTo>
                    <a:lnTo>
                      <a:pt x="1055150" y="1257826"/>
                    </a:lnTo>
                    <a:cubicBezTo>
                      <a:pt x="1030953" y="1250205"/>
                      <a:pt x="1006649" y="1243227"/>
                      <a:pt x="982345" y="1236571"/>
                    </a:cubicBezTo>
                    <a:cubicBezTo>
                      <a:pt x="957933" y="1229808"/>
                      <a:pt x="933413" y="1223475"/>
                      <a:pt x="908894" y="1217678"/>
                    </a:cubicBezTo>
                    <a:cubicBezTo>
                      <a:pt x="859748" y="1205977"/>
                      <a:pt x="810171" y="1195993"/>
                      <a:pt x="759842" y="1188479"/>
                    </a:cubicBezTo>
                    <a:cubicBezTo>
                      <a:pt x="755970" y="1187942"/>
                      <a:pt x="753282" y="1184400"/>
                      <a:pt x="753712" y="1180428"/>
                    </a:cubicBezTo>
                    <a:cubicBezTo>
                      <a:pt x="754250" y="1176563"/>
                      <a:pt x="757906" y="1173879"/>
                      <a:pt x="761778" y="1174416"/>
                    </a:cubicBezTo>
                    <a:cubicBezTo>
                      <a:pt x="812752" y="1180535"/>
                      <a:pt x="863189" y="1188586"/>
                      <a:pt x="912981" y="1199536"/>
                    </a:cubicBezTo>
                    <a:cubicBezTo>
                      <a:pt x="938038" y="1205010"/>
                      <a:pt x="962880" y="1211129"/>
                      <a:pt x="987507" y="1218000"/>
                    </a:cubicBezTo>
                    <a:cubicBezTo>
                      <a:pt x="1012026" y="1224870"/>
                      <a:pt x="1036438" y="1232492"/>
                      <a:pt x="1060742" y="1240650"/>
                    </a:cubicBezTo>
                    <a:cubicBezTo>
                      <a:pt x="1070206" y="1243871"/>
                      <a:pt x="1079562" y="1247091"/>
                      <a:pt x="1088811" y="1250527"/>
                    </a:cubicBezTo>
                    <a:cubicBezTo>
                      <a:pt x="1110427" y="1258256"/>
                      <a:pt x="1131935" y="1266521"/>
                      <a:pt x="1153658" y="1274143"/>
                    </a:cubicBezTo>
                    <a:lnTo>
                      <a:pt x="1189900" y="1287133"/>
                    </a:lnTo>
                    <a:cubicBezTo>
                      <a:pt x="1192911" y="1288313"/>
                      <a:pt x="1199363" y="1289279"/>
                      <a:pt x="1203235" y="1290460"/>
                    </a:cubicBezTo>
                    <a:close/>
                    <a:moveTo>
                      <a:pt x="911045" y="1391476"/>
                    </a:moveTo>
                    <a:cubicBezTo>
                      <a:pt x="911153" y="1391905"/>
                      <a:pt x="911367" y="1392227"/>
                      <a:pt x="911582" y="1392549"/>
                    </a:cubicBezTo>
                    <a:cubicBezTo>
                      <a:pt x="911260" y="1392764"/>
                      <a:pt x="911045" y="1392120"/>
                      <a:pt x="910937" y="1391476"/>
                    </a:cubicBezTo>
                    <a:lnTo>
                      <a:pt x="911045" y="1391476"/>
                    </a:lnTo>
                    <a:close/>
                    <a:moveTo>
                      <a:pt x="415387" y="1309032"/>
                    </a:moveTo>
                    <a:cubicBezTo>
                      <a:pt x="411408" y="1308924"/>
                      <a:pt x="408396" y="1305596"/>
                      <a:pt x="408504" y="1301625"/>
                    </a:cubicBezTo>
                    <a:cubicBezTo>
                      <a:pt x="408612" y="1297760"/>
                      <a:pt x="411945" y="1294647"/>
                      <a:pt x="415924" y="1294754"/>
                    </a:cubicBezTo>
                    <a:cubicBezTo>
                      <a:pt x="480019" y="1296472"/>
                      <a:pt x="543468" y="1300444"/>
                      <a:pt x="606488" y="1308388"/>
                    </a:cubicBezTo>
                    <a:cubicBezTo>
                      <a:pt x="631868" y="1311608"/>
                      <a:pt x="657032" y="1315473"/>
                      <a:pt x="682197" y="1320089"/>
                    </a:cubicBezTo>
                    <a:cubicBezTo>
                      <a:pt x="719729" y="1327066"/>
                      <a:pt x="757045" y="1335654"/>
                      <a:pt x="794255" y="1345530"/>
                    </a:cubicBezTo>
                    <a:cubicBezTo>
                      <a:pt x="801890" y="1347570"/>
                      <a:pt x="862221" y="1360237"/>
                      <a:pt x="896312" y="1371294"/>
                    </a:cubicBezTo>
                    <a:cubicBezTo>
                      <a:pt x="908033" y="1375051"/>
                      <a:pt x="916744" y="1378808"/>
                      <a:pt x="920293" y="1381814"/>
                    </a:cubicBezTo>
                    <a:cubicBezTo>
                      <a:pt x="922767" y="1383854"/>
                      <a:pt x="923842" y="1386001"/>
                      <a:pt x="924165" y="1387826"/>
                    </a:cubicBezTo>
                    <a:cubicBezTo>
                      <a:pt x="924918" y="1391583"/>
                      <a:pt x="922552" y="1395125"/>
                      <a:pt x="918788" y="1395877"/>
                    </a:cubicBezTo>
                    <a:cubicBezTo>
                      <a:pt x="915884" y="1396521"/>
                      <a:pt x="912981" y="1395018"/>
                      <a:pt x="911582" y="1392549"/>
                    </a:cubicBezTo>
                    <a:lnTo>
                      <a:pt x="911690" y="1392549"/>
                    </a:lnTo>
                    <a:cubicBezTo>
                      <a:pt x="912013" y="1392120"/>
                      <a:pt x="911690" y="1391798"/>
                      <a:pt x="911045" y="1391476"/>
                    </a:cubicBezTo>
                    <a:cubicBezTo>
                      <a:pt x="910937" y="1391154"/>
                      <a:pt x="910830" y="1390831"/>
                      <a:pt x="910830" y="1390509"/>
                    </a:cubicBezTo>
                    <a:cubicBezTo>
                      <a:pt x="910830" y="1390724"/>
                      <a:pt x="910937" y="1391046"/>
                      <a:pt x="910937" y="1391476"/>
                    </a:cubicBezTo>
                    <a:cubicBezTo>
                      <a:pt x="909862" y="1390939"/>
                      <a:pt x="907819" y="1390402"/>
                      <a:pt x="906313" y="1389758"/>
                    </a:cubicBezTo>
                    <a:cubicBezTo>
                      <a:pt x="897602" y="1386216"/>
                      <a:pt x="882977" y="1382351"/>
                      <a:pt x="867061" y="1378594"/>
                    </a:cubicBezTo>
                    <a:cubicBezTo>
                      <a:pt x="834153" y="1370757"/>
                      <a:pt x="795868" y="1363672"/>
                      <a:pt x="789953" y="1362169"/>
                    </a:cubicBezTo>
                    <a:cubicBezTo>
                      <a:pt x="752959" y="1353045"/>
                      <a:pt x="715965" y="1345530"/>
                      <a:pt x="678755" y="1338982"/>
                    </a:cubicBezTo>
                    <a:cubicBezTo>
                      <a:pt x="653913" y="1334581"/>
                      <a:pt x="628964" y="1330716"/>
                      <a:pt x="604014" y="1327174"/>
                    </a:cubicBezTo>
                    <a:cubicBezTo>
                      <a:pt x="541640" y="1318371"/>
                      <a:pt x="478836" y="1312252"/>
                      <a:pt x="415387" y="1309032"/>
                    </a:cubicBezTo>
                    <a:close/>
                    <a:moveTo>
                      <a:pt x="1761052" y="1664142"/>
                    </a:moveTo>
                    <a:cubicBezTo>
                      <a:pt x="1761482" y="1667470"/>
                      <a:pt x="1761912" y="1675735"/>
                      <a:pt x="1762020" y="1678097"/>
                    </a:cubicBezTo>
                    <a:cubicBezTo>
                      <a:pt x="1762020" y="1679600"/>
                      <a:pt x="1761805" y="1680566"/>
                      <a:pt x="1761697" y="1680781"/>
                    </a:cubicBezTo>
                    <a:cubicBezTo>
                      <a:pt x="1760945" y="1683357"/>
                      <a:pt x="1759439" y="1684431"/>
                      <a:pt x="1758578" y="1684860"/>
                    </a:cubicBezTo>
                    <a:cubicBezTo>
                      <a:pt x="1756535" y="1685934"/>
                      <a:pt x="1754492" y="1686256"/>
                      <a:pt x="1752341" y="1685182"/>
                    </a:cubicBezTo>
                    <a:cubicBezTo>
                      <a:pt x="1751481" y="1684753"/>
                      <a:pt x="1750083" y="1684109"/>
                      <a:pt x="1749115" y="1682176"/>
                    </a:cubicBezTo>
                    <a:cubicBezTo>
                      <a:pt x="1748900" y="1681962"/>
                      <a:pt x="1748577" y="1681317"/>
                      <a:pt x="1748362" y="1680137"/>
                    </a:cubicBezTo>
                    <a:cubicBezTo>
                      <a:pt x="1748362" y="1679922"/>
                      <a:pt x="1748255" y="1679493"/>
                      <a:pt x="1748255" y="1678849"/>
                    </a:cubicBezTo>
                    <a:cubicBezTo>
                      <a:pt x="1748255" y="1678634"/>
                      <a:pt x="1748362" y="1678419"/>
                      <a:pt x="1748362" y="1678204"/>
                    </a:cubicBezTo>
                    <a:cubicBezTo>
                      <a:pt x="1748792" y="1677882"/>
                      <a:pt x="1749115" y="1677131"/>
                      <a:pt x="1748900" y="1675628"/>
                    </a:cubicBezTo>
                    <a:cubicBezTo>
                      <a:pt x="1748685" y="1676165"/>
                      <a:pt x="1748577" y="1676916"/>
                      <a:pt x="1748470" y="1677668"/>
                    </a:cubicBezTo>
                    <a:cubicBezTo>
                      <a:pt x="1748577" y="1676809"/>
                      <a:pt x="1748577" y="1675950"/>
                      <a:pt x="1748792" y="1675199"/>
                    </a:cubicBezTo>
                    <a:cubicBezTo>
                      <a:pt x="1748470" y="1672193"/>
                      <a:pt x="1747287" y="1668221"/>
                      <a:pt x="1746964" y="1666396"/>
                    </a:cubicBezTo>
                    <a:cubicBezTo>
                      <a:pt x="1746211" y="1662532"/>
                      <a:pt x="1745459" y="1658774"/>
                      <a:pt x="1744598" y="1654910"/>
                    </a:cubicBezTo>
                    <a:cubicBezTo>
                      <a:pt x="1743308" y="1649113"/>
                      <a:pt x="1741802" y="1643316"/>
                      <a:pt x="1740297" y="1637627"/>
                    </a:cubicBezTo>
                    <a:cubicBezTo>
                      <a:pt x="1736748" y="1623886"/>
                      <a:pt x="1732338" y="1610467"/>
                      <a:pt x="1727392" y="1597263"/>
                    </a:cubicBezTo>
                    <a:cubicBezTo>
                      <a:pt x="1722445" y="1583952"/>
                      <a:pt x="1717068" y="1570856"/>
                      <a:pt x="1711153" y="1557866"/>
                    </a:cubicBezTo>
                    <a:cubicBezTo>
                      <a:pt x="1702227" y="1537685"/>
                      <a:pt x="1692548" y="1519650"/>
                      <a:pt x="1682332" y="1502904"/>
                    </a:cubicBezTo>
                    <a:cubicBezTo>
                      <a:pt x="1671363" y="1484654"/>
                      <a:pt x="1659533" y="1468015"/>
                      <a:pt x="1646736" y="1452128"/>
                    </a:cubicBezTo>
                    <a:cubicBezTo>
                      <a:pt x="1621893" y="1421319"/>
                      <a:pt x="1593180" y="1393408"/>
                      <a:pt x="1558874" y="1362921"/>
                    </a:cubicBezTo>
                    <a:cubicBezTo>
                      <a:pt x="1555863" y="1360344"/>
                      <a:pt x="1555541" y="1355836"/>
                      <a:pt x="1558121" y="1352830"/>
                    </a:cubicBezTo>
                    <a:cubicBezTo>
                      <a:pt x="1560702" y="1349824"/>
                      <a:pt x="1565219" y="1349502"/>
                      <a:pt x="1568123" y="1352079"/>
                    </a:cubicBezTo>
                    <a:cubicBezTo>
                      <a:pt x="1604364" y="1382029"/>
                      <a:pt x="1634906" y="1409403"/>
                      <a:pt x="1661146" y="1440319"/>
                    </a:cubicBezTo>
                    <a:cubicBezTo>
                      <a:pt x="1674911" y="1456636"/>
                      <a:pt x="1687386" y="1473812"/>
                      <a:pt x="1698893" y="1492920"/>
                    </a:cubicBezTo>
                    <a:cubicBezTo>
                      <a:pt x="1709432" y="1510418"/>
                      <a:pt x="1718896" y="1529526"/>
                      <a:pt x="1727822" y="1550674"/>
                    </a:cubicBezTo>
                    <a:cubicBezTo>
                      <a:pt x="1733521" y="1564200"/>
                      <a:pt x="1738791" y="1577833"/>
                      <a:pt x="1743415" y="1591574"/>
                    </a:cubicBezTo>
                    <a:cubicBezTo>
                      <a:pt x="1748039" y="1605529"/>
                      <a:pt x="1752019" y="1619592"/>
                      <a:pt x="1755245" y="1633977"/>
                    </a:cubicBezTo>
                    <a:cubicBezTo>
                      <a:pt x="1756643" y="1639988"/>
                      <a:pt x="1757826" y="1645892"/>
                      <a:pt x="1759009" y="1652011"/>
                    </a:cubicBezTo>
                    <a:cubicBezTo>
                      <a:pt x="1759761" y="1655983"/>
                      <a:pt x="1760407" y="1660062"/>
                      <a:pt x="1761052" y="1664142"/>
                    </a:cubicBezTo>
                    <a:close/>
                    <a:moveTo>
                      <a:pt x="1748362" y="1677668"/>
                    </a:moveTo>
                    <a:cubicBezTo>
                      <a:pt x="1748362" y="1677882"/>
                      <a:pt x="1748255" y="1677990"/>
                      <a:pt x="1748255" y="1678204"/>
                    </a:cubicBezTo>
                    <a:cubicBezTo>
                      <a:pt x="1748147" y="1678204"/>
                      <a:pt x="1748255" y="1678634"/>
                      <a:pt x="1748147" y="1678634"/>
                    </a:cubicBezTo>
                    <a:cubicBezTo>
                      <a:pt x="1748039" y="1678634"/>
                      <a:pt x="1748147" y="1678419"/>
                      <a:pt x="1748147" y="1678419"/>
                    </a:cubicBezTo>
                    <a:cubicBezTo>
                      <a:pt x="1748255" y="1678097"/>
                      <a:pt x="1748362" y="1677990"/>
                      <a:pt x="1748362" y="1677668"/>
                    </a:cubicBezTo>
                    <a:close/>
                    <a:moveTo>
                      <a:pt x="1863754" y="1049462"/>
                    </a:moveTo>
                    <a:lnTo>
                      <a:pt x="1863001" y="1050643"/>
                    </a:lnTo>
                    <a:cubicBezTo>
                      <a:pt x="1863754" y="1049784"/>
                      <a:pt x="1864830" y="1049247"/>
                      <a:pt x="1866012" y="1048925"/>
                    </a:cubicBezTo>
                    <a:cubicBezTo>
                      <a:pt x="1865690" y="1048925"/>
                      <a:pt x="1865367" y="1048818"/>
                      <a:pt x="1865152" y="1048818"/>
                    </a:cubicBezTo>
                    <a:cubicBezTo>
                      <a:pt x="1865690" y="1048496"/>
                      <a:pt x="1866443" y="1047637"/>
                      <a:pt x="1866550" y="1048818"/>
                    </a:cubicBezTo>
                    <a:cubicBezTo>
                      <a:pt x="1867410" y="1048711"/>
                      <a:pt x="1868163" y="1048711"/>
                      <a:pt x="1869023" y="1048925"/>
                    </a:cubicBezTo>
                    <a:cubicBezTo>
                      <a:pt x="1872680" y="1049569"/>
                      <a:pt x="1875153" y="1053219"/>
                      <a:pt x="1874400" y="1056869"/>
                    </a:cubicBezTo>
                    <a:cubicBezTo>
                      <a:pt x="1874185" y="1057835"/>
                      <a:pt x="1873325" y="1061485"/>
                      <a:pt x="1868486" y="1062344"/>
                    </a:cubicBezTo>
                    <a:cubicBezTo>
                      <a:pt x="1867948" y="1062451"/>
                      <a:pt x="1866873" y="1062559"/>
                      <a:pt x="1865475" y="1062666"/>
                    </a:cubicBezTo>
                    <a:cubicBezTo>
                      <a:pt x="1859882" y="1062988"/>
                      <a:pt x="1846009" y="1063203"/>
                      <a:pt x="1844612" y="1063310"/>
                    </a:cubicBezTo>
                    <a:cubicBezTo>
                      <a:pt x="1838052" y="1064061"/>
                      <a:pt x="1831599" y="1065135"/>
                      <a:pt x="1825254" y="1066531"/>
                    </a:cubicBezTo>
                    <a:cubicBezTo>
                      <a:pt x="1815468" y="1068570"/>
                      <a:pt x="1805789" y="1071146"/>
                      <a:pt x="1796111" y="1073830"/>
                    </a:cubicBezTo>
                    <a:cubicBezTo>
                      <a:pt x="1780087" y="1078339"/>
                      <a:pt x="1763310" y="1083170"/>
                      <a:pt x="1746319" y="1088322"/>
                    </a:cubicBezTo>
                    <a:cubicBezTo>
                      <a:pt x="1730080" y="1093368"/>
                      <a:pt x="1713626" y="1098628"/>
                      <a:pt x="1697818" y="1104961"/>
                    </a:cubicBezTo>
                    <a:cubicBezTo>
                      <a:pt x="1676525" y="1113442"/>
                      <a:pt x="1656199" y="1123533"/>
                      <a:pt x="1638777" y="1136951"/>
                    </a:cubicBezTo>
                    <a:cubicBezTo>
                      <a:pt x="1635766" y="1139420"/>
                      <a:pt x="1631250" y="1138991"/>
                      <a:pt x="1628776" y="1135985"/>
                    </a:cubicBezTo>
                    <a:cubicBezTo>
                      <a:pt x="1626303" y="1132872"/>
                      <a:pt x="1626733" y="1128364"/>
                      <a:pt x="1629744" y="1125894"/>
                    </a:cubicBezTo>
                    <a:cubicBezTo>
                      <a:pt x="1647488" y="1110544"/>
                      <a:pt x="1668351" y="1098198"/>
                      <a:pt x="1690828" y="1088215"/>
                    </a:cubicBezTo>
                    <a:cubicBezTo>
                      <a:pt x="1706959" y="1081023"/>
                      <a:pt x="1723843" y="1075011"/>
                      <a:pt x="1740726" y="1069966"/>
                    </a:cubicBezTo>
                    <a:cubicBezTo>
                      <a:pt x="1757933" y="1064706"/>
                      <a:pt x="1775248" y="1060734"/>
                      <a:pt x="1791701" y="1056762"/>
                    </a:cubicBezTo>
                    <a:cubicBezTo>
                      <a:pt x="1800090" y="1054722"/>
                      <a:pt x="1808585" y="1052897"/>
                      <a:pt x="1817189" y="1051394"/>
                    </a:cubicBezTo>
                    <a:cubicBezTo>
                      <a:pt x="1825792" y="1049891"/>
                      <a:pt x="1834503" y="1048818"/>
                      <a:pt x="1843321" y="1048281"/>
                    </a:cubicBezTo>
                    <a:cubicBezTo>
                      <a:pt x="1844719" y="1048174"/>
                      <a:pt x="1857947" y="1048818"/>
                      <a:pt x="1864184" y="1048818"/>
                    </a:cubicBezTo>
                    <a:lnTo>
                      <a:pt x="1863754" y="1049462"/>
                    </a:lnTo>
                    <a:close/>
                    <a:moveTo>
                      <a:pt x="1408639" y="918926"/>
                    </a:moveTo>
                    <a:cubicBezTo>
                      <a:pt x="1410682" y="894236"/>
                      <a:pt x="1411973" y="868150"/>
                      <a:pt x="1412833" y="841957"/>
                    </a:cubicBezTo>
                    <a:cubicBezTo>
                      <a:pt x="1413801" y="809537"/>
                      <a:pt x="1413908" y="776689"/>
                      <a:pt x="1412510" y="745665"/>
                    </a:cubicBezTo>
                    <a:cubicBezTo>
                      <a:pt x="1410897" y="710776"/>
                      <a:pt x="1407671" y="678035"/>
                      <a:pt x="1402079" y="650232"/>
                    </a:cubicBezTo>
                    <a:cubicBezTo>
                      <a:pt x="1401326" y="646582"/>
                      <a:pt x="1403692" y="642932"/>
                      <a:pt x="1407348" y="642180"/>
                    </a:cubicBezTo>
                    <a:cubicBezTo>
                      <a:pt x="1411005" y="641322"/>
                      <a:pt x="1414661" y="643683"/>
                      <a:pt x="1415521" y="647333"/>
                    </a:cubicBezTo>
                    <a:cubicBezTo>
                      <a:pt x="1422297" y="675566"/>
                      <a:pt x="1427028" y="708951"/>
                      <a:pt x="1429717" y="744591"/>
                    </a:cubicBezTo>
                    <a:cubicBezTo>
                      <a:pt x="1432083" y="776152"/>
                      <a:pt x="1432943" y="809537"/>
                      <a:pt x="1432083" y="842493"/>
                    </a:cubicBezTo>
                    <a:cubicBezTo>
                      <a:pt x="1431437" y="869116"/>
                      <a:pt x="1429502" y="895524"/>
                      <a:pt x="1426921" y="920643"/>
                    </a:cubicBezTo>
                    <a:cubicBezTo>
                      <a:pt x="1422189" y="965515"/>
                      <a:pt x="1414554" y="1006093"/>
                      <a:pt x="1405628" y="1036580"/>
                    </a:cubicBezTo>
                    <a:cubicBezTo>
                      <a:pt x="1404552" y="1040337"/>
                      <a:pt x="1400681" y="1042592"/>
                      <a:pt x="1396917" y="1041518"/>
                    </a:cubicBezTo>
                    <a:cubicBezTo>
                      <a:pt x="1393045" y="1040552"/>
                      <a:pt x="1390787" y="1036580"/>
                      <a:pt x="1391862" y="1032823"/>
                    </a:cubicBezTo>
                    <a:cubicBezTo>
                      <a:pt x="1399605" y="1002765"/>
                      <a:pt x="1405090" y="962832"/>
                      <a:pt x="1408639" y="918926"/>
                    </a:cubicBezTo>
                    <a:close/>
                    <a:moveTo>
                      <a:pt x="1461549" y="1632581"/>
                    </a:moveTo>
                    <a:cubicBezTo>
                      <a:pt x="1455312" y="1735958"/>
                      <a:pt x="1448429" y="1839335"/>
                      <a:pt x="1440471" y="1942605"/>
                    </a:cubicBezTo>
                    <a:cubicBezTo>
                      <a:pt x="1432406" y="2045767"/>
                      <a:pt x="1423049" y="2148929"/>
                      <a:pt x="1413586" y="2252092"/>
                    </a:cubicBezTo>
                    <a:cubicBezTo>
                      <a:pt x="1411758" y="2271629"/>
                      <a:pt x="1409607" y="2291166"/>
                      <a:pt x="1407348" y="2310597"/>
                    </a:cubicBezTo>
                    <a:cubicBezTo>
                      <a:pt x="1398100" y="2388210"/>
                      <a:pt x="1386163" y="2465394"/>
                      <a:pt x="1378742" y="2543222"/>
                    </a:cubicBezTo>
                    <a:cubicBezTo>
                      <a:pt x="1376807" y="2564262"/>
                      <a:pt x="1368311" y="2597755"/>
                      <a:pt x="1365838" y="2626632"/>
                    </a:cubicBezTo>
                    <a:cubicBezTo>
                      <a:pt x="1364869" y="2639299"/>
                      <a:pt x="1364977" y="2651000"/>
                      <a:pt x="1367666" y="2660125"/>
                    </a:cubicBezTo>
                    <a:cubicBezTo>
                      <a:pt x="1368741" y="2663775"/>
                      <a:pt x="1366698" y="2667532"/>
                      <a:pt x="1363041" y="2668605"/>
                    </a:cubicBezTo>
                    <a:cubicBezTo>
                      <a:pt x="1359385" y="2669679"/>
                      <a:pt x="1355621" y="2667639"/>
                      <a:pt x="1354545" y="2664097"/>
                    </a:cubicBezTo>
                    <a:cubicBezTo>
                      <a:pt x="1351319" y="2653576"/>
                      <a:pt x="1350781" y="2640158"/>
                      <a:pt x="1351857" y="2625558"/>
                    </a:cubicBezTo>
                    <a:cubicBezTo>
                      <a:pt x="1353900" y="2596574"/>
                      <a:pt x="1362073" y="2563081"/>
                      <a:pt x="1363794" y="2541934"/>
                    </a:cubicBezTo>
                    <a:cubicBezTo>
                      <a:pt x="1365407" y="2522396"/>
                      <a:pt x="1367343" y="2502859"/>
                      <a:pt x="1369494" y="2483321"/>
                    </a:cubicBezTo>
                    <a:cubicBezTo>
                      <a:pt x="1377882" y="2405708"/>
                      <a:pt x="1389066" y="2328309"/>
                      <a:pt x="1395734" y="2250481"/>
                    </a:cubicBezTo>
                    <a:cubicBezTo>
                      <a:pt x="1401111" y="2188541"/>
                      <a:pt x="1406166" y="2126708"/>
                      <a:pt x="1411220" y="2064875"/>
                    </a:cubicBezTo>
                    <a:cubicBezTo>
                      <a:pt x="1416274" y="2002935"/>
                      <a:pt x="1421221" y="1941102"/>
                      <a:pt x="1426061" y="1879162"/>
                    </a:cubicBezTo>
                    <a:cubicBezTo>
                      <a:pt x="1432513" y="1796610"/>
                      <a:pt x="1438750" y="1714059"/>
                      <a:pt x="1444343" y="1631508"/>
                    </a:cubicBezTo>
                    <a:cubicBezTo>
                      <a:pt x="1448644" y="1569567"/>
                      <a:pt x="1447891" y="1506661"/>
                      <a:pt x="1450580" y="1444291"/>
                    </a:cubicBezTo>
                    <a:cubicBezTo>
                      <a:pt x="1451763" y="1417239"/>
                      <a:pt x="1453699" y="1390295"/>
                      <a:pt x="1456817" y="1363565"/>
                    </a:cubicBezTo>
                    <a:cubicBezTo>
                      <a:pt x="1457248" y="1359700"/>
                      <a:pt x="1460797" y="1356909"/>
                      <a:pt x="1464668" y="1357339"/>
                    </a:cubicBezTo>
                    <a:cubicBezTo>
                      <a:pt x="1468539" y="1357768"/>
                      <a:pt x="1471443" y="1361311"/>
                      <a:pt x="1471013" y="1365175"/>
                    </a:cubicBezTo>
                    <a:cubicBezTo>
                      <a:pt x="1468217" y="1391583"/>
                      <a:pt x="1466711" y="1418205"/>
                      <a:pt x="1465851" y="1444828"/>
                    </a:cubicBezTo>
                    <a:cubicBezTo>
                      <a:pt x="1463808" y="1507412"/>
                      <a:pt x="1465206" y="1570426"/>
                      <a:pt x="1461549" y="1632581"/>
                    </a:cubicBezTo>
                    <a:close/>
                    <a:moveTo>
                      <a:pt x="1557261" y="2314891"/>
                    </a:moveTo>
                    <a:cubicBezTo>
                      <a:pt x="1556938" y="2315213"/>
                      <a:pt x="1556723" y="2315535"/>
                      <a:pt x="1556508" y="2315964"/>
                    </a:cubicBezTo>
                    <a:cubicBezTo>
                      <a:pt x="1555863" y="2315749"/>
                      <a:pt x="1556293" y="2315105"/>
                      <a:pt x="1557154" y="2314461"/>
                    </a:cubicBezTo>
                    <a:cubicBezTo>
                      <a:pt x="1557154" y="2314569"/>
                      <a:pt x="1557261" y="2314676"/>
                      <a:pt x="1557261" y="2314891"/>
                    </a:cubicBezTo>
                    <a:close/>
                    <a:moveTo>
                      <a:pt x="1551669" y="2228475"/>
                    </a:moveTo>
                    <a:cubicBezTo>
                      <a:pt x="1552744" y="2232983"/>
                      <a:pt x="1568123" y="2287517"/>
                      <a:pt x="1570381" y="2309309"/>
                    </a:cubicBezTo>
                    <a:cubicBezTo>
                      <a:pt x="1571026" y="2315213"/>
                      <a:pt x="1570381" y="2319507"/>
                      <a:pt x="1569521" y="2321332"/>
                    </a:cubicBezTo>
                    <a:cubicBezTo>
                      <a:pt x="1568338" y="2323479"/>
                      <a:pt x="1566832" y="2324659"/>
                      <a:pt x="1565219" y="2325304"/>
                    </a:cubicBezTo>
                    <a:cubicBezTo>
                      <a:pt x="1561670" y="2326699"/>
                      <a:pt x="1557691" y="2324981"/>
                      <a:pt x="1556293" y="2321439"/>
                    </a:cubicBezTo>
                    <a:cubicBezTo>
                      <a:pt x="1555648" y="2319614"/>
                      <a:pt x="1555756" y="2317574"/>
                      <a:pt x="1556508" y="2315964"/>
                    </a:cubicBezTo>
                    <a:cubicBezTo>
                      <a:pt x="1556616" y="2315964"/>
                      <a:pt x="1556723" y="2316071"/>
                      <a:pt x="1556831" y="2316071"/>
                    </a:cubicBezTo>
                    <a:cubicBezTo>
                      <a:pt x="1557261" y="2316179"/>
                      <a:pt x="1557369" y="2315642"/>
                      <a:pt x="1557261" y="2314891"/>
                    </a:cubicBezTo>
                    <a:cubicBezTo>
                      <a:pt x="1557691" y="2314247"/>
                      <a:pt x="1558336" y="2313710"/>
                      <a:pt x="1558982" y="2313173"/>
                    </a:cubicBezTo>
                    <a:cubicBezTo>
                      <a:pt x="1558336" y="2313603"/>
                      <a:pt x="1557691" y="2314032"/>
                      <a:pt x="1557154" y="2314461"/>
                    </a:cubicBezTo>
                    <a:cubicBezTo>
                      <a:pt x="1556938" y="2313388"/>
                      <a:pt x="1556616" y="2312100"/>
                      <a:pt x="1556401" y="2311026"/>
                    </a:cubicBezTo>
                    <a:cubicBezTo>
                      <a:pt x="1553390" y="2289878"/>
                      <a:pt x="1536398" y="2237385"/>
                      <a:pt x="1535107" y="2232983"/>
                    </a:cubicBezTo>
                    <a:cubicBezTo>
                      <a:pt x="1525859" y="2200242"/>
                      <a:pt x="1515642" y="2167608"/>
                      <a:pt x="1505103" y="2135081"/>
                    </a:cubicBezTo>
                    <a:cubicBezTo>
                      <a:pt x="1498221" y="2113397"/>
                      <a:pt x="1491123" y="2091712"/>
                      <a:pt x="1483810" y="2070243"/>
                    </a:cubicBezTo>
                    <a:cubicBezTo>
                      <a:pt x="1471551" y="2034281"/>
                      <a:pt x="1458646" y="1998641"/>
                      <a:pt x="1444450" y="1963538"/>
                    </a:cubicBezTo>
                    <a:cubicBezTo>
                      <a:pt x="1442945" y="1959888"/>
                      <a:pt x="1444558" y="1955701"/>
                      <a:pt x="1448214" y="1954198"/>
                    </a:cubicBezTo>
                    <a:cubicBezTo>
                      <a:pt x="1451871" y="1952695"/>
                      <a:pt x="1456064" y="1954306"/>
                      <a:pt x="1457570" y="1957956"/>
                    </a:cubicBezTo>
                    <a:cubicBezTo>
                      <a:pt x="1477035" y="2001539"/>
                      <a:pt x="1494994" y="2045982"/>
                      <a:pt x="1510803" y="2091068"/>
                    </a:cubicBezTo>
                    <a:cubicBezTo>
                      <a:pt x="1517148" y="2109210"/>
                      <a:pt x="1523063" y="2127352"/>
                      <a:pt x="1528655" y="2145602"/>
                    </a:cubicBezTo>
                    <a:cubicBezTo>
                      <a:pt x="1537043" y="2173083"/>
                      <a:pt x="1544464" y="2200779"/>
                      <a:pt x="1551669" y="2228475"/>
                    </a:cubicBezTo>
                    <a:close/>
                    <a:moveTo>
                      <a:pt x="1640176" y="1927254"/>
                    </a:moveTo>
                    <a:cubicBezTo>
                      <a:pt x="1660931" y="1976420"/>
                      <a:pt x="1680289" y="2026230"/>
                      <a:pt x="1706313" y="2072389"/>
                    </a:cubicBezTo>
                    <a:cubicBezTo>
                      <a:pt x="1708249" y="2075717"/>
                      <a:pt x="1707174" y="2079904"/>
                      <a:pt x="1703840" y="2081729"/>
                    </a:cubicBezTo>
                    <a:cubicBezTo>
                      <a:pt x="1700614" y="2083661"/>
                      <a:pt x="1696420" y="2082588"/>
                      <a:pt x="1694484" y="2079367"/>
                    </a:cubicBezTo>
                    <a:cubicBezTo>
                      <a:pt x="1662221" y="2025800"/>
                      <a:pt x="1638455" y="1967295"/>
                      <a:pt x="1612322" y="1910293"/>
                    </a:cubicBezTo>
                    <a:cubicBezTo>
                      <a:pt x="1605439" y="1895264"/>
                      <a:pt x="1598449" y="1880235"/>
                      <a:pt x="1591137" y="1865528"/>
                    </a:cubicBezTo>
                    <a:cubicBezTo>
                      <a:pt x="1580060" y="1843522"/>
                      <a:pt x="1568338" y="1821945"/>
                      <a:pt x="1554895" y="1801334"/>
                    </a:cubicBezTo>
                    <a:cubicBezTo>
                      <a:pt x="1531666" y="1765801"/>
                      <a:pt x="1503705" y="1733060"/>
                      <a:pt x="1466603" y="1705686"/>
                    </a:cubicBezTo>
                    <a:cubicBezTo>
                      <a:pt x="1463377" y="1703431"/>
                      <a:pt x="1462625" y="1699030"/>
                      <a:pt x="1464883" y="1695810"/>
                    </a:cubicBezTo>
                    <a:cubicBezTo>
                      <a:pt x="1467249" y="1692589"/>
                      <a:pt x="1471658" y="1691838"/>
                      <a:pt x="1474885" y="1694092"/>
                    </a:cubicBezTo>
                    <a:cubicBezTo>
                      <a:pt x="1528010" y="1731020"/>
                      <a:pt x="1564896" y="1777931"/>
                      <a:pt x="1594040" y="1829781"/>
                    </a:cubicBezTo>
                    <a:cubicBezTo>
                      <a:pt x="1611462" y="1861019"/>
                      <a:pt x="1626088" y="1893976"/>
                      <a:pt x="1640176" y="1927254"/>
                    </a:cubicBezTo>
                    <a:close/>
                    <a:moveTo>
                      <a:pt x="1735027" y="1768055"/>
                    </a:moveTo>
                    <a:cubicBezTo>
                      <a:pt x="1738038" y="1770202"/>
                      <a:pt x="1738791" y="1774496"/>
                      <a:pt x="1736533" y="1777502"/>
                    </a:cubicBezTo>
                    <a:cubicBezTo>
                      <a:pt x="1734382" y="1780615"/>
                      <a:pt x="1730080" y="1781259"/>
                      <a:pt x="1727069" y="1779112"/>
                    </a:cubicBezTo>
                    <a:cubicBezTo>
                      <a:pt x="1718143" y="1772993"/>
                      <a:pt x="1709540" y="1762259"/>
                      <a:pt x="1701367" y="1749377"/>
                    </a:cubicBezTo>
                    <a:cubicBezTo>
                      <a:pt x="1685881" y="1724794"/>
                      <a:pt x="1672115" y="1692267"/>
                      <a:pt x="1659855" y="1675628"/>
                    </a:cubicBezTo>
                    <a:cubicBezTo>
                      <a:pt x="1645875" y="1656091"/>
                      <a:pt x="1630927" y="1637519"/>
                      <a:pt x="1615549" y="1619485"/>
                    </a:cubicBezTo>
                    <a:cubicBezTo>
                      <a:pt x="1605224" y="1607354"/>
                      <a:pt x="1594685" y="1595438"/>
                      <a:pt x="1583932" y="1583737"/>
                    </a:cubicBezTo>
                    <a:cubicBezTo>
                      <a:pt x="1557046" y="1554431"/>
                      <a:pt x="1528763" y="1526413"/>
                      <a:pt x="1499189" y="1498932"/>
                    </a:cubicBezTo>
                    <a:cubicBezTo>
                      <a:pt x="1496285" y="1496355"/>
                      <a:pt x="1495963" y="1491847"/>
                      <a:pt x="1498651" y="1488841"/>
                    </a:cubicBezTo>
                    <a:cubicBezTo>
                      <a:pt x="1501232" y="1485943"/>
                      <a:pt x="1505749" y="1485728"/>
                      <a:pt x="1508652" y="1488304"/>
                    </a:cubicBezTo>
                    <a:cubicBezTo>
                      <a:pt x="1530914" y="1507412"/>
                      <a:pt x="1552637" y="1526735"/>
                      <a:pt x="1573392" y="1546917"/>
                    </a:cubicBezTo>
                    <a:cubicBezTo>
                      <a:pt x="1587480" y="1560443"/>
                      <a:pt x="1601030" y="1574398"/>
                      <a:pt x="1614150" y="1588783"/>
                    </a:cubicBezTo>
                    <a:cubicBezTo>
                      <a:pt x="1625120" y="1600699"/>
                      <a:pt x="1635659" y="1613151"/>
                      <a:pt x="1645767" y="1625926"/>
                    </a:cubicBezTo>
                    <a:cubicBezTo>
                      <a:pt x="1655877" y="1638593"/>
                      <a:pt x="1665448" y="1651689"/>
                      <a:pt x="1674696" y="1665215"/>
                    </a:cubicBezTo>
                    <a:cubicBezTo>
                      <a:pt x="1686526" y="1682606"/>
                      <a:pt x="1699538" y="1715991"/>
                      <a:pt x="1714379" y="1741540"/>
                    </a:cubicBezTo>
                    <a:cubicBezTo>
                      <a:pt x="1720939" y="1752812"/>
                      <a:pt x="1727607" y="1762473"/>
                      <a:pt x="1735027" y="1768055"/>
                    </a:cubicBezTo>
                    <a:close/>
                    <a:moveTo>
                      <a:pt x="1273352" y="1823984"/>
                    </a:moveTo>
                    <a:cubicBezTo>
                      <a:pt x="1292494" y="1804339"/>
                      <a:pt x="1311852" y="1784909"/>
                      <a:pt x="1331639" y="1765908"/>
                    </a:cubicBezTo>
                    <a:cubicBezTo>
                      <a:pt x="1342501" y="1755281"/>
                      <a:pt x="1353793" y="1744975"/>
                      <a:pt x="1365084" y="1734777"/>
                    </a:cubicBezTo>
                    <a:cubicBezTo>
                      <a:pt x="1376484" y="1724579"/>
                      <a:pt x="1388098" y="1714381"/>
                      <a:pt x="1399605" y="1704398"/>
                    </a:cubicBezTo>
                    <a:cubicBezTo>
                      <a:pt x="1403477" y="1700962"/>
                      <a:pt x="1410790" y="1697957"/>
                      <a:pt x="1417242" y="1694736"/>
                    </a:cubicBezTo>
                    <a:cubicBezTo>
                      <a:pt x="1423157" y="1691838"/>
                      <a:pt x="1428642" y="1688832"/>
                      <a:pt x="1431653" y="1685934"/>
                    </a:cubicBezTo>
                    <a:cubicBezTo>
                      <a:pt x="1434557" y="1683250"/>
                      <a:pt x="1435954" y="1680351"/>
                      <a:pt x="1436170" y="1677668"/>
                    </a:cubicBezTo>
                    <a:cubicBezTo>
                      <a:pt x="1436492" y="1674555"/>
                      <a:pt x="1435632" y="1671119"/>
                      <a:pt x="1432083" y="1667899"/>
                    </a:cubicBezTo>
                    <a:cubicBezTo>
                      <a:pt x="1429287" y="1665430"/>
                      <a:pt x="1424985" y="1665537"/>
                      <a:pt x="1422404" y="1668328"/>
                    </a:cubicBezTo>
                    <a:cubicBezTo>
                      <a:pt x="1420361" y="1670475"/>
                      <a:pt x="1420038" y="1673803"/>
                      <a:pt x="1421436" y="1676272"/>
                    </a:cubicBezTo>
                    <a:cubicBezTo>
                      <a:pt x="1418318" y="1678634"/>
                      <a:pt x="1413048" y="1680781"/>
                      <a:pt x="1407779" y="1683035"/>
                    </a:cubicBezTo>
                    <a:cubicBezTo>
                      <a:pt x="1400788" y="1686041"/>
                      <a:pt x="1393906" y="1689261"/>
                      <a:pt x="1389711" y="1692697"/>
                    </a:cubicBezTo>
                    <a:cubicBezTo>
                      <a:pt x="1375408" y="1704290"/>
                      <a:pt x="1360998" y="1716099"/>
                      <a:pt x="1347018" y="1728122"/>
                    </a:cubicBezTo>
                    <a:cubicBezTo>
                      <a:pt x="1337554" y="1736173"/>
                      <a:pt x="1328305" y="1744439"/>
                      <a:pt x="1319164" y="1752812"/>
                    </a:cubicBezTo>
                    <a:cubicBezTo>
                      <a:pt x="1298947" y="1771705"/>
                      <a:pt x="1278836" y="1790706"/>
                      <a:pt x="1259479" y="1810566"/>
                    </a:cubicBezTo>
                    <a:cubicBezTo>
                      <a:pt x="1246574" y="1823769"/>
                      <a:pt x="1233992" y="1837296"/>
                      <a:pt x="1221732" y="1851036"/>
                    </a:cubicBezTo>
                    <a:cubicBezTo>
                      <a:pt x="1190975" y="1885602"/>
                      <a:pt x="1162262" y="1921994"/>
                      <a:pt x="1136237" y="1960103"/>
                    </a:cubicBezTo>
                    <a:cubicBezTo>
                      <a:pt x="1133978" y="1963323"/>
                      <a:pt x="1134731" y="1967724"/>
                      <a:pt x="1137957" y="1970086"/>
                    </a:cubicBezTo>
                    <a:cubicBezTo>
                      <a:pt x="1141184" y="1972340"/>
                      <a:pt x="1145593" y="1971589"/>
                      <a:pt x="1147851" y="1968368"/>
                    </a:cubicBezTo>
                    <a:cubicBezTo>
                      <a:pt x="1169359" y="1938955"/>
                      <a:pt x="1192803" y="1910937"/>
                      <a:pt x="1217108" y="1883777"/>
                    </a:cubicBezTo>
                    <a:cubicBezTo>
                      <a:pt x="1235282" y="1863381"/>
                      <a:pt x="1254209" y="1843522"/>
                      <a:pt x="1273352" y="1823984"/>
                    </a:cubicBezTo>
                    <a:close/>
                    <a:moveTo>
                      <a:pt x="1422942" y="1678097"/>
                    </a:moveTo>
                    <a:cubicBezTo>
                      <a:pt x="1422942" y="1678097"/>
                      <a:pt x="1422834" y="1677990"/>
                      <a:pt x="1422727" y="1677990"/>
                    </a:cubicBezTo>
                    <a:cubicBezTo>
                      <a:pt x="1422619" y="1677882"/>
                      <a:pt x="1422512" y="1677775"/>
                      <a:pt x="1422404" y="1677668"/>
                    </a:cubicBezTo>
                    <a:cubicBezTo>
                      <a:pt x="1422512" y="1678097"/>
                      <a:pt x="1422619" y="1678312"/>
                      <a:pt x="1422942" y="1678097"/>
                    </a:cubicBezTo>
                    <a:close/>
                    <a:moveTo>
                      <a:pt x="1286687" y="2109532"/>
                    </a:moveTo>
                    <a:cubicBezTo>
                      <a:pt x="1271954" y="2127996"/>
                      <a:pt x="1257651" y="2146568"/>
                      <a:pt x="1243993" y="2165783"/>
                    </a:cubicBezTo>
                    <a:cubicBezTo>
                      <a:pt x="1225926" y="2191117"/>
                      <a:pt x="1208934" y="2217310"/>
                      <a:pt x="1193664" y="2245221"/>
                    </a:cubicBezTo>
                    <a:cubicBezTo>
                      <a:pt x="1191836" y="2248656"/>
                      <a:pt x="1187534" y="2250052"/>
                      <a:pt x="1183985" y="2248227"/>
                    </a:cubicBezTo>
                    <a:cubicBezTo>
                      <a:pt x="1180543" y="2246402"/>
                      <a:pt x="1179146" y="2242001"/>
                      <a:pt x="1180974" y="2238566"/>
                    </a:cubicBezTo>
                    <a:cubicBezTo>
                      <a:pt x="1199256" y="2202282"/>
                      <a:pt x="1219796" y="2168252"/>
                      <a:pt x="1242810" y="2135833"/>
                    </a:cubicBezTo>
                    <a:cubicBezTo>
                      <a:pt x="1254317" y="2119516"/>
                      <a:pt x="1266469" y="2103736"/>
                      <a:pt x="1279159" y="2088170"/>
                    </a:cubicBezTo>
                    <a:cubicBezTo>
                      <a:pt x="1291634" y="2072819"/>
                      <a:pt x="1304861" y="2058005"/>
                      <a:pt x="1318304" y="2043083"/>
                    </a:cubicBezTo>
                    <a:lnTo>
                      <a:pt x="1373473" y="1982324"/>
                    </a:lnTo>
                    <a:cubicBezTo>
                      <a:pt x="1378635" y="1976742"/>
                      <a:pt x="1391970" y="1969120"/>
                      <a:pt x="1398960" y="1963430"/>
                    </a:cubicBezTo>
                    <a:cubicBezTo>
                      <a:pt x="1398530" y="1962250"/>
                      <a:pt x="1398315" y="1960961"/>
                      <a:pt x="1398637" y="1959566"/>
                    </a:cubicBezTo>
                    <a:cubicBezTo>
                      <a:pt x="1399283" y="1955916"/>
                      <a:pt x="1402832" y="1953447"/>
                      <a:pt x="1406596" y="1954091"/>
                    </a:cubicBezTo>
                    <a:cubicBezTo>
                      <a:pt x="1410359" y="1954735"/>
                      <a:pt x="1412403" y="1956560"/>
                      <a:pt x="1413478" y="1958063"/>
                    </a:cubicBezTo>
                    <a:cubicBezTo>
                      <a:pt x="1414876" y="1959888"/>
                      <a:pt x="1415414" y="1962035"/>
                      <a:pt x="1414984" y="1964504"/>
                    </a:cubicBezTo>
                    <a:cubicBezTo>
                      <a:pt x="1414661" y="1966865"/>
                      <a:pt x="1412188" y="1970623"/>
                      <a:pt x="1407779" y="1974380"/>
                    </a:cubicBezTo>
                    <a:cubicBezTo>
                      <a:pt x="1401326" y="1979962"/>
                      <a:pt x="1389604" y="1987262"/>
                      <a:pt x="1385087" y="1992522"/>
                    </a:cubicBezTo>
                    <a:lnTo>
                      <a:pt x="1331962" y="2055106"/>
                    </a:lnTo>
                    <a:cubicBezTo>
                      <a:pt x="1316261" y="2073034"/>
                      <a:pt x="1301313" y="2091283"/>
                      <a:pt x="1286687" y="2109532"/>
                    </a:cubicBezTo>
                    <a:close/>
                    <a:moveTo>
                      <a:pt x="1363579" y="2274742"/>
                    </a:moveTo>
                    <a:lnTo>
                      <a:pt x="1345835" y="2299540"/>
                    </a:lnTo>
                    <a:cubicBezTo>
                      <a:pt x="1339920" y="2307698"/>
                      <a:pt x="1334113" y="2316071"/>
                      <a:pt x="1328090" y="2324230"/>
                    </a:cubicBezTo>
                    <a:cubicBezTo>
                      <a:pt x="1322391" y="2331852"/>
                      <a:pt x="1316584" y="2339366"/>
                      <a:pt x="1310884" y="2346881"/>
                    </a:cubicBezTo>
                    <a:cubicBezTo>
                      <a:pt x="1302280" y="2358260"/>
                      <a:pt x="1293570" y="2369424"/>
                      <a:pt x="1285289" y="2380910"/>
                    </a:cubicBezTo>
                    <a:cubicBezTo>
                      <a:pt x="1283138" y="2384238"/>
                      <a:pt x="1278729" y="2385204"/>
                      <a:pt x="1275395" y="2383057"/>
                    </a:cubicBezTo>
                    <a:cubicBezTo>
                      <a:pt x="1272061" y="2380910"/>
                      <a:pt x="1271094" y="2376509"/>
                      <a:pt x="1273244" y="2373181"/>
                    </a:cubicBezTo>
                    <a:cubicBezTo>
                      <a:pt x="1281955" y="2358367"/>
                      <a:pt x="1290988" y="2343768"/>
                      <a:pt x="1300667" y="2329490"/>
                    </a:cubicBezTo>
                    <a:cubicBezTo>
                      <a:pt x="1304431" y="2323908"/>
                      <a:pt x="1308410" y="2318219"/>
                      <a:pt x="1312497" y="2312744"/>
                    </a:cubicBezTo>
                    <a:cubicBezTo>
                      <a:pt x="1318734" y="2304585"/>
                      <a:pt x="1325294" y="2296641"/>
                      <a:pt x="1331639" y="2288698"/>
                    </a:cubicBezTo>
                    <a:lnTo>
                      <a:pt x="1351427" y="2265403"/>
                    </a:lnTo>
                    <a:cubicBezTo>
                      <a:pt x="1351750" y="2265081"/>
                      <a:pt x="1357557" y="2258533"/>
                      <a:pt x="1359923" y="2255205"/>
                    </a:cubicBezTo>
                    <a:lnTo>
                      <a:pt x="1359923" y="2255956"/>
                    </a:lnTo>
                    <a:cubicBezTo>
                      <a:pt x="1359923" y="2255634"/>
                      <a:pt x="1360030" y="2255205"/>
                      <a:pt x="1360245" y="2254775"/>
                    </a:cubicBezTo>
                    <a:lnTo>
                      <a:pt x="1359923" y="2255205"/>
                    </a:lnTo>
                    <a:cubicBezTo>
                      <a:pt x="1359923" y="2254775"/>
                      <a:pt x="1359923" y="2254346"/>
                      <a:pt x="1360353" y="2254453"/>
                    </a:cubicBezTo>
                    <a:lnTo>
                      <a:pt x="1360353" y="2254346"/>
                    </a:lnTo>
                    <a:cubicBezTo>
                      <a:pt x="1361751" y="2250911"/>
                      <a:pt x="1365622" y="2249193"/>
                      <a:pt x="1369171" y="2250481"/>
                    </a:cubicBezTo>
                    <a:cubicBezTo>
                      <a:pt x="1371645" y="2251340"/>
                      <a:pt x="1373688" y="2253487"/>
                      <a:pt x="1373580" y="2257566"/>
                    </a:cubicBezTo>
                    <a:cubicBezTo>
                      <a:pt x="1373580" y="2258318"/>
                      <a:pt x="1373150" y="2259928"/>
                      <a:pt x="1372075" y="2261860"/>
                    </a:cubicBezTo>
                    <a:cubicBezTo>
                      <a:pt x="1370031" y="2265510"/>
                      <a:pt x="1363902" y="2274313"/>
                      <a:pt x="1363579" y="2274742"/>
                    </a:cubicBezTo>
                    <a:close/>
                    <a:moveTo>
                      <a:pt x="1313787" y="1026275"/>
                    </a:moveTo>
                    <a:lnTo>
                      <a:pt x="1313572" y="1025953"/>
                    </a:lnTo>
                    <a:cubicBezTo>
                      <a:pt x="1314325" y="1025953"/>
                      <a:pt x="1314970" y="1026060"/>
                      <a:pt x="1314755" y="1026489"/>
                    </a:cubicBezTo>
                    <a:cubicBezTo>
                      <a:pt x="1314433" y="1026382"/>
                      <a:pt x="1314110" y="1026382"/>
                      <a:pt x="1313787" y="1026275"/>
                    </a:cubicBezTo>
                    <a:close/>
                    <a:moveTo>
                      <a:pt x="944813" y="524311"/>
                    </a:moveTo>
                    <a:lnTo>
                      <a:pt x="945135" y="524848"/>
                    </a:lnTo>
                    <a:cubicBezTo>
                      <a:pt x="944813" y="525170"/>
                      <a:pt x="944598" y="524633"/>
                      <a:pt x="944383" y="523989"/>
                    </a:cubicBezTo>
                    <a:lnTo>
                      <a:pt x="944813" y="524311"/>
                    </a:lnTo>
                    <a:close/>
                    <a:moveTo>
                      <a:pt x="829098" y="444229"/>
                    </a:moveTo>
                    <a:cubicBezTo>
                      <a:pt x="809203" y="433709"/>
                      <a:pt x="788233" y="422544"/>
                      <a:pt x="767369" y="411380"/>
                    </a:cubicBezTo>
                    <a:cubicBezTo>
                      <a:pt x="746399" y="400323"/>
                      <a:pt x="725428" y="389266"/>
                      <a:pt x="705748" y="378424"/>
                    </a:cubicBezTo>
                    <a:cubicBezTo>
                      <a:pt x="669830" y="358672"/>
                      <a:pt x="637890" y="339993"/>
                      <a:pt x="616919" y="324428"/>
                    </a:cubicBezTo>
                    <a:cubicBezTo>
                      <a:pt x="613801" y="321959"/>
                      <a:pt x="609391" y="322495"/>
                      <a:pt x="606918" y="325608"/>
                    </a:cubicBezTo>
                    <a:cubicBezTo>
                      <a:pt x="604552" y="328722"/>
                      <a:pt x="605090" y="333230"/>
                      <a:pt x="608208" y="335592"/>
                    </a:cubicBezTo>
                    <a:cubicBezTo>
                      <a:pt x="627028" y="350836"/>
                      <a:pt x="654881" y="369085"/>
                      <a:pt x="686713" y="388085"/>
                    </a:cubicBezTo>
                    <a:cubicBezTo>
                      <a:pt x="703920" y="398284"/>
                      <a:pt x="722310" y="408804"/>
                      <a:pt x="741022" y="419109"/>
                    </a:cubicBezTo>
                    <a:cubicBezTo>
                      <a:pt x="765864" y="432635"/>
                      <a:pt x="791459" y="445839"/>
                      <a:pt x="815763" y="458184"/>
                    </a:cubicBezTo>
                    <a:cubicBezTo>
                      <a:pt x="862651" y="481908"/>
                      <a:pt x="904915" y="502197"/>
                      <a:pt x="928252" y="514650"/>
                    </a:cubicBezTo>
                    <a:cubicBezTo>
                      <a:pt x="936102" y="518836"/>
                      <a:pt x="941694" y="521950"/>
                      <a:pt x="944383" y="523989"/>
                    </a:cubicBezTo>
                    <a:cubicBezTo>
                      <a:pt x="944275" y="523560"/>
                      <a:pt x="944275" y="523023"/>
                      <a:pt x="944275" y="522594"/>
                    </a:cubicBezTo>
                    <a:cubicBezTo>
                      <a:pt x="944383" y="523238"/>
                      <a:pt x="944598" y="523775"/>
                      <a:pt x="944813" y="524311"/>
                    </a:cubicBezTo>
                    <a:lnTo>
                      <a:pt x="945135" y="524633"/>
                    </a:lnTo>
                    <a:cubicBezTo>
                      <a:pt x="945243" y="524633"/>
                      <a:pt x="945458" y="524741"/>
                      <a:pt x="945350" y="524741"/>
                    </a:cubicBezTo>
                    <a:cubicBezTo>
                      <a:pt x="945243" y="524848"/>
                      <a:pt x="945243" y="524848"/>
                      <a:pt x="945135" y="524848"/>
                    </a:cubicBezTo>
                    <a:cubicBezTo>
                      <a:pt x="945888" y="526029"/>
                      <a:pt x="946856" y="526888"/>
                      <a:pt x="948039" y="527424"/>
                    </a:cubicBezTo>
                    <a:cubicBezTo>
                      <a:pt x="948469" y="527639"/>
                      <a:pt x="948792" y="526888"/>
                      <a:pt x="949222" y="526995"/>
                    </a:cubicBezTo>
                    <a:cubicBezTo>
                      <a:pt x="949545" y="527424"/>
                      <a:pt x="949760" y="527746"/>
                      <a:pt x="950082" y="528176"/>
                    </a:cubicBezTo>
                    <a:cubicBezTo>
                      <a:pt x="993314" y="592263"/>
                      <a:pt x="1036330" y="655814"/>
                      <a:pt x="1079347" y="719150"/>
                    </a:cubicBezTo>
                    <a:cubicBezTo>
                      <a:pt x="1050096" y="710884"/>
                      <a:pt x="994067" y="694245"/>
                      <a:pt x="929649" y="670735"/>
                    </a:cubicBezTo>
                    <a:cubicBezTo>
                      <a:pt x="893838" y="657746"/>
                      <a:pt x="855769" y="642717"/>
                      <a:pt x="818559" y="625971"/>
                    </a:cubicBezTo>
                    <a:cubicBezTo>
                      <a:pt x="787695" y="612230"/>
                      <a:pt x="757476" y="597416"/>
                      <a:pt x="729945" y="581314"/>
                    </a:cubicBezTo>
                    <a:cubicBezTo>
                      <a:pt x="699296" y="563386"/>
                      <a:pt x="671873" y="544063"/>
                      <a:pt x="650580" y="523345"/>
                    </a:cubicBezTo>
                    <a:cubicBezTo>
                      <a:pt x="647891" y="520554"/>
                      <a:pt x="643374" y="520447"/>
                      <a:pt x="640578" y="523238"/>
                    </a:cubicBezTo>
                    <a:cubicBezTo>
                      <a:pt x="637674" y="526029"/>
                      <a:pt x="637674" y="530538"/>
                      <a:pt x="640471" y="533329"/>
                    </a:cubicBezTo>
                    <a:cubicBezTo>
                      <a:pt x="665850" y="559629"/>
                      <a:pt x="700049" y="584212"/>
                      <a:pt x="738549" y="606433"/>
                    </a:cubicBezTo>
                    <a:cubicBezTo>
                      <a:pt x="761347" y="619637"/>
                      <a:pt x="785759" y="632090"/>
                      <a:pt x="810709" y="643361"/>
                    </a:cubicBezTo>
                    <a:cubicBezTo>
                      <a:pt x="848240" y="660537"/>
                      <a:pt x="887063" y="675351"/>
                      <a:pt x="923412" y="688018"/>
                    </a:cubicBezTo>
                    <a:cubicBezTo>
                      <a:pt x="1003530" y="715714"/>
                      <a:pt x="1071389" y="732246"/>
                      <a:pt x="1091392" y="736862"/>
                    </a:cubicBezTo>
                    <a:cubicBezTo>
                      <a:pt x="1103867" y="755111"/>
                      <a:pt x="1116234" y="773897"/>
                      <a:pt x="1128709" y="792039"/>
                    </a:cubicBezTo>
                    <a:cubicBezTo>
                      <a:pt x="1142366" y="811792"/>
                      <a:pt x="1156347" y="831329"/>
                      <a:pt x="1170435" y="850759"/>
                    </a:cubicBezTo>
                    <a:cubicBezTo>
                      <a:pt x="1176779" y="859455"/>
                      <a:pt x="1183017" y="868257"/>
                      <a:pt x="1189362" y="876845"/>
                    </a:cubicBezTo>
                    <a:cubicBezTo>
                      <a:pt x="1166671" y="876952"/>
                      <a:pt x="1108706" y="864500"/>
                      <a:pt x="1105265" y="864178"/>
                    </a:cubicBezTo>
                    <a:cubicBezTo>
                      <a:pt x="1066012" y="860313"/>
                      <a:pt x="1026867" y="854624"/>
                      <a:pt x="988152" y="847324"/>
                    </a:cubicBezTo>
                    <a:cubicBezTo>
                      <a:pt x="962342" y="842386"/>
                      <a:pt x="936640" y="836804"/>
                      <a:pt x="911367" y="830041"/>
                    </a:cubicBezTo>
                    <a:cubicBezTo>
                      <a:pt x="869319" y="818662"/>
                      <a:pt x="828131" y="804277"/>
                      <a:pt x="788663" y="784954"/>
                    </a:cubicBezTo>
                    <a:cubicBezTo>
                      <a:pt x="785114" y="783237"/>
                      <a:pt x="780812" y="784632"/>
                      <a:pt x="779092" y="788068"/>
                    </a:cubicBezTo>
                    <a:cubicBezTo>
                      <a:pt x="777263" y="791610"/>
                      <a:pt x="778661" y="795904"/>
                      <a:pt x="782210" y="797622"/>
                    </a:cubicBezTo>
                    <a:cubicBezTo>
                      <a:pt x="832002" y="823922"/>
                      <a:pt x="884590" y="843030"/>
                      <a:pt x="938791" y="856449"/>
                    </a:cubicBezTo>
                    <a:cubicBezTo>
                      <a:pt x="960406" y="861709"/>
                      <a:pt x="982345" y="866110"/>
                      <a:pt x="1004391" y="869653"/>
                    </a:cubicBezTo>
                    <a:cubicBezTo>
                      <a:pt x="1037299" y="874913"/>
                      <a:pt x="1070529" y="878348"/>
                      <a:pt x="1103759" y="880924"/>
                    </a:cubicBezTo>
                    <a:cubicBezTo>
                      <a:pt x="1107200" y="881246"/>
                      <a:pt x="1167854" y="892089"/>
                      <a:pt x="1190545" y="891015"/>
                    </a:cubicBezTo>
                    <a:cubicBezTo>
                      <a:pt x="1194309" y="890800"/>
                      <a:pt x="1196137" y="889942"/>
                      <a:pt x="1198288" y="889190"/>
                    </a:cubicBezTo>
                    <a:cubicBezTo>
                      <a:pt x="1218721" y="917101"/>
                      <a:pt x="1239046" y="945012"/>
                      <a:pt x="1259156" y="973137"/>
                    </a:cubicBezTo>
                    <a:cubicBezTo>
                      <a:pt x="1258188" y="973352"/>
                      <a:pt x="1257866" y="973137"/>
                      <a:pt x="1256898" y="973459"/>
                    </a:cubicBezTo>
                    <a:cubicBezTo>
                      <a:pt x="1248295" y="976143"/>
                      <a:pt x="1235282" y="981940"/>
                      <a:pt x="1228292" y="983120"/>
                    </a:cubicBezTo>
                    <a:cubicBezTo>
                      <a:pt x="1214312" y="985589"/>
                      <a:pt x="1200331" y="987736"/>
                      <a:pt x="1186243" y="989561"/>
                    </a:cubicBezTo>
                    <a:cubicBezTo>
                      <a:pt x="1172263" y="991386"/>
                      <a:pt x="1158283" y="992889"/>
                      <a:pt x="1144195" y="993855"/>
                    </a:cubicBezTo>
                    <a:cubicBezTo>
                      <a:pt x="1125267" y="995143"/>
                      <a:pt x="1106340" y="995251"/>
                      <a:pt x="1087413" y="994607"/>
                    </a:cubicBezTo>
                    <a:cubicBezTo>
                      <a:pt x="1068485" y="993963"/>
                      <a:pt x="1049558" y="992567"/>
                      <a:pt x="1030738" y="990313"/>
                    </a:cubicBezTo>
                    <a:cubicBezTo>
                      <a:pt x="992884" y="985697"/>
                      <a:pt x="955459" y="977968"/>
                      <a:pt x="918895" y="967125"/>
                    </a:cubicBezTo>
                    <a:cubicBezTo>
                      <a:pt x="915131" y="965945"/>
                      <a:pt x="911153" y="968092"/>
                      <a:pt x="909969" y="971741"/>
                    </a:cubicBezTo>
                    <a:cubicBezTo>
                      <a:pt x="908787" y="975499"/>
                      <a:pt x="910830" y="979578"/>
                      <a:pt x="914594" y="980759"/>
                    </a:cubicBezTo>
                    <a:cubicBezTo>
                      <a:pt x="951588" y="993211"/>
                      <a:pt x="989658" y="1002980"/>
                      <a:pt x="1028265" y="1008669"/>
                    </a:cubicBezTo>
                    <a:cubicBezTo>
                      <a:pt x="1047622" y="1011460"/>
                      <a:pt x="1067195" y="1013285"/>
                      <a:pt x="1086875" y="1013930"/>
                    </a:cubicBezTo>
                    <a:cubicBezTo>
                      <a:pt x="1106447" y="1014466"/>
                      <a:pt x="1126020" y="1013822"/>
                      <a:pt x="1145700" y="1011997"/>
                    </a:cubicBezTo>
                    <a:cubicBezTo>
                      <a:pt x="1160111" y="1010709"/>
                      <a:pt x="1174521" y="1008777"/>
                      <a:pt x="1188824" y="1006415"/>
                    </a:cubicBezTo>
                    <a:cubicBezTo>
                      <a:pt x="1203020" y="1004053"/>
                      <a:pt x="1217108" y="1001262"/>
                      <a:pt x="1231195" y="998364"/>
                    </a:cubicBezTo>
                    <a:cubicBezTo>
                      <a:pt x="1237756" y="996968"/>
                      <a:pt x="1249155" y="991708"/>
                      <a:pt x="1258081" y="988166"/>
                    </a:cubicBezTo>
                    <a:cubicBezTo>
                      <a:pt x="1259264" y="987629"/>
                      <a:pt x="1260770" y="987092"/>
                      <a:pt x="1262060" y="986663"/>
                    </a:cubicBezTo>
                    <a:cubicBezTo>
                      <a:pt x="1262490" y="987092"/>
                      <a:pt x="1262920" y="987522"/>
                      <a:pt x="1263458" y="987844"/>
                    </a:cubicBezTo>
                    <a:cubicBezTo>
                      <a:pt x="1265394" y="988917"/>
                      <a:pt x="1267007" y="987200"/>
                      <a:pt x="1268943" y="986555"/>
                    </a:cubicBezTo>
                    <a:cubicBezTo>
                      <a:pt x="1270986" y="989561"/>
                      <a:pt x="1287117" y="1015218"/>
                      <a:pt x="1298086" y="1028958"/>
                    </a:cubicBezTo>
                    <a:cubicBezTo>
                      <a:pt x="1302388" y="1034218"/>
                      <a:pt x="1306260" y="1037868"/>
                      <a:pt x="1308625" y="1038942"/>
                    </a:cubicBezTo>
                    <a:cubicBezTo>
                      <a:pt x="1310991" y="1040123"/>
                      <a:pt x="1313035" y="1040123"/>
                      <a:pt x="1314648" y="1039586"/>
                    </a:cubicBezTo>
                    <a:cubicBezTo>
                      <a:pt x="1318304" y="1038620"/>
                      <a:pt x="1320455" y="1034863"/>
                      <a:pt x="1319487" y="1031320"/>
                    </a:cubicBezTo>
                    <a:cubicBezTo>
                      <a:pt x="1318842" y="1028958"/>
                      <a:pt x="1317014" y="1027241"/>
                      <a:pt x="1314863" y="1026489"/>
                    </a:cubicBezTo>
                    <a:cubicBezTo>
                      <a:pt x="1314863" y="1026597"/>
                      <a:pt x="1314863" y="1026704"/>
                      <a:pt x="1314755" y="1026704"/>
                    </a:cubicBezTo>
                    <a:cubicBezTo>
                      <a:pt x="1314540" y="1027026"/>
                      <a:pt x="1314217" y="1026811"/>
                      <a:pt x="1313895" y="1026275"/>
                    </a:cubicBezTo>
                    <a:cubicBezTo>
                      <a:pt x="1313035" y="1026167"/>
                      <a:pt x="1312067" y="1026167"/>
                      <a:pt x="1311099" y="1026489"/>
                    </a:cubicBezTo>
                    <a:cubicBezTo>
                      <a:pt x="1311529" y="1026382"/>
                      <a:pt x="1312712" y="1026060"/>
                      <a:pt x="1313680" y="1025953"/>
                    </a:cubicBezTo>
                    <a:cubicBezTo>
                      <a:pt x="1313357" y="1025631"/>
                      <a:pt x="1313035" y="1025094"/>
                      <a:pt x="1312712" y="1024772"/>
                    </a:cubicBezTo>
                    <a:cubicBezTo>
                      <a:pt x="1307980" y="1019619"/>
                      <a:pt x="1301098" y="1009743"/>
                      <a:pt x="1294860" y="1000296"/>
                    </a:cubicBezTo>
                    <a:cubicBezTo>
                      <a:pt x="1296258" y="999330"/>
                      <a:pt x="1298301" y="999652"/>
                      <a:pt x="1298732" y="997935"/>
                    </a:cubicBezTo>
                    <a:cubicBezTo>
                      <a:pt x="1302926" y="980437"/>
                      <a:pt x="1314110" y="940074"/>
                      <a:pt x="1322068" y="907332"/>
                    </a:cubicBezTo>
                    <a:cubicBezTo>
                      <a:pt x="1326154" y="890800"/>
                      <a:pt x="1329381" y="876201"/>
                      <a:pt x="1330671" y="867291"/>
                    </a:cubicBezTo>
                    <a:cubicBezTo>
                      <a:pt x="1333898" y="844748"/>
                      <a:pt x="1336156" y="815119"/>
                      <a:pt x="1337446" y="782163"/>
                    </a:cubicBezTo>
                    <a:cubicBezTo>
                      <a:pt x="1338199" y="764021"/>
                      <a:pt x="1338522" y="745021"/>
                      <a:pt x="1338629" y="725483"/>
                    </a:cubicBezTo>
                    <a:cubicBezTo>
                      <a:pt x="1338629" y="697358"/>
                      <a:pt x="1338092" y="668481"/>
                      <a:pt x="1337016" y="640677"/>
                    </a:cubicBezTo>
                    <a:cubicBezTo>
                      <a:pt x="1335188" y="591297"/>
                      <a:pt x="1331854" y="545459"/>
                      <a:pt x="1328198" y="513469"/>
                    </a:cubicBezTo>
                    <a:cubicBezTo>
                      <a:pt x="1327768" y="509497"/>
                      <a:pt x="1324326" y="506706"/>
                      <a:pt x="1320455" y="507135"/>
                    </a:cubicBezTo>
                    <a:cubicBezTo>
                      <a:pt x="1316476" y="507457"/>
                      <a:pt x="1313572" y="511000"/>
                      <a:pt x="1314002" y="514865"/>
                    </a:cubicBezTo>
                    <a:cubicBezTo>
                      <a:pt x="1317766" y="557160"/>
                      <a:pt x="1319379" y="623716"/>
                      <a:pt x="1319487" y="690273"/>
                    </a:cubicBezTo>
                    <a:cubicBezTo>
                      <a:pt x="1319487" y="720330"/>
                      <a:pt x="1319272" y="750281"/>
                      <a:pt x="1318519" y="777977"/>
                    </a:cubicBezTo>
                    <a:cubicBezTo>
                      <a:pt x="1317551" y="811684"/>
                      <a:pt x="1316153" y="842064"/>
                      <a:pt x="1313357" y="865037"/>
                    </a:cubicBezTo>
                    <a:cubicBezTo>
                      <a:pt x="1312282" y="873625"/>
                      <a:pt x="1309486" y="887687"/>
                      <a:pt x="1306044" y="903682"/>
                    </a:cubicBezTo>
                    <a:cubicBezTo>
                      <a:pt x="1299699" y="933310"/>
                      <a:pt x="1291311" y="968306"/>
                      <a:pt x="1286902" y="987951"/>
                    </a:cubicBezTo>
                    <a:cubicBezTo>
                      <a:pt x="1283783" y="982906"/>
                      <a:pt x="1281202" y="978827"/>
                      <a:pt x="1280664" y="978075"/>
                    </a:cubicBezTo>
                    <a:cubicBezTo>
                      <a:pt x="1259049" y="946622"/>
                      <a:pt x="1236680" y="915491"/>
                      <a:pt x="1214527" y="884359"/>
                    </a:cubicBezTo>
                    <a:cubicBezTo>
                      <a:pt x="1215279" y="883286"/>
                      <a:pt x="1217108" y="883393"/>
                      <a:pt x="1217215" y="881998"/>
                    </a:cubicBezTo>
                    <a:cubicBezTo>
                      <a:pt x="1217215" y="881998"/>
                      <a:pt x="1223022" y="802667"/>
                      <a:pt x="1226571" y="706482"/>
                    </a:cubicBezTo>
                    <a:cubicBezTo>
                      <a:pt x="1228077" y="668696"/>
                      <a:pt x="1229152" y="628332"/>
                      <a:pt x="1229367" y="589257"/>
                    </a:cubicBezTo>
                    <a:cubicBezTo>
                      <a:pt x="1229475" y="562098"/>
                      <a:pt x="1229152" y="535583"/>
                      <a:pt x="1228399" y="510893"/>
                    </a:cubicBezTo>
                    <a:cubicBezTo>
                      <a:pt x="1226894" y="460868"/>
                      <a:pt x="1223775" y="418143"/>
                      <a:pt x="1218506" y="393024"/>
                    </a:cubicBezTo>
                    <a:cubicBezTo>
                      <a:pt x="1217753" y="389159"/>
                      <a:pt x="1213989" y="386690"/>
                      <a:pt x="1210117" y="387441"/>
                    </a:cubicBezTo>
                    <a:cubicBezTo>
                      <a:pt x="1206246" y="388193"/>
                      <a:pt x="1203772" y="391950"/>
                      <a:pt x="1204526" y="395815"/>
                    </a:cubicBezTo>
                    <a:cubicBezTo>
                      <a:pt x="1209795" y="425228"/>
                      <a:pt x="1210978" y="479117"/>
                      <a:pt x="1210763" y="540414"/>
                    </a:cubicBezTo>
                    <a:cubicBezTo>
                      <a:pt x="1210548" y="566714"/>
                      <a:pt x="1210225" y="594410"/>
                      <a:pt x="1209687" y="622106"/>
                    </a:cubicBezTo>
                    <a:cubicBezTo>
                      <a:pt x="1209365" y="640463"/>
                      <a:pt x="1209150" y="658712"/>
                      <a:pt x="1208827" y="676639"/>
                    </a:cubicBezTo>
                    <a:cubicBezTo>
                      <a:pt x="1207321" y="763592"/>
                      <a:pt x="1204848" y="841312"/>
                      <a:pt x="1203988" y="869438"/>
                    </a:cubicBezTo>
                    <a:cubicBezTo>
                      <a:pt x="1192696" y="853550"/>
                      <a:pt x="1181404" y="837663"/>
                      <a:pt x="1170220" y="821668"/>
                    </a:cubicBezTo>
                    <a:cubicBezTo>
                      <a:pt x="1161078" y="808571"/>
                      <a:pt x="1152045" y="795475"/>
                      <a:pt x="1143119" y="782378"/>
                    </a:cubicBezTo>
                    <a:cubicBezTo>
                      <a:pt x="1115266" y="741478"/>
                      <a:pt x="1087520" y="699397"/>
                      <a:pt x="1059882" y="657746"/>
                    </a:cubicBezTo>
                    <a:cubicBezTo>
                      <a:pt x="1060528" y="657746"/>
                      <a:pt x="1061388" y="657961"/>
                      <a:pt x="1061926" y="657853"/>
                    </a:cubicBezTo>
                    <a:cubicBezTo>
                      <a:pt x="1063001" y="657639"/>
                      <a:pt x="1066227" y="657102"/>
                      <a:pt x="1067410" y="652701"/>
                    </a:cubicBezTo>
                    <a:cubicBezTo>
                      <a:pt x="1067518" y="652056"/>
                      <a:pt x="1067840" y="650768"/>
                      <a:pt x="1067948" y="648621"/>
                    </a:cubicBezTo>
                    <a:cubicBezTo>
                      <a:pt x="1068163" y="647118"/>
                      <a:pt x="1067840" y="645723"/>
                      <a:pt x="1067087" y="644435"/>
                    </a:cubicBezTo>
                    <a:cubicBezTo>
                      <a:pt x="1066872" y="633270"/>
                      <a:pt x="1067410" y="609976"/>
                      <a:pt x="1067410" y="599778"/>
                    </a:cubicBezTo>
                    <a:cubicBezTo>
                      <a:pt x="1067410" y="582924"/>
                      <a:pt x="1066980" y="566070"/>
                      <a:pt x="1066334" y="549216"/>
                    </a:cubicBezTo>
                    <a:cubicBezTo>
                      <a:pt x="1065582" y="532470"/>
                      <a:pt x="1064614" y="515616"/>
                      <a:pt x="1063539" y="498870"/>
                    </a:cubicBezTo>
                    <a:cubicBezTo>
                      <a:pt x="1061818" y="475575"/>
                      <a:pt x="1059667" y="451743"/>
                      <a:pt x="1056548" y="427912"/>
                    </a:cubicBezTo>
                    <a:cubicBezTo>
                      <a:pt x="1053430" y="404403"/>
                      <a:pt x="1049451" y="380893"/>
                      <a:pt x="1044719" y="357491"/>
                    </a:cubicBezTo>
                    <a:cubicBezTo>
                      <a:pt x="1035148" y="310258"/>
                      <a:pt x="1022350" y="263775"/>
                      <a:pt x="1006541" y="219870"/>
                    </a:cubicBezTo>
                    <a:cubicBezTo>
                      <a:pt x="1005144" y="216113"/>
                      <a:pt x="1001164" y="214073"/>
                      <a:pt x="997401" y="215361"/>
                    </a:cubicBezTo>
                    <a:cubicBezTo>
                      <a:pt x="993637" y="216649"/>
                      <a:pt x="991701" y="220729"/>
                      <a:pt x="992991" y="224378"/>
                    </a:cubicBezTo>
                    <a:cubicBezTo>
                      <a:pt x="1007187" y="268177"/>
                      <a:pt x="1017941" y="314337"/>
                      <a:pt x="1026437" y="360926"/>
                    </a:cubicBezTo>
                    <a:cubicBezTo>
                      <a:pt x="1030631" y="384114"/>
                      <a:pt x="1034180" y="407301"/>
                      <a:pt x="1037299" y="430381"/>
                    </a:cubicBezTo>
                    <a:cubicBezTo>
                      <a:pt x="1040417" y="453890"/>
                      <a:pt x="1043213" y="477292"/>
                      <a:pt x="1045149" y="500372"/>
                    </a:cubicBezTo>
                    <a:cubicBezTo>
                      <a:pt x="1046977" y="520232"/>
                      <a:pt x="1048590" y="540199"/>
                      <a:pt x="1049881" y="560166"/>
                    </a:cubicBezTo>
                    <a:cubicBezTo>
                      <a:pt x="1050633" y="573477"/>
                      <a:pt x="1051386" y="586681"/>
                      <a:pt x="1051817" y="599992"/>
                    </a:cubicBezTo>
                    <a:cubicBezTo>
                      <a:pt x="1052139" y="611156"/>
                      <a:pt x="1052462" y="637564"/>
                      <a:pt x="1053107" y="647655"/>
                    </a:cubicBezTo>
                    <a:cubicBezTo>
                      <a:pt x="1053430" y="647333"/>
                      <a:pt x="1053860" y="647011"/>
                      <a:pt x="1054397" y="646689"/>
                    </a:cubicBezTo>
                    <a:cubicBezTo>
                      <a:pt x="1054290" y="646904"/>
                      <a:pt x="1054290" y="647011"/>
                      <a:pt x="1054290" y="647226"/>
                    </a:cubicBezTo>
                    <a:cubicBezTo>
                      <a:pt x="1054182" y="648085"/>
                      <a:pt x="1054290" y="648943"/>
                      <a:pt x="1053967" y="649051"/>
                    </a:cubicBezTo>
                    <a:cubicBezTo>
                      <a:pt x="1024824" y="605038"/>
                      <a:pt x="995680" y="561454"/>
                      <a:pt x="966106" y="517334"/>
                    </a:cubicBezTo>
                    <a:cubicBezTo>
                      <a:pt x="958148" y="505633"/>
                      <a:pt x="949867" y="494146"/>
                      <a:pt x="941909" y="482338"/>
                    </a:cubicBezTo>
                    <a:cubicBezTo>
                      <a:pt x="942985" y="480942"/>
                      <a:pt x="945135" y="480406"/>
                      <a:pt x="944920" y="478581"/>
                    </a:cubicBezTo>
                    <a:cubicBezTo>
                      <a:pt x="941909" y="444766"/>
                      <a:pt x="928359" y="392057"/>
                      <a:pt x="911367" y="338168"/>
                    </a:cubicBezTo>
                    <a:cubicBezTo>
                      <a:pt x="907066" y="324535"/>
                      <a:pt x="902442" y="310794"/>
                      <a:pt x="897817" y="297268"/>
                    </a:cubicBezTo>
                    <a:cubicBezTo>
                      <a:pt x="892978" y="283528"/>
                      <a:pt x="888031" y="269894"/>
                      <a:pt x="883084" y="256905"/>
                    </a:cubicBezTo>
                    <a:cubicBezTo>
                      <a:pt x="857919" y="190349"/>
                      <a:pt x="834690" y="137319"/>
                      <a:pt x="834690" y="137319"/>
                    </a:cubicBezTo>
                    <a:cubicBezTo>
                      <a:pt x="833185" y="133669"/>
                      <a:pt x="829098" y="131844"/>
                      <a:pt x="825442" y="133347"/>
                    </a:cubicBezTo>
                    <a:cubicBezTo>
                      <a:pt x="821785" y="134850"/>
                      <a:pt x="820065" y="139036"/>
                      <a:pt x="821463" y="142686"/>
                    </a:cubicBezTo>
                    <a:cubicBezTo>
                      <a:pt x="821463" y="142686"/>
                      <a:pt x="834906" y="178004"/>
                      <a:pt x="852435" y="227062"/>
                    </a:cubicBezTo>
                    <a:cubicBezTo>
                      <a:pt x="858780" y="244453"/>
                      <a:pt x="865447" y="263561"/>
                      <a:pt x="872438" y="283528"/>
                    </a:cubicBezTo>
                    <a:cubicBezTo>
                      <a:pt x="876847" y="295873"/>
                      <a:pt x="881256" y="308433"/>
                      <a:pt x="885665" y="321100"/>
                    </a:cubicBezTo>
                    <a:cubicBezTo>
                      <a:pt x="892225" y="340208"/>
                      <a:pt x="898785" y="359316"/>
                      <a:pt x="904807" y="377780"/>
                    </a:cubicBezTo>
                    <a:cubicBezTo>
                      <a:pt x="915131" y="409555"/>
                      <a:pt x="922659" y="437788"/>
                      <a:pt x="927499" y="461620"/>
                    </a:cubicBezTo>
                    <a:cubicBezTo>
                      <a:pt x="900183" y="421793"/>
                      <a:pt x="873083" y="381752"/>
                      <a:pt x="844907" y="342570"/>
                    </a:cubicBezTo>
                    <a:cubicBezTo>
                      <a:pt x="775650" y="245956"/>
                      <a:pt x="703167" y="151918"/>
                      <a:pt x="625630" y="63677"/>
                    </a:cubicBezTo>
                    <a:cubicBezTo>
                      <a:pt x="623157" y="60671"/>
                      <a:pt x="618640" y="60349"/>
                      <a:pt x="615629" y="62926"/>
                    </a:cubicBezTo>
                    <a:cubicBezTo>
                      <a:pt x="612618" y="65502"/>
                      <a:pt x="612295" y="70011"/>
                      <a:pt x="614876" y="73017"/>
                    </a:cubicBezTo>
                    <a:cubicBezTo>
                      <a:pt x="691015" y="161794"/>
                      <a:pt x="761778" y="256368"/>
                      <a:pt x="829959" y="353090"/>
                    </a:cubicBezTo>
                    <a:cubicBezTo>
                      <a:pt x="863942" y="401289"/>
                      <a:pt x="897065" y="450241"/>
                      <a:pt x="930080" y="498977"/>
                    </a:cubicBezTo>
                    <a:cubicBezTo>
                      <a:pt x="927283" y="497367"/>
                      <a:pt x="925025" y="495971"/>
                      <a:pt x="921799" y="494254"/>
                    </a:cubicBezTo>
                    <a:cubicBezTo>
                      <a:pt x="898785" y="481372"/>
                      <a:pt x="865662" y="463767"/>
                      <a:pt x="829098" y="444229"/>
                    </a:cubicBezTo>
                    <a:close/>
                    <a:moveTo>
                      <a:pt x="1260555" y="979578"/>
                    </a:moveTo>
                    <a:cubicBezTo>
                      <a:pt x="1260662" y="979148"/>
                      <a:pt x="1260877" y="978827"/>
                      <a:pt x="1261092" y="978397"/>
                    </a:cubicBezTo>
                    <a:cubicBezTo>
                      <a:pt x="1261199" y="978290"/>
                      <a:pt x="1261307" y="978182"/>
                      <a:pt x="1261199" y="978182"/>
                    </a:cubicBezTo>
                    <a:cubicBezTo>
                      <a:pt x="1260339" y="977753"/>
                      <a:pt x="1260339" y="978504"/>
                      <a:pt x="1260555" y="979578"/>
                    </a:cubicBezTo>
                    <a:close/>
                    <a:moveTo>
                      <a:pt x="1479078" y="1104317"/>
                    </a:moveTo>
                    <a:cubicBezTo>
                      <a:pt x="1476175" y="1103136"/>
                      <a:pt x="1474885" y="1101204"/>
                      <a:pt x="1474239" y="1099594"/>
                    </a:cubicBezTo>
                    <a:cubicBezTo>
                      <a:pt x="1473164" y="1097018"/>
                      <a:pt x="1473379" y="1093690"/>
                      <a:pt x="1476175" y="1090362"/>
                    </a:cubicBezTo>
                    <a:cubicBezTo>
                      <a:pt x="1478756" y="1087356"/>
                      <a:pt x="1486284" y="1083277"/>
                      <a:pt x="1488865" y="1079949"/>
                    </a:cubicBezTo>
                    <a:lnTo>
                      <a:pt x="1510051" y="1052146"/>
                    </a:lnTo>
                    <a:lnTo>
                      <a:pt x="1571134" y="966052"/>
                    </a:lnTo>
                    <a:cubicBezTo>
                      <a:pt x="1574575" y="961436"/>
                      <a:pt x="1578124" y="956820"/>
                      <a:pt x="1581565" y="952204"/>
                    </a:cubicBezTo>
                    <a:cubicBezTo>
                      <a:pt x="1580060" y="952955"/>
                      <a:pt x="1578554" y="953385"/>
                      <a:pt x="1576941" y="953063"/>
                    </a:cubicBezTo>
                    <a:cubicBezTo>
                      <a:pt x="1575758" y="952848"/>
                      <a:pt x="1574360" y="952097"/>
                      <a:pt x="1573070" y="950486"/>
                    </a:cubicBezTo>
                    <a:cubicBezTo>
                      <a:pt x="1572747" y="950057"/>
                      <a:pt x="1571994" y="948984"/>
                      <a:pt x="1571672" y="947051"/>
                    </a:cubicBezTo>
                    <a:cubicBezTo>
                      <a:pt x="1571242" y="944797"/>
                      <a:pt x="1570596" y="936424"/>
                      <a:pt x="1569844" y="933096"/>
                    </a:cubicBezTo>
                    <a:cubicBezTo>
                      <a:pt x="1568338" y="926333"/>
                      <a:pt x="1566832" y="919570"/>
                      <a:pt x="1565219" y="912914"/>
                    </a:cubicBezTo>
                    <a:cubicBezTo>
                      <a:pt x="1564144" y="908513"/>
                      <a:pt x="1562961" y="904112"/>
                      <a:pt x="1561670" y="899818"/>
                    </a:cubicBezTo>
                    <a:cubicBezTo>
                      <a:pt x="1555325" y="878455"/>
                      <a:pt x="1548765" y="857093"/>
                      <a:pt x="1542851" y="835623"/>
                    </a:cubicBezTo>
                    <a:cubicBezTo>
                      <a:pt x="1538979" y="821238"/>
                      <a:pt x="1535322" y="806746"/>
                      <a:pt x="1531989" y="792039"/>
                    </a:cubicBezTo>
                    <a:cubicBezTo>
                      <a:pt x="1525536" y="762304"/>
                      <a:pt x="1520052" y="730099"/>
                      <a:pt x="1517041" y="697036"/>
                    </a:cubicBezTo>
                    <a:cubicBezTo>
                      <a:pt x="1514997" y="675888"/>
                      <a:pt x="1514029" y="654311"/>
                      <a:pt x="1514029" y="632841"/>
                    </a:cubicBezTo>
                    <a:cubicBezTo>
                      <a:pt x="1514244" y="577449"/>
                      <a:pt x="1521557" y="522379"/>
                      <a:pt x="1538764" y="474072"/>
                    </a:cubicBezTo>
                    <a:cubicBezTo>
                      <a:pt x="1540055" y="470315"/>
                      <a:pt x="1544033" y="468275"/>
                      <a:pt x="1547797" y="469563"/>
                    </a:cubicBezTo>
                    <a:cubicBezTo>
                      <a:pt x="1551561" y="470852"/>
                      <a:pt x="1553497" y="474931"/>
                      <a:pt x="1552314" y="478581"/>
                    </a:cubicBezTo>
                    <a:cubicBezTo>
                      <a:pt x="1539947" y="516582"/>
                      <a:pt x="1534355" y="558556"/>
                      <a:pt x="1532957" y="601388"/>
                    </a:cubicBezTo>
                    <a:cubicBezTo>
                      <a:pt x="1531881" y="632626"/>
                      <a:pt x="1533387" y="664294"/>
                      <a:pt x="1536291" y="695211"/>
                    </a:cubicBezTo>
                    <a:cubicBezTo>
                      <a:pt x="1539302" y="727630"/>
                      <a:pt x="1543818" y="759083"/>
                      <a:pt x="1549733" y="788389"/>
                    </a:cubicBezTo>
                    <a:cubicBezTo>
                      <a:pt x="1552637" y="802774"/>
                      <a:pt x="1555971" y="817052"/>
                      <a:pt x="1559519" y="831329"/>
                    </a:cubicBezTo>
                    <a:cubicBezTo>
                      <a:pt x="1564789" y="852799"/>
                      <a:pt x="1570596" y="874269"/>
                      <a:pt x="1576403" y="895631"/>
                    </a:cubicBezTo>
                    <a:cubicBezTo>
                      <a:pt x="1577586" y="900247"/>
                      <a:pt x="1578662" y="904863"/>
                      <a:pt x="1579737" y="909586"/>
                    </a:cubicBezTo>
                    <a:cubicBezTo>
                      <a:pt x="1581135" y="916349"/>
                      <a:pt x="1582426" y="923220"/>
                      <a:pt x="1583716" y="930090"/>
                    </a:cubicBezTo>
                    <a:cubicBezTo>
                      <a:pt x="1584146" y="932237"/>
                      <a:pt x="1583716" y="937390"/>
                      <a:pt x="1583824" y="940932"/>
                    </a:cubicBezTo>
                    <a:cubicBezTo>
                      <a:pt x="1584576" y="941791"/>
                      <a:pt x="1585222" y="942757"/>
                      <a:pt x="1585437" y="943938"/>
                    </a:cubicBezTo>
                    <a:cubicBezTo>
                      <a:pt x="1585114" y="943294"/>
                      <a:pt x="1584146" y="942542"/>
                      <a:pt x="1584039" y="942328"/>
                    </a:cubicBezTo>
                    <a:lnTo>
                      <a:pt x="1583932" y="942220"/>
                    </a:lnTo>
                    <a:cubicBezTo>
                      <a:pt x="1584146" y="943831"/>
                      <a:pt x="1584469" y="944797"/>
                      <a:pt x="1585222" y="944689"/>
                    </a:cubicBezTo>
                    <a:cubicBezTo>
                      <a:pt x="1585437" y="944689"/>
                      <a:pt x="1585545" y="944582"/>
                      <a:pt x="1585545" y="944475"/>
                    </a:cubicBezTo>
                    <a:cubicBezTo>
                      <a:pt x="1585652" y="945012"/>
                      <a:pt x="1585652" y="945656"/>
                      <a:pt x="1585652" y="946192"/>
                    </a:cubicBezTo>
                    <a:cubicBezTo>
                      <a:pt x="1585545" y="947373"/>
                      <a:pt x="1585114" y="947159"/>
                      <a:pt x="1584792" y="947910"/>
                    </a:cubicBezTo>
                    <a:cubicBezTo>
                      <a:pt x="1605010" y="920643"/>
                      <a:pt x="1625335" y="893377"/>
                      <a:pt x="1645983" y="866432"/>
                    </a:cubicBezTo>
                    <a:cubicBezTo>
                      <a:pt x="1657275" y="851833"/>
                      <a:pt x="1668674" y="837233"/>
                      <a:pt x="1680073" y="822634"/>
                    </a:cubicBezTo>
                    <a:cubicBezTo>
                      <a:pt x="1677922" y="813187"/>
                      <a:pt x="1668996" y="794186"/>
                      <a:pt x="1667921" y="790000"/>
                    </a:cubicBezTo>
                    <a:cubicBezTo>
                      <a:pt x="1663297" y="771106"/>
                      <a:pt x="1659533" y="751784"/>
                      <a:pt x="1656844" y="732461"/>
                    </a:cubicBezTo>
                    <a:cubicBezTo>
                      <a:pt x="1654048" y="712923"/>
                      <a:pt x="1652328" y="693386"/>
                      <a:pt x="1651467" y="673956"/>
                    </a:cubicBezTo>
                    <a:cubicBezTo>
                      <a:pt x="1650607" y="651198"/>
                      <a:pt x="1651037" y="628332"/>
                      <a:pt x="1652865" y="605574"/>
                    </a:cubicBezTo>
                    <a:cubicBezTo>
                      <a:pt x="1654693" y="583031"/>
                      <a:pt x="1657705" y="560488"/>
                      <a:pt x="1661684" y="538052"/>
                    </a:cubicBezTo>
                    <a:cubicBezTo>
                      <a:pt x="1666308" y="511322"/>
                      <a:pt x="1672438" y="484807"/>
                      <a:pt x="1679213" y="458506"/>
                    </a:cubicBezTo>
                    <a:cubicBezTo>
                      <a:pt x="1689322" y="419002"/>
                      <a:pt x="1701259" y="379927"/>
                      <a:pt x="1712873" y="341711"/>
                    </a:cubicBezTo>
                    <a:cubicBezTo>
                      <a:pt x="1714056" y="337954"/>
                      <a:pt x="1717928" y="335807"/>
                      <a:pt x="1721799" y="336880"/>
                    </a:cubicBezTo>
                    <a:cubicBezTo>
                      <a:pt x="1725563" y="337954"/>
                      <a:pt x="1727714" y="341926"/>
                      <a:pt x="1726639" y="345683"/>
                    </a:cubicBezTo>
                    <a:cubicBezTo>
                      <a:pt x="1716207" y="384006"/>
                      <a:pt x="1705668" y="423189"/>
                      <a:pt x="1696420" y="462693"/>
                    </a:cubicBezTo>
                    <a:cubicBezTo>
                      <a:pt x="1690397" y="488779"/>
                      <a:pt x="1684913" y="514972"/>
                      <a:pt x="1680504" y="541272"/>
                    </a:cubicBezTo>
                    <a:cubicBezTo>
                      <a:pt x="1676847" y="563172"/>
                      <a:pt x="1673836" y="585178"/>
                      <a:pt x="1671900" y="607185"/>
                    </a:cubicBezTo>
                    <a:cubicBezTo>
                      <a:pt x="1669965" y="629299"/>
                      <a:pt x="1668889" y="651305"/>
                      <a:pt x="1669427" y="673419"/>
                    </a:cubicBezTo>
                    <a:cubicBezTo>
                      <a:pt x="1669749" y="692312"/>
                      <a:pt x="1671040" y="711313"/>
                      <a:pt x="1673191" y="730314"/>
                    </a:cubicBezTo>
                    <a:cubicBezTo>
                      <a:pt x="1675342" y="749315"/>
                      <a:pt x="1678460" y="768208"/>
                      <a:pt x="1682439" y="786672"/>
                    </a:cubicBezTo>
                    <a:cubicBezTo>
                      <a:pt x="1683084" y="789678"/>
                      <a:pt x="1687171" y="799983"/>
                      <a:pt x="1690505" y="809323"/>
                    </a:cubicBezTo>
                    <a:cubicBezTo>
                      <a:pt x="1713949" y="779265"/>
                      <a:pt x="1737285" y="749207"/>
                      <a:pt x="1760837" y="719150"/>
                    </a:cubicBezTo>
                    <a:cubicBezTo>
                      <a:pt x="1796433" y="673848"/>
                      <a:pt x="1830954" y="627796"/>
                      <a:pt x="1865582" y="581850"/>
                    </a:cubicBezTo>
                    <a:cubicBezTo>
                      <a:pt x="1864830" y="579918"/>
                      <a:pt x="1864292" y="577986"/>
                      <a:pt x="1863646" y="575946"/>
                    </a:cubicBezTo>
                    <a:cubicBezTo>
                      <a:pt x="1862571" y="572618"/>
                      <a:pt x="1861926" y="569183"/>
                      <a:pt x="1861926" y="565855"/>
                    </a:cubicBezTo>
                    <a:cubicBezTo>
                      <a:pt x="1862571" y="546318"/>
                      <a:pt x="1862786" y="526780"/>
                      <a:pt x="1863431" y="507243"/>
                    </a:cubicBezTo>
                    <a:cubicBezTo>
                      <a:pt x="1863861" y="494146"/>
                      <a:pt x="1864507" y="481050"/>
                      <a:pt x="1865367" y="467953"/>
                    </a:cubicBezTo>
                    <a:cubicBezTo>
                      <a:pt x="1867625" y="438862"/>
                      <a:pt x="1870744" y="410092"/>
                      <a:pt x="1875369" y="381859"/>
                    </a:cubicBezTo>
                    <a:cubicBezTo>
                      <a:pt x="1878595" y="362751"/>
                      <a:pt x="1882359" y="343858"/>
                      <a:pt x="1886768" y="325072"/>
                    </a:cubicBezTo>
                    <a:cubicBezTo>
                      <a:pt x="1897845" y="278482"/>
                      <a:pt x="1912578" y="232859"/>
                      <a:pt x="1930752" y="187450"/>
                    </a:cubicBezTo>
                    <a:cubicBezTo>
                      <a:pt x="1932150" y="183801"/>
                      <a:pt x="1936237" y="181976"/>
                      <a:pt x="1940001" y="183371"/>
                    </a:cubicBezTo>
                    <a:cubicBezTo>
                      <a:pt x="1943657" y="184767"/>
                      <a:pt x="1945486" y="188846"/>
                      <a:pt x="1944087" y="192496"/>
                    </a:cubicBezTo>
                    <a:cubicBezTo>
                      <a:pt x="1927634" y="237797"/>
                      <a:pt x="1914944" y="283206"/>
                      <a:pt x="1905050" y="329151"/>
                    </a:cubicBezTo>
                    <a:cubicBezTo>
                      <a:pt x="1901178" y="347722"/>
                      <a:pt x="1897630" y="366294"/>
                      <a:pt x="1894403" y="384972"/>
                    </a:cubicBezTo>
                    <a:cubicBezTo>
                      <a:pt x="1889779" y="412776"/>
                      <a:pt x="1885800" y="440901"/>
                      <a:pt x="1883111" y="469456"/>
                    </a:cubicBezTo>
                    <a:cubicBezTo>
                      <a:pt x="1881821" y="482338"/>
                      <a:pt x="1880853" y="495220"/>
                      <a:pt x="1880100" y="508102"/>
                    </a:cubicBezTo>
                    <a:cubicBezTo>
                      <a:pt x="1878810" y="527532"/>
                      <a:pt x="1877842" y="547069"/>
                      <a:pt x="1876659" y="566499"/>
                    </a:cubicBezTo>
                    <a:cubicBezTo>
                      <a:pt x="1876659" y="566714"/>
                      <a:pt x="1876874" y="567036"/>
                      <a:pt x="1876874" y="567251"/>
                    </a:cubicBezTo>
                    <a:cubicBezTo>
                      <a:pt x="1889564" y="550504"/>
                      <a:pt x="1902576" y="533865"/>
                      <a:pt x="1915159" y="517012"/>
                    </a:cubicBezTo>
                    <a:cubicBezTo>
                      <a:pt x="1944840" y="477722"/>
                      <a:pt x="1975059" y="438862"/>
                      <a:pt x="2004741" y="399572"/>
                    </a:cubicBezTo>
                    <a:cubicBezTo>
                      <a:pt x="2004741" y="398069"/>
                      <a:pt x="2003235" y="396673"/>
                      <a:pt x="2004310" y="395493"/>
                    </a:cubicBezTo>
                    <a:cubicBezTo>
                      <a:pt x="2008720" y="389696"/>
                      <a:pt x="2011623" y="381215"/>
                      <a:pt x="2013989" y="371769"/>
                    </a:cubicBezTo>
                    <a:cubicBezTo>
                      <a:pt x="2019689" y="349333"/>
                      <a:pt x="2021840" y="321744"/>
                      <a:pt x="2025604" y="305856"/>
                    </a:cubicBezTo>
                    <a:cubicBezTo>
                      <a:pt x="2030335" y="286963"/>
                      <a:pt x="2035175" y="268069"/>
                      <a:pt x="2040767" y="249391"/>
                    </a:cubicBezTo>
                    <a:cubicBezTo>
                      <a:pt x="2044531" y="236938"/>
                      <a:pt x="2048510" y="224593"/>
                      <a:pt x="2052812" y="212355"/>
                    </a:cubicBezTo>
                    <a:cubicBezTo>
                      <a:pt x="2063673" y="181654"/>
                      <a:pt x="2076040" y="151489"/>
                      <a:pt x="2089806" y="122075"/>
                    </a:cubicBezTo>
                    <a:cubicBezTo>
                      <a:pt x="2091419" y="118425"/>
                      <a:pt x="2095613" y="116815"/>
                      <a:pt x="2099270" y="118425"/>
                    </a:cubicBezTo>
                    <a:cubicBezTo>
                      <a:pt x="2102818" y="119928"/>
                      <a:pt x="2104539" y="124115"/>
                      <a:pt x="2102926" y="127765"/>
                    </a:cubicBezTo>
                    <a:cubicBezTo>
                      <a:pt x="2093140" y="151489"/>
                      <a:pt x="2084537" y="175642"/>
                      <a:pt x="2076471" y="199903"/>
                    </a:cubicBezTo>
                    <a:cubicBezTo>
                      <a:pt x="2070449" y="218152"/>
                      <a:pt x="2064857" y="236616"/>
                      <a:pt x="2059264" y="254973"/>
                    </a:cubicBezTo>
                    <a:cubicBezTo>
                      <a:pt x="2053780" y="273437"/>
                      <a:pt x="2048187" y="291901"/>
                      <a:pt x="2043133" y="310472"/>
                    </a:cubicBezTo>
                    <a:cubicBezTo>
                      <a:pt x="2039261" y="323784"/>
                      <a:pt x="2036035" y="345361"/>
                      <a:pt x="2031088" y="365220"/>
                    </a:cubicBezTo>
                    <a:cubicBezTo>
                      <a:pt x="2069588" y="314552"/>
                      <a:pt x="2107551" y="263561"/>
                      <a:pt x="2146910" y="213429"/>
                    </a:cubicBezTo>
                    <a:cubicBezTo>
                      <a:pt x="2203047" y="142042"/>
                      <a:pt x="2260582" y="71514"/>
                      <a:pt x="2320267" y="2488"/>
                    </a:cubicBezTo>
                    <a:cubicBezTo>
                      <a:pt x="2322848" y="-517"/>
                      <a:pt x="2327365" y="-839"/>
                      <a:pt x="2330376" y="1737"/>
                    </a:cubicBezTo>
                    <a:cubicBezTo>
                      <a:pt x="2333387" y="4313"/>
                      <a:pt x="2333710" y="8822"/>
                      <a:pt x="2331129" y="11720"/>
                    </a:cubicBezTo>
                    <a:cubicBezTo>
                      <a:pt x="2272304" y="81282"/>
                      <a:pt x="2215845" y="152240"/>
                      <a:pt x="2160461" y="223949"/>
                    </a:cubicBezTo>
                    <a:cubicBezTo>
                      <a:pt x="2082708" y="324642"/>
                      <a:pt x="2007214" y="426946"/>
                      <a:pt x="1930645" y="528713"/>
                    </a:cubicBezTo>
                    <a:cubicBezTo>
                      <a:pt x="1920321" y="542346"/>
                      <a:pt x="1909674" y="555764"/>
                      <a:pt x="1899350" y="569398"/>
                    </a:cubicBezTo>
                    <a:lnTo>
                      <a:pt x="1919890" y="561239"/>
                    </a:lnTo>
                    <a:cubicBezTo>
                      <a:pt x="1932903" y="555872"/>
                      <a:pt x="1945701" y="550290"/>
                      <a:pt x="1958498" y="544708"/>
                    </a:cubicBezTo>
                    <a:cubicBezTo>
                      <a:pt x="1971295" y="539018"/>
                      <a:pt x="1983985" y="533221"/>
                      <a:pt x="1996675" y="527317"/>
                    </a:cubicBezTo>
                    <a:cubicBezTo>
                      <a:pt x="2020980" y="516045"/>
                      <a:pt x="2045391" y="504344"/>
                      <a:pt x="2070018" y="492751"/>
                    </a:cubicBezTo>
                    <a:cubicBezTo>
                      <a:pt x="2094323" y="481157"/>
                      <a:pt x="2118735" y="469563"/>
                      <a:pt x="2142717" y="457326"/>
                    </a:cubicBezTo>
                    <a:cubicBezTo>
                      <a:pt x="2174979" y="441008"/>
                      <a:pt x="2206596" y="423940"/>
                      <a:pt x="2236815" y="405261"/>
                    </a:cubicBezTo>
                    <a:cubicBezTo>
                      <a:pt x="2240149" y="403114"/>
                      <a:pt x="2244558" y="404080"/>
                      <a:pt x="2246709" y="407301"/>
                    </a:cubicBezTo>
                    <a:cubicBezTo>
                      <a:pt x="2248860" y="410629"/>
                      <a:pt x="2247892" y="415030"/>
                      <a:pt x="2244558" y="417177"/>
                    </a:cubicBezTo>
                    <a:cubicBezTo>
                      <a:pt x="2207134" y="442189"/>
                      <a:pt x="2167558" y="465055"/>
                      <a:pt x="2127015" y="485988"/>
                    </a:cubicBezTo>
                    <a:cubicBezTo>
                      <a:pt x="2110884" y="494361"/>
                      <a:pt x="2094645" y="502412"/>
                      <a:pt x="2078299" y="510141"/>
                    </a:cubicBezTo>
                    <a:cubicBezTo>
                      <a:pt x="2053564" y="521842"/>
                      <a:pt x="2028722" y="532792"/>
                      <a:pt x="2004095" y="543634"/>
                    </a:cubicBezTo>
                    <a:cubicBezTo>
                      <a:pt x="1991191" y="549324"/>
                      <a:pt x="1978178" y="554798"/>
                      <a:pt x="1965058" y="560166"/>
                    </a:cubicBezTo>
                    <a:cubicBezTo>
                      <a:pt x="1951938" y="565426"/>
                      <a:pt x="1938818" y="570579"/>
                      <a:pt x="1925590" y="575517"/>
                    </a:cubicBezTo>
                    <a:lnTo>
                      <a:pt x="1896984" y="585607"/>
                    </a:lnTo>
                    <a:cubicBezTo>
                      <a:pt x="1894941" y="586252"/>
                      <a:pt x="1889779" y="586574"/>
                      <a:pt x="1886337" y="587325"/>
                    </a:cubicBezTo>
                    <a:cubicBezTo>
                      <a:pt x="1885800" y="587862"/>
                      <a:pt x="1885047" y="588291"/>
                      <a:pt x="1884402" y="588721"/>
                    </a:cubicBezTo>
                    <a:cubicBezTo>
                      <a:pt x="1882359" y="591297"/>
                      <a:pt x="1880315" y="593981"/>
                      <a:pt x="1878380" y="596557"/>
                    </a:cubicBezTo>
                    <a:cubicBezTo>
                      <a:pt x="1878272" y="596772"/>
                      <a:pt x="1878380" y="596986"/>
                      <a:pt x="1878165" y="597094"/>
                    </a:cubicBezTo>
                    <a:cubicBezTo>
                      <a:pt x="1878057" y="597201"/>
                      <a:pt x="1877949" y="597094"/>
                      <a:pt x="1877842" y="597094"/>
                    </a:cubicBezTo>
                    <a:cubicBezTo>
                      <a:pt x="1843751" y="641644"/>
                      <a:pt x="1809983" y="686301"/>
                      <a:pt x="1775140" y="730421"/>
                    </a:cubicBezTo>
                    <a:cubicBezTo>
                      <a:pt x="1752234" y="759191"/>
                      <a:pt x="1729543" y="787960"/>
                      <a:pt x="1706636" y="816730"/>
                    </a:cubicBezTo>
                    <a:cubicBezTo>
                      <a:pt x="1708679" y="816408"/>
                      <a:pt x="1711045" y="816086"/>
                      <a:pt x="1712443" y="815656"/>
                    </a:cubicBezTo>
                    <a:lnTo>
                      <a:pt x="1748039" y="803633"/>
                    </a:lnTo>
                    <a:lnTo>
                      <a:pt x="1853430" y="767564"/>
                    </a:lnTo>
                    <a:cubicBezTo>
                      <a:pt x="1885155" y="756400"/>
                      <a:pt x="1921826" y="745128"/>
                      <a:pt x="1960003" y="733212"/>
                    </a:cubicBezTo>
                    <a:cubicBezTo>
                      <a:pt x="1994740" y="722370"/>
                      <a:pt x="2030658" y="710776"/>
                      <a:pt x="2064857" y="697250"/>
                    </a:cubicBezTo>
                    <a:cubicBezTo>
                      <a:pt x="2113035" y="678035"/>
                      <a:pt x="2157772" y="655062"/>
                      <a:pt x="2190357" y="624468"/>
                    </a:cubicBezTo>
                    <a:cubicBezTo>
                      <a:pt x="2193153" y="621784"/>
                      <a:pt x="2197670" y="621784"/>
                      <a:pt x="2200359" y="624682"/>
                    </a:cubicBezTo>
                    <a:cubicBezTo>
                      <a:pt x="2203155" y="627474"/>
                      <a:pt x="2203047" y="631982"/>
                      <a:pt x="2200251" y="634666"/>
                    </a:cubicBezTo>
                    <a:cubicBezTo>
                      <a:pt x="2167128" y="667407"/>
                      <a:pt x="2121531" y="692956"/>
                      <a:pt x="2071739" y="713889"/>
                    </a:cubicBezTo>
                    <a:cubicBezTo>
                      <a:pt x="2037326" y="728274"/>
                      <a:pt x="2001084" y="740619"/>
                      <a:pt x="1965811" y="751676"/>
                    </a:cubicBezTo>
                    <a:cubicBezTo>
                      <a:pt x="1927741" y="763485"/>
                      <a:pt x="1890962" y="773683"/>
                      <a:pt x="1859345" y="784418"/>
                    </a:cubicBezTo>
                    <a:cubicBezTo>
                      <a:pt x="1845149" y="789141"/>
                      <a:pt x="1830954" y="793650"/>
                      <a:pt x="1816758" y="798158"/>
                    </a:cubicBezTo>
                    <a:cubicBezTo>
                      <a:pt x="1795465" y="804921"/>
                      <a:pt x="1774064" y="811470"/>
                      <a:pt x="1752771" y="818125"/>
                    </a:cubicBezTo>
                    <a:lnTo>
                      <a:pt x="1717068" y="829075"/>
                    </a:lnTo>
                    <a:cubicBezTo>
                      <a:pt x="1714809" y="829826"/>
                      <a:pt x="1708679" y="829289"/>
                      <a:pt x="1704808" y="829719"/>
                    </a:cubicBezTo>
                    <a:cubicBezTo>
                      <a:pt x="1704593" y="830900"/>
                      <a:pt x="1704055" y="831973"/>
                      <a:pt x="1703195" y="832832"/>
                    </a:cubicBezTo>
                    <a:cubicBezTo>
                      <a:pt x="1700721" y="835623"/>
                      <a:pt x="1696420" y="835730"/>
                      <a:pt x="1693623" y="833261"/>
                    </a:cubicBezTo>
                    <a:cubicBezTo>
                      <a:pt x="1682117" y="847753"/>
                      <a:pt x="1670610" y="862138"/>
                      <a:pt x="1659210" y="876630"/>
                    </a:cubicBezTo>
                    <a:cubicBezTo>
                      <a:pt x="1645875" y="893699"/>
                      <a:pt x="1632970" y="910875"/>
                      <a:pt x="1619742" y="928050"/>
                    </a:cubicBezTo>
                    <a:cubicBezTo>
                      <a:pt x="1629421" y="931271"/>
                      <a:pt x="1648456" y="935887"/>
                      <a:pt x="1651682" y="935887"/>
                    </a:cubicBezTo>
                    <a:cubicBezTo>
                      <a:pt x="1667921" y="936746"/>
                      <a:pt x="1684160" y="937282"/>
                      <a:pt x="1700398" y="937497"/>
                    </a:cubicBezTo>
                    <a:cubicBezTo>
                      <a:pt x="1716637" y="937712"/>
                      <a:pt x="1732876" y="937604"/>
                      <a:pt x="1749008" y="937068"/>
                    </a:cubicBezTo>
                    <a:cubicBezTo>
                      <a:pt x="1778474" y="936102"/>
                      <a:pt x="1808908" y="933847"/>
                      <a:pt x="1839450" y="930412"/>
                    </a:cubicBezTo>
                    <a:cubicBezTo>
                      <a:pt x="1869346" y="927084"/>
                      <a:pt x="1899243" y="922468"/>
                      <a:pt x="1928601" y="915813"/>
                    </a:cubicBezTo>
                    <a:cubicBezTo>
                      <a:pt x="1968069" y="906795"/>
                      <a:pt x="2006461" y="894236"/>
                      <a:pt x="2041627" y="876308"/>
                    </a:cubicBezTo>
                    <a:cubicBezTo>
                      <a:pt x="2045069" y="874483"/>
                      <a:pt x="2049371" y="875771"/>
                      <a:pt x="2051199" y="879314"/>
                    </a:cubicBezTo>
                    <a:cubicBezTo>
                      <a:pt x="2053134" y="882749"/>
                      <a:pt x="2051736" y="887043"/>
                      <a:pt x="2048295" y="888976"/>
                    </a:cubicBezTo>
                    <a:cubicBezTo>
                      <a:pt x="2003773" y="913344"/>
                      <a:pt x="1953981" y="929768"/>
                      <a:pt x="1902684" y="940181"/>
                    </a:cubicBezTo>
                    <a:cubicBezTo>
                      <a:pt x="1882466" y="944260"/>
                      <a:pt x="1862033" y="947373"/>
                      <a:pt x="1841601" y="949627"/>
                    </a:cubicBezTo>
                    <a:cubicBezTo>
                      <a:pt x="1810521" y="953063"/>
                      <a:pt x="1779441" y="954458"/>
                      <a:pt x="1749437" y="954888"/>
                    </a:cubicBezTo>
                    <a:cubicBezTo>
                      <a:pt x="1732984" y="955102"/>
                      <a:pt x="1716422" y="954780"/>
                      <a:pt x="1699969" y="954029"/>
                    </a:cubicBezTo>
                    <a:cubicBezTo>
                      <a:pt x="1683515" y="953385"/>
                      <a:pt x="1667061" y="952311"/>
                      <a:pt x="1650715" y="951023"/>
                    </a:cubicBezTo>
                    <a:cubicBezTo>
                      <a:pt x="1646628" y="950701"/>
                      <a:pt x="1619420" y="943294"/>
                      <a:pt x="1610924" y="939537"/>
                    </a:cubicBezTo>
                    <a:cubicBezTo>
                      <a:pt x="1601783" y="951452"/>
                      <a:pt x="1592535" y="963154"/>
                      <a:pt x="1583609" y="975177"/>
                    </a:cubicBezTo>
                    <a:lnTo>
                      <a:pt x="1521665" y="1060519"/>
                    </a:lnTo>
                    <a:lnTo>
                      <a:pt x="1499941" y="1088644"/>
                    </a:lnTo>
                    <a:cubicBezTo>
                      <a:pt x="1498543" y="1090362"/>
                      <a:pt x="1496070" y="1092294"/>
                      <a:pt x="1493489" y="1094226"/>
                    </a:cubicBezTo>
                    <a:cubicBezTo>
                      <a:pt x="1492199" y="1095085"/>
                      <a:pt x="1490155" y="1096051"/>
                      <a:pt x="1488650" y="1096910"/>
                    </a:cubicBezTo>
                    <a:cubicBezTo>
                      <a:pt x="1488865" y="1098198"/>
                      <a:pt x="1488757" y="1099594"/>
                      <a:pt x="1488219" y="1100882"/>
                    </a:cubicBezTo>
                    <a:cubicBezTo>
                      <a:pt x="1486499" y="1104317"/>
                      <a:pt x="1482520" y="1105928"/>
                      <a:pt x="1479078" y="1104317"/>
                    </a:cubicBezTo>
                    <a:close/>
                    <a:moveTo>
                      <a:pt x="2190572" y="263775"/>
                    </a:moveTo>
                    <a:cubicBezTo>
                      <a:pt x="2207564" y="249928"/>
                      <a:pt x="2224340" y="235865"/>
                      <a:pt x="2240579" y="220836"/>
                    </a:cubicBezTo>
                    <a:cubicBezTo>
                      <a:pt x="2243375" y="218152"/>
                      <a:pt x="2247892" y="218152"/>
                      <a:pt x="2250688" y="220943"/>
                    </a:cubicBezTo>
                    <a:cubicBezTo>
                      <a:pt x="2253377" y="223734"/>
                      <a:pt x="2253377" y="228243"/>
                      <a:pt x="2250580" y="231034"/>
                    </a:cubicBezTo>
                    <a:cubicBezTo>
                      <a:pt x="2230900" y="251108"/>
                      <a:pt x="2210790" y="270324"/>
                      <a:pt x="2189605" y="288358"/>
                    </a:cubicBezTo>
                    <a:cubicBezTo>
                      <a:pt x="2179065" y="297483"/>
                      <a:pt x="2168311" y="306286"/>
                      <a:pt x="2157234" y="314766"/>
                    </a:cubicBezTo>
                    <a:cubicBezTo>
                      <a:pt x="2146265" y="323247"/>
                      <a:pt x="2134973" y="331405"/>
                      <a:pt x="2123574" y="339564"/>
                    </a:cubicBezTo>
                    <a:cubicBezTo>
                      <a:pt x="2112927" y="347078"/>
                      <a:pt x="2101958" y="354271"/>
                      <a:pt x="2091204" y="361785"/>
                    </a:cubicBezTo>
                    <a:cubicBezTo>
                      <a:pt x="2086687" y="364898"/>
                      <a:pt x="2082171" y="368011"/>
                      <a:pt x="2077869" y="371339"/>
                    </a:cubicBezTo>
                    <a:cubicBezTo>
                      <a:pt x="2072707" y="375204"/>
                      <a:pt x="2060877" y="384006"/>
                      <a:pt x="2055393" y="388408"/>
                    </a:cubicBezTo>
                    <a:cubicBezTo>
                      <a:pt x="2054962" y="389159"/>
                      <a:pt x="2054317" y="389803"/>
                      <a:pt x="2053564" y="390340"/>
                    </a:cubicBezTo>
                    <a:cubicBezTo>
                      <a:pt x="2046359" y="395600"/>
                      <a:pt x="2041520" y="388300"/>
                      <a:pt x="2041305" y="387871"/>
                    </a:cubicBezTo>
                    <a:cubicBezTo>
                      <a:pt x="2041197" y="387441"/>
                      <a:pt x="2040337" y="383362"/>
                      <a:pt x="2044208" y="379712"/>
                    </a:cubicBezTo>
                    <a:cubicBezTo>
                      <a:pt x="2048080" y="376062"/>
                      <a:pt x="2062275" y="364039"/>
                      <a:pt x="2068083" y="359209"/>
                    </a:cubicBezTo>
                    <a:cubicBezTo>
                      <a:pt x="2073890" y="354271"/>
                      <a:pt x="2079805" y="349547"/>
                      <a:pt x="2085935" y="344931"/>
                    </a:cubicBezTo>
                    <a:cubicBezTo>
                      <a:pt x="2094861" y="338168"/>
                      <a:pt x="2103894" y="331727"/>
                      <a:pt x="2112713" y="324857"/>
                    </a:cubicBezTo>
                    <a:cubicBezTo>
                      <a:pt x="2126047" y="314874"/>
                      <a:pt x="2138953" y="304675"/>
                      <a:pt x="2151857" y="294477"/>
                    </a:cubicBezTo>
                    <a:cubicBezTo>
                      <a:pt x="2164870" y="284387"/>
                      <a:pt x="2177882" y="274188"/>
                      <a:pt x="2190572" y="263775"/>
                    </a:cubicBezTo>
                    <a:close/>
                    <a:moveTo>
                      <a:pt x="2270476" y="188202"/>
                    </a:moveTo>
                    <a:cubicBezTo>
                      <a:pt x="2270261" y="188309"/>
                      <a:pt x="2270045" y="188524"/>
                      <a:pt x="2269830" y="188846"/>
                    </a:cubicBezTo>
                    <a:cubicBezTo>
                      <a:pt x="2269400" y="188417"/>
                      <a:pt x="2268647" y="187773"/>
                      <a:pt x="2269400" y="188202"/>
                    </a:cubicBezTo>
                    <a:cubicBezTo>
                      <a:pt x="2270368" y="188739"/>
                      <a:pt x="2268325" y="186914"/>
                      <a:pt x="2269293" y="187450"/>
                    </a:cubicBezTo>
                    <a:cubicBezTo>
                      <a:pt x="2269830" y="187880"/>
                      <a:pt x="2268540" y="186699"/>
                      <a:pt x="2269185" y="187021"/>
                    </a:cubicBezTo>
                    <a:cubicBezTo>
                      <a:pt x="2270045" y="187343"/>
                      <a:pt x="2268755" y="186377"/>
                      <a:pt x="2269400" y="185840"/>
                    </a:cubicBezTo>
                    <a:cubicBezTo>
                      <a:pt x="2269938" y="185411"/>
                      <a:pt x="2269293" y="186592"/>
                      <a:pt x="2269938" y="186377"/>
                    </a:cubicBezTo>
                    <a:cubicBezTo>
                      <a:pt x="2270261" y="186270"/>
                      <a:pt x="2270476" y="186162"/>
                      <a:pt x="2270691" y="186162"/>
                    </a:cubicBezTo>
                    <a:cubicBezTo>
                      <a:pt x="2272196" y="185518"/>
                      <a:pt x="2269615" y="185626"/>
                      <a:pt x="2270476" y="188202"/>
                    </a:cubicBezTo>
                    <a:close/>
                    <a:moveTo>
                      <a:pt x="2269723" y="188953"/>
                    </a:moveTo>
                    <a:lnTo>
                      <a:pt x="2269830" y="188846"/>
                    </a:lnTo>
                    <a:lnTo>
                      <a:pt x="2269938" y="188846"/>
                    </a:lnTo>
                    <a:cubicBezTo>
                      <a:pt x="2270153" y="188739"/>
                      <a:pt x="2270261" y="188524"/>
                      <a:pt x="2270476" y="188417"/>
                    </a:cubicBezTo>
                    <a:lnTo>
                      <a:pt x="2270476" y="188202"/>
                    </a:lnTo>
                    <a:cubicBezTo>
                      <a:pt x="2272841" y="185733"/>
                      <a:pt x="2276820" y="185303"/>
                      <a:pt x="2279724" y="187343"/>
                    </a:cubicBezTo>
                    <a:cubicBezTo>
                      <a:pt x="2282843" y="189597"/>
                      <a:pt x="2283595" y="193999"/>
                      <a:pt x="2281337" y="197219"/>
                    </a:cubicBezTo>
                    <a:cubicBezTo>
                      <a:pt x="2282951" y="198937"/>
                      <a:pt x="2280154" y="196790"/>
                      <a:pt x="2281445" y="198615"/>
                    </a:cubicBezTo>
                    <a:cubicBezTo>
                      <a:pt x="2282090" y="199366"/>
                      <a:pt x="2281015" y="198400"/>
                      <a:pt x="2281445" y="199152"/>
                    </a:cubicBezTo>
                    <a:cubicBezTo>
                      <a:pt x="2282305" y="200440"/>
                      <a:pt x="2280692" y="198937"/>
                      <a:pt x="2281230" y="200332"/>
                    </a:cubicBezTo>
                    <a:cubicBezTo>
                      <a:pt x="2281552" y="201191"/>
                      <a:pt x="2281122" y="200547"/>
                      <a:pt x="2280800" y="201298"/>
                    </a:cubicBezTo>
                    <a:cubicBezTo>
                      <a:pt x="2280800" y="201406"/>
                      <a:pt x="2280692" y="201513"/>
                      <a:pt x="2280584" y="201513"/>
                    </a:cubicBezTo>
                    <a:cubicBezTo>
                      <a:pt x="2279617" y="201513"/>
                      <a:pt x="2280262" y="201943"/>
                      <a:pt x="2279509" y="201298"/>
                    </a:cubicBezTo>
                    <a:cubicBezTo>
                      <a:pt x="2277251" y="199366"/>
                      <a:pt x="2280477" y="201943"/>
                      <a:pt x="2278111" y="199688"/>
                    </a:cubicBezTo>
                    <a:cubicBezTo>
                      <a:pt x="2274992" y="201835"/>
                      <a:pt x="2270798" y="200976"/>
                      <a:pt x="2268647" y="197863"/>
                    </a:cubicBezTo>
                    <a:cubicBezTo>
                      <a:pt x="2266712" y="195072"/>
                      <a:pt x="2267250" y="191208"/>
                      <a:pt x="2269723" y="188953"/>
                    </a:cubicBezTo>
                    <a:lnTo>
                      <a:pt x="2269723" y="188953"/>
                    </a:lnTo>
                    <a:close/>
                    <a:moveTo>
                      <a:pt x="2791944" y="1760970"/>
                    </a:moveTo>
                    <a:cubicBezTo>
                      <a:pt x="2795600" y="1762366"/>
                      <a:pt x="2799687" y="1760434"/>
                      <a:pt x="2801085" y="1756784"/>
                    </a:cubicBezTo>
                    <a:cubicBezTo>
                      <a:pt x="2802483" y="1753134"/>
                      <a:pt x="2800655" y="1748947"/>
                      <a:pt x="2796891" y="1747659"/>
                    </a:cubicBezTo>
                    <a:cubicBezTo>
                      <a:pt x="2673756" y="1700640"/>
                      <a:pt x="2551696" y="1651152"/>
                      <a:pt x="2430282" y="1600376"/>
                    </a:cubicBezTo>
                    <a:cubicBezTo>
                      <a:pt x="2381351" y="1579980"/>
                      <a:pt x="2332527" y="1559155"/>
                      <a:pt x="2283595" y="1538329"/>
                    </a:cubicBezTo>
                    <a:cubicBezTo>
                      <a:pt x="2309191" y="1536826"/>
                      <a:pt x="2334893" y="1535645"/>
                      <a:pt x="2360918" y="1535753"/>
                    </a:cubicBezTo>
                    <a:cubicBezTo>
                      <a:pt x="2386190" y="1535753"/>
                      <a:pt x="2411462" y="1536611"/>
                      <a:pt x="2436734" y="1537470"/>
                    </a:cubicBezTo>
                    <a:cubicBezTo>
                      <a:pt x="2462222" y="1538329"/>
                      <a:pt x="2487602" y="1539295"/>
                      <a:pt x="2512551" y="1540798"/>
                    </a:cubicBezTo>
                    <a:cubicBezTo>
                      <a:pt x="2528467" y="1541657"/>
                      <a:pt x="2544276" y="1542623"/>
                      <a:pt x="2560192" y="1544018"/>
                    </a:cubicBezTo>
                    <a:cubicBezTo>
                      <a:pt x="2570624" y="1544877"/>
                      <a:pt x="2581163" y="1545843"/>
                      <a:pt x="2591702" y="1547131"/>
                    </a:cubicBezTo>
                    <a:lnTo>
                      <a:pt x="2620200" y="1550459"/>
                    </a:lnTo>
                    <a:cubicBezTo>
                      <a:pt x="2623426" y="1550889"/>
                      <a:pt x="2631384" y="1552821"/>
                      <a:pt x="2633535" y="1553143"/>
                    </a:cubicBezTo>
                    <a:cubicBezTo>
                      <a:pt x="2635256" y="1553358"/>
                      <a:pt x="2636439" y="1553143"/>
                      <a:pt x="2636869" y="1553036"/>
                    </a:cubicBezTo>
                    <a:cubicBezTo>
                      <a:pt x="2639343" y="1552284"/>
                      <a:pt x="2640633" y="1550781"/>
                      <a:pt x="2641278" y="1549600"/>
                    </a:cubicBezTo>
                    <a:cubicBezTo>
                      <a:pt x="2642031" y="1548098"/>
                      <a:pt x="2642354" y="1546487"/>
                      <a:pt x="2641816" y="1544555"/>
                    </a:cubicBezTo>
                    <a:cubicBezTo>
                      <a:pt x="2641601" y="1544126"/>
                      <a:pt x="2641063" y="1541335"/>
                      <a:pt x="2637084" y="1539724"/>
                    </a:cubicBezTo>
                    <a:cubicBezTo>
                      <a:pt x="2636546" y="1539510"/>
                      <a:pt x="2636116" y="1539295"/>
                      <a:pt x="2635579" y="1539188"/>
                    </a:cubicBezTo>
                    <a:cubicBezTo>
                      <a:pt x="2635686" y="1539295"/>
                      <a:pt x="2635686" y="1539402"/>
                      <a:pt x="2635686" y="1539617"/>
                    </a:cubicBezTo>
                    <a:cubicBezTo>
                      <a:pt x="2635471" y="1540368"/>
                      <a:pt x="2634396" y="1540261"/>
                      <a:pt x="2632890" y="1539939"/>
                    </a:cubicBezTo>
                    <a:cubicBezTo>
                      <a:pt x="2633105" y="1539832"/>
                      <a:pt x="2633213" y="1539832"/>
                      <a:pt x="2633428" y="1539832"/>
                    </a:cubicBezTo>
                    <a:cubicBezTo>
                      <a:pt x="2633643" y="1539724"/>
                      <a:pt x="2634396" y="1539295"/>
                      <a:pt x="2635041" y="1539188"/>
                    </a:cubicBezTo>
                    <a:cubicBezTo>
                      <a:pt x="2633966" y="1539080"/>
                      <a:pt x="2632783" y="1539188"/>
                      <a:pt x="2631815" y="1539617"/>
                    </a:cubicBezTo>
                    <a:cubicBezTo>
                      <a:pt x="2628588" y="1538651"/>
                      <a:pt x="2624287" y="1536719"/>
                      <a:pt x="2622351" y="1536396"/>
                    </a:cubicBezTo>
                    <a:lnTo>
                      <a:pt x="2593745" y="1531781"/>
                    </a:lnTo>
                    <a:cubicBezTo>
                      <a:pt x="2580410" y="1529848"/>
                      <a:pt x="2567182" y="1528131"/>
                      <a:pt x="2553847" y="1526628"/>
                    </a:cubicBezTo>
                    <a:cubicBezTo>
                      <a:pt x="2540512" y="1525125"/>
                      <a:pt x="2527177" y="1523944"/>
                      <a:pt x="2513842" y="1522871"/>
                    </a:cubicBezTo>
                    <a:cubicBezTo>
                      <a:pt x="2488677" y="1520938"/>
                      <a:pt x="2463082" y="1519113"/>
                      <a:pt x="2437380" y="1518147"/>
                    </a:cubicBezTo>
                    <a:cubicBezTo>
                      <a:pt x="2420388" y="1517503"/>
                      <a:pt x="2403289" y="1517288"/>
                      <a:pt x="2386298" y="1517396"/>
                    </a:cubicBezTo>
                    <a:cubicBezTo>
                      <a:pt x="2343281" y="1517610"/>
                      <a:pt x="2300265" y="1520080"/>
                      <a:pt x="2258539" y="1525018"/>
                    </a:cubicBezTo>
                    <a:cubicBezTo>
                      <a:pt x="2257463" y="1525125"/>
                      <a:pt x="2257678" y="1526628"/>
                      <a:pt x="2256818" y="1527057"/>
                    </a:cubicBezTo>
                    <a:cubicBezTo>
                      <a:pt x="2241870" y="1520724"/>
                      <a:pt x="2226814" y="1514390"/>
                      <a:pt x="2211865" y="1508056"/>
                    </a:cubicBezTo>
                    <a:cubicBezTo>
                      <a:pt x="2168204" y="1489378"/>
                      <a:pt x="2124650" y="1470699"/>
                      <a:pt x="2081095" y="1452020"/>
                    </a:cubicBezTo>
                    <a:cubicBezTo>
                      <a:pt x="2117337" y="1446116"/>
                      <a:pt x="2153363" y="1440319"/>
                      <a:pt x="2189389" y="1434737"/>
                    </a:cubicBezTo>
                    <a:cubicBezTo>
                      <a:pt x="2213479" y="1430980"/>
                      <a:pt x="2237568" y="1427437"/>
                      <a:pt x="2261765" y="1424002"/>
                    </a:cubicBezTo>
                    <a:cubicBezTo>
                      <a:pt x="2281767" y="1421104"/>
                      <a:pt x="2301878" y="1418313"/>
                      <a:pt x="2321988" y="1415844"/>
                    </a:cubicBezTo>
                    <a:cubicBezTo>
                      <a:pt x="2342098" y="1413267"/>
                      <a:pt x="2362209" y="1410798"/>
                      <a:pt x="2382426" y="1408866"/>
                    </a:cubicBezTo>
                    <a:cubicBezTo>
                      <a:pt x="2398665" y="1407149"/>
                      <a:pt x="2415011" y="1406075"/>
                      <a:pt x="2431357" y="1405646"/>
                    </a:cubicBezTo>
                    <a:cubicBezTo>
                      <a:pt x="2447811" y="1405109"/>
                      <a:pt x="2464158" y="1405216"/>
                      <a:pt x="2480504" y="1405860"/>
                    </a:cubicBezTo>
                    <a:lnTo>
                      <a:pt x="2513949" y="1408115"/>
                    </a:lnTo>
                    <a:cubicBezTo>
                      <a:pt x="2514810" y="1408222"/>
                      <a:pt x="2527714" y="1409510"/>
                      <a:pt x="2530296" y="1409295"/>
                    </a:cubicBezTo>
                    <a:cubicBezTo>
                      <a:pt x="2537716" y="1408651"/>
                      <a:pt x="2537501" y="1401996"/>
                      <a:pt x="2536856" y="1400278"/>
                    </a:cubicBezTo>
                    <a:cubicBezTo>
                      <a:pt x="2536640" y="1399634"/>
                      <a:pt x="2535780" y="1396521"/>
                      <a:pt x="2531156" y="1395233"/>
                    </a:cubicBezTo>
                    <a:cubicBezTo>
                      <a:pt x="2530511" y="1395125"/>
                      <a:pt x="2529865" y="1395018"/>
                      <a:pt x="2529220" y="1395018"/>
                    </a:cubicBezTo>
                    <a:cubicBezTo>
                      <a:pt x="2529327" y="1395125"/>
                      <a:pt x="2529435" y="1395340"/>
                      <a:pt x="2529435" y="1395555"/>
                    </a:cubicBezTo>
                    <a:cubicBezTo>
                      <a:pt x="2529435" y="1396306"/>
                      <a:pt x="2528252" y="1396414"/>
                      <a:pt x="2526639" y="1396306"/>
                    </a:cubicBezTo>
                    <a:cubicBezTo>
                      <a:pt x="2527069" y="1395877"/>
                      <a:pt x="2527499" y="1395447"/>
                      <a:pt x="2528037" y="1395125"/>
                    </a:cubicBezTo>
                    <a:cubicBezTo>
                      <a:pt x="2527069" y="1395233"/>
                      <a:pt x="2526209" y="1395662"/>
                      <a:pt x="2525456" y="1396199"/>
                    </a:cubicBezTo>
                    <a:cubicBezTo>
                      <a:pt x="2521477" y="1395662"/>
                      <a:pt x="2515777" y="1394052"/>
                      <a:pt x="2515347" y="1394052"/>
                    </a:cubicBezTo>
                    <a:lnTo>
                      <a:pt x="2481364" y="1390509"/>
                    </a:lnTo>
                    <a:cubicBezTo>
                      <a:pt x="2464588" y="1389329"/>
                      <a:pt x="2447919" y="1388792"/>
                      <a:pt x="2431142" y="1388792"/>
                    </a:cubicBezTo>
                    <a:cubicBezTo>
                      <a:pt x="2414258" y="1388899"/>
                      <a:pt x="2397482" y="1389651"/>
                      <a:pt x="2380813" y="1390939"/>
                    </a:cubicBezTo>
                    <a:cubicBezTo>
                      <a:pt x="2360273" y="1392549"/>
                      <a:pt x="2339947" y="1394481"/>
                      <a:pt x="2319730" y="1396843"/>
                    </a:cubicBezTo>
                    <a:cubicBezTo>
                      <a:pt x="2299404" y="1399205"/>
                      <a:pt x="2279079" y="1401996"/>
                      <a:pt x="2258968" y="1405002"/>
                    </a:cubicBezTo>
                    <a:cubicBezTo>
                      <a:pt x="2234664" y="1408759"/>
                      <a:pt x="2210575" y="1412945"/>
                      <a:pt x="2186486" y="1417347"/>
                    </a:cubicBezTo>
                    <a:cubicBezTo>
                      <a:pt x="2150459" y="1423895"/>
                      <a:pt x="2114541" y="1430980"/>
                      <a:pt x="2078407" y="1438065"/>
                    </a:cubicBezTo>
                    <a:cubicBezTo>
                      <a:pt x="2074535" y="1438709"/>
                      <a:pt x="2071954" y="1442359"/>
                      <a:pt x="2072599" y="1446331"/>
                    </a:cubicBezTo>
                    <a:cubicBezTo>
                      <a:pt x="2073352" y="1449981"/>
                      <a:pt x="2076793" y="1452020"/>
                      <a:pt x="2080342" y="1451698"/>
                    </a:cubicBezTo>
                    <a:cubicBezTo>
                      <a:pt x="2072814" y="1448478"/>
                      <a:pt x="2065179" y="1445150"/>
                      <a:pt x="2057651" y="1441930"/>
                    </a:cubicBezTo>
                    <a:cubicBezTo>
                      <a:pt x="2057544" y="1441607"/>
                      <a:pt x="2057221" y="1441178"/>
                      <a:pt x="2057113" y="1440963"/>
                    </a:cubicBezTo>
                    <a:cubicBezTo>
                      <a:pt x="2056898" y="1440641"/>
                      <a:pt x="2056683" y="1440427"/>
                      <a:pt x="2056468" y="1440105"/>
                    </a:cubicBezTo>
                    <a:lnTo>
                      <a:pt x="2055931" y="1441178"/>
                    </a:lnTo>
                    <a:cubicBezTo>
                      <a:pt x="2055931" y="1440427"/>
                      <a:pt x="2055931" y="1439783"/>
                      <a:pt x="2055715" y="1439031"/>
                    </a:cubicBezTo>
                    <a:lnTo>
                      <a:pt x="2056468" y="1440105"/>
                    </a:lnTo>
                    <a:cubicBezTo>
                      <a:pt x="2057544" y="1438065"/>
                      <a:pt x="2057651" y="1436777"/>
                      <a:pt x="2055393" y="1437958"/>
                    </a:cubicBezTo>
                    <a:lnTo>
                      <a:pt x="2055285" y="1437636"/>
                    </a:lnTo>
                    <a:cubicBezTo>
                      <a:pt x="2053672" y="1434308"/>
                      <a:pt x="2049585" y="1432805"/>
                      <a:pt x="2046144" y="1434415"/>
                    </a:cubicBezTo>
                    <a:cubicBezTo>
                      <a:pt x="2046037" y="1434415"/>
                      <a:pt x="2045069" y="1435381"/>
                      <a:pt x="2044316" y="1436240"/>
                    </a:cubicBezTo>
                    <a:cubicBezTo>
                      <a:pt x="1991728" y="1413697"/>
                      <a:pt x="1939140" y="1391261"/>
                      <a:pt x="1886553" y="1368610"/>
                    </a:cubicBezTo>
                    <a:cubicBezTo>
                      <a:pt x="1934731" y="1351971"/>
                      <a:pt x="1983770" y="1337908"/>
                      <a:pt x="2033239" y="1326208"/>
                    </a:cubicBezTo>
                    <a:cubicBezTo>
                      <a:pt x="2053995" y="1321269"/>
                      <a:pt x="2074858" y="1316761"/>
                      <a:pt x="2095613" y="1312359"/>
                    </a:cubicBezTo>
                    <a:cubicBezTo>
                      <a:pt x="2126908" y="1305811"/>
                      <a:pt x="2158310" y="1299692"/>
                      <a:pt x="2189927" y="1294325"/>
                    </a:cubicBezTo>
                    <a:cubicBezTo>
                      <a:pt x="2206381" y="1291534"/>
                      <a:pt x="2222835" y="1289065"/>
                      <a:pt x="2239504" y="1286810"/>
                    </a:cubicBezTo>
                    <a:cubicBezTo>
                      <a:pt x="2256065" y="1284663"/>
                      <a:pt x="2272627" y="1282838"/>
                      <a:pt x="2289295" y="1281443"/>
                    </a:cubicBezTo>
                    <a:lnTo>
                      <a:pt x="2327150" y="1278974"/>
                    </a:lnTo>
                    <a:cubicBezTo>
                      <a:pt x="2329408" y="1278867"/>
                      <a:pt x="2340593" y="1279189"/>
                      <a:pt x="2344787" y="1278330"/>
                    </a:cubicBezTo>
                    <a:cubicBezTo>
                      <a:pt x="2351777" y="1276934"/>
                      <a:pt x="2352422" y="1271460"/>
                      <a:pt x="2351562" y="1268883"/>
                    </a:cubicBezTo>
                    <a:cubicBezTo>
                      <a:pt x="2350486" y="1265233"/>
                      <a:pt x="2346722" y="1263194"/>
                      <a:pt x="2343066" y="1264267"/>
                    </a:cubicBezTo>
                    <a:cubicBezTo>
                      <a:pt x="2342851" y="1264375"/>
                      <a:pt x="2342528" y="1264482"/>
                      <a:pt x="2342206" y="1264589"/>
                    </a:cubicBezTo>
                    <a:cubicBezTo>
                      <a:pt x="2342313" y="1264589"/>
                      <a:pt x="2342313" y="1264697"/>
                      <a:pt x="2342313" y="1264911"/>
                    </a:cubicBezTo>
                    <a:cubicBezTo>
                      <a:pt x="2342528" y="1265877"/>
                      <a:pt x="2341560" y="1266307"/>
                      <a:pt x="2339947" y="1266414"/>
                    </a:cubicBezTo>
                    <a:lnTo>
                      <a:pt x="2340055" y="1266307"/>
                    </a:lnTo>
                    <a:cubicBezTo>
                      <a:pt x="2340270" y="1266200"/>
                      <a:pt x="2340593" y="1265770"/>
                      <a:pt x="2341023" y="1265341"/>
                    </a:cubicBezTo>
                    <a:cubicBezTo>
                      <a:pt x="2340485" y="1265663"/>
                      <a:pt x="2340162" y="1265985"/>
                      <a:pt x="2339732" y="1266414"/>
                    </a:cubicBezTo>
                    <a:cubicBezTo>
                      <a:pt x="2335753" y="1266629"/>
                      <a:pt x="2328333" y="1264697"/>
                      <a:pt x="2326935" y="1264697"/>
                    </a:cubicBezTo>
                    <a:cubicBezTo>
                      <a:pt x="2320482" y="1264804"/>
                      <a:pt x="2313922" y="1264911"/>
                      <a:pt x="2307470" y="1265126"/>
                    </a:cubicBezTo>
                    <a:cubicBezTo>
                      <a:pt x="2301017" y="1265341"/>
                      <a:pt x="2294565" y="1265663"/>
                      <a:pt x="2288220" y="1266092"/>
                    </a:cubicBezTo>
                    <a:cubicBezTo>
                      <a:pt x="2271228" y="1267058"/>
                      <a:pt x="2254344" y="1268346"/>
                      <a:pt x="2237461" y="1270171"/>
                    </a:cubicBezTo>
                    <a:cubicBezTo>
                      <a:pt x="2220576" y="1271889"/>
                      <a:pt x="2203800" y="1274143"/>
                      <a:pt x="2187023" y="1276612"/>
                    </a:cubicBezTo>
                    <a:cubicBezTo>
                      <a:pt x="2155084" y="1281550"/>
                      <a:pt x="2123252" y="1286918"/>
                      <a:pt x="2091742" y="1293466"/>
                    </a:cubicBezTo>
                    <a:cubicBezTo>
                      <a:pt x="2070663" y="1297867"/>
                      <a:pt x="2049693" y="1302698"/>
                      <a:pt x="2028830" y="1308066"/>
                    </a:cubicBezTo>
                    <a:cubicBezTo>
                      <a:pt x="1976672" y="1321484"/>
                      <a:pt x="1925268" y="1337801"/>
                      <a:pt x="1875046" y="1357231"/>
                    </a:cubicBezTo>
                    <a:cubicBezTo>
                      <a:pt x="1872787" y="1357983"/>
                      <a:pt x="1873110" y="1360559"/>
                      <a:pt x="1872572" y="1362706"/>
                    </a:cubicBezTo>
                    <a:cubicBezTo>
                      <a:pt x="1837621" y="1347784"/>
                      <a:pt x="1802778" y="1332970"/>
                      <a:pt x="1767612" y="1318371"/>
                    </a:cubicBezTo>
                    <a:cubicBezTo>
                      <a:pt x="1733629" y="1304201"/>
                      <a:pt x="1699431" y="1290246"/>
                      <a:pt x="1665232" y="1276505"/>
                    </a:cubicBezTo>
                    <a:cubicBezTo>
                      <a:pt x="1707711" y="1258578"/>
                      <a:pt x="1749652" y="1240972"/>
                      <a:pt x="1792239" y="1226051"/>
                    </a:cubicBezTo>
                    <a:cubicBezTo>
                      <a:pt x="1813532" y="1218537"/>
                      <a:pt x="1834825" y="1211559"/>
                      <a:pt x="1856656" y="1204903"/>
                    </a:cubicBezTo>
                    <a:cubicBezTo>
                      <a:pt x="1888381" y="1195242"/>
                      <a:pt x="1920751" y="1186439"/>
                      <a:pt x="1954734" y="1179247"/>
                    </a:cubicBezTo>
                    <a:cubicBezTo>
                      <a:pt x="1973231" y="1175275"/>
                      <a:pt x="1991728" y="1171518"/>
                      <a:pt x="2010225" y="1167868"/>
                    </a:cubicBezTo>
                    <a:cubicBezTo>
                      <a:pt x="2028722" y="1164325"/>
                      <a:pt x="2047327" y="1160783"/>
                      <a:pt x="2065932" y="1157455"/>
                    </a:cubicBezTo>
                    <a:lnTo>
                      <a:pt x="2101528" y="1151444"/>
                    </a:lnTo>
                    <a:cubicBezTo>
                      <a:pt x="2104002" y="1151121"/>
                      <a:pt x="2108733" y="1149726"/>
                      <a:pt x="2112282" y="1148974"/>
                    </a:cubicBezTo>
                    <a:cubicBezTo>
                      <a:pt x="2114648" y="1150155"/>
                      <a:pt x="2117659" y="1149833"/>
                      <a:pt x="2119810" y="1147901"/>
                    </a:cubicBezTo>
                    <a:cubicBezTo>
                      <a:pt x="2123789" y="1144359"/>
                      <a:pt x="2122714" y="1140923"/>
                      <a:pt x="2122176" y="1139313"/>
                    </a:cubicBezTo>
                    <a:cubicBezTo>
                      <a:pt x="2121423" y="1137596"/>
                      <a:pt x="2119918" y="1135556"/>
                      <a:pt x="2116584" y="1134912"/>
                    </a:cubicBezTo>
                    <a:cubicBezTo>
                      <a:pt x="2115508" y="1134697"/>
                      <a:pt x="2113573" y="1134697"/>
                      <a:pt x="2111099" y="1135126"/>
                    </a:cubicBezTo>
                    <a:cubicBezTo>
                      <a:pt x="2107658" y="1135771"/>
                      <a:pt x="2102388" y="1137166"/>
                      <a:pt x="2099807" y="1137488"/>
                    </a:cubicBezTo>
                    <a:lnTo>
                      <a:pt x="2063351" y="1142426"/>
                    </a:lnTo>
                    <a:cubicBezTo>
                      <a:pt x="2040874" y="1145861"/>
                      <a:pt x="2018398" y="1149511"/>
                      <a:pt x="1995922" y="1153376"/>
                    </a:cubicBezTo>
                    <a:cubicBezTo>
                      <a:pt x="1980974" y="1155952"/>
                      <a:pt x="1966026" y="1158743"/>
                      <a:pt x="1951185" y="1161642"/>
                    </a:cubicBezTo>
                    <a:cubicBezTo>
                      <a:pt x="1928171" y="1166150"/>
                      <a:pt x="1905910" y="1171196"/>
                      <a:pt x="1884079" y="1176992"/>
                    </a:cubicBezTo>
                    <a:cubicBezTo>
                      <a:pt x="1861711" y="1183004"/>
                      <a:pt x="1839772" y="1189660"/>
                      <a:pt x="1818264" y="1196959"/>
                    </a:cubicBezTo>
                    <a:cubicBezTo>
                      <a:pt x="1792131" y="1205762"/>
                      <a:pt x="1766644" y="1215531"/>
                      <a:pt x="1741157" y="1225944"/>
                    </a:cubicBezTo>
                    <a:cubicBezTo>
                      <a:pt x="1709109" y="1239040"/>
                      <a:pt x="1677170" y="1253640"/>
                      <a:pt x="1644907" y="1268561"/>
                    </a:cubicBezTo>
                    <a:cubicBezTo>
                      <a:pt x="1643402" y="1268024"/>
                      <a:pt x="1641789" y="1267595"/>
                      <a:pt x="1639745" y="1266951"/>
                    </a:cubicBezTo>
                    <a:cubicBezTo>
                      <a:pt x="1639423" y="1266200"/>
                      <a:pt x="1638885" y="1264697"/>
                      <a:pt x="1638670" y="1264267"/>
                    </a:cubicBezTo>
                    <a:cubicBezTo>
                      <a:pt x="1638132" y="1262979"/>
                      <a:pt x="1637594" y="1262228"/>
                      <a:pt x="1637272" y="1261905"/>
                    </a:cubicBezTo>
                    <a:cubicBezTo>
                      <a:pt x="1635659" y="1259973"/>
                      <a:pt x="1633938" y="1259651"/>
                      <a:pt x="1632863" y="1259544"/>
                    </a:cubicBezTo>
                    <a:cubicBezTo>
                      <a:pt x="1630819" y="1259222"/>
                      <a:pt x="1629099" y="1259758"/>
                      <a:pt x="1627593" y="1261047"/>
                    </a:cubicBezTo>
                    <a:cubicBezTo>
                      <a:pt x="1627378" y="1261154"/>
                      <a:pt x="1626733" y="1261905"/>
                      <a:pt x="1626195" y="1262872"/>
                    </a:cubicBezTo>
                    <a:cubicBezTo>
                      <a:pt x="1617914" y="1260403"/>
                      <a:pt x="1608773" y="1257719"/>
                      <a:pt x="1599955" y="1254820"/>
                    </a:cubicBezTo>
                    <a:cubicBezTo>
                      <a:pt x="1591567" y="1252137"/>
                      <a:pt x="1583716" y="1249346"/>
                      <a:pt x="1578124" y="1246769"/>
                    </a:cubicBezTo>
                    <a:cubicBezTo>
                      <a:pt x="1575543" y="1245481"/>
                      <a:pt x="1571564" y="1244515"/>
                      <a:pt x="1572639" y="1243549"/>
                    </a:cubicBezTo>
                    <a:cubicBezTo>
                      <a:pt x="1570811" y="1240650"/>
                      <a:pt x="1567155" y="1239470"/>
                      <a:pt x="1563929" y="1240972"/>
                    </a:cubicBezTo>
                    <a:cubicBezTo>
                      <a:pt x="1560595" y="1242583"/>
                      <a:pt x="1559089" y="1246555"/>
                      <a:pt x="1560595" y="1249990"/>
                    </a:cubicBezTo>
                    <a:cubicBezTo>
                      <a:pt x="1561347" y="1251600"/>
                      <a:pt x="1562746" y="1253425"/>
                      <a:pt x="1565219" y="1255143"/>
                    </a:cubicBezTo>
                    <a:cubicBezTo>
                      <a:pt x="1568123" y="1257290"/>
                      <a:pt x="1572962" y="1259651"/>
                      <a:pt x="1578984" y="1262120"/>
                    </a:cubicBezTo>
                    <a:cubicBezTo>
                      <a:pt x="1592857" y="1267702"/>
                      <a:pt x="1612967" y="1273821"/>
                      <a:pt x="1627593" y="1278330"/>
                    </a:cubicBezTo>
                    <a:cubicBezTo>
                      <a:pt x="1625873" y="1280370"/>
                      <a:pt x="1623829" y="1282516"/>
                      <a:pt x="1624904" y="1285200"/>
                    </a:cubicBezTo>
                    <a:cubicBezTo>
                      <a:pt x="1626195" y="1288099"/>
                      <a:pt x="1629637" y="1288528"/>
                      <a:pt x="1632755" y="1288099"/>
                    </a:cubicBezTo>
                    <a:cubicBezTo>
                      <a:pt x="1632755" y="1288099"/>
                      <a:pt x="1632755" y="1288206"/>
                      <a:pt x="1632755" y="1288313"/>
                    </a:cubicBezTo>
                    <a:cubicBezTo>
                      <a:pt x="1635228" y="1295398"/>
                      <a:pt x="1637810" y="1302269"/>
                      <a:pt x="1640605" y="1309246"/>
                    </a:cubicBezTo>
                    <a:cubicBezTo>
                      <a:pt x="1643294" y="1316117"/>
                      <a:pt x="1646198" y="1322987"/>
                      <a:pt x="1649316" y="1329750"/>
                    </a:cubicBezTo>
                    <a:cubicBezTo>
                      <a:pt x="1659426" y="1352186"/>
                      <a:pt x="1669534" y="1374622"/>
                      <a:pt x="1679966" y="1396843"/>
                    </a:cubicBezTo>
                    <a:cubicBezTo>
                      <a:pt x="1686848" y="1411764"/>
                      <a:pt x="1693946" y="1426579"/>
                      <a:pt x="1701151" y="1441393"/>
                    </a:cubicBezTo>
                    <a:cubicBezTo>
                      <a:pt x="1717175" y="1473705"/>
                      <a:pt x="1734059" y="1507842"/>
                      <a:pt x="1752986" y="1541442"/>
                    </a:cubicBezTo>
                    <a:cubicBezTo>
                      <a:pt x="1771376" y="1574183"/>
                      <a:pt x="1791486" y="1606603"/>
                      <a:pt x="1813317" y="1637304"/>
                    </a:cubicBezTo>
                    <a:cubicBezTo>
                      <a:pt x="1843321" y="1679385"/>
                      <a:pt x="1876874" y="1718138"/>
                      <a:pt x="1914406" y="1750021"/>
                    </a:cubicBezTo>
                    <a:cubicBezTo>
                      <a:pt x="1917417" y="1752597"/>
                      <a:pt x="1921934" y="1752275"/>
                      <a:pt x="1924515" y="1749377"/>
                    </a:cubicBezTo>
                    <a:cubicBezTo>
                      <a:pt x="1927096" y="1746371"/>
                      <a:pt x="1926773" y="1741862"/>
                      <a:pt x="1923762" y="1739286"/>
                    </a:cubicBezTo>
                    <a:cubicBezTo>
                      <a:pt x="1887951" y="1707296"/>
                      <a:pt x="1856549" y="1668543"/>
                      <a:pt x="1828050" y="1626999"/>
                    </a:cubicBezTo>
                    <a:cubicBezTo>
                      <a:pt x="1807080" y="1596404"/>
                      <a:pt x="1787937" y="1564200"/>
                      <a:pt x="1769871" y="1531995"/>
                    </a:cubicBezTo>
                    <a:cubicBezTo>
                      <a:pt x="1751158" y="1498610"/>
                      <a:pt x="1733521" y="1465224"/>
                      <a:pt x="1717390" y="1433234"/>
                    </a:cubicBezTo>
                    <a:cubicBezTo>
                      <a:pt x="1708034" y="1415092"/>
                      <a:pt x="1699001" y="1396843"/>
                      <a:pt x="1689967" y="1378486"/>
                    </a:cubicBezTo>
                    <a:cubicBezTo>
                      <a:pt x="1681041" y="1360130"/>
                      <a:pt x="1672115" y="1341773"/>
                      <a:pt x="1663297" y="1323309"/>
                    </a:cubicBezTo>
                    <a:cubicBezTo>
                      <a:pt x="1660178" y="1316761"/>
                      <a:pt x="1657167" y="1310213"/>
                      <a:pt x="1654263" y="1303557"/>
                    </a:cubicBezTo>
                    <a:cubicBezTo>
                      <a:pt x="1651682" y="1297331"/>
                      <a:pt x="1649101" y="1291104"/>
                      <a:pt x="1646628" y="1284663"/>
                    </a:cubicBezTo>
                    <a:cubicBezTo>
                      <a:pt x="1685020" y="1300551"/>
                      <a:pt x="1723197" y="1316761"/>
                      <a:pt x="1761375" y="1333078"/>
                    </a:cubicBezTo>
                    <a:cubicBezTo>
                      <a:pt x="1788583" y="1344779"/>
                      <a:pt x="1815683" y="1356587"/>
                      <a:pt x="1842676" y="1368396"/>
                    </a:cubicBezTo>
                    <a:cubicBezTo>
                      <a:pt x="1843106" y="1369469"/>
                      <a:pt x="1842998" y="1370113"/>
                      <a:pt x="1843966" y="1371401"/>
                    </a:cubicBezTo>
                    <a:cubicBezTo>
                      <a:pt x="1846009" y="1374085"/>
                      <a:pt x="1849881" y="1377842"/>
                      <a:pt x="1850849" y="1380311"/>
                    </a:cubicBezTo>
                    <a:lnTo>
                      <a:pt x="1864722" y="1416488"/>
                    </a:lnTo>
                    <a:cubicBezTo>
                      <a:pt x="1872035" y="1433986"/>
                      <a:pt x="1880208" y="1451054"/>
                      <a:pt x="1889026" y="1467908"/>
                    </a:cubicBezTo>
                    <a:cubicBezTo>
                      <a:pt x="1897737" y="1484547"/>
                      <a:pt x="1907201" y="1500971"/>
                      <a:pt x="1916772" y="1517181"/>
                    </a:cubicBezTo>
                    <a:cubicBezTo>
                      <a:pt x="1933333" y="1544985"/>
                      <a:pt x="1949787" y="1572681"/>
                      <a:pt x="1967209" y="1599625"/>
                    </a:cubicBezTo>
                    <a:cubicBezTo>
                      <a:pt x="1984738" y="1626892"/>
                      <a:pt x="2003128" y="1653407"/>
                      <a:pt x="2022700" y="1679171"/>
                    </a:cubicBezTo>
                    <a:cubicBezTo>
                      <a:pt x="2048618" y="1713415"/>
                      <a:pt x="2076793" y="1746156"/>
                      <a:pt x="2107980" y="1776751"/>
                    </a:cubicBezTo>
                    <a:cubicBezTo>
                      <a:pt x="2110777" y="1779542"/>
                      <a:pt x="2115293" y="1779542"/>
                      <a:pt x="2118090" y="1776858"/>
                    </a:cubicBezTo>
                    <a:cubicBezTo>
                      <a:pt x="2120886" y="1774067"/>
                      <a:pt x="2120886" y="1769558"/>
                      <a:pt x="2118197" y="1766767"/>
                    </a:cubicBezTo>
                    <a:cubicBezTo>
                      <a:pt x="2088300" y="1735743"/>
                      <a:pt x="2061845" y="1702787"/>
                      <a:pt x="2037111" y="1668543"/>
                    </a:cubicBezTo>
                    <a:cubicBezTo>
                      <a:pt x="2018398" y="1642672"/>
                      <a:pt x="2000762" y="1616157"/>
                      <a:pt x="1983447" y="1589212"/>
                    </a:cubicBezTo>
                    <a:cubicBezTo>
                      <a:pt x="1966133" y="1562375"/>
                      <a:pt x="1949142" y="1535216"/>
                      <a:pt x="1932258" y="1507842"/>
                    </a:cubicBezTo>
                    <a:cubicBezTo>
                      <a:pt x="1920536" y="1488948"/>
                      <a:pt x="1909136" y="1469733"/>
                      <a:pt x="1898597" y="1450088"/>
                    </a:cubicBezTo>
                    <a:cubicBezTo>
                      <a:pt x="1891607" y="1437099"/>
                      <a:pt x="1884940" y="1423895"/>
                      <a:pt x="1878810" y="1410369"/>
                    </a:cubicBezTo>
                    <a:lnTo>
                      <a:pt x="1865367" y="1378272"/>
                    </a:lnTo>
                    <a:cubicBezTo>
                      <a:pt x="1869561" y="1380097"/>
                      <a:pt x="1873863" y="1381922"/>
                      <a:pt x="1878057" y="1383746"/>
                    </a:cubicBezTo>
                    <a:cubicBezTo>
                      <a:pt x="1935699" y="1408974"/>
                      <a:pt x="1993341" y="1434093"/>
                      <a:pt x="2050984" y="1459320"/>
                    </a:cubicBezTo>
                    <a:cubicBezTo>
                      <a:pt x="2056038" y="1468982"/>
                      <a:pt x="2061738" y="1479716"/>
                      <a:pt x="2062383" y="1480790"/>
                    </a:cubicBezTo>
                    <a:lnTo>
                      <a:pt x="2099485" y="1551855"/>
                    </a:lnTo>
                    <a:cubicBezTo>
                      <a:pt x="2121208" y="1592003"/>
                      <a:pt x="2143146" y="1630112"/>
                      <a:pt x="2168311" y="1666074"/>
                    </a:cubicBezTo>
                    <a:cubicBezTo>
                      <a:pt x="2193584" y="1702143"/>
                      <a:pt x="2221974" y="1735851"/>
                      <a:pt x="2254775" y="1768163"/>
                    </a:cubicBezTo>
                    <a:cubicBezTo>
                      <a:pt x="2267679" y="1780723"/>
                      <a:pt x="2281982" y="1799401"/>
                      <a:pt x="2298006" y="1812820"/>
                    </a:cubicBezTo>
                    <a:cubicBezTo>
                      <a:pt x="2305749" y="1819368"/>
                      <a:pt x="2314030" y="1824736"/>
                      <a:pt x="2322633" y="1827849"/>
                    </a:cubicBezTo>
                    <a:cubicBezTo>
                      <a:pt x="2326290" y="1829137"/>
                      <a:pt x="2330484" y="1827312"/>
                      <a:pt x="2331882" y="1823662"/>
                    </a:cubicBezTo>
                    <a:cubicBezTo>
                      <a:pt x="2333280" y="1819905"/>
                      <a:pt x="2331344" y="1815826"/>
                      <a:pt x="2327687" y="1814430"/>
                    </a:cubicBezTo>
                    <a:cubicBezTo>
                      <a:pt x="2318332" y="1810780"/>
                      <a:pt x="2309836" y="1803695"/>
                      <a:pt x="2301770" y="1795644"/>
                    </a:cubicBezTo>
                    <a:cubicBezTo>
                      <a:pt x="2288973" y="1782762"/>
                      <a:pt x="2277466" y="1767197"/>
                      <a:pt x="2266819" y="1756140"/>
                    </a:cubicBezTo>
                    <a:cubicBezTo>
                      <a:pt x="2235310" y="1724042"/>
                      <a:pt x="2208747" y="1690227"/>
                      <a:pt x="2184120" y="1655017"/>
                    </a:cubicBezTo>
                    <a:cubicBezTo>
                      <a:pt x="2159385" y="1619592"/>
                      <a:pt x="2136587" y="1582771"/>
                      <a:pt x="2114541" y="1543589"/>
                    </a:cubicBezTo>
                    <a:lnTo>
                      <a:pt x="2075611" y="1473705"/>
                    </a:lnTo>
                    <a:cubicBezTo>
                      <a:pt x="2075396" y="1473275"/>
                      <a:pt x="2074320" y="1471450"/>
                      <a:pt x="2072814" y="1468874"/>
                    </a:cubicBezTo>
                    <a:cubicBezTo>
                      <a:pt x="2098517" y="1480038"/>
                      <a:pt x="2124112" y="1491417"/>
                      <a:pt x="2149814" y="1502474"/>
                    </a:cubicBezTo>
                    <a:cubicBezTo>
                      <a:pt x="2182292" y="1516430"/>
                      <a:pt x="2214984" y="1530063"/>
                      <a:pt x="2247569" y="1543911"/>
                    </a:cubicBezTo>
                    <a:cubicBezTo>
                      <a:pt x="2246709" y="1551533"/>
                      <a:pt x="2250150" y="1562160"/>
                      <a:pt x="2257571" y="1574076"/>
                    </a:cubicBezTo>
                    <a:cubicBezTo>
                      <a:pt x="2268647" y="1591789"/>
                      <a:pt x="2287037" y="1612614"/>
                      <a:pt x="2301125" y="1627858"/>
                    </a:cubicBezTo>
                    <a:cubicBezTo>
                      <a:pt x="2321343" y="1649327"/>
                      <a:pt x="2342744" y="1673803"/>
                      <a:pt x="2365757" y="1697742"/>
                    </a:cubicBezTo>
                    <a:cubicBezTo>
                      <a:pt x="2380383" y="1713093"/>
                      <a:pt x="2395761" y="1728122"/>
                      <a:pt x="2411462" y="1742399"/>
                    </a:cubicBezTo>
                    <a:cubicBezTo>
                      <a:pt x="2439101" y="1767519"/>
                      <a:pt x="2468137" y="1789955"/>
                      <a:pt x="2497818" y="1806379"/>
                    </a:cubicBezTo>
                    <a:cubicBezTo>
                      <a:pt x="2501259" y="1808311"/>
                      <a:pt x="2505561" y="1807130"/>
                      <a:pt x="2507604" y="1803803"/>
                    </a:cubicBezTo>
                    <a:cubicBezTo>
                      <a:pt x="2509540" y="1800368"/>
                      <a:pt x="2508357" y="1795966"/>
                      <a:pt x="2504916" y="1794034"/>
                    </a:cubicBezTo>
                    <a:cubicBezTo>
                      <a:pt x="2476955" y="1777180"/>
                      <a:pt x="2449962" y="1754100"/>
                      <a:pt x="2423937" y="1729195"/>
                    </a:cubicBezTo>
                    <a:cubicBezTo>
                      <a:pt x="2408881" y="1714703"/>
                      <a:pt x="2394148" y="1699460"/>
                      <a:pt x="2379630" y="1684431"/>
                    </a:cubicBezTo>
                    <a:cubicBezTo>
                      <a:pt x="2356724" y="1660492"/>
                      <a:pt x="2334355" y="1636875"/>
                      <a:pt x="2313707" y="1615835"/>
                    </a:cubicBezTo>
                    <a:cubicBezTo>
                      <a:pt x="2301770" y="1603812"/>
                      <a:pt x="2286714" y="1588139"/>
                      <a:pt x="2275530" y="1573432"/>
                    </a:cubicBezTo>
                    <a:cubicBezTo>
                      <a:pt x="2269615" y="1565810"/>
                      <a:pt x="2264776" y="1558510"/>
                      <a:pt x="2262302" y="1552177"/>
                    </a:cubicBezTo>
                    <a:cubicBezTo>
                      <a:pt x="2261980" y="1551318"/>
                      <a:pt x="2262088" y="1550781"/>
                      <a:pt x="2261872" y="1549923"/>
                    </a:cubicBezTo>
                    <a:cubicBezTo>
                      <a:pt x="2285209" y="1559799"/>
                      <a:pt x="2308438" y="1569889"/>
                      <a:pt x="2331882" y="1579551"/>
                    </a:cubicBezTo>
                    <a:cubicBezTo>
                      <a:pt x="2483945" y="1642887"/>
                      <a:pt x="2637084" y="1703646"/>
                      <a:pt x="2791944" y="1760970"/>
                    </a:cubicBezTo>
                    <a:close/>
                    <a:moveTo>
                      <a:pt x="2114971" y="1148330"/>
                    </a:moveTo>
                    <a:cubicBezTo>
                      <a:pt x="2114971" y="1148223"/>
                      <a:pt x="2114756" y="1148438"/>
                      <a:pt x="2114648" y="1148438"/>
                    </a:cubicBezTo>
                    <a:lnTo>
                      <a:pt x="2114110" y="1148545"/>
                    </a:lnTo>
                    <a:cubicBezTo>
                      <a:pt x="2114541" y="1148760"/>
                      <a:pt x="2114971" y="1148867"/>
                      <a:pt x="2114971" y="114833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9" name="Google Shape;59;p2"/>
              <p:cNvSpPr/>
              <p:nvPr/>
            </p:nvSpPr>
            <p:spPr>
              <a:xfrm>
                <a:off x="9331258" y="15269856"/>
                <a:ext cx="329323" cy="324906"/>
              </a:xfrm>
              <a:custGeom>
                <a:avLst/>
                <a:gdLst/>
                <a:ahLst/>
                <a:cxnLst/>
                <a:rect l="l" t="t" r="r" b="b"/>
                <a:pathLst>
                  <a:path w="329323" h="324906" extrusionOk="0">
                    <a:moveTo>
                      <a:pt x="71743" y="295563"/>
                    </a:moveTo>
                    <a:cubicBezTo>
                      <a:pt x="-3321" y="244142"/>
                      <a:pt x="-22571" y="142805"/>
                      <a:pt x="28727" y="69378"/>
                    </a:cubicBezTo>
                    <a:cubicBezTo>
                      <a:pt x="80024" y="-4156"/>
                      <a:pt x="182618" y="-22083"/>
                      <a:pt x="257682" y="29337"/>
                    </a:cubicBezTo>
                    <a:cubicBezTo>
                      <a:pt x="332639" y="80758"/>
                      <a:pt x="351888" y="182095"/>
                      <a:pt x="300591" y="255629"/>
                    </a:cubicBezTo>
                    <a:cubicBezTo>
                      <a:pt x="249294" y="329055"/>
                      <a:pt x="146700" y="346983"/>
                      <a:pt x="71743" y="295563"/>
                    </a:cubicBezTo>
                    <a:lnTo>
                      <a:pt x="71743" y="295563"/>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0" name="Google Shape;60;p2"/>
              <p:cNvSpPr/>
              <p:nvPr/>
            </p:nvSpPr>
            <p:spPr>
              <a:xfrm>
                <a:off x="10111862" y="16941627"/>
                <a:ext cx="2658673" cy="2554787"/>
              </a:xfrm>
              <a:custGeom>
                <a:avLst/>
                <a:gdLst/>
                <a:ahLst/>
                <a:cxnLst/>
                <a:rect l="l" t="t" r="r" b="b"/>
                <a:pathLst>
                  <a:path w="2658673" h="2554787" extrusionOk="0">
                    <a:moveTo>
                      <a:pt x="2341014" y="1118258"/>
                    </a:moveTo>
                    <a:cubicBezTo>
                      <a:pt x="2249495" y="1106664"/>
                      <a:pt x="2182820" y="1045368"/>
                      <a:pt x="2118725" y="1037210"/>
                    </a:cubicBezTo>
                    <a:cubicBezTo>
                      <a:pt x="1812447" y="998350"/>
                      <a:pt x="1628014" y="1028407"/>
                      <a:pt x="1519935" y="1084765"/>
                    </a:cubicBezTo>
                    <a:cubicBezTo>
                      <a:pt x="1581018" y="961744"/>
                      <a:pt x="1604247" y="776137"/>
                      <a:pt x="1526602" y="515280"/>
                    </a:cubicBezTo>
                    <a:cubicBezTo>
                      <a:pt x="1505739" y="445181"/>
                      <a:pt x="1441967" y="376048"/>
                      <a:pt x="1424976" y="311102"/>
                    </a:cubicBezTo>
                    <a:cubicBezTo>
                      <a:pt x="1379593" y="137626"/>
                      <a:pt x="1412931" y="971"/>
                      <a:pt x="1394864" y="5"/>
                    </a:cubicBezTo>
                    <a:cubicBezTo>
                      <a:pt x="1376905" y="-1069"/>
                      <a:pt x="1377120" y="169723"/>
                      <a:pt x="1316897" y="305090"/>
                    </a:cubicBezTo>
                    <a:cubicBezTo>
                      <a:pt x="1279687" y="388822"/>
                      <a:pt x="1201505" y="434661"/>
                      <a:pt x="1175372" y="493381"/>
                    </a:cubicBezTo>
                    <a:cubicBezTo>
                      <a:pt x="1074714" y="719672"/>
                      <a:pt x="1041053" y="882091"/>
                      <a:pt x="1044279" y="999101"/>
                    </a:cubicBezTo>
                    <a:cubicBezTo>
                      <a:pt x="938996" y="922668"/>
                      <a:pt x="776716" y="865344"/>
                      <a:pt x="536469" y="865237"/>
                    </a:cubicBezTo>
                    <a:cubicBezTo>
                      <a:pt x="462695" y="865237"/>
                      <a:pt x="377737" y="906137"/>
                      <a:pt x="309987" y="903882"/>
                    </a:cubicBezTo>
                    <a:cubicBezTo>
                      <a:pt x="129210" y="897871"/>
                      <a:pt x="6290" y="827450"/>
                      <a:pt x="160" y="844304"/>
                    </a:cubicBezTo>
                    <a:cubicBezTo>
                      <a:pt x="-5862" y="861158"/>
                      <a:pt x="159536" y="909250"/>
                      <a:pt x="273530" y="1004898"/>
                    </a:cubicBezTo>
                    <a:cubicBezTo>
                      <a:pt x="343970" y="1063940"/>
                      <a:pt x="366338" y="1151214"/>
                      <a:pt x="415700" y="1192651"/>
                    </a:cubicBezTo>
                    <a:cubicBezTo>
                      <a:pt x="634869" y="1376325"/>
                      <a:pt x="797579" y="1452328"/>
                      <a:pt x="917273" y="1470899"/>
                    </a:cubicBezTo>
                    <a:cubicBezTo>
                      <a:pt x="804999" y="1545185"/>
                      <a:pt x="692511" y="1686885"/>
                      <a:pt x="618845" y="1933251"/>
                    </a:cubicBezTo>
                    <a:cubicBezTo>
                      <a:pt x="597875" y="2003350"/>
                      <a:pt x="613468" y="2095670"/>
                      <a:pt x="592067" y="2159328"/>
                    </a:cubicBezTo>
                    <a:cubicBezTo>
                      <a:pt x="534963" y="2329368"/>
                      <a:pt x="431939" y="2426090"/>
                      <a:pt x="446564" y="2436717"/>
                    </a:cubicBezTo>
                    <a:cubicBezTo>
                      <a:pt x="461082" y="2447237"/>
                      <a:pt x="554643" y="2303819"/>
                      <a:pt x="679499" y="2222556"/>
                    </a:cubicBezTo>
                    <a:cubicBezTo>
                      <a:pt x="756606" y="2172424"/>
                      <a:pt x="847478" y="2175967"/>
                      <a:pt x="901572" y="2140756"/>
                    </a:cubicBezTo>
                    <a:cubicBezTo>
                      <a:pt x="1097620" y="2013226"/>
                      <a:pt x="1212904" y="1901261"/>
                      <a:pt x="1277321" y="1805291"/>
                    </a:cubicBezTo>
                    <a:cubicBezTo>
                      <a:pt x="1315176" y="1921765"/>
                      <a:pt x="1401317" y="2054663"/>
                      <a:pt x="1563919" y="2192821"/>
                    </a:cubicBezTo>
                    <a:cubicBezTo>
                      <a:pt x="1619841" y="2240376"/>
                      <a:pt x="1711251" y="2263993"/>
                      <a:pt x="1761150" y="2309402"/>
                    </a:cubicBezTo>
                    <a:cubicBezTo>
                      <a:pt x="1894502" y="2430598"/>
                      <a:pt x="1941604" y="2563174"/>
                      <a:pt x="1957306" y="2554372"/>
                    </a:cubicBezTo>
                    <a:cubicBezTo>
                      <a:pt x="1972899" y="2545462"/>
                      <a:pt x="1879015" y="2402365"/>
                      <a:pt x="1855248" y="2256264"/>
                    </a:cubicBezTo>
                    <a:cubicBezTo>
                      <a:pt x="1840516" y="2165983"/>
                      <a:pt x="1880951" y="2085364"/>
                      <a:pt x="1870627" y="2022028"/>
                    </a:cubicBezTo>
                    <a:cubicBezTo>
                      <a:pt x="1832450" y="1787471"/>
                      <a:pt x="1774592" y="1635894"/>
                      <a:pt x="1710821" y="1538637"/>
                    </a:cubicBezTo>
                    <a:cubicBezTo>
                      <a:pt x="1839118" y="1542716"/>
                      <a:pt x="2002150" y="1501816"/>
                      <a:pt x="2197015" y="1376969"/>
                    </a:cubicBezTo>
                    <a:cubicBezTo>
                      <a:pt x="2258959" y="1337357"/>
                      <a:pt x="2307783" y="1257168"/>
                      <a:pt x="2365855" y="1222709"/>
                    </a:cubicBezTo>
                    <a:cubicBezTo>
                      <a:pt x="2521037" y="1130389"/>
                      <a:pt x="2662777" y="1123196"/>
                      <a:pt x="2658583" y="1105806"/>
                    </a:cubicBezTo>
                    <a:cubicBezTo>
                      <a:pt x="2654496" y="1088415"/>
                      <a:pt x="2489205" y="1137152"/>
                      <a:pt x="2341014" y="1118258"/>
                    </a:cubicBezTo>
                    <a:close/>
                    <a:moveTo>
                      <a:pt x="1368624" y="1411858"/>
                    </a:moveTo>
                    <a:cubicBezTo>
                      <a:pt x="1344642" y="1425705"/>
                      <a:pt x="1321091" y="1448678"/>
                      <a:pt x="1301626" y="1479380"/>
                    </a:cubicBezTo>
                    <a:cubicBezTo>
                      <a:pt x="1288075" y="1462204"/>
                      <a:pt x="1273235" y="1447927"/>
                      <a:pt x="1258502" y="1437514"/>
                    </a:cubicBezTo>
                    <a:cubicBezTo>
                      <a:pt x="1233229" y="1419479"/>
                      <a:pt x="1197095" y="1407349"/>
                      <a:pt x="1154939" y="1403484"/>
                    </a:cubicBezTo>
                    <a:cubicBezTo>
                      <a:pt x="1175802" y="1380404"/>
                      <a:pt x="1189783" y="1355070"/>
                      <a:pt x="1197848" y="1332312"/>
                    </a:cubicBezTo>
                    <a:cubicBezTo>
                      <a:pt x="1204624" y="1313204"/>
                      <a:pt x="1207419" y="1290339"/>
                      <a:pt x="1206559" y="1265326"/>
                    </a:cubicBezTo>
                    <a:cubicBezTo>
                      <a:pt x="1226024" y="1271660"/>
                      <a:pt x="1244952" y="1274988"/>
                      <a:pt x="1261835" y="1275846"/>
                    </a:cubicBezTo>
                    <a:cubicBezTo>
                      <a:pt x="1298399" y="1277564"/>
                      <a:pt x="1343137" y="1265326"/>
                      <a:pt x="1387121" y="1237845"/>
                    </a:cubicBezTo>
                    <a:cubicBezTo>
                      <a:pt x="1377120" y="1275846"/>
                      <a:pt x="1378410" y="1312452"/>
                      <a:pt x="1385508" y="1341115"/>
                    </a:cubicBezTo>
                    <a:cubicBezTo>
                      <a:pt x="1389702" y="1358290"/>
                      <a:pt x="1397875" y="1376325"/>
                      <a:pt x="1409490" y="1394360"/>
                    </a:cubicBezTo>
                    <a:cubicBezTo>
                      <a:pt x="1394327" y="1399190"/>
                      <a:pt x="1380346" y="1405095"/>
                      <a:pt x="1368624" y="141185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1" name="Google Shape;61;p2"/>
              <p:cNvSpPr/>
              <p:nvPr/>
            </p:nvSpPr>
            <p:spPr>
              <a:xfrm>
                <a:off x="10403132" y="17154088"/>
                <a:ext cx="2116229" cy="2126233"/>
              </a:xfrm>
              <a:custGeom>
                <a:avLst/>
                <a:gdLst/>
                <a:ahLst/>
                <a:cxnLst/>
                <a:rect l="l" t="t" r="r" b="b"/>
                <a:pathLst>
                  <a:path w="2116229" h="2126233" extrusionOk="0">
                    <a:moveTo>
                      <a:pt x="1055521" y="1370726"/>
                    </a:moveTo>
                    <a:cubicBezTo>
                      <a:pt x="1059393" y="1371477"/>
                      <a:pt x="1061974" y="1375234"/>
                      <a:pt x="1061221" y="1379099"/>
                    </a:cubicBezTo>
                    <a:cubicBezTo>
                      <a:pt x="1056705" y="1406688"/>
                      <a:pt x="1051865" y="1434491"/>
                      <a:pt x="1044767" y="1461758"/>
                    </a:cubicBezTo>
                    <a:cubicBezTo>
                      <a:pt x="1042509" y="1470883"/>
                      <a:pt x="1039820" y="1479900"/>
                      <a:pt x="1036809" y="1488917"/>
                    </a:cubicBezTo>
                    <a:cubicBezTo>
                      <a:pt x="1033906" y="1497827"/>
                      <a:pt x="1030572" y="1506737"/>
                      <a:pt x="1027130" y="1515432"/>
                    </a:cubicBezTo>
                    <a:cubicBezTo>
                      <a:pt x="1024765" y="1521336"/>
                      <a:pt x="1022399" y="1527240"/>
                      <a:pt x="1019818" y="1533145"/>
                    </a:cubicBezTo>
                    <a:cubicBezTo>
                      <a:pt x="1016054" y="1541947"/>
                      <a:pt x="1012182" y="1550535"/>
                      <a:pt x="1008203" y="1559230"/>
                    </a:cubicBezTo>
                    <a:cubicBezTo>
                      <a:pt x="1006805" y="1562236"/>
                      <a:pt x="1001966" y="1568892"/>
                      <a:pt x="999600" y="1573508"/>
                    </a:cubicBezTo>
                    <a:cubicBezTo>
                      <a:pt x="1000138" y="1574796"/>
                      <a:pt x="1000245" y="1576406"/>
                      <a:pt x="999815" y="1577802"/>
                    </a:cubicBezTo>
                    <a:cubicBezTo>
                      <a:pt x="999815" y="1577158"/>
                      <a:pt x="999277" y="1575870"/>
                      <a:pt x="998847" y="1575011"/>
                    </a:cubicBezTo>
                    <a:cubicBezTo>
                      <a:pt x="998202" y="1576621"/>
                      <a:pt x="998094" y="1577909"/>
                      <a:pt x="998954" y="1578231"/>
                    </a:cubicBezTo>
                    <a:cubicBezTo>
                      <a:pt x="999277" y="1578339"/>
                      <a:pt x="999600" y="1578231"/>
                      <a:pt x="999707" y="1578124"/>
                    </a:cubicBezTo>
                    <a:cubicBezTo>
                      <a:pt x="999492" y="1578768"/>
                      <a:pt x="999169" y="1579305"/>
                      <a:pt x="998740" y="1579949"/>
                    </a:cubicBezTo>
                    <a:cubicBezTo>
                      <a:pt x="996589" y="1583169"/>
                      <a:pt x="994223" y="1583599"/>
                      <a:pt x="993577" y="1583706"/>
                    </a:cubicBezTo>
                    <a:cubicBezTo>
                      <a:pt x="989921" y="1584565"/>
                      <a:pt x="987448" y="1582955"/>
                      <a:pt x="985835" y="1579627"/>
                    </a:cubicBezTo>
                    <a:cubicBezTo>
                      <a:pt x="985512" y="1578983"/>
                      <a:pt x="984866" y="1576943"/>
                      <a:pt x="985727" y="1573937"/>
                    </a:cubicBezTo>
                    <a:cubicBezTo>
                      <a:pt x="986695" y="1570502"/>
                      <a:pt x="992072" y="1558372"/>
                      <a:pt x="994008" y="1553326"/>
                    </a:cubicBezTo>
                    <a:lnTo>
                      <a:pt x="1010139" y="1509206"/>
                    </a:lnTo>
                    <a:cubicBezTo>
                      <a:pt x="1013903" y="1498364"/>
                      <a:pt x="1017237" y="1487414"/>
                      <a:pt x="1020570" y="1476464"/>
                    </a:cubicBezTo>
                    <a:cubicBezTo>
                      <a:pt x="1023904" y="1465515"/>
                      <a:pt x="1027023" y="1454565"/>
                      <a:pt x="1030142" y="1443508"/>
                    </a:cubicBezTo>
                    <a:cubicBezTo>
                      <a:pt x="1036379" y="1421180"/>
                      <a:pt x="1042079" y="1398744"/>
                      <a:pt x="1047241" y="1376415"/>
                    </a:cubicBezTo>
                    <a:cubicBezTo>
                      <a:pt x="1047993" y="1372551"/>
                      <a:pt x="1051757" y="1369974"/>
                      <a:pt x="1055521" y="1370726"/>
                    </a:cubicBezTo>
                    <a:close/>
                    <a:moveTo>
                      <a:pt x="739027" y="1206589"/>
                    </a:moveTo>
                    <a:cubicBezTo>
                      <a:pt x="723649" y="1211098"/>
                      <a:pt x="708593" y="1216466"/>
                      <a:pt x="693967" y="1222262"/>
                    </a:cubicBezTo>
                    <a:cubicBezTo>
                      <a:pt x="671168" y="1231387"/>
                      <a:pt x="649445" y="1241800"/>
                      <a:pt x="629120" y="1252749"/>
                    </a:cubicBezTo>
                    <a:cubicBezTo>
                      <a:pt x="625678" y="1254575"/>
                      <a:pt x="624280" y="1258868"/>
                      <a:pt x="626001" y="1262304"/>
                    </a:cubicBezTo>
                    <a:cubicBezTo>
                      <a:pt x="627829" y="1265846"/>
                      <a:pt x="632131" y="1267242"/>
                      <a:pt x="635572" y="1265524"/>
                    </a:cubicBezTo>
                    <a:cubicBezTo>
                      <a:pt x="655898" y="1255970"/>
                      <a:pt x="677836" y="1247382"/>
                      <a:pt x="700419" y="1239438"/>
                    </a:cubicBezTo>
                    <a:cubicBezTo>
                      <a:pt x="714830" y="1234285"/>
                      <a:pt x="729671" y="1229455"/>
                      <a:pt x="744619" y="1224946"/>
                    </a:cubicBezTo>
                    <a:cubicBezTo>
                      <a:pt x="763116" y="1219364"/>
                      <a:pt x="781936" y="1214211"/>
                      <a:pt x="800648" y="1210025"/>
                    </a:cubicBezTo>
                    <a:cubicBezTo>
                      <a:pt x="819898" y="1205838"/>
                      <a:pt x="839040" y="1202403"/>
                      <a:pt x="857860" y="1200363"/>
                    </a:cubicBezTo>
                    <a:cubicBezTo>
                      <a:pt x="861624" y="1200041"/>
                      <a:pt x="864528" y="1196821"/>
                      <a:pt x="864205" y="1193063"/>
                    </a:cubicBezTo>
                    <a:cubicBezTo>
                      <a:pt x="863882" y="1189306"/>
                      <a:pt x="860656" y="1186408"/>
                      <a:pt x="856892" y="1186730"/>
                    </a:cubicBezTo>
                    <a:cubicBezTo>
                      <a:pt x="837320" y="1187589"/>
                      <a:pt x="817317" y="1189736"/>
                      <a:pt x="797422" y="1193171"/>
                    </a:cubicBezTo>
                    <a:cubicBezTo>
                      <a:pt x="777849" y="1196499"/>
                      <a:pt x="758277" y="1200900"/>
                      <a:pt x="739027" y="1206589"/>
                    </a:cubicBezTo>
                    <a:close/>
                    <a:moveTo>
                      <a:pt x="953895" y="1249958"/>
                    </a:moveTo>
                    <a:cubicBezTo>
                      <a:pt x="942603" y="1260157"/>
                      <a:pt x="920127" y="1290858"/>
                      <a:pt x="916900" y="1294401"/>
                    </a:cubicBezTo>
                    <a:cubicBezTo>
                      <a:pt x="894102" y="1319950"/>
                      <a:pt x="872163" y="1345928"/>
                      <a:pt x="850547" y="1372229"/>
                    </a:cubicBezTo>
                    <a:cubicBezTo>
                      <a:pt x="828932" y="1398637"/>
                      <a:pt x="807853" y="1425367"/>
                      <a:pt x="786990" y="1452418"/>
                    </a:cubicBezTo>
                    <a:cubicBezTo>
                      <a:pt x="744834" y="1506737"/>
                      <a:pt x="702140" y="1561592"/>
                      <a:pt x="659447" y="1616233"/>
                    </a:cubicBezTo>
                    <a:cubicBezTo>
                      <a:pt x="660844" y="1615589"/>
                      <a:pt x="661382" y="1613656"/>
                      <a:pt x="662888" y="1613979"/>
                    </a:cubicBezTo>
                    <a:cubicBezTo>
                      <a:pt x="666759" y="1614837"/>
                      <a:pt x="669233" y="1618595"/>
                      <a:pt x="668373" y="1622459"/>
                    </a:cubicBezTo>
                    <a:cubicBezTo>
                      <a:pt x="660522" y="1662500"/>
                      <a:pt x="650305" y="1702219"/>
                      <a:pt x="637938" y="1741187"/>
                    </a:cubicBezTo>
                    <a:cubicBezTo>
                      <a:pt x="632991" y="1756752"/>
                      <a:pt x="627722" y="1772211"/>
                      <a:pt x="622022" y="1787562"/>
                    </a:cubicBezTo>
                    <a:cubicBezTo>
                      <a:pt x="613526" y="1810534"/>
                      <a:pt x="604278" y="1833185"/>
                      <a:pt x="594921" y="1855728"/>
                    </a:cubicBezTo>
                    <a:cubicBezTo>
                      <a:pt x="592233" y="1861847"/>
                      <a:pt x="579328" y="1900063"/>
                      <a:pt x="567929" y="1920674"/>
                    </a:cubicBezTo>
                    <a:cubicBezTo>
                      <a:pt x="564595" y="1926686"/>
                      <a:pt x="561261" y="1931409"/>
                      <a:pt x="558357" y="1933878"/>
                    </a:cubicBezTo>
                    <a:cubicBezTo>
                      <a:pt x="556099" y="1935810"/>
                      <a:pt x="553841" y="1936777"/>
                      <a:pt x="551797" y="1937099"/>
                    </a:cubicBezTo>
                    <a:cubicBezTo>
                      <a:pt x="548033" y="1937743"/>
                      <a:pt x="544592" y="1935167"/>
                      <a:pt x="543947" y="1931409"/>
                    </a:cubicBezTo>
                    <a:cubicBezTo>
                      <a:pt x="543409" y="1927974"/>
                      <a:pt x="545560" y="1924754"/>
                      <a:pt x="548786" y="1923787"/>
                    </a:cubicBezTo>
                    <a:cubicBezTo>
                      <a:pt x="549539" y="1924968"/>
                      <a:pt x="550937" y="1921426"/>
                      <a:pt x="552120" y="1919494"/>
                    </a:cubicBezTo>
                    <a:cubicBezTo>
                      <a:pt x="555346" y="1914341"/>
                      <a:pt x="558572" y="1906719"/>
                      <a:pt x="561799" y="1898560"/>
                    </a:cubicBezTo>
                    <a:cubicBezTo>
                      <a:pt x="569757" y="1878271"/>
                      <a:pt x="576962" y="1854011"/>
                      <a:pt x="578791" y="1849287"/>
                    </a:cubicBezTo>
                    <a:cubicBezTo>
                      <a:pt x="589330" y="1822235"/>
                      <a:pt x="599116" y="1794861"/>
                      <a:pt x="608795" y="1767273"/>
                    </a:cubicBezTo>
                    <a:cubicBezTo>
                      <a:pt x="615247" y="1749023"/>
                      <a:pt x="621699" y="1730774"/>
                      <a:pt x="627722" y="1712418"/>
                    </a:cubicBezTo>
                    <a:cubicBezTo>
                      <a:pt x="637185" y="1683433"/>
                      <a:pt x="645681" y="1654127"/>
                      <a:pt x="652886" y="1624499"/>
                    </a:cubicBezTo>
                    <a:cubicBezTo>
                      <a:pt x="639766" y="1641245"/>
                      <a:pt x="626969" y="1658099"/>
                      <a:pt x="613741" y="1674845"/>
                    </a:cubicBezTo>
                    <a:cubicBezTo>
                      <a:pt x="574811" y="1723904"/>
                      <a:pt x="535451" y="1772748"/>
                      <a:pt x="495553" y="1821055"/>
                    </a:cubicBezTo>
                    <a:cubicBezTo>
                      <a:pt x="428878" y="1902103"/>
                      <a:pt x="360804" y="1981863"/>
                      <a:pt x="291547" y="2059047"/>
                    </a:cubicBezTo>
                    <a:cubicBezTo>
                      <a:pt x="288966" y="2062053"/>
                      <a:pt x="284449" y="2062267"/>
                      <a:pt x="281438" y="2059691"/>
                    </a:cubicBezTo>
                    <a:cubicBezTo>
                      <a:pt x="278535" y="2057115"/>
                      <a:pt x="278212" y="2052606"/>
                      <a:pt x="280901" y="2049600"/>
                    </a:cubicBezTo>
                    <a:cubicBezTo>
                      <a:pt x="348974" y="1971665"/>
                      <a:pt x="415650" y="1891046"/>
                      <a:pt x="481358" y="1809568"/>
                    </a:cubicBezTo>
                    <a:cubicBezTo>
                      <a:pt x="508673" y="1775861"/>
                      <a:pt x="535559" y="1741831"/>
                      <a:pt x="562659" y="1707802"/>
                    </a:cubicBezTo>
                    <a:cubicBezTo>
                      <a:pt x="556529" y="1709519"/>
                      <a:pt x="549324" y="1712095"/>
                      <a:pt x="545883" y="1713062"/>
                    </a:cubicBezTo>
                    <a:cubicBezTo>
                      <a:pt x="537387" y="1715531"/>
                      <a:pt x="528891" y="1717999"/>
                      <a:pt x="520503" y="1720683"/>
                    </a:cubicBezTo>
                    <a:cubicBezTo>
                      <a:pt x="512115" y="1723367"/>
                      <a:pt x="503834" y="1726051"/>
                      <a:pt x="495553" y="1729056"/>
                    </a:cubicBezTo>
                    <a:cubicBezTo>
                      <a:pt x="479207" y="1734746"/>
                      <a:pt x="462968" y="1741187"/>
                      <a:pt x="446837" y="1747628"/>
                    </a:cubicBezTo>
                    <a:cubicBezTo>
                      <a:pt x="436083" y="1751922"/>
                      <a:pt x="425329" y="1756216"/>
                      <a:pt x="414575" y="1760617"/>
                    </a:cubicBezTo>
                    <a:cubicBezTo>
                      <a:pt x="387689" y="1771674"/>
                      <a:pt x="361019" y="1783482"/>
                      <a:pt x="334994" y="1796149"/>
                    </a:cubicBezTo>
                    <a:cubicBezTo>
                      <a:pt x="331553" y="1797975"/>
                      <a:pt x="327251" y="1796686"/>
                      <a:pt x="325423" y="1793144"/>
                    </a:cubicBezTo>
                    <a:cubicBezTo>
                      <a:pt x="323595" y="1789708"/>
                      <a:pt x="324885" y="1785415"/>
                      <a:pt x="328434" y="1783590"/>
                    </a:cubicBezTo>
                    <a:cubicBezTo>
                      <a:pt x="354136" y="1769420"/>
                      <a:pt x="380269" y="1755786"/>
                      <a:pt x="407154" y="1743549"/>
                    </a:cubicBezTo>
                    <a:cubicBezTo>
                      <a:pt x="417908" y="1738611"/>
                      <a:pt x="428663" y="1733995"/>
                      <a:pt x="439632" y="1729593"/>
                    </a:cubicBezTo>
                    <a:cubicBezTo>
                      <a:pt x="456193" y="1723152"/>
                      <a:pt x="472970" y="1717355"/>
                      <a:pt x="489853" y="1711988"/>
                    </a:cubicBezTo>
                    <a:cubicBezTo>
                      <a:pt x="498457" y="1709304"/>
                      <a:pt x="507060" y="1706728"/>
                      <a:pt x="515771" y="1704474"/>
                    </a:cubicBezTo>
                    <a:cubicBezTo>
                      <a:pt x="524482" y="1702112"/>
                      <a:pt x="533193" y="1700072"/>
                      <a:pt x="542011" y="1698032"/>
                    </a:cubicBezTo>
                    <a:cubicBezTo>
                      <a:pt x="549754" y="1696315"/>
                      <a:pt x="569112" y="1692772"/>
                      <a:pt x="573736" y="1693417"/>
                    </a:cubicBezTo>
                    <a:cubicBezTo>
                      <a:pt x="573951" y="1693417"/>
                      <a:pt x="573843" y="1693524"/>
                      <a:pt x="573951" y="1693632"/>
                    </a:cubicBezTo>
                    <a:cubicBezTo>
                      <a:pt x="582124" y="1683326"/>
                      <a:pt x="590405" y="1673128"/>
                      <a:pt x="598578" y="1662822"/>
                    </a:cubicBezTo>
                    <a:cubicBezTo>
                      <a:pt x="657188" y="1588859"/>
                      <a:pt x="715583" y="1515110"/>
                      <a:pt x="773333" y="1441791"/>
                    </a:cubicBezTo>
                    <a:cubicBezTo>
                      <a:pt x="794626" y="1414954"/>
                      <a:pt x="816242" y="1388331"/>
                      <a:pt x="838180" y="1362031"/>
                    </a:cubicBezTo>
                    <a:cubicBezTo>
                      <a:pt x="855387" y="1341527"/>
                      <a:pt x="873346" y="1321453"/>
                      <a:pt x="891198" y="1301486"/>
                    </a:cubicBezTo>
                    <a:cubicBezTo>
                      <a:pt x="889370" y="1302130"/>
                      <a:pt x="887757" y="1303848"/>
                      <a:pt x="886036" y="1302881"/>
                    </a:cubicBezTo>
                    <a:cubicBezTo>
                      <a:pt x="885821" y="1302774"/>
                      <a:pt x="885714" y="1302667"/>
                      <a:pt x="885498" y="1302559"/>
                    </a:cubicBezTo>
                    <a:cubicBezTo>
                      <a:pt x="882810" y="1303740"/>
                      <a:pt x="879369" y="1306102"/>
                      <a:pt x="877755" y="1306424"/>
                    </a:cubicBezTo>
                    <a:lnTo>
                      <a:pt x="849365" y="1313509"/>
                    </a:lnTo>
                    <a:lnTo>
                      <a:pt x="776021" y="1331114"/>
                    </a:lnTo>
                    <a:cubicBezTo>
                      <a:pt x="757201" y="1335838"/>
                      <a:pt x="738705" y="1341098"/>
                      <a:pt x="720207" y="1346465"/>
                    </a:cubicBezTo>
                    <a:cubicBezTo>
                      <a:pt x="701603" y="1351940"/>
                      <a:pt x="683105" y="1357522"/>
                      <a:pt x="664824" y="1363534"/>
                    </a:cubicBezTo>
                    <a:cubicBezTo>
                      <a:pt x="628045" y="1375557"/>
                      <a:pt x="591803" y="1388653"/>
                      <a:pt x="555992" y="1403789"/>
                    </a:cubicBezTo>
                    <a:cubicBezTo>
                      <a:pt x="552335" y="1405292"/>
                      <a:pt x="548141" y="1403682"/>
                      <a:pt x="546528" y="1400140"/>
                    </a:cubicBezTo>
                    <a:cubicBezTo>
                      <a:pt x="544915" y="1396490"/>
                      <a:pt x="546528" y="1392303"/>
                      <a:pt x="550184" y="1390693"/>
                    </a:cubicBezTo>
                    <a:cubicBezTo>
                      <a:pt x="585781" y="1374054"/>
                      <a:pt x="621914" y="1358918"/>
                      <a:pt x="658801" y="1345928"/>
                    </a:cubicBezTo>
                    <a:cubicBezTo>
                      <a:pt x="677298" y="1339380"/>
                      <a:pt x="695903" y="1333476"/>
                      <a:pt x="714830" y="1328001"/>
                    </a:cubicBezTo>
                    <a:cubicBezTo>
                      <a:pt x="733650" y="1322634"/>
                      <a:pt x="752685" y="1317910"/>
                      <a:pt x="771827" y="1313509"/>
                    </a:cubicBezTo>
                    <a:lnTo>
                      <a:pt x="845923" y="1298373"/>
                    </a:lnTo>
                    <a:lnTo>
                      <a:pt x="874852" y="1292468"/>
                    </a:lnTo>
                    <a:cubicBezTo>
                      <a:pt x="877325" y="1292039"/>
                      <a:pt x="881842" y="1290107"/>
                      <a:pt x="884853" y="1289355"/>
                    </a:cubicBezTo>
                    <a:cubicBezTo>
                      <a:pt x="887864" y="1288604"/>
                      <a:pt x="890338" y="1288711"/>
                      <a:pt x="891628" y="1289141"/>
                    </a:cubicBezTo>
                    <a:cubicBezTo>
                      <a:pt x="893994" y="1290107"/>
                      <a:pt x="895500" y="1291610"/>
                      <a:pt x="896145" y="1293649"/>
                    </a:cubicBezTo>
                    <a:cubicBezTo>
                      <a:pt x="896360" y="1294186"/>
                      <a:pt x="895822" y="1295474"/>
                      <a:pt x="895822" y="1296226"/>
                    </a:cubicBezTo>
                    <a:cubicBezTo>
                      <a:pt x="899264" y="1292361"/>
                      <a:pt x="902490" y="1288389"/>
                      <a:pt x="906039" y="1284632"/>
                    </a:cubicBezTo>
                    <a:cubicBezTo>
                      <a:pt x="908943" y="1281519"/>
                      <a:pt x="927332" y="1257365"/>
                      <a:pt x="939699" y="1244591"/>
                    </a:cubicBezTo>
                    <a:cubicBezTo>
                      <a:pt x="943248" y="1240941"/>
                      <a:pt x="946474" y="1238150"/>
                      <a:pt x="948840" y="1236647"/>
                    </a:cubicBezTo>
                    <a:cubicBezTo>
                      <a:pt x="951529" y="1234929"/>
                      <a:pt x="954002" y="1234608"/>
                      <a:pt x="955615" y="1234822"/>
                    </a:cubicBezTo>
                    <a:cubicBezTo>
                      <a:pt x="959379" y="1235252"/>
                      <a:pt x="962068" y="1238579"/>
                      <a:pt x="961638" y="1242337"/>
                    </a:cubicBezTo>
                    <a:cubicBezTo>
                      <a:pt x="961315" y="1245342"/>
                      <a:pt x="959057" y="1247704"/>
                      <a:pt x="956368" y="1248241"/>
                    </a:cubicBezTo>
                    <a:lnTo>
                      <a:pt x="956261" y="1248134"/>
                    </a:lnTo>
                    <a:cubicBezTo>
                      <a:pt x="956153" y="1247812"/>
                      <a:pt x="955830" y="1248026"/>
                      <a:pt x="955400" y="1248348"/>
                    </a:cubicBezTo>
                    <a:cubicBezTo>
                      <a:pt x="954970" y="1248455"/>
                      <a:pt x="954540" y="1248455"/>
                      <a:pt x="954110" y="1248348"/>
                    </a:cubicBezTo>
                    <a:cubicBezTo>
                      <a:pt x="954325" y="1248455"/>
                      <a:pt x="954755" y="1248563"/>
                      <a:pt x="955293" y="1248563"/>
                    </a:cubicBezTo>
                    <a:cubicBezTo>
                      <a:pt x="954863" y="1248992"/>
                      <a:pt x="954325" y="1249636"/>
                      <a:pt x="953895" y="1249958"/>
                    </a:cubicBezTo>
                    <a:close/>
                    <a:moveTo>
                      <a:pt x="567498" y="1697603"/>
                    </a:moveTo>
                    <a:cubicBezTo>
                      <a:pt x="567714" y="1696315"/>
                      <a:pt x="568251" y="1695242"/>
                      <a:pt x="569004" y="1696315"/>
                    </a:cubicBezTo>
                    <a:cubicBezTo>
                      <a:pt x="569112" y="1696315"/>
                      <a:pt x="568896" y="1696422"/>
                      <a:pt x="568789" y="1696422"/>
                    </a:cubicBezTo>
                    <a:cubicBezTo>
                      <a:pt x="568359" y="1696745"/>
                      <a:pt x="567821" y="1697174"/>
                      <a:pt x="567498" y="1697603"/>
                    </a:cubicBezTo>
                    <a:close/>
                    <a:moveTo>
                      <a:pt x="955293" y="1248563"/>
                    </a:moveTo>
                    <a:cubicBezTo>
                      <a:pt x="955830" y="1248670"/>
                      <a:pt x="956476" y="1248670"/>
                      <a:pt x="956368" y="1248241"/>
                    </a:cubicBezTo>
                    <a:cubicBezTo>
                      <a:pt x="956046" y="1248348"/>
                      <a:pt x="955723" y="1248348"/>
                      <a:pt x="955400" y="1248348"/>
                    </a:cubicBezTo>
                    <a:lnTo>
                      <a:pt x="955293" y="1248563"/>
                    </a:lnTo>
                    <a:close/>
                    <a:moveTo>
                      <a:pt x="787958" y="1471527"/>
                    </a:moveTo>
                    <a:cubicBezTo>
                      <a:pt x="784087" y="1471849"/>
                      <a:pt x="781183" y="1475284"/>
                      <a:pt x="781506" y="1479256"/>
                    </a:cubicBezTo>
                    <a:cubicBezTo>
                      <a:pt x="783334" y="1506307"/>
                      <a:pt x="782474" y="1533574"/>
                      <a:pt x="780108" y="1560733"/>
                    </a:cubicBezTo>
                    <a:cubicBezTo>
                      <a:pt x="778387" y="1581130"/>
                      <a:pt x="775591" y="1601419"/>
                      <a:pt x="772365" y="1621600"/>
                    </a:cubicBezTo>
                    <a:cubicBezTo>
                      <a:pt x="769031" y="1641996"/>
                      <a:pt x="765374" y="1662178"/>
                      <a:pt x="760966" y="1682145"/>
                    </a:cubicBezTo>
                    <a:cubicBezTo>
                      <a:pt x="758277" y="1695242"/>
                      <a:pt x="755266" y="1708123"/>
                      <a:pt x="751717" y="1721005"/>
                    </a:cubicBezTo>
                    <a:cubicBezTo>
                      <a:pt x="749351" y="1729486"/>
                      <a:pt x="746770" y="1737859"/>
                      <a:pt x="743867" y="1746232"/>
                    </a:cubicBezTo>
                    <a:cubicBezTo>
                      <a:pt x="741716" y="1752673"/>
                      <a:pt x="733327" y="1763193"/>
                      <a:pt x="729241" y="1770493"/>
                    </a:cubicBezTo>
                    <a:cubicBezTo>
                      <a:pt x="726337" y="1775538"/>
                      <a:pt x="725369" y="1779832"/>
                      <a:pt x="725907" y="1782302"/>
                    </a:cubicBezTo>
                    <a:cubicBezTo>
                      <a:pt x="726337" y="1784663"/>
                      <a:pt x="727520" y="1786488"/>
                      <a:pt x="729456" y="1787776"/>
                    </a:cubicBezTo>
                    <a:cubicBezTo>
                      <a:pt x="731069" y="1788742"/>
                      <a:pt x="733435" y="1789708"/>
                      <a:pt x="737199" y="1789065"/>
                    </a:cubicBezTo>
                    <a:cubicBezTo>
                      <a:pt x="740963" y="1788528"/>
                      <a:pt x="743544" y="1784985"/>
                      <a:pt x="742898" y="1781228"/>
                    </a:cubicBezTo>
                    <a:cubicBezTo>
                      <a:pt x="742683" y="1779940"/>
                      <a:pt x="742146" y="1778759"/>
                      <a:pt x="741285" y="1777793"/>
                    </a:cubicBezTo>
                    <a:cubicBezTo>
                      <a:pt x="745910" y="1770171"/>
                      <a:pt x="755696" y="1758685"/>
                      <a:pt x="758492" y="1751707"/>
                    </a:cubicBezTo>
                    <a:cubicBezTo>
                      <a:pt x="762794" y="1740972"/>
                      <a:pt x="766450" y="1730130"/>
                      <a:pt x="769784" y="1719180"/>
                    </a:cubicBezTo>
                    <a:cubicBezTo>
                      <a:pt x="773118" y="1708338"/>
                      <a:pt x="776021" y="1697281"/>
                      <a:pt x="778710" y="1686224"/>
                    </a:cubicBezTo>
                    <a:cubicBezTo>
                      <a:pt x="782796" y="1669370"/>
                      <a:pt x="786668" y="1652302"/>
                      <a:pt x="789679" y="1635019"/>
                    </a:cubicBezTo>
                    <a:cubicBezTo>
                      <a:pt x="792690" y="1617843"/>
                      <a:pt x="794949" y="1600453"/>
                      <a:pt x="796562" y="1583062"/>
                    </a:cubicBezTo>
                    <a:cubicBezTo>
                      <a:pt x="799680" y="1547959"/>
                      <a:pt x="799573" y="1512749"/>
                      <a:pt x="795701" y="1477967"/>
                    </a:cubicBezTo>
                    <a:cubicBezTo>
                      <a:pt x="795379" y="1473996"/>
                      <a:pt x="791937" y="1471097"/>
                      <a:pt x="787958" y="1471527"/>
                    </a:cubicBezTo>
                    <a:close/>
                    <a:moveTo>
                      <a:pt x="952174" y="1297514"/>
                    </a:moveTo>
                    <a:cubicBezTo>
                      <a:pt x="948302" y="1298158"/>
                      <a:pt x="945722" y="1301808"/>
                      <a:pt x="946367" y="1305672"/>
                    </a:cubicBezTo>
                    <a:cubicBezTo>
                      <a:pt x="950238" y="1331758"/>
                      <a:pt x="951851" y="1357737"/>
                      <a:pt x="952174" y="1383715"/>
                    </a:cubicBezTo>
                    <a:cubicBezTo>
                      <a:pt x="952389" y="1403253"/>
                      <a:pt x="951636" y="1422790"/>
                      <a:pt x="950561" y="1442327"/>
                    </a:cubicBezTo>
                    <a:cubicBezTo>
                      <a:pt x="949378" y="1461865"/>
                      <a:pt x="947980" y="1481403"/>
                      <a:pt x="945829" y="1501047"/>
                    </a:cubicBezTo>
                    <a:cubicBezTo>
                      <a:pt x="944754" y="1511568"/>
                      <a:pt x="943463" y="1521980"/>
                      <a:pt x="942065" y="1532393"/>
                    </a:cubicBezTo>
                    <a:cubicBezTo>
                      <a:pt x="940775" y="1542806"/>
                      <a:pt x="939269" y="1553326"/>
                      <a:pt x="937763" y="1563739"/>
                    </a:cubicBezTo>
                    <a:cubicBezTo>
                      <a:pt x="936796" y="1570717"/>
                      <a:pt x="929268" y="1582740"/>
                      <a:pt x="928192" y="1589181"/>
                    </a:cubicBezTo>
                    <a:cubicBezTo>
                      <a:pt x="927332" y="1594226"/>
                      <a:pt x="928837" y="1597769"/>
                      <a:pt x="931419" y="1599701"/>
                    </a:cubicBezTo>
                    <a:cubicBezTo>
                      <a:pt x="933032" y="1600989"/>
                      <a:pt x="935398" y="1602063"/>
                      <a:pt x="938732" y="1601848"/>
                    </a:cubicBezTo>
                    <a:cubicBezTo>
                      <a:pt x="942495" y="1601633"/>
                      <a:pt x="945399" y="1598520"/>
                      <a:pt x="945291" y="1594763"/>
                    </a:cubicBezTo>
                    <a:cubicBezTo>
                      <a:pt x="945184" y="1592616"/>
                      <a:pt x="944109" y="1590899"/>
                      <a:pt x="942710" y="1589718"/>
                    </a:cubicBezTo>
                    <a:cubicBezTo>
                      <a:pt x="943678" y="1587141"/>
                      <a:pt x="945399" y="1584136"/>
                      <a:pt x="947012" y="1581023"/>
                    </a:cubicBezTo>
                    <a:cubicBezTo>
                      <a:pt x="949701" y="1575762"/>
                      <a:pt x="952174" y="1570287"/>
                      <a:pt x="953035" y="1566316"/>
                    </a:cubicBezTo>
                    <a:cubicBezTo>
                      <a:pt x="955400" y="1553756"/>
                      <a:pt x="957766" y="1541196"/>
                      <a:pt x="959810" y="1528636"/>
                    </a:cubicBezTo>
                    <a:cubicBezTo>
                      <a:pt x="961315" y="1520156"/>
                      <a:pt x="962606" y="1511675"/>
                      <a:pt x="963788" y="1503302"/>
                    </a:cubicBezTo>
                    <a:cubicBezTo>
                      <a:pt x="966370" y="1483335"/>
                      <a:pt x="968736" y="1463368"/>
                      <a:pt x="969811" y="1443401"/>
                    </a:cubicBezTo>
                    <a:cubicBezTo>
                      <a:pt x="970671" y="1430090"/>
                      <a:pt x="970886" y="1416671"/>
                      <a:pt x="970779" y="1403253"/>
                    </a:cubicBezTo>
                    <a:cubicBezTo>
                      <a:pt x="970241" y="1369867"/>
                      <a:pt x="966907" y="1336589"/>
                      <a:pt x="960455" y="1303311"/>
                    </a:cubicBezTo>
                    <a:cubicBezTo>
                      <a:pt x="959702" y="1299446"/>
                      <a:pt x="956046" y="1296762"/>
                      <a:pt x="952174" y="1297514"/>
                    </a:cubicBezTo>
                    <a:close/>
                    <a:moveTo>
                      <a:pt x="371666" y="1617306"/>
                    </a:moveTo>
                    <a:cubicBezTo>
                      <a:pt x="373601" y="1620742"/>
                      <a:pt x="377903" y="1621922"/>
                      <a:pt x="381344" y="1619990"/>
                    </a:cubicBezTo>
                    <a:cubicBezTo>
                      <a:pt x="423931" y="1596803"/>
                      <a:pt x="467377" y="1575977"/>
                      <a:pt x="511469" y="1556762"/>
                    </a:cubicBezTo>
                    <a:cubicBezTo>
                      <a:pt x="529214" y="1549140"/>
                      <a:pt x="546958" y="1541733"/>
                      <a:pt x="564918" y="1534648"/>
                    </a:cubicBezTo>
                    <a:cubicBezTo>
                      <a:pt x="591588" y="1524020"/>
                      <a:pt x="618688" y="1513930"/>
                      <a:pt x="646326" y="1505020"/>
                    </a:cubicBezTo>
                    <a:cubicBezTo>
                      <a:pt x="652779" y="1502873"/>
                      <a:pt x="708055" y="1480973"/>
                      <a:pt x="731177" y="1476357"/>
                    </a:cubicBezTo>
                    <a:cubicBezTo>
                      <a:pt x="732682" y="1476035"/>
                      <a:pt x="734510" y="1475391"/>
                      <a:pt x="735693" y="1475177"/>
                    </a:cubicBezTo>
                    <a:cubicBezTo>
                      <a:pt x="735263" y="1474854"/>
                      <a:pt x="734941" y="1474425"/>
                      <a:pt x="734725" y="1474210"/>
                    </a:cubicBezTo>
                    <a:cubicBezTo>
                      <a:pt x="735048" y="1474640"/>
                      <a:pt x="735478" y="1474854"/>
                      <a:pt x="735908" y="1475177"/>
                    </a:cubicBezTo>
                    <a:cubicBezTo>
                      <a:pt x="736554" y="1475069"/>
                      <a:pt x="737091" y="1475177"/>
                      <a:pt x="736984" y="1475606"/>
                    </a:cubicBezTo>
                    <a:lnTo>
                      <a:pt x="736984" y="1475820"/>
                    </a:lnTo>
                    <a:cubicBezTo>
                      <a:pt x="739350" y="1476894"/>
                      <a:pt x="742361" y="1476464"/>
                      <a:pt x="744404" y="1474532"/>
                    </a:cubicBezTo>
                    <a:cubicBezTo>
                      <a:pt x="747200" y="1471956"/>
                      <a:pt x="747308" y="1467662"/>
                      <a:pt x="744727" y="1464871"/>
                    </a:cubicBezTo>
                    <a:cubicBezTo>
                      <a:pt x="743544" y="1463583"/>
                      <a:pt x="741716" y="1462509"/>
                      <a:pt x="738812" y="1462080"/>
                    </a:cubicBezTo>
                    <a:cubicBezTo>
                      <a:pt x="735156" y="1461436"/>
                      <a:pt x="727735" y="1462509"/>
                      <a:pt x="718271" y="1464656"/>
                    </a:cubicBezTo>
                    <a:cubicBezTo>
                      <a:pt x="691601" y="1471097"/>
                      <a:pt x="646972" y="1486877"/>
                      <a:pt x="641164" y="1488595"/>
                    </a:cubicBezTo>
                    <a:cubicBezTo>
                      <a:pt x="612881" y="1496968"/>
                      <a:pt x="585135" y="1506200"/>
                      <a:pt x="557820" y="1516720"/>
                    </a:cubicBezTo>
                    <a:cubicBezTo>
                      <a:pt x="539645" y="1523806"/>
                      <a:pt x="521578" y="1531427"/>
                      <a:pt x="503834" y="1539478"/>
                    </a:cubicBezTo>
                    <a:cubicBezTo>
                      <a:pt x="459527" y="1559660"/>
                      <a:pt x="416618" y="1582847"/>
                      <a:pt x="374354" y="1607645"/>
                    </a:cubicBezTo>
                    <a:cubicBezTo>
                      <a:pt x="370913" y="1609577"/>
                      <a:pt x="369730" y="1613871"/>
                      <a:pt x="371666" y="1617306"/>
                    </a:cubicBezTo>
                    <a:close/>
                    <a:moveTo>
                      <a:pt x="735693" y="1475177"/>
                    </a:moveTo>
                    <a:cubicBezTo>
                      <a:pt x="736231" y="1475820"/>
                      <a:pt x="736769" y="1476250"/>
                      <a:pt x="736984" y="1475820"/>
                    </a:cubicBezTo>
                    <a:cubicBezTo>
                      <a:pt x="736554" y="1475606"/>
                      <a:pt x="736231" y="1475391"/>
                      <a:pt x="735908" y="1475177"/>
                    </a:cubicBezTo>
                    <a:lnTo>
                      <a:pt x="735693" y="1475177"/>
                    </a:lnTo>
                    <a:close/>
                    <a:moveTo>
                      <a:pt x="1401589" y="1309430"/>
                    </a:moveTo>
                    <a:lnTo>
                      <a:pt x="1385566" y="1291825"/>
                    </a:lnTo>
                    <a:cubicBezTo>
                      <a:pt x="1377608" y="1283666"/>
                      <a:pt x="1369220" y="1276044"/>
                      <a:pt x="1360509" y="1268852"/>
                    </a:cubicBezTo>
                    <a:cubicBezTo>
                      <a:pt x="1351905" y="1261552"/>
                      <a:pt x="1342872" y="1254789"/>
                      <a:pt x="1333731" y="1248241"/>
                    </a:cubicBezTo>
                    <a:cubicBezTo>
                      <a:pt x="1319213" y="1237935"/>
                      <a:pt x="1305232" y="1229240"/>
                      <a:pt x="1291144" y="1222048"/>
                    </a:cubicBezTo>
                    <a:cubicBezTo>
                      <a:pt x="1275766" y="1214211"/>
                      <a:pt x="1260495" y="1207985"/>
                      <a:pt x="1244794" y="1202939"/>
                    </a:cubicBezTo>
                    <a:cubicBezTo>
                      <a:pt x="1215005" y="1193278"/>
                      <a:pt x="1183818" y="1188018"/>
                      <a:pt x="1147900" y="1183187"/>
                    </a:cubicBezTo>
                    <a:cubicBezTo>
                      <a:pt x="1144028" y="1182543"/>
                      <a:pt x="1140372" y="1185227"/>
                      <a:pt x="1139726" y="1189092"/>
                    </a:cubicBezTo>
                    <a:cubicBezTo>
                      <a:pt x="1139081" y="1192956"/>
                      <a:pt x="1141769" y="1196606"/>
                      <a:pt x="1145641" y="1197250"/>
                    </a:cubicBezTo>
                    <a:cubicBezTo>
                      <a:pt x="1180269" y="1203476"/>
                      <a:pt x="1210166" y="1210347"/>
                      <a:pt x="1238879" y="1220545"/>
                    </a:cubicBezTo>
                    <a:cubicBezTo>
                      <a:pt x="1253505" y="1225698"/>
                      <a:pt x="1267808" y="1231816"/>
                      <a:pt x="1282326" y="1239224"/>
                    </a:cubicBezTo>
                    <a:cubicBezTo>
                      <a:pt x="1295769" y="1245986"/>
                      <a:pt x="1309319" y="1253715"/>
                      <a:pt x="1323407" y="1263162"/>
                    </a:cubicBezTo>
                    <a:cubicBezTo>
                      <a:pt x="1332441" y="1269174"/>
                      <a:pt x="1341366" y="1275400"/>
                      <a:pt x="1349970" y="1282056"/>
                    </a:cubicBezTo>
                    <a:cubicBezTo>
                      <a:pt x="1358573" y="1288604"/>
                      <a:pt x="1366854" y="1295474"/>
                      <a:pt x="1374812" y="1302881"/>
                    </a:cubicBezTo>
                    <a:lnTo>
                      <a:pt x="1390943" y="1318769"/>
                    </a:lnTo>
                    <a:cubicBezTo>
                      <a:pt x="1391803" y="1319628"/>
                      <a:pt x="1393954" y="1321668"/>
                      <a:pt x="1395460" y="1323278"/>
                    </a:cubicBezTo>
                    <a:cubicBezTo>
                      <a:pt x="1395567" y="1323922"/>
                      <a:pt x="1395782" y="1324458"/>
                      <a:pt x="1396105" y="1324995"/>
                    </a:cubicBezTo>
                    <a:cubicBezTo>
                      <a:pt x="1395997" y="1324673"/>
                      <a:pt x="1395997" y="1324458"/>
                      <a:pt x="1395997" y="1324458"/>
                    </a:cubicBezTo>
                    <a:cubicBezTo>
                      <a:pt x="1395997" y="1324351"/>
                      <a:pt x="1395997" y="1324137"/>
                      <a:pt x="1396105" y="1324029"/>
                    </a:cubicBezTo>
                    <a:cubicBezTo>
                      <a:pt x="1396750" y="1324888"/>
                      <a:pt x="1397073" y="1325639"/>
                      <a:pt x="1396643" y="1325961"/>
                    </a:cubicBezTo>
                    <a:lnTo>
                      <a:pt x="1397503" y="1327035"/>
                    </a:lnTo>
                    <a:cubicBezTo>
                      <a:pt x="1398256" y="1327894"/>
                      <a:pt x="1398901" y="1328216"/>
                      <a:pt x="1399224" y="1328431"/>
                    </a:cubicBezTo>
                    <a:cubicBezTo>
                      <a:pt x="1400944" y="1329504"/>
                      <a:pt x="1402558" y="1329397"/>
                      <a:pt x="1403525" y="1329289"/>
                    </a:cubicBezTo>
                    <a:cubicBezTo>
                      <a:pt x="1405891" y="1328967"/>
                      <a:pt x="1407504" y="1327679"/>
                      <a:pt x="1408687" y="1325639"/>
                    </a:cubicBezTo>
                    <a:cubicBezTo>
                      <a:pt x="1409117" y="1324781"/>
                      <a:pt x="1409870" y="1323063"/>
                      <a:pt x="1409117" y="1320487"/>
                    </a:cubicBezTo>
                    <a:cubicBezTo>
                      <a:pt x="1409117" y="1320272"/>
                      <a:pt x="1408795" y="1319413"/>
                      <a:pt x="1408042" y="1318232"/>
                    </a:cubicBezTo>
                    <a:cubicBezTo>
                      <a:pt x="1407074" y="1316729"/>
                      <a:pt x="1403310" y="1311362"/>
                      <a:pt x="1401589" y="1309430"/>
                    </a:cubicBezTo>
                    <a:close/>
                    <a:moveTo>
                      <a:pt x="1216296" y="867260"/>
                    </a:moveTo>
                    <a:cubicBezTo>
                      <a:pt x="1215650" y="866830"/>
                      <a:pt x="1215005" y="866723"/>
                      <a:pt x="1214683" y="868118"/>
                    </a:cubicBezTo>
                    <a:lnTo>
                      <a:pt x="1215866" y="867367"/>
                    </a:lnTo>
                    <a:cubicBezTo>
                      <a:pt x="1216081" y="867260"/>
                      <a:pt x="1216188" y="867260"/>
                      <a:pt x="1216296" y="867260"/>
                    </a:cubicBezTo>
                    <a:close/>
                    <a:moveTo>
                      <a:pt x="1216296" y="867260"/>
                    </a:moveTo>
                    <a:cubicBezTo>
                      <a:pt x="1216296" y="867260"/>
                      <a:pt x="1216403" y="867260"/>
                      <a:pt x="1216511" y="867152"/>
                    </a:cubicBezTo>
                    <a:cubicBezTo>
                      <a:pt x="1215650" y="868011"/>
                      <a:pt x="1215005" y="869085"/>
                      <a:pt x="1214683" y="870265"/>
                    </a:cubicBezTo>
                    <a:cubicBezTo>
                      <a:pt x="1214683" y="869514"/>
                      <a:pt x="1214683" y="868763"/>
                      <a:pt x="1214790" y="868118"/>
                    </a:cubicBezTo>
                    <a:cubicBezTo>
                      <a:pt x="1210488" y="870695"/>
                      <a:pt x="1202315" y="875096"/>
                      <a:pt x="1201455" y="875740"/>
                    </a:cubicBezTo>
                    <a:cubicBezTo>
                      <a:pt x="1195863" y="879497"/>
                      <a:pt x="1190593" y="883791"/>
                      <a:pt x="1185431" y="888193"/>
                    </a:cubicBezTo>
                    <a:cubicBezTo>
                      <a:pt x="1180377" y="892594"/>
                      <a:pt x="1175645" y="897210"/>
                      <a:pt x="1170806" y="901826"/>
                    </a:cubicBezTo>
                    <a:cubicBezTo>
                      <a:pt x="1161772" y="911058"/>
                      <a:pt x="1152093" y="920504"/>
                      <a:pt x="1142952" y="930810"/>
                    </a:cubicBezTo>
                    <a:cubicBezTo>
                      <a:pt x="1133919" y="940901"/>
                      <a:pt x="1125423" y="951743"/>
                      <a:pt x="1117895" y="963015"/>
                    </a:cubicBezTo>
                    <a:cubicBezTo>
                      <a:pt x="1107356" y="978688"/>
                      <a:pt x="1098968" y="995327"/>
                      <a:pt x="1093699" y="1012610"/>
                    </a:cubicBezTo>
                    <a:cubicBezTo>
                      <a:pt x="1092515" y="1016367"/>
                      <a:pt x="1094451" y="1020339"/>
                      <a:pt x="1098215" y="1021627"/>
                    </a:cubicBezTo>
                    <a:cubicBezTo>
                      <a:pt x="1101872" y="1022916"/>
                      <a:pt x="1105958" y="1020876"/>
                      <a:pt x="1107249" y="1017226"/>
                    </a:cubicBezTo>
                    <a:cubicBezTo>
                      <a:pt x="1113163" y="1001768"/>
                      <a:pt x="1122304" y="987276"/>
                      <a:pt x="1132736" y="973427"/>
                    </a:cubicBezTo>
                    <a:cubicBezTo>
                      <a:pt x="1140372" y="963122"/>
                      <a:pt x="1148867" y="953246"/>
                      <a:pt x="1157470" y="943477"/>
                    </a:cubicBezTo>
                    <a:cubicBezTo>
                      <a:pt x="1166289" y="933387"/>
                      <a:pt x="1175107" y="923403"/>
                      <a:pt x="1183711" y="914064"/>
                    </a:cubicBezTo>
                    <a:cubicBezTo>
                      <a:pt x="1188765" y="908481"/>
                      <a:pt x="1193927" y="902900"/>
                      <a:pt x="1199304" y="897639"/>
                    </a:cubicBezTo>
                    <a:cubicBezTo>
                      <a:pt x="1202960" y="894204"/>
                      <a:pt x="1206617" y="890877"/>
                      <a:pt x="1210488" y="887763"/>
                    </a:cubicBezTo>
                    <a:cubicBezTo>
                      <a:pt x="1211241" y="887119"/>
                      <a:pt x="1220060" y="881430"/>
                      <a:pt x="1223609" y="878961"/>
                    </a:cubicBezTo>
                    <a:cubicBezTo>
                      <a:pt x="1228556" y="875418"/>
                      <a:pt x="1227803" y="870051"/>
                      <a:pt x="1227587" y="869729"/>
                    </a:cubicBezTo>
                    <a:cubicBezTo>
                      <a:pt x="1226297" y="866186"/>
                      <a:pt x="1222318" y="864361"/>
                      <a:pt x="1218769" y="865757"/>
                    </a:cubicBezTo>
                    <a:cubicBezTo>
                      <a:pt x="1218124" y="865971"/>
                      <a:pt x="1217371" y="866401"/>
                      <a:pt x="1216833" y="866938"/>
                    </a:cubicBezTo>
                    <a:cubicBezTo>
                      <a:pt x="1216511" y="866508"/>
                      <a:pt x="1216511" y="867367"/>
                      <a:pt x="1216296" y="867260"/>
                    </a:cubicBezTo>
                    <a:close/>
                    <a:moveTo>
                      <a:pt x="836352" y="916533"/>
                    </a:moveTo>
                    <a:cubicBezTo>
                      <a:pt x="846461" y="933816"/>
                      <a:pt x="856247" y="951207"/>
                      <a:pt x="865066" y="968060"/>
                    </a:cubicBezTo>
                    <a:cubicBezTo>
                      <a:pt x="880767" y="997903"/>
                      <a:pt x="893671" y="1025921"/>
                      <a:pt x="901092" y="1048357"/>
                    </a:cubicBezTo>
                    <a:cubicBezTo>
                      <a:pt x="902167" y="1052222"/>
                      <a:pt x="906146" y="1054261"/>
                      <a:pt x="909910" y="1053188"/>
                    </a:cubicBezTo>
                    <a:cubicBezTo>
                      <a:pt x="913674" y="1052007"/>
                      <a:pt x="915825" y="1048035"/>
                      <a:pt x="914749" y="1044278"/>
                    </a:cubicBezTo>
                    <a:cubicBezTo>
                      <a:pt x="908190" y="1020769"/>
                      <a:pt x="896683" y="991140"/>
                      <a:pt x="881519" y="959794"/>
                    </a:cubicBezTo>
                    <a:cubicBezTo>
                      <a:pt x="873024" y="942404"/>
                      <a:pt x="863453" y="924369"/>
                      <a:pt x="852914" y="906764"/>
                    </a:cubicBezTo>
                    <a:cubicBezTo>
                      <a:pt x="840008" y="884972"/>
                      <a:pt x="825705" y="863610"/>
                      <a:pt x="811080" y="844072"/>
                    </a:cubicBezTo>
                    <a:cubicBezTo>
                      <a:pt x="794734" y="821958"/>
                      <a:pt x="777849" y="802314"/>
                      <a:pt x="761718" y="786641"/>
                    </a:cubicBezTo>
                    <a:cubicBezTo>
                      <a:pt x="759137" y="783957"/>
                      <a:pt x="754728" y="783957"/>
                      <a:pt x="752040" y="786533"/>
                    </a:cubicBezTo>
                    <a:cubicBezTo>
                      <a:pt x="749351" y="789217"/>
                      <a:pt x="749351" y="793511"/>
                      <a:pt x="751932" y="796195"/>
                    </a:cubicBezTo>
                    <a:cubicBezTo>
                      <a:pt x="766773" y="812082"/>
                      <a:pt x="782044" y="832049"/>
                      <a:pt x="797099" y="854056"/>
                    </a:cubicBezTo>
                    <a:cubicBezTo>
                      <a:pt x="810650" y="873701"/>
                      <a:pt x="823770" y="895063"/>
                      <a:pt x="836352" y="916533"/>
                    </a:cubicBezTo>
                    <a:close/>
                    <a:moveTo>
                      <a:pt x="1537952" y="2093721"/>
                    </a:moveTo>
                    <a:cubicBezTo>
                      <a:pt x="1527735" y="2073969"/>
                      <a:pt x="1519670" y="2048741"/>
                      <a:pt x="1512357" y="2034249"/>
                    </a:cubicBezTo>
                    <a:cubicBezTo>
                      <a:pt x="1485472" y="1980682"/>
                      <a:pt x="1461813" y="1925612"/>
                      <a:pt x="1436218" y="1871508"/>
                    </a:cubicBezTo>
                    <a:cubicBezTo>
                      <a:pt x="1429765" y="1857875"/>
                      <a:pt x="1423205" y="1844349"/>
                      <a:pt x="1416430" y="1830823"/>
                    </a:cubicBezTo>
                    <a:cubicBezTo>
                      <a:pt x="1380511" y="1759973"/>
                      <a:pt x="1344485" y="1689123"/>
                      <a:pt x="1307598" y="1618809"/>
                    </a:cubicBezTo>
                    <a:cubicBezTo>
                      <a:pt x="1270712" y="1548388"/>
                      <a:pt x="1232857" y="1478611"/>
                      <a:pt x="1194572" y="1408835"/>
                    </a:cubicBezTo>
                    <a:cubicBezTo>
                      <a:pt x="1171558" y="1367076"/>
                      <a:pt x="1144781" y="1326605"/>
                      <a:pt x="1120476" y="1285169"/>
                    </a:cubicBezTo>
                    <a:cubicBezTo>
                      <a:pt x="1110152" y="1267564"/>
                      <a:pt x="1100259" y="1249744"/>
                      <a:pt x="1091225" y="1231495"/>
                    </a:cubicBezTo>
                    <a:cubicBezTo>
                      <a:pt x="1089504" y="1227952"/>
                      <a:pt x="1085310" y="1226449"/>
                      <a:pt x="1081761" y="1228167"/>
                    </a:cubicBezTo>
                    <a:cubicBezTo>
                      <a:pt x="1078212" y="1229884"/>
                      <a:pt x="1076707" y="1234178"/>
                      <a:pt x="1078428" y="1237721"/>
                    </a:cubicBezTo>
                    <a:cubicBezTo>
                      <a:pt x="1087246" y="1256399"/>
                      <a:pt x="1097033" y="1274649"/>
                      <a:pt x="1107249" y="1292791"/>
                    </a:cubicBezTo>
                    <a:cubicBezTo>
                      <a:pt x="1130908" y="1334442"/>
                      <a:pt x="1157040" y="1375020"/>
                      <a:pt x="1179409" y="1417101"/>
                    </a:cubicBezTo>
                    <a:cubicBezTo>
                      <a:pt x="1185001" y="1427514"/>
                      <a:pt x="1190486" y="1438034"/>
                      <a:pt x="1195970" y="1448554"/>
                    </a:cubicBezTo>
                    <a:cubicBezTo>
                      <a:pt x="1194680" y="1446085"/>
                      <a:pt x="1192529" y="1443830"/>
                      <a:pt x="1188443" y="1443079"/>
                    </a:cubicBezTo>
                    <a:cubicBezTo>
                      <a:pt x="1184679" y="1442435"/>
                      <a:pt x="1181130" y="1444797"/>
                      <a:pt x="1180377" y="1448447"/>
                    </a:cubicBezTo>
                    <a:cubicBezTo>
                      <a:pt x="1179947" y="1450916"/>
                      <a:pt x="1180700" y="1453170"/>
                      <a:pt x="1182313" y="1454780"/>
                    </a:cubicBezTo>
                    <a:cubicBezTo>
                      <a:pt x="1181130" y="1456820"/>
                      <a:pt x="1178871" y="1460684"/>
                      <a:pt x="1177043" y="1463261"/>
                    </a:cubicBezTo>
                    <a:cubicBezTo>
                      <a:pt x="1173602" y="1468199"/>
                      <a:pt x="1170376" y="1473244"/>
                      <a:pt x="1168978" y="1477216"/>
                    </a:cubicBezTo>
                    <a:cubicBezTo>
                      <a:pt x="1164353" y="1490527"/>
                      <a:pt x="1159729" y="1503839"/>
                      <a:pt x="1155427" y="1517364"/>
                    </a:cubicBezTo>
                    <a:cubicBezTo>
                      <a:pt x="1152524" y="1526382"/>
                      <a:pt x="1149835" y="1535506"/>
                      <a:pt x="1147254" y="1544631"/>
                    </a:cubicBezTo>
                    <a:cubicBezTo>
                      <a:pt x="1141769" y="1564920"/>
                      <a:pt x="1136392" y="1585424"/>
                      <a:pt x="1131876" y="1606035"/>
                    </a:cubicBezTo>
                    <a:cubicBezTo>
                      <a:pt x="1128865" y="1619883"/>
                      <a:pt x="1126284" y="1633731"/>
                      <a:pt x="1123918" y="1647686"/>
                    </a:cubicBezTo>
                    <a:cubicBezTo>
                      <a:pt x="1118218" y="1682575"/>
                      <a:pt x="1114562" y="1717785"/>
                      <a:pt x="1113378" y="1753102"/>
                    </a:cubicBezTo>
                    <a:cubicBezTo>
                      <a:pt x="1113163" y="1756967"/>
                      <a:pt x="1116175" y="1760402"/>
                      <a:pt x="1120154" y="1760617"/>
                    </a:cubicBezTo>
                    <a:cubicBezTo>
                      <a:pt x="1124025" y="1760832"/>
                      <a:pt x="1127359" y="1757719"/>
                      <a:pt x="1127574" y="1753854"/>
                    </a:cubicBezTo>
                    <a:cubicBezTo>
                      <a:pt x="1129725" y="1726158"/>
                      <a:pt x="1133704" y="1698784"/>
                      <a:pt x="1138436" y="1671410"/>
                    </a:cubicBezTo>
                    <a:cubicBezTo>
                      <a:pt x="1142092" y="1650906"/>
                      <a:pt x="1146394" y="1630510"/>
                      <a:pt x="1150803" y="1610221"/>
                    </a:cubicBezTo>
                    <a:cubicBezTo>
                      <a:pt x="1155212" y="1589718"/>
                      <a:pt x="1159729" y="1569321"/>
                      <a:pt x="1164783" y="1549140"/>
                    </a:cubicBezTo>
                    <a:cubicBezTo>
                      <a:pt x="1167579" y="1537868"/>
                      <a:pt x="1170591" y="1526704"/>
                      <a:pt x="1173709" y="1515540"/>
                    </a:cubicBezTo>
                    <a:cubicBezTo>
                      <a:pt x="1176935" y="1504268"/>
                      <a:pt x="1180162" y="1493104"/>
                      <a:pt x="1183603" y="1481940"/>
                    </a:cubicBezTo>
                    <a:cubicBezTo>
                      <a:pt x="1184679" y="1478290"/>
                      <a:pt x="1188012" y="1473459"/>
                      <a:pt x="1190808" y="1468950"/>
                    </a:cubicBezTo>
                    <a:cubicBezTo>
                      <a:pt x="1193605" y="1464441"/>
                      <a:pt x="1195970" y="1460147"/>
                      <a:pt x="1196723" y="1456927"/>
                    </a:cubicBezTo>
                    <a:cubicBezTo>
                      <a:pt x="1197583" y="1453492"/>
                      <a:pt x="1197261" y="1450808"/>
                      <a:pt x="1196078" y="1448661"/>
                    </a:cubicBezTo>
                    <a:cubicBezTo>
                      <a:pt x="1220382" y="1494177"/>
                      <a:pt x="1244472" y="1539800"/>
                      <a:pt x="1268453" y="1585531"/>
                    </a:cubicBezTo>
                    <a:cubicBezTo>
                      <a:pt x="1278347" y="1604424"/>
                      <a:pt x="1288133" y="1623318"/>
                      <a:pt x="1298027" y="1642104"/>
                    </a:cubicBezTo>
                    <a:cubicBezTo>
                      <a:pt x="1297167" y="1640923"/>
                      <a:pt x="1296414" y="1639635"/>
                      <a:pt x="1295016" y="1639206"/>
                    </a:cubicBezTo>
                    <a:cubicBezTo>
                      <a:pt x="1293403" y="1638562"/>
                      <a:pt x="1291037" y="1638132"/>
                      <a:pt x="1287811" y="1639420"/>
                    </a:cubicBezTo>
                    <a:cubicBezTo>
                      <a:pt x="1284262" y="1640816"/>
                      <a:pt x="1282541" y="1644788"/>
                      <a:pt x="1283939" y="1648330"/>
                    </a:cubicBezTo>
                    <a:cubicBezTo>
                      <a:pt x="1284262" y="1649189"/>
                      <a:pt x="1284692" y="1649833"/>
                      <a:pt x="1285230" y="1650477"/>
                    </a:cubicBezTo>
                    <a:cubicBezTo>
                      <a:pt x="1282864" y="1657025"/>
                      <a:pt x="1277702" y="1666794"/>
                      <a:pt x="1276626" y="1672269"/>
                    </a:cubicBezTo>
                    <a:lnTo>
                      <a:pt x="1265227" y="1733780"/>
                    </a:lnTo>
                    <a:cubicBezTo>
                      <a:pt x="1262538" y="1748916"/>
                      <a:pt x="1259958" y="1763945"/>
                      <a:pt x="1258022" y="1778974"/>
                    </a:cubicBezTo>
                    <a:cubicBezTo>
                      <a:pt x="1256086" y="1794110"/>
                      <a:pt x="1254688" y="1809354"/>
                      <a:pt x="1253827" y="1824597"/>
                    </a:cubicBezTo>
                    <a:cubicBezTo>
                      <a:pt x="1252322" y="1854977"/>
                      <a:pt x="1253075" y="1885464"/>
                      <a:pt x="1256194" y="1916380"/>
                    </a:cubicBezTo>
                    <a:cubicBezTo>
                      <a:pt x="1256516" y="1920245"/>
                      <a:pt x="1259958" y="1923251"/>
                      <a:pt x="1263829" y="1922928"/>
                    </a:cubicBezTo>
                    <a:cubicBezTo>
                      <a:pt x="1267808" y="1922607"/>
                      <a:pt x="1270712" y="1919171"/>
                      <a:pt x="1270389" y="1915307"/>
                    </a:cubicBezTo>
                    <a:cubicBezTo>
                      <a:pt x="1269099" y="1891153"/>
                      <a:pt x="1269636" y="1867322"/>
                      <a:pt x="1271142" y="1843705"/>
                    </a:cubicBezTo>
                    <a:cubicBezTo>
                      <a:pt x="1272217" y="1825885"/>
                      <a:pt x="1274046" y="1808065"/>
                      <a:pt x="1276089" y="1790245"/>
                    </a:cubicBezTo>
                    <a:cubicBezTo>
                      <a:pt x="1278132" y="1772533"/>
                      <a:pt x="1280283" y="1754713"/>
                      <a:pt x="1283187" y="1736785"/>
                    </a:cubicBezTo>
                    <a:lnTo>
                      <a:pt x="1291790" y="1674845"/>
                    </a:lnTo>
                    <a:cubicBezTo>
                      <a:pt x="1292542" y="1669585"/>
                      <a:pt x="1297059" y="1660246"/>
                      <a:pt x="1298995" y="1654127"/>
                    </a:cubicBezTo>
                    <a:cubicBezTo>
                      <a:pt x="1300178" y="1649833"/>
                      <a:pt x="1300070" y="1646935"/>
                      <a:pt x="1299425" y="1644895"/>
                    </a:cubicBezTo>
                    <a:cubicBezTo>
                      <a:pt x="1311147" y="1667331"/>
                      <a:pt x="1322869" y="1689659"/>
                      <a:pt x="1334591" y="1712095"/>
                    </a:cubicBezTo>
                    <a:cubicBezTo>
                      <a:pt x="1356530" y="1754391"/>
                      <a:pt x="1378575" y="1796579"/>
                      <a:pt x="1400407" y="1838982"/>
                    </a:cubicBezTo>
                    <a:cubicBezTo>
                      <a:pt x="1427937" y="1892227"/>
                      <a:pt x="1452349" y="1946975"/>
                      <a:pt x="1478589" y="2000757"/>
                    </a:cubicBezTo>
                    <a:cubicBezTo>
                      <a:pt x="1485257" y="2014283"/>
                      <a:pt x="1492032" y="2027701"/>
                      <a:pt x="1498915" y="2041120"/>
                    </a:cubicBezTo>
                    <a:cubicBezTo>
                      <a:pt x="1506442" y="2055504"/>
                      <a:pt x="1514939" y="2080624"/>
                      <a:pt x="1525478" y="2100269"/>
                    </a:cubicBezTo>
                    <a:cubicBezTo>
                      <a:pt x="1530854" y="2110252"/>
                      <a:pt x="1536769" y="2118948"/>
                      <a:pt x="1543329" y="2124530"/>
                    </a:cubicBezTo>
                    <a:cubicBezTo>
                      <a:pt x="1546125" y="2126999"/>
                      <a:pt x="1550427" y="2126784"/>
                      <a:pt x="1552900" y="2123886"/>
                    </a:cubicBezTo>
                    <a:cubicBezTo>
                      <a:pt x="1555481" y="2121095"/>
                      <a:pt x="1555158" y="2116801"/>
                      <a:pt x="1552363" y="2114332"/>
                    </a:cubicBezTo>
                    <a:cubicBezTo>
                      <a:pt x="1546985" y="2109501"/>
                      <a:pt x="1542254" y="2102094"/>
                      <a:pt x="1537952" y="2093721"/>
                    </a:cubicBezTo>
                    <a:close/>
                    <a:moveTo>
                      <a:pt x="1534726" y="1821055"/>
                    </a:moveTo>
                    <a:cubicBezTo>
                      <a:pt x="1537737" y="1823309"/>
                      <a:pt x="1542039" y="1822665"/>
                      <a:pt x="1544297" y="1819659"/>
                    </a:cubicBezTo>
                    <a:cubicBezTo>
                      <a:pt x="1545372" y="1818371"/>
                      <a:pt x="1545910" y="1816546"/>
                      <a:pt x="1545695" y="1814184"/>
                    </a:cubicBezTo>
                    <a:cubicBezTo>
                      <a:pt x="1545587" y="1812467"/>
                      <a:pt x="1544189" y="1809139"/>
                      <a:pt x="1541071" y="1805167"/>
                    </a:cubicBezTo>
                    <a:cubicBezTo>
                      <a:pt x="1530747" y="1791855"/>
                      <a:pt x="1498592" y="1762227"/>
                      <a:pt x="1496011" y="1759758"/>
                    </a:cubicBezTo>
                    <a:cubicBezTo>
                      <a:pt x="1480095" y="1744515"/>
                      <a:pt x="1463963" y="1729379"/>
                      <a:pt x="1447402" y="1714779"/>
                    </a:cubicBezTo>
                    <a:cubicBezTo>
                      <a:pt x="1436218" y="1705118"/>
                      <a:pt x="1424926" y="1695671"/>
                      <a:pt x="1413419" y="1686546"/>
                    </a:cubicBezTo>
                    <a:cubicBezTo>
                      <a:pt x="1384598" y="1663466"/>
                      <a:pt x="1354594" y="1642104"/>
                      <a:pt x="1324052" y="1621600"/>
                    </a:cubicBezTo>
                    <a:cubicBezTo>
                      <a:pt x="1320826" y="1619346"/>
                      <a:pt x="1316309" y="1620097"/>
                      <a:pt x="1314051" y="1623318"/>
                    </a:cubicBezTo>
                    <a:cubicBezTo>
                      <a:pt x="1311792" y="1626538"/>
                      <a:pt x="1312653" y="1631047"/>
                      <a:pt x="1315879" y="1633301"/>
                    </a:cubicBezTo>
                    <a:cubicBezTo>
                      <a:pt x="1339323" y="1650477"/>
                      <a:pt x="1362014" y="1668726"/>
                      <a:pt x="1384598" y="1687190"/>
                    </a:cubicBezTo>
                    <a:cubicBezTo>
                      <a:pt x="1398148" y="1698247"/>
                      <a:pt x="1411484" y="1709626"/>
                      <a:pt x="1424818" y="1720898"/>
                    </a:cubicBezTo>
                    <a:cubicBezTo>
                      <a:pt x="1444929" y="1737752"/>
                      <a:pt x="1464931" y="1754713"/>
                      <a:pt x="1484396" y="1772211"/>
                    </a:cubicBezTo>
                    <a:cubicBezTo>
                      <a:pt x="1486978" y="1774572"/>
                      <a:pt x="1519563" y="1801624"/>
                      <a:pt x="1530209" y="1814077"/>
                    </a:cubicBezTo>
                    <a:cubicBezTo>
                      <a:pt x="1530747" y="1814614"/>
                      <a:pt x="1531392" y="1815150"/>
                      <a:pt x="1531930" y="1815687"/>
                    </a:cubicBezTo>
                    <a:cubicBezTo>
                      <a:pt x="1532467" y="1816224"/>
                      <a:pt x="1532682" y="1816546"/>
                      <a:pt x="1532360" y="1816761"/>
                    </a:cubicBezTo>
                    <a:cubicBezTo>
                      <a:pt x="1532252" y="1816761"/>
                      <a:pt x="1532145" y="1816868"/>
                      <a:pt x="1532037" y="1816761"/>
                    </a:cubicBezTo>
                    <a:cubicBezTo>
                      <a:pt x="1532360" y="1818478"/>
                      <a:pt x="1533220" y="1819981"/>
                      <a:pt x="1534726" y="1821055"/>
                    </a:cubicBezTo>
                    <a:close/>
                    <a:moveTo>
                      <a:pt x="1430518" y="1528207"/>
                    </a:moveTo>
                    <a:cubicBezTo>
                      <a:pt x="1407720" y="1512104"/>
                      <a:pt x="1384813" y="1496324"/>
                      <a:pt x="1360616" y="1483120"/>
                    </a:cubicBezTo>
                    <a:cubicBezTo>
                      <a:pt x="1320181" y="1460899"/>
                      <a:pt x="1276626" y="1445334"/>
                      <a:pt x="1226727" y="1442864"/>
                    </a:cubicBezTo>
                    <a:cubicBezTo>
                      <a:pt x="1222856" y="1442650"/>
                      <a:pt x="1219414" y="1445655"/>
                      <a:pt x="1219092" y="1449520"/>
                    </a:cubicBezTo>
                    <a:cubicBezTo>
                      <a:pt x="1218877" y="1453492"/>
                      <a:pt x="1221888" y="1456820"/>
                      <a:pt x="1225759" y="1457142"/>
                    </a:cubicBezTo>
                    <a:cubicBezTo>
                      <a:pt x="1260925" y="1460147"/>
                      <a:pt x="1292220" y="1470346"/>
                      <a:pt x="1321471" y="1484194"/>
                    </a:cubicBezTo>
                    <a:cubicBezTo>
                      <a:pt x="1338570" y="1492245"/>
                      <a:pt x="1354917" y="1501584"/>
                      <a:pt x="1370940" y="1511460"/>
                    </a:cubicBezTo>
                    <a:cubicBezTo>
                      <a:pt x="1381694" y="1518116"/>
                      <a:pt x="1392341" y="1524879"/>
                      <a:pt x="1402987" y="1531857"/>
                    </a:cubicBezTo>
                    <a:cubicBezTo>
                      <a:pt x="1443315" y="1558372"/>
                      <a:pt x="1482891" y="1586712"/>
                      <a:pt x="1525907" y="1608396"/>
                    </a:cubicBezTo>
                    <a:cubicBezTo>
                      <a:pt x="1529241" y="1610221"/>
                      <a:pt x="1533328" y="1608933"/>
                      <a:pt x="1535156" y="1605605"/>
                    </a:cubicBezTo>
                    <a:cubicBezTo>
                      <a:pt x="1536876" y="1602277"/>
                      <a:pt x="1535586" y="1598198"/>
                      <a:pt x="1532252" y="1596373"/>
                    </a:cubicBezTo>
                    <a:cubicBezTo>
                      <a:pt x="1496656" y="1576729"/>
                      <a:pt x="1463856" y="1551823"/>
                      <a:pt x="1430518" y="1528207"/>
                    </a:cubicBezTo>
                    <a:close/>
                    <a:moveTo>
                      <a:pt x="1402450" y="1377918"/>
                    </a:moveTo>
                    <a:cubicBezTo>
                      <a:pt x="1382447" y="1367076"/>
                      <a:pt x="1360294" y="1350437"/>
                      <a:pt x="1345560" y="1343781"/>
                    </a:cubicBezTo>
                    <a:cubicBezTo>
                      <a:pt x="1333946" y="1338628"/>
                      <a:pt x="1322331" y="1333905"/>
                      <a:pt x="1310609" y="1329611"/>
                    </a:cubicBezTo>
                    <a:cubicBezTo>
                      <a:pt x="1298780" y="1325318"/>
                      <a:pt x="1286843" y="1321560"/>
                      <a:pt x="1274798" y="1318125"/>
                    </a:cubicBezTo>
                    <a:cubicBezTo>
                      <a:pt x="1260388" y="1314046"/>
                      <a:pt x="1245762" y="1310503"/>
                      <a:pt x="1231136" y="1307390"/>
                    </a:cubicBezTo>
                    <a:cubicBezTo>
                      <a:pt x="1209306" y="1302667"/>
                      <a:pt x="1187152" y="1299017"/>
                      <a:pt x="1164891" y="1295582"/>
                    </a:cubicBezTo>
                    <a:cubicBezTo>
                      <a:pt x="1161019" y="1294938"/>
                      <a:pt x="1157255" y="1297514"/>
                      <a:pt x="1156610" y="1301378"/>
                    </a:cubicBezTo>
                    <a:cubicBezTo>
                      <a:pt x="1155965" y="1305243"/>
                      <a:pt x="1158546" y="1308893"/>
                      <a:pt x="1162417" y="1309644"/>
                    </a:cubicBezTo>
                    <a:cubicBezTo>
                      <a:pt x="1192744" y="1315763"/>
                      <a:pt x="1222425" y="1322848"/>
                      <a:pt x="1251892" y="1331221"/>
                    </a:cubicBezTo>
                    <a:cubicBezTo>
                      <a:pt x="1263614" y="1334549"/>
                      <a:pt x="1275228" y="1338199"/>
                      <a:pt x="1286843" y="1341956"/>
                    </a:cubicBezTo>
                    <a:cubicBezTo>
                      <a:pt x="1304157" y="1347431"/>
                      <a:pt x="1321471" y="1353335"/>
                      <a:pt x="1338463" y="1360421"/>
                    </a:cubicBezTo>
                    <a:cubicBezTo>
                      <a:pt x="1353196" y="1366325"/>
                      <a:pt x="1375457" y="1381783"/>
                      <a:pt x="1395567" y="1391337"/>
                    </a:cubicBezTo>
                    <a:cubicBezTo>
                      <a:pt x="1406321" y="1396490"/>
                      <a:pt x="1416645" y="1400140"/>
                      <a:pt x="1425034" y="1400461"/>
                    </a:cubicBezTo>
                    <a:cubicBezTo>
                      <a:pt x="1428798" y="1400676"/>
                      <a:pt x="1432131" y="1397885"/>
                      <a:pt x="1432346" y="1394128"/>
                    </a:cubicBezTo>
                    <a:cubicBezTo>
                      <a:pt x="1432562" y="1390371"/>
                      <a:pt x="1429765" y="1387043"/>
                      <a:pt x="1426001" y="1386828"/>
                    </a:cubicBezTo>
                    <a:cubicBezTo>
                      <a:pt x="1419119" y="1386184"/>
                      <a:pt x="1411053" y="1382534"/>
                      <a:pt x="1402450" y="1377918"/>
                    </a:cubicBezTo>
                    <a:close/>
                    <a:moveTo>
                      <a:pt x="1379866" y="1856694"/>
                    </a:moveTo>
                    <a:lnTo>
                      <a:pt x="1380189" y="1857338"/>
                    </a:lnTo>
                    <a:cubicBezTo>
                      <a:pt x="1380189" y="1857016"/>
                      <a:pt x="1379974" y="1857124"/>
                      <a:pt x="1379974" y="1856801"/>
                    </a:cubicBezTo>
                    <a:cubicBezTo>
                      <a:pt x="1379974" y="1856801"/>
                      <a:pt x="1379866" y="1856801"/>
                      <a:pt x="1379866" y="1856694"/>
                    </a:cubicBezTo>
                    <a:close/>
                    <a:moveTo>
                      <a:pt x="1392234" y="1850683"/>
                    </a:moveTo>
                    <a:cubicBezTo>
                      <a:pt x="1390083" y="1847140"/>
                      <a:pt x="1387286" y="1846389"/>
                      <a:pt x="1384813" y="1847033"/>
                    </a:cubicBezTo>
                    <a:cubicBezTo>
                      <a:pt x="1381049" y="1847677"/>
                      <a:pt x="1378575" y="1851220"/>
                      <a:pt x="1379329" y="1854977"/>
                    </a:cubicBezTo>
                    <a:cubicBezTo>
                      <a:pt x="1379974" y="1855084"/>
                      <a:pt x="1379974" y="1855943"/>
                      <a:pt x="1379974" y="1856801"/>
                    </a:cubicBezTo>
                    <a:cubicBezTo>
                      <a:pt x="1379974" y="1856801"/>
                      <a:pt x="1379974" y="1856909"/>
                      <a:pt x="1380081" y="1856909"/>
                    </a:cubicBezTo>
                    <a:cubicBezTo>
                      <a:pt x="1380081" y="1857124"/>
                      <a:pt x="1380189" y="1857231"/>
                      <a:pt x="1380189" y="1857338"/>
                    </a:cubicBezTo>
                    <a:cubicBezTo>
                      <a:pt x="1379866" y="1860344"/>
                      <a:pt x="1377823" y="1865068"/>
                      <a:pt x="1377823" y="1865282"/>
                    </a:cubicBezTo>
                    <a:lnTo>
                      <a:pt x="1374167" y="1888255"/>
                    </a:lnTo>
                    <a:cubicBezTo>
                      <a:pt x="1373198" y="1896091"/>
                      <a:pt x="1372016" y="1903821"/>
                      <a:pt x="1371370" y="1911657"/>
                    </a:cubicBezTo>
                    <a:cubicBezTo>
                      <a:pt x="1370940" y="1916917"/>
                      <a:pt x="1370725" y="1922070"/>
                      <a:pt x="1370510" y="1927330"/>
                    </a:cubicBezTo>
                    <a:cubicBezTo>
                      <a:pt x="1370187" y="1940534"/>
                      <a:pt x="1370618" y="1953630"/>
                      <a:pt x="1371155" y="1966834"/>
                    </a:cubicBezTo>
                    <a:cubicBezTo>
                      <a:pt x="1371048" y="1970699"/>
                      <a:pt x="1374167" y="1973919"/>
                      <a:pt x="1378146" y="1974027"/>
                    </a:cubicBezTo>
                    <a:cubicBezTo>
                      <a:pt x="1382124" y="1974134"/>
                      <a:pt x="1385351" y="1970914"/>
                      <a:pt x="1385351" y="1967049"/>
                    </a:cubicBezTo>
                    <a:cubicBezTo>
                      <a:pt x="1386104" y="1957710"/>
                      <a:pt x="1387179" y="1948585"/>
                      <a:pt x="1388147" y="1939353"/>
                    </a:cubicBezTo>
                    <a:cubicBezTo>
                      <a:pt x="1388792" y="1933127"/>
                      <a:pt x="1389437" y="1927008"/>
                      <a:pt x="1389975" y="1920889"/>
                    </a:cubicBezTo>
                    <a:cubicBezTo>
                      <a:pt x="1390513" y="1915736"/>
                      <a:pt x="1390835" y="1910584"/>
                      <a:pt x="1391158" y="1905431"/>
                    </a:cubicBezTo>
                    <a:lnTo>
                      <a:pt x="1393094" y="1866785"/>
                    </a:lnTo>
                    <a:cubicBezTo>
                      <a:pt x="1393094" y="1866356"/>
                      <a:pt x="1393416" y="1857982"/>
                      <a:pt x="1393201" y="1854762"/>
                    </a:cubicBezTo>
                    <a:cubicBezTo>
                      <a:pt x="1392986" y="1852722"/>
                      <a:pt x="1392556" y="1851220"/>
                      <a:pt x="1392234" y="1850683"/>
                    </a:cubicBezTo>
                    <a:close/>
                    <a:moveTo>
                      <a:pt x="850010" y="1073047"/>
                    </a:moveTo>
                    <a:cubicBezTo>
                      <a:pt x="849902" y="1072403"/>
                      <a:pt x="849365" y="1072511"/>
                      <a:pt x="848719" y="1072940"/>
                    </a:cubicBezTo>
                    <a:lnTo>
                      <a:pt x="849257" y="1073262"/>
                    </a:lnTo>
                    <a:lnTo>
                      <a:pt x="850010" y="1073047"/>
                    </a:lnTo>
                    <a:close/>
                    <a:moveTo>
                      <a:pt x="365858" y="1029786"/>
                    </a:moveTo>
                    <a:cubicBezTo>
                      <a:pt x="397368" y="1025814"/>
                      <a:pt x="428663" y="1019910"/>
                      <a:pt x="457591" y="1013469"/>
                    </a:cubicBezTo>
                    <a:cubicBezTo>
                      <a:pt x="522116" y="998977"/>
                      <a:pt x="571800" y="982552"/>
                      <a:pt x="585781" y="977829"/>
                    </a:cubicBezTo>
                    <a:cubicBezTo>
                      <a:pt x="601267" y="984699"/>
                      <a:pt x="616968" y="991892"/>
                      <a:pt x="632453" y="998655"/>
                    </a:cubicBezTo>
                    <a:cubicBezTo>
                      <a:pt x="649445" y="1005954"/>
                      <a:pt x="666437" y="1013040"/>
                      <a:pt x="683536" y="1020017"/>
                    </a:cubicBezTo>
                    <a:cubicBezTo>
                      <a:pt x="690096" y="1022701"/>
                      <a:pt x="696548" y="1025384"/>
                      <a:pt x="703108" y="1027961"/>
                    </a:cubicBezTo>
                    <a:cubicBezTo>
                      <a:pt x="686439" y="1037086"/>
                      <a:pt x="648907" y="1050290"/>
                      <a:pt x="646649" y="1051256"/>
                    </a:cubicBezTo>
                    <a:cubicBezTo>
                      <a:pt x="619548" y="1064352"/>
                      <a:pt x="591695" y="1076160"/>
                      <a:pt x="563519" y="1086896"/>
                    </a:cubicBezTo>
                    <a:cubicBezTo>
                      <a:pt x="544807" y="1093980"/>
                      <a:pt x="525988" y="1100636"/>
                      <a:pt x="506845" y="1106433"/>
                    </a:cubicBezTo>
                    <a:cubicBezTo>
                      <a:pt x="475013" y="1115880"/>
                      <a:pt x="442535" y="1123287"/>
                      <a:pt x="409197" y="1126615"/>
                    </a:cubicBezTo>
                    <a:cubicBezTo>
                      <a:pt x="405326" y="1126936"/>
                      <a:pt x="402315" y="1130479"/>
                      <a:pt x="402638" y="1134344"/>
                    </a:cubicBezTo>
                    <a:cubicBezTo>
                      <a:pt x="402960" y="1138208"/>
                      <a:pt x="406402" y="1141214"/>
                      <a:pt x="410381" y="1140892"/>
                    </a:cubicBezTo>
                    <a:cubicBezTo>
                      <a:pt x="453612" y="1138101"/>
                      <a:pt x="495768" y="1129835"/>
                      <a:pt x="536527" y="1116846"/>
                    </a:cubicBezTo>
                    <a:cubicBezTo>
                      <a:pt x="552873" y="1111693"/>
                      <a:pt x="569004" y="1105682"/>
                      <a:pt x="584813" y="1099133"/>
                    </a:cubicBezTo>
                    <a:cubicBezTo>
                      <a:pt x="608472" y="1089365"/>
                      <a:pt x="631486" y="1078093"/>
                      <a:pt x="654177" y="1066284"/>
                    </a:cubicBezTo>
                    <a:cubicBezTo>
                      <a:pt x="656543" y="1065103"/>
                      <a:pt x="700419" y="1047606"/>
                      <a:pt x="714723" y="1037622"/>
                    </a:cubicBezTo>
                    <a:cubicBezTo>
                      <a:pt x="716658" y="1036334"/>
                      <a:pt x="717089" y="1035368"/>
                      <a:pt x="718164" y="1034080"/>
                    </a:cubicBezTo>
                    <a:cubicBezTo>
                      <a:pt x="741823" y="1043527"/>
                      <a:pt x="765374" y="1053080"/>
                      <a:pt x="788926" y="1062849"/>
                    </a:cubicBezTo>
                    <a:cubicBezTo>
                      <a:pt x="784410" y="1068002"/>
                      <a:pt x="778710" y="1076375"/>
                      <a:pt x="774731" y="1079810"/>
                    </a:cubicBezTo>
                    <a:cubicBezTo>
                      <a:pt x="766665" y="1086896"/>
                      <a:pt x="758384" y="1093873"/>
                      <a:pt x="749996" y="1100636"/>
                    </a:cubicBezTo>
                    <a:cubicBezTo>
                      <a:pt x="741608" y="1107292"/>
                      <a:pt x="733220" y="1113840"/>
                      <a:pt x="724402" y="1119959"/>
                    </a:cubicBezTo>
                    <a:cubicBezTo>
                      <a:pt x="712679" y="1128439"/>
                      <a:pt x="700419" y="1135954"/>
                      <a:pt x="687945" y="1143039"/>
                    </a:cubicBezTo>
                    <a:cubicBezTo>
                      <a:pt x="675363" y="1150231"/>
                      <a:pt x="662565" y="1156887"/>
                      <a:pt x="649552" y="1163006"/>
                    </a:cubicBezTo>
                    <a:cubicBezTo>
                      <a:pt x="623205" y="1175136"/>
                      <a:pt x="595889" y="1185335"/>
                      <a:pt x="567929" y="1193063"/>
                    </a:cubicBezTo>
                    <a:cubicBezTo>
                      <a:pt x="564057" y="1194030"/>
                      <a:pt x="561799" y="1197894"/>
                      <a:pt x="562767" y="1201652"/>
                    </a:cubicBezTo>
                    <a:cubicBezTo>
                      <a:pt x="563627" y="1205516"/>
                      <a:pt x="567498" y="1207770"/>
                      <a:pt x="571370" y="1206804"/>
                    </a:cubicBezTo>
                    <a:cubicBezTo>
                      <a:pt x="600621" y="1200256"/>
                      <a:pt x="629550" y="1191561"/>
                      <a:pt x="657080" y="1179859"/>
                    </a:cubicBezTo>
                    <a:cubicBezTo>
                      <a:pt x="670953" y="1173955"/>
                      <a:pt x="684503" y="1167300"/>
                      <a:pt x="697516" y="1159785"/>
                    </a:cubicBezTo>
                    <a:cubicBezTo>
                      <a:pt x="710636" y="1152271"/>
                      <a:pt x="723111" y="1143790"/>
                      <a:pt x="735263" y="1134773"/>
                    </a:cubicBezTo>
                    <a:cubicBezTo>
                      <a:pt x="744082" y="1128010"/>
                      <a:pt x="752685" y="1121032"/>
                      <a:pt x="760966" y="1113626"/>
                    </a:cubicBezTo>
                    <a:cubicBezTo>
                      <a:pt x="769246" y="1106326"/>
                      <a:pt x="777312" y="1098811"/>
                      <a:pt x="785270" y="1091189"/>
                    </a:cubicBezTo>
                    <a:cubicBezTo>
                      <a:pt x="789357" y="1087217"/>
                      <a:pt x="795486" y="1077449"/>
                      <a:pt x="799896" y="1071652"/>
                    </a:cubicBezTo>
                    <a:cubicBezTo>
                      <a:pt x="800218" y="1071759"/>
                      <a:pt x="800433" y="1071759"/>
                      <a:pt x="800756" y="1071759"/>
                    </a:cubicBezTo>
                    <a:cubicBezTo>
                      <a:pt x="802369" y="1071759"/>
                      <a:pt x="802476" y="1069827"/>
                      <a:pt x="803552" y="1068861"/>
                    </a:cubicBezTo>
                    <a:cubicBezTo>
                      <a:pt x="807423" y="1070686"/>
                      <a:pt x="833341" y="1083138"/>
                      <a:pt x="844740" y="1086144"/>
                    </a:cubicBezTo>
                    <a:cubicBezTo>
                      <a:pt x="847429" y="1086788"/>
                      <a:pt x="849687" y="1087003"/>
                      <a:pt x="850978" y="1086896"/>
                    </a:cubicBezTo>
                    <a:cubicBezTo>
                      <a:pt x="853558" y="1086573"/>
                      <a:pt x="855172" y="1085500"/>
                      <a:pt x="856247" y="1084426"/>
                    </a:cubicBezTo>
                    <a:cubicBezTo>
                      <a:pt x="858828" y="1081636"/>
                      <a:pt x="858720" y="1077341"/>
                      <a:pt x="855925" y="1074765"/>
                    </a:cubicBezTo>
                    <a:cubicBezTo>
                      <a:pt x="854311" y="1073155"/>
                      <a:pt x="852053" y="1072618"/>
                      <a:pt x="850010" y="1073047"/>
                    </a:cubicBezTo>
                    <a:cubicBezTo>
                      <a:pt x="850010" y="1073047"/>
                      <a:pt x="850010" y="1073155"/>
                      <a:pt x="850010" y="1073262"/>
                    </a:cubicBezTo>
                    <a:cubicBezTo>
                      <a:pt x="850010" y="1073477"/>
                      <a:pt x="849687" y="1073370"/>
                      <a:pt x="849257" y="1073262"/>
                    </a:cubicBezTo>
                    <a:cubicBezTo>
                      <a:pt x="848289" y="1073477"/>
                      <a:pt x="847321" y="1074013"/>
                      <a:pt x="846568" y="1074765"/>
                    </a:cubicBezTo>
                    <a:cubicBezTo>
                      <a:pt x="846999" y="1074336"/>
                      <a:pt x="847966" y="1073477"/>
                      <a:pt x="848719" y="1072940"/>
                    </a:cubicBezTo>
                    <a:cubicBezTo>
                      <a:pt x="848504" y="1072940"/>
                      <a:pt x="848397" y="1072833"/>
                      <a:pt x="848289" y="1072833"/>
                    </a:cubicBezTo>
                    <a:cubicBezTo>
                      <a:pt x="843342" y="1071545"/>
                      <a:pt x="835492" y="1068002"/>
                      <a:pt x="827964" y="1064567"/>
                    </a:cubicBezTo>
                    <a:cubicBezTo>
                      <a:pt x="828071" y="1063493"/>
                      <a:pt x="829577" y="1063064"/>
                      <a:pt x="829254" y="1061990"/>
                    </a:cubicBezTo>
                    <a:cubicBezTo>
                      <a:pt x="824953" y="1048894"/>
                      <a:pt x="815812" y="1018085"/>
                      <a:pt x="807746" y="993609"/>
                    </a:cubicBezTo>
                    <a:cubicBezTo>
                      <a:pt x="803660" y="981157"/>
                      <a:pt x="799788" y="970314"/>
                      <a:pt x="796992" y="963981"/>
                    </a:cubicBezTo>
                    <a:cubicBezTo>
                      <a:pt x="789894" y="947986"/>
                      <a:pt x="779355" y="927590"/>
                      <a:pt x="766773" y="905583"/>
                    </a:cubicBezTo>
                    <a:cubicBezTo>
                      <a:pt x="759783" y="893453"/>
                      <a:pt x="752255" y="880893"/>
                      <a:pt x="744296" y="868226"/>
                    </a:cubicBezTo>
                    <a:cubicBezTo>
                      <a:pt x="732897" y="849869"/>
                      <a:pt x="720638" y="831298"/>
                      <a:pt x="708485" y="813692"/>
                    </a:cubicBezTo>
                    <a:cubicBezTo>
                      <a:pt x="687085" y="782347"/>
                      <a:pt x="666006" y="754007"/>
                      <a:pt x="650413" y="734684"/>
                    </a:cubicBezTo>
                    <a:cubicBezTo>
                      <a:pt x="648047" y="731571"/>
                      <a:pt x="643530" y="731034"/>
                      <a:pt x="640412" y="733503"/>
                    </a:cubicBezTo>
                    <a:cubicBezTo>
                      <a:pt x="637293" y="735865"/>
                      <a:pt x="636755" y="740373"/>
                      <a:pt x="639228" y="743486"/>
                    </a:cubicBezTo>
                    <a:cubicBezTo>
                      <a:pt x="658694" y="769465"/>
                      <a:pt x="686762" y="812190"/>
                      <a:pt x="713755" y="855451"/>
                    </a:cubicBezTo>
                    <a:cubicBezTo>
                      <a:pt x="726015" y="874881"/>
                      <a:pt x="738059" y="894526"/>
                      <a:pt x="748921" y="912776"/>
                    </a:cubicBezTo>
                    <a:cubicBezTo>
                      <a:pt x="762041" y="934997"/>
                      <a:pt x="773548" y="955286"/>
                      <a:pt x="781183" y="971173"/>
                    </a:cubicBezTo>
                    <a:cubicBezTo>
                      <a:pt x="783979" y="977185"/>
                      <a:pt x="787958" y="987383"/>
                      <a:pt x="792260" y="998977"/>
                    </a:cubicBezTo>
                    <a:cubicBezTo>
                      <a:pt x="799573" y="1018944"/>
                      <a:pt x="807638" y="1042453"/>
                      <a:pt x="813015" y="1057482"/>
                    </a:cubicBezTo>
                    <a:cubicBezTo>
                      <a:pt x="810972" y="1056408"/>
                      <a:pt x="808929" y="1055550"/>
                      <a:pt x="808499" y="1055335"/>
                    </a:cubicBezTo>
                    <a:cubicBezTo>
                      <a:pt x="781828" y="1043527"/>
                      <a:pt x="754943" y="1032362"/>
                      <a:pt x="728058" y="1021090"/>
                    </a:cubicBezTo>
                    <a:cubicBezTo>
                      <a:pt x="727950" y="1020339"/>
                      <a:pt x="729026" y="1019803"/>
                      <a:pt x="728703" y="1019051"/>
                    </a:cubicBezTo>
                    <a:cubicBezTo>
                      <a:pt x="728703" y="1019051"/>
                      <a:pt x="700419" y="964947"/>
                      <a:pt x="663640" y="900753"/>
                    </a:cubicBezTo>
                    <a:cubicBezTo>
                      <a:pt x="649123" y="875633"/>
                      <a:pt x="633421" y="848903"/>
                      <a:pt x="617613" y="823354"/>
                    </a:cubicBezTo>
                    <a:cubicBezTo>
                      <a:pt x="606536" y="805641"/>
                      <a:pt x="595459" y="788680"/>
                      <a:pt x="584813" y="772900"/>
                    </a:cubicBezTo>
                    <a:cubicBezTo>
                      <a:pt x="563197" y="740910"/>
                      <a:pt x="543517" y="714502"/>
                      <a:pt x="529752" y="700332"/>
                    </a:cubicBezTo>
                    <a:cubicBezTo>
                      <a:pt x="527063" y="697434"/>
                      <a:pt x="522546" y="697219"/>
                      <a:pt x="519642" y="699903"/>
                    </a:cubicBezTo>
                    <a:cubicBezTo>
                      <a:pt x="516739" y="702586"/>
                      <a:pt x="516631" y="707095"/>
                      <a:pt x="519320" y="709994"/>
                    </a:cubicBezTo>
                    <a:cubicBezTo>
                      <a:pt x="534699" y="727062"/>
                      <a:pt x="557175" y="761521"/>
                      <a:pt x="581802" y="801562"/>
                    </a:cubicBezTo>
                    <a:cubicBezTo>
                      <a:pt x="592448" y="818738"/>
                      <a:pt x="603418" y="836880"/>
                      <a:pt x="614386" y="855129"/>
                    </a:cubicBezTo>
                    <a:cubicBezTo>
                      <a:pt x="621699" y="867045"/>
                      <a:pt x="629012" y="879068"/>
                      <a:pt x="636110" y="890877"/>
                    </a:cubicBezTo>
                    <a:cubicBezTo>
                      <a:pt x="668157" y="943370"/>
                      <a:pt x="696548" y="991355"/>
                      <a:pt x="709345" y="1013147"/>
                    </a:cubicBezTo>
                    <a:cubicBezTo>
                      <a:pt x="697193" y="1007994"/>
                      <a:pt x="685041" y="1002841"/>
                      <a:pt x="672889" y="997581"/>
                    </a:cubicBezTo>
                    <a:cubicBezTo>
                      <a:pt x="661705" y="992750"/>
                      <a:pt x="650521" y="987813"/>
                      <a:pt x="639336" y="982874"/>
                    </a:cubicBezTo>
                    <a:cubicBezTo>
                      <a:pt x="605246" y="967631"/>
                      <a:pt x="570832" y="951743"/>
                      <a:pt x="536634" y="936070"/>
                    </a:cubicBezTo>
                    <a:cubicBezTo>
                      <a:pt x="537817" y="934353"/>
                      <a:pt x="538892" y="931669"/>
                      <a:pt x="536419" y="927160"/>
                    </a:cubicBezTo>
                    <a:cubicBezTo>
                      <a:pt x="535881" y="925980"/>
                      <a:pt x="535021" y="925014"/>
                      <a:pt x="533946" y="924369"/>
                    </a:cubicBezTo>
                    <a:cubicBezTo>
                      <a:pt x="529321" y="917070"/>
                      <a:pt x="520288" y="901934"/>
                      <a:pt x="516201" y="895278"/>
                    </a:cubicBezTo>
                    <a:cubicBezTo>
                      <a:pt x="509426" y="884328"/>
                      <a:pt x="502328" y="873486"/>
                      <a:pt x="495015" y="862751"/>
                    </a:cubicBezTo>
                    <a:cubicBezTo>
                      <a:pt x="487703" y="852016"/>
                      <a:pt x="480283" y="841496"/>
                      <a:pt x="472755" y="830976"/>
                    </a:cubicBezTo>
                    <a:cubicBezTo>
                      <a:pt x="462108" y="816376"/>
                      <a:pt x="451031" y="801777"/>
                      <a:pt x="439202" y="787499"/>
                    </a:cubicBezTo>
                    <a:cubicBezTo>
                      <a:pt x="427587" y="773437"/>
                      <a:pt x="415328" y="759696"/>
                      <a:pt x="402638" y="746385"/>
                    </a:cubicBezTo>
                    <a:cubicBezTo>
                      <a:pt x="377043" y="719548"/>
                      <a:pt x="349404" y="694535"/>
                      <a:pt x="321121" y="672422"/>
                    </a:cubicBezTo>
                    <a:cubicBezTo>
                      <a:pt x="318002" y="669845"/>
                      <a:pt x="313593" y="670382"/>
                      <a:pt x="311012" y="673388"/>
                    </a:cubicBezTo>
                    <a:cubicBezTo>
                      <a:pt x="308539" y="676393"/>
                      <a:pt x="309076" y="680902"/>
                      <a:pt x="312088" y="683371"/>
                    </a:cubicBezTo>
                    <a:cubicBezTo>
                      <a:pt x="338973" y="706236"/>
                      <a:pt x="364568" y="732000"/>
                      <a:pt x="388980" y="758945"/>
                    </a:cubicBezTo>
                    <a:cubicBezTo>
                      <a:pt x="401132" y="772363"/>
                      <a:pt x="412854" y="785997"/>
                      <a:pt x="424254" y="799737"/>
                    </a:cubicBezTo>
                    <a:cubicBezTo>
                      <a:pt x="435975" y="813800"/>
                      <a:pt x="447267" y="827755"/>
                      <a:pt x="458021" y="841925"/>
                    </a:cubicBezTo>
                    <a:cubicBezTo>
                      <a:pt x="467377" y="854056"/>
                      <a:pt x="476519" y="866294"/>
                      <a:pt x="485552" y="878746"/>
                    </a:cubicBezTo>
                    <a:cubicBezTo>
                      <a:pt x="491574" y="887012"/>
                      <a:pt x="497489" y="895278"/>
                      <a:pt x="503189" y="903758"/>
                    </a:cubicBezTo>
                    <a:cubicBezTo>
                      <a:pt x="507060" y="909448"/>
                      <a:pt x="514480" y="920612"/>
                      <a:pt x="519750" y="928448"/>
                    </a:cubicBezTo>
                    <a:cubicBezTo>
                      <a:pt x="485229" y="912561"/>
                      <a:pt x="450923" y="896888"/>
                      <a:pt x="416188" y="881215"/>
                    </a:cubicBezTo>
                    <a:cubicBezTo>
                      <a:pt x="406402" y="876814"/>
                      <a:pt x="396400" y="872734"/>
                      <a:pt x="386614" y="868441"/>
                    </a:cubicBezTo>
                    <a:cubicBezTo>
                      <a:pt x="386399" y="867367"/>
                      <a:pt x="387689" y="866508"/>
                      <a:pt x="386937" y="865542"/>
                    </a:cubicBezTo>
                    <a:cubicBezTo>
                      <a:pt x="371236" y="844609"/>
                      <a:pt x="341016" y="815518"/>
                      <a:pt x="307894" y="786963"/>
                    </a:cubicBezTo>
                    <a:cubicBezTo>
                      <a:pt x="299506" y="779770"/>
                      <a:pt x="291010" y="772685"/>
                      <a:pt x="282406" y="765815"/>
                    </a:cubicBezTo>
                    <a:cubicBezTo>
                      <a:pt x="273695" y="758730"/>
                      <a:pt x="264877" y="751859"/>
                      <a:pt x="256274" y="745419"/>
                    </a:cubicBezTo>
                    <a:cubicBezTo>
                      <a:pt x="212612" y="712355"/>
                      <a:pt x="175618" y="687450"/>
                      <a:pt x="175618" y="687450"/>
                    </a:cubicBezTo>
                    <a:cubicBezTo>
                      <a:pt x="172499" y="685089"/>
                      <a:pt x="167982" y="685840"/>
                      <a:pt x="165724" y="689061"/>
                    </a:cubicBezTo>
                    <a:cubicBezTo>
                      <a:pt x="163358" y="692174"/>
                      <a:pt x="164111" y="696682"/>
                      <a:pt x="167337" y="698936"/>
                    </a:cubicBezTo>
                    <a:cubicBezTo>
                      <a:pt x="167337" y="698936"/>
                      <a:pt x="190351" y="716756"/>
                      <a:pt x="221538" y="741769"/>
                    </a:cubicBezTo>
                    <a:lnTo>
                      <a:pt x="281438" y="789754"/>
                    </a:lnTo>
                    <a:cubicBezTo>
                      <a:pt x="293483" y="799415"/>
                      <a:pt x="305635" y="809077"/>
                      <a:pt x="317035" y="818631"/>
                    </a:cubicBezTo>
                    <a:cubicBezTo>
                      <a:pt x="333273" y="832157"/>
                      <a:pt x="347039" y="844716"/>
                      <a:pt x="359083" y="856418"/>
                    </a:cubicBezTo>
                    <a:cubicBezTo>
                      <a:pt x="328111" y="842891"/>
                      <a:pt x="297247" y="829044"/>
                      <a:pt x="266060" y="816162"/>
                    </a:cubicBezTo>
                    <a:cubicBezTo>
                      <a:pt x="181425" y="781166"/>
                      <a:pt x="95822" y="749283"/>
                      <a:pt x="9251" y="723090"/>
                    </a:cubicBezTo>
                    <a:cubicBezTo>
                      <a:pt x="5487" y="721909"/>
                      <a:pt x="1508" y="724056"/>
                      <a:pt x="325" y="727706"/>
                    </a:cubicBezTo>
                    <a:cubicBezTo>
                      <a:pt x="-858" y="731463"/>
                      <a:pt x="1293" y="735542"/>
                      <a:pt x="5057" y="736723"/>
                    </a:cubicBezTo>
                    <a:cubicBezTo>
                      <a:pt x="90660" y="763990"/>
                      <a:pt x="175187" y="797375"/>
                      <a:pt x="258962" y="833015"/>
                    </a:cubicBezTo>
                    <a:cubicBezTo>
                      <a:pt x="297892" y="849654"/>
                      <a:pt x="336607" y="867045"/>
                      <a:pt x="375322" y="884328"/>
                    </a:cubicBezTo>
                    <a:cubicBezTo>
                      <a:pt x="355212" y="885080"/>
                      <a:pt x="327251" y="886690"/>
                      <a:pt x="296279" y="888515"/>
                    </a:cubicBezTo>
                    <a:cubicBezTo>
                      <a:pt x="278965" y="889481"/>
                      <a:pt x="260791" y="890554"/>
                      <a:pt x="242724" y="891735"/>
                    </a:cubicBezTo>
                    <a:cubicBezTo>
                      <a:pt x="224549" y="892916"/>
                      <a:pt x="206482" y="894204"/>
                      <a:pt x="189275" y="895063"/>
                    </a:cubicBezTo>
                    <a:cubicBezTo>
                      <a:pt x="157981" y="896781"/>
                      <a:pt x="129697" y="897639"/>
                      <a:pt x="109695" y="896029"/>
                    </a:cubicBezTo>
                    <a:cubicBezTo>
                      <a:pt x="105823" y="895600"/>
                      <a:pt x="102275" y="898391"/>
                      <a:pt x="101844" y="902363"/>
                    </a:cubicBezTo>
                    <a:cubicBezTo>
                      <a:pt x="101414" y="906227"/>
                      <a:pt x="104318" y="909770"/>
                      <a:pt x="108189" y="910199"/>
                    </a:cubicBezTo>
                    <a:cubicBezTo>
                      <a:pt x="130450" y="913098"/>
                      <a:pt x="163143" y="913849"/>
                      <a:pt x="198954" y="912883"/>
                    </a:cubicBezTo>
                    <a:cubicBezTo>
                      <a:pt x="218419" y="912346"/>
                      <a:pt x="238744" y="911380"/>
                      <a:pt x="258855" y="909984"/>
                    </a:cubicBezTo>
                    <a:cubicBezTo>
                      <a:pt x="282299" y="908374"/>
                      <a:pt x="305205" y="906227"/>
                      <a:pt x="325853" y="904188"/>
                    </a:cubicBezTo>
                    <a:cubicBezTo>
                      <a:pt x="354244" y="901611"/>
                      <a:pt x="378118" y="899035"/>
                      <a:pt x="392529" y="898176"/>
                    </a:cubicBezTo>
                    <a:cubicBezTo>
                      <a:pt x="396400" y="897961"/>
                      <a:pt x="400379" y="897210"/>
                      <a:pt x="402638" y="897103"/>
                    </a:cubicBezTo>
                    <a:lnTo>
                      <a:pt x="402960" y="897425"/>
                    </a:lnTo>
                    <a:lnTo>
                      <a:pt x="402745" y="897103"/>
                    </a:lnTo>
                    <a:cubicBezTo>
                      <a:pt x="403820" y="897103"/>
                      <a:pt x="404466" y="897317"/>
                      <a:pt x="404358" y="897961"/>
                    </a:cubicBezTo>
                    <a:cubicBezTo>
                      <a:pt x="404358" y="898069"/>
                      <a:pt x="404358" y="898176"/>
                      <a:pt x="404358" y="898176"/>
                    </a:cubicBezTo>
                    <a:cubicBezTo>
                      <a:pt x="405433" y="898605"/>
                      <a:pt x="406617" y="898820"/>
                      <a:pt x="407907" y="898713"/>
                    </a:cubicBezTo>
                    <a:cubicBezTo>
                      <a:pt x="407907" y="898713"/>
                      <a:pt x="407907" y="898605"/>
                      <a:pt x="407907" y="898605"/>
                    </a:cubicBezTo>
                    <a:cubicBezTo>
                      <a:pt x="408015" y="898713"/>
                      <a:pt x="408122" y="898713"/>
                      <a:pt x="408337" y="898820"/>
                    </a:cubicBezTo>
                    <a:cubicBezTo>
                      <a:pt x="460925" y="922437"/>
                      <a:pt x="513298" y="945732"/>
                      <a:pt x="565563" y="968919"/>
                    </a:cubicBezTo>
                    <a:cubicBezTo>
                      <a:pt x="542226" y="975360"/>
                      <a:pt x="502328" y="985773"/>
                      <a:pt x="453612" y="995542"/>
                    </a:cubicBezTo>
                    <a:cubicBezTo>
                      <a:pt x="425114" y="1001338"/>
                      <a:pt x="394249" y="1006706"/>
                      <a:pt x="363385" y="1010785"/>
                    </a:cubicBezTo>
                    <a:cubicBezTo>
                      <a:pt x="337790" y="1014220"/>
                      <a:pt x="312088" y="1016797"/>
                      <a:pt x="287676" y="1017441"/>
                    </a:cubicBezTo>
                    <a:cubicBezTo>
                      <a:pt x="260683" y="1018085"/>
                      <a:pt x="235195" y="1016797"/>
                      <a:pt x="213042" y="1011859"/>
                    </a:cubicBezTo>
                    <a:cubicBezTo>
                      <a:pt x="209171" y="1011000"/>
                      <a:pt x="205299" y="1013361"/>
                      <a:pt x="204439" y="1017119"/>
                    </a:cubicBezTo>
                    <a:cubicBezTo>
                      <a:pt x="203471" y="1020983"/>
                      <a:pt x="205837" y="1024848"/>
                      <a:pt x="209708" y="1025707"/>
                    </a:cubicBezTo>
                    <a:cubicBezTo>
                      <a:pt x="236916" y="1032792"/>
                      <a:pt x="269286" y="1035260"/>
                      <a:pt x="303592" y="1034402"/>
                    </a:cubicBezTo>
                    <a:cubicBezTo>
                      <a:pt x="324025" y="1033865"/>
                      <a:pt x="344996" y="1032362"/>
                      <a:pt x="365858" y="1029786"/>
                    </a:cubicBezTo>
                    <a:close/>
                    <a:moveTo>
                      <a:pt x="1127359" y="147271"/>
                    </a:moveTo>
                    <a:lnTo>
                      <a:pt x="1127359" y="147271"/>
                    </a:lnTo>
                    <a:lnTo>
                      <a:pt x="1127144" y="147378"/>
                    </a:lnTo>
                    <a:lnTo>
                      <a:pt x="1127359" y="147271"/>
                    </a:lnTo>
                    <a:lnTo>
                      <a:pt x="1127359" y="147271"/>
                    </a:lnTo>
                    <a:lnTo>
                      <a:pt x="1127251" y="147593"/>
                    </a:lnTo>
                    <a:lnTo>
                      <a:pt x="1127144" y="147593"/>
                    </a:lnTo>
                    <a:lnTo>
                      <a:pt x="1127144" y="147700"/>
                    </a:lnTo>
                    <a:lnTo>
                      <a:pt x="1127251" y="147700"/>
                    </a:lnTo>
                    <a:cubicBezTo>
                      <a:pt x="1126499" y="150813"/>
                      <a:pt x="1128112" y="154034"/>
                      <a:pt x="1131123" y="155429"/>
                    </a:cubicBezTo>
                    <a:cubicBezTo>
                      <a:pt x="1134564" y="156932"/>
                      <a:pt x="1138651" y="155429"/>
                      <a:pt x="1140156" y="151994"/>
                    </a:cubicBezTo>
                    <a:cubicBezTo>
                      <a:pt x="1144458" y="153068"/>
                      <a:pt x="1138221" y="151887"/>
                      <a:pt x="1142307" y="152638"/>
                    </a:cubicBezTo>
                    <a:cubicBezTo>
                      <a:pt x="1143060" y="152853"/>
                      <a:pt x="1142415" y="152853"/>
                      <a:pt x="1143060" y="152423"/>
                    </a:cubicBezTo>
                    <a:cubicBezTo>
                      <a:pt x="1143167" y="152316"/>
                      <a:pt x="1143275" y="152102"/>
                      <a:pt x="1143167" y="151994"/>
                    </a:cubicBezTo>
                    <a:cubicBezTo>
                      <a:pt x="1142738" y="151028"/>
                      <a:pt x="1143920" y="151565"/>
                      <a:pt x="1142952" y="151028"/>
                    </a:cubicBezTo>
                    <a:cubicBezTo>
                      <a:pt x="1141339" y="150062"/>
                      <a:pt x="1144351" y="150706"/>
                      <a:pt x="1142522" y="150062"/>
                    </a:cubicBezTo>
                    <a:cubicBezTo>
                      <a:pt x="1141447" y="149525"/>
                      <a:pt x="1143383" y="149847"/>
                      <a:pt x="1142307" y="149525"/>
                    </a:cubicBezTo>
                    <a:cubicBezTo>
                      <a:pt x="1139619" y="148666"/>
                      <a:pt x="1144351" y="149096"/>
                      <a:pt x="1141447" y="148452"/>
                    </a:cubicBezTo>
                    <a:cubicBezTo>
                      <a:pt x="1141662" y="144587"/>
                      <a:pt x="1138651" y="141152"/>
                      <a:pt x="1134672" y="140937"/>
                    </a:cubicBezTo>
                    <a:cubicBezTo>
                      <a:pt x="1131230" y="140722"/>
                      <a:pt x="1128327" y="142977"/>
                      <a:pt x="1127359" y="146197"/>
                    </a:cubicBezTo>
                    <a:lnTo>
                      <a:pt x="1127682" y="146412"/>
                    </a:lnTo>
                    <a:cubicBezTo>
                      <a:pt x="1127574" y="146734"/>
                      <a:pt x="1127466" y="146949"/>
                      <a:pt x="1127359" y="147271"/>
                    </a:cubicBezTo>
                    <a:close/>
                    <a:moveTo>
                      <a:pt x="1126821" y="147378"/>
                    </a:moveTo>
                    <a:cubicBezTo>
                      <a:pt x="1126284" y="147486"/>
                      <a:pt x="1126821" y="147486"/>
                      <a:pt x="1127144" y="147593"/>
                    </a:cubicBezTo>
                    <a:lnTo>
                      <a:pt x="1127144" y="147378"/>
                    </a:lnTo>
                    <a:cubicBezTo>
                      <a:pt x="1127144" y="147378"/>
                      <a:pt x="1127036" y="147378"/>
                      <a:pt x="1126821" y="147378"/>
                    </a:cubicBezTo>
                    <a:close/>
                    <a:moveTo>
                      <a:pt x="1125746" y="146305"/>
                    </a:moveTo>
                    <a:cubicBezTo>
                      <a:pt x="1124671" y="146305"/>
                      <a:pt x="1127251" y="146734"/>
                      <a:pt x="1126176" y="146734"/>
                    </a:cubicBezTo>
                    <a:cubicBezTo>
                      <a:pt x="1124778" y="146734"/>
                      <a:pt x="1126714" y="147056"/>
                      <a:pt x="1127251" y="147271"/>
                    </a:cubicBezTo>
                    <a:cubicBezTo>
                      <a:pt x="1127251" y="146841"/>
                      <a:pt x="1127359" y="146519"/>
                      <a:pt x="1127359" y="146197"/>
                    </a:cubicBezTo>
                    <a:cubicBezTo>
                      <a:pt x="1126606" y="145553"/>
                      <a:pt x="1126284" y="145016"/>
                      <a:pt x="1126176" y="144480"/>
                    </a:cubicBezTo>
                    <a:lnTo>
                      <a:pt x="1125853" y="144909"/>
                    </a:lnTo>
                    <a:cubicBezTo>
                      <a:pt x="1125423" y="145339"/>
                      <a:pt x="1125423" y="144372"/>
                      <a:pt x="1125316" y="144909"/>
                    </a:cubicBezTo>
                    <a:cubicBezTo>
                      <a:pt x="1124993" y="145768"/>
                      <a:pt x="1126391" y="145875"/>
                      <a:pt x="1125531" y="145983"/>
                    </a:cubicBezTo>
                    <a:cubicBezTo>
                      <a:pt x="1124778" y="145983"/>
                      <a:pt x="1126499" y="146305"/>
                      <a:pt x="1125746" y="146305"/>
                    </a:cubicBezTo>
                    <a:close/>
                    <a:moveTo>
                      <a:pt x="1104345" y="855881"/>
                    </a:moveTo>
                    <a:cubicBezTo>
                      <a:pt x="1093591" y="862536"/>
                      <a:pt x="1082729" y="868977"/>
                      <a:pt x="1071653" y="875096"/>
                    </a:cubicBezTo>
                    <a:cubicBezTo>
                      <a:pt x="1060576" y="881108"/>
                      <a:pt x="1049499" y="887012"/>
                      <a:pt x="1038207" y="892701"/>
                    </a:cubicBezTo>
                    <a:cubicBezTo>
                      <a:pt x="1035626" y="893990"/>
                      <a:pt x="1016806" y="899464"/>
                      <a:pt x="1008633" y="900860"/>
                    </a:cubicBezTo>
                    <a:cubicBezTo>
                      <a:pt x="1007665" y="911810"/>
                      <a:pt x="1006375" y="922867"/>
                      <a:pt x="1005515" y="933816"/>
                    </a:cubicBezTo>
                    <a:lnTo>
                      <a:pt x="999922" y="1014006"/>
                    </a:lnTo>
                    <a:lnTo>
                      <a:pt x="997234" y="1041057"/>
                    </a:lnTo>
                    <a:cubicBezTo>
                      <a:pt x="997019" y="1042883"/>
                      <a:pt x="996158" y="1045351"/>
                      <a:pt x="995191" y="1047820"/>
                    </a:cubicBezTo>
                    <a:cubicBezTo>
                      <a:pt x="994761" y="1048572"/>
                      <a:pt x="994115" y="1049646"/>
                      <a:pt x="993577" y="1050612"/>
                    </a:cubicBezTo>
                    <a:cubicBezTo>
                      <a:pt x="994115" y="1051470"/>
                      <a:pt x="994438" y="1052436"/>
                      <a:pt x="994545" y="1053403"/>
                    </a:cubicBezTo>
                    <a:cubicBezTo>
                      <a:pt x="995083" y="1057160"/>
                      <a:pt x="992394" y="1060595"/>
                      <a:pt x="988630" y="1061024"/>
                    </a:cubicBezTo>
                    <a:cubicBezTo>
                      <a:pt x="984437" y="1061669"/>
                      <a:pt x="982071" y="1059843"/>
                      <a:pt x="980673" y="1057804"/>
                    </a:cubicBezTo>
                    <a:cubicBezTo>
                      <a:pt x="979490" y="1056086"/>
                      <a:pt x="978737" y="1052973"/>
                      <a:pt x="979812" y="1049109"/>
                    </a:cubicBezTo>
                    <a:cubicBezTo>
                      <a:pt x="980673" y="1046317"/>
                      <a:pt x="983146" y="1042131"/>
                      <a:pt x="983361" y="1039555"/>
                    </a:cubicBezTo>
                    <a:lnTo>
                      <a:pt x="985727" y="1013040"/>
                    </a:lnTo>
                    <a:lnTo>
                      <a:pt x="990136" y="932635"/>
                    </a:lnTo>
                    <a:cubicBezTo>
                      <a:pt x="990351" y="929414"/>
                      <a:pt x="990674" y="926194"/>
                      <a:pt x="990889" y="923081"/>
                    </a:cubicBezTo>
                    <a:cubicBezTo>
                      <a:pt x="989599" y="923618"/>
                      <a:pt x="988200" y="924154"/>
                      <a:pt x="986157" y="923296"/>
                    </a:cubicBezTo>
                    <a:cubicBezTo>
                      <a:pt x="985619" y="923081"/>
                      <a:pt x="984544" y="922544"/>
                      <a:pt x="983253" y="921256"/>
                    </a:cubicBezTo>
                    <a:cubicBezTo>
                      <a:pt x="982071" y="919968"/>
                      <a:pt x="978307" y="914708"/>
                      <a:pt x="976478" y="912883"/>
                    </a:cubicBezTo>
                    <a:lnTo>
                      <a:pt x="957551" y="894741"/>
                    </a:lnTo>
                    <a:cubicBezTo>
                      <a:pt x="944538" y="883469"/>
                      <a:pt x="931634" y="872305"/>
                      <a:pt x="918944" y="860711"/>
                    </a:cubicBezTo>
                    <a:cubicBezTo>
                      <a:pt x="910448" y="852875"/>
                      <a:pt x="902060" y="844931"/>
                      <a:pt x="893886" y="836773"/>
                    </a:cubicBezTo>
                    <a:cubicBezTo>
                      <a:pt x="877540" y="819919"/>
                      <a:pt x="860656" y="801240"/>
                      <a:pt x="845170" y="780951"/>
                    </a:cubicBezTo>
                    <a:cubicBezTo>
                      <a:pt x="835169" y="767962"/>
                      <a:pt x="825705" y="754329"/>
                      <a:pt x="816995" y="740159"/>
                    </a:cubicBezTo>
                    <a:cubicBezTo>
                      <a:pt x="794518" y="703875"/>
                      <a:pt x="776882" y="664799"/>
                      <a:pt x="768386" y="626262"/>
                    </a:cubicBezTo>
                    <a:cubicBezTo>
                      <a:pt x="767418" y="622397"/>
                      <a:pt x="769784" y="618532"/>
                      <a:pt x="773655" y="617673"/>
                    </a:cubicBezTo>
                    <a:cubicBezTo>
                      <a:pt x="777527" y="616707"/>
                      <a:pt x="781291" y="619069"/>
                      <a:pt x="782259" y="622933"/>
                    </a:cubicBezTo>
                    <a:cubicBezTo>
                      <a:pt x="789894" y="652347"/>
                      <a:pt x="803444" y="681761"/>
                      <a:pt x="820113" y="709886"/>
                    </a:cubicBezTo>
                    <a:cubicBezTo>
                      <a:pt x="832158" y="730497"/>
                      <a:pt x="846031" y="750357"/>
                      <a:pt x="860549" y="769250"/>
                    </a:cubicBezTo>
                    <a:cubicBezTo>
                      <a:pt x="875605" y="789002"/>
                      <a:pt x="891306" y="807681"/>
                      <a:pt x="907007" y="824213"/>
                    </a:cubicBezTo>
                    <a:cubicBezTo>
                      <a:pt x="914749" y="832478"/>
                      <a:pt x="922708" y="840422"/>
                      <a:pt x="930666" y="848259"/>
                    </a:cubicBezTo>
                    <a:cubicBezTo>
                      <a:pt x="942925" y="860175"/>
                      <a:pt x="955400" y="871768"/>
                      <a:pt x="967767" y="883469"/>
                    </a:cubicBezTo>
                    <a:cubicBezTo>
                      <a:pt x="970456" y="886046"/>
                      <a:pt x="973037" y="888622"/>
                      <a:pt x="975618" y="891306"/>
                    </a:cubicBezTo>
                    <a:cubicBezTo>
                      <a:pt x="979382" y="895171"/>
                      <a:pt x="982931" y="899142"/>
                      <a:pt x="986695" y="903114"/>
                    </a:cubicBezTo>
                    <a:cubicBezTo>
                      <a:pt x="987770" y="904295"/>
                      <a:pt x="989491" y="907623"/>
                      <a:pt x="990997" y="909877"/>
                    </a:cubicBezTo>
                    <a:cubicBezTo>
                      <a:pt x="991319" y="910092"/>
                      <a:pt x="991642" y="910307"/>
                      <a:pt x="991964" y="910521"/>
                    </a:cubicBezTo>
                    <a:cubicBezTo>
                      <a:pt x="993792" y="886261"/>
                      <a:pt x="995728" y="862107"/>
                      <a:pt x="997987" y="837846"/>
                    </a:cubicBezTo>
                    <a:cubicBezTo>
                      <a:pt x="999277" y="823998"/>
                      <a:pt x="1000783" y="810150"/>
                      <a:pt x="1002181" y="796302"/>
                    </a:cubicBezTo>
                    <a:cubicBezTo>
                      <a:pt x="996481" y="790935"/>
                      <a:pt x="984114" y="782991"/>
                      <a:pt x="981748" y="780736"/>
                    </a:cubicBezTo>
                    <a:cubicBezTo>
                      <a:pt x="970886" y="770324"/>
                      <a:pt x="960562" y="759267"/>
                      <a:pt x="950776" y="747780"/>
                    </a:cubicBezTo>
                    <a:cubicBezTo>
                      <a:pt x="940882" y="736187"/>
                      <a:pt x="931741" y="724164"/>
                      <a:pt x="923138" y="711819"/>
                    </a:cubicBezTo>
                    <a:cubicBezTo>
                      <a:pt x="913244" y="697326"/>
                      <a:pt x="904103" y="682298"/>
                      <a:pt x="895930" y="666732"/>
                    </a:cubicBezTo>
                    <a:cubicBezTo>
                      <a:pt x="887864" y="651274"/>
                      <a:pt x="880552" y="635386"/>
                      <a:pt x="873992" y="619176"/>
                    </a:cubicBezTo>
                    <a:cubicBezTo>
                      <a:pt x="866141" y="599853"/>
                      <a:pt x="859258" y="580101"/>
                      <a:pt x="853021" y="560242"/>
                    </a:cubicBezTo>
                    <a:cubicBezTo>
                      <a:pt x="843557" y="530292"/>
                      <a:pt x="835492" y="500127"/>
                      <a:pt x="827641" y="470498"/>
                    </a:cubicBezTo>
                    <a:cubicBezTo>
                      <a:pt x="826566" y="466741"/>
                      <a:pt x="828716" y="462769"/>
                      <a:pt x="832480" y="461696"/>
                    </a:cubicBezTo>
                    <a:cubicBezTo>
                      <a:pt x="836244" y="460622"/>
                      <a:pt x="840224" y="462877"/>
                      <a:pt x="841299" y="466634"/>
                    </a:cubicBezTo>
                    <a:cubicBezTo>
                      <a:pt x="850332" y="495618"/>
                      <a:pt x="859581" y="525246"/>
                      <a:pt x="869797" y="554660"/>
                    </a:cubicBezTo>
                    <a:cubicBezTo>
                      <a:pt x="876572" y="573875"/>
                      <a:pt x="883885" y="593090"/>
                      <a:pt x="891736" y="611876"/>
                    </a:cubicBezTo>
                    <a:cubicBezTo>
                      <a:pt x="898296" y="627550"/>
                      <a:pt x="905286" y="643008"/>
                      <a:pt x="912921" y="658037"/>
                    </a:cubicBezTo>
                    <a:cubicBezTo>
                      <a:pt x="920557" y="673066"/>
                      <a:pt x="928837" y="687772"/>
                      <a:pt x="937979" y="701835"/>
                    </a:cubicBezTo>
                    <a:cubicBezTo>
                      <a:pt x="945937" y="713965"/>
                      <a:pt x="954433" y="725881"/>
                      <a:pt x="963574" y="737260"/>
                    </a:cubicBezTo>
                    <a:cubicBezTo>
                      <a:pt x="972607" y="748746"/>
                      <a:pt x="982178" y="759803"/>
                      <a:pt x="992287" y="770216"/>
                    </a:cubicBezTo>
                    <a:cubicBezTo>
                      <a:pt x="993685" y="771612"/>
                      <a:pt x="998740" y="775476"/>
                      <a:pt x="1003902" y="779448"/>
                    </a:cubicBezTo>
                    <a:cubicBezTo>
                      <a:pt x="1006698" y="751645"/>
                      <a:pt x="1009493" y="723842"/>
                      <a:pt x="1012290" y="696038"/>
                    </a:cubicBezTo>
                    <a:cubicBezTo>
                      <a:pt x="1016806" y="652455"/>
                      <a:pt x="1020463" y="608871"/>
                      <a:pt x="1024227" y="565180"/>
                    </a:cubicBezTo>
                    <a:cubicBezTo>
                      <a:pt x="1022829" y="564106"/>
                      <a:pt x="1021323" y="562926"/>
                      <a:pt x="1020140" y="561852"/>
                    </a:cubicBezTo>
                    <a:cubicBezTo>
                      <a:pt x="1018419" y="560349"/>
                      <a:pt x="1017129" y="558739"/>
                      <a:pt x="1016054" y="556914"/>
                    </a:cubicBezTo>
                    <a:cubicBezTo>
                      <a:pt x="1008311" y="544032"/>
                      <a:pt x="1000460" y="531365"/>
                      <a:pt x="992825" y="518376"/>
                    </a:cubicBezTo>
                    <a:cubicBezTo>
                      <a:pt x="987770" y="509680"/>
                      <a:pt x="982716" y="500985"/>
                      <a:pt x="977984" y="492075"/>
                    </a:cubicBezTo>
                    <a:cubicBezTo>
                      <a:pt x="967445" y="472216"/>
                      <a:pt x="957659" y="452356"/>
                      <a:pt x="949055" y="432067"/>
                    </a:cubicBezTo>
                    <a:cubicBezTo>
                      <a:pt x="943248" y="418327"/>
                      <a:pt x="938086" y="404479"/>
                      <a:pt x="933354" y="390416"/>
                    </a:cubicBezTo>
                    <a:cubicBezTo>
                      <a:pt x="921525" y="355635"/>
                      <a:pt x="912706" y="319888"/>
                      <a:pt x="906146" y="282852"/>
                    </a:cubicBezTo>
                    <a:cubicBezTo>
                      <a:pt x="905394" y="279095"/>
                      <a:pt x="907867" y="275338"/>
                      <a:pt x="911738" y="274479"/>
                    </a:cubicBezTo>
                    <a:cubicBezTo>
                      <a:pt x="915610" y="273728"/>
                      <a:pt x="919374" y="276304"/>
                      <a:pt x="920127" y="280169"/>
                    </a:cubicBezTo>
                    <a:cubicBezTo>
                      <a:pt x="928085" y="316023"/>
                      <a:pt x="938624" y="350482"/>
                      <a:pt x="950991" y="384190"/>
                    </a:cubicBezTo>
                    <a:cubicBezTo>
                      <a:pt x="956046" y="397716"/>
                      <a:pt x="961315" y="411241"/>
                      <a:pt x="966907" y="424553"/>
                    </a:cubicBezTo>
                    <a:cubicBezTo>
                      <a:pt x="975188" y="444520"/>
                      <a:pt x="983899" y="464379"/>
                      <a:pt x="993792" y="483917"/>
                    </a:cubicBezTo>
                    <a:cubicBezTo>
                      <a:pt x="998094" y="492827"/>
                      <a:pt x="1002718" y="501522"/>
                      <a:pt x="1007450" y="510217"/>
                    </a:cubicBezTo>
                    <a:cubicBezTo>
                      <a:pt x="1013580" y="521704"/>
                      <a:pt x="1019925" y="533190"/>
                      <a:pt x="1026163" y="544676"/>
                    </a:cubicBezTo>
                    <a:cubicBezTo>
                      <a:pt x="1027345" y="530721"/>
                      <a:pt x="1028743" y="516873"/>
                      <a:pt x="1029927" y="502917"/>
                    </a:cubicBezTo>
                    <a:cubicBezTo>
                      <a:pt x="1033153" y="465238"/>
                      <a:pt x="1037132" y="427666"/>
                      <a:pt x="1040466" y="389987"/>
                    </a:cubicBezTo>
                    <a:cubicBezTo>
                      <a:pt x="1040250" y="389128"/>
                      <a:pt x="1038853" y="389021"/>
                      <a:pt x="1038960" y="388161"/>
                    </a:cubicBezTo>
                    <a:cubicBezTo>
                      <a:pt x="1039390" y="382794"/>
                      <a:pt x="1037669" y="376353"/>
                      <a:pt x="1035411" y="369483"/>
                    </a:cubicBezTo>
                    <a:cubicBezTo>
                      <a:pt x="1029927" y="352737"/>
                      <a:pt x="1019925" y="333951"/>
                      <a:pt x="1015839" y="322249"/>
                    </a:cubicBezTo>
                    <a:cubicBezTo>
                      <a:pt x="1011107" y="308079"/>
                      <a:pt x="1006375" y="293802"/>
                      <a:pt x="1002396" y="279417"/>
                    </a:cubicBezTo>
                    <a:cubicBezTo>
                      <a:pt x="999707" y="269863"/>
                      <a:pt x="997341" y="260095"/>
                      <a:pt x="995191" y="250433"/>
                    </a:cubicBezTo>
                    <a:cubicBezTo>
                      <a:pt x="989706" y="225958"/>
                      <a:pt x="985727" y="201375"/>
                      <a:pt x="982824" y="176577"/>
                    </a:cubicBezTo>
                    <a:cubicBezTo>
                      <a:pt x="982286" y="172712"/>
                      <a:pt x="984974" y="169062"/>
                      <a:pt x="988846" y="168526"/>
                    </a:cubicBezTo>
                    <a:cubicBezTo>
                      <a:pt x="992717" y="167882"/>
                      <a:pt x="996374" y="170566"/>
                      <a:pt x="996911" y="174537"/>
                    </a:cubicBezTo>
                    <a:cubicBezTo>
                      <a:pt x="1000353" y="193753"/>
                      <a:pt x="1004869" y="212753"/>
                      <a:pt x="1009601" y="231754"/>
                    </a:cubicBezTo>
                    <a:cubicBezTo>
                      <a:pt x="1013257" y="246032"/>
                      <a:pt x="1017129" y="260202"/>
                      <a:pt x="1021108" y="274265"/>
                    </a:cubicBezTo>
                    <a:cubicBezTo>
                      <a:pt x="1024980" y="288542"/>
                      <a:pt x="1028743" y="302712"/>
                      <a:pt x="1033045" y="316775"/>
                    </a:cubicBezTo>
                    <a:cubicBezTo>
                      <a:pt x="1035304" y="324933"/>
                      <a:pt x="1039928" y="336634"/>
                      <a:pt x="1044230" y="348550"/>
                    </a:cubicBezTo>
                    <a:cubicBezTo>
                      <a:pt x="1048423" y="303248"/>
                      <a:pt x="1051972" y="257948"/>
                      <a:pt x="1056919" y="212753"/>
                    </a:cubicBezTo>
                    <a:cubicBezTo>
                      <a:pt x="1064340" y="143728"/>
                      <a:pt x="1073050" y="74917"/>
                      <a:pt x="1083805" y="6107"/>
                    </a:cubicBezTo>
                    <a:cubicBezTo>
                      <a:pt x="1084450" y="2135"/>
                      <a:pt x="1088107" y="-549"/>
                      <a:pt x="1091978" y="95"/>
                    </a:cubicBezTo>
                    <a:cubicBezTo>
                      <a:pt x="1095849" y="632"/>
                      <a:pt x="1098538" y="4282"/>
                      <a:pt x="1098000" y="8147"/>
                    </a:cubicBezTo>
                    <a:cubicBezTo>
                      <a:pt x="1088214" y="76850"/>
                      <a:pt x="1080686" y="145660"/>
                      <a:pt x="1074019" y="214471"/>
                    </a:cubicBezTo>
                    <a:cubicBezTo>
                      <a:pt x="1069717" y="258914"/>
                      <a:pt x="1066275" y="303463"/>
                      <a:pt x="1062619" y="348013"/>
                    </a:cubicBezTo>
                    <a:cubicBezTo>
                      <a:pt x="1063695" y="344471"/>
                      <a:pt x="1064877" y="340713"/>
                      <a:pt x="1065523" y="338566"/>
                    </a:cubicBezTo>
                    <a:cubicBezTo>
                      <a:pt x="1067244" y="332984"/>
                      <a:pt x="1069179" y="327509"/>
                      <a:pt x="1071222" y="322035"/>
                    </a:cubicBezTo>
                    <a:cubicBezTo>
                      <a:pt x="1074234" y="314091"/>
                      <a:pt x="1077352" y="306147"/>
                      <a:pt x="1080256" y="298203"/>
                    </a:cubicBezTo>
                    <a:cubicBezTo>
                      <a:pt x="1084773" y="286395"/>
                      <a:pt x="1088859" y="274479"/>
                      <a:pt x="1093161" y="262778"/>
                    </a:cubicBezTo>
                    <a:cubicBezTo>
                      <a:pt x="1097462" y="250970"/>
                      <a:pt x="1101872" y="239269"/>
                      <a:pt x="1105958" y="227460"/>
                    </a:cubicBezTo>
                    <a:cubicBezTo>
                      <a:pt x="1111443" y="211680"/>
                      <a:pt x="1116712" y="195900"/>
                      <a:pt x="1121229" y="179690"/>
                    </a:cubicBezTo>
                    <a:cubicBezTo>
                      <a:pt x="1122197" y="175933"/>
                      <a:pt x="1126068" y="173571"/>
                      <a:pt x="1129832" y="174537"/>
                    </a:cubicBezTo>
                    <a:cubicBezTo>
                      <a:pt x="1133704" y="175396"/>
                      <a:pt x="1136070" y="179261"/>
                      <a:pt x="1135102" y="183125"/>
                    </a:cubicBezTo>
                    <a:cubicBezTo>
                      <a:pt x="1130693" y="204166"/>
                      <a:pt x="1125638" y="224776"/>
                      <a:pt x="1119401" y="245065"/>
                    </a:cubicBezTo>
                    <a:cubicBezTo>
                      <a:pt x="1116282" y="255264"/>
                      <a:pt x="1112841" y="265355"/>
                      <a:pt x="1109185" y="275338"/>
                    </a:cubicBezTo>
                    <a:cubicBezTo>
                      <a:pt x="1105421" y="285214"/>
                      <a:pt x="1101334" y="294983"/>
                      <a:pt x="1097247" y="304859"/>
                    </a:cubicBezTo>
                    <a:lnTo>
                      <a:pt x="1080256" y="343719"/>
                    </a:lnTo>
                    <a:cubicBezTo>
                      <a:pt x="1078428" y="348228"/>
                      <a:pt x="1074341" y="358641"/>
                      <a:pt x="1072513" y="363579"/>
                    </a:cubicBezTo>
                    <a:cubicBezTo>
                      <a:pt x="1072406" y="364330"/>
                      <a:pt x="1072298" y="365081"/>
                      <a:pt x="1071975" y="365833"/>
                    </a:cubicBezTo>
                    <a:cubicBezTo>
                      <a:pt x="1068857" y="373562"/>
                      <a:pt x="1061544" y="370234"/>
                      <a:pt x="1060683" y="369698"/>
                    </a:cubicBezTo>
                    <a:cubicBezTo>
                      <a:pt x="1057027" y="414677"/>
                      <a:pt x="1052940" y="459549"/>
                      <a:pt x="1049176" y="504528"/>
                    </a:cubicBezTo>
                    <a:cubicBezTo>
                      <a:pt x="1048316" y="515263"/>
                      <a:pt x="1047026" y="525997"/>
                      <a:pt x="1046058" y="536733"/>
                    </a:cubicBezTo>
                    <a:lnTo>
                      <a:pt x="1051865" y="528789"/>
                    </a:lnTo>
                    <a:cubicBezTo>
                      <a:pt x="1058102" y="520093"/>
                      <a:pt x="1064124" y="511291"/>
                      <a:pt x="1070039" y="502488"/>
                    </a:cubicBezTo>
                    <a:cubicBezTo>
                      <a:pt x="1076062" y="493686"/>
                      <a:pt x="1081869" y="484883"/>
                      <a:pt x="1087676" y="475866"/>
                    </a:cubicBezTo>
                    <a:cubicBezTo>
                      <a:pt x="1098753" y="458797"/>
                      <a:pt x="1109830" y="441407"/>
                      <a:pt x="1121014" y="424016"/>
                    </a:cubicBezTo>
                    <a:cubicBezTo>
                      <a:pt x="1132091" y="406733"/>
                      <a:pt x="1143275" y="389557"/>
                      <a:pt x="1154029" y="372059"/>
                    </a:cubicBezTo>
                    <a:cubicBezTo>
                      <a:pt x="1168332" y="348657"/>
                      <a:pt x="1182097" y="325041"/>
                      <a:pt x="1194142" y="300780"/>
                    </a:cubicBezTo>
                    <a:cubicBezTo>
                      <a:pt x="1195863" y="297237"/>
                      <a:pt x="1200057" y="295734"/>
                      <a:pt x="1203606" y="297452"/>
                    </a:cubicBezTo>
                    <a:cubicBezTo>
                      <a:pt x="1207262" y="299062"/>
                      <a:pt x="1208768" y="303356"/>
                      <a:pt x="1207047" y="306898"/>
                    </a:cubicBezTo>
                    <a:cubicBezTo>
                      <a:pt x="1193067" y="338244"/>
                      <a:pt x="1176828" y="369161"/>
                      <a:pt x="1159084" y="399111"/>
                    </a:cubicBezTo>
                    <a:cubicBezTo>
                      <a:pt x="1152093" y="411027"/>
                      <a:pt x="1144781" y="422835"/>
                      <a:pt x="1137361" y="434429"/>
                    </a:cubicBezTo>
                    <a:cubicBezTo>
                      <a:pt x="1125961" y="451927"/>
                      <a:pt x="1114131" y="468995"/>
                      <a:pt x="1102624" y="485849"/>
                    </a:cubicBezTo>
                    <a:cubicBezTo>
                      <a:pt x="1096387" y="494759"/>
                      <a:pt x="1090150" y="503454"/>
                      <a:pt x="1083805" y="512150"/>
                    </a:cubicBezTo>
                    <a:cubicBezTo>
                      <a:pt x="1077352" y="520845"/>
                      <a:pt x="1070900" y="529433"/>
                      <a:pt x="1064232" y="537913"/>
                    </a:cubicBezTo>
                    <a:lnTo>
                      <a:pt x="1049607" y="555948"/>
                    </a:lnTo>
                    <a:cubicBezTo>
                      <a:pt x="1048531" y="557129"/>
                      <a:pt x="1045735" y="559168"/>
                      <a:pt x="1043692" y="560886"/>
                    </a:cubicBezTo>
                    <a:cubicBezTo>
                      <a:pt x="1039497" y="606616"/>
                      <a:pt x="1035411" y="652240"/>
                      <a:pt x="1030357" y="697970"/>
                    </a:cubicBezTo>
                    <a:cubicBezTo>
                      <a:pt x="1027453" y="724271"/>
                      <a:pt x="1024549" y="750357"/>
                      <a:pt x="1021538" y="776657"/>
                    </a:cubicBezTo>
                    <a:lnTo>
                      <a:pt x="1039175" y="755188"/>
                    </a:lnTo>
                    <a:lnTo>
                      <a:pt x="1092731" y="689275"/>
                    </a:lnTo>
                    <a:cubicBezTo>
                      <a:pt x="1108754" y="669309"/>
                      <a:pt x="1128004" y="647195"/>
                      <a:pt x="1147900" y="624114"/>
                    </a:cubicBezTo>
                    <a:cubicBezTo>
                      <a:pt x="1166074" y="603181"/>
                      <a:pt x="1184679" y="581390"/>
                      <a:pt x="1201347" y="558954"/>
                    </a:cubicBezTo>
                    <a:cubicBezTo>
                      <a:pt x="1224792" y="527500"/>
                      <a:pt x="1244579" y="494974"/>
                      <a:pt x="1253290" y="462340"/>
                    </a:cubicBezTo>
                    <a:cubicBezTo>
                      <a:pt x="1254258" y="458475"/>
                      <a:pt x="1258129" y="456114"/>
                      <a:pt x="1262001" y="457080"/>
                    </a:cubicBezTo>
                    <a:cubicBezTo>
                      <a:pt x="1265765" y="458046"/>
                      <a:pt x="1268131" y="461910"/>
                      <a:pt x="1267163" y="465775"/>
                    </a:cubicBezTo>
                    <a:cubicBezTo>
                      <a:pt x="1259097" y="500556"/>
                      <a:pt x="1239847" y="535766"/>
                      <a:pt x="1215973" y="569581"/>
                    </a:cubicBezTo>
                    <a:cubicBezTo>
                      <a:pt x="1199519" y="592769"/>
                      <a:pt x="1181022" y="615419"/>
                      <a:pt x="1162525" y="636782"/>
                    </a:cubicBezTo>
                    <a:cubicBezTo>
                      <a:pt x="1142738" y="659647"/>
                      <a:pt x="1122842" y="680902"/>
                      <a:pt x="1106603" y="700547"/>
                    </a:cubicBezTo>
                    <a:cubicBezTo>
                      <a:pt x="1099291" y="709242"/>
                      <a:pt x="1091871" y="717937"/>
                      <a:pt x="1084450" y="726525"/>
                    </a:cubicBezTo>
                    <a:cubicBezTo>
                      <a:pt x="1073373" y="739407"/>
                      <a:pt x="1062081" y="752182"/>
                      <a:pt x="1050897" y="764956"/>
                    </a:cubicBezTo>
                    <a:lnTo>
                      <a:pt x="1032077" y="786211"/>
                    </a:lnTo>
                    <a:cubicBezTo>
                      <a:pt x="1030894" y="787607"/>
                      <a:pt x="1027238" y="789432"/>
                      <a:pt x="1024872" y="791149"/>
                    </a:cubicBezTo>
                    <a:cubicBezTo>
                      <a:pt x="1025087" y="791901"/>
                      <a:pt x="1024980" y="792759"/>
                      <a:pt x="1024872" y="793511"/>
                    </a:cubicBezTo>
                    <a:cubicBezTo>
                      <a:pt x="1024442" y="796195"/>
                      <a:pt x="1021646" y="796731"/>
                      <a:pt x="1019280" y="797375"/>
                    </a:cubicBezTo>
                    <a:cubicBezTo>
                      <a:pt x="1017667" y="811438"/>
                      <a:pt x="1016054" y="825394"/>
                      <a:pt x="1014548" y="839456"/>
                    </a:cubicBezTo>
                    <a:cubicBezTo>
                      <a:pt x="1012935" y="855022"/>
                      <a:pt x="1011537" y="870695"/>
                      <a:pt x="1010031" y="886261"/>
                    </a:cubicBezTo>
                    <a:cubicBezTo>
                      <a:pt x="1017774" y="884221"/>
                      <a:pt x="1029174" y="880356"/>
                      <a:pt x="1031109" y="879283"/>
                    </a:cubicBezTo>
                    <a:cubicBezTo>
                      <a:pt x="1041971" y="873271"/>
                      <a:pt x="1052725" y="867045"/>
                      <a:pt x="1063264" y="860711"/>
                    </a:cubicBezTo>
                    <a:cubicBezTo>
                      <a:pt x="1073911" y="854271"/>
                      <a:pt x="1084343" y="847722"/>
                      <a:pt x="1094559" y="840852"/>
                    </a:cubicBezTo>
                    <a:cubicBezTo>
                      <a:pt x="1113271" y="828399"/>
                      <a:pt x="1131983" y="814766"/>
                      <a:pt x="1150373" y="800381"/>
                    </a:cubicBezTo>
                    <a:cubicBezTo>
                      <a:pt x="1168332" y="786318"/>
                      <a:pt x="1185861" y="771397"/>
                      <a:pt x="1202208" y="755509"/>
                    </a:cubicBezTo>
                    <a:cubicBezTo>
                      <a:pt x="1224146" y="733932"/>
                      <a:pt x="1244041" y="710745"/>
                      <a:pt x="1259635" y="685196"/>
                    </a:cubicBezTo>
                    <a:cubicBezTo>
                      <a:pt x="1261571" y="681761"/>
                      <a:pt x="1265980" y="680580"/>
                      <a:pt x="1269421" y="682619"/>
                    </a:cubicBezTo>
                    <a:cubicBezTo>
                      <a:pt x="1272755" y="684552"/>
                      <a:pt x="1273938" y="688953"/>
                      <a:pt x="1272002" y="692281"/>
                    </a:cubicBezTo>
                    <a:cubicBezTo>
                      <a:pt x="1253075" y="726311"/>
                      <a:pt x="1227372" y="757227"/>
                      <a:pt x="1198229" y="784816"/>
                    </a:cubicBezTo>
                    <a:cubicBezTo>
                      <a:pt x="1186722" y="795551"/>
                      <a:pt x="1174677" y="805856"/>
                      <a:pt x="1162310" y="815518"/>
                    </a:cubicBezTo>
                    <a:cubicBezTo>
                      <a:pt x="1143383" y="830224"/>
                      <a:pt x="1123702" y="843535"/>
                      <a:pt x="1104345" y="855881"/>
                    </a:cubicBezTo>
                    <a:close/>
                    <a:moveTo>
                      <a:pt x="991857" y="910951"/>
                    </a:moveTo>
                    <a:cubicBezTo>
                      <a:pt x="991857" y="910843"/>
                      <a:pt x="991857" y="910843"/>
                      <a:pt x="991857" y="910736"/>
                    </a:cubicBezTo>
                    <a:cubicBezTo>
                      <a:pt x="991749" y="910736"/>
                      <a:pt x="991534" y="910629"/>
                      <a:pt x="991427" y="910629"/>
                    </a:cubicBezTo>
                    <a:cubicBezTo>
                      <a:pt x="991642" y="910843"/>
                      <a:pt x="991749" y="910736"/>
                      <a:pt x="991857" y="910951"/>
                    </a:cubicBezTo>
                    <a:close/>
                    <a:moveTo>
                      <a:pt x="1737226" y="1029034"/>
                    </a:moveTo>
                    <a:cubicBezTo>
                      <a:pt x="1719697" y="1031826"/>
                      <a:pt x="1702060" y="1034294"/>
                      <a:pt x="1684531" y="1037086"/>
                    </a:cubicBezTo>
                    <a:cubicBezTo>
                      <a:pt x="1688510" y="1039447"/>
                      <a:pt x="1692919" y="1041702"/>
                      <a:pt x="1698511" y="1043849"/>
                    </a:cubicBezTo>
                    <a:cubicBezTo>
                      <a:pt x="1711739" y="1048787"/>
                      <a:pt x="1727763" y="1052866"/>
                      <a:pt x="1740453" y="1055764"/>
                    </a:cubicBezTo>
                    <a:cubicBezTo>
                      <a:pt x="1761961" y="1061024"/>
                      <a:pt x="1785405" y="1066929"/>
                      <a:pt x="1809387" y="1073155"/>
                    </a:cubicBezTo>
                    <a:cubicBezTo>
                      <a:pt x="1832078" y="1079059"/>
                      <a:pt x="1855091" y="1084963"/>
                      <a:pt x="1877891" y="1089150"/>
                    </a:cubicBezTo>
                    <a:cubicBezTo>
                      <a:pt x="1898216" y="1092800"/>
                      <a:pt x="1918110" y="1095376"/>
                      <a:pt x="1937038" y="1095376"/>
                    </a:cubicBezTo>
                    <a:cubicBezTo>
                      <a:pt x="1940910" y="1095161"/>
                      <a:pt x="1944243" y="1098274"/>
                      <a:pt x="1944351" y="1102246"/>
                    </a:cubicBezTo>
                    <a:cubicBezTo>
                      <a:pt x="1944458" y="1106218"/>
                      <a:pt x="1941340" y="1109439"/>
                      <a:pt x="1937468" y="1109546"/>
                    </a:cubicBezTo>
                    <a:cubicBezTo>
                      <a:pt x="1911336" y="1110942"/>
                      <a:pt x="1883052" y="1108150"/>
                      <a:pt x="1854661" y="1102998"/>
                    </a:cubicBezTo>
                    <a:cubicBezTo>
                      <a:pt x="1838530" y="1100099"/>
                      <a:pt x="1822399" y="1096450"/>
                      <a:pt x="1806591" y="1092370"/>
                    </a:cubicBezTo>
                    <a:cubicBezTo>
                      <a:pt x="1781856" y="1086037"/>
                      <a:pt x="1757981" y="1078522"/>
                      <a:pt x="1736044" y="1072618"/>
                    </a:cubicBezTo>
                    <a:cubicBezTo>
                      <a:pt x="1720665" y="1068217"/>
                      <a:pt x="1700125" y="1061883"/>
                      <a:pt x="1685606" y="1054691"/>
                    </a:cubicBezTo>
                    <a:cubicBezTo>
                      <a:pt x="1676466" y="1050075"/>
                      <a:pt x="1670443" y="1044922"/>
                      <a:pt x="1667325" y="1039769"/>
                    </a:cubicBezTo>
                    <a:cubicBezTo>
                      <a:pt x="1640654" y="1043849"/>
                      <a:pt x="1613984" y="1048035"/>
                      <a:pt x="1587313" y="1051900"/>
                    </a:cubicBezTo>
                    <a:cubicBezTo>
                      <a:pt x="1568063" y="1054691"/>
                      <a:pt x="1548706" y="1057267"/>
                      <a:pt x="1529456" y="1060058"/>
                    </a:cubicBezTo>
                    <a:lnTo>
                      <a:pt x="1581936" y="1088613"/>
                    </a:lnTo>
                    <a:cubicBezTo>
                      <a:pt x="1612263" y="1105145"/>
                      <a:pt x="1642052" y="1119852"/>
                      <a:pt x="1672594" y="1132841"/>
                    </a:cubicBezTo>
                    <a:cubicBezTo>
                      <a:pt x="1702813" y="1145937"/>
                      <a:pt x="1733785" y="1157424"/>
                      <a:pt x="1767230" y="1165689"/>
                    </a:cubicBezTo>
                    <a:cubicBezTo>
                      <a:pt x="1778630" y="1168695"/>
                      <a:pt x="1792395" y="1174170"/>
                      <a:pt x="1806052" y="1177498"/>
                    </a:cubicBezTo>
                    <a:cubicBezTo>
                      <a:pt x="1814333" y="1179538"/>
                      <a:pt x="1822399" y="1180826"/>
                      <a:pt x="1829819" y="1179538"/>
                    </a:cubicBezTo>
                    <a:cubicBezTo>
                      <a:pt x="1833691" y="1178786"/>
                      <a:pt x="1837454" y="1181255"/>
                      <a:pt x="1838208" y="1185120"/>
                    </a:cubicBezTo>
                    <a:cubicBezTo>
                      <a:pt x="1838960" y="1188984"/>
                      <a:pt x="1836380" y="1192742"/>
                      <a:pt x="1832508" y="1193493"/>
                    </a:cubicBezTo>
                    <a:cubicBezTo>
                      <a:pt x="1825517" y="1195103"/>
                      <a:pt x="1817774" y="1194889"/>
                      <a:pt x="1809817" y="1193815"/>
                    </a:cubicBezTo>
                    <a:cubicBezTo>
                      <a:pt x="1793793" y="1191561"/>
                      <a:pt x="1776909" y="1185120"/>
                      <a:pt x="1763251" y="1182221"/>
                    </a:cubicBezTo>
                    <a:cubicBezTo>
                      <a:pt x="1728623" y="1174385"/>
                      <a:pt x="1696145" y="1163972"/>
                      <a:pt x="1664958" y="1150661"/>
                    </a:cubicBezTo>
                    <a:cubicBezTo>
                      <a:pt x="1633879" y="1137349"/>
                      <a:pt x="1603982" y="1121140"/>
                      <a:pt x="1573548" y="1103642"/>
                    </a:cubicBezTo>
                    <a:lnTo>
                      <a:pt x="1520423" y="1072081"/>
                    </a:lnTo>
                    <a:cubicBezTo>
                      <a:pt x="1519670" y="1071545"/>
                      <a:pt x="1512572" y="1067358"/>
                      <a:pt x="1505582" y="1063279"/>
                    </a:cubicBezTo>
                    <a:cubicBezTo>
                      <a:pt x="1457833" y="1070042"/>
                      <a:pt x="1409978" y="1076697"/>
                      <a:pt x="1362122" y="1083353"/>
                    </a:cubicBezTo>
                    <a:cubicBezTo>
                      <a:pt x="1360294" y="1083568"/>
                      <a:pt x="1358358" y="1083890"/>
                      <a:pt x="1356530" y="1084104"/>
                    </a:cubicBezTo>
                    <a:lnTo>
                      <a:pt x="1374382" y="1096772"/>
                    </a:lnTo>
                    <a:cubicBezTo>
                      <a:pt x="1383737" y="1102998"/>
                      <a:pt x="1393524" y="1108902"/>
                      <a:pt x="1403418" y="1114484"/>
                    </a:cubicBezTo>
                    <a:cubicBezTo>
                      <a:pt x="1418259" y="1122857"/>
                      <a:pt x="1433529" y="1130694"/>
                      <a:pt x="1448800" y="1138208"/>
                    </a:cubicBezTo>
                    <a:cubicBezTo>
                      <a:pt x="1470954" y="1149265"/>
                      <a:pt x="1493107" y="1160000"/>
                      <a:pt x="1515368" y="1170520"/>
                    </a:cubicBezTo>
                    <a:cubicBezTo>
                      <a:pt x="1537522" y="1181148"/>
                      <a:pt x="1559783" y="1191346"/>
                      <a:pt x="1582367" y="1200792"/>
                    </a:cubicBezTo>
                    <a:cubicBezTo>
                      <a:pt x="1612371" y="1213138"/>
                      <a:pt x="1642912" y="1224087"/>
                      <a:pt x="1674852" y="1232461"/>
                    </a:cubicBezTo>
                    <a:cubicBezTo>
                      <a:pt x="1678616" y="1233319"/>
                      <a:pt x="1680982" y="1237184"/>
                      <a:pt x="1680122" y="1241048"/>
                    </a:cubicBezTo>
                    <a:cubicBezTo>
                      <a:pt x="1679153" y="1244806"/>
                      <a:pt x="1675282" y="1247167"/>
                      <a:pt x="1671518" y="1246309"/>
                    </a:cubicBezTo>
                    <a:cubicBezTo>
                      <a:pt x="1630223" y="1237184"/>
                      <a:pt x="1590862" y="1223980"/>
                      <a:pt x="1552578" y="1208200"/>
                    </a:cubicBezTo>
                    <a:cubicBezTo>
                      <a:pt x="1533435" y="1200256"/>
                      <a:pt x="1514508" y="1191668"/>
                      <a:pt x="1495796" y="1182543"/>
                    </a:cubicBezTo>
                    <a:cubicBezTo>
                      <a:pt x="1477298" y="1173633"/>
                      <a:pt x="1459017" y="1163972"/>
                      <a:pt x="1440627" y="1154418"/>
                    </a:cubicBezTo>
                    <a:cubicBezTo>
                      <a:pt x="1427722" y="1147655"/>
                      <a:pt x="1414925" y="1140677"/>
                      <a:pt x="1402450" y="1133270"/>
                    </a:cubicBezTo>
                    <a:cubicBezTo>
                      <a:pt x="1389760" y="1125863"/>
                      <a:pt x="1377500" y="1117919"/>
                      <a:pt x="1365563" y="1109439"/>
                    </a:cubicBezTo>
                    <a:lnTo>
                      <a:pt x="1341904" y="1091297"/>
                    </a:lnTo>
                    <a:cubicBezTo>
                      <a:pt x="1340291" y="1090116"/>
                      <a:pt x="1336419" y="1089257"/>
                      <a:pt x="1334161" y="1088398"/>
                    </a:cubicBezTo>
                    <a:cubicBezTo>
                      <a:pt x="1333408" y="1088076"/>
                      <a:pt x="1333408" y="1087754"/>
                      <a:pt x="1332870" y="1087432"/>
                    </a:cubicBezTo>
                    <a:cubicBezTo>
                      <a:pt x="1310502" y="1090546"/>
                      <a:pt x="1288133" y="1093659"/>
                      <a:pt x="1265657" y="1096879"/>
                    </a:cubicBezTo>
                    <a:cubicBezTo>
                      <a:pt x="1235546" y="1101280"/>
                      <a:pt x="1205542" y="1105896"/>
                      <a:pt x="1175430" y="1110512"/>
                    </a:cubicBezTo>
                    <a:cubicBezTo>
                      <a:pt x="1178549" y="1112766"/>
                      <a:pt x="1181560" y="1115128"/>
                      <a:pt x="1184786" y="1117275"/>
                    </a:cubicBezTo>
                    <a:cubicBezTo>
                      <a:pt x="1189303" y="1120388"/>
                      <a:pt x="1193927" y="1123502"/>
                      <a:pt x="1198659" y="1126400"/>
                    </a:cubicBezTo>
                    <a:cubicBezTo>
                      <a:pt x="1211886" y="1134773"/>
                      <a:pt x="1225222" y="1143146"/>
                      <a:pt x="1238664" y="1151412"/>
                    </a:cubicBezTo>
                    <a:cubicBezTo>
                      <a:pt x="1251999" y="1159678"/>
                      <a:pt x="1265335" y="1167944"/>
                      <a:pt x="1278777" y="1175995"/>
                    </a:cubicBezTo>
                    <a:cubicBezTo>
                      <a:pt x="1302437" y="1190165"/>
                      <a:pt x="1327493" y="1204765"/>
                      <a:pt x="1353304" y="1218935"/>
                    </a:cubicBezTo>
                    <a:cubicBezTo>
                      <a:pt x="1378038" y="1232675"/>
                      <a:pt x="1403525" y="1245879"/>
                      <a:pt x="1429550" y="1257473"/>
                    </a:cubicBezTo>
                    <a:cubicBezTo>
                      <a:pt x="1464931" y="1273146"/>
                      <a:pt x="1500958" y="1285813"/>
                      <a:pt x="1537091" y="1292361"/>
                    </a:cubicBezTo>
                    <a:cubicBezTo>
                      <a:pt x="1541071" y="1293005"/>
                      <a:pt x="1543652" y="1296655"/>
                      <a:pt x="1543006" y="1300627"/>
                    </a:cubicBezTo>
                    <a:cubicBezTo>
                      <a:pt x="1542361" y="1304492"/>
                      <a:pt x="1538704" y="1307068"/>
                      <a:pt x="1534833" y="1306424"/>
                    </a:cubicBezTo>
                    <a:cubicBezTo>
                      <a:pt x="1497194" y="1300842"/>
                      <a:pt x="1459339" y="1289248"/>
                      <a:pt x="1422452" y="1273897"/>
                    </a:cubicBezTo>
                    <a:cubicBezTo>
                      <a:pt x="1395675" y="1262733"/>
                      <a:pt x="1369220" y="1249851"/>
                      <a:pt x="1343947" y="1235896"/>
                    </a:cubicBezTo>
                    <a:cubicBezTo>
                      <a:pt x="1317815" y="1221511"/>
                      <a:pt x="1292973" y="1206053"/>
                      <a:pt x="1269314" y="1191346"/>
                    </a:cubicBezTo>
                    <a:cubicBezTo>
                      <a:pt x="1258667" y="1184583"/>
                      <a:pt x="1248021" y="1177820"/>
                      <a:pt x="1237374" y="1170842"/>
                    </a:cubicBezTo>
                    <a:cubicBezTo>
                      <a:pt x="1221565" y="1160537"/>
                      <a:pt x="1205864" y="1149909"/>
                      <a:pt x="1190163" y="1139282"/>
                    </a:cubicBezTo>
                    <a:cubicBezTo>
                      <a:pt x="1185431" y="1136061"/>
                      <a:pt x="1180700" y="1132733"/>
                      <a:pt x="1176075" y="1129298"/>
                    </a:cubicBezTo>
                    <a:cubicBezTo>
                      <a:pt x="1171451" y="1125970"/>
                      <a:pt x="1166934" y="1122428"/>
                      <a:pt x="1162417" y="1118778"/>
                    </a:cubicBezTo>
                    <a:cubicBezTo>
                      <a:pt x="1162417" y="1118778"/>
                      <a:pt x="1162417" y="1118778"/>
                      <a:pt x="1162417" y="1118778"/>
                    </a:cubicBezTo>
                    <a:cubicBezTo>
                      <a:pt x="1160267" y="1119637"/>
                      <a:pt x="1158223" y="1121355"/>
                      <a:pt x="1156180" y="1119959"/>
                    </a:cubicBezTo>
                    <a:cubicBezTo>
                      <a:pt x="1154567" y="1118886"/>
                      <a:pt x="1155535" y="1116739"/>
                      <a:pt x="1155212" y="1114913"/>
                    </a:cubicBezTo>
                    <a:cubicBezTo>
                      <a:pt x="1143920" y="1117812"/>
                      <a:pt x="1128972" y="1121676"/>
                      <a:pt x="1118003" y="1123609"/>
                    </a:cubicBezTo>
                    <a:cubicBezTo>
                      <a:pt x="1112949" y="1124360"/>
                      <a:pt x="1108754" y="1124790"/>
                      <a:pt x="1105851" y="1124575"/>
                    </a:cubicBezTo>
                    <a:cubicBezTo>
                      <a:pt x="1103270" y="1124360"/>
                      <a:pt x="1101334" y="1123609"/>
                      <a:pt x="1100151" y="1122750"/>
                    </a:cubicBezTo>
                    <a:cubicBezTo>
                      <a:pt x="1096925" y="1120710"/>
                      <a:pt x="1096064" y="1116524"/>
                      <a:pt x="1098108" y="1113303"/>
                    </a:cubicBezTo>
                    <a:cubicBezTo>
                      <a:pt x="1099936" y="1110512"/>
                      <a:pt x="1103592" y="1109546"/>
                      <a:pt x="1106496" y="1110834"/>
                    </a:cubicBezTo>
                    <a:cubicBezTo>
                      <a:pt x="1106496" y="1111264"/>
                      <a:pt x="1106819" y="1111371"/>
                      <a:pt x="1107464" y="1111264"/>
                    </a:cubicBezTo>
                    <a:cubicBezTo>
                      <a:pt x="1108432" y="1111156"/>
                      <a:pt x="1109830" y="1110834"/>
                      <a:pt x="1110905" y="1110620"/>
                    </a:cubicBezTo>
                    <a:cubicBezTo>
                      <a:pt x="1115529" y="1110083"/>
                      <a:pt x="1121659" y="1108795"/>
                      <a:pt x="1128219" y="1107184"/>
                    </a:cubicBezTo>
                    <a:cubicBezTo>
                      <a:pt x="1134672" y="1105574"/>
                      <a:pt x="1141232" y="1103856"/>
                      <a:pt x="1147362" y="1102139"/>
                    </a:cubicBezTo>
                    <a:cubicBezTo>
                      <a:pt x="1147469" y="1101817"/>
                      <a:pt x="1147469" y="1101066"/>
                      <a:pt x="1147577" y="1100958"/>
                    </a:cubicBezTo>
                    <a:cubicBezTo>
                      <a:pt x="1148437" y="1098811"/>
                      <a:pt x="1150695" y="1095269"/>
                      <a:pt x="1156180" y="1096879"/>
                    </a:cubicBezTo>
                    <a:cubicBezTo>
                      <a:pt x="1156610" y="1096986"/>
                      <a:pt x="1157363" y="1097308"/>
                      <a:pt x="1158439" y="1098060"/>
                    </a:cubicBezTo>
                    <a:cubicBezTo>
                      <a:pt x="1158654" y="1098167"/>
                      <a:pt x="1159406" y="1098704"/>
                      <a:pt x="1159729" y="1098919"/>
                    </a:cubicBezTo>
                    <a:cubicBezTo>
                      <a:pt x="1160589" y="1098704"/>
                      <a:pt x="1161450" y="1098489"/>
                      <a:pt x="1162202" y="1098274"/>
                    </a:cubicBezTo>
                    <a:cubicBezTo>
                      <a:pt x="1176935" y="1075731"/>
                      <a:pt x="1191669" y="1053510"/>
                      <a:pt x="1207047" y="1032147"/>
                    </a:cubicBezTo>
                    <a:cubicBezTo>
                      <a:pt x="1219307" y="1015079"/>
                      <a:pt x="1231889" y="998440"/>
                      <a:pt x="1245224" y="982230"/>
                    </a:cubicBezTo>
                    <a:cubicBezTo>
                      <a:pt x="1256301" y="968812"/>
                      <a:pt x="1267808" y="955608"/>
                      <a:pt x="1279960" y="942726"/>
                    </a:cubicBezTo>
                    <a:cubicBezTo>
                      <a:pt x="1291790" y="930274"/>
                      <a:pt x="1304372" y="918036"/>
                      <a:pt x="1317492" y="905905"/>
                    </a:cubicBezTo>
                    <a:cubicBezTo>
                      <a:pt x="1325988" y="898069"/>
                      <a:pt x="1334591" y="890340"/>
                      <a:pt x="1343302" y="882611"/>
                    </a:cubicBezTo>
                    <a:cubicBezTo>
                      <a:pt x="1356422" y="871124"/>
                      <a:pt x="1369542" y="859853"/>
                      <a:pt x="1382877" y="848688"/>
                    </a:cubicBezTo>
                    <a:lnTo>
                      <a:pt x="1404601" y="830868"/>
                    </a:lnTo>
                    <a:cubicBezTo>
                      <a:pt x="1406214" y="829688"/>
                      <a:pt x="1409010" y="826682"/>
                      <a:pt x="1411053" y="824964"/>
                    </a:cubicBezTo>
                    <a:cubicBezTo>
                      <a:pt x="1412666" y="823568"/>
                      <a:pt x="1414064" y="822602"/>
                      <a:pt x="1414925" y="822281"/>
                    </a:cubicBezTo>
                    <a:cubicBezTo>
                      <a:pt x="1418151" y="821207"/>
                      <a:pt x="1420409" y="822066"/>
                      <a:pt x="1421915" y="823247"/>
                    </a:cubicBezTo>
                    <a:cubicBezTo>
                      <a:pt x="1423205" y="824213"/>
                      <a:pt x="1425894" y="826467"/>
                      <a:pt x="1424388" y="831405"/>
                    </a:cubicBezTo>
                    <a:cubicBezTo>
                      <a:pt x="1423528" y="834411"/>
                      <a:pt x="1420732" y="836451"/>
                      <a:pt x="1417721" y="836343"/>
                    </a:cubicBezTo>
                    <a:cubicBezTo>
                      <a:pt x="1416215" y="838275"/>
                      <a:pt x="1414602" y="841067"/>
                      <a:pt x="1413526" y="841925"/>
                    </a:cubicBezTo>
                    <a:lnTo>
                      <a:pt x="1392879" y="860067"/>
                    </a:lnTo>
                    <a:cubicBezTo>
                      <a:pt x="1382232" y="869729"/>
                      <a:pt x="1371693" y="879497"/>
                      <a:pt x="1361154" y="889374"/>
                    </a:cubicBezTo>
                    <a:cubicBezTo>
                      <a:pt x="1350615" y="899142"/>
                      <a:pt x="1340183" y="909018"/>
                      <a:pt x="1329859" y="919002"/>
                    </a:cubicBezTo>
                    <a:cubicBezTo>
                      <a:pt x="1310717" y="937251"/>
                      <a:pt x="1293403" y="956037"/>
                      <a:pt x="1276734" y="974931"/>
                    </a:cubicBezTo>
                    <a:cubicBezTo>
                      <a:pt x="1265335" y="987920"/>
                      <a:pt x="1254365" y="1001016"/>
                      <a:pt x="1243611" y="1014220"/>
                    </a:cubicBezTo>
                    <a:cubicBezTo>
                      <a:pt x="1222856" y="1039877"/>
                      <a:pt x="1203498" y="1066929"/>
                      <a:pt x="1183926" y="1094195"/>
                    </a:cubicBezTo>
                    <a:cubicBezTo>
                      <a:pt x="1210381" y="1089686"/>
                      <a:pt x="1236944" y="1085285"/>
                      <a:pt x="1263399" y="1080991"/>
                    </a:cubicBezTo>
                    <a:cubicBezTo>
                      <a:pt x="1291682" y="1076483"/>
                      <a:pt x="1319966" y="1072189"/>
                      <a:pt x="1348464" y="1067895"/>
                    </a:cubicBezTo>
                    <a:cubicBezTo>
                      <a:pt x="1348571" y="1066499"/>
                      <a:pt x="1347066" y="1065211"/>
                      <a:pt x="1347926" y="1064030"/>
                    </a:cubicBezTo>
                    <a:cubicBezTo>
                      <a:pt x="1372661" y="1031181"/>
                      <a:pt x="1399224" y="999836"/>
                      <a:pt x="1427614" y="969993"/>
                    </a:cubicBezTo>
                    <a:cubicBezTo>
                      <a:pt x="1439014" y="958184"/>
                      <a:pt x="1450628" y="946483"/>
                      <a:pt x="1462565" y="935211"/>
                    </a:cubicBezTo>
                    <a:cubicBezTo>
                      <a:pt x="1480417" y="918250"/>
                      <a:pt x="1499022" y="902041"/>
                      <a:pt x="1517841" y="886153"/>
                    </a:cubicBezTo>
                    <a:cubicBezTo>
                      <a:pt x="1527735" y="877780"/>
                      <a:pt x="1537845" y="869621"/>
                      <a:pt x="1548169" y="861785"/>
                    </a:cubicBezTo>
                    <a:cubicBezTo>
                      <a:pt x="1558493" y="853841"/>
                      <a:pt x="1568924" y="846327"/>
                      <a:pt x="1579571" y="838920"/>
                    </a:cubicBezTo>
                    <a:lnTo>
                      <a:pt x="1604412" y="822602"/>
                    </a:lnTo>
                    <a:cubicBezTo>
                      <a:pt x="1605273" y="822066"/>
                      <a:pt x="1610327" y="820563"/>
                      <a:pt x="1612908" y="818953"/>
                    </a:cubicBezTo>
                    <a:lnTo>
                      <a:pt x="1613123" y="818308"/>
                    </a:lnTo>
                    <a:lnTo>
                      <a:pt x="1613016" y="818845"/>
                    </a:lnTo>
                    <a:cubicBezTo>
                      <a:pt x="1614199" y="818094"/>
                      <a:pt x="1614952" y="817342"/>
                      <a:pt x="1614306" y="816698"/>
                    </a:cubicBezTo>
                    <a:cubicBezTo>
                      <a:pt x="1614199" y="816591"/>
                      <a:pt x="1614199" y="816591"/>
                      <a:pt x="1614091" y="816484"/>
                    </a:cubicBezTo>
                    <a:cubicBezTo>
                      <a:pt x="1614199" y="816376"/>
                      <a:pt x="1614306" y="816269"/>
                      <a:pt x="1614414" y="816162"/>
                    </a:cubicBezTo>
                    <a:cubicBezTo>
                      <a:pt x="1616888" y="813371"/>
                      <a:pt x="1621189" y="813048"/>
                      <a:pt x="1624093" y="815518"/>
                    </a:cubicBezTo>
                    <a:cubicBezTo>
                      <a:pt x="1626136" y="817235"/>
                      <a:pt x="1628502" y="822173"/>
                      <a:pt x="1623555" y="826897"/>
                    </a:cubicBezTo>
                    <a:cubicBezTo>
                      <a:pt x="1621082" y="829151"/>
                      <a:pt x="1613554" y="833552"/>
                      <a:pt x="1612156" y="834518"/>
                    </a:cubicBezTo>
                    <a:lnTo>
                      <a:pt x="1588604" y="851372"/>
                    </a:lnTo>
                    <a:cubicBezTo>
                      <a:pt x="1578495" y="858994"/>
                      <a:pt x="1568493" y="866938"/>
                      <a:pt x="1558600" y="874989"/>
                    </a:cubicBezTo>
                    <a:cubicBezTo>
                      <a:pt x="1548813" y="883040"/>
                      <a:pt x="1539135" y="891306"/>
                      <a:pt x="1529671" y="899786"/>
                    </a:cubicBezTo>
                    <a:cubicBezTo>
                      <a:pt x="1511389" y="915781"/>
                      <a:pt x="1493537" y="932420"/>
                      <a:pt x="1475900" y="949167"/>
                    </a:cubicBezTo>
                    <a:cubicBezTo>
                      <a:pt x="1458264" y="965913"/>
                      <a:pt x="1440842" y="982874"/>
                      <a:pt x="1423958" y="1000372"/>
                    </a:cubicBezTo>
                    <a:cubicBezTo>
                      <a:pt x="1403740" y="1021198"/>
                      <a:pt x="1384490" y="1042883"/>
                      <a:pt x="1365993" y="1065211"/>
                    </a:cubicBezTo>
                    <a:cubicBezTo>
                      <a:pt x="1407504" y="1059092"/>
                      <a:pt x="1449015" y="1052866"/>
                      <a:pt x="1490526" y="1046640"/>
                    </a:cubicBezTo>
                    <a:cubicBezTo>
                      <a:pt x="1490634" y="1046532"/>
                      <a:pt x="1490741" y="1045888"/>
                      <a:pt x="1490741" y="1045888"/>
                    </a:cubicBezTo>
                    <a:cubicBezTo>
                      <a:pt x="1492785" y="1042668"/>
                      <a:pt x="1496979" y="1041809"/>
                      <a:pt x="1500205" y="1043849"/>
                    </a:cubicBezTo>
                    <a:lnTo>
                      <a:pt x="1500313" y="1043956"/>
                    </a:lnTo>
                    <a:cubicBezTo>
                      <a:pt x="1501388" y="1042131"/>
                      <a:pt x="1501711" y="1043527"/>
                      <a:pt x="1502033" y="1044922"/>
                    </a:cubicBezTo>
                    <a:cubicBezTo>
                      <a:pt x="1505689" y="1044385"/>
                      <a:pt x="1509346" y="1043849"/>
                      <a:pt x="1513002" y="1043312"/>
                    </a:cubicBezTo>
                    <a:cubicBezTo>
                      <a:pt x="1511604" y="1040521"/>
                      <a:pt x="1510959" y="1037086"/>
                      <a:pt x="1513433" y="1034939"/>
                    </a:cubicBezTo>
                    <a:cubicBezTo>
                      <a:pt x="1533973" y="1015723"/>
                      <a:pt x="1554298" y="996615"/>
                      <a:pt x="1574946" y="977829"/>
                    </a:cubicBezTo>
                    <a:cubicBezTo>
                      <a:pt x="1588819" y="965269"/>
                      <a:pt x="1602799" y="952817"/>
                      <a:pt x="1616995" y="940686"/>
                    </a:cubicBezTo>
                    <a:cubicBezTo>
                      <a:pt x="1628825" y="930595"/>
                      <a:pt x="1640869" y="920612"/>
                      <a:pt x="1653236" y="910951"/>
                    </a:cubicBezTo>
                    <a:cubicBezTo>
                      <a:pt x="1665388" y="901289"/>
                      <a:pt x="1677971" y="891950"/>
                      <a:pt x="1690661" y="882718"/>
                    </a:cubicBezTo>
                    <a:cubicBezTo>
                      <a:pt x="1701092" y="875204"/>
                      <a:pt x="1711739" y="868011"/>
                      <a:pt x="1722708" y="861248"/>
                    </a:cubicBezTo>
                    <a:cubicBezTo>
                      <a:pt x="1733677" y="854485"/>
                      <a:pt x="1744861" y="848259"/>
                      <a:pt x="1756261" y="842248"/>
                    </a:cubicBezTo>
                    <a:lnTo>
                      <a:pt x="1779920" y="830976"/>
                    </a:lnTo>
                    <a:cubicBezTo>
                      <a:pt x="1780243" y="830868"/>
                      <a:pt x="1784222" y="829795"/>
                      <a:pt x="1786911" y="828614"/>
                    </a:cubicBezTo>
                    <a:cubicBezTo>
                      <a:pt x="1787126" y="828185"/>
                      <a:pt x="1787448" y="827863"/>
                      <a:pt x="1787663" y="827541"/>
                    </a:cubicBezTo>
                    <a:cubicBezTo>
                      <a:pt x="1787555" y="827755"/>
                      <a:pt x="1787555" y="828078"/>
                      <a:pt x="1787448" y="828399"/>
                    </a:cubicBezTo>
                    <a:cubicBezTo>
                      <a:pt x="1788846" y="827755"/>
                      <a:pt x="1789814" y="827111"/>
                      <a:pt x="1789491" y="826574"/>
                    </a:cubicBezTo>
                    <a:cubicBezTo>
                      <a:pt x="1789384" y="826467"/>
                      <a:pt x="1789276" y="826360"/>
                      <a:pt x="1789169" y="826252"/>
                    </a:cubicBezTo>
                    <a:cubicBezTo>
                      <a:pt x="1789707" y="825930"/>
                      <a:pt x="1790352" y="825608"/>
                      <a:pt x="1790997" y="825501"/>
                    </a:cubicBezTo>
                    <a:cubicBezTo>
                      <a:pt x="1795298" y="824213"/>
                      <a:pt x="1797450" y="826145"/>
                      <a:pt x="1797987" y="826574"/>
                    </a:cubicBezTo>
                    <a:cubicBezTo>
                      <a:pt x="1800030" y="828078"/>
                      <a:pt x="1800783" y="830224"/>
                      <a:pt x="1800568" y="832801"/>
                    </a:cubicBezTo>
                    <a:cubicBezTo>
                      <a:pt x="1800461" y="833659"/>
                      <a:pt x="1800030" y="835806"/>
                      <a:pt x="1797450" y="837739"/>
                    </a:cubicBezTo>
                    <a:cubicBezTo>
                      <a:pt x="1795837" y="839027"/>
                      <a:pt x="1786803" y="843428"/>
                      <a:pt x="1786157" y="843750"/>
                    </a:cubicBezTo>
                    <a:lnTo>
                      <a:pt x="1763574" y="855773"/>
                    </a:lnTo>
                    <a:cubicBezTo>
                      <a:pt x="1752712" y="861892"/>
                      <a:pt x="1742173" y="868441"/>
                      <a:pt x="1731742" y="875418"/>
                    </a:cubicBezTo>
                    <a:cubicBezTo>
                      <a:pt x="1721418" y="882288"/>
                      <a:pt x="1711309" y="889481"/>
                      <a:pt x="1701415" y="897103"/>
                    </a:cubicBezTo>
                    <a:cubicBezTo>
                      <a:pt x="1689155" y="906549"/>
                      <a:pt x="1677110" y="916211"/>
                      <a:pt x="1665173" y="925872"/>
                    </a:cubicBezTo>
                    <a:cubicBezTo>
                      <a:pt x="1653129" y="935641"/>
                      <a:pt x="1641192" y="945410"/>
                      <a:pt x="1629362" y="955286"/>
                    </a:cubicBezTo>
                    <a:cubicBezTo>
                      <a:pt x="1615060" y="967201"/>
                      <a:pt x="1600864" y="979117"/>
                      <a:pt x="1586669" y="991140"/>
                    </a:cubicBezTo>
                    <a:cubicBezTo>
                      <a:pt x="1567095" y="1007672"/>
                      <a:pt x="1547630" y="1024311"/>
                      <a:pt x="1528058" y="1041057"/>
                    </a:cubicBezTo>
                    <a:cubicBezTo>
                      <a:pt x="1561934" y="1036012"/>
                      <a:pt x="1595702" y="1030967"/>
                      <a:pt x="1629577" y="1025921"/>
                    </a:cubicBezTo>
                    <a:cubicBezTo>
                      <a:pt x="1641729" y="1024096"/>
                      <a:pt x="1653882" y="1022164"/>
                      <a:pt x="1666034" y="1020339"/>
                    </a:cubicBezTo>
                    <a:cubicBezTo>
                      <a:pt x="1666356" y="1020017"/>
                      <a:pt x="1665819" y="1019373"/>
                      <a:pt x="1666142" y="1019051"/>
                    </a:cubicBezTo>
                    <a:cubicBezTo>
                      <a:pt x="1691199" y="998977"/>
                      <a:pt x="1718084" y="979976"/>
                      <a:pt x="1745937" y="962478"/>
                    </a:cubicBezTo>
                    <a:cubicBezTo>
                      <a:pt x="1757014" y="955500"/>
                      <a:pt x="1768198" y="948737"/>
                      <a:pt x="1779598" y="942404"/>
                    </a:cubicBezTo>
                    <a:cubicBezTo>
                      <a:pt x="1796696" y="932635"/>
                      <a:pt x="1814118" y="923725"/>
                      <a:pt x="1831325" y="914923"/>
                    </a:cubicBezTo>
                    <a:cubicBezTo>
                      <a:pt x="1840466" y="910307"/>
                      <a:pt x="1849607" y="905798"/>
                      <a:pt x="1858963" y="901504"/>
                    </a:cubicBezTo>
                    <a:cubicBezTo>
                      <a:pt x="1868212" y="897103"/>
                      <a:pt x="1877675" y="892916"/>
                      <a:pt x="1887139" y="888944"/>
                    </a:cubicBezTo>
                    <a:lnTo>
                      <a:pt x="1907679" y="880571"/>
                    </a:lnTo>
                    <a:cubicBezTo>
                      <a:pt x="1909077" y="880034"/>
                      <a:pt x="1912411" y="879605"/>
                      <a:pt x="1914884" y="878961"/>
                    </a:cubicBezTo>
                    <a:cubicBezTo>
                      <a:pt x="1915423" y="878531"/>
                      <a:pt x="1915960" y="877994"/>
                      <a:pt x="1916497" y="877672"/>
                    </a:cubicBezTo>
                    <a:cubicBezTo>
                      <a:pt x="1916175" y="878102"/>
                      <a:pt x="1915960" y="878531"/>
                      <a:pt x="1915745" y="878746"/>
                    </a:cubicBezTo>
                    <a:cubicBezTo>
                      <a:pt x="1917036" y="878424"/>
                      <a:pt x="1917895" y="877994"/>
                      <a:pt x="1917680" y="877458"/>
                    </a:cubicBezTo>
                    <a:cubicBezTo>
                      <a:pt x="1917573" y="877351"/>
                      <a:pt x="1917573" y="877243"/>
                      <a:pt x="1917573" y="877136"/>
                    </a:cubicBezTo>
                    <a:cubicBezTo>
                      <a:pt x="1918003" y="877028"/>
                      <a:pt x="1918541" y="876921"/>
                      <a:pt x="1918971" y="876814"/>
                    </a:cubicBezTo>
                    <a:cubicBezTo>
                      <a:pt x="1922843" y="876170"/>
                      <a:pt x="1924671" y="877887"/>
                      <a:pt x="1925101" y="878209"/>
                    </a:cubicBezTo>
                    <a:cubicBezTo>
                      <a:pt x="1926499" y="879390"/>
                      <a:pt x="1927145" y="880786"/>
                      <a:pt x="1927467" y="882288"/>
                    </a:cubicBezTo>
                    <a:cubicBezTo>
                      <a:pt x="1927790" y="883791"/>
                      <a:pt x="1927682" y="885938"/>
                      <a:pt x="1925747" y="888193"/>
                    </a:cubicBezTo>
                    <a:cubicBezTo>
                      <a:pt x="1925423" y="888515"/>
                      <a:pt x="1924563" y="889374"/>
                      <a:pt x="1922950" y="890018"/>
                    </a:cubicBezTo>
                    <a:cubicBezTo>
                      <a:pt x="1921445" y="890769"/>
                      <a:pt x="1915530" y="892701"/>
                      <a:pt x="1913271" y="893775"/>
                    </a:cubicBezTo>
                    <a:lnTo>
                      <a:pt x="1893376" y="903007"/>
                    </a:lnTo>
                    <a:cubicBezTo>
                      <a:pt x="1886171" y="906442"/>
                      <a:pt x="1878966" y="910092"/>
                      <a:pt x="1871760" y="913742"/>
                    </a:cubicBezTo>
                    <a:cubicBezTo>
                      <a:pt x="1861006" y="919217"/>
                      <a:pt x="1850252" y="925014"/>
                      <a:pt x="1839713" y="930810"/>
                    </a:cubicBezTo>
                    <a:cubicBezTo>
                      <a:pt x="1822937" y="939935"/>
                      <a:pt x="1806052" y="949596"/>
                      <a:pt x="1789169" y="959150"/>
                    </a:cubicBezTo>
                    <a:cubicBezTo>
                      <a:pt x="1772392" y="968597"/>
                      <a:pt x="1755616" y="978258"/>
                      <a:pt x="1739162" y="988242"/>
                    </a:cubicBezTo>
                    <a:cubicBezTo>
                      <a:pt x="1724859" y="996937"/>
                      <a:pt x="1711309" y="1006277"/>
                      <a:pt x="1697651" y="1015508"/>
                    </a:cubicBezTo>
                    <a:cubicBezTo>
                      <a:pt x="1734860" y="1009926"/>
                      <a:pt x="1772070" y="1004344"/>
                      <a:pt x="1809172" y="998547"/>
                    </a:cubicBezTo>
                    <a:cubicBezTo>
                      <a:pt x="1908862" y="982982"/>
                      <a:pt x="2008446" y="966557"/>
                      <a:pt x="2107706" y="947879"/>
                    </a:cubicBezTo>
                    <a:cubicBezTo>
                      <a:pt x="2111578" y="947127"/>
                      <a:pt x="2115342" y="949704"/>
                      <a:pt x="2116095" y="953568"/>
                    </a:cubicBezTo>
                    <a:cubicBezTo>
                      <a:pt x="2116848" y="957325"/>
                      <a:pt x="2114374" y="961083"/>
                      <a:pt x="2110502" y="961834"/>
                    </a:cubicBezTo>
                    <a:cubicBezTo>
                      <a:pt x="1986399" y="987168"/>
                      <a:pt x="1861974" y="1009282"/>
                      <a:pt x="1737226" y="1029034"/>
                    </a:cubicBezTo>
                    <a:close/>
                    <a:moveTo>
                      <a:pt x="1501280" y="1045244"/>
                    </a:moveTo>
                    <a:cubicBezTo>
                      <a:pt x="1501496" y="1045244"/>
                      <a:pt x="1501603" y="1045137"/>
                      <a:pt x="1501818" y="1045137"/>
                    </a:cubicBezTo>
                    <a:lnTo>
                      <a:pt x="1501603" y="1045030"/>
                    </a:lnTo>
                    <a:lnTo>
                      <a:pt x="1500850" y="1044707"/>
                    </a:lnTo>
                    <a:cubicBezTo>
                      <a:pt x="1501065" y="1044815"/>
                      <a:pt x="1501173" y="1045030"/>
                      <a:pt x="1501280" y="104524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2" name="Google Shape;62;p2"/>
              <p:cNvSpPr/>
              <p:nvPr/>
            </p:nvSpPr>
            <p:spPr>
              <a:xfrm>
                <a:off x="10160826" y="17182920"/>
                <a:ext cx="2544276" cy="2434383"/>
              </a:xfrm>
              <a:custGeom>
                <a:avLst/>
                <a:gdLst/>
                <a:ahLst/>
                <a:cxnLst/>
                <a:rect l="l" t="t" r="r" b="b"/>
                <a:pathLst>
                  <a:path w="2544276" h="2434383" extrusionOk="0">
                    <a:moveTo>
                      <a:pt x="2272692" y="1433032"/>
                    </a:moveTo>
                    <a:cubicBezTo>
                      <a:pt x="2202360" y="1376244"/>
                      <a:pt x="2178916" y="1290902"/>
                      <a:pt x="2129554" y="1251076"/>
                    </a:cubicBezTo>
                    <a:cubicBezTo>
                      <a:pt x="1894361" y="1061175"/>
                      <a:pt x="1724661" y="991398"/>
                      <a:pt x="1604967" y="982918"/>
                    </a:cubicBezTo>
                    <a:cubicBezTo>
                      <a:pt x="1720359" y="911638"/>
                      <a:pt x="1837042" y="768649"/>
                      <a:pt x="1908987" y="510905"/>
                    </a:cubicBezTo>
                    <a:cubicBezTo>
                      <a:pt x="1928344" y="441665"/>
                      <a:pt x="1911353" y="351277"/>
                      <a:pt x="1931248" y="288263"/>
                    </a:cubicBezTo>
                    <a:cubicBezTo>
                      <a:pt x="1984266" y="120155"/>
                      <a:pt x="2083634" y="23219"/>
                      <a:pt x="2069116" y="13128"/>
                    </a:cubicBezTo>
                    <a:cubicBezTo>
                      <a:pt x="2054598" y="3037"/>
                      <a:pt x="1965446" y="145597"/>
                      <a:pt x="1844139" y="227719"/>
                    </a:cubicBezTo>
                    <a:cubicBezTo>
                      <a:pt x="1769183" y="278387"/>
                      <a:pt x="1679924" y="276562"/>
                      <a:pt x="1627336" y="312095"/>
                    </a:cubicBezTo>
                    <a:cubicBezTo>
                      <a:pt x="1424728" y="449179"/>
                      <a:pt x="1311487" y="567585"/>
                      <a:pt x="1252769" y="666776"/>
                    </a:cubicBezTo>
                    <a:cubicBezTo>
                      <a:pt x="1205021" y="548907"/>
                      <a:pt x="1099523" y="417511"/>
                      <a:pt x="899066" y="293953"/>
                    </a:cubicBezTo>
                    <a:cubicBezTo>
                      <a:pt x="837552" y="255951"/>
                      <a:pt x="745174" y="246505"/>
                      <a:pt x="689790" y="209791"/>
                    </a:cubicBezTo>
                    <a:cubicBezTo>
                      <a:pt x="542028" y="111674"/>
                      <a:pt x="476320" y="-10166"/>
                      <a:pt x="462447" y="676"/>
                    </a:cubicBezTo>
                    <a:cubicBezTo>
                      <a:pt x="448575" y="11625"/>
                      <a:pt x="561386" y="136794"/>
                      <a:pt x="606445" y="275274"/>
                    </a:cubicBezTo>
                    <a:cubicBezTo>
                      <a:pt x="634298" y="360831"/>
                      <a:pt x="607198" y="445100"/>
                      <a:pt x="626663" y="505108"/>
                    </a:cubicBezTo>
                    <a:cubicBezTo>
                      <a:pt x="713341" y="771119"/>
                      <a:pt x="809376" y="918187"/>
                      <a:pt x="899388" y="995263"/>
                    </a:cubicBezTo>
                    <a:cubicBezTo>
                      <a:pt x="766682" y="999557"/>
                      <a:pt x="598595" y="1059994"/>
                      <a:pt x="407924" y="1227781"/>
                    </a:cubicBezTo>
                    <a:cubicBezTo>
                      <a:pt x="353723" y="1275444"/>
                      <a:pt x="318342" y="1360464"/>
                      <a:pt x="267045" y="1402652"/>
                    </a:cubicBezTo>
                    <a:cubicBezTo>
                      <a:pt x="130252" y="1515154"/>
                      <a:pt x="-6433" y="1543064"/>
                      <a:pt x="234" y="1559381"/>
                    </a:cubicBezTo>
                    <a:cubicBezTo>
                      <a:pt x="6902" y="1575591"/>
                      <a:pt x="160041" y="1503989"/>
                      <a:pt x="306943" y="1500447"/>
                    </a:cubicBezTo>
                    <a:cubicBezTo>
                      <a:pt x="397600" y="1498193"/>
                      <a:pt x="471589" y="1547895"/>
                      <a:pt x="535146" y="1546285"/>
                    </a:cubicBezTo>
                    <a:cubicBezTo>
                      <a:pt x="765499" y="1540703"/>
                      <a:pt x="920574" y="1506458"/>
                      <a:pt x="1024566" y="1459547"/>
                    </a:cubicBezTo>
                    <a:cubicBezTo>
                      <a:pt x="995208" y="1576128"/>
                      <a:pt x="997359" y="1731462"/>
                      <a:pt x="1060700" y="1930272"/>
                    </a:cubicBezTo>
                    <a:cubicBezTo>
                      <a:pt x="1082423" y="1998761"/>
                      <a:pt x="1146303" y="2065531"/>
                      <a:pt x="1164263" y="2129082"/>
                    </a:cubicBezTo>
                    <a:cubicBezTo>
                      <a:pt x="1212011" y="2298801"/>
                      <a:pt x="1181792" y="2433738"/>
                      <a:pt x="1199536" y="2434382"/>
                    </a:cubicBezTo>
                    <a:cubicBezTo>
                      <a:pt x="1217280" y="2435026"/>
                      <a:pt x="1213839" y="2267240"/>
                      <a:pt x="1270621" y="2133054"/>
                    </a:cubicBezTo>
                    <a:cubicBezTo>
                      <a:pt x="1305679" y="2050181"/>
                      <a:pt x="1381604" y="2003698"/>
                      <a:pt x="1406231" y="1945515"/>
                    </a:cubicBezTo>
                    <a:cubicBezTo>
                      <a:pt x="1497318" y="1730066"/>
                      <a:pt x="1528613" y="1573766"/>
                      <a:pt x="1526247" y="1459869"/>
                    </a:cubicBezTo>
                    <a:cubicBezTo>
                      <a:pt x="1631207" y="1529217"/>
                      <a:pt x="1788756" y="1578919"/>
                      <a:pt x="2016743" y="1574947"/>
                    </a:cubicBezTo>
                    <a:cubicBezTo>
                      <a:pt x="2089334" y="1573659"/>
                      <a:pt x="2172033" y="1531900"/>
                      <a:pt x="2238601" y="1532974"/>
                    </a:cubicBezTo>
                    <a:cubicBezTo>
                      <a:pt x="2416475" y="1535657"/>
                      <a:pt x="2538534" y="1602643"/>
                      <a:pt x="2544126" y="1586004"/>
                    </a:cubicBezTo>
                    <a:cubicBezTo>
                      <a:pt x="2549933" y="1569257"/>
                      <a:pt x="2386578" y="1524922"/>
                      <a:pt x="2272692" y="1433032"/>
                    </a:cubicBezTo>
                    <a:close/>
                    <a:moveTo>
                      <a:pt x="1358375" y="1127732"/>
                    </a:moveTo>
                    <a:cubicBezTo>
                      <a:pt x="1352890" y="1144263"/>
                      <a:pt x="1350202" y="1163479"/>
                      <a:pt x="1350524" y="1184412"/>
                    </a:cubicBezTo>
                    <a:cubicBezTo>
                      <a:pt x="1335361" y="1180655"/>
                      <a:pt x="1320520" y="1178400"/>
                      <a:pt x="1307185" y="1178078"/>
                    </a:cubicBezTo>
                    <a:cubicBezTo>
                      <a:pt x="1279870" y="1177220"/>
                      <a:pt x="1248253" y="1184412"/>
                      <a:pt x="1215882" y="1199977"/>
                    </a:cubicBezTo>
                    <a:cubicBezTo>
                      <a:pt x="1213624" y="1178722"/>
                      <a:pt x="1208569" y="1159077"/>
                      <a:pt x="1201902" y="1142868"/>
                    </a:cubicBezTo>
                    <a:cubicBezTo>
                      <a:pt x="1190288" y="1114850"/>
                      <a:pt x="1166521" y="1086080"/>
                      <a:pt x="1133291" y="1061283"/>
                    </a:cubicBezTo>
                    <a:cubicBezTo>
                      <a:pt x="1162757" y="1052802"/>
                      <a:pt x="1187706" y="1038847"/>
                      <a:pt x="1206419" y="1023925"/>
                    </a:cubicBezTo>
                    <a:cubicBezTo>
                      <a:pt x="1222012" y="1011473"/>
                      <a:pt x="1236423" y="993760"/>
                      <a:pt x="1248790" y="972505"/>
                    </a:cubicBezTo>
                    <a:cubicBezTo>
                      <a:pt x="1261695" y="987748"/>
                      <a:pt x="1275783" y="1000308"/>
                      <a:pt x="1289441" y="1009648"/>
                    </a:cubicBezTo>
                    <a:cubicBezTo>
                      <a:pt x="1319015" y="1029937"/>
                      <a:pt x="1362784" y="1042711"/>
                      <a:pt x="1413974" y="1042389"/>
                    </a:cubicBezTo>
                    <a:cubicBezTo>
                      <a:pt x="1385475" y="1069012"/>
                      <a:pt x="1367516" y="1100250"/>
                      <a:pt x="1358375" y="1127732"/>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3" name="Google Shape;63;p2"/>
              <p:cNvSpPr/>
              <p:nvPr/>
            </p:nvSpPr>
            <p:spPr>
              <a:xfrm>
                <a:off x="10352315" y="17365641"/>
                <a:ext cx="2111891" cy="2012023"/>
              </a:xfrm>
              <a:custGeom>
                <a:avLst/>
                <a:gdLst/>
                <a:ahLst/>
                <a:cxnLst/>
                <a:rect l="l" t="t" r="r" b="b"/>
                <a:pathLst>
                  <a:path w="2111891" h="2012023" extrusionOk="0">
                    <a:moveTo>
                      <a:pt x="892763" y="1244515"/>
                    </a:moveTo>
                    <a:cubicBezTo>
                      <a:pt x="898032" y="1240865"/>
                      <a:pt x="903087" y="1237215"/>
                      <a:pt x="908141" y="1233565"/>
                    </a:cubicBezTo>
                    <a:cubicBezTo>
                      <a:pt x="915669" y="1227983"/>
                      <a:pt x="923090" y="1222294"/>
                      <a:pt x="930187" y="1216282"/>
                    </a:cubicBezTo>
                    <a:cubicBezTo>
                      <a:pt x="937393" y="1210378"/>
                      <a:pt x="944383" y="1204152"/>
                      <a:pt x="951050" y="1197818"/>
                    </a:cubicBezTo>
                    <a:cubicBezTo>
                      <a:pt x="971268" y="1178603"/>
                      <a:pt x="989873" y="1157885"/>
                      <a:pt x="1008047" y="1137166"/>
                    </a:cubicBezTo>
                    <a:cubicBezTo>
                      <a:pt x="1010736" y="1134268"/>
                      <a:pt x="1010628" y="1129759"/>
                      <a:pt x="1007725" y="1127075"/>
                    </a:cubicBezTo>
                    <a:cubicBezTo>
                      <a:pt x="1004821" y="1124392"/>
                      <a:pt x="1000304" y="1124606"/>
                      <a:pt x="997616" y="1127397"/>
                    </a:cubicBezTo>
                    <a:cubicBezTo>
                      <a:pt x="981592" y="1143500"/>
                      <a:pt x="965031" y="1159172"/>
                      <a:pt x="948254" y="1174631"/>
                    </a:cubicBezTo>
                    <a:cubicBezTo>
                      <a:pt x="939866" y="1182252"/>
                      <a:pt x="931370" y="1189875"/>
                      <a:pt x="922874" y="1197282"/>
                    </a:cubicBezTo>
                    <a:cubicBezTo>
                      <a:pt x="914379" y="1204688"/>
                      <a:pt x="905883" y="1212203"/>
                      <a:pt x="897065" y="1219181"/>
                    </a:cubicBezTo>
                    <a:lnTo>
                      <a:pt x="860501" y="1247735"/>
                    </a:lnTo>
                    <a:cubicBezTo>
                      <a:pt x="856306" y="1250956"/>
                      <a:pt x="845445" y="1258363"/>
                      <a:pt x="842756" y="1260725"/>
                    </a:cubicBezTo>
                    <a:cubicBezTo>
                      <a:pt x="840498" y="1262872"/>
                      <a:pt x="839960" y="1264804"/>
                      <a:pt x="839852" y="1265555"/>
                    </a:cubicBezTo>
                    <a:cubicBezTo>
                      <a:pt x="839423" y="1269312"/>
                      <a:pt x="840713" y="1271889"/>
                      <a:pt x="844262" y="1273177"/>
                    </a:cubicBezTo>
                    <a:cubicBezTo>
                      <a:pt x="844907" y="1273392"/>
                      <a:pt x="847058" y="1274251"/>
                      <a:pt x="850606" y="1272641"/>
                    </a:cubicBezTo>
                    <a:cubicBezTo>
                      <a:pt x="851252" y="1272426"/>
                      <a:pt x="851897" y="1272104"/>
                      <a:pt x="852435" y="1271674"/>
                    </a:cubicBezTo>
                    <a:cubicBezTo>
                      <a:pt x="852220" y="1271674"/>
                      <a:pt x="852005" y="1271674"/>
                      <a:pt x="851682" y="1271352"/>
                    </a:cubicBezTo>
                    <a:cubicBezTo>
                      <a:pt x="851144" y="1270601"/>
                      <a:pt x="851897" y="1269635"/>
                      <a:pt x="853403" y="1268668"/>
                    </a:cubicBezTo>
                    <a:cubicBezTo>
                      <a:pt x="853295" y="1269527"/>
                      <a:pt x="853080" y="1270923"/>
                      <a:pt x="852650" y="1271460"/>
                    </a:cubicBezTo>
                    <a:cubicBezTo>
                      <a:pt x="853725" y="1270386"/>
                      <a:pt x="854478" y="1269098"/>
                      <a:pt x="854801" y="1267702"/>
                    </a:cubicBezTo>
                    <a:cubicBezTo>
                      <a:pt x="859210" y="1265126"/>
                      <a:pt x="866738" y="1262120"/>
                      <a:pt x="869426" y="1260295"/>
                    </a:cubicBezTo>
                    <a:cubicBezTo>
                      <a:pt x="877277" y="1255035"/>
                      <a:pt x="885128" y="1249882"/>
                      <a:pt x="892763" y="1244515"/>
                    </a:cubicBezTo>
                    <a:close/>
                    <a:moveTo>
                      <a:pt x="845229" y="1260081"/>
                    </a:moveTo>
                    <a:cubicBezTo>
                      <a:pt x="845229" y="1260188"/>
                      <a:pt x="845445" y="1260081"/>
                      <a:pt x="845552" y="1259973"/>
                    </a:cubicBezTo>
                    <a:cubicBezTo>
                      <a:pt x="846198" y="1259758"/>
                      <a:pt x="846842" y="1259651"/>
                      <a:pt x="847488" y="1259544"/>
                    </a:cubicBezTo>
                    <a:cubicBezTo>
                      <a:pt x="846198" y="1259114"/>
                      <a:pt x="844800" y="1258792"/>
                      <a:pt x="845229" y="1260081"/>
                    </a:cubicBezTo>
                    <a:close/>
                    <a:moveTo>
                      <a:pt x="885128" y="846036"/>
                    </a:moveTo>
                    <a:cubicBezTo>
                      <a:pt x="903624" y="853443"/>
                      <a:pt x="921476" y="861924"/>
                      <a:pt x="938253" y="871263"/>
                    </a:cubicBezTo>
                    <a:cubicBezTo>
                      <a:pt x="941587" y="872981"/>
                      <a:pt x="942985" y="877167"/>
                      <a:pt x="941264" y="880495"/>
                    </a:cubicBezTo>
                    <a:cubicBezTo>
                      <a:pt x="939436" y="883823"/>
                      <a:pt x="935349" y="885111"/>
                      <a:pt x="932015" y="883393"/>
                    </a:cubicBezTo>
                    <a:cubicBezTo>
                      <a:pt x="915132" y="875342"/>
                      <a:pt x="897387" y="868472"/>
                      <a:pt x="879105" y="862138"/>
                    </a:cubicBezTo>
                    <a:cubicBezTo>
                      <a:pt x="861253" y="855912"/>
                      <a:pt x="842864" y="850652"/>
                      <a:pt x="824474" y="845821"/>
                    </a:cubicBezTo>
                    <a:cubicBezTo>
                      <a:pt x="809634" y="841849"/>
                      <a:pt x="794793" y="838199"/>
                      <a:pt x="780059" y="835086"/>
                    </a:cubicBezTo>
                    <a:cubicBezTo>
                      <a:pt x="757046" y="830148"/>
                      <a:pt x="734247" y="826069"/>
                      <a:pt x="712308" y="823493"/>
                    </a:cubicBezTo>
                    <a:cubicBezTo>
                      <a:pt x="708437" y="823171"/>
                      <a:pt x="705533" y="819735"/>
                      <a:pt x="705856" y="815764"/>
                    </a:cubicBezTo>
                    <a:cubicBezTo>
                      <a:pt x="706179" y="811899"/>
                      <a:pt x="709620" y="809001"/>
                      <a:pt x="713599" y="809323"/>
                    </a:cubicBezTo>
                    <a:cubicBezTo>
                      <a:pt x="736182" y="810611"/>
                      <a:pt x="759734" y="812972"/>
                      <a:pt x="783501" y="817052"/>
                    </a:cubicBezTo>
                    <a:cubicBezTo>
                      <a:pt x="798879" y="819735"/>
                      <a:pt x="814258" y="823063"/>
                      <a:pt x="829421" y="827142"/>
                    </a:cubicBezTo>
                    <a:cubicBezTo>
                      <a:pt x="848456" y="832295"/>
                      <a:pt x="867061" y="838736"/>
                      <a:pt x="885128" y="846036"/>
                    </a:cubicBezTo>
                    <a:close/>
                    <a:moveTo>
                      <a:pt x="932015" y="992353"/>
                    </a:moveTo>
                    <a:cubicBezTo>
                      <a:pt x="936532" y="990957"/>
                      <a:pt x="971376" y="976894"/>
                      <a:pt x="986109" y="974210"/>
                    </a:cubicBezTo>
                    <a:cubicBezTo>
                      <a:pt x="986754" y="974210"/>
                      <a:pt x="987399" y="973888"/>
                      <a:pt x="988045" y="973781"/>
                    </a:cubicBezTo>
                    <a:cubicBezTo>
                      <a:pt x="987614" y="973459"/>
                      <a:pt x="987292" y="973137"/>
                      <a:pt x="987077" y="972922"/>
                    </a:cubicBezTo>
                    <a:cubicBezTo>
                      <a:pt x="987399" y="973244"/>
                      <a:pt x="987829" y="973459"/>
                      <a:pt x="988260" y="973674"/>
                    </a:cubicBezTo>
                    <a:cubicBezTo>
                      <a:pt x="988798" y="973566"/>
                      <a:pt x="989120" y="973566"/>
                      <a:pt x="989120" y="973888"/>
                    </a:cubicBezTo>
                    <a:lnTo>
                      <a:pt x="989120" y="973996"/>
                    </a:lnTo>
                    <a:cubicBezTo>
                      <a:pt x="991701" y="974962"/>
                      <a:pt x="994820" y="974103"/>
                      <a:pt x="996648" y="971849"/>
                    </a:cubicBezTo>
                    <a:cubicBezTo>
                      <a:pt x="999014" y="968843"/>
                      <a:pt x="998476" y="964549"/>
                      <a:pt x="995573" y="962187"/>
                    </a:cubicBezTo>
                    <a:cubicBezTo>
                      <a:pt x="994282" y="961221"/>
                      <a:pt x="992024" y="960255"/>
                      <a:pt x="988798" y="960255"/>
                    </a:cubicBezTo>
                    <a:cubicBezTo>
                      <a:pt x="986109" y="960255"/>
                      <a:pt x="981915" y="960899"/>
                      <a:pt x="976968" y="962187"/>
                    </a:cubicBezTo>
                    <a:cubicBezTo>
                      <a:pt x="959976" y="966481"/>
                      <a:pt x="932015" y="977109"/>
                      <a:pt x="927929" y="978290"/>
                    </a:cubicBezTo>
                    <a:cubicBezTo>
                      <a:pt x="923197" y="979578"/>
                      <a:pt x="918573" y="981188"/>
                      <a:pt x="913841" y="982584"/>
                    </a:cubicBezTo>
                    <a:cubicBezTo>
                      <a:pt x="914056" y="982047"/>
                      <a:pt x="915024" y="981403"/>
                      <a:pt x="915132" y="980973"/>
                    </a:cubicBezTo>
                    <a:cubicBezTo>
                      <a:pt x="915669" y="978934"/>
                      <a:pt x="915239" y="976787"/>
                      <a:pt x="913626" y="974747"/>
                    </a:cubicBezTo>
                    <a:cubicBezTo>
                      <a:pt x="912981" y="973888"/>
                      <a:pt x="911690" y="972815"/>
                      <a:pt x="909755" y="971956"/>
                    </a:cubicBezTo>
                    <a:cubicBezTo>
                      <a:pt x="906958" y="970883"/>
                      <a:pt x="900613" y="969809"/>
                      <a:pt x="897925" y="968736"/>
                    </a:cubicBezTo>
                    <a:lnTo>
                      <a:pt x="870609" y="958860"/>
                    </a:lnTo>
                    <a:lnTo>
                      <a:pt x="800815" y="933310"/>
                    </a:lnTo>
                    <a:cubicBezTo>
                      <a:pt x="782425" y="927192"/>
                      <a:pt x="764143" y="921287"/>
                      <a:pt x="745539" y="916135"/>
                    </a:cubicBezTo>
                    <a:cubicBezTo>
                      <a:pt x="726934" y="910874"/>
                      <a:pt x="708222" y="906366"/>
                      <a:pt x="689402" y="902287"/>
                    </a:cubicBezTo>
                    <a:cubicBezTo>
                      <a:pt x="651763" y="894128"/>
                      <a:pt x="613800" y="888331"/>
                      <a:pt x="575301" y="883823"/>
                    </a:cubicBezTo>
                    <a:cubicBezTo>
                      <a:pt x="571429" y="883286"/>
                      <a:pt x="567773" y="886077"/>
                      <a:pt x="567235" y="889941"/>
                    </a:cubicBezTo>
                    <a:cubicBezTo>
                      <a:pt x="566697" y="893806"/>
                      <a:pt x="569493" y="897456"/>
                      <a:pt x="573365" y="897993"/>
                    </a:cubicBezTo>
                    <a:cubicBezTo>
                      <a:pt x="611220" y="903790"/>
                      <a:pt x="648321" y="911519"/>
                      <a:pt x="685208" y="920429"/>
                    </a:cubicBezTo>
                    <a:cubicBezTo>
                      <a:pt x="703705" y="924830"/>
                      <a:pt x="722095" y="929661"/>
                      <a:pt x="740377" y="934599"/>
                    </a:cubicBezTo>
                    <a:cubicBezTo>
                      <a:pt x="758659" y="939644"/>
                      <a:pt x="776941" y="944797"/>
                      <a:pt x="795115" y="950594"/>
                    </a:cubicBezTo>
                    <a:lnTo>
                      <a:pt x="865555" y="973566"/>
                    </a:lnTo>
                    <a:lnTo>
                      <a:pt x="892978" y="982154"/>
                    </a:lnTo>
                    <a:cubicBezTo>
                      <a:pt x="894591" y="982691"/>
                      <a:pt x="898570" y="982584"/>
                      <a:pt x="901474" y="982906"/>
                    </a:cubicBezTo>
                    <a:cubicBezTo>
                      <a:pt x="901474" y="983120"/>
                      <a:pt x="901581" y="983228"/>
                      <a:pt x="901689" y="983443"/>
                    </a:cubicBezTo>
                    <a:cubicBezTo>
                      <a:pt x="902549" y="985053"/>
                      <a:pt x="904700" y="984409"/>
                      <a:pt x="906421" y="984838"/>
                    </a:cubicBezTo>
                    <a:cubicBezTo>
                      <a:pt x="881041" y="992245"/>
                      <a:pt x="855768" y="999760"/>
                      <a:pt x="830712" y="1008025"/>
                    </a:cubicBezTo>
                    <a:cubicBezTo>
                      <a:pt x="798557" y="1018546"/>
                      <a:pt x="766617" y="1029710"/>
                      <a:pt x="734784" y="1041196"/>
                    </a:cubicBezTo>
                    <a:cubicBezTo>
                      <a:pt x="648214" y="1072649"/>
                      <a:pt x="560675" y="1104210"/>
                      <a:pt x="473029" y="1135771"/>
                    </a:cubicBezTo>
                    <a:cubicBezTo>
                      <a:pt x="460877" y="1140172"/>
                      <a:pt x="448617" y="1144466"/>
                      <a:pt x="436465" y="1148760"/>
                    </a:cubicBezTo>
                    <a:cubicBezTo>
                      <a:pt x="436357" y="1148652"/>
                      <a:pt x="436465" y="1148652"/>
                      <a:pt x="436357" y="1148652"/>
                    </a:cubicBezTo>
                    <a:cubicBezTo>
                      <a:pt x="432808" y="1145754"/>
                      <a:pt x="414849" y="1138669"/>
                      <a:pt x="407429" y="1136200"/>
                    </a:cubicBezTo>
                    <a:cubicBezTo>
                      <a:pt x="399040" y="1133302"/>
                      <a:pt x="390652" y="1130618"/>
                      <a:pt x="382156" y="1128042"/>
                    </a:cubicBezTo>
                    <a:cubicBezTo>
                      <a:pt x="373661" y="1125465"/>
                      <a:pt x="365165" y="1123103"/>
                      <a:pt x="356562" y="1120956"/>
                    </a:cubicBezTo>
                    <a:cubicBezTo>
                      <a:pt x="339677" y="1116770"/>
                      <a:pt x="322578" y="1112905"/>
                      <a:pt x="305372" y="1109899"/>
                    </a:cubicBezTo>
                    <a:cubicBezTo>
                      <a:pt x="293972" y="1107860"/>
                      <a:pt x="282466" y="1106142"/>
                      <a:pt x="270958" y="1104747"/>
                    </a:cubicBezTo>
                    <a:cubicBezTo>
                      <a:pt x="242138" y="1101097"/>
                      <a:pt x="213101" y="1099057"/>
                      <a:pt x="184280" y="1097662"/>
                    </a:cubicBezTo>
                    <a:cubicBezTo>
                      <a:pt x="180409" y="1097447"/>
                      <a:pt x="176967" y="1100346"/>
                      <a:pt x="176645" y="1104317"/>
                    </a:cubicBezTo>
                    <a:cubicBezTo>
                      <a:pt x="176430" y="1108182"/>
                      <a:pt x="179333" y="1111617"/>
                      <a:pt x="183312" y="1111939"/>
                    </a:cubicBezTo>
                    <a:cubicBezTo>
                      <a:pt x="211596" y="1114730"/>
                      <a:pt x="239987" y="1118595"/>
                      <a:pt x="268270" y="1123103"/>
                    </a:cubicBezTo>
                    <a:cubicBezTo>
                      <a:pt x="279562" y="1124928"/>
                      <a:pt x="290854" y="1126968"/>
                      <a:pt x="302038" y="1128900"/>
                    </a:cubicBezTo>
                    <a:cubicBezTo>
                      <a:pt x="318922" y="1131799"/>
                      <a:pt x="335806" y="1134805"/>
                      <a:pt x="352475" y="1138454"/>
                    </a:cubicBezTo>
                    <a:cubicBezTo>
                      <a:pt x="360863" y="1140172"/>
                      <a:pt x="369251" y="1142212"/>
                      <a:pt x="377640" y="1144251"/>
                    </a:cubicBezTo>
                    <a:cubicBezTo>
                      <a:pt x="386028" y="1146398"/>
                      <a:pt x="394416" y="1148652"/>
                      <a:pt x="402804" y="1151014"/>
                    </a:cubicBezTo>
                    <a:cubicBezTo>
                      <a:pt x="406030" y="1151980"/>
                      <a:pt x="413021" y="1153483"/>
                      <a:pt x="418935" y="1155093"/>
                    </a:cubicBezTo>
                    <a:cubicBezTo>
                      <a:pt x="378715" y="1169478"/>
                      <a:pt x="338602" y="1183970"/>
                      <a:pt x="298382" y="1198033"/>
                    </a:cubicBezTo>
                    <a:cubicBezTo>
                      <a:pt x="200734" y="1232277"/>
                      <a:pt x="102871" y="1265341"/>
                      <a:pt x="5116" y="1295398"/>
                    </a:cubicBezTo>
                    <a:cubicBezTo>
                      <a:pt x="1352" y="1296472"/>
                      <a:pt x="-799" y="1300444"/>
                      <a:pt x="277" y="1304201"/>
                    </a:cubicBezTo>
                    <a:cubicBezTo>
                      <a:pt x="1460" y="1307958"/>
                      <a:pt x="5439" y="1310105"/>
                      <a:pt x="9203" y="1309031"/>
                    </a:cubicBezTo>
                    <a:cubicBezTo>
                      <a:pt x="107603" y="1280155"/>
                      <a:pt x="206111" y="1248702"/>
                      <a:pt x="304296" y="1215316"/>
                    </a:cubicBezTo>
                    <a:cubicBezTo>
                      <a:pt x="362906" y="1195349"/>
                      <a:pt x="421409" y="1174953"/>
                      <a:pt x="479589" y="1153912"/>
                    </a:cubicBezTo>
                    <a:cubicBezTo>
                      <a:pt x="499161" y="1146828"/>
                      <a:pt x="518411" y="1139528"/>
                      <a:pt x="537984" y="1132335"/>
                    </a:cubicBezTo>
                    <a:cubicBezTo>
                      <a:pt x="516583" y="1153161"/>
                      <a:pt x="494322" y="1173021"/>
                      <a:pt x="471308" y="1192129"/>
                    </a:cubicBezTo>
                    <a:cubicBezTo>
                      <a:pt x="456683" y="1204366"/>
                      <a:pt x="441734" y="1216389"/>
                      <a:pt x="426786" y="1228305"/>
                    </a:cubicBezTo>
                    <a:cubicBezTo>
                      <a:pt x="404310" y="1246232"/>
                      <a:pt x="381726" y="1264160"/>
                      <a:pt x="358712" y="1281336"/>
                    </a:cubicBezTo>
                    <a:cubicBezTo>
                      <a:pt x="354733" y="1284341"/>
                      <a:pt x="336129" y="1300873"/>
                      <a:pt x="318814" y="1313755"/>
                    </a:cubicBezTo>
                    <a:cubicBezTo>
                      <a:pt x="311824" y="1318908"/>
                      <a:pt x="305157" y="1323524"/>
                      <a:pt x="299780" y="1326207"/>
                    </a:cubicBezTo>
                    <a:cubicBezTo>
                      <a:pt x="297736" y="1327174"/>
                      <a:pt x="294833" y="1329428"/>
                      <a:pt x="294725" y="1328140"/>
                    </a:cubicBezTo>
                    <a:cubicBezTo>
                      <a:pt x="291499" y="1327174"/>
                      <a:pt x="287950" y="1328891"/>
                      <a:pt x="286659" y="1332111"/>
                    </a:cubicBezTo>
                    <a:cubicBezTo>
                      <a:pt x="285154" y="1335547"/>
                      <a:pt x="286875" y="1339519"/>
                      <a:pt x="290316" y="1341021"/>
                    </a:cubicBezTo>
                    <a:cubicBezTo>
                      <a:pt x="292144" y="1341773"/>
                      <a:pt x="294618" y="1342095"/>
                      <a:pt x="297521" y="1341666"/>
                    </a:cubicBezTo>
                    <a:cubicBezTo>
                      <a:pt x="301285" y="1341021"/>
                      <a:pt x="306555" y="1338874"/>
                      <a:pt x="312470" y="1335547"/>
                    </a:cubicBezTo>
                    <a:cubicBezTo>
                      <a:pt x="332795" y="1324275"/>
                      <a:pt x="363659" y="1299048"/>
                      <a:pt x="369036" y="1295291"/>
                    </a:cubicBezTo>
                    <a:cubicBezTo>
                      <a:pt x="388609" y="1281336"/>
                      <a:pt x="408289" y="1267165"/>
                      <a:pt x="427431" y="1252351"/>
                    </a:cubicBezTo>
                    <a:cubicBezTo>
                      <a:pt x="440121" y="1242475"/>
                      <a:pt x="452704" y="1232277"/>
                      <a:pt x="464963" y="1221865"/>
                    </a:cubicBezTo>
                    <a:cubicBezTo>
                      <a:pt x="495827" y="1195564"/>
                      <a:pt x="525079" y="1167653"/>
                      <a:pt x="552609" y="1138239"/>
                    </a:cubicBezTo>
                    <a:cubicBezTo>
                      <a:pt x="555405" y="1135449"/>
                      <a:pt x="555298" y="1130940"/>
                      <a:pt x="552502" y="1128256"/>
                    </a:cubicBezTo>
                    <a:cubicBezTo>
                      <a:pt x="551534" y="1127290"/>
                      <a:pt x="550136" y="1128578"/>
                      <a:pt x="548845" y="1128256"/>
                    </a:cubicBezTo>
                    <a:cubicBezTo>
                      <a:pt x="613048" y="1104639"/>
                      <a:pt x="677250" y="1080915"/>
                      <a:pt x="740699" y="1057406"/>
                    </a:cubicBezTo>
                    <a:cubicBezTo>
                      <a:pt x="772317" y="1045597"/>
                      <a:pt x="803934" y="1034111"/>
                      <a:pt x="835874" y="1023162"/>
                    </a:cubicBezTo>
                    <a:cubicBezTo>
                      <a:pt x="867598" y="1012212"/>
                      <a:pt x="899645" y="1001906"/>
                      <a:pt x="932015" y="992353"/>
                    </a:cubicBezTo>
                    <a:close/>
                    <a:moveTo>
                      <a:pt x="430657" y="1148652"/>
                    </a:moveTo>
                    <a:cubicBezTo>
                      <a:pt x="430765" y="1148652"/>
                      <a:pt x="430872" y="1148652"/>
                      <a:pt x="430872" y="1148652"/>
                    </a:cubicBezTo>
                    <a:cubicBezTo>
                      <a:pt x="430765" y="1147364"/>
                      <a:pt x="429797" y="1148008"/>
                      <a:pt x="428829" y="1148867"/>
                    </a:cubicBezTo>
                    <a:cubicBezTo>
                      <a:pt x="429367" y="1148760"/>
                      <a:pt x="430012" y="1148652"/>
                      <a:pt x="430657" y="1148652"/>
                    </a:cubicBezTo>
                    <a:close/>
                    <a:moveTo>
                      <a:pt x="988260" y="973674"/>
                    </a:moveTo>
                    <a:lnTo>
                      <a:pt x="989120" y="973996"/>
                    </a:lnTo>
                    <a:cubicBezTo>
                      <a:pt x="989012" y="974425"/>
                      <a:pt x="988475" y="974103"/>
                      <a:pt x="988045" y="973781"/>
                    </a:cubicBezTo>
                    <a:lnTo>
                      <a:pt x="988260" y="973674"/>
                    </a:lnTo>
                    <a:close/>
                    <a:moveTo>
                      <a:pt x="731558" y="1073508"/>
                    </a:moveTo>
                    <a:cubicBezTo>
                      <a:pt x="735107" y="1075333"/>
                      <a:pt x="736505" y="1079627"/>
                      <a:pt x="734677" y="1083169"/>
                    </a:cubicBezTo>
                    <a:cubicBezTo>
                      <a:pt x="719621" y="1114193"/>
                      <a:pt x="701231" y="1143714"/>
                      <a:pt x="680261" y="1171303"/>
                    </a:cubicBezTo>
                    <a:cubicBezTo>
                      <a:pt x="669829" y="1185151"/>
                      <a:pt x="658860" y="1198462"/>
                      <a:pt x="647246" y="1211237"/>
                    </a:cubicBezTo>
                    <a:cubicBezTo>
                      <a:pt x="635739" y="1224011"/>
                      <a:pt x="623587" y="1236356"/>
                      <a:pt x="611327" y="1248272"/>
                    </a:cubicBezTo>
                    <a:cubicBezTo>
                      <a:pt x="603261" y="1256108"/>
                      <a:pt x="595088" y="1263838"/>
                      <a:pt x="586593" y="1271245"/>
                    </a:cubicBezTo>
                    <a:cubicBezTo>
                      <a:pt x="578097" y="1278652"/>
                      <a:pt x="569278" y="1285844"/>
                      <a:pt x="560138" y="1292500"/>
                    </a:cubicBezTo>
                    <a:cubicBezTo>
                      <a:pt x="554115" y="1296901"/>
                      <a:pt x="539919" y="1301517"/>
                      <a:pt x="532069" y="1305489"/>
                    </a:cubicBezTo>
                    <a:cubicBezTo>
                      <a:pt x="532284" y="1306670"/>
                      <a:pt x="532177" y="1307958"/>
                      <a:pt x="531639" y="1309139"/>
                    </a:cubicBezTo>
                    <a:cubicBezTo>
                      <a:pt x="530133" y="1312574"/>
                      <a:pt x="526154" y="1314184"/>
                      <a:pt x="522713" y="1312789"/>
                    </a:cubicBezTo>
                    <a:cubicBezTo>
                      <a:pt x="519164" y="1311393"/>
                      <a:pt x="517551" y="1309139"/>
                      <a:pt x="516798" y="1307529"/>
                    </a:cubicBezTo>
                    <a:cubicBezTo>
                      <a:pt x="515830" y="1305382"/>
                      <a:pt x="515830" y="1303235"/>
                      <a:pt x="516690" y="1300981"/>
                    </a:cubicBezTo>
                    <a:cubicBezTo>
                      <a:pt x="517551" y="1298726"/>
                      <a:pt x="520670" y="1295613"/>
                      <a:pt x="525616" y="1292929"/>
                    </a:cubicBezTo>
                    <a:cubicBezTo>
                      <a:pt x="532929" y="1288958"/>
                      <a:pt x="545404" y="1284449"/>
                      <a:pt x="550566" y="1280155"/>
                    </a:cubicBezTo>
                    <a:cubicBezTo>
                      <a:pt x="557449" y="1274680"/>
                      <a:pt x="563901" y="1268991"/>
                      <a:pt x="570354" y="1263086"/>
                    </a:cubicBezTo>
                    <a:cubicBezTo>
                      <a:pt x="580032" y="1254176"/>
                      <a:pt x="589281" y="1244944"/>
                      <a:pt x="598422" y="1235498"/>
                    </a:cubicBezTo>
                    <a:cubicBezTo>
                      <a:pt x="612510" y="1221113"/>
                      <a:pt x="626168" y="1206084"/>
                      <a:pt x="639610" y="1190841"/>
                    </a:cubicBezTo>
                    <a:cubicBezTo>
                      <a:pt x="652946" y="1175597"/>
                      <a:pt x="665850" y="1160139"/>
                      <a:pt x="678003" y="1144036"/>
                    </a:cubicBezTo>
                    <a:cubicBezTo>
                      <a:pt x="694241" y="1122567"/>
                      <a:pt x="709297" y="1100238"/>
                      <a:pt x="721987" y="1076621"/>
                    </a:cubicBezTo>
                    <a:cubicBezTo>
                      <a:pt x="723708" y="1073186"/>
                      <a:pt x="728009" y="1071791"/>
                      <a:pt x="731558" y="1073508"/>
                    </a:cubicBezTo>
                    <a:close/>
                    <a:moveTo>
                      <a:pt x="845122" y="1209841"/>
                    </a:moveTo>
                    <a:cubicBezTo>
                      <a:pt x="836734" y="1219288"/>
                      <a:pt x="828238" y="1228520"/>
                      <a:pt x="819635" y="1237752"/>
                    </a:cubicBezTo>
                    <a:cubicBezTo>
                      <a:pt x="816946" y="1240758"/>
                      <a:pt x="811999" y="1243978"/>
                      <a:pt x="806837" y="1246984"/>
                    </a:cubicBezTo>
                    <a:cubicBezTo>
                      <a:pt x="803934" y="1248702"/>
                      <a:pt x="800923" y="1250312"/>
                      <a:pt x="798772" y="1251922"/>
                    </a:cubicBezTo>
                    <a:cubicBezTo>
                      <a:pt x="799417" y="1253747"/>
                      <a:pt x="799309" y="1255679"/>
                      <a:pt x="798342" y="1257504"/>
                    </a:cubicBezTo>
                    <a:cubicBezTo>
                      <a:pt x="796513" y="1260725"/>
                      <a:pt x="792319" y="1261905"/>
                      <a:pt x="788985" y="1260081"/>
                    </a:cubicBezTo>
                    <a:cubicBezTo>
                      <a:pt x="785974" y="1258578"/>
                      <a:pt x="784576" y="1256323"/>
                      <a:pt x="783931" y="1254391"/>
                    </a:cubicBezTo>
                    <a:cubicBezTo>
                      <a:pt x="782856" y="1251385"/>
                      <a:pt x="783501" y="1247628"/>
                      <a:pt x="786727" y="1243871"/>
                    </a:cubicBezTo>
                    <a:cubicBezTo>
                      <a:pt x="791029" y="1239040"/>
                      <a:pt x="803611" y="1232921"/>
                      <a:pt x="808128" y="1227554"/>
                    </a:cubicBezTo>
                    <a:cubicBezTo>
                      <a:pt x="814796" y="1219610"/>
                      <a:pt x="821463" y="1211666"/>
                      <a:pt x="828130" y="1203615"/>
                    </a:cubicBezTo>
                    <a:cubicBezTo>
                      <a:pt x="834690" y="1195564"/>
                      <a:pt x="841251" y="1187513"/>
                      <a:pt x="847703" y="1179354"/>
                    </a:cubicBezTo>
                    <a:cubicBezTo>
                      <a:pt x="859748" y="1164111"/>
                      <a:pt x="871147" y="1148545"/>
                      <a:pt x="882331" y="1132765"/>
                    </a:cubicBezTo>
                    <a:cubicBezTo>
                      <a:pt x="893516" y="1117092"/>
                      <a:pt x="904377" y="1101097"/>
                      <a:pt x="914379" y="1084672"/>
                    </a:cubicBezTo>
                    <a:cubicBezTo>
                      <a:pt x="927821" y="1062881"/>
                      <a:pt x="940081" y="1040337"/>
                      <a:pt x="950512" y="1016613"/>
                    </a:cubicBezTo>
                    <a:cubicBezTo>
                      <a:pt x="952018" y="1012963"/>
                      <a:pt x="956212" y="1011246"/>
                      <a:pt x="959869" y="1012749"/>
                    </a:cubicBezTo>
                    <a:cubicBezTo>
                      <a:pt x="963418" y="1014252"/>
                      <a:pt x="965246" y="1018438"/>
                      <a:pt x="963740" y="1022088"/>
                    </a:cubicBezTo>
                    <a:cubicBezTo>
                      <a:pt x="951696" y="1053219"/>
                      <a:pt x="937070" y="1082740"/>
                      <a:pt x="919863" y="1110866"/>
                    </a:cubicBezTo>
                    <a:cubicBezTo>
                      <a:pt x="913088" y="1122137"/>
                      <a:pt x="905775" y="1133194"/>
                      <a:pt x="898140" y="1143929"/>
                    </a:cubicBezTo>
                    <a:cubicBezTo>
                      <a:pt x="886741" y="1160032"/>
                      <a:pt x="874373" y="1175382"/>
                      <a:pt x="861683" y="1190733"/>
                    </a:cubicBezTo>
                    <a:cubicBezTo>
                      <a:pt x="856199" y="1197174"/>
                      <a:pt x="850714" y="1203508"/>
                      <a:pt x="845122" y="1209841"/>
                    </a:cubicBezTo>
                    <a:close/>
                    <a:moveTo>
                      <a:pt x="686068" y="1049999"/>
                    </a:moveTo>
                    <a:cubicBezTo>
                      <a:pt x="686176" y="1050428"/>
                      <a:pt x="686391" y="1050750"/>
                      <a:pt x="686606" y="1051072"/>
                    </a:cubicBezTo>
                    <a:cubicBezTo>
                      <a:pt x="686283" y="1051394"/>
                      <a:pt x="685961" y="1050750"/>
                      <a:pt x="685853" y="1049999"/>
                    </a:cubicBezTo>
                    <a:lnTo>
                      <a:pt x="686068" y="1049999"/>
                    </a:lnTo>
                    <a:close/>
                    <a:moveTo>
                      <a:pt x="314298" y="988703"/>
                    </a:moveTo>
                    <a:cubicBezTo>
                      <a:pt x="310319" y="988488"/>
                      <a:pt x="307308" y="985267"/>
                      <a:pt x="307415" y="981296"/>
                    </a:cubicBezTo>
                    <a:cubicBezTo>
                      <a:pt x="307630" y="977323"/>
                      <a:pt x="310857" y="974318"/>
                      <a:pt x="314835" y="974425"/>
                    </a:cubicBezTo>
                    <a:cubicBezTo>
                      <a:pt x="363122" y="975499"/>
                      <a:pt x="410978" y="978183"/>
                      <a:pt x="458511" y="984194"/>
                    </a:cubicBezTo>
                    <a:cubicBezTo>
                      <a:pt x="477653" y="986556"/>
                      <a:pt x="496688" y="989454"/>
                      <a:pt x="515615" y="992889"/>
                    </a:cubicBezTo>
                    <a:cubicBezTo>
                      <a:pt x="543899" y="998149"/>
                      <a:pt x="571967" y="1004805"/>
                      <a:pt x="600035" y="1012319"/>
                    </a:cubicBezTo>
                    <a:cubicBezTo>
                      <a:pt x="605735" y="1013822"/>
                      <a:pt x="651225" y="1023591"/>
                      <a:pt x="676820" y="1032072"/>
                    </a:cubicBezTo>
                    <a:cubicBezTo>
                      <a:pt x="685853" y="1034970"/>
                      <a:pt x="692736" y="1038083"/>
                      <a:pt x="695425" y="1040445"/>
                    </a:cubicBezTo>
                    <a:cubicBezTo>
                      <a:pt x="697683" y="1042270"/>
                      <a:pt x="698651" y="1044309"/>
                      <a:pt x="698973" y="1045920"/>
                    </a:cubicBezTo>
                    <a:cubicBezTo>
                      <a:pt x="699726" y="1049569"/>
                      <a:pt x="697253" y="1053219"/>
                      <a:pt x="693596" y="1053971"/>
                    </a:cubicBezTo>
                    <a:cubicBezTo>
                      <a:pt x="690800" y="1054507"/>
                      <a:pt x="688112" y="1053326"/>
                      <a:pt x="686606" y="1051072"/>
                    </a:cubicBezTo>
                    <a:lnTo>
                      <a:pt x="686714" y="1050965"/>
                    </a:lnTo>
                    <a:cubicBezTo>
                      <a:pt x="687036" y="1050643"/>
                      <a:pt x="686714" y="1050321"/>
                      <a:pt x="686068" y="1049999"/>
                    </a:cubicBezTo>
                    <a:cubicBezTo>
                      <a:pt x="685853" y="1049569"/>
                      <a:pt x="685638" y="1049140"/>
                      <a:pt x="685530" y="1048603"/>
                    </a:cubicBezTo>
                    <a:cubicBezTo>
                      <a:pt x="685638" y="1048818"/>
                      <a:pt x="685746" y="1049462"/>
                      <a:pt x="685853" y="1049999"/>
                    </a:cubicBezTo>
                    <a:cubicBezTo>
                      <a:pt x="684670" y="1049569"/>
                      <a:pt x="682950" y="1049140"/>
                      <a:pt x="681552" y="1048603"/>
                    </a:cubicBezTo>
                    <a:cubicBezTo>
                      <a:pt x="659828" y="1040659"/>
                      <a:pt x="602186" y="1030569"/>
                      <a:pt x="595733" y="1028958"/>
                    </a:cubicBezTo>
                    <a:cubicBezTo>
                      <a:pt x="567988" y="1022196"/>
                      <a:pt x="540135" y="1016720"/>
                      <a:pt x="512174" y="1011783"/>
                    </a:cubicBezTo>
                    <a:cubicBezTo>
                      <a:pt x="493462" y="1008562"/>
                      <a:pt x="474749" y="1005556"/>
                      <a:pt x="456037" y="1002873"/>
                    </a:cubicBezTo>
                    <a:cubicBezTo>
                      <a:pt x="409149" y="996110"/>
                      <a:pt x="362046" y="991279"/>
                      <a:pt x="314298" y="988703"/>
                    </a:cubicBezTo>
                    <a:close/>
                    <a:moveTo>
                      <a:pt x="1328843" y="1253962"/>
                    </a:moveTo>
                    <a:cubicBezTo>
                      <a:pt x="1329166" y="1256431"/>
                      <a:pt x="1329489" y="1262764"/>
                      <a:pt x="1329489" y="1264589"/>
                    </a:cubicBezTo>
                    <a:cubicBezTo>
                      <a:pt x="1329489" y="1266092"/>
                      <a:pt x="1329273" y="1266951"/>
                      <a:pt x="1329273" y="1267058"/>
                    </a:cubicBezTo>
                    <a:cubicBezTo>
                      <a:pt x="1328520" y="1269742"/>
                      <a:pt x="1326907" y="1270815"/>
                      <a:pt x="1326047" y="1271245"/>
                    </a:cubicBezTo>
                    <a:cubicBezTo>
                      <a:pt x="1324004" y="1272318"/>
                      <a:pt x="1321961" y="1272533"/>
                      <a:pt x="1319810" y="1271567"/>
                    </a:cubicBezTo>
                    <a:cubicBezTo>
                      <a:pt x="1318950" y="1271138"/>
                      <a:pt x="1317551" y="1270386"/>
                      <a:pt x="1316583" y="1268561"/>
                    </a:cubicBezTo>
                    <a:cubicBezTo>
                      <a:pt x="1316476" y="1268239"/>
                      <a:pt x="1316046" y="1267702"/>
                      <a:pt x="1315938" y="1266521"/>
                    </a:cubicBezTo>
                    <a:lnTo>
                      <a:pt x="1315723" y="1265126"/>
                    </a:lnTo>
                    <a:cubicBezTo>
                      <a:pt x="1316261" y="1265126"/>
                      <a:pt x="1316368" y="1264267"/>
                      <a:pt x="1316261" y="1263194"/>
                    </a:cubicBezTo>
                    <a:cubicBezTo>
                      <a:pt x="1316153" y="1263301"/>
                      <a:pt x="1316046" y="1263408"/>
                      <a:pt x="1316046" y="1263516"/>
                    </a:cubicBezTo>
                    <a:cubicBezTo>
                      <a:pt x="1316046" y="1263516"/>
                      <a:pt x="1315831" y="1263731"/>
                      <a:pt x="1315723" y="1263945"/>
                    </a:cubicBezTo>
                    <a:cubicBezTo>
                      <a:pt x="1315831" y="1263408"/>
                      <a:pt x="1315938" y="1262872"/>
                      <a:pt x="1316153" y="1262335"/>
                    </a:cubicBezTo>
                    <a:cubicBezTo>
                      <a:pt x="1315831" y="1260188"/>
                      <a:pt x="1314970" y="1257397"/>
                      <a:pt x="1314755" y="1256216"/>
                    </a:cubicBezTo>
                    <a:lnTo>
                      <a:pt x="1309593" y="1234639"/>
                    </a:lnTo>
                    <a:cubicBezTo>
                      <a:pt x="1306905" y="1224441"/>
                      <a:pt x="1303571" y="1214350"/>
                      <a:pt x="1299807" y="1204474"/>
                    </a:cubicBezTo>
                    <a:cubicBezTo>
                      <a:pt x="1296043" y="1194598"/>
                      <a:pt x="1291956" y="1184722"/>
                      <a:pt x="1287547" y="1175060"/>
                    </a:cubicBezTo>
                    <a:cubicBezTo>
                      <a:pt x="1280772" y="1160032"/>
                      <a:pt x="1273460" y="1146613"/>
                      <a:pt x="1265824" y="1134053"/>
                    </a:cubicBezTo>
                    <a:cubicBezTo>
                      <a:pt x="1257543" y="1120419"/>
                      <a:pt x="1248833" y="1107967"/>
                      <a:pt x="1239261" y="1096052"/>
                    </a:cubicBezTo>
                    <a:cubicBezTo>
                      <a:pt x="1220764" y="1072864"/>
                      <a:pt x="1199363" y="1051824"/>
                      <a:pt x="1173768" y="1028743"/>
                    </a:cubicBezTo>
                    <a:cubicBezTo>
                      <a:pt x="1170757" y="1026167"/>
                      <a:pt x="1170435" y="1021766"/>
                      <a:pt x="1173016" y="1018760"/>
                    </a:cubicBezTo>
                    <a:cubicBezTo>
                      <a:pt x="1175597" y="1015754"/>
                      <a:pt x="1180114" y="1015433"/>
                      <a:pt x="1183125" y="1018009"/>
                    </a:cubicBezTo>
                    <a:cubicBezTo>
                      <a:pt x="1210547" y="1040445"/>
                      <a:pt x="1233777" y="1060949"/>
                      <a:pt x="1253672" y="1084243"/>
                    </a:cubicBezTo>
                    <a:cubicBezTo>
                      <a:pt x="1264103" y="1096588"/>
                      <a:pt x="1273674" y="1109577"/>
                      <a:pt x="1282385" y="1124069"/>
                    </a:cubicBezTo>
                    <a:cubicBezTo>
                      <a:pt x="1290343" y="1137381"/>
                      <a:pt x="1297441" y="1151873"/>
                      <a:pt x="1304109" y="1167868"/>
                    </a:cubicBezTo>
                    <a:cubicBezTo>
                      <a:pt x="1308410" y="1178066"/>
                      <a:pt x="1312282" y="1188372"/>
                      <a:pt x="1315831" y="1198892"/>
                    </a:cubicBezTo>
                    <a:cubicBezTo>
                      <a:pt x="1319272" y="1209412"/>
                      <a:pt x="1322283" y="1220147"/>
                      <a:pt x="1324541" y="1230989"/>
                    </a:cubicBezTo>
                    <a:lnTo>
                      <a:pt x="1328843" y="1253962"/>
                    </a:lnTo>
                    <a:close/>
                    <a:moveTo>
                      <a:pt x="1406381" y="789463"/>
                    </a:moveTo>
                    <a:cubicBezTo>
                      <a:pt x="1407133" y="789356"/>
                      <a:pt x="1407886" y="789356"/>
                      <a:pt x="1408639" y="789463"/>
                    </a:cubicBezTo>
                    <a:cubicBezTo>
                      <a:pt x="1412403" y="790215"/>
                      <a:pt x="1414769" y="793864"/>
                      <a:pt x="1414016" y="797514"/>
                    </a:cubicBezTo>
                    <a:cubicBezTo>
                      <a:pt x="1414016" y="797944"/>
                      <a:pt x="1411865" y="802774"/>
                      <a:pt x="1405735" y="803204"/>
                    </a:cubicBezTo>
                    <a:cubicBezTo>
                      <a:pt x="1401541" y="803418"/>
                      <a:pt x="1391217" y="803741"/>
                      <a:pt x="1390142" y="803848"/>
                    </a:cubicBezTo>
                    <a:cubicBezTo>
                      <a:pt x="1385302" y="804492"/>
                      <a:pt x="1380463" y="805351"/>
                      <a:pt x="1375731" y="806424"/>
                    </a:cubicBezTo>
                    <a:cubicBezTo>
                      <a:pt x="1368418" y="807927"/>
                      <a:pt x="1361213" y="809967"/>
                      <a:pt x="1354116" y="812006"/>
                    </a:cubicBezTo>
                    <a:cubicBezTo>
                      <a:pt x="1342071" y="815441"/>
                      <a:pt x="1329489" y="819199"/>
                      <a:pt x="1316691" y="823171"/>
                    </a:cubicBezTo>
                    <a:cubicBezTo>
                      <a:pt x="1304539" y="826821"/>
                      <a:pt x="1292279" y="830685"/>
                      <a:pt x="1280450" y="835408"/>
                    </a:cubicBezTo>
                    <a:cubicBezTo>
                      <a:pt x="1264426" y="841634"/>
                      <a:pt x="1249262" y="848934"/>
                      <a:pt x="1236250" y="858811"/>
                    </a:cubicBezTo>
                    <a:cubicBezTo>
                      <a:pt x="1233131" y="861280"/>
                      <a:pt x="1228615" y="860850"/>
                      <a:pt x="1226141" y="857737"/>
                    </a:cubicBezTo>
                    <a:cubicBezTo>
                      <a:pt x="1223668" y="854731"/>
                      <a:pt x="1224098" y="850222"/>
                      <a:pt x="1227217" y="847754"/>
                    </a:cubicBezTo>
                    <a:cubicBezTo>
                      <a:pt x="1240552" y="835945"/>
                      <a:pt x="1256360" y="826391"/>
                      <a:pt x="1273352" y="818662"/>
                    </a:cubicBezTo>
                    <a:cubicBezTo>
                      <a:pt x="1285504" y="813187"/>
                      <a:pt x="1298301" y="808571"/>
                      <a:pt x="1311099" y="804707"/>
                    </a:cubicBezTo>
                    <a:cubicBezTo>
                      <a:pt x="1324112" y="800842"/>
                      <a:pt x="1337231" y="797836"/>
                      <a:pt x="1349599" y="794938"/>
                    </a:cubicBezTo>
                    <a:cubicBezTo>
                      <a:pt x="1356051" y="793435"/>
                      <a:pt x="1362396" y="792039"/>
                      <a:pt x="1368956" y="791073"/>
                    </a:cubicBezTo>
                    <a:cubicBezTo>
                      <a:pt x="1375516" y="790000"/>
                      <a:pt x="1382184" y="789141"/>
                      <a:pt x="1388851" y="788819"/>
                    </a:cubicBezTo>
                    <a:cubicBezTo>
                      <a:pt x="1389927" y="788819"/>
                      <a:pt x="1398960" y="789248"/>
                      <a:pt x="1404015" y="789356"/>
                    </a:cubicBezTo>
                    <a:cubicBezTo>
                      <a:pt x="1403584" y="789892"/>
                      <a:pt x="1403154" y="790537"/>
                      <a:pt x="1402724" y="791181"/>
                    </a:cubicBezTo>
                    <a:cubicBezTo>
                      <a:pt x="1403584" y="790322"/>
                      <a:pt x="1404768" y="789785"/>
                      <a:pt x="1405950" y="789463"/>
                    </a:cubicBezTo>
                    <a:cubicBezTo>
                      <a:pt x="1405735" y="789463"/>
                      <a:pt x="1405520" y="789463"/>
                      <a:pt x="1405413" y="789463"/>
                    </a:cubicBezTo>
                    <a:lnTo>
                      <a:pt x="1404015" y="789356"/>
                    </a:lnTo>
                    <a:cubicBezTo>
                      <a:pt x="1405198" y="787960"/>
                      <a:pt x="1406273" y="787316"/>
                      <a:pt x="1406381" y="789463"/>
                    </a:cubicBezTo>
                    <a:close/>
                    <a:moveTo>
                      <a:pt x="1062678" y="635310"/>
                    </a:moveTo>
                    <a:cubicBezTo>
                      <a:pt x="1063431" y="610942"/>
                      <a:pt x="1063646" y="586359"/>
                      <a:pt x="1062678" y="563064"/>
                    </a:cubicBezTo>
                    <a:cubicBezTo>
                      <a:pt x="1061603" y="536871"/>
                      <a:pt x="1059344" y="512396"/>
                      <a:pt x="1055366" y="491463"/>
                    </a:cubicBezTo>
                    <a:cubicBezTo>
                      <a:pt x="1054505" y="487813"/>
                      <a:pt x="1056871" y="484163"/>
                      <a:pt x="1060528" y="483411"/>
                    </a:cubicBezTo>
                    <a:cubicBezTo>
                      <a:pt x="1064184" y="482553"/>
                      <a:pt x="1067840" y="484914"/>
                      <a:pt x="1068701" y="488564"/>
                    </a:cubicBezTo>
                    <a:cubicBezTo>
                      <a:pt x="1073862" y="509927"/>
                      <a:pt x="1077734" y="535046"/>
                      <a:pt x="1079885" y="561991"/>
                    </a:cubicBezTo>
                    <a:cubicBezTo>
                      <a:pt x="1081713" y="585822"/>
                      <a:pt x="1082573" y="610942"/>
                      <a:pt x="1081928" y="635847"/>
                    </a:cubicBezTo>
                    <a:cubicBezTo>
                      <a:pt x="1081391" y="656029"/>
                      <a:pt x="1079993" y="675888"/>
                      <a:pt x="1077842" y="694889"/>
                    </a:cubicBezTo>
                    <a:cubicBezTo>
                      <a:pt x="1074185" y="728704"/>
                      <a:pt x="1068163" y="759405"/>
                      <a:pt x="1061280" y="782378"/>
                    </a:cubicBezTo>
                    <a:cubicBezTo>
                      <a:pt x="1060312" y="786135"/>
                      <a:pt x="1056333" y="788390"/>
                      <a:pt x="1052569" y="787316"/>
                    </a:cubicBezTo>
                    <a:cubicBezTo>
                      <a:pt x="1048698" y="786242"/>
                      <a:pt x="1046547" y="782378"/>
                      <a:pt x="1047515" y="778621"/>
                    </a:cubicBezTo>
                    <a:cubicBezTo>
                      <a:pt x="1053215" y="756078"/>
                      <a:pt x="1057086" y="726020"/>
                      <a:pt x="1059667" y="693171"/>
                    </a:cubicBezTo>
                    <a:cubicBezTo>
                      <a:pt x="1061065" y="674492"/>
                      <a:pt x="1062033" y="655062"/>
                      <a:pt x="1062678" y="635310"/>
                    </a:cubicBezTo>
                    <a:close/>
                    <a:moveTo>
                      <a:pt x="1088166" y="1463936"/>
                    </a:moveTo>
                    <a:cubicBezTo>
                      <a:pt x="1082143" y="1541549"/>
                      <a:pt x="1075046" y="1619162"/>
                      <a:pt x="1067840" y="1696776"/>
                    </a:cubicBezTo>
                    <a:cubicBezTo>
                      <a:pt x="1066442" y="1711590"/>
                      <a:pt x="1064829" y="1726189"/>
                      <a:pt x="1063001" y="1740896"/>
                    </a:cubicBezTo>
                    <a:cubicBezTo>
                      <a:pt x="1056011" y="1799294"/>
                      <a:pt x="1046870" y="1857370"/>
                      <a:pt x="1041278" y="1915982"/>
                    </a:cubicBezTo>
                    <a:cubicBezTo>
                      <a:pt x="1039772" y="1931763"/>
                      <a:pt x="1033319" y="1956882"/>
                      <a:pt x="1031491" y="1978674"/>
                    </a:cubicBezTo>
                    <a:cubicBezTo>
                      <a:pt x="1030631" y="1987906"/>
                      <a:pt x="1030631" y="1996494"/>
                      <a:pt x="1032674" y="2003257"/>
                    </a:cubicBezTo>
                    <a:cubicBezTo>
                      <a:pt x="1033750" y="2006799"/>
                      <a:pt x="1031706" y="2010664"/>
                      <a:pt x="1028050" y="2011737"/>
                    </a:cubicBezTo>
                    <a:cubicBezTo>
                      <a:pt x="1024393" y="2012811"/>
                      <a:pt x="1020629" y="2010771"/>
                      <a:pt x="1019554" y="2007121"/>
                    </a:cubicBezTo>
                    <a:cubicBezTo>
                      <a:pt x="1017081" y="1999070"/>
                      <a:pt x="1016651" y="1988765"/>
                      <a:pt x="1017403" y="1977600"/>
                    </a:cubicBezTo>
                    <a:cubicBezTo>
                      <a:pt x="1018909" y="1955809"/>
                      <a:pt x="1024931" y="1930474"/>
                      <a:pt x="1026222" y="1914587"/>
                    </a:cubicBezTo>
                    <a:cubicBezTo>
                      <a:pt x="1027512" y="1899880"/>
                      <a:pt x="1028910" y="1885173"/>
                      <a:pt x="1030416" y="1870466"/>
                    </a:cubicBezTo>
                    <a:cubicBezTo>
                      <a:pt x="1036653" y="1812068"/>
                      <a:pt x="1045042" y="1753885"/>
                      <a:pt x="1049988" y="1695273"/>
                    </a:cubicBezTo>
                    <a:cubicBezTo>
                      <a:pt x="1053968" y="1648683"/>
                      <a:pt x="1057624" y="1602094"/>
                      <a:pt x="1061495" y="1555505"/>
                    </a:cubicBezTo>
                    <a:cubicBezTo>
                      <a:pt x="1063431" y="1530922"/>
                      <a:pt x="1065367" y="1506446"/>
                      <a:pt x="1067410" y="1481863"/>
                    </a:cubicBezTo>
                    <a:cubicBezTo>
                      <a:pt x="1066657" y="1483903"/>
                      <a:pt x="1065474" y="1486265"/>
                      <a:pt x="1062356" y="1489056"/>
                    </a:cubicBezTo>
                    <a:cubicBezTo>
                      <a:pt x="1057516" y="1493135"/>
                      <a:pt x="1048913" y="1498610"/>
                      <a:pt x="1045579" y="1502582"/>
                    </a:cubicBezTo>
                    <a:lnTo>
                      <a:pt x="1005896" y="1549815"/>
                    </a:lnTo>
                    <a:cubicBezTo>
                      <a:pt x="994174" y="1563341"/>
                      <a:pt x="982990" y="1577082"/>
                      <a:pt x="972021" y="1590822"/>
                    </a:cubicBezTo>
                    <a:cubicBezTo>
                      <a:pt x="960944" y="1604670"/>
                      <a:pt x="950083" y="1618626"/>
                      <a:pt x="939758" y="1632903"/>
                    </a:cubicBezTo>
                    <a:cubicBezTo>
                      <a:pt x="926208" y="1651904"/>
                      <a:pt x="913303" y="1671442"/>
                      <a:pt x="901689" y="1692267"/>
                    </a:cubicBezTo>
                    <a:cubicBezTo>
                      <a:pt x="899860" y="1695702"/>
                      <a:pt x="895452" y="1697098"/>
                      <a:pt x="892010" y="1695273"/>
                    </a:cubicBezTo>
                    <a:cubicBezTo>
                      <a:pt x="888569" y="1693448"/>
                      <a:pt x="887171" y="1689154"/>
                      <a:pt x="888999" y="1685612"/>
                    </a:cubicBezTo>
                    <a:cubicBezTo>
                      <a:pt x="902549" y="1658130"/>
                      <a:pt x="917928" y="1632366"/>
                      <a:pt x="935242" y="1607783"/>
                    </a:cubicBezTo>
                    <a:cubicBezTo>
                      <a:pt x="943845" y="1595439"/>
                      <a:pt x="952986" y="1583523"/>
                      <a:pt x="962557" y="1571822"/>
                    </a:cubicBezTo>
                    <a:cubicBezTo>
                      <a:pt x="972021" y="1560228"/>
                      <a:pt x="982022" y="1549064"/>
                      <a:pt x="992239" y="1537792"/>
                    </a:cubicBezTo>
                    <a:lnTo>
                      <a:pt x="1033965" y="1492383"/>
                    </a:lnTo>
                    <a:cubicBezTo>
                      <a:pt x="1037836" y="1488304"/>
                      <a:pt x="1047192" y="1482937"/>
                      <a:pt x="1052677" y="1478750"/>
                    </a:cubicBezTo>
                    <a:cubicBezTo>
                      <a:pt x="1052462" y="1477891"/>
                      <a:pt x="1052462" y="1477033"/>
                      <a:pt x="1052677" y="1476174"/>
                    </a:cubicBezTo>
                    <a:cubicBezTo>
                      <a:pt x="1053322" y="1472524"/>
                      <a:pt x="1056871" y="1470055"/>
                      <a:pt x="1060635" y="1470699"/>
                    </a:cubicBezTo>
                    <a:cubicBezTo>
                      <a:pt x="1064076" y="1471236"/>
                      <a:pt x="1065905" y="1472953"/>
                      <a:pt x="1066872" y="1474349"/>
                    </a:cubicBezTo>
                    <a:cubicBezTo>
                      <a:pt x="1067625" y="1475315"/>
                      <a:pt x="1067518" y="1476603"/>
                      <a:pt x="1067733" y="1477784"/>
                    </a:cubicBezTo>
                    <a:cubicBezTo>
                      <a:pt x="1069346" y="1457173"/>
                      <a:pt x="1071067" y="1436562"/>
                      <a:pt x="1072680" y="1415844"/>
                    </a:cubicBezTo>
                    <a:cubicBezTo>
                      <a:pt x="1077519" y="1353689"/>
                      <a:pt x="1082358" y="1291641"/>
                      <a:pt x="1086660" y="1229486"/>
                    </a:cubicBezTo>
                    <a:cubicBezTo>
                      <a:pt x="1089994" y="1182897"/>
                      <a:pt x="1089456" y="1135556"/>
                      <a:pt x="1091607" y="1088644"/>
                    </a:cubicBezTo>
                    <a:cubicBezTo>
                      <a:pt x="1092575" y="1068248"/>
                      <a:pt x="1093973" y="1047959"/>
                      <a:pt x="1096339" y="1027777"/>
                    </a:cubicBezTo>
                    <a:cubicBezTo>
                      <a:pt x="1096769" y="1023913"/>
                      <a:pt x="1100318" y="1021122"/>
                      <a:pt x="1104297" y="1021551"/>
                    </a:cubicBezTo>
                    <a:cubicBezTo>
                      <a:pt x="1108168" y="1021981"/>
                      <a:pt x="1110964" y="1025416"/>
                      <a:pt x="1110534" y="1029388"/>
                    </a:cubicBezTo>
                    <a:cubicBezTo>
                      <a:pt x="1108491" y="1049247"/>
                      <a:pt x="1107415" y="1069214"/>
                      <a:pt x="1106878" y="1089181"/>
                    </a:cubicBezTo>
                    <a:cubicBezTo>
                      <a:pt x="1105372" y="1136307"/>
                      <a:pt x="1106555" y="1183755"/>
                      <a:pt x="1103867" y="1230560"/>
                    </a:cubicBezTo>
                    <a:cubicBezTo>
                      <a:pt x="1099242" y="1308388"/>
                      <a:pt x="1094188" y="1386215"/>
                      <a:pt x="1088166" y="1463936"/>
                    </a:cubicBezTo>
                    <a:close/>
                    <a:moveTo>
                      <a:pt x="1171510" y="1678312"/>
                    </a:moveTo>
                    <a:cubicBezTo>
                      <a:pt x="1172370" y="1681747"/>
                      <a:pt x="1183662" y="1722969"/>
                      <a:pt x="1185276" y="1739501"/>
                    </a:cubicBezTo>
                    <a:cubicBezTo>
                      <a:pt x="1185813" y="1744439"/>
                      <a:pt x="1185276" y="1747981"/>
                      <a:pt x="1184415" y="1749484"/>
                    </a:cubicBezTo>
                    <a:cubicBezTo>
                      <a:pt x="1183340" y="1751524"/>
                      <a:pt x="1181942" y="1752705"/>
                      <a:pt x="1180329" y="1753348"/>
                    </a:cubicBezTo>
                    <a:cubicBezTo>
                      <a:pt x="1176780" y="1754637"/>
                      <a:pt x="1172801" y="1752919"/>
                      <a:pt x="1171403" y="1749484"/>
                    </a:cubicBezTo>
                    <a:cubicBezTo>
                      <a:pt x="1170757" y="1747767"/>
                      <a:pt x="1170865" y="1745942"/>
                      <a:pt x="1171510" y="1744439"/>
                    </a:cubicBezTo>
                    <a:cubicBezTo>
                      <a:pt x="1171510" y="1744546"/>
                      <a:pt x="1171618" y="1744546"/>
                      <a:pt x="1171725" y="1744546"/>
                    </a:cubicBezTo>
                    <a:cubicBezTo>
                      <a:pt x="1172155" y="1744546"/>
                      <a:pt x="1172048" y="1744117"/>
                      <a:pt x="1171940" y="1743472"/>
                    </a:cubicBezTo>
                    <a:cubicBezTo>
                      <a:pt x="1171725" y="1742721"/>
                      <a:pt x="1171510" y="1741970"/>
                      <a:pt x="1171403" y="1741218"/>
                    </a:cubicBezTo>
                    <a:cubicBezTo>
                      <a:pt x="1169037" y="1725331"/>
                      <a:pt x="1156024" y="1686041"/>
                      <a:pt x="1155056" y="1682820"/>
                    </a:cubicBezTo>
                    <a:cubicBezTo>
                      <a:pt x="1147959" y="1658238"/>
                      <a:pt x="1140108" y="1633762"/>
                      <a:pt x="1132258" y="1609286"/>
                    </a:cubicBezTo>
                    <a:cubicBezTo>
                      <a:pt x="1126988" y="1592969"/>
                      <a:pt x="1121719" y="1576760"/>
                      <a:pt x="1116341" y="1560550"/>
                    </a:cubicBezTo>
                    <a:cubicBezTo>
                      <a:pt x="1107200" y="1533498"/>
                      <a:pt x="1097737" y="1506661"/>
                      <a:pt x="1087198" y="1480146"/>
                    </a:cubicBezTo>
                    <a:cubicBezTo>
                      <a:pt x="1085692" y="1476496"/>
                      <a:pt x="1087305" y="1472309"/>
                      <a:pt x="1090962" y="1470806"/>
                    </a:cubicBezTo>
                    <a:cubicBezTo>
                      <a:pt x="1094618" y="1469303"/>
                      <a:pt x="1098812" y="1471021"/>
                      <a:pt x="1100318" y="1474564"/>
                    </a:cubicBezTo>
                    <a:cubicBezTo>
                      <a:pt x="1115159" y="1507413"/>
                      <a:pt x="1129031" y="1540690"/>
                      <a:pt x="1140968" y="1574720"/>
                    </a:cubicBezTo>
                    <a:cubicBezTo>
                      <a:pt x="1145808" y="1588353"/>
                      <a:pt x="1150325" y="1602094"/>
                      <a:pt x="1154411" y="1615835"/>
                    </a:cubicBezTo>
                    <a:cubicBezTo>
                      <a:pt x="1160756" y="1636553"/>
                      <a:pt x="1166241" y="1657486"/>
                      <a:pt x="1171510" y="1678312"/>
                    </a:cubicBezTo>
                    <a:close/>
                    <a:moveTo>
                      <a:pt x="1238186" y="1451269"/>
                    </a:moveTo>
                    <a:cubicBezTo>
                      <a:pt x="1253672" y="1488197"/>
                      <a:pt x="1267975" y="1525769"/>
                      <a:pt x="1287332" y="1560550"/>
                    </a:cubicBezTo>
                    <a:cubicBezTo>
                      <a:pt x="1289268" y="1563878"/>
                      <a:pt x="1288192" y="1568065"/>
                      <a:pt x="1284859" y="1569889"/>
                    </a:cubicBezTo>
                    <a:cubicBezTo>
                      <a:pt x="1281633" y="1571822"/>
                      <a:pt x="1277438" y="1570748"/>
                      <a:pt x="1275610" y="1567420"/>
                    </a:cubicBezTo>
                    <a:cubicBezTo>
                      <a:pt x="1251091" y="1527272"/>
                      <a:pt x="1232809" y="1483259"/>
                      <a:pt x="1213021" y="1440319"/>
                    </a:cubicBezTo>
                    <a:cubicBezTo>
                      <a:pt x="1207859" y="1429048"/>
                      <a:pt x="1202590" y="1417883"/>
                      <a:pt x="1196997" y="1406827"/>
                    </a:cubicBezTo>
                    <a:cubicBezTo>
                      <a:pt x="1188824" y="1390295"/>
                      <a:pt x="1180006" y="1374085"/>
                      <a:pt x="1170005" y="1358734"/>
                    </a:cubicBezTo>
                    <a:cubicBezTo>
                      <a:pt x="1152798" y="1332111"/>
                      <a:pt x="1132150" y="1307529"/>
                      <a:pt x="1104404" y="1286918"/>
                    </a:cubicBezTo>
                    <a:cubicBezTo>
                      <a:pt x="1101286" y="1284556"/>
                      <a:pt x="1100533" y="1280155"/>
                      <a:pt x="1102791" y="1276934"/>
                    </a:cubicBezTo>
                    <a:cubicBezTo>
                      <a:pt x="1105049" y="1273714"/>
                      <a:pt x="1109566" y="1273070"/>
                      <a:pt x="1112793" y="1275324"/>
                    </a:cubicBezTo>
                    <a:cubicBezTo>
                      <a:pt x="1153121" y="1303020"/>
                      <a:pt x="1181404" y="1338445"/>
                      <a:pt x="1203450" y="1377627"/>
                    </a:cubicBezTo>
                    <a:cubicBezTo>
                      <a:pt x="1216678" y="1401244"/>
                      <a:pt x="1227647" y="1426149"/>
                      <a:pt x="1238186" y="1451269"/>
                    </a:cubicBezTo>
                    <a:close/>
                    <a:moveTo>
                      <a:pt x="1308410" y="1330931"/>
                    </a:moveTo>
                    <a:cubicBezTo>
                      <a:pt x="1311529" y="1333185"/>
                      <a:pt x="1312282" y="1337372"/>
                      <a:pt x="1310024" y="1340485"/>
                    </a:cubicBezTo>
                    <a:cubicBezTo>
                      <a:pt x="1307873" y="1343491"/>
                      <a:pt x="1303571" y="1344242"/>
                      <a:pt x="1300560" y="1342095"/>
                    </a:cubicBezTo>
                    <a:cubicBezTo>
                      <a:pt x="1293570" y="1337479"/>
                      <a:pt x="1286902" y="1329213"/>
                      <a:pt x="1280557" y="1319337"/>
                    </a:cubicBezTo>
                    <a:cubicBezTo>
                      <a:pt x="1268835" y="1300873"/>
                      <a:pt x="1258296" y="1276505"/>
                      <a:pt x="1249155" y="1264052"/>
                    </a:cubicBezTo>
                    <a:cubicBezTo>
                      <a:pt x="1238616" y="1249453"/>
                      <a:pt x="1227324" y="1235712"/>
                      <a:pt x="1215817" y="1222079"/>
                    </a:cubicBezTo>
                    <a:cubicBezTo>
                      <a:pt x="1207967" y="1213062"/>
                      <a:pt x="1200116" y="1204045"/>
                      <a:pt x="1192158" y="1195242"/>
                    </a:cubicBezTo>
                    <a:cubicBezTo>
                      <a:pt x="1171940" y="1173128"/>
                      <a:pt x="1150862" y="1151873"/>
                      <a:pt x="1128816" y="1131155"/>
                    </a:cubicBezTo>
                    <a:cubicBezTo>
                      <a:pt x="1125913" y="1128578"/>
                      <a:pt x="1125698" y="1124069"/>
                      <a:pt x="1128278" y="1121064"/>
                    </a:cubicBezTo>
                    <a:cubicBezTo>
                      <a:pt x="1130860" y="1118165"/>
                      <a:pt x="1135376" y="1117951"/>
                      <a:pt x="1138387" y="1120527"/>
                    </a:cubicBezTo>
                    <a:cubicBezTo>
                      <a:pt x="1155164" y="1134805"/>
                      <a:pt x="1171618" y="1149296"/>
                      <a:pt x="1187426" y="1164433"/>
                    </a:cubicBezTo>
                    <a:cubicBezTo>
                      <a:pt x="1198073" y="1174631"/>
                      <a:pt x="1208397" y="1185044"/>
                      <a:pt x="1218291" y="1195886"/>
                    </a:cubicBezTo>
                    <a:cubicBezTo>
                      <a:pt x="1226571" y="1204903"/>
                      <a:pt x="1234530" y="1214242"/>
                      <a:pt x="1242165" y="1223904"/>
                    </a:cubicBezTo>
                    <a:cubicBezTo>
                      <a:pt x="1249800" y="1233458"/>
                      <a:pt x="1257006" y="1243441"/>
                      <a:pt x="1263888" y="1253640"/>
                    </a:cubicBezTo>
                    <a:cubicBezTo>
                      <a:pt x="1272814" y="1266844"/>
                      <a:pt x="1282493" y="1292071"/>
                      <a:pt x="1293570" y="1311501"/>
                    </a:cubicBezTo>
                    <a:cubicBezTo>
                      <a:pt x="1298301" y="1319659"/>
                      <a:pt x="1303033" y="1326851"/>
                      <a:pt x="1308410" y="1330931"/>
                    </a:cubicBezTo>
                    <a:close/>
                    <a:moveTo>
                      <a:pt x="919433" y="1420889"/>
                    </a:moveTo>
                    <a:cubicBezTo>
                      <a:pt x="901044" y="1441286"/>
                      <a:pt x="883299" y="1462111"/>
                      <a:pt x="867061" y="1484118"/>
                    </a:cubicBezTo>
                    <a:cubicBezTo>
                      <a:pt x="864802" y="1487338"/>
                      <a:pt x="860393" y="1488090"/>
                      <a:pt x="857167" y="1485835"/>
                    </a:cubicBezTo>
                    <a:cubicBezTo>
                      <a:pt x="853940" y="1483581"/>
                      <a:pt x="853188" y="1479072"/>
                      <a:pt x="855446" y="1475852"/>
                    </a:cubicBezTo>
                    <a:cubicBezTo>
                      <a:pt x="874911" y="1446975"/>
                      <a:pt x="896419" y="1419494"/>
                      <a:pt x="919541" y="1393300"/>
                    </a:cubicBezTo>
                    <a:cubicBezTo>
                      <a:pt x="928682" y="1382888"/>
                      <a:pt x="938145" y="1372582"/>
                      <a:pt x="947932" y="1362706"/>
                    </a:cubicBezTo>
                    <a:cubicBezTo>
                      <a:pt x="962557" y="1347784"/>
                      <a:pt x="977721" y="1333400"/>
                      <a:pt x="992991" y="1319337"/>
                    </a:cubicBezTo>
                    <a:cubicBezTo>
                      <a:pt x="999874" y="1313004"/>
                      <a:pt x="1006972" y="1306777"/>
                      <a:pt x="1014069" y="1300766"/>
                    </a:cubicBezTo>
                    <a:cubicBezTo>
                      <a:pt x="1024716" y="1291641"/>
                      <a:pt x="1035578" y="1282946"/>
                      <a:pt x="1046440" y="1274143"/>
                    </a:cubicBezTo>
                    <a:cubicBezTo>
                      <a:pt x="1049666" y="1271567"/>
                      <a:pt x="1055043" y="1269098"/>
                      <a:pt x="1060528" y="1266736"/>
                    </a:cubicBezTo>
                    <a:cubicBezTo>
                      <a:pt x="1063323" y="1265555"/>
                      <a:pt x="1067195" y="1263516"/>
                      <a:pt x="1069346" y="1262335"/>
                    </a:cubicBezTo>
                    <a:cubicBezTo>
                      <a:pt x="1068808" y="1260188"/>
                      <a:pt x="1069346" y="1257934"/>
                      <a:pt x="1070959" y="1256108"/>
                    </a:cubicBezTo>
                    <a:cubicBezTo>
                      <a:pt x="1073540" y="1253425"/>
                      <a:pt x="1077842" y="1253210"/>
                      <a:pt x="1080638" y="1255787"/>
                    </a:cubicBezTo>
                    <a:cubicBezTo>
                      <a:pt x="1082896" y="1257826"/>
                      <a:pt x="1083864" y="1259973"/>
                      <a:pt x="1084186" y="1262013"/>
                    </a:cubicBezTo>
                    <a:cubicBezTo>
                      <a:pt x="1084832" y="1265233"/>
                      <a:pt x="1083649" y="1268668"/>
                      <a:pt x="1080423" y="1271889"/>
                    </a:cubicBezTo>
                    <a:cubicBezTo>
                      <a:pt x="1077949" y="1274143"/>
                      <a:pt x="1073755" y="1276505"/>
                      <a:pt x="1069131" y="1278759"/>
                    </a:cubicBezTo>
                    <a:cubicBezTo>
                      <a:pt x="1064399" y="1281121"/>
                      <a:pt x="1059130" y="1283375"/>
                      <a:pt x="1056333" y="1285951"/>
                    </a:cubicBezTo>
                    <a:cubicBezTo>
                      <a:pt x="1047622" y="1293466"/>
                      <a:pt x="1039019" y="1301195"/>
                      <a:pt x="1030523" y="1308924"/>
                    </a:cubicBezTo>
                    <a:cubicBezTo>
                      <a:pt x="1022028" y="1316546"/>
                      <a:pt x="1013639" y="1324383"/>
                      <a:pt x="1005466" y="1332434"/>
                    </a:cubicBezTo>
                    <a:cubicBezTo>
                      <a:pt x="990626" y="1346711"/>
                      <a:pt x="976215" y="1361418"/>
                      <a:pt x="961804" y="1376125"/>
                    </a:cubicBezTo>
                    <a:cubicBezTo>
                      <a:pt x="947394" y="1390831"/>
                      <a:pt x="933198" y="1405646"/>
                      <a:pt x="919433" y="1420889"/>
                    </a:cubicBezTo>
                    <a:close/>
                    <a:moveTo>
                      <a:pt x="1029448" y="1714810"/>
                    </a:moveTo>
                    <a:lnTo>
                      <a:pt x="1007617" y="1746156"/>
                    </a:lnTo>
                    <a:cubicBezTo>
                      <a:pt x="1004606" y="1750343"/>
                      <a:pt x="1001595" y="1754422"/>
                      <a:pt x="998584" y="1758501"/>
                    </a:cubicBezTo>
                    <a:cubicBezTo>
                      <a:pt x="994820" y="1763332"/>
                      <a:pt x="991056" y="1768055"/>
                      <a:pt x="987292" y="1772886"/>
                    </a:cubicBezTo>
                    <a:cubicBezTo>
                      <a:pt x="981700" y="1780078"/>
                      <a:pt x="976000" y="1787271"/>
                      <a:pt x="970515" y="1794571"/>
                    </a:cubicBezTo>
                    <a:cubicBezTo>
                      <a:pt x="968364" y="1797898"/>
                      <a:pt x="963955" y="1798865"/>
                      <a:pt x="960622" y="1796718"/>
                    </a:cubicBezTo>
                    <a:cubicBezTo>
                      <a:pt x="957288" y="1794571"/>
                      <a:pt x="956427" y="1790169"/>
                      <a:pt x="958471" y="1786841"/>
                    </a:cubicBezTo>
                    <a:cubicBezTo>
                      <a:pt x="964923" y="1775570"/>
                      <a:pt x="971483" y="1764405"/>
                      <a:pt x="978688" y="1753563"/>
                    </a:cubicBezTo>
                    <a:cubicBezTo>
                      <a:pt x="981592" y="1749269"/>
                      <a:pt x="984496" y="1744975"/>
                      <a:pt x="987614" y="1740896"/>
                    </a:cubicBezTo>
                    <a:cubicBezTo>
                      <a:pt x="992239" y="1734670"/>
                      <a:pt x="997293" y="1728766"/>
                      <a:pt x="1002240" y="1722862"/>
                    </a:cubicBezTo>
                    <a:lnTo>
                      <a:pt x="1017296" y="1705578"/>
                    </a:lnTo>
                    <a:cubicBezTo>
                      <a:pt x="1017511" y="1705364"/>
                      <a:pt x="1021597" y="1702465"/>
                      <a:pt x="1023426" y="1700211"/>
                    </a:cubicBezTo>
                    <a:lnTo>
                      <a:pt x="1023533" y="1699459"/>
                    </a:lnTo>
                    <a:cubicBezTo>
                      <a:pt x="1023533" y="1699567"/>
                      <a:pt x="1023533" y="1699674"/>
                      <a:pt x="1023533" y="1699782"/>
                    </a:cubicBezTo>
                    <a:cubicBezTo>
                      <a:pt x="1023533" y="1699889"/>
                      <a:pt x="1023533" y="1700104"/>
                      <a:pt x="1023533" y="1700211"/>
                    </a:cubicBezTo>
                    <a:cubicBezTo>
                      <a:pt x="1024286" y="1699138"/>
                      <a:pt x="1024716" y="1698279"/>
                      <a:pt x="1023963" y="1697742"/>
                    </a:cubicBezTo>
                    <a:cubicBezTo>
                      <a:pt x="1025361" y="1694199"/>
                      <a:pt x="1029340" y="1692482"/>
                      <a:pt x="1032782" y="1693877"/>
                    </a:cubicBezTo>
                    <a:cubicBezTo>
                      <a:pt x="1035255" y="1694629"/>
                      <a:pt x="1037191" y="1696776"/>
                      <a:pt x="1037191" y="1700962"/>
                    </a:cubicBezTo>
                    <a:cubicBezTo>
                      <a:pt x="1037191" y="1701606"/>
                      <a:pt x="1036761" y="1703002"/>
                      <a:pt x="1035793" y="1704934"/>
                    </a:cubicBezTo>
                    <a:cubicBezTo>
                      <a:pt x="1034287" y="1707725"/>
                      <a:pt x="1029663" y="1714488"/>
                      <a:pt x="1029448" y="1714810"/>
                    </a:cubicBezTo>
                    <a:close/>
                    <a:moveTo>
                      <a:pt x="991378" y="772609"/>
                    </a:moveTo>
                    <a:lnTo>
                      <a:pt x="991056" y="772180"/>
                    </a:lnTo>
                    <a:cubicBezTo>
                      <a:pt x="991916" y="772072"/>
                      <a:pt x="992561" y="772287"/>
                      <a:pt x="992239" y="772824"/>
                    </a:cubicBezTo>
                    <a:lnTo>
                      <a:pt x="991378" y="772609"/>
                    </a:lnTo>
                    <a:close/>
                    <a:moveTo>
                      <a:pt x="711018" y="396351"/>
                    </a:moveTo>
                    <a:cubicBezTo>
                      <a:pt x="711018" y="396351"/>
                      <a:pt x="711018" y="396351"/>
                      <a:pt x="711018" y="396351"/>
                    </a:cubicBezTo>
                    <a:lnTo>
                      <a:pt x="711126" y="396674"/>
                    </a:lnTo>
                    <a:lnTo>
                      <a:pt x="711018" y="396351"/>
                    </a:lnTo>
                    <a:close/>
                    <a:moveTo>
                      <a:pt x="626813" y="334089"/>
                    </a:moveTo>
                    <a:cubicBezTo>
                      <a:pt x="653483" y="348474"/>
                      <a:pt x="677358" y="361463"/>
                      <a:pt x="694672" y="371124"/>
                    </a:cubicBezTo>
                    <a:cubicBezTo>
                      <a:pt x="671550" y="336880"/>
                      <a:pt x="648429" y="302636"/>
                      <a:pt x="624555" y="268821"/>
                    </a:cubicBezTo>
                    <a:cubicBezTo>
                      <a:pt x="573365" y="196038"/>
                      <a:pt x="520347" y="124759"/>
                      <a:pt x="463243" y="57880"/>
                    </a:cubicBezTo>
                    <a:cubicBezTo>
                      <a:pt x="460661" y="54875"/>
                      <a:pt x="460984" y="50366"/>
                      <a:pt x="463888" y="47790"/>
                    </a:cubicBezTo>
                    <a:cubicBezTo>
                      <a:pt x="466899" y="45213"/>
                      <a:pt x="471416" y="45535"/>
                      <a:pt x="473997" y="48541"/>
                    </a:cubicBezTo>
                    <a:cubicBezTo>
                      <a:pt x="532499" y="114883"/>
                      <a:pt x="587130" y="185518"/>
                      <a:pt x="639503" y="258301"/>
                    </a:cubicBezTo>
                    <a:cubicBezTo>
                      <a:pt x="658645" y="284923"/>
                      <a:pt x="677142" y="312297"/>
                      <a:pt x="695747" y="339349"/>
                    </a:cubicBezTo>
                    <a:cubicBezTo>
                      <a:pt x="691876" y="323569"/>
                      <a:pt x="686929" y="306178"/>
                      <a:pt x="680584" y="286748"/>
                    </a:cubicBezTo>
                    <a:cubicBezTo>
                      <a:pt x="676067" y="272793"/>
                      <a:pt x="671013" y="258515"/>
                      <a:pt x="666065" y="244238"/>
                    </a:cubicBezTo>
                    <a:lnTo>
                      <a:pt x="641224" y="173388"/>
                    </a:lnTo>
                    <a:cubicBezTo>
                      <a:pt x="628211" y="136460"/>
                      <a:pt x="618425" y="109837"/>
                      <a:pt x="618425" y="109837"/>
                    </a:cubicBezTo>
                    <a:cubicBezTo>
                      <a:pt x="616919" y="106187"/>
                      <a:pt x="618640" y="102001"/>
                      <a:pt x="622296" y="100498"/>
                    </a:cubicBezTo>
                    <a:cubicBezTo>
                      <a:pt x="625953" y="98995"/>
                      <a:pt x="630147" y="100820"/>
                      <a:pt x="631545" y="104362"/>
                    </a:cubicBezTo>
                    <a:cubicBezTo>
                      <a:pt x="631545" y="104362"/>
                      <a:pt x="649397" y="144189"/>
                      <a:pt x="668539" y="194321"/>
                    </a:cubicBezTo>
                    <a:cubicBezTo>
                      <a:pt x="672303" y="204089"/>
                      <a:pt x="676067" y="214288"/>
                      <a:pt x="679724" y="224701"/>
                    </a:cubicBezTo>
                    <a:cubicBezTo>
                      <a:pt x="683165" y="234899"/>
                      <a:pt x="686606" y="245204"/>
                      <a:pt x="689832" y="255510"/>
                    </a:cubicBezTo>
                    <a:cubicBezTo>
                      <a:pt x="702522" y="296302"/>
                      <a:pt x="712416" y="336129"/>
                      <a:pt x="714567" y="361785"/>
                    </a:cubicBezTo>
                    <a:cubicBezTo>
                      <a:pt x="714674" y="362858"/>
                      <a:pt x="713169" y="362966"/>
                      <a:pt x="712846" y="363932"/>
                    </a:cubicBezTo>
                    <a:cubicBezTo>
                      <a:pt x="718761" y="372627"/>
                      <a:pt x="724891" y="381108"/>
                      <a:pt x="730805" y="389803"/>
                    </a:cubicBezTo>
                    <a:cubicBezTo>
                      <a:pt x="751561" y="420612"/>
                      <a:pt x="771886" y="451207"/>
                      <a:pt x="792319" y="482123"/>
                    </a:cubicBezTo>
                    <a:cubicBezTo>
                      <a:pt x="791997" y="472891"/>
                      <a:pt x="791566" y="460009"/>
                      <a:pt x="791351" y="453354"/>
                    </a:cubicBezTo>
                    <a:cubicBezTo>
                      <a:pt x="791029" y="443370"/>
                      <a:pt x="790491" y="433387"/>
                      <a:pt x="789738" y="423403"/>
                    </a:cubicBezTo>
                    <a:cubicBezTo>
                      <a:pt x="788770" y="408374"/>
                      <a:pt x="787480" y="393453"/>
                      <a:pt x="786082" y="378531"/>
                    </a:cubicBezTo>
                    <a:cubicBezTo>
                      <a:pt x="784576" y="361248"/>
                      <a:pt x="782425" y="343643"/>
                      <a:pt x="780059" y="326038"/>
                    </a:cubicBezTo>
                    <a:cubicBezTo>
                      <a:pt x="777694" y="308648"/>
                      <a:pt x="775005" y="291257"/>
                      <a:pt x="771994" y="273866"/>
                    </a:cubicBezTo>
                    <a:cubicBezTo>
                      <a:pt x="765757" y="238871"/>
                      <a:pt x="757906" y="204089"/>
                      <a:pt x="747367" y="171241"/>
                    </a:cubicBezTo>
                    <a:cubicBezTo>
                      <a:pt x="746077" y="167484"/>
                      <a:pt x="748120" y="163512"/>
                      <a:pt x="751776" y="162223"/>
                    </a:cubicBezTo>
                    <a:cubicBezTo>
                      <a:pt x="755540" y="160935"/>
                      <a:pt x="759627" y="162868"/>
                      <a:pt x="760917" y="166625"/>
                    </a:cubicBezTo>
                    <a:cubicBezTo>
                      <a:pt x="772962" y="199796"/>
                      <a:pt x="782856" y="234791"/>
                      <a:pt x="790169" y="270324"/>
                    </a:cubicBezTo>
                    <a:cubicBezTo>
                      <a:pt x="793825" y="288036"/>
                      <a:pt x="796836" y="305749"/>
                      <a:pt x="799202" y="323461"/>
                    </a:cubicBezTo>
                    <a:cubicBezTo>
                      <a:pt x="801568" y="341496"/>
                      <a:pt x="803073" y="359424"/>
                      <a:pt x="804256" y="377029"/>
                    </a:cubicBezTo>
                    <a:cubicBezTo>
                      <a:pt x="805117" y="389696"/>
                      <a:pt x="805762" y="402363"/>
                      <a:pt x="806300" y="415030"/>
                    </a:cubicBezTo>
                    <a:cubicBezTo>
                      <a:pt x="806730" y="427697"/>
                      <a:pt x="806945" y="440364"/>
                      <a:pt x="806945" y="453139"/>
                    </a:cubicBezTo>
                    <a:cubicBezTo>
                      <a:pt x="806837" y="460761"/>
                      <a:pt x="806407" y="477937"/>
                      <a:pt x="806514" y="486417"/>
                    </a:cubicBezTo>
                    <a:cubicBezTo>
                      <a:pt x="806945" y="487490"/>
                      <a:pt x="807267" y="488779"/>
                      <a:pt x="807160" y="490067"/>
                    </a:cubicBezTo>
                    <a:cubicBezTo>
                      <a:pt x="806730" y="495327"/>
                      <a:pt x="804256" y="496937"/>
                      <a:pt x="802643" y="497689"/>
                    </a:cubicBezTo>
                    <a:cubicBezTo>
                      <a:pt x="822861" y="528283"/>
                      <a:pt x="843294" y="559200"/>
                      <a:pt x="863727" y="589365"/>
                    </a:cubicBezTo>
                    <a:cubicBezTo>
                      <a:pt x="870394" y="599241"/>
                      <a:pt x="877169" y="609117"/>
                      <a:pt x="884052" y="618886"/>
                    </a:cubicBezTo>
                    <a:cubicBezTo>
                      <a:pt x="891365" y="629406"/>
                      <a:pt x="898785" y="639819"/>
                      <a:pt x="906206" y="650339"/>
                    </a:cubicBezTo>
                    <a:cubicBezTo>
                      <a:pt x="906851" y="625326"/>
                      <a:pt x="908249" y="570901"/>
                      <a:pt x="909109" y="511000"/>
                    </a:cubicBezTo>
                    <a:cubicBezTo>
                      <a:pt x="909217" y="497474"/>
                      <a:pt x="909432" y="483733"/>
                      <a:pt x="909647" y="469993"/>
                    </a:cubicBezTo>
                    <a:cubicBezTo>
                      <a:pt x="910077" y="449060"/>
                      <a:pt x="910400" y="428234"/>
                      <a:pt x="910615" y="408482"/>
                    </a:cubicBezTo>
                    <a:cubicBezTo>
                      <a:pt x="910937" y="362429"/>
                      <a:pt x="910292" y="322066"/>
                      <a:pt x="906421" y="299952"/>
                    </a:cubicBezTo>
                    <a:cubicBezTo>
                      <a:pt x="905668" y="296088"/>
                      <a:pt x="908141" y="292331"/>
                      <a:pt x="912013" y="291579"/>
                    </a:cubicBezTo>
                    <a:cubicBezTo>
                      <a:pt x="915884" y="290828"/>
                      <a:pt x="919648" y="293404"/>
                      <a:pt x="920401" y="297268"/>
                    </a:cubicBezTo>
                    <a:cubicBezTo>
                      <a:pt x="924487" y="316162"/>
                      <a:pt x="927069" y="348367"/>
                      <a:pt x="928359" y="386261"/>
                    </a:cubicBezTo>
                    <a:cubicBezTo>
                      <a:pt x="928897" y="404832"/>
                      <a:pt x="929327" y="424799"/>
                      <a:pt x="929219" y="445195"/>
                    </a:cubicBezTo>
                    <a:cubicBezTo>
                      <a:pt x="929112" y="474716"/>
                      <a:pt x="928251" y="505096"/>
                      <a:pt x="927069" y="533543"/>
                    </a:cubicBezTo>
                    <a:cubicBezTo>
                      <a:pt x="924165" y="606004"/>
                      <a:pt x="919433" y="665690"/>
                      <a:pt x="919433" y="665690"/>
                    </a:cubicBezTo>
                    <a:cubicBezTo>
                      <a:pt x="919433" y="666441"/>
                      <a:pt x="918250" y="666334"/>
                      <a:pt x="917928" y="667085"/>
                    </a:cubicBezTo>
                    <a:cubicBezTo>
                      <a:pt x="934382" y="690272"/>
                      <a:pt x="950943" y="713353"/>
                      <a:pt x="966966" y="736755"/>
                    </a:cubicBezTo>
                    <a:cubicBezTo>
                      <a:pt x="967182" y="737184"/>
                      <a:pt x="968364" y="738902"/>
                      <a:pt x="969440" y="740727"/>
                    </a:cubicBezTo>
                    <a:cubicBezTo>
                      <a:pt x="972881" y="725376"/>
                      <a:pt x="978366" y="701652"/>
                      <a:pt x="982667" y="681363"/>
                    </a:cubicBezTo>
                    <a:cubicBezTo>
                      <a:pt x="985141" y="669447"/>
                      <a:pt x="987184" y="658927"/>
                      <a:pt x="987937" y="652486"/>
                    </a:cubicBezTo>
                    <a:cubicBezTo>
                      <a:pt x="989980" y="635310"/>
                      <a:pt x="990948" y="612552"/>
                      <a:pt x="991593" y="587218"/>
                    </a:cubicBezTo>
                    <a:cubicBezTo>
                      <a:pt x="992131" y="566392"/>
                      <a:pt x="992346" y="543849"/>
                      <a:pt x="992346" y="521306"/>
                    </a:cubicBezTo>
                    <a:cubicBezTo>
                      <a:pt x="992454" y="471281"/>
                      <a:pt x="991486" y="421257"/>
                      <a:pt x="988798" y="389481"/>
                    </a:cubicBezTo>
                    <a:cubicBezTo>
                      <a:pt x="988475" y="385509"/>
                      <a:pt x="991271" y="382074"/>
                      <a:pt x="995250" y="381644"/>
                    </a:cubicBezTo>
                    <a:cubicBezTo>
                      <a:pt x="999121" y="381215"/>
                      <a:pt x="1002670" y="384114"/>
                      <a:pt x="1002993" y="387978"/>
                    </a:cubicBezTo>
                    <a:cubicBezTo>
                      <a:pt x="1005896" y="412132"/>
                      <a:pt x="1008585" y="446698"/>
                      <a:pt x="1010090" y="483841"/>
                    </a:cubicBezTo>
                    <a:cubicBezTo>
                      <a:pt x="1010951" y="504774"/>
                      <a:pt x="1011489" y="526566"/>
                      <a:pt x="1011489" y="547821"/>
                    </a:cubicBezTo>
                    <a:cubicBezTo>
                      <a:pt x="1011489" y="562420"/>
                      <a:pt x="1011166" y="576805"/>
                      <a:pt x="1010628" y="590438"/>
                    </a:cubicBezTo>
                    <a:cubicBezTo>
                      <a:pt x="1009553" y="615343"/>
                      <a:pt x="1007725" y="637779"/>
                      <a:pt x="1005251" y="654740"/>
                    </a:cubicBezTo>
                    <a:cubicBezTo>
                      <a:pt x="1004283" y="661503"/>
                      <a:pt x="1001810" y="672560"/>
                      <a:pt x="998691" y="685012"/>
                    </a:cubicBezTo>
                    <a:cubicBezTo>
                      <a:pt x="992561" y="709703"/>
                      <a:pt x="983958" y="740082"/>
                      <a:pt x="980732" y="753179"/>
                    </a:cubicBezTo>
                    <a:cubicBezTo>
                      <a:pt x="980516" y="754252"/>
                      <a:pt x="979011" y="753823"/>
                      <a:pt x="978366" y="754682"/>
                    </a:cubicBezTo>
                    <a:cubicBezTo>
                      <a:pt x="982775" y="761338"/>
                      <a:pt x="987507" y="768208"/>
                      <a:pt x="990840" y="771858"/>
                    </a:cubicBezTo>
                    <a:cubicBezTo>
                      <a:pt x="990948" y="771965"/>
                      <a:pt x="991056" y="772072"/>
                      <a:pt x="991056" y="772180"/>
                    </a:cubicBezTo>
                    <a:cubicBezTo>
                      <a:pt x="990195" y="772180"/>
                      <a:pt x="989012" y="772395"/>
                      <a:pt x="988260" y="772502"/>
                    </a:cubicBezTo>
                    <a:cubicBezTo>
                      <a:pt x="989335" y="772287"/>
                      <a:pt x="990411" y="772395"/>
                      <a:pt x="991378" y="772609"/>
                    </a:cubicBezTo>
                    <a:cubicBezTo>
                      <a:pt x="991701" y="773038"/>
                      <a:pt x="991916" y="773253"/>
                      <a:pt x="992131" y="773038"/>
                    </a:cubicBezTo>
                    <a:cubicBezTo>
                      <a:pt x="992131" y="773038"/>
                      <a:pt x="992131" y="772931"/>
                      <a:pt x="992239" y="772824"/>
                    </a:cubicBezTo>
                    <a:cubicBezTo>
                      <a:pt x="994174" y="773683"/>
                      <a:pt x="995680" y="775293"/>
                      <a:pt x="996325" y="777440"/>
                    </a:cubicBezTo>
                    <a:cubicBezTo>
                      <a:pt x="997293" y="781090"/>
                      <a:pt x="995142" y="784847"/>
                      <a:pt x="991486" y="785813"/>
                    </a:cubicBezTo>
                    <a:cubicBezTo>
                      <a:pt x="989980" y="786242"/>
                      <a:pt x="988045" y="786242"/>
                      <a:pt x="985786" y="785169"/>
                    </a:cubicBezTo>
                    <a:cubicBezTo>
                      <a:pt x="984496" y="784525"/>
                      <a:pt x="982775" y="783237"/>
                      <a:pt x="980839" y="781305"/>
                    </a:cubicBezTo>
                    <a:cubicBezTo>
                      <a:pt x="972881" y="773038"/>
                      <a:pt x="957825" y="749207"/>
                      <a:pt x="955460" y="745665"/>
                    </a:cubicBezTo>
                    <a:cubicBezTo>
                      <a:pt x="954061" y="745772"/>
                      <a:pt x="952878" y="747382"/>
                      <a:pt x="951588" y="746631"/>
                    </a:cubicBezTo>
                    <a:cubicBezTo>
                      <a:pt x="951481" y="746524"/>
                      <a:pt x="951265" y="746416"/>
                      <a:pt x="951050" y="746201"/>
                    </a:cubicBezTo>
                    <a:cubicBezTo>
                      <a:pt x="944275" y="748778"/>
                      <a:pt x="934166" y="753716"/>
                      <a:pt x="928574" y="755004"/>
                    </a:cubicBezTo>
                    <a:cubicBezTo>
                      <a:pt x="918035" y="757258"/>
                      <a:pt x="907389" y="759405"/>
                      <a:pt x="896634" y="761230"/>
                    </a:cubicBezTo>
                    <a:cubicBezTo>
                      <a:pt x="885880" y="763162"/>
                      <a:pt x="875018" y="764558"/>
                      <a:pt x="864049" y="765632"/>
                    </a:cubicBezTo>
                    <a:cubicBezTo>
                      <a:pt x="849209" y="767027"/>
                      <a:pt x="834368" y="767671"/>
                      <a:pt x="819527" y="767242"/>
                    </a:cubicBezTo>
                    <a:cubicBezTo>
                      <a:pt x="804686" y="766705"/>
                      <a:pt x="789846" y="765309"/>
                      <a:pt x="775220" y="763162"/>
                    </a:cubicBezTo>
                    <a:cubicBezTo>
                      <a:pt x="746077" y="758761"/>
                      <a:pt x="717363" y="751139"/>
                      <a:pt x="689402" y="741478"/>
                    </a:cubicBezTo>
                    <a:cubicBezTo>
                      <a:pt x="685746" y="740297"/>
                      <a:pt x="683595" y="736325"/>
                      <a:pt x="684778" y="732568"/>
                    </a:cubicBezTo>
                    <a:cubicBezTo>
                      <a:pt x="685961" y="728811"/>
                      <a:pt x="690047" y="726771"/>
                      <a:pt x="693811" y="727952"/>
                    </a:cubicBezTo>
                    <a:cubicBezTo>
                      <a:pt x="721234" y="735896"/>
                      <a:pt x="749303" y="741478"/>
                      <a:pt x="777694" y="744806"/>
                    </a:cubicBezTo>
                    <a:cubicBezTo>
                      <a:pt x="791782" y="746416"/>
                      <a:pt x="805977" y="747490"/>
                      <a:pt x="820173" y="747919"/>
                    </a:cubicBezTo>
                    <a:cubicBezTo>
                      <a:pt x="834261" y="748348"/>
                      <a:pt x="848456" y="748348"/>
                      <a:pt x="862651" y="747382"/>
                    </a:cubicBezTo>
                    <a:cubicBezTo>
                      <a:pt x="873190" y="746845"/>
                      <a:pt x="883622" y="745772"/>
                      <a:pt x="894161" y="744376"/>
                    </a:cubicBezTo>
                    <a:cubicBezTo>
                      <a:pt x="904700" y="743088"/>
                      <a:pt x="915239" y="741478"/>
                      <a:pt x="925671" y="739761"/>
                    </a:cubicBezTo>
                    <a:cubicBezTo>
                      <a:pt x="930725" y="738902"/>
                      <a:pt x="939866" y="735037"/>
                      <a:pt x="946211" y="732998"/>
                    </a:cubicBezTo>
                    <a:cubicBezTo>
                      <a:pt x="931800" y="712816"/>
                      <a:pt x="917175" y="692849"/>
                      <a:pt x="902442" y="672882"/>
                    </a:cubicBezTo>
                    <a:cubicBezTo>
                      <a:pt x="900829" y="673312"/>
                      <a:pt x="899968" y="673956"/>
                      <a:pt x="897710" y="674063"/>
                    </a:cubicBezTo>
                    <a:cubicBezTo>
                      <a:pt x="880611" y="674922"/>
                      <a:pt x="834798" y="666978"/>
                      <a:pt x="832110" y="666871"/>
                    </a:cubicBezTo>
                    <a:cubicBezTo>
                      <a:pt x="807052" y="664938"/>
                      <a:pt x="781995" y="662577"/>
                      <a:pt x="757153" y="658605"/>
                    </a:cubicBezTo>
                    <a:cubicBezTo>
                      <a:pt x="740484" y="655921"/>
                      <a:pt x="723923" y="652593"/>
                      <a:pt x="707577" y="648621"/>
                    </a:cubicBezTo>
                    <a:cubicBezTo>
                      <a:pt x="666711" y="638423"/>
                      <a:pt x="627028" y="623609"/>
                      <a:pt x="589496" y="603642"/>
                    </a:cubicBezTo>
                    <a:cubicBezTo>
                      <a:pt x="586055" y="601817"/>
                      <a:pt x="584657" y="597523"/>
                      <a:pt x="586378" y="594088"/>
                    </a:cubicBezTo>
                    <a:cubicBezTo>
                      <a:pt x="588206" y="590546"/>
                      <a:pt x="592507" y="589150"/>
                      <a:pt x="595948" y="590975"/>
                    </a:cubicBezTo>
                    <a:cubicBezTo>
                      <a:pt x="625630" y="605252"/>
                      <a:pt x="656602" y="615773"/>
                      <a:pt x="688219" y="624253"/>
                    </a:cubicBezTo>
                    <a:cubicBezTo>
                      <a:pt x="707146" y="629299"/>
                      <a:pt x="726396" y="633378"/>
                      <a:pt x="745754" y="637135"/>
                    </a:cubicBezTo>
                    <a:cubicBezTo>
                      <a:pt x="774790" y="642610"/>
                      <a:pt x="804149" y="647011"/>
                      <a:pt x="833615" y="650017"/>
                    </a:cubicBezTo>
                    <a:cubicBezTo>
                      <a:pt x="835981" y="650339"/>
                      <a:pt x="873943" y="658605"/>
                      <a:pt x="892763" y="659571"/>
                    </a:cubicBezTo>
                    <a:cubicBezTo>
                      <a:pt x="888784" y="654096"/>
                      <a:pt x="884805" y="648621"/>
                      <a:pt x="880826" y="643146"/>
                    </a:cubicBezTo>
                    <a:cubicBezTo>
                      <a:pt x="870179" y="628547"/>
                      <a:pt x="859640" y="613840"/>
                      <a:pt x="849424" y="599026"/>
                    </a:cubicBezTo>
                    <a:cubicBezTo>
                      <a:pt x="840067" y="585500"/>
                      <a:pt x="830712" y="571330"/>
                      <a:pt x="821355" y="557697"/>
                    </a:cubicBezTo>
                    <a:cubicBezTo>
                      <a:pt x="807375" y="554476"/>
                      <a:pt x="757261" y="542668"/>
                      <a:pt x="695854" y="521627"/>
                    </a:cubicBezTo>
                    <a:cubicBezTo>
                      <a:pt x="668432" y="512288"/>
                      <a:pt x="639073" y="501124"/>
                      <a:pt x="610789" y="488135"/>
                    </a:cubicBezTo>
                    <a:cubicBezTo>
                      <a:pt x="591970" y="479547"/>
                      <a:pt x="573580" y="470100"/>
                      <a:pt x="556374" y="460009"/>
                    </a:cubicBezTo>
                    <a:cubicBezTo>
                      <a:pt x="527337" y="443048"/>
                      <a:pt x="501527" y="424370"/>
                      <a:pt x="482385" y="404403"/>
                    </a:cubicBezTo>
                    <a:cubicBezTo>
                      <a:pt x="479589" y="401611"/>
                      <a:pt x="479696" y="397103"/>
                      <a:pt x="482493" y="394312"/>
                    </a:cubicBezTo>
                    <a:cubicBezTo>
                      <a:pt x="485288" y="391521"/>
                      <a:pt x="489805" y="391521"/>
                      <a:pt x="492601" y="394312"/>
                    </a:cubicBezTo>
                    <a:cubicBezTo>
                      <a:pt x="508517" y="409877"/>
                      <a:pt x="529058" y="424155"/>
                      <a:pt x="552072" y="437359"/>
                    </a:cubicBezTo>
                    <a:cubicBezTo>
                      <a:pt x="572827" y="449382"/>
                      <a:pt x="595519" y="460439"/>
                      <a:pt x="618640" y="470744"/>
                    </a:cubicBezTo>
                    <a:cubicBezTo>
                      <a:pt x="646600" y="483197"/>
                      <a:pt x="675207" y="494576"/>
                      <a:pt x="701984" y="504452"/>
                    </a:cubicBezTo>
                    <a:cubicBezTo>
                      <a:pt x="747690" y="521198"/>
                      <a:pt x="786297" y="533006"/>
                      <a:pt x="809096" y="539662"/>
                    </a:cubicBezTo>
                    <a:cubicBezTo>
                      <a:pt x="777586" y="493395"/>
                      <a:pt x="746184" y="447235"/>
                      <a:pt x="714674" y="400538"/>
                    </a:cubicBezTo>
                    <a:cubicBezTo>
                      <a:pt x="714567" y="400431"/>
                      <a:pt x="714567" y="400323"/>
                      <a:pt x="714459" y="400216"/>
                    </a:cubicBezTo>
                    <a:cubicBezTo>
                      <a:pt x="713384" y="399787"/>
                      <a:pt x="712416" y="398928"/>
                      <a:pt x="711771" y="397962"/>
                    </a:cubicBezTo>
                    <a:cubicBezTo>
                      <a:pt x="711771" y="397962"/>
                      <a:pt x="711878" y="397962"/>
                      <a:pt x="711878" y="397854"/>
                    </a:cubicBezTo>
                    <a:cubicBezTo>
                      <a:pt x="712308" y="397425"/>
                      <a:pt x="711878" y="396888"/>
                      <a:pt x="710910" y="396459"/>
                    </a:cubicBezTo>
                    <a:lnTo>
                      <a:pt x="710910" y="396244"/>
                    </a:lnTo>
                    <a:cubicBezTo>
                      <a:pt x="708975" y="395171"/>
                      <a:pt x="705211" y="393775"/>
                      <a:pt x="701984" y="392057"/>
                    </a:cubicBezTo>
                    <a:cubicBezTo>
                      <a:pt x="689510" y="385294"/>
                      <a:pt x="668216" y="375204"/>
                      <a:pt x="643159" y="362751"/>
                    </a:cubicBezTo>
                    <a:cubicBezTo>
                      <a:pt x="624877" y="353841"/>
                      <a:pt x="604552" y="343858"/>
                      <a:pt x="584119" y="333123"/>
                    </a:cubicBezTo>
                    <a:cubicBezTo>
                      <a:pt x="566697" y="323998"/>
                      <a:pt x="549168" y="314337"/>
                      <a:pt x="532607" y="304675"/>
                    </a:cubicBezTo>
                    <a:cubicBezTo>
                      <a:pt x="502280" y="287070"/>
                      <a:pt x="475395" y="269680"/>
                      <a:pt x="458296" y="255725"/>
                    </a:cubicBezTo>
                    <a:cubicBezTo>
                      <a:pt x="455177" y="253363"/>
                      <a:pt x="454639" y="248854"/>
                      <a:pt x="457005" y="245741"/>
                    </a:cubicBezTo>
                    <a:cubicBezTo>
                      <a:pt x="459479" y="242628"/>
                      <a:pt x="463888" y="242091"/>
                      <a:pt x="467007" y="244453"/>
                    </a:cubicBezTo>
                    <a:cubicBezTo>
                      <a:pt x="482815" y="256154"/>
                      <a:pt x="506904" y="269895"/>
                      <a:pt x="533897" y="284601"/>
                    </a:cubicBezTo>
                    <a:cubicBezTo>
                      <a:pt x="548738" y="292652"/>
                      <a:pt x="564546" y="300918"/>
                      <a:pt x="580247" y="309291"/>
                    </a:cubicBezTo>
                    <a:cubicBezTo>
                      <a:pt x="596164" y="317665"/>
                      <a:pt x="611865" y="326038"/>
                      <a:pt x="626813" y="334089"/>
                    </a:cubicBezTo>
                    <a:close/>
                    <a:moveTo>
                      <a:pt x="1123224" y="831007"/>
                    </a:moveTo>
                    <a:cubicBezTo>
                      <a:pt x="1123547" y="830041"/>
                      <a:pt x="1123762" y="829182"/>
                      <a:pt x="1123762" y="828216"/>
                    </a:cubicBezTo>
                    <a:cubicBezTo>
                      <a:pt x="1124730" y="827679"/>
                      <a:pt x="1125913" y="827142"/>
                      <a:pt x="1126665" y="826606"/>
                    </a:cubicBezTo>
                    <a:cubicBezTo>
                      <a:pt x="1128816" y="825103"/>
                      <a:pt x="1130644" y="823493"/>
                      <a:pt x="1131827" y="822097"/>
                    </a:cubicBezTo>
                    <a:lnTo>
                      <a:pt x="1148281" y="800949"/>
                    </a:lnTo>
                    <a:lnTo>
                      <a:pt x="1195062" y="736862"/>
                    </a:lnTo>
                    <a:cubicBezTo>
                      <a:pt x="1201622" y="728167"/>
                      <a:pt x="1208397" y="719686"/>
                      <a:pt x="1214957" y="710991"/>
                    </a:cubicBezTo>
                    <a:cubicBezTo>
                      <a:pt x="1222592" y="713997"/>
                      <a:pt x="1240982" y="719042"/>
                      <a:pt x="1243885" y="719364"/>
                    </a:cubicBezTo>
                    <a:cubicBezTo>
                      <a:pt x="1256253" y="720438"/>
                      <a:pt x="1268620" y="721296"/>
                      <a:pt x="1280987" y="721833"/>
                    </a:cubicBezTo>
                    <a:cubicBezTo>
                      <a:pt x="1293462" y="722477"/>
                      <a:pt x="1305829" y="722692"/>
                      <a:pt x="1318304" y="722585"/>
                    </a:cubicBezTo>
                    <a:cubicBezTo>
                      <a:pt x="1340995" y="722262"/>
                      <a:pt x="1364440" y="721404"/>
                      <a:pt x="1387883" y="718828"/>
                    </a:cubicBezTo>
                    <a:cubicBezTo>
                      <a:pt x="1403370" y="717110"/>
                      <a:pt x="1418748" y="714748"/>
                      <a:pt x="1434019" y="711528"/>
                    </a:cubicBezTo>
                    <a:cubicBezTo>
                      <a:pt x="1472734" y="703584"/>
                      <a:pt x="1510373" y="690917"/>
                      <a:pt x="1544034" y="672345"/>
                    </a:cubicBezTo>
                    <a:cubicBezTo>
                      <a:pt x="1547475" y="670413"/>
                      <a:pt x="1548765" y="666119"/>
                      <a:pt x="1546937" y="662684"/>
                    </a:cubicBezTo>
                    <a:cubicBezTo>
                      <a:pt x="1545109" y="659249"/>
                      <a:pt x="1540807" y="657853"/>
                      <a:pt x="1537258" y="659678"/>
                    </a:cubicBezTo>
                    <a:cubicBezTo>
                      <a:pt x="1510911" y="672989"/>
                      <a:pt x="1482197" y="682222"/>
                      <a:pt x="1452623" y="688770"/>
                    </a:cubicBezTo>
                    <a:cubicBezTo>
                      <a:pt x="1430577" y="693708"/>
                      <a:pt x="1408101" y="697143"/>
                      <a:pt x="1385733" y="699612"/>
                    </a:cubicBezTo>
                    <a:cubicBezTo>
                      <a:pt x="1362826" y="702188"/>
                      <a:pt x="1340028" y="704013"/>
                      <a:pt x="1317874" y="704765"/>
                    </a:cubicBezTo>
                    <a:cubicBezTo>
                      <a:pt x="1305722" y="705194"/>
                      <a:pt x="1293570" y="705302"/>
                      <a:pt x="1281417" y="705194"/>
                    </a:cubicBezTo>
                    <a:cubicBezTo>
                      <a:pt x="1269265" y="705087"/>
                      <a:pt x="1257006" y="704765"/>
                      <a:pt x="1244853" y="704228"/>
                    </a:cubicBezTo>
                    <a:cubicBezTo>
                      <a:pt x="1242703" y="704228"/>
                      <a:pt x="1231411" y="701544"/>
                      <a:pt x="1223990" y="699290"/>
                    </a:cubicBezTo>
                    <a:cubicBezTo>
                      <a:pt x="1233346" y="687159"/>
                      <a:pt x="1242595" y="674815"/>
                      <a:pt x="1252059" y="662792"/>
                    </a:cubicBezTo>
                    <a:cubicBezTo>
                      <a:pt x="1260662" y="651842"/>
                      <a:pt x="1269373" y="640999"/>
                      <a:pt x="1278084" y="630050"/>
                    </a:cubicBezTo>
                    <a:cubicBezTo>
                      <a:pt x="1280450" y="630587"/>
                      <a:pt x="1282923" y="631553"/>
                      <a:pt x="1284751" y="629728"/>
                    </a:cubicBezTo>
                    <a:cubicBezTo>
                      <a:pt x="1285289" y="629084"/>
                      <a:pt x="1285719" y="628440"/>
                      <a:pt x="1285934" y="627796"/>
                    </a:cubicBezTo>
                    <a:cubicBezTo>
                      <a:pt x="1288838" y="627581"/>
                      <a:pt x="1292924" y="627903"/>
                      <a:pt x="1294538" y="627366"/>
                    </a:cubicBezTo>
                    <a:lnTo>
                      <a:pt x="1321315" y="619315"/>
                    </a:lnTo>
                    <a:cubicBezTo>
                      <a:pt x="1337446" y="614377"/>
                      <a:pt x="1353470" y="609439"/>
                      <a:pt x="1369601" y="604501"/>
                    </a:cubicBezTo>
                    <a:cubicBezTo>
                      <a:pt x="1380248" y="601066"/>
                      <a:pt x="1391002" y="597631"/>
                      <a:pt x="1401649" y="594196"/>
                    </a:cubicBezTo>
                    <a:cubicBezTo>
                      <a:pt x="1425523" y="586144"/>
                      <a:pt x="1453268" y="578630"/>
                      <a:pt x="1481767" y="569720"/>
                    </a:cubicBezTo>
                    <a:cubicBezTo>
                      <a:pt x="1508437" y="561454"/>
                      <a:pt x="1535752" y="552007"/>
                      <a:pt x="1561670" y="541058"/>
                    </a:cubicBezTo>
                    <a:cubicBezTo>
                      <a:pt x="1599310" y="525170"/>
                      <a:pt x="1633830" y="505633"/>
                      <a:pt x="1658780" y="480727"/>
                    </a:cubicBezTo>
                    <a:cubicBezTo>
                      <a:pt x="1661576" y="477937"/>
                      <a:pt x="1661684" y="473428"/>
                      <a:pt x="1658888" y="470637"/>
                    </a:cubicBezTo>
                    <a:cubicBezTo>
                      <a:pt x="1656199" y="467846"/>
                      <a:pt x="1651682" y="467738"/>
                      <a:pt x="1648886" y="470422"/>
                    </a:cubicBezTo>
                    <a:cubicBezTo>
                      <a:pt x="1624367" y="493287"/>
                      <a:pt x="1590814" y="510141"/>
                      <a:pt x="1554787" y="524419"/>
                    </a:cubicBezTo>
                    <a:cubicBezTo>
                      <a:pt x="1529085" y="534509"/>
                      <a:pt x="1502092" y="543097"/>
                      <a:pt x="1476067" y="551256"/>
                    </a:cubicBezTo>
                    <a:cubicBezTo>
                      <a:pt x="1447246" y="560273"/>
                      <a:pt x="1419716" y="568861"/>
                      <a:pt x="1395842" y="577342"/>
                    </a:cubicBezTo>
                    <a:lnTo>
                      <a:pt x="1316583" y="604823"/>
                    </a:lnTo>
                    <a:lnTo>
                      <a:pt x="1291204" y="613518"/>
                    </a:lnTo>
                    <a:cubicBezTo>
                      <a:pt x="1307335" y="593336"/>
                      <a:pt x="1323251" y="573048"/>
                      <a:pt x="1339382" y="552866"/>
                    </a:cubicBezTo>
                    <a:cubicBezTo>
                      <a:pt x="1367558" y="517226"/>
                      <a:pt x="1394981" y="481264"/>
                      <a:pt x="1422404" y="445195"/>
                    </a:cubicBezTo>
                    <a:cubicBezTo>
                      <a:pt x="1425093" y="444766"/>
                      <a:pt x="1428534" y="444444"/>
                      <a:pt x="1429825" y="444122"/>
                    </a:cubicBezTo>
                    <a:lnTo>
                      <a:pt x="1451548" y="436607"/>
                    </a:lnTo>
                    <a:cubicBezTo>
                      <a:pt x="1461549" y="432957"/>
                      <a:pt x="1471443" y="429200"/>
                      <a:pt x="1481337" y="425228"/>
                    </a:cubicBezTo>
                    <a:cubicBezTo>
                      <a:pt x="1491231" y="421257"/>
                      <a:pt x="1501017" y="417177"/>
                      <a:pt x="1510803" y="412883"/>
                    </a:cubicBezTo>
                    <a:cubicBezTo>
                      <a:pt x="1529408" y="404724"/>
                      <a:pt x="1548228" y="396674"/>
                      <a:pt x="1566832" y="387871"/>
                    </a:cubicBezTo>
                    <a:cubicBezTo>
                      <a:pt x="1579092" y="382074"/>
                      <a:pt x="1591352" y="375955"/>
                      <a:pt x="1603504" y="369621"/>
                    </a:cubicBezTo>
                    <a:cubicBezTo>
                      <a:pt x="1634045" y="353627"/>
                      <a:pt x="1663727" y="336236"/>
                      <a:pt x="1691903" y="317235"/>
                    </a:cubicBezTo>
                    <a:cubicBezTo>
                      <a:pt x="1695129" y="315088"/>
                      <a:pt x="1696097" y="310687"/>
                      <a:pt x="1693946" y="307359"/>
                    </a:cubicBezTo>
                    <a:cubicBezTo>
                      <a:pt x="1691795" y="304031"/>
                      <a:pt x="1687386" y="303173"/>
                      <a:pt x="1684160" y="305212"/>
                    </a:cubicBezTo>
                    <a:cubicBezTo>
                      <a:pt x="1661362" y="319275"/>
                      <a:pt x="1637487" y="331835"/>
                      <a:pt x="1613182" y="343965"/>
                    </a:cubicBezTo>
                    <a:cubicBezTo>
                      <a:pt x="1595115" y="353090"/>
                      <a:pt x="1576726" y="361785"/>
                      <a:pt x="1558444" y="370373"/>
                    </a:cubicBezTo>
                    <a:cubicBezTo>
                      <a:pt x="1540054" y="379176"/>
                      <a:pt x="1521665" y="388086"/>
                      <a:pt x="1503383" y="396566"/>
                    </a:cubicBezTo>
                    <a:cubicBezTo>
                      <a:pt x="1493919" y="401075"/>
                      <a:pt x="1484348" y="405476"/>
                      <a:pt x="1474777" y="409770"/>
                    </a:cubicBezTo>
                    <a:cubicBezTo>
                      <a:pt x="1465205" y="414064"/>
                      <a:pt x="1455527" y="418251"/>
                      <a:pt x="1445848" y="422330"/>
                    </a:cubicBezTo>
                    <a:lnTo>
                      <a:pt x="1437460" y="425657"/>
                    </a:lnTo>
                    <a:cubicBezTo>
                      <a:pt x="1443698" y="417392"/>
                      <a:pt x="1450257" y="409341"/>
                      <a:pt x="1456495" y="401075"/>
                    </a:cubicBezTo>
                    <a:cubicBezTo>
                      <a:pt x="1483273" y="365542"/>
                      <a:pt x="1510158" y="330117"/>
                      <a:pt x="1536828" y="294478"/>
                    </a:cubicBezTo>
                    <a:cubicBezTo>
                      <a:pt x="1537689" y="295873"/>
                      <a:pt x="1541775" y="301670"/>
                      <a:pt x="1548120" y="296946"/>
                    </a:cubicBezTo>
                    <a:cubicBezTo>
                      <a:pt x="1548873" y="296517"/>
                      <a:pt x="1549411" y="295980"/>
                      <a:pt x="1549841" y="295336"/>
                    </a:cubicBezTo>
                    <a:cubicBezTo>
                      <a:pt x="1553928" y="292116"/>
                      <a:pt x="1562854" y="285675"/>
                      <a:pt x="1566725" y="282776"/>
                    </a:cubicBezTo>
                    <a:lnTo>
                      <a:pt x="1601245" y="259159"/>
                    </a:lnTo>
                    <a:cubicBezTo>
                      <a:pt x="1609849" y="253041"/>
                      <a:pt x="1618452" y="246922"/>
                      <a:pt x="1626733" y="240588"/>
                    </a:cubicBezTo>
                    <a:cubicBezTo>
                      <a:pt x="1635014" y="234147"/>
                      <a:pt x="1643186" y="227492"/>
                      <a:pt x="1651145" y="220621"/>
                    </a:cubicBezTo>
                    <a:cubicBezTo>
                      <a:pt x="1666953" y="206773"/>
                      <a:pt x="1682009" y="192174"/>
                      <a:pt x="1696742" y="176930"/>
                    </a:cubicBezTo>
                    <a:cubicBezTo>
                      <a:pt x="1699538" y="174139"/>
                      <a:pt x="1699538" y="169631"/>
                      <a:pt x="1696850" y="166839"/>
                    </a:cubicBezTo>
                    <a:cubicBezTo>
                      <a:pt x="1694053" y="164049"/>
                      <a:pt x="1689537" y="163941"/>
                      <a:pt x="1686741" y="166732"/>
                    </a:cubicBezTo>
                    <a:cubicBezTo>
                      <a:pt x="1674481" y="177896"/>
                      <a:pt x="1661791" y="188309"/>
                      <a:pt x="1648886" y="198615"/>
                    </a:cubicBezTo>
                    <a:cubicBezTo>
                      <a:pt x="1639315" y="206344"/>
                      <a:pt x="1629529" y="213858"/>
                      <a:pt x="1619743" y="221588"/>
                    </a:cubicBezTo>
                    <a:cubicBezTo>
                      <a:pt x="1609956" y="229102"/>
                      <a:pt x="1600385" y="236938"/>
                      <a:pt x="1590384" y="244453"/>
                    </a:cubicBezTo>
                    <a:cubicBezTo>
                      <a:pt x="1583824" y="249605"/>
                      <a:pt x="1577049" y="254544"/>
                      <a:pt x="1570381" y="259696"/>
                    </a:cubicBezTo>
                    <a:cubicBezTo>
                      <a:pt x="1565757" y="263239"/>
                      <a:pt x="1561348" y="266781"/>
                      <a:pt x="1556939" y="270538"/>
                    </a:cubicBezTo>
                    <a:cubicBezTo>
                      <a:pt x="1555541" y="271719"/>
                      <a:pt x="1553067" y="273866"/>
                      <a:pt x="1550809" y="275798"/>
                    </a:cubicBezTo>
                    <a:cubicBezTo>
                      <a:pt x="1576834" y="241018"/>
                      <a:pt x="1602751" y="206022"/>
                      <a:pt x="1629314" y="171670"/>
                    </a:cubicBezTo>
                    <a:cubicBezTo>
                      <a:pt x="1670932" y="117674"/>
                      <a:pt x="1713196" y="64106"/>
                      <a:pt x="1757396" y="11720"/>
                    </a:cubicBezTo>
                    <a:cubicBezTo>
                      <a:pt x="1759977" y="8822"/>
                      <a:pt x="1759546" y="4313"/>
                      <a:pt x="1756643" y="1737"/>
                    </a:cubicBezTo>
                    <a:cubicBezTo>
                      <a:pt x="1753631" y="-840"/>
                      <a:pt x="1749115" y="-517"/>
                      <a:pt x="1746534" y="2488"/>
                    </a:cubicBezTo>
                    <a:cubicBezTo>
                      <a:pt x="1701474" y="54445"/>
                      <a:pt x="1658027" y="107368"/>
                      <a:pt x="1615764" y="161150"/>
                    </a:cubicBezTo>
                    <a:cubicBezTo>
                      <a:pt x="1588126" y="196253"/>
                      <a:pt x="1561455" y="232108"/>
                      <a:pt x="1534355" y="267533"/>
                    </a:cubicBezTo>
                    <a:cubicBezTo>
                      <a:pt x="1536936" y="255617"/>
                      <a:pt x="1539087" y="243809"/>
                      <a:pt x="1541452" y="235972"/>
                    </a:cubicBezTo>
                    <a:cubicBezTo>
                      <a:pt x="1545324" y="222017"/>
                      <a:pt x="1549626" y="208169"/>
                      <a:pt x="1553712" y="194321"/>
                    </a:cubicBezTo>
                    <a:cubicBezTo>
                      <a:pt x="1557906" y="180580"/>
                      <a:pt x="1561993" y="166732"/>
                      <a:pt x="1566510" y="152992"/>
                    </a:cubicBezTo>
                    <a:cubicBezTo>
                      <a:pt x="1572424" y="134635"/>
                      <a:pt x="1578662" y="116493"/>
                      <a:pt x="1585867" y="98673"/>
                    </a:cubicBezTo>
                    <a:cubicBezTo>
                      <a:pt x="1587480" y="95023"/>
                      <a:pt x="1585867" y="90836"/>
                      <a:pt x="1582211" y="89226"/>
                    </a:cubicBezTo>
                    <a:cubicBezTo>
                      <a:pt x="1578662" y="87616"/>
                      <a:pt x="1574467" y="89333"/>
                      <a:pt x="1572854" y="92876"/>
                    </a:cubicBezTo>
                    <a:cubicBezTo>
                      <a:pt x="1562208" y="115097"/>
                      <a:pt x="1552637" y="137748"/>
                      <a:pt x="1544463" y="160828"/>
                    </a:cubicBezTo>
                    <a:cubicBezTo>
                      <a:pt x="1541130" y="170060"/>
                      <a:pt x="1538011" y="179399"/>
                      <a:pt x="1535215" y="188846"/>
                    </a:cubicBezTo>
                    <a:cubicBezTo>
                      <a:pt x="1531021" y="202909"/>
                      <a:pt x="1527472" y="217186"/>
                      <a:pt x="1523924" y="231356"/>
                    </a:cubicBezTo>
                    <a:cubicBezTo>
                      <a:pt x="1521235" y="243379"/>
                      <a:pt x="1519729" y="264205"/>
                      <a:pt x="1515643" y="281059"/>
                    </a:cubicBezTo>
                    <a:cubicBezTo>
                      <a:pt x="1513922" y="287929"/>
                      <a:pt x="1511878" y="294155"/>
                      <a:pt x="1508760" y="298342"/>
                    </a:cubicBezTo>
                    <a:cubicBezTo>
                      <a:pt x="1508222" y="299093"/>
                      <a:pt x="1509298" y="299845"/>
                      <a:pt x="1509083" y="300704"/>
                    </a:cubicBezTo>
                    <a:cubicBezTo>
                      <a:pt x="1486606" y="330332"/>
                      <a:pt x="1463592" y="359745"/>
                      <a:pt x="1441224" y="389481"/>
                    </a:cubicBezTo>
                    <a:cubicBezTo>
                      <a:pt x="1432943" y="400323"/>
                      <a:pt x="1424555" y="411166"/>
                      <a:pt x="1416382" y="422115"/>
                    </a:cubicBezTo>
                    <a:cubicBezTo>
                      <a:pt x="1417242" y="409448"/>
                      <a:pt x="1417995" y="396888"/>
                      <a:pt x="1418748" y="384221"/>
                    </a:cubicBezTo>
                    <a:cubicBezTo>
                      <a:pt x="1419393" y="374560"/>
                      <a:pt x="1420146" y="364898"/>
                      <a:pt x="1421221" y="355237"/>
                    </a:cubicBezTo>
                    <a:cubicBezTo>
                      <a:pt x="1423264" y="333874"/>
                      <a:pt x="1426383" y="312727"/>
                      <a:pt x="1429825" y="291901"/>
                    </a:cubicBezTo>
                    <a:cubicBezTo>
                      <a:pt x="1432298" y="277838"/>
                      <a:pt x="1434879" y="263883"/>
                      <a:pt x="1437783" y="250035"/>
                    </a:cubicBezTo>
                    <a:cubicBezTo>
                      <a:pt x="1445096" y="215469"/>
                      <a:pt x="1454344" y="181332"/>
                      <a:pt x="1466496" y="147302"/>
                    </a:cubicBezTo>
                    <a:cubicBezTo>
                      <a:pt x="1467894" y="143652"/>
                      <a:pt x="1466066" y="139466"/>
                      <a:pt x="1462410" y="138070"/>
                    </a:cubicBezTo>
                    <a:cubicBezTo>
                      <a:pt x="1458753" y="136675"/>
                      <a:pt x="1454559" y="138607"/>
                      <a:pt x="1453161" y="142256"/>
                    </a:cubicBezTo>
                    <a:cubicBezTo>
                      <a:pt x="1439288" y="176394"/>
                      <a:pt x="1427889" y="210745"/>
                      <a:pt x="1419500" y="245955"/>
                    </a:cubicBezTo>
                    <a:cubicBezTo>
                      <a:pt x="1416059" y="260018"/>
                      <a:pt x="1413156" y="274296"/>
                      <a:pt x="1410790" y="288681"/>
                    </a:cubicBezTo>
                    <a:cubicBezTo>
                      <a:pt x="1407348" y="310150"/>
                      <a:pt x="1405090" y="331835"/>
                      <a:pt x="1403477" y="353734"/>
                    </a:cubicBezTo>
                    <a:cubicBezTo>
                      <a:pt x="1402832" y="363610"/>
                      <a:pt x="1402401" y="373594"/>
                      <a:pt x="1402079" y="383470"/>
                    </a:cubicBezTo>
                    <a:cubicBezTo>
                      <a:pt x="1401649" y="398177"/>
                      <a:pt x="1401541" y="412776"/>
                      <a:pt x="1401219" y="427483"/>
                    </a:cubicBezTo>
                    <a:cubicBezTo>
                      <a:pt x="1401219" y="429522"/>
                      <a:pt x="1401541" y="431669"/>
                      <a:pt x="1402079" y="433816"/>
                    </a:cubicBezTo>
                    <a:cubicBezTo>
                      <a:pt x="1402509" y="435427"/>
                      <a:pt x="1403154" y="437037"/>
                      <a:pt x="1403692" y="438647"/>
                    </a:cubicBezTo>
                    <a:cubicBezTo>
                      <a:pt x="1377667" y="472999"/>
                      <a:pt x="1351750" y="507565"/>
                      <a:pt x="1325187" y="541594"/>
                    </a:cubicBezTo>
                    <a:cubicBezTo>
                      <a:pt x="1308303" y="563386"/>
                      <a:pt x="1291419" y="585071"/>
                      <a:pt x="1274535" y="606755"/>
                    </a:cubicBezTo>
                    <a:cubicBezTo>
                      <a:pt x="1272384" y="600851"/>
                      <a:pt x="1270233" y="595269"/>
                      <a:pt x="1269803" y="593444"/>
                    </a:cubicBezTo>
                    <a:cubicBezTo>
                      <a:pt x="1266899" y="579489"/>
                      <a:pt x="1264749" y="565319"/>
                      <a:pt x="1263135" y="551149"/>
                    </a:cubicBezTo>
                    <a:cubicBezTo>
                      <a:pt x="1261522" y="536979"/>
                      <a:pt x="1260662" y="522701"/>
                      <a:pt x="1260447" y="508424"/>
                    </a:cubicBezTo>
                    <a:cubicBezTo>
                      <a:pt x="1260124" y="491999"/>
                      <a:pt x="1260985" y="475467"/>
                      <a:pt x="1262490" y="458936"/>
                    </a:cubicBezTo>
                    <a:cubicBezTo>
                      <a:pt x="1263996" y="442404"/>
                      <a:pt x="1266254" y="425980"/>
                      <a:pt x="1268943" y="409555"/>
                    </a:cubicBezTo>
                    <a:cubicBezTo>
                      <a:pt x="1272276" y="389803"/>
                      <a:pt x="1276255" y="370051"/>
                      <a:pt x="1280665" y="350514"/>
                    </a:cubicBezTo>
                    <a:cubicBezTo>
                      <a:pt x="1287547" y="320778"/>
                      <a:pt x="1295290" y="291257"/>
                      <a:pt x="1303033" y="262380"/>
                    </a:cubicBezTo>
                    <a:cubicBezTo>
                      <a:pt x="1304109" y="258623"/>
                      <a:pt x="1301850" y="254651"/>
                      <a:pt x="1298086" y="253578"/>
                    </a:cubicBezTo>
                    <a:cubicBezTo>
                      <a:pt x="1294323" y="252504"/>
                      <a:pt x="1290343" y="254651"/>
                      <a:pt x="1289268" y="258515"/>
                    </a:cubicBezTo>
                    <a:cubicBezTo>
                      <a:pt x="1280342" y="287178"/>
                      <a:pt x="1271201" y="316591"/>
                      <a:pt x="1263458" y="346327"/>
                    </a:cubicBezTo>
                    <a:cubicBezTo>
                      <a:pt x="1258296" y="366187"/>
                      <a:pt x="1253672" y="386153"/>
                      <a:pt x="1250015" y="406227"/>
                    </a:cubicBezTo>
                    <a:cubicBezTo>
                      <a:pt x="1247004" y="423189"/>
                      <a:pt x="1244746" y="440257"/>
                      <a:pt x="1243456" y="457326"/>
                    </a:cubicBezTo>
                    <a:cubicBezTo>
                      <a:pt x="1242057" y="474609"/>
                      <a:pt x="1241842" y="491785"/>
                      <a:pt x="1242487" y="508960"/>
                    </a:cubicBezTo>
                    <a:cubicBezTo>
                      <a:pt x="1243240" y="523775"/>
                      <a:pt x="1244638" y="538481"/>
                      <a:pt x="1246682" y="553188"/>
                    </a:cubicBezTo>
                    <a:cubicBezTo>
                      <a:pt x="1248833" y="567895"/>
                      <a:pt x="1251736" y="582494"/>
                      <a:pt x="1255285" y="596772"/>
                    </a:cubicBezTo>
                    <a:cubicBezTo>
                      <a:pt x="1256145" y="599778"/>
                      <a:pt x="1262168" y="612659"/>
                      <a:pt x="1264211" y="620066"/>
                    </a:cubicBezTo>
                    <a:cubicBezTo>
                      <a:pt x="1255823" y="630909"/>
                      <a:pt x="1247327" y="641751"/>
                      <a:pt x="1238938" y="652593"/>
                    </a:cubicBezTo>
                    <a:cubicBezTo>
                      <a:pt x="1224420" y="671594"/>
                      <a:pt x="1210118" y="690809"/>
                      <a:pt x="1195922" y="710025"/>
                    </a:cubicBezTo>
                    <a:cubicBezTo>
                      <a:pt x="1195815" y="709810"/>
                      <a:pt x="1195707" y="709488"/>
                      <a:pt x="1195492" y="709273"/>
                    </a:cubicBezTo>
                    <a:cubicBezTo>
                      <a:pt x="1195492" y="706590"/>
                      <a:pt x="1195815" y="702940"/>
                      <a:pt x="1195492" y="701437"/>
                    </a:cubicBezTo>
                    <a:cubicBezTo>
                      <a:pt x="1194524" y="696177"/>
                      <a:pt x="1193556" y="691024"/>
                      <a:pt x="1192481" y="685872"/>
                    </a:cubicBezTo>
                    <a:cubicBezTo>
                      <a:pt x="1191728" y="682329"/>
                      <a:pt x="1190975" y="678786"/>
                      <a:pt x="1190007" y="675351"/>
                    </a:cubicBezTo>
                    <a:cubicBezTo>
                      <a:pt x="1185813" y="659142"/>
                      <a:pt x="1181512" y="643039"/>
                      <a:pt x="1177532" y="626829"/>
                    </a:cubicBezTo>
                    <a:cubicBezTo>
                      <a:pt x="1174952" y="616202"/>
                      <a:pt x="1172478" y="605467"/>
                      <a:pt x="1170435" y="594625"/>
                    </a:cubicBezTo>
                    <a:cubicBezTo>
                      <a:pt x="1165918" y="572726"/>
                      <a:pt x="1162692" y="549002"/>
                      <a:pt x="1160433" y="524741"/>
                    </a:cubicBezTo>
                    <a:cubicBezTo>
                      <a:pt x="1158175" y="501553"/>
                      <a:pt x="1157100" y="477937"/>
                      <a:pt x="1157745" y="454427"/>
                    </a:cubicBezTo>
                    <a:cubicBezTo>
                      <a:pt x="1158605" y="422437"/>
                      <a:pt x="1162692" y="390984"/>
                      <a:pt x="1171725" y="362537"/>
                    </a:cubicBezTo>
                    <a:cubicBezTo>
                      <a:pt x="1173016" y="358779"/>
                      <a:pt x="1170972" y="354807"/>
                      <a:pt x="1167316" y="353519"/>
                    </a:cubicBezTo>
                    <a:cubicBezTo>
                      <a:pt x="1163552" y="352231"/>
                      <a:pt x="1159465" y="354271"/>
                      <a:pt x="1158282" y="357921"/>
                    </a:cubicBezTo>
                    <a:cubicBezTo>
                      <a:pt x="1145055" y="394527"/>
                      <a:pt x="1139248" y="436178"/>
                      <a:pt x="1139033" y="478044"/>
                    </a:cubicBezTo>
                    <a:cubicBezTo>
                      <a:pt x="1138925" y="494253"/>
                      <a:pt x="1139678" y="510570"/>
                      <a:pt x="1141184" y="526566"/>
                    </a:cubicBezTo>
                    <a:cubicBezTo>
                      <a:pt x="1143442" y="551578"/>
                      <a:pt x="1147743" y="575839"/>
                      <a:pt x="1152690" y="598275"/>
                    </a:cubicBezTo>
                    <a:cubicBezTo>
                      <a:pt x="1155164" y="609332"/>
                      <a:pt x="1157960" y="620281"/>
                      <a:pt x="1160971" y="631231"/>
                    </a:cubicBezTo>
                    <a:cubicBezTo>
                      <a:pt x="1165488" y="647333"/>
                      <a:pt x="1170435" y="663435"/>
                      <a:pt x="1175381" y="679430"/>
                    </a:cubicBezTo>
                    <a:lnTo>
                      <a:pt x="1181619" y="704335"/>
                    </a:lnTo>
                    <a:cubicBezTo>
                      <a:pt x="1182157" y="706805"/>
                      <a:pt x="1182694" y="713138"/>
                      <a:pt x="1183017" y="714748"/>
                    </a:cubicBezTo>
                    <a:cubicBezTo>
                      <a:pt x="1183340" y="716681"/>
                      <a:pt x="1184092" y="717754"/>
                      <a:pt x="1184415" y="718076"/>
                    </a:cubicBezTo>
                    <a:cubicBezTo>
                      <a:pt x="1185491" y="719579"/>
                      <a:pt x="1186889" y="720223"/>
                      <a:pt x="1188071" y="720438"/>
                    </a:cubicBezTo>
                    <a:cubicBezTo>
                      <a:pt x="1186351" y="722799"/>
                      <a:pt x="1184523" y="725161"/>
                      <a:pt x="1182694" y="727630"/>
                    </a:cubicBezTo>
                    <a:lnTo>
                      <a:pt x="1136882" y="792576"/>
                    </a:lnTo>
                    <a:lnTo>
                      <a:pt x="1121073" y="813509"/>
                    </a:lnTo>
                    <a:cubicBezTo>
                      <a:pt x="1119460" y="815441"/>
                      <a:pt x="1115266" y="817696"/>
                      <a:pt x="1113115" y="819628"/>
                    </a:cubicBezTo>
                    <a:cubicBezTo>
                      <a:pt x="1110104" y="822312"/>
                      <a:pt x="1109136" y="825318"/>
                      <a:pt x="1109244" y="827357"/>
                    </a:cubicBezTo>
                    <a:cubicBezTo>
                      <a:pt x="1109351" y="829826"/>
                      <a:pt x="1110319" y="832617"/>
                      <a:pt x="1114298" y="834442"/>
                    </a:cubicBezTo>
                    <a:cubicBezTo>
                      <a:pt x="1117632" y="835945"/>
                      <a:pt x="1121611" y="834442"/>
                      <a:pt x="1123224" y="831007"/>
                    </a:cubicBezTo>
                    <a:close/>
                    <a:moveTo>
                      <a:pt x="1195492" y="710132"/>
                    </a:moveTo>
                    <a:lnTo>
                      <a:pt x="1195599" y="710239"/>
                    </a:lnTo>
                    <a:cubicBezTo>
                      <a:pt x="1195599" y="710239"/>
                      <a:pt x="1195599" y="710239"/>
                      <a:pt x="1195599" y="710239"/>
                    </a:cubicBezTo>
                    <a:cubicBezTo>
                      <a:pt x="1195492" y="710239"/>
                      <a:pt x="1195492" y="710239"/>
                      <a:pt x="1195492" y="710132"/>
                    </a:cubicBezTo>
                    <a:close/>
                    <a:moveTo>
                      <a:pt x="1708679" y="142793"/>
                    </a:moveTo>
                    <a:lnTo>
                      <a:pt x="1708572" y="142901"/>
                    </a:lnTo>
                    <a:cubicBezTo>
                      <a:pt x="1708249" y="142686"/>
                      <a:pt x="1707819" y="142364"/>
                      <a:pt x="1708357" y="142579"/>
                    </a:cubicBezTo>
                    <a:cubicBezTo>
                      <a:pt x="1708464" y="142686"/>
                      <a:pt x="1708572" y="142686"/>
                      <a:pt x="1708679" y="142793"/>
                    </a:cubicBezTo>
                    <a:close/>
                    <a:moveTo>
                      <a:pt x="1708572" y="142901"/>
                    </a:moveTo>
                    <a:lnTo>
                      <a:pt x="1708572" y="143008"/>
                    </a:lnTo>
                    <a:lnTo>
                      <a:pt x="1708464" y="143008"/>
                    </a:lnTo>
                    <a:lnTo>
                      <a:pt x="1708572" y="142901"/>
                    </a:lnTo>
                    <a:close/>
                    <a:moveTo>
                      <a:pt x="1707712" y="151596"/>
                    </a:moveTo>
                    <a:cubicBezTo>
                      <a:pt x="1705883" y="148912"/>
                      <a:pt x="1706314" y="145262"/>
                      <a:pt x="1708572" y="143008"/>
                    </a:cubicBezTo>
                    <a:lnTo>
                      <a:pt x="1708787" y="142793"/>
                    </a:lnTo>
                    <a:cubicBezTo>
                      <a:pt x="1709002" y="142579"/>
                      <a:pt x="1709325" y="142364"/>
                      <a:pt x="1709540" y="142149"/>
                    </a:cubicBezTo>
                    <a:lnTo>
                      <a:pt x="1709432" y="141935"/>
                    </a:lnTo>
                    <a:cubicBezTo>
                      <a:pt x="1711905" y="139680"/>
                      <a:pt x="1715670" y="139358"/>
                      <a:pt x="1718466" y="141290"/>
                    </a:cubicBezTo>
                    <a:cubicBezTo>
                      <a:pt x="1721584" y="143545"/>
                      <a:pt x="1722337" y="148053"/>
                      <a:pt x="1720079" y="151274"/>
                    </a:cubicBezTo>
                    <a:cubicBezTo>
                      <a:pt x="1722229" y="153313"/>
                      <a:pt x="1718466" y="150415"/>
                      <a:pt x="1720294" y="152562"/>
                    </a:cubicBezTo>
                    <a:cubicBezTo>
                      <a:pt x="1721047" y="153421"/>
                      <a:pt x="1719541" y="152133"/>
                      <a:pt x="1720294" y="153099"/>
                    </a:cubicBezTo>
                    <a:cubicBezTo>
                      <a:pt x="1721369" y="154709"/>
                      <a:pt x="1719218" y="152562"/>
                      <a:pt x="1720079" y="154280"/>
                    </a:cubicBezTo>
                    <a:cubicBezTo>
                      <a:pt x="1720616" y="155139"/>
                      <a:pt x="1719864" y="154065"/>
                      <a:pt x="1719756" y="155031"/>
                    </a:cubicBezTo>
                    <a:cubicBezTo>
                      <a:pt x="1719756" y="155246"/>
                      <a:pt x="1719541" y="155353"/>
                      <a:pt x="1719433" y="155353"/>
                    </a:cubicBezTo>
                    <a:cubicBezTo>
                      <a:pt x="1718681" y="155461"/>
                      <a:pt x="1719218" y="155782"/>
                      <a:pt x="1718681" y="155246"/>
                    </a:cubicBezTo>
                    <a:cubicBezTo>
                      <a:pt x="1715562" y="152347"/>
                      <a:pt x="1720401" y="156749"/>
                      <a:pt x="1717175" y="153528"/>
                    </a:cubicBezTo>
                    <a:cubicBezTo>
                      <a:pt x="1714057" y="155568"/>
                      <a:pt x="1709862" y="154816"/>
                      <a:pt x="1707712" y="151596"/>
                    </a:cubicBezTo>
                    <a:close/>
                    <a:moveTo>
                      <a:pt x="1708787" y="142793"/>
                    </a:moveTo>
                    <a:lnTo>
                      <a:pt x="1708679" y="142793"/>
                    </a:lnTo>
                    <a:lnTo>
                      <a:pt x="1708787" y="142793"/>
                    </a:lnTo>
                    <a:lnTo>
                      <a:pt x="1708787" y="142793"/>
                    </a:lnTo>
                    <a:close/>
                    <a:moveTo>
                      <a:pt x="1709432" y="141935"/>
                    </a:moveTo>
                    <a:cubicBezTo>
                      <a:pt x="1709217" y="142149"/>
                      <a:pt x="1709002" y="142364"/>
                      <a:pt x="1708787" y="142686"/>
                    </a:cubicBezTo>
                    <a:cubicBezTo>
                      <a:pt x="1708357" y="142149"/>
                      <a:pt x="1706959" y="140969"/>
                      <a:pt x="1708034" y="141720"/>
                    </a:cubicBezTo>
                    <a:cubicBezTo>
                      <a:pt x="1709002" y="142256"/>
                      <a:pt x="1707066" y="140432"/>
                      <a:pt x="1708034" y="141076"/>
                    </a:cubicBezTo>
                    <a:cubicBezTo>
                      <a:pt x="1708572" y="141505"/>
                      <a:pt x="1707389" y="140324"/>
                      <a:pt x="1708034" y="140646"/>
                    </a:cubicBezTo>
                    <a:cubicBezTo>
                      <a:pt x="1708787" y="141076"/>
                      <a:pt x="1707604" y="140217"/>
                      <a:pt x="1708249" y="139680"/>
                    </a:cubicBezTo>
                    <a:cubicBezTo>
                      <a:pt x="1708787" y="139358"/>
                      <a:pt x="1708249" y="140109"/>
                      <a:pt x="1708787" y="140002"/>
                    </a:cubicBezTo>
                    <a:lnTo>
                      <a:pt x="1709217" y="139788"/>
                    </a:lnTo>
                    <a:cubicBezTo>
                      <a:pt x="1709110" y="140217"/>
                      <a:pt x="1709110" y="140969"/>
                      <a:pt x="1709432" y="141935"/>
                    </a:cubicBezTo>
                    <a:close/>
                    <a:moveTo>
                      <a:pt x="2102281" y="1328677"/>
                    </a:moveTo>
                    <a:cubicBezTo>
                      <a:pt x="2105937" y="1330072"/>
                      <a:pt x="2110024" y="1328140"/>
                      <a:pt x="2111422" y="1324490"/>
                    </a:cubicBezTo>
                    <a:cubicBezTo>
                      <a:pt x="2112820" y="1320840"/>
                      <a:pt x="2110992" y="1316761"/>
                      <a:pt x="2107335" y="1315365"/>
                    </a:cubicBezTo>
                    <a:cubicBezTo>
                      <a:pt x="2014635" y="1279833"/>
                      <a:pt x="1922902" y="1242368"/>
                      <a:pt x="1831600" y="1204152"/>
                    </a:cubicBezTo>
                    <a:cubicBezTo>
                      <a:pt x="1797724" y="1189982"/>
                      <a:pt x="1763955" y="1175490"/>
                      <a:pt x="1730080" y="1161105"/>
                    </a:cubicBezTo>
                    <a:cubicBezTo>
                      <a:pt x="1746211" y="1160568"/>
                      <a:pt x="1762235" y="1159709"/>
                      <a:pt x="1778474" y="1159709"/>
                    </a:cubicBezTo>
                    <a:cubicBezTo>
                      <a:pt x="1797509" y="1159924"/>
                      <a:pt x="1816543" y="1160568"/>
                      <a:pt x="1835471" y="1161212"/>
                    </a:cubicBezTo>
                    <a:cubicBezTo>
                      <a:pt x="1854721" y="1161856"/>
                      <a:pt x="1873756" y="1162500"/>
                      <a:pt x="1892575" y="1163574"/>
                    </a:cubicBezTo>
                    <a:cubicBezTo>
                      <a:pt x="1904512" y="1164111"/>
                      <a:pt x="1916342" y="1164862"/>
                      <a:pt x="1928279" y="1165828"/>
                    </a:cubicBezTo>
                    <a:cubicBezTo>
                      <a:pt x="1936130" y="1166365"/>
                      <a:pt x="1944088" y="1167116"/>
                      <a:pt x="1951938" y="1167975"/>
                    </a:cubicBezTo>
                    <a:lnTo>
                      <a:pt x="1973446" y="1170337"/>
                    </a:lnTo>
                    <a:cubicBezTo>
                      <a:pt x="1975812" y="1170659"/>
                      <a:pt x="1981834" y="1172055"/>
                      <a:pt x="1983447" y="1172269"/>
                    </a:cubicBezTo>
                    <a:cubicBezTo>
                      <a:pt x="1985060" y="1172484"/>
                      <a:pt x="1986244" y="1172376"/>
                      <a:pt x="1986674" y="1172162"/>
                    </a:cubicBezTo>
                    <a:cubicBezTo>
                      <a:pt x="1989147" y="1171410"/>
                      <a:pt x="1990438" y="1170015"/>
                      <a:pt x="1990975" y="1168727"/>
                    </a:cubicBezTo>
                    <a:cubicBezTo>
                      <a:pt x="1991728" y="1167224"/>
                      <a:pt x="1992158" y="1165614"/>
                      <a:pt x="1991514" y="1163789"/>
                    </a:cubicBezTo>
                    <a:cubicBezTo>
                      <a:pt x="1991406" y="1163252"/>
                      <a:pt x="1990975" y="1160461"/>
                      <a:pt x="1986997" y="1158958"/>
                    </a:cubicBezTo>
                    <a:cubicBezTo>
                      <a:pt x="1986566" y="1158743"/>
                      <a:pt x="1986029" y="1158636"/>
                      <a:pt x="1985599" y="1158529"/>
                    </a:cubicBezTo>
                    <a:cubicBezTo>
                      <a:pt x="1985599" y="1158529"/>
                      <a:pt x="1985599" y="1158636"/>
                      <a:pt x="1985599" y="1158743"/>
                    </a:cubicBezTo>
                    <a:cubicBezTo>
                      <a:pt x="1985491" y="1159387"/>
                      <a:pt x="1984523" y="1159280"/>
                      <a:pt x="1983232" y="1158958"/>
                    </a:cubicBezTo>
                    <a:cubicBezTo>
                      <a:pt x="1983447" y="1158851"/>
                      <a:pt x="1983986" y="1158529"/>
                      <a:pt x="1984523" y="1158421"/>
                    </a:cubicBezTo>
                    <a:cubicBezTo>
                      <a:pt x="1983770" y="1158421"/>
                      <a:pt x="1983125" y="1158529"/>
                      <a:pt x="1982372" y="1158636"/>
                    </a:cubicBezTo>
                    <a:cubicBezTo>
                      <a:pt x="1980006" y="1157885"/>
                      <a:pt x="1976995" y="1156596"/>
                      <a:pt x="1975490" y="1156274"/>
                    </a:cubicBezTo>
                    <a:lnTo>
                      <a:pt x="1953981" y="1152732"/>
                    </a:lnTo>
                    <a:cubicBezTo>
                      <a:pt x="1943980" y="1151122"/>
                      <a:pt x="1933979" y="1149726"/>
                      <a:pt x="1923869" y="1148652"/>
                    </a:cubicBezTo>
                    <a:cubicBezTo>
                      <a:pt x="1913869" y="1147472"/>
                      <a:pt x="1903867" y="1146505"/>
                      <a:pt x="1893758" y="1145647"/>
                    </a:cubicBezTo>
                    <a:cubicBezTo>
                      <a:pt x="1874830" y="1144144"/>
                      <a:pt x="1855581" y="1142641"/>
                      <a:pt x="1836224" y="1141889"/>
                    </a:cubicBezTo>
                    <a:cubicBezTo>
                      <a:pt x="1823318" y="1141460"/>
                      <a:pt x="1810521" y="1141245"/>
                      <a:pt x="1797616" y="1141460"/>
                    </a:cubicBezTo>
                    <a:cubicBezTo>
                      <a:pt x="1765139" y="1141675"/>
                      <a:pt x="1732768" y="1143822"/>
                      <a:pt x="1701259" y="1147686"/>
                    </a:cubicBezTo>
                    <a:cubicBezTo>
                      <a:pt x="1700829" y="1147686"/>
                      <a:pt x="1700936" y="1148438"/>
                      <a:pt x="1700506" y="1148545"/>
                    </a:cubicBezTo>
                    <a:cubicBezTo>
                      <a:pt x="1689429" y="1143822"/>
                      <a:pt x="1678353" y="1139206"/>
                      <a:pt x="1667384" y="1134482"/>
                    </a:cubicBezTo>
                    <a:cubicBezTo>
                      <a:pt x="1636627" y="1121386"/>
                      <a:pt x="1605977" y="1108289"/>
                      <a:pt x="1575328" y="1095193"/>
                    </a:cubicBezTo>
                    <a:cubicBezTo>
                      <a:pt x="1600278" y="1091328"/>
                      <a:pt x="1625012" y="1087463"/>
                      <a:pt x="1649854" y="1083706"/>
                    </a:cubicBezTo>
                    <a:cubicBezTo>
                      <a:pt x="1667921" y="1080915"/>
                      <a:pt x="1686096" y="1078339"/>
                      <a:pt x="1704270" y="1075763"/>
                    </a:cubicBezTo>
                    <a:cubicBezTo>
                      <a:pt x="1719326" y="1073616"/>
                      <a:pt x="1734381" y="1071576"/>
                      <a:pt x="1749545" y="1069644"/>
                    </a:cubicBezTo>
                    <a:cubicBezTo>
                      <a:pt x="1764601" y="1067711"/>
                      <a:pt x="1779657" y="1065779"/>
                      <a:pt x="1794928" y="1064276"/>
                    </a:cubicBezTo>
                    <a:cubicBezTo>
                      <a:pt x="1807080" y="1062988"/>
                      <a:pt x="1819339" y="1062129"/>
                      <a:pt x="1831600" y="1061700"/>
                    </a:cubicBezTo>
                    <a:cubicBezTo>
                      <a:pt x="1843859" y="1061270"/>
                      <a:pt x="1856226" y="1061270"/>
                      <a:pt x="1868486" y="1061700"/>
                    </a:cubicBezTo>
                    <a:lnTo>
                      <a:pt x="1893543" y="1063310"/>
                    </a:lnTo>
                    <a:cubicBezTo>
                      <a:pt x="1894188" y="1063310"/>
                      <a:pt x="1904082" y="1064276"/>
                      <a:pt x="1906125" y="1064062"/>
                    </a:cubicBezTo>
                    <a:cubicBezTo>
                      <a:pt x="1913438" y="1063417"/>
                      <a:pt x="1913223" y="1056869"/>
                      <a:pt x="1912578" y="1055044"/>
                    </a:cubicBezTo>
                    <a:cubicBezTo>
                      <a:pt x="1912363" y="1054400"/>
                      <a:pt x="1911610" y="1051394"/>
                      <a:pt x="1907093" y="1050213"/>
                    </a:cubicBezTo>
                    <a:cubicBezTo>
                      <a:pt x="1906448" y="1049999"/>
                      <a:pt x="1905803" y="1049892"/>
                      <a:pt x="1905158" y="1049892"/>
                    </a:cubicBezTo>
                    <a:cubicBezTo>
                      <a:pt x="1905158" y="1049999"/>
                      <a:pt x="1905265" y="1050213"/>
                      <a:pt x="1905265" y="1050321"/>
                    </a:cubicBezTo>
                    <a:cubicBezTo>
                      <a:pt x="1905265" y="1050965"/>
                      <a:pt x="1904082" y="1050965"/>
                      <a:pt x="1902576" y="1050750"/>
                    </a:cubicBezTo>
                    <a:cubicBezTo>
                      <a:pt x="1902899" y="1050536"/>
                      <a:pt x="1903114" y="1050428"/>
                      <a:pt x="1903330" y="1050213"/>
                    </a:cubicBezTo>
                    <a:cubicBezTo>
                      <a:pt x="1902899" y="1050321"/>
                      <a:pt x="1902469" y="1050536"/>
                      <a:pt x="1902039" y="1050750"/>
                    </a:cubicBezTo>
                    <a:cubicBezTo>
                      <a:pt x="1899135" y="1050321"/>
                      <a:pt x="1895264" y="1049140"/>
                      <a:pt x="1894941" y="1049140"/>
                    </a:cubicBezTo>
                    <a:lnTo>
                      <a:pt x="1869239" y="1046349"/>
                    </a:lnTo>
                    <a:cubicBezTo>
                      <a:pt x="1856656" y="1045383"/>
                      <a:pt x="1843967" y="1044953"/>
                      <a:pt x="1831276" y="1044953"/>
                    </a:cubicBezTo>
                    <a:cubicBezTo>
                      <a:pt x="1818587" y="1044846"/>
                      <a:pt x="1805897" y="1045383"/>
                      <a:pt x="1793315" y="1046349"/>
                    </a:cubicBezTo>
                    <a:cubicBezTo>
                      <a:pt x="1777829" y="1047530"/>
                      <a:pt x="1762557" y="1048818"/>
                      <a:pt x="1747179" y="1050643"/>
                    </a:cubicBezTo>
                    <a:cubicBezTo>
                      <a:pt x="1731908" y="1052360"/>
                      <a:pt x="1716638" y="1054507"/>
                      <a:pt x="1701474" y="1056869"/>
                    </a:cubicBezTo>
                    <a:cubicBezTo>
                      <a:pt x="1683192" y="1059660"/>
                      <a:pt x="1665018" y="1062881"/>
                      <a:pt x="1646843" y="1066209"/>
                    </a:cubicBezTo>
                    <a:cubicBezTo>
                      <a:pt x="1619743" y="1071254"/>
                      <a:pt x="1592750" y="1076836"/>
                      <a:pt x="1565649" y="1082203"/>
                    </a:cubicBezTo>
                    <a:cubicBezTo>
                      <a:pt x="1562423" y="1082848"/>
                      <a:pt x="1561241" y="1085961"/>
                      <a:pt x="1560917" y="1088966"/>
                    </a:cubicBezTo>
                    <a:cubicBezTo>
                      <a:pt x="1557584" y="1087571"/>
                      <a:pt x="1554250" y="1086176"/>
                      <a:pt x="1550916" y="1084672"/>
                    </a:cubicBezTo>
                    <a:cubicBezTo>
                      <a:pt x="1551239" y="1083599"/>
                      <a:pt x="1551776" y="1082203"/>
                      <a:pt x="1550056" y="1083062"/>
                    </a:cubicBezTo>
                    <a:lnTo>
                      <a:pt x="1550056" y="1082848"/>
                    </a:lnTo>
                    <a:cubicBezTo>
                      <a:pt x="1548443" y="1079520"/>
                      <a:pt x="1544356" y="1078017"/>
                      <a:pt x="1540915" y="1079627"/>
                    </a:cubicBezTo>
                    <a:cubicBezTo>
                      <a:pt x="1540915" y="1079627"/>
                      <a:pt x="1540485" y="1080056"/>
                      <a:pt x="1540377" y="1080164"/>
                    </a:cubicBezTo>
                    <a:cubicBezTo>
                      <a:pt x="1502630" y="1064062"/>
                      <a:pt x="1464883" y="1047959"/>
                      <a:pt x="1427136" y="1031750"/>
                    </a:cubicBezTo>
                    <a:cubicBezTo>
                      <a:pt x="1454237" y="1022625"/>
                      <a:pt x="1481552" y="1014466"/>
                      <a:pt x="1509190" y="1007489"/>
                    </a:cubicBezTo>
                    <a:cubicBezTo>
                      <a:pt x="1532419" y="1001692"/>
                      <a:pt x="1555863" y="996432"/>
                      <a:pt x="1579415" y="991601"/>
                    </a:cubicBezTo>
                    <a:cubicBezTo>
                      <a:pt x="1602966" y="986663"/>
                      <a:pt x="1626518" y="981940"/>
                      <a:pt x="1650177" y="977860"/>
                    </a:cubicBezTo>
                    <a:cubicBezTo>
                      <a:pt x="1662544" y="975713"/>
                      <a:pt x="1674912" y="973781"/>
                      <a:pt x="1687386" y="972063"/>
                    </a:cubicBezTo>
                    <a:cubicBezTo>
                      <a:pt x="1699753" y="970453"/>
                      <a:pt x="1712229" y="968950"/>
                      <a:pt x="1724811" y="967877"/>
                    </a:cubicBezTo>
                    <a:lnTo>
                      <a:pt x="1753201" y="965837"/>
                    </a:lnTo>
                    <a:cubicBezTo>
                      <a:pt x="1754922" y="965730"/>
                      <a:pt x="1763526" y="965944"/>
                      <a:pt x="1766752" y="965300"/>
                    </a:cubicBezTo>
                    <a:cubicBezTo>
                      <a:pt x="1773420" y="963905"/>
                      <a:pt x="1773957" y="958537"/>
                      <a:pt x="1773096" y="955961"/>
                    </a:cubicBezTo>
                    <a:cubicBezTo>
                      <a:pt x="1772022" y="952419"/>
                      <a:pt x="1768257" y="950379"/>
                      <a:pt x="1764601" y="951453"/>
                    </a:cubicBezTo>
                    <a:cubicBezTo>
                      <a:pt x="1764494" y="951453"/>
                      <a:pt x="1764386" y="951560"/>
                      <a:pt x="1764170" y="951560"/>
                    </a:cubicBezTo>
                    <a:cubicBezTo>
                      <a:pt x="1764170" y="951667"/>
                      <a:pt x="1764278" y="951774"/>
                      <a:pt x="1764278" y="951882"/>
                    </a:cubicBezTo>
                    <a:cubicBezTo>
                      <a:pt x="1764386" y="952741"/>
                      <a:pt x="1763418" y="952955"/>
                      <a:pt x="1762020" y="952955"/>
                    </a:cubicBezTo>
                    <a:lnTo>
                      <a:pt x="1762450" y="952526"/>
                    </a:lnTo>
                    <a:lnTo>
                      <a:pt x="1761912" y="952955"/>
                    </a:lnTo>
                    <a:cubicBezTo>
                      <a:pt x="1758901" y="952955"/>
                      <a:pt x="1753846" y="951667"/>
                      <a:pt x="1752879" y="951667"/>
                    </a:cubicBezTo>
                    <a:lnTo>
                      <a:pt x="1723627" y="952526"/>
                    </a:lnTo>
                    <a:cubicBezTo>
                      <a:pt x="1710938" y="953170"/>
                      <a:pt x="1698140" y="954136"/>
                      <a:pt x="1685451" y="955424"/>
                    </a:cubicBezTo>
                    <a:cubicBezTo>
                      <a:pt x="1672653" y="956713"/>
                      <a:pt x="1659963" y="958323"/>
                      <a:pt x="1647273" y="960148"/>
                    </a:cubicBezTo>
                    <a:cubicBezTo>
                      <a:pt x="1623291" y="963797"/>
                      <a:pt x="1599202" y="967770"/>
                      <a:pt x="1575436" y="972707"/>
                    </a:cubicBezTo>
                    <a:cubicBezTo>
                      <a:pt x="1559519" y="975928"/>
                      <a:pt x="1543711" y="979685"/>
                      <a:pt x="1528010" y="983764"/>
                    </a:cubicBezTo>
                    <a:cubicBezTo>
                      <a:pt x="1488757" y="994070"/>
                      <a:pt x="1450150" y="1006523"/>
                      <a:pt x="1412295" y="1021337"/>
                    </a:cubicBezTo>
                    <a:cubicBezTo>
                      <a:pt x="1410897" y="1021873"/>
                      <a:pt x="1411435" y="1023591"/>
                      <a:pt x="1410682" y="1024772"/>
                    </a:cubicBezTo>
                    <a:cubicBezTo>
                      <a:pt x="1384765" y="1013715"/>
                      <a:pt x="1358847" y="1002765"/>
                      <a:pt x="1332822" y="991923"/>
                    </a:cubicBezTo>
                    <a:cubicBezTo>
                      <a:pt x="1308626" y="981832"/>
                      <a:pt x="1284321" y="972063"/>
                      <a:pt x="1260017" y="962295"/>
                    </a:cubicBezTo>
                    <a:cubicBezTo>
                      <a:pt x="1290559" y="949735"/>
                      <a:pt x="1320778" y="937175"/>
                      <a:pt x="1351427" y="926547"/>
                    </a:cubicBezTo>
                    <a:cubicBezTo>
                      <a:pt x="1367343" y="920965"/>
                      <a:pt x="1383367" y="915705"/>
                      <a:pt x="1399713" y="910767"/>
                    </a:cubicBezTo>
                    <a:cubicBezTo>
                      <a:pt x="1423480" y="903467"/>
                      <a:pt x="1447891" y="896812"/>
                      <a:pt x="1473271" y="891337"/>
                    </a:cubicBezTo>
                    <a:cubicBezTo>
                      <a:pt x="1487144" y="888331"/>
                      <a:pt x="1501017" y="885433"/>
                      <a:pt x="1514998" y="882642"/>
                    </a:cubicBezTo>
                    <a:cubicBezTo>
                      <a:pt x="1528978" y="879851"/>
                      <a:pt x="1542850" y="877167"/>
                      <a:pt x="1556831" y="874591"/>
                    </a:cubicBezTo>
                    <a:lnTo>
                      <a:pt x="1583608" y="869974"/>
                    </a:lnTo>
                    <a:cubicBezTo>
                      <a:pt x="1584899" y="869760"/>
                      <a:pt x="1587695" y="868364"/>
                      <a:pt x="1589954" y="867506"/>
                    </a:cubicBezTo>
                    <a:cubicBezTo>
                      <a:pt x="1590491" y="867828"/>
                      <a:pt x="1591029" y="867184"/>
                      <a:pt x="1591674" y="867398"/>
                    </a:cubicBezTo>
                    <a:cubicBezTo>
                      <a:pt x="1591567" y="867291"/>
                      <a:pt x="1591459" y="867398"/>
                      <a:pt x="1591352" y="867291"/>
                    </a:cubicBezTo>
                    <a:lnTo>
                      <a:pt x="1591029" y="867184"/>
                    </a:lnTo>
                    <a:cubicBezTo>
                      <a:pt x="1591459" y="867076"/>
                      <a:pt x="1591459" y="867398"/>
                      <a:pt x="1591782" y="867291"/>
                    </a:cubicBezTo>
                    <a:cubicBezTo>
                      <a:pt x="1593932" y="867935"/>
                      <a:pt x="1596406" y="868364"/>
                      <a:pt x="1598234" y="866754"/>
                    </a:cubicBezTo>
                    <a:cubicBezTo>
                      <a:pt x="1602106" y="863427"/>
                      <a:pt x="1601030" y="859991"/>
                      <a:pt x="1600385" y="858488"/>
                    </a:cubicBezTo>
                    <a:cubicBezTo>
                      <a:pt x="1599740" y="856771"/>
                      <a:pt x="1598234" y="854731"/>
                      <a:pt x="1594901" y="854087"/>
                    </a:cubicBezTo>
                    <a:cubicBezTo>
                      <a:pt x="1594040" y="853980"/>
                      <a:pt x="1592319" y="853980"/>
                      <a:pt x="1590276" y="854302"/>
                    </a:cubicBezTo>
                    <a:cubicBezTo>
                      <a:pt x="1587695" y="854731"/>
                      <a:pt x="1583717" y="855804"/>
                      <a:pt x="1581780" y="855912"/>
                    </a:cubicBezTo>
                    <a:lnTo>
                      <a:pt x="1554358" y="859562"/>
                    </a:lnTo>
                    <a:cubicBezTo>
                      <a:pt x="1537366" y="862138"/>
                      <a:pt x="1520374" y="864714"/>
                      <a:pt x="1503491" y="867613"/>
                    </a:cubicBezTo>
                    <a:cubicBezTo>
                      <a:pt x="1492199" y="869545"/>
                      <a:pt x="1480907" y="871585"/>
                      <a:pt x="1469722" y="873732"/>
                    </a:cubicBezTo>
                    <a:cubicBezTo>
                      <a:pt x="1452408" y="877060"/>
                      <a:pt x="1435524" y="880817"/>
                      <a:pt x="1419071" y="885218"/>
                    </a:cubicBezTo>
                    <a:cubicBezTo>
                      <a:pt x="1402186" y="889620"/>
                      <a:pt x="1385625" y="894665"/>
                      <a:pt x="1369386" y="900247"/>
                    </a:cubicBezTo>
                    <a:cubicBezTo>
                      <a:pt x="1349706" y="906903"/>
                      <a:pt x="1330456" y="914417"/>
                      <a:pt x="1311314" y="922254"/>
                    </a:cubicBezTo>
                    <a:cubicBezTo>
                      <a:pt x="1287440" y="932237"/>
                      <a:pt x="1263565" y="943294"/>
                      <a:pt x="1239476" y="954458"/>
                    </a:cubicBezTo>
                    <a:cubicBezTo>
                      <a:pt x="1238831" y="954244"/>
                      <a:pt x="1237971" y="954029"/>
                      <a:pt x="1237110" y="953707"/>
                    </a:cubicBezTo>
                    <a:cubicBezTo>
                      <a:pt x="1237003" y="953385"/>
                      <a:pt x="1236680" y="952633"/>
                      <a:pt x="1236573" y="952419"/>
                    </a:cubicBezTo>
                    <a:cubicBezTo>
                      <a:pt x="1236035" y="951238"/>
                      <a:pt x="1235497" y="950594"/>
                      <a:pt x="1235282" y="950272"/>
                    </a:cubicBezTo>
                    <a:cubicBezTo>
                      <a:pt x="1233561" y="948340"/>
                      <a:pt x="1231733" y="947910"/>
                      <a:pt x="1230658" y="947910"/>
                    </a:cubicBezTo>
                    <a:cubicBezTo>
                      <a:pt x="1228722" y="947695"/>
                      <a:pt x="1227001" y="948125"/>
                      <a:pt x="1225496" y="949413"/>
                    </a:cubicBezTo>
                    <a:cubicBezTo>
                      <a:pt x="1225496" y="949413"/>
                      <a:pt x="1225173" y="949950"/>
                      <a:pt x="1224958" y="950057"/>
                    </a:cubicBezTo>
                    <a:cubicBezTo>
                      <a:pt x="1218936" y="948340"/>
                      <a:pt x="1212591" y="946407"/>
                      <a:pt x="1206461" y="944475"/>
                    </a:cubicBezTo>
                    <a:cubicBezTo>
                      <a:pt x="1197858" y="941684"/>
                      <a:pt x="1190115" y="938893"/>
                      <a:pt x="1186781" y="936531"/>
                    </a:cubicBezTo>
                    <a:lnTo>
                      <a:pt x="1186566" y="936424"/>
                    </a:lnTo>
                    <a:cubicBezTo>
                      <a:pt x="1184738" y="933740"/>
                      <a:pt x="1181189" y="932667"/>
                      <a:pt x="1178070" y="934062"/>
                    </a:cubicBezTo>
                    <a:cubicBezTo>
                      <a:pt x="1174629" y="935672"/>
                      <a:pt x="1173123" y="939751"/>
                      <a:pt x="1174737" y="943187"/>
                    </a:cubicBezTo>
                    <a:cubicBezTo>
                      <a:pt x="1175381" y="944475"/>
                      <a:pt x="1176565" y="946085"/>
                      <a:pt x="1178715" y="947695"/>
                    </a:cubicBezTo>
                    <a:cubicBezTo>
                      <a:pt x="1180974" y="949306"/>
                      <a:pt x="1184738" y="951238"/>
                      <a:pt x="1189362" y="953063"/>
                    </a:cubicBezTo>
                    <a:cubicBezTo>
                      <a:pt x="1199471" y="957250"/>
                      <a:pt x="1213881" y="961650"/>
                      <a:pt x="1224851" y="964978"/>
                    </a:cubicBezTo>
                    <a:cubicBezTo>
                      <a:pt x="1224206" y="966696"/>
                      <a:pt x="1222270" y="967770"/>
                      <a:pt x="1223022" y="969594"/>
                    </a:cubicBezTo>
                    <a:cubicBezTo>
                      <a:pt x="1223990" y="971741"/>
                      <a:pt x="1226571" y="971312"/>
                      <a:pt x="1228830" y="971741"/>
                    </a:cubicBezTo>
                    <a:cubicBezTo>
                      <a:pt x="1228830" y="971741"/>
                      <a:pt x="1228830" y="971849"/>
                      <a:pt x="1228830" y="971849"/>
                    </a:cubicBezTo>
                    <a:cubicBezTo>
                      <a:pt x="1230766" y="977216"/>
                      <a:pt x="1232701" y="982476"/>
                      <a:pt x="1234745" y="987629"/>
                    </a:cubicBezTo>
                    <a:cubicBezTo>
                      <a:pt x="1236788" y="992889"/>
                      <a:pt x="1238938" y="998042"/>
                      <a:pt x="1241305" y="1003302"/>
                    </a:cubicBezTo>
                    <a:cubicBezTo>
                      <a:pt x="1248833" y="1020156"/>
                      <a:pt x="1256360" y="1037117"/>
                      <a:pt x="1264103" y="1053863"/>
                    </a:cubicBezTo>
                    <a:cubicBezTo>
                      <a:pt x="1269265" y="1065135"/>
                      <a:pt x="1274642" y="1076299"/>
                      <a:pt x="1280019" y="1087356"/>
                    </a:cubicBezTo>
                    <a:cubicBezTo>
                      <a:pt x="1291956" y="1111832"/>
                      <a:pt x="1304646" y="1137595"/>
                      <a:pt x="1318950" y="1162930"/>
                    </a:cubicBezTo>
                    <a:cubicBezTo>
                      <a:pt x="1332822" y="1187620"/>
                      <a:pt x="1347985" y="1211988"/>
                      <a:pt x="1364655" y="1235175"/>
                    </a:cubicBezTo>
                    <a:cubicBezTo>
                      <a:pt x="1387346" y="1266844"/>
                      <a:pt x="1412833" y="1296042"/>
                      <a:pt x="1441331" y="1320088"/>
                    </a:cubicBezTo>
                    <a:cubicBezTo>
                      <a:pt x="1444343" y="1322665"/>
                      <a:pt x="1448860" y="1322343"/>
                      <a:pt x="1451440" y="1319337"/>
                    </a:cubicBezTo>
                    <a:cubicBezTo>
                      <a:pt x="1454021" y="1316439"/>
                      <a:pt x="1453699" y="1311930"/>
                      <a:pt x="1450688" y="1309354"/>
                    </a:cubicBezTo>
                    <a:cubicBezTo>
                      <a:pt x="1424017" y="1285200"/>
                      <a:pt x="1400573" y="1256108"/>
                      <a:pt x="1379388" y="1224870"/>
                    </a:cubicBezTo>
                    <a:cubicBezTo>
                      <a:pt x="1363687" y="1201898"/>
                      <a:pt x="1349383" y="1177637"/>
                      <a:pt x="1335833" y="1153483"/>
                    </a:cubicBezTo>
                    <a:cubicBezTo>
                      <a:pt x="1321745" y="1128363"/>
                      <a:pt x="1308410" y="1103351"/>
                      <a:pt x="1296151" y="1079305"/>
                    </a:cubicBezTo>
                    <a:cubicBezTo>
                      <a:pt x="1289161" y="1065672"/>
                      <a:pt x="1282278" y="1051931"/>
                      <a:pt x="1275502" y="1038190"/>
                    </a:cubicBezTo>
                    <a:cubicBezTo>
                      <a:pt x="1268727" y="1024450"/>
                      <a:pt x="1261952" y="1010602"/>
                      <a:pt x="1255285" y="996754"/>
                    </a:cubicBezTo>
                    <a:cubicBezTo>
                      <a:pt x="1252919" y="991923"/>
                      <a:pt x="1250661" y="986985"/>
                      <a:pt x="1248510" y="982047"/>
                    </a:cubicBezTo>
                    <a:cubicBezTo>
                      <a:pt x="1247004" y="978612"/>
                      <a:pt x="1245714" y="975284"/>
                      <a:pt x="1244316" y="971849"/>
                    </a:cubicBezTo>
                    <a:cubicBezTo>
                      <a:pt x="1271846" y="983443"/>
                      <a:pt x="1299269" y="995036"/>
                      <a:pt x="1326585" y="1006737"/>
                    </a:cubicBezTo>
                    <a:cubicBezTo>
                      <a:pt x="1346910" y="1015540"/>
                      <a:pt x="1367235" y="1024450"/>
                      <a:pt x="1387561" y="1033360"/>
                    </a:cubicBezTo>
                    <a:cubicBezTo>
                      <a:pt x="1387883" y="1033896"/>
                      <a:pt x="1387668" y="1034219"/>
                      <a:pt x="1388098" y="1034755"/>
                    </a:cubicBezTo>
                    <a:cubicBezTo>
                      <a:pt x="1389604" y="1036687"/>
                      <a:pt x="1392400" y="1039371"/>
                      <a:pt x="1393045" y="1041089"/>
                    </a:cubicBezTo>
                    <a:lnTo>
                      <a:pt x="1403370" y="1068463"/>
                    </a:lnTo>
                    <a:cubicBezTo>
                      <a:pt x="1408747" y="1081667"/>
                      <a:pt x="1414984" y="1094656"/>
                      <a:pt x="1421544" y="1107323"/>
                    </a:cubicBezTo>
                    <a:cubicBezTo>
                      <a:pt x="1428104" y="1119990"/>
                      <a:pt x="1435202" y="1132443"/>
                      <a:pt x="1442299" y="1144681"/>
                    </a:cubicBezTo>
                    <a:cubicBezTo>
                      <a:pt x="1452623" y="1162071"/>
                      <a:pt x="1462947" y="1179569"/>
                      <a:pt x="1473702" y="1196530"/>
                    </a:cubicBezTo>
                    <a:cubicBezTo>
                      <a:pt x="1484563" y="1213813"/>
                      <a:pt x="1495855" y="1230667"/>
                      <a:pt x="1507685" y="1247091"/>
                    </a:cubicBezTo>
                    <a:cubicBezTo>
                      <a:pt x="1531344" y="1280048"/>
                      <a:pt x="1557369" y="1311286"/>
                      <a:pt x="1586943" y="1340055"/>
                    </a:cubicBezTo>
                    <a:cubicBezTo>
                      <a:pt x="1589739" y="1342847"/>
                      <a:pt x="1594256" y="1342847"/>
                      <a:pt x="1597051" y="1340163"/>
                    </a:cubicBezTo>
                    <a:cubicBezTo>
                      <a:pt x="1599847" y="1337372"/>
                      <a:pt x="1599847" y="1332863"/>
                      <a:pt x="1597051" y="1330072"/>
                    </a:cubicBezTo>
                    <a:cubicBezTo>
                      <a:pt x="1574791" y="1306670"/>
                      <a:pt x="1555110" y="1281872"/>
                      <a:pt x="1536613" y="1256108"/>
                    </a:cubicBezTo>
                    <a:cubicBezTo>
                      <a:pt x="1522633" y="1236678"/>
                      <a:pt x="1509405" y="1216604"/>
                      <a:pt x="1496500" y="1196423"/>
                    </a:cubicBezTo>
                    <a:cubicBezTo>
                      <a:pt x="1483488" y="1176241"/>
                      <a:pt x="1470583" y="1155845"/>
                      <a:pt x="1457893" y="1135234"/>
                    </a:cubicBezTo>
                    <a:cubicBezTo>
                      <a:pt x="1449075" y="1121171"/>
                      <a:pt x="1440471" y="1106786"/>
                      <a:pt x="1432406" y="1092079"/>
                    </a:cubicBezTo>
                    <a:cubicBezTo>
                      <a:pt x="1427136" y="1082311"/>
                      <a:pt x="1422082" y="1072435"/>
                      <a:pt x="1417457" y="1062344"/>
                    </a:cubicBezTo>
                    <a:lnTo>
                      <a:pt x="1409176" y="1042806"/>
                    </a:lnTo>
                    <a:cubicBezTo>
                      <a:pt x="1410897" y="1043558"/>
                      <a:pt x="1412510" y="1044309"/>
                      <a:pt x="1414231" y="1045061"/>
                    </a:cubicBezTo>
                    <a:cubicBezTo>
                      <a:pt x="1457678" y="1064169"/>
                      <a:pt x="1501125" y="1083062"/>
                      <a:pt x="1544463" y="1102063"/>
                    </a:cubicBezTo>
                    <a:cubicBezTo>
                      <a:pt x="1548120" y="1109041"/>
                      <a:pt x="1551776" y="1116126"/>
                      <a:pt x="1552206" y="1116985"/>
                    </a:cubicBezTo>
                    <a:lnTo>
                      <a:pt x="1579845" y="1170659"/>
                    </a:lnTo>
                    <a:cubicBezTo>
                      <a:pt x="1596191" y="1200931"/>
                      <a:pt x="1612645" y="1229808"/>
                      <a:pt x="1631573" y="1256860"/>
                    </a:cubicBezTo>
                    <a:cubicBezTo>
                      <a:pt x="1650714" y="1284127"/>
                      <a:pt x="1672330" y="1309461"/>
                      <a:pt x="1697173" y="1333829"/>
                    </a:cubicBezTo>
                    <a:cubicBezTo>
                      <a:pt x="1706959" y="1343276"/>
                      <a:pt x="1717820" y="1357339"/>
                      <a:pt x="1729972" y="1367430"/>
                    </a:cubicBezTo>
                    <a:cubicBezTo>
                      <a:pt x="1735995" y="1372475"/>
                      <a:pt x="1742447" y="1376554"/>
                      <a:pt x="1749115" y="1378916"/>
                    </a:cubicBezTo>
                    <a:cubicBezTo>
                      <a:pt x="1752772" y="1380311"/>
                      <a:pt x="1756966" y="1378379"/>
                      <a:pt x="1758363" y="1374729"/>
                    </a:cubicBezTo>
                    <a:cubicBezTo>
                      <a:pt x="1759654" y="1371079"/>
                      <a:pt x="1757826" y="1367000"/>
                      <a:pt x="1754170" y="1365604"/>
                    </a:cubicBezTo>
                    <a:cubicBezTo>
                      <a:pt x="1747394" y="1362814"/>
                      <a:pt x="1741264" y="1357554"/>
                      <a:pt x="1735350" y="1351649"/>
                    </a:cubicBezTo>
                    <a:cubicBezTo>
                      <a:pt x="1725779" y="1341988"/>
                      <a:pt x="1717175" y="1330179"/>
                      <a:pt x="1709217" y="1321806"/>
                    </a:cubicBezTo>
                    <a:cubicBezTo>
                      <a:pt x="1685666" y="1297760"/>
                      <a:pt x="1665878" y="1272211"/>
                      <a:pt x="1647488" y="1245803"/>
                    </a:cubicBezTo>
                    <a:cubicBezTo>
                      <a:pt x="1628884" y="1219288"/>
                      <a:pt x="1611677" y="1191699"/>
                      <a:pt x="1595008" y="1162286"/>
                    </a:cubicBezTo>
                    <a:lnTo>
                      <a:pt x="1566510" y="1111724"/>
                    </a:lnTo>
                    <a:cubicBezTo>
                      <a:pt x="1583932" y="1119346"/>
                      <a:pt x="1601245" y="1127075"/>
                      <a:pt x="1618667" y="1134590"/>
                    </a:cubicBezTo>
                    <a:cubicBezTo>
                      <a:pt x="1642971" y="1145110"/>
                      <a:pt x="1667384" y="1155201"/>
                      <a:pt x="1691795" y="1165614"/>
                    </a:cubicBezTo>
                    <a:cubicBezTo>
                      <a:pt x="1691795" y="1171518"/>
                      <a:pt x="1694053" y="1178925"/>
                      <a:pt x="1699216" y="1187298"/>
                    </a:cubicBezTo>
                    <a:cubicBezTo>
                      <a:pt x="1707604" y="1200824"/>
                      <a:pt x="1721369" y="1216604"/>
                      <a:pt x="1732016" y="1228198"/>
                    </a:cubicBezTo>
                    <a:cubicBezTo>
                      <a:pt x="1747179" y="1244515"/>
                      <a:pt x="1763096" y="1262979"/>
                      <a:pt x="1780409" y="1281014"/>
                    </a:cubicBezTo>
                    <a:cubicBezTo>
                      <a:pt x="1791486" y="1292607"/>
                      <a:pt x="1803100" y="1303986"/>
                      <a:pt x="1815037" y="1314614"/>
                    </a:cubicBezTo>
                    <a:cubicBezTo>
                      <a:pt x="1836116" y="1333614"/>
                      <a:pt x="1858162" y="1350361"/>
                      <a:pt x="1880745" y="1362599"/>
                    </a:cubicBezTo>
                    <a:cubicBezTo>
                      <a:pt x="1884080" y="1364638"/>
                      <a:pt x="1888489" y="1363457"/>
                      <a:pt x="1890424" y="1360022"/>
                    </a:cubicBezTo>
                    <a:cubicBezTo>
                      <a:pt x="1892360" y="1356587"/>
                      <a:pt x="1891284" y="1352293"/>
                      <a:pt x="1887843" y="1350361"/>
                    </a:cubicBezTo>
                    <a:cubicBezTo>
                      <a:pt x="1872035" y="1340592"/>
                      <a:pt x="1856764" y="1328247"/>
                      <a:pt x="1841815" y="1314721"/>
                    </a:cubicBezTo>
                    <a:cubicBezTo>
                      <a:pt x="1824932" y="1299585"/>
                      <a:pt x="1808800" y="1282731"/>
                      <a:pt x="1792992" y="1266199"/>
                    </a:cubicBezTo>
                    <a:cubicBezTo>
                      <a:pt x="1776215" y="1248702"/>
                      <a:pt x="1759761" y="1231633"/>
                      <a:pt x="1744490" y="1216175"/>
                    </a:cubicBezTo>
                    <a:cubicBezTo>
                      <a:pt x="1735565" y="1207265"/>
                      <a:pt x="1724273" y="1195671"/>
                      <a:pt x="1715777" y="1184722"/>
                    </a:cubicBezTo>
                    <a:cubicBezTo>
                      <a:pt x="1712336" y="1180320"/>
                      <a:pt x="1709970" y="1176348"/>
                      <a:pt x="1708034" y="1172376"/>
                    </a:cubicBezTo>
                    <a:cubicBezTo>
                      <a:pt x="1723950" y="1179139"/>
                      <a:pt x="1739866" y="1186010"/>
                      <a:pt x="1755783" y="1192665"/>
                    </a:cubicBezTo>
                    <a:cubicBezTo>
                      <a:pt x="1870314" y="1240221"/>
                      <a:pt x="1985706" y="1285737"/>
                      <a:pt x="2102281" y="1328677"/>
                    </a:cubicBezTo>
                    <a:close/>
                    <a:moveTo>
                      <a:pt x="1550378" y="1084029"/>
                    </a:moveTo>
                    <a:lnTo>
                      <a:pt x="1550809" y="1084672"/>
                    </a:lnTo>
                    <a:lnTo>
                      <a:pt x="1550809" y="1084672"/>
                    </a:lnTo>
                    <a:cubicBezTo>
                      <a:pt x="1550701" y="1084672"/>
                      <a:pt x="1550593" y="1084565"/>
                      <a:pt x="1550486" y="1084458"/>
                    </a:cubicBezTo>
                    <a:cubicBezTo>
                      <a:pt x="1550378" y="1084350"/>
                      <a:pt x="1550378" y="1084243"/>
                      <a:pt x="1550378" y="1084029"/>
                    </a:cubicBezTo>
                    <a:close/>
                    <a:moveTo>
                      <a:pt x="1591567" y="867398"/>
                    </a:moveTo>
                    <a:cubicBezTo>
                      <a:pt x="1591674" y="867398"/>
                      <a:pt x="1591674" y="867291"/>
                      <a:pt x="1591567" y="867398"/>
                    </a:cubicBezTo>
                    <a:cubicBezTo>
                      <a:pt x="1592427" y="867291"/>
                      <a:pt x="1593287" y="867184"/>
                      <a:pt x="1593287" y="867720"/>
                    </a:cubicBezTo>
                    <a:cubicBezTo>
                      <a:pt x="1593502" y="868687"/>
                      <a:pt x="1592212" y="867720"/>
                      <a:pt x="1591567" y="86739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4" name="Google Shape;64;p2"/>
              <p:cNvSpPr/>
              <p:nvPr/>
            </p:nvSpPr>
            <p:spPr>
              <a:xfrm>
                <a:off x="11287451" y="18158406"/>
                <a:ext cx="247876" cy="244516"/>
              </a:xfrm>
              <a:custGeom>
                <a:avLst/>
                <a:gdLst/>
                <a:ahLst/>
                <a:cxnLst/>
                <a:rect l="l" t="t" r="r" b="b"/>
                <a:pathLst>
                  <a:path w="247876" h="244516" extrusionOk="0">
                    <a:moveTo>
                      <a:pt x="226264" y="192393"/>
                    </a:moveTo>
                    <a:cubicBezTo>
                      <a:pt x="187656" y="247678"/>
                      <a:pt x="110442" y="261096"/>
                      <a:pt x="53982" y="222451"/>
                    </a:cubicBezTo>
                    <a:cubicBezTo>
                      <a:pt x="-2477" y="183805"/>
                      <a:pt x="-16995" y="107480"/>
                      <a:pt x="21613" y="52196"/>
                    </a:cubicBezTo>
                    <a:cubicBezTo>
                      <a:pt x="60220" y="-3089"/>
                      <a:pt x="137435" y="-16615"/>
                      <a:pt x="193894" y="22030"/>
                    </a:cubicBezTo>
                    <a:cubicBezTo>
                      <a:pt x="250353" y="60783"/>
                      <a:pt x="264871" y="137109"/>
                      <a:pt x="226264" y="192393"/>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5" name="Google Shape;65;p2"/>
              <p:cNvSpPr/>
              <p:nvPr/>
            </p:nvSpPr>
            <p:spPr>
              <a:xfrm>
                <a:off x="7911726" y="16674063"/>
                <a:ext cx="2179822" cy="3588643"/>
              </a:xfrm>
              <a:custGeom>
                <a:avLst/>
                <a:gdLst/>
                <a:ahLst/>
                <a:cxnLst/>
                <a:rect l="l" t="t" r="r" b="b"/>
                <a:pathLst>
                  <a:path w="2179822" h="3588643" extrusionOk="0">
                    <a:moveTo>
                      <a:pt x="312944" y="3177368"/>
                    </a:moveTo>
                    <a:lnTo>
                      <a:pt x="323483" y="3178441"/>
                    </a:lnTo>
                    <a:cubicBezTo>
                      <a:pt x="289392" y="3299424"/>
                      <a:pt x="300577" y="3431356"/>
                      <a:pt x="204542" y="3530653"/>
                    </a:cubicBezTo>
                    <a:cubicBezTo>
                      <a:pt x="169484" y="3566830"/>
                      <a:pt x="106679" y="3608696"/>
                      <a:pt x="55705" y="3577994"/>
                    </a:cubicBezTo>
                    <a:cubicBezTo>
                      <a:pt x="-85712" y="3492974"/>
                      <a:pt x="77213" y="3303932"/>
                      <a:pt x="157762" y="3250794"/>
                    </a:cubicBezTo>
                    <a:cubicBezTo>
                      <a:pt x="189701" y="3229754"/>
                      <a:pt x="223900" y="3212041"/>
                      <a:pt x="258850" y="3196369"/>
                    </a:cubicBezTo>
                    <a:cubicBezTo>
                      <a:pt x="270142" y="3191216"/>
                      <a:pt x="281649" y="3186493"/>
                      <a:pt x="293694" y="3183165"/>
                    </a:cubicBezTo>
                    <a:cubicBezTo>
                      <a:pt x="300146" y="3181340"/>
                      <a:pt x="319181" y="3174792"/>
                      <a:pt x="312944" y="3177368"/>
                    </a:cubicBezTo>
                    <a:close/>
                    <a:moveTo>
                      <a:pt x="578678" y="1398704"/>
                    </a:moveTo>
                    <a:cubicBezTo>
                      <a:pt x="527274" y="1375302"/>
                      <a:pt x="464685" y="1405360"/>
                      <a:pt x="425109" y="1438638"/>
                    </a:cubicBezTo>
                    <a:cubicBezTo>
                      <a:pt x="330903" y="1517754"/>
                      <a:pt x="287134" y="1654731"/>
                      <a:pt x="267561" y="1771957"/>
                    </a:cubicBezTo>
                    <a:cubicBezTo>
                      <a:pt x="259926" y="1818224"/>
                      <a:pt x="257022" y="1865028"/>
                      <a:pt x="261431" y="1911725"/>
                    </a:cubicBezTo>
                    <a:cubicBezTo>
                      <a:pt x="262399" y="1921171"/>
                      <a:pt x="278961" y="1987620"/>
                      <a:pt x="276272" y="1975812"/>
                    </a:cubicBezTo>
                    <a:lnTo>
                      <a:pt x="290790" y="1985259"/>
                    </a:lnTo>
                    <a:cubicBezTo>
                      <a:pt x="366069" y="1831964"/>
                      <a:pt x="542652" y="1764120"/>
                      <a:pt x="613307" y="1609323"/>
                    </a:cubicBezTo>
                    <a:cubicBezTo>
                      <a:pt x="641805" y="1546846"/>
                      <a:pt x="656969" y="1434237"/>
                      <a:pt x="578678" y="1398704"/>
                    </a:cubicBezTo>
                    <a:close/>
                    <a:moveTo>
                      <a:pt x="2021024" y="1805449"/>
                    </a:moveTo>
                    <a:cubicBezTo>
                      <a:pt x="1909181" y="1903781"/>
                      <a:pt x="1896276" y="2148107"/>
                      <a:pt x="1938970" y="2278107"/>
                    </a:cubicBezTo>
                    <a:cubicBezTo>
                      <a:pt x="1953058" y="2321153"/>
                      <a:pt x="1989729" y="2405637"/>
                      <a:pt x="2039306" y="2421847"/>
                    </a:cubicBezTo>
                    <a:lnTo>
                      <a:pt x="2057157" y="2388246"/>
                    </a:lnTo>
                    <a:cubicBezTo>
                      <a:pt x="2070815" y="2297966"/>
                      <a:pt x="2120177" y="2217884"/>
                      <a:pt x="2147707" y="2131468"/>
                    </a:cubicBezTo>
                    <a:cubicBezTo>
                      <a:pt x="2162010" y="2086489"/>
                      <a:pt x="2174915" y="2040436"/>
                      <a:pt x="2179325" y="1993203"/>
                    </a:cubicBezTo>
                    <a:cubicBezTo>
                      <a:pt x="2185669" y="1924392"/>
                      <a:pt x="2131253" y="1708621"/>
                      <a:pt x="2021024" y="1805449"/>
                    </a:cubicBezTo>
                    <a:close/>
                    <a:moveTo>
                      <a:pt x="830541" y="10469"/>
                    </a:moveTo>
                    <a:cubicBezTo>
                      <a:pt x="663098" y="98817"/>
                      <a:pt x="931199" y="326074"/>
                      <a:pt x="990670" y="390162"/>
                    </a:cubicBezTo>
                    <a:cubicBezTo>
                      <a:pt x="1007016" y="407874"/>
                      <a:pt x="1081757" y="480013"/>
                      <a:pt x="1068529" y="503200"/>
                    </a:cubicBezTo>
                    <a:lnTo>
                      <a:pt x="1104556" y="462515"/>
                    </a:lnTo>
                    <a:cubicBezTo>
                      <a:pt x="1062507" y="331012"/>
                      <a:pt x="1070788" y="196826"/>
                      <a:pt x="987013" y="77776"/>
                    </a:cubicBezTo>
                    <a:cubicBezTo>
                      <a:pt x="952600" y="28933"/>
                      <a:pt x="893129" y="-22595"/>
                      <a:pt x="830541" y="10469"/>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nvGrpSpPr>
            <p:cNvPr id="66" name="Google Shape;66;p2"/>
            <p:cNvGrpSpPr/>
            <p:nvPr/>
          </p:nvGrpSpPr>
          <p:grpSpPr>
            <a:xfrm flipH="1">
              <a:off x="6544533" y="-1643625"/>
              <a:ext cx="5188482" cy="8591508"/>
              <a:chOff x="575981" y="217737"/>
              <a:chExt cx="13835952" cy="22910689"/>
            </a:xfrm>
          </p:grpSpPr>
          <p:sp>
            <p:nvSpPr>
              <p:cNvPr id="67" name="Google Shape;67;p2"/>
              <p:cNvSpPr/>
              <p:nvPr/>
            </p:nvSpPr>
            <p:spPr>
              <a:xfrm rot="1790023">
                <a:off x="4407466" y="6644054"/>
                <a:ext cx="1839110" cy="3797337"/>
              </a:xfrm>
              <a:custGeom>
                <a:avLst/>
                <a:gdLst/>
                <a:ahLst/>
                <a:cxnLst/>
                <a:rect l="l" t="t" r="r" b="b"/>
                <a:pathLst>
                  <a:path w="1839053" h="3797218" extrusionOk="0">
                    <a:moveTo>
                      <a:pt x="1838616" y="3489771"/>
                    </a:moveTo>
                    <a:cubicBezTo>
                      <a:pt x="1842703" y="3621811"/>
                      <a:pt x="1817645" y="3692339"/>
                      <a:pt x="1785275" y="3797219"/>
                    </a:cubicBezTo>
                    <a:lnTo>
                      <a:pt x="1784845" y="3781331"/>
                    </a:lnTo>
                    <a:cubicBezTo>
                      <a:pt x="1776242" y="3752669"/>
                      <a:pt x="1768929" y="3724221"/>
                      <a:pt x="1761616" y="3695667"/>
                    </a:cubicBezTo>
                    <a:lnTo>
                      <a:pt x="1661818" y="3504693"/>
                    </a:lnTo>
                    <a:cubicBezTo>
                      <a:pt x="1612994" y="3371258"/>
                      <a:pt x="1558793" y="3232993"/>
                      <a:pt x="1546426" y="3081202"/>
                    </a:cubicBezTo>
                    <a:cubicBezTo>
                      <a:pt x="1544060" y="3052647"/>
                      <a:pt x="1535672" y="2918139"/>
                      <a:pt x="1579871" y="2922540"/>
                    </a:cubicBezTo>
                    <a:cubicBezTo>
                      <a:pt x="1615898" y="2926190"/>
                      <a:pt x="1641708" y="3016363"/>
                      <a:pt x="1654505" y="3050607"/>
                    </a:cubicBezTo>
                    <a:cubicBezTo>
                      <a:pt x="1680423" y="3119955"/>
                      <a:pt x="1701608" y="3192844"/>
                      <a:pt x="1719138" y="3267452"/>
                    </a:cubicBezTo>
                    <a:cubicBezTo>
                      <a:pt x="1720643" y="3244264"/>
                      <a:pt x="1721826" y="3220970"/>
                      <a:pt x="1725697" y="3198427"/>
                    </a:cubicBezTo>
                    <a:cubicBezTo>
                      <a:pt x="1729031" y="3178674"/>
                      <a:pt x="1734516" y="3159244"/>
                      <a:pt x="1740001" y="3140351"/>
                    </a:cubicBezTo>
                    <a:cubicBezTo>
                      <a:pt x="1802267" y="2925975"/>
                      <a:pt x="1822270" y="3238253"/>
                      <a:pt x="1827432" y="3301589"/>
                    </a:cubicBezTo>
                    <a:cubicBezTo>
                      <a:pt x="1832594" y="3364066"/>
                      <a:pt x="1836680" y="3426865"/>
                      <a:pt x="1838616" y="3489771"/>
                    </a:cubicBezTo>
                    <a:close/>
                    <a:moveTo>
                      <a:pt x="1564170" y="3487410"/>
                    </a:moveTo>
                    <a:lnTo>
                      <a:pt x="1535564" y="3425040"/>
                    </a:lnTo>
                    <a:cubicBezTo>
                      <a:pt x="1542877" y="3377592"/>
                      <a:pt x="1491795" y="3295148"/>
                      <a:pt x="1475879" y="3261655"/>
                    </a:cubicBezTo>
                    <a:cubicBezTo>
                      <a:pt x="1401890" y="3105785"/>
                      <a:pt x="1306931" y="2958931"/>
                      <a:pt x="1193798" y="2851904"/>
                    </a:cubicBezTo>
                    <a:cubicBezTo>
                      <a:pt x="1160030" y="2820022"/>
                      <a:pt x="963014" y="2661897"/>
                      <a:pt x="1019151" y="2841169"/>
                    </a:cubicBezTo>
                    <a:cubicBezTo>
                      <a:pt x="1024635" y="2858560"/>
                      <a:pt x="1031195" y="2875092"/>
                      <a:pt x="1038293" y="2891301"/>
                    </a:cubicBezTo>
                    <a:cubicBezTo>
                      <a:pt x="1050660" y="2919749"/>
                      <a:pt x="1064748" y="2946693"/>
                      <a:pt x="1079481" y="2972994"/>
                    </a:cubicBezTo>
                    <a:cubicBezTo>
                      <a:pt x="1096365" y="3002837"/>
                      <a:pt x="1115293" y="3030533"/>
                      <a:pt x="1134220" y="3058229"/>
                    </a:cubicBezTo>
                    <a:cubicBezTo>
                      <a:pt x="1094322" y="3039121"/>
                      <a:pt x="1054532" y="3020979"/>
                      <a:pt x="1016462" y="3003803"/>
                    </a:cubicBezTo>
                    <a:cubicBezTo>
                      <a:pt x="1004202" y="2998221"/>
                      <a:pt x="892144" y="2935100"/>
                      <a:pt x="883756" y="2959146"/>
                    </a:cubicBezTo>
                    <a:cubicBezTo>
                      <a:pt x="868915" y="3001656"/>
                      <a:pt x="1003880" y="3144967"/>
                      <a:pt x="1021624" y="3165792"/>
                    </a:cubicBezTo>
                    <a:cubicBezTo>
                      <a:pt x="1173042" y="3344206"/>
                      <a:pt x="1379522" y="3496749"/>
                      <a:pt x="1588045" y="3524338"/>
                    </a:cubicBezTo>
                    <a:lnTo>
                      <a:pt x="1545136" y="3469697"/>
                    </a:lnTo>
                    <a:cubicBezTo>
                      <a:pt x="1551373" y="3475709"/>
                      <a:pt x="1558040" y="3481076"/>
                      <a:pt x="1564170" y="3487410"/>
                    </a:cubicBezTo>
                    <a:close/>
                    <a:moveTo>
                      <a:pt x="1285531" y="2804456"/>
                    </a:moveTo>
                    <a:cubicBezTo>
                      <a:pt x="1304888" y="2763771"/>
                      <a:pt x="1360057" y="2657281"/>
                      <a:pt x="1376188" y="2614234"/>
                    </a:cubicBezTo>
                    <a:cubicBezTo>
                      <a:pt x="1424689" y="2484879"/>
                      <a:pt x="1449746" y="2347579"/>
                      <a:pt x="1449101" y="2205557"/>
                    </a:cubicBezTo>
                    <a:cubicBezTo>
                      <a:pt x="1448993" y="2177539"/>
                      <a:pt x="1453295" y="2085219"/>
                      <a:pt x="1426625" y="2072122"/>
                    </a:cubicBezTo>
                    <a:cubicBezTo>
                      <a:pt x="1385867" y="2052263"/>
                      <a:pt x="1348980" y="2174426"/>
                      <a:pt x="1339839" y="2206308"/>
                    </a:cubicBezTo>
                    <a:cubicBezTo>
                      <a:pt x="1328225" y="2246886"/>
                      <a:pt x="1318116" y="2291758"/>
                      <a:pt x="1309297" y="2338884"/>
                    </a:cubicBezTo>
                    <a:cubicBezTo>
                      <a:pt x="1297360" y="2240230"/>
                      <a:pt x="1275744" y="2144797"/>
                      <a:pt x="1234449" y="2078348"/>
                    </a:cubicBezTo>
                    <a:cubicBezTo>
                      <a:pt x="1191539" y="2009001"/>
                      <a:pt x="1170031" y="2238620"/>
                      <a:pt x="1168848" y="2263525"/>
                    </a:cubicBezTo>
                    <a:cubicBezTo>
                      <a:pt x="1161428" y="2430775"/>
                      <a:pt x="1202831" y="2656959"/>
                      <a:pt x="1265851" y="2800162"/>
                    </a:cubicBezTo>
                    <a:cubicBezTo>
                      <a:pt x="1267786" y="2826463"/>
                      <a:pt x="1276927" y="2822598"/>
                      <a:pt x="1285531" y="2804456"/>
                    </a:cubicBezTo>
                    <a:close/>
                    <a:moveTo>
                      <a:pt x="972262" y="2340280"/>
                    </a:moveTo>
                    <a:cubicBezTo>
                      <a:pt x="984845" y="2347687"/>
                      <a:pt x="991835" y="2351122"/>
                      <a:pt x="989899" y="2348223"/>
                    </a:cubicBezTo>
                    <a:cubicBezTo>
                      <a:pt x="988071" y="2345647"/>
                      <a:pt x="985920" y="2341997"/>
                      <a:pt x="983985" y="2339206"/>
                    </a:cubicBezTo>
                    <a:cubicBezTo>
                      <a:pt x="992050" y="2338133"/>
                      <a:pt x="996029" y="2336630"/>
                      <a:pt x="994416" y="2334805"/>
                    </a:cubicBezTo>
                    <a:cubicBezTo>
                      <a:pt x="984952" y="2324177"/>
                      <a:pt x="973446" y="2314301"/>
                      <a:pt x="961508" y="2304747"/>
                    </a:cubicBezTo>
                    <a:cubicBezTo>
                      <a:pt x="885154" y="2184302"/>
                      <a:pt x="772128" y="1983881"/>
                      <a:pt x="691364" y="1911957"/>
                    </a:cubicBezTo>
                    <a:cubicBezTo>
                      <a:pt x="657812" y="1882222"/>
                      <a:pt x="607375" y="1831124"/>
                      <a:pt x="562530" y="1840141"/>
                    </a:cubicBezTo>
                    <a:cubicBezTo>
                      <a:pt x="486928" y="1855385"/>
                      <a:pt x="602858" y="2032188"/>
                      <a:pt x="615763" y="2049364"/>
                    </a:cubicBezTo>
                    <a:cubicBezTo>
                      <a:pt x="627055" y="2064393"/>
                      <a:pt x="641465" y="2080495"/>
                      <a:pt x="657812" y="2097027"/>
                    </a:cubicBezTo>
                    <a:cubicBezTo>
                      <a:pt x="632432" y="2084145"/>
                      <a:pt x="606837" y="2072337"/>
                      <a:pt x="580812" y="2062353"/>
                    </a:cubicBezTo>
                    <a:cubicBezTo>
                      <a:pt x="556292" y="2052799"/>
                      <a:pt x="478432" y="2016945"/>
                      <a:pt x="460688" y="2067291"/>
                    </a:cubicBezTo>
                    <a:cubicBezTo>
                      <a:pt x="437674" y="2132452"/>
                      <a:pt x="525321" y="2210065"/>
                      <a:pt x="555110" y="2234541"/>
                    </a:cubicBezTo>
                    <a:cubicBezTo>
                      <a:pt x="667813" y="2326968"/>
                      <a:pt x="899672" y="2344788"/>
                      <a:pt x="972262" y="2340280"/>
                    </a:cubicBezTo>
                    <a:close/>
                    <a:moveTo>
                      <a:pt x="906232" y="1971858"/>
                    </a:moveTo>
                    <a:cubicBezTo>
                      <a:pt x="906340" y="1971429"/>
                      <a:pt x="906340" y="1970999"/>
                      <a:pt x="906340" y="1970570"/>
                    </a:cubicBezTo>
                    <a:cubicBezTo>
                      <a:pt x="917847" y="1943196"/>
                      <a:pt x="942904" y="1837243"/>
                      <a:pt x="950001" y="1808151"/>
                    </a:cubicBezTo>
                    <a:cubicBezTo>
                      <a:pt x="985275" y="1660976"/>
                      <a:pt x="1026786" y="1502636"/>
                      <a:pt x="1026463" y="1348483"/>
                    </a:cubicBezTo>
                    <a:cubicBezTo>
                      <a:pt x="1026356" y="1331630"/>
                      <a:pt x="1025603" y="1314883"/>
                      <a:pt x="1023130" y="1298566"/>
                    </a:cubicBezTo>
                    <a:cubicBezTo>
                      <a:pt x="1016032" y="1253157"/>
                      <a:pt x="990867" y="1229433"/>
                      <a:pt x="961939" y="1267757"/>
                    </a:cubicBezTo>
                    <a:cubicBezTo>
                      <a:pt x="939785" y="1297170"/>
                      <a:pt x="917847" y="1615567"/>
                      <a:pt x="907200" y="1815880"/>
                    </a:cubicBezTo>
                    <a:cubicBezTo>
                      <a:pt x="895478" y="1620827"/>
                      <a:pt x="861925" y="1242315"/>
                      <a:pt x="829125" y="1243603"/>
                    </a:cubicBezTo>
                    <a:cubicBezTo>
                      <a:pt x="774386" y="1245643"/>
                      <a:pt x="768149" y="1372315"/>
                      <a:pt x="766966" y="1421051"/>
                    </a:cubicBezTo>
                    <a:cubicBezTo>
                      <a:pt x="762557" y="1606335"/>
                      <a:pt x="876658" y="1899720"/>
                      <a:pt x="899887" y="1991503"/>
                    </a:cubicBezTo>
                    <a:cubicBezTo>
                      <a:pt x="901500" y="1998051"/>
                      <a:pt x="905157" y="1978836"/>
                      <a:pt x="906232" y="1971858"/>
                    </a:cubicBezTo>
                    <a:close/>
                    <a:moveTo>
                      <a:pt x="127632" y="761822"/>
                    </a:moveTo>
                    <a:cubicBezTo>
                      <a:pt x="113867" y="750121"/>
                      <a:pt x="21167" y="665100"/>
                      <a:pt x="1702" y="710831"/>
                    </a:cubicBezTo>
                    <a:cubicBezTo>
                      <a:pt x="-5074" y="726611"/>
                      <a:pt x="10197" y="751516"/>
                      <a:pt x="15789" y="762680"/>
                    </a:cubicBezTo>
                    <a:cubicBezTo>
                      <a:pt x="43105" y="816784"/>
                      <a:pt x="75152" y="867238"/>
                      <a:pt x="107200" y="916189"/>
                    </a:cubicBezTo>
                    <a:cubicBezTo>
                      <a:pt x="244853" y="1126915"/>
                      <a:pt x="466388" y="1164702"/>
                      <a:pt x="438857" y="1124553"/>
                    </a:cubicBezTo>
                    <a:cubicBezTo>
                      <a:pt x="345834" y="988972"/>
                      <a:pt x="244100" y="861441"/>
                      <a:pt x="127632" y="761822"/>
                    </a:cubicBezTo>
                    <a:close/>
                    <a:moveTo>
                      <a:pt x="435416" y="700311"/>
                    </a:moveTo>
                    <a:cubicBezTo>
                      <a:pt x="430899" y="518462"/>
                      <a:pt x="417241" y="337364"/>
                      <a:pt x="383796" y="162707"/>
                    </a:cubicBezTo>
                    <a:cubicBezTo>
                      <a:pt x="377344" y="129322"/>
                      <a:pt x="360782" y="-5616"/>
                      <a:pt x="318949" y="181"/>
                    </a:cubicBezTo>
                    <a:cubicBezTo>
                      <a:pt x="270340" y="6837"/>
                      <a:pt x="266253" y="195342"/>
                      <a:pt x="264640" y="235919"/>
                    </a:cubicBezTo>
                    <a:cubicBezTo>
                      <a:pt x="255284" y="464465"/>
                      <a:pt x="384764" y="908997"/>
                      <a:pt x="413262" y="986395"/>
                    </a:cubicBezTo>
                    <a:cubicBezTo>
                      <a:pt x="441761" y="1063794"/>
                      <a:pt x="436169" y="729188"/>
                      <a:pt x="435416" y="7003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8" name="Google Shape;68;p2"/>
              <p:cNvSpPr/>
              <p:nvPr/>
            </p:nvSpPr>
            <p:spPr>
              <a:xfrm rot="1790023">
                <a:off x="3584705" y="6459829"/>
                <a:ext cx="2762180" cy="6528622"/>
              </a:xfrm>
              <a:custGeom>
                <a:avLst/>
                <a:gdLst/>
                <a:ahLst/>
                <a:cxnLst/>
                <a:rect l="l" t="t" r="r" b="b"/>
                <a:pathLst>
                  <a:path w="2762094" h="6528418" extrusionOk="0">
                    <a:moveTo>
                      <a:pt x="3579" y="52095"/>
                    </a:moveTo>
                    <a:cubicBezTo>
                      <a:pt x="-5131" y="33953"/>
                      <a:pt x="2612" y="12268"/>
                      <a:pt x="20786" y="3573"/>
                    </a:cubicBezTo>
                    <a:cubicBezTo>
                      <a:pt x="38853" y="-5122"/>
                      <a:pt x="60684" y="2607"/>
                      <a:pt x="69395" y="20749"/>
                    </a:cubicBezTo>
                    <a:lnTo>
                      <a:pt x="556665" y="1020704"/>
                    </a:lnTo>
                    <a:cubicBezTo>
                      <a:pt x="837455" y="1597811"/>
                      <a:pt x="1182878" y="2329179"/>
                      <a:pt x="1465927" y="2906287"/>
                    </a:cubicBezTo>
                    <a:cubicBezTo>
                      <a:pt x="1632401" y="3245617"/>
                      <a:pt x="1776829" y="3531702"/>
                      <a:pt x="1875983" y="3699595"/>
                    </a:cubicBezTo>
                    <a:cubicBezTo>
                      <a:pt x="2153009" y="4172682"/>
                      <a:pt x="2335184" y="4635141"/>
                      <a:pt x="2459072" y="5049292"/>
                    </a:cubicBezTo>
                    <a:cubicBezTo>
                      <a:pt x="2651464" y="5692420"/>
                      <a:pt x="2703836" y="6218107"/>
                      <a:pt x="2761156" y="6482186"/>
                    </a:cubicBezTo>
                    <a:cubicBezTo>
                      <a:pt x="2765780" y="6502689"/>
                      <a:pt x="2752875" y="6522978"/>
                      <a:pt x="2732335" y="6527487"/>
                    </a:cubicBezTo>
                    <a:cubicBezTo>
                      <a:pt x="2711794" y="6532103"/>
                      <a:pt x="2691469" y="6519113"/>
                      <a:pt x="2686952" y="6498717"/>
                    </a:cubicBezTo>
                    <a:cubicBezTo>
                      <a:pt x="2626944" y="6236464"/>
                      <a:pt x="2568119" y="5714319"/>
                      <a:pt x="2370888" y="5076022"/>
                    </a:cubicBezTo>
                    <a:cubicBezTo>
                      <a:pt x="2245280" y="4669492"/>
                      <a:pt x="2063642" y="4215299"/>
                      <a:pt x="1787799" y="3751552"/>
                    </a:cubicBezTo>
                    <a:cubicBezTo>
                      <a:pt x="1687785" y="3581941"/>
                      <a:pt x="1540776" y="3293924"/>
                      <a:pt x="1374302" y="2950837"/>
                    </a:cubicBezTo>
                    <a:cubicBezTo>
                      <a:pt x="1093619" y="2372333"/>
                      <a:pt x="756154" y="1637101"/>
                      <a:pt x="479880" y="1057524"/>
                    </a:cubicBezTo>
                    <a:lnTo>
                      <a:pt x="3579" y="52095"/>
                    </a:lnTo>
                    <a:lnTo>
                      <a:pt x="3579" y="5209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9" name="Google Shape;69;p2"/>
              <p:cNvSpPr/>
              <p:nvPr/>
            </p:nvSpPr>
            <p:spPr>
              <a:xfrm rot="1790023">
                <a:off x="3692365" y="5945896"/>
                <a:ext cx="2862177" cy="3912253"/>
              </a:xfrm>
              <a:custGeom>
                <a:avLst/>
                <a:gdLst/>
                <a:ahLst/>
                <a:cxnLst/>
                <a:rect l="l" t="t" r="r" b="b"/>
                <a:pathLst>
                  <a:path w="2862088" h="3912131" extrusionOk="0">
                    <a:moveTo>
                      <a:pt x="2267483" y="3498409"/>
                    </a:moveTo>
                    <a:cubicBezTo>
                      <a:pt x="2280173" y="3529110"/>
                      <a:pt x="2297164" y="3582248"/>
                      <a:pt x="2272430" y="3614023"/>
                    </a:cubicBezTo>
                    <a:cubicBezTo>
                      <a:pt x="2248771" y="3644296"/>
                      <a:pt x="2203711" y="3613594"/>
                      <a:pt x="2182310" y="3598458"/>
                    </a:cubicBezTo>
                    <a:cubicBezTo>
                      <a:pt x="2104880" y="3543388"/>
                      <a:pt x="2033473" y="3459548"/>
                      <a:pt x="1980670" y="3366691"/>
                    </a:cubicBezTo>
                    <a:cubicBezTo>
                      <a:pt x="1959484" y="3329656"/>
                      <a:pt x="1939374" y="3254082"/>
                      <a:pt x="1969485" y="3229714"/>
                    </a:cubicBezTo>
                    <a:cubicBezTo>
                      <a:pt x="1999597" y="3205346"/>
                      <a:pt x="2036591" y="3227352"/>
                      <a:pt x="2036914" y="3227567"/>
                    </a:cubicBezTo>
                    <a:cubicBezTo>
                      <a:pt x="2066918" y="3243240"/>
                      <a:pt x="2095201" y="3263959"/>
                      <a:pt x="2121119" y="3288756"/>
                    </a:cubicBezTo>
                    <a:cubicBezTo>
                      <a:pt x="2178976" y="3343933"/>
                      <a:pt x="2232855" y="3414462"/>
                      <a:pt x="2267483" y="3498409"/>
                    </a:cubicBezTo>
                    <a:close/>
                    <a:moveTo>
                      <a:pt x="1893454" y="3397286"/>
                    </a:moveTo>
                    <a:cubicBezTo>
                      <a:pt x="1869364" y="3381613"/>
                      <a:pt x="1860224" y="3373776"/>
                      <a:pt x="1818175" y="3359177"/>
                    </a:cubicBezTo>
                    <a:cubicBezTo>
                      <a:pt x="1776126" y="3344578"/>
                      <a:pt x="1747197" y="3364974"/>
                      <a:pt x="1747197" y="3364974"/>
                    </a:cubicBezTo>
                    <a:cubicBezTo>
                      <a:pt x="1715258" y="3422942"/>
                      <a:pt x="1770749" y="3494007"/>
                      <a:pt x="1797312" y="3530291"/>
                    </a:cubicBezTo>
                    <a:cubicBezTo>
                      <a:pt x="1868074" y="3627335"/>
                      <a:pt x="1959807" y="3705377"/>
                      <a:pt x="2058315" y="3745096"/>
                    </a:cubicBezTo>
                    <a:cubicBezTo>
                      <a:pt x="2086168" y="3756368"/>
                      <a:pt x="2145101" y="3781917"/>
                      <a:pt x="2170481" y="3744345"/>
                    </a:cubicBezTo>
                    <a:cubicBezTo>
                      <a:pt x="2197043" y="3704840"/>
                      <a:pt x="2150370" y="3643866"/>
                      <a:pt x="2132841" y="3620035"/>
                    </a:cubicBezTo>
                    <a:cubicBezTo>
                      <a:pt x="2065305" y="3528466"/>
                      <a:pt x="1980132" y="3453644"/>
                      <a:pt x="1893454" y="3397286"/>
                    </a:cubicBezTo>
                    <a:close/>
                    <a:moveTo>
                      <a:pt x="2574944" y="3323859"/>
                    </a:moveTo>
                    <a:cubicBezTo>
                      <a:pt x="2569029" y="3314198"/>
                      <a:pt x="2562791" y="3304751"/>
                      <a:pt x="2555586" y="3296593"/>
                    </a:cubicBezTo>
                    <a:cubicBezTo>
                      <a:pt x="2529454" y="3267179"/>
                      <a:pt x="2508376" y="3289293"/>
                      <a:pt x="2498267" y="3329227"/>
                    </a:cubicBezTo>
                    <a:cubicBezTo>
                      <a:pt x="2484071" y="3384941"/>
                      <a:pt x="2489986" y="3448813"/>
                      <a:pt x="2497514" y="3504098"/>
                    </a:cubicBezTo>
                    <a:cubicBezTo>
                      <a:pt x="2505042" y="3558846"/>
                      <a:pt x="2518162" y="3611876"/>
                      <a:pt x="2532895" y="3663511"/>
                    </a:cubicBezTo>
                    <a:cubicBezTo>
                      <a:pt x="2552790" y="3733610"/>
                      <a:pt x="2579998" y="3816268"/>
                      <a:pt x="2634414" y="3847937"/>
                    </a:cubicBezTo>
                    <a:lnTo>
                      <a:pt x="2695282" y="3837309"/>
                    </a:lnTo>
                    <a:cubicBezTo>
                      <a:pt x="2721092" y="3806929"/>
                      <a:pt x="2700444" y="3708705"/>
                      <a:pt x="2695175" y="3676178"/>
                    </a:cubicBezTo>
                    <a:cubicBezTo>
                      <a:pt x="2674635" y="3550687"/>
                      <a:pt x="2635489" y="3422513"/>
                      <a:pt x="2574944" y="3323859"/>
                    </a:cubicBezTo>
                    <a:close/>
                    <a:moveTo>
                      <a:pt x="2848959" y="3555626"/>
                    </a:moveTo>
                    <a:cubicBezTo>
                      <a:pt x="2841861" y="3521489"/>
                      <a:pt x="2832075" y="3488318"/>
                      <a:pt x="2820783" y="3456650"/>
                    </a:cubicBezTo>
                    <a:cubicBezTo>
                      <a:pt x="2813685" y="3436790"/>
                      <a:pt x="2805835" y="3417253"/>
                      <a:pt x="2796909" y="3398789"/>
                    </a:cubicBezTo>
                    <a:cubicBezTo>
                      <a:pt x="2791962" y="3388376"/>
                      <a:pt x="2786585" y="3378070"/>
                      <a:pt x="2780132" y="3369160"/>
                    </a:cubicBezTo>
                    <a:cubicBezTo>
                      <a:pt x="2738407" y="3311622"/>
                      <a:pt x="2716683" y="3443124"/>
                      <a:pt x="2712812" y="3478227"/>
                    </a:cubicBezTo>
                    <a:cubicBezTo>
                      <a:pt x="2711736" y="3488210"/>
                      <a:pt x="2710338" y="3503883"/>
                      <a:pt x="2709693" y="3513867"/>
                    </a:cubicBezTo>
                    <a:cubicBezTo>
                      <a:pt x="2703778" y="3605650"/>
                      <a:pt x="2705821" y="3704518"/>
                      <a:pt x="2722060" y="3792759"/>
                    </a:cubicBezTo>
                    <a:cubicBezTo>
                      <a:pt x="2729911" y="3835484"/>
                      <a:pt x="2742708" y="3877135"/>
                      <a:pt x="2769809" y="3903007"/>
                    </a:cubicBezTo>
                    <a:lnTo>
                      <a:pt x="2810889" y="3912131"/>
                    </a:lnTo>
                    <a:cubicBezTo>
                      <a:pt x="2840786" y="3847937"/>
                      <a:pt x="2858423" y="3793188"/>
                      <a:pt x="2861541" y="3714180"/>
                    </a:cubicBezTo>
                    <a:cubicBezTo>
                      <a:pt x="2863692" y="3660505"/>
                      <a:pt x="2859498" y="3606616"/>
                      <a:pt x="2848959" y="3555626"/>
                    </a:cubicBezTo>
                    <a:close/>
                    <a:moveTo>
                      <a:pt x="1197446" y="1157129"/>
                    </a:moveTo>
                    <a:cubicBezTo>
                      <a:pt x="1183251" y="1073290"/>
                      <a:pt x="764054" y="606537"/>
                      <a:pt x="433687" y="251212"/>
                    </a:cubicBezTo>
                    <a:cubicBezTo>
                      <a:pt x="220863" y="22237"/>
                      <a:pt x="8683" y="-10397"/>
                      <a:pt x="4059" y="2377"/>
                    </a:cubicBezTo>
                    <a:cubicBezTo>
                      <a:pt x="-39495" y="125292"/>
                      <a:pt x="280118" y="406975"/>
                      <a:pt x="356795" y="485340"/>
                    </a:cubicBezTo>
                    <a:cubicBezTo>
                      <a:pt x="647049" y="782160"/>
                      <a:pt x="1210458" y="1233991"/>
                      <a:pt x="1197446" y="1157129"/>
                    </a:cubicBezTo>
                    <a:lnTo>
                      <a:pt x="1197446" y="1157129"/>
                    </a:lnTo>
                    <a:close/>
                    <a:moveTo>
                      <a:pt x="1299180" y="887791"/>
                    </a:moveTo>
                    <a:cubicBezTo>
                      <a:pt x="1328109" y="941573"/>
                      <a:pt x="1430273" y="1016717"/>
                      <a:pt x="1437263" y="910120"/>
                    </a:cubicBezTo>
                    <a:cubicBezTo>
                      <a:pt x="1449630" y="718394"/>
                      <a:pt x="1408012" y="360386"/>
                      <a:pt x="1341659" y="194317"/>
                    </a:cubicBezTo>
                    <a:cubicBezTo>
                      <a:pt x="1314989" y="127654"/>
                      <a:pt x="1257239" y="232748"/>
                      <a:pt x="1240247" y="390873"/>
                    </a:cubicBezTo>
                    <a:cubicBezTo>
                      <a:pt x="1221965" y="561236"/>
                      <a:pt x="1247345" y="791499"/>
                      <a:pt x="1299180" y="887791"/>
                    </a:cubicBezTo>
                    <a:lnTo>
                      <a:pt x="1299180" y="887791"/>
                    </a:lnTo>
                    <a:close/>
                    <a:moveTo>
                      <a:pt x="850087" y="1098410"/>
                    </a:moveTo>
                    <a:cubicBezTo>
                      <a:pt x="643608" y="1134586"/>
                      <a:pt x="1201425" y="1638589"/>
                      <a:pt x="1260358" y="1527376"/>
                    </a:cubicBezTo>
                    <a:cubicBezTo>
                      <a:pt x="1276274" y="1497318"/>
                      <a:pt x="1186799" y="1321695"/>
                      <a:pt x="1081086" y="1213595"/>
                    </a:cubicBezTo>
                    <a:cubicBezTo>
                      <a:pt x="1000968" y="1131473"/>
                      <a:pt x="863207" y="1096155"/>
                      <a:pt x="850087" y="1098410"/>
                    </a:cubicBezTo>
                    <a:lnTo>
                      <a:pt x="850087" y="1098410"/>
                    </a:lnTo>
                    <a:close/>
                    <a:moveTo>
                      <a:pt x="1850867" y="1521579"/>
                    </a:moveTo>
                    <a:cubicBezTo>
                      <a:pt x="1773760" y="1360770"/>
                      <a:pt x="1755908" y="1569349"/>
                      <a:pt x="1751284" y="1610356"/>
                    </a:cubicBezTo>
                    <a:cubicBezTo>
                      <a:pt x="1737304" y="1736599"/>
                      <a:pt x="1772255" y="2058216"/>
                      <a:pt x="1793978" y="2085268"/>
                    </a:cubicBezTo>
                    <a:cubicBezTo>
                      <a:pt x="1859578" y="2167604"/>
                      <a:pt x="1870978" y="2026119"/>
                      <a:pt x="1874419" y="2001858"/>
                    </a:cubicBezTo>
                    <a:cubicBezTo>
                      <a:pt x="1890335" y="1889893"/>
                      <a:pt x="1879258" y="1580835"/>
                      <a:pt x="1850867" y="1521579"/>
                    </a:cubicBezTo>
                    <a:lnTo>
                      <a:pt x="1850867" y="1521579"/>
                    </a:lnTo>
                    <a:close/>
                    <a:moveTo>
                      <a:pt x="2083372" y="1591248"/>
                    </a:moveTo>
                    <a:cubicBezTo>
                      <a:pt x="2056379" y="1356798"/>
                      <a:pt x="1952171" y="1542834"/>
                      <a:pt x="1942278" y="1629357"/>
                    </a:cubicBezTo>
                    <a:cubicBezTo>
                      <a:pt x="1927114" y="1760215"/>
                      <a:pt x="1923780" y="1885813"/>
                      <a:pt x="1930448" y="2010016"/>
                    </a:cubicBezTo>
                    <a:cubicBezTo>
                      <a:pt x="1931416" y="2027836"/>
                      <a:pt x="1933029" y="2045441"/>
                      <a:pt x="1936363" y="2062617"/>
                    </a:cubicBezTo>
                    <a:cubicBezTo>
                      <a:pt x="1962603" y="2199487"/>
                      <a:pt x="2088534" y="1901379"/>
                      <a:pt x="2083372" y="1591248"/>
                    </a:cubicBezTo>
                    <a:lnTo>
                      <a:pt x="2083372" y="1591248"/>
                    </a:lnTo>
                    <a:close/>
                    <a:moveTo>
                      <a:pt x="1474903" y="2267009"/>
                    </a:moveTo>
                    <a:cubicBezTo>
                      <a:pt x="1356607" y="2243500"/>
                      <a:pt x="1401882" y="2358793"/>
                      <a:pt x="1433284" y="2395828"/>
                    </a:cubicBezTo>
                    <a:cubicBezTo>
                      <a:pt x="1512542" y="2488900"/>
                      <a:pt x="1628472" y="2612995"/>
                      <a:pt x="1739454" y="2628131"/>
                    </a:cubicBezTo>
                    <a:cubicBezTo>
                      <a:pt x="1818390" y="2638759"/>
                      <a:pt x="1743541" y="2507256"/>
                      <a:pt x="1724829" y="2480956"/>
                    </a:cubicBezTo>
                    <a:cubicBezTo>
                      <a:pt x="1663315" y="2394003"/>
                      <a:pt x="1568571" y="2285688"/>
                      <a:pt x="1474903" y="2267009"/>
                    </a:cubicBezTo>
                    <a:lnTo>
                      <a:pt x="1474903" y="2267009"/>
                    </a:lnTo>
                    <a:close/>
                    <a:moveTo>
                      <a:pt x="1342734" y="2650567"/>
                    </a:moveTo>
                    <a:cubicBezTo>
                      <a:pt x="1445436" y="2699733"/>
                      <a:pt x="1732464" y="2824043"/>
                      <a:pt x="1750854" y="2789369"/>
                    </a:cubicBezTo>
                    <a:cubicBezTo>
                      <a:pt x="1769674" y="2754051"/>
                      <a:pt x="1721280" y="2694687"/>
                      <a:pt x="1706224" y="2675794"/>
                    </a:cubicBezTo>
                    <a:cubicBezTo>
                      <a:pt x="1634817" y="2586480"/>
                      <a:pt x="1379621" y="2452938"/>
                      <a:pt x="1356177" y="2458520"/>
                    </a:cubicBezTo>
                    <a:cubicBezTo>
                      <a:pt x="1247023" y="2484391"/>
                      <a:pt x="1280683" y="2620831"/>
                      <a:pt x="1342734" y="2650567"/>
                    </a:cubicBezTo>
                    <a:lnTo>
                      <a:pt x="1342734" y="2650567"/>
                    </a:lnTo>
                    <a:close/>
                    <a:moveTo>
                      <a:pt x="2313941" y="2796776"/>
                    </a:moveTo>
                    <a:cubicBezTo>
                      <a:pt x="2312758" y="2827478"/>
                      <a:pt x="2323189" y="2926239"/>
                      <a:pt x="2352225" y="2935686"/>
                    </a:cubicBezTo>
                    <a:cubicBezTo>
                      <a:pt x="2388359" y="2947387"/>
                      <a:pt x="2445356" y="2863762"/>
                      <a:pt x="2450196" y="2841004"/>
                    </a:cubicBezTo>
                    <a:cubicBezTo>
                      <a:pt x="2472672" y="2736661"/>
                      <a:pt x="2492890" y="2555563"/>
                      <a:pt x="2483641" y="2448644"/>
                    </a:cubicBezTo>
                    <a:cubicBezTo>
                      <a:pt x="2480737" y="2414507"/>
                      <a:pt x="2471704" y="2340329"/>
                      <a:pt x="2436645" y="2339148"/>
                    </a:cubicBezTo>
                    <a:cubicBezTo>
                      <a:pt x="2404813" y="2337967"/>
                      <a:pt x="2385348" y="2404845"/>
                      <a:pt x="2375669" y="2435547"/>
                    </a:cubicBezTo>
                    <a:cubicBezTo>
                      <a:pt x="2340396" y="2547942"/>
                      <a:pt x="2318673" y="2666991"/>
                      <a:pt x="2313941" y="2796776"/>
                    </a:cubicBezTo>
                    <a:lnTo>
                      <a:pt x="2313941" y="2796776"/>
                    </a:lnTo>
                    <a:close/>
                    <a:moveTo>
                      <a:pt x="2253395" y="2985925"/>
                    </a:moveTo>
                    <a:cubicBezTo>
                      <a:pt x="2253180" y="2990219"/>
                      <a:pt x="2300928" y="2854315"/>
                      <a:pt x="2299960" y="2758131"/>
                    </a:cubicBezTo>
                    <a:cubicBezTo>
                      <a:pt x="2298885" y="2643053"/>
                      <a:pt x="2304369" y="2592706"/>
                      <a:pt x="2276624" y="2506290"/>
                    </a:cubicBezTo>
                    <a:cubicBezTo>
                      <a:pt x="2267053" y="2476447"/>
                      <a:pt x="2249954" y="2428248"/>
                      <a:pt x="2219627" y="2433293"/>
                    </a:cubicBezTo>
                    <a:cubicBezTo>
                      <a:pt x="2184246" y="2439197"/>
                      <a:pt x="2164781" y="2490295"/>
                      <a:pt x="2155640" y="2530551"/>
                    </a:cubicBezTo>
                    <a:cubicBezTo>
                      <a:pt x="2132518" y="2632103"/>
                      <a:pt x="2142950" y="2747288"/>
                      <a:pt x="2161339" y="2845835"/>
                    </a:cubicBezTo>
                    <a:cubicBezTo>
                      <a:pt x="2168007" y="2881474"/>
                      <a:pt x="2211239" y="3018881"/>
                      <a:pt x="2253395" y="2985925"/>
                    </a:cubicBezTo>
                    <a:lnTo>
                      <a:pt x="2253395" y="298592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0" name="Google Shape;70;p2"/>
              <p:cNvSpPr/>
              <p:nvPr/>
            </p:nvSpPr>
            <p:spPr>
              <a:xfrm rot="1790023">
                <a:off x="3438340" y="10348556"/>
                <a:ext cx="4041774" cy="3287219"/>
              </a:xfrm>
              <a:custGeom>
                <a:avLst/>
                <a:gdLst/>
                <a:ahLst/>
                <a:cxnLst/>
                <a:rect l="l" t="t" r="r" b="b"/>
                <a:pathLst>
                  <a:path w="4041648" h="3287116" extrusionOk="0">
                    <a:moveTo>
                      <a:pt x="4041473" y="82674"/>
                    </a:moveTo>
                    <a:cubicBezTo>
                      <a:pt x="4045022" y="101568"/>
                      <a:pt x="3993510" y="151163"/>
                      <a:pt x="3983616" y="163615"/>
                    </a:cubicBezTo>
                    <a:cubicBezTo>
                      <a:pt x="3913391" y="251749"/>
                      <a:pt x="3844458" y="341707"/>
                      <a:pt x="3765845" y="422326"/>
                    </a:cubicBezTo>
                    <a:cubicBezTo>
                      <a:pt x="3452039" y="744588"/>
                      <a:pt x="2857550" y="968624"/>
                      <a:pt x="2454808" y="657742"/>
                    </a:cubicBezTo>
                    <a:cubicBezTo>
                      <a:pt x="2438139" y="647652"/>
                      <a:pt x="2469541" y="509386"/>
                      <a:pt x="2475456" y="493820"/>
                    </a:cubicBezTo>
                    <a:cubicBezTo>
                      <a:pt x="2515784" y="388726"/>
                      <a:pt x="2592783" y="303061"/>
                      <a:pt x="2675267" y="230279"/>
                    </a:cubicBezTo>
                    <a:cubicBezTo>
                      <a:pt x="2960467" y="-21132"/>
                      <a:pt x="3371598" y="-26392"/>
                      <a:pt x="3726054" y="27497"/>
                    </a:cubicBezTo>
                    <a:cubicBezTo>
                      <a:pt x="3811012" y="40486"/>
                      <a:pt x="3895862" y="53905"/>
                      <a:pt x="3980282" y="70651"/>
                    </a:cubicBezTo>
                    <a:cubicBezTo>
                      <a:pt x="3985229" y="71617"/>
                      <a:pt x="4040613" y="78058"/>
                      <a:pt x="4041473" y="82674"/>
                    </a:cubicBezTo>
                    <a:close/>
                    <a:moveTo>
                      <a:pt x="393347" y="1185255"/>
                    </a:moveTo>
                    <a:cubicBezTo>
                      <a:pt x="292150" y="1181282"/>
                      <a:pt x="190309" y="1189441"/>
                      <a:pt x="89112" y="1195560"/>
                    </a:cubicBezTo>
                    <a:cubicBezTo>
                      <a:pt x="74809" y="1196419"/>
                      <a:pt x="10607" y="1191910"/>
                      <a:pt x="176" y="1205544"/>
                    </a:cubicBezTo>
                    <a:cubicBezTo>
                      <a:pt x="-2513" y="1208979"/>
                      <a:pt x="26523" y="1249771"/>
                      <a:pt x="28781" y="1253636"/>
                    </a:cubicBezTo>
                    <a:cubicBezTo>
                      <a:pt x="68357" y="1319978"/>
                      <a:pt x="110405" y="1384816"/>
                      <a:pt x="152777" y="1449226"/>
                    </a:cubicBezTo>
                    <a:cubicBezTo>
                      <a:pt x="329790" y="1718349"/>
                      <a:pt x="580576" y="1989620"/>
                      <a:pt x="920407" y="2028802"/>
                    </a:cubicBezTo>
                    <a:cubicBezTo>
                      <a:pt x="1018700" y="2040181"/>
                      <a:pt x="1122477" y="2040074"/>
                      <a:pt x="1217114" y="2003790"/>
                    </a:cubicBezTo>
                    <a:cubicBezTo>
                      <a:pt x="1231094" y="1998315"/>
                      <a:pt x="1342615" y="1936160"/>
                      <a:pt x="1339388" y="1918984"/>
                    </a:cubicBezTo>
                    <a:cubicBezTo>
                      <a:pt x="1305513" y="1463181"/>
                      <a:pt x="797918" y="1201035"/>
                      <a:pt x="393347" y="1185255"/>
                    </a:cubicBezTo>
                    <a:close/>
                    <a:moveTo>
                      <a:pt x="3553988" y="2576711"/>
                    </a:moveTo>
                    <a:cubicBezTo>
                      <a:pt x="3234590" y="2532483"/>
                      <a:pt x="2864970" y="2542145"/>
                      <a:pt x="2611711" y="2771764"/>
                    </a:cubicBezTo>
                    <a:cubicBezTo>
                      <a:pt x="2538367" y="2838105"/>
                      <a:pt x="2470186" y="2916148"/>
                      <a:pt x="2435235" y="3011152"/>
                    </a:cubicBezTo>
                    <a:cubicBezTo>
                      <a:pt x="2429966" y="3025214"/>
                      <a:pt x="2403403" y="3149846"/>
                      <a:pt x="2418566" y="3158756"/>
                    </a:cubicBezTo>
                    <a:cubicBezTo>
                      <a:pt x="2784530" y="3433462"/>
                      <a:pt x="3316429" y="3224776"/>
                      <a:pt x="3594639" y="2931284"/>
                    </a:cubicBezTo>
                    <a:cubicBezTo>
                      <a:pt x="3664326" y="2857750"/>
                      <a:pt x="3725302" y="2775951"/>
                      <a:pt x="3787245" y="2695868"/>
                    </a:cubicBezTo>
                    <a:cubicBezTo>
                      <a:pt x="3796064" y="2684596"/>
                      <a:pt x="3841769" y="2639295"/>
                      <a:pt x="3838328" y="2622442"/>
                    </a:cubicBezTo>
                    <a:cubicBezTo>
                      <a:pt x="3837468" y="2618255"/>
                      <a:pt x="3787568" y="2613102"/>
                      <a:pt x="3783159" y="2612351"/>
                    </a:cubicBezTo>
                    <a:cubicBezTo>
                      <a:pt x="3707127" y="2598288"/>
                      <a:pt x="3630558" y="2587231"/>
                      <a:pt x="3553988" y="25767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1" name="Google Shape;71;p2"/>
              <p:cNvSpPr/>
              <p:nvPr/>
            </p:nvSpPr>
            <p:spPr>
              <a:xfrm rot="1790023">
                <a:off x="4816163" y="13234425"/>
                <a:ext cx="1511563" cy="609706"/>
              </a:xfrm>
              <a:custGeom>
                <a:avLst/>
                <a:gdLst/>
                <a:ahLst/>
                <a:cxnLst/>
                <a:rect l="l" t="t" r="r" b="b"/>
                <a:pathLst>
                  <a:path w="1511516" h="609687" extrusionOk="0">
                    <a:moveTo>
                      <a:pt x="1508595" y="64459"/>
                    </a:moveTo>
                    <a:cubicBezTo>
                      <a:pt x="1502465" y="53294"/>
                      <a:pt x="1488377" y="49215"/>
                      <a:pt x="1477193" y="55334"/>
                    </a:cubicBezTo>
                    <a:cubicBezTo>
                      <a:pt x="1435682" y="77233"/>
                      <a:pt x="1390729" y="95268"/>
                      <a:pt x="1344164" y="111263"/>
                    </a:cubicBezTo>
                    <a:cubicBezTo>
                      <a:pt x="1234687" y="149049"/>
                      <a:pt x="1116714" y="175457"/>
                      <a:pt x="1012721" y="209379"/>
                    </a:cubicBezTo>
                    <a:cubicBezTo>
                      <a:pt x="939701" y="233748"/>
                      <a:pt x="866787" y="257794"/>
                      <a:pt x="793982" y="282055"/>
                    </a:cubicBezTo>
                    <a:cubicBezTo>
                      <a:pt x="813447" y="253178"/>
                      <a:pt x="840655" y="221832"/>
                      <a:pt x="871197" y="189842"/>
                    </a:cubicBezTo>
                    <a:cubicBezTo>
                      <a:pt x="880875" y="179644"/>
                      <a:pt x="890877" y="169446"/>
                      <a:pt x="900878" y="159248"/>
                    </a:cubicBezTo>
                    <a:cubicBezTo>
                      <a:pt x="910879" y="149049"/>
                      <a:pt x="920881" y="138959"/>
                      <a:pt x="930882" y="129083"/>
                    </a:cubicBezTo>
                    <a:cubicBezTo>
                      <a:pt x="967446" y="93228"/>
                      <a:pt x="1004656" y="61238"/>
                      <a:pt x="1040145" y="44492"/>
                    </a:cubicBezTo>
                    <a:cubicBezTo>
                      <a:pt x="1052082" y="39768"/>
                      <a:pt x="1057781" y="26350"/>
                      <a:pt x="1053049" y="14541"/>
                    </a:cubicBezTo>
                    <a:cubicBezTo>
                      <a:pt x="1048318" y="2626"/>
                      <a:pt x="1034767" y="-3064"/>
                      <a:pt x="1022938" y="1660"/>
                    </a:cubicBezTo>
                    <a:cubicBezTo>
                      <a:pt x="994977" y="10784"/>
                      <a:pt x="964758" y="26457"/>
                      <a:pt x="934646" y="46960"/>
                    </a:cubicBezTo>
                    <a:cubicBezTo>
                      <a:pt x="908944" y="64351"/>
                      <a:pt x="883241" y="84962"/>
                      <a:pt x="859690" y="108042"/>
                    </a:cubicBezTo>
                    <a:cubicBezTo>
                      <a:pt x="841193" y="126184"/>
                      <a:pt x="824201" y="145829"/>
                      <a:pt x="808930" y="165689"/>
                    </a:cubicBezTo>
                    <a:cubicBezTo>
                      <a:pt x="782905" y="199611"/>
                      <a:pt x="762150" y="234070"/>
                      <a:pt x="747524" y="264020"/>
                    </a:cubicBezTo>
                    <a:cubicBezTo>
                      <a:pt x="741395" y="274862"/>
                      <a:pt x="745373" y="287851"/>
                      <a:pt x="755160" y="294937"/>
                    </a:cubicBezTo>
                    <a:cubicBezTo>
                      <a:pt x="740642" y="299767"/>
                      <a:pt x="726123" y="304491"/>
                      <a:pt x="711713" y="309428"/>
                    </a:cubicBezTo>
                    <a:cubicBezTo>
                      <a:pt x="644930" y="332079"/>
                      <a:pt x="578362" y="355374"/>
                      <a:pt x="512008" y="378991"/>
                    </a:cubicBezTo>
                    <a:cubicBezTo>
                      <a:pt x="510933" y="379420"/>
                      <a:pt x="509750" y="379850"/>
                      <a:pt x="508675" y="380279"/>
                    </a:cubicBezTo>
                    <a:cubicBezTo>
                      <a:pt x="511579" y="376951"/>
                      <a:pt x="514697" y="373731"/>
                      <a:pt x="517601" y="370295"/>
                    </a:cubicBezTo>
                    <a:cubicBezTo>
                      <a:pt x="527602" y="358702"/>
                      <a:pt x="537496" y="347108"/>
                      <a:pt x="546959" y="335085"/>
                    </a:cubicBezTo>
                    <a:cubicBezTo>
                      <a:pt x="554918" y="325101"/>
                      <a:pt x="562446" y="314796"/>
                      <a:pt x="569758" y="304383"/>
                    </a:cubicBezTo>
                    <a:cubicBezTo>
                      <a:pt x="577071" y="293863"/>
                      <a:pt x="583739" y="283128"/>
                      <a:pt x="590729" y="272393"/>
                    </a:cubicBezTo>
                    <a:cubicBezTo>
                      <a:pt x="592557" y="269602"/>
                      <a:pt x="622884" y="223549"/>
                      <a:pt x="636219" y="206588"/>
                    </a:cubicBezTo>
                    <a:cubicBezTo>
                      <a:pt x="636756" y="205944"/>
                      <a:pt x="637079" y="205193"/>
                      <a:pt x="637402" y="204442"/>
                    </a:cubicBezTo>
                    <a:lnTo>
                      <a:pt x="637187" y="204549"/>
                    </a:lnTo>
                    <a:lnTo>
                      <a:pt x="637509" y="204334"/>
                    </a:lnTo>
                    <a:cubicBezTo>
                      <a:pt x="637832" y="203582"/>
                      <a:pt x="638155" y="203046"/>
                      <a:pt x="638585" y="203368"/>
                    </a:cubicBezTo>
                    <a:cubicBezTo>
                      <a:pt x="638585" y="203475"/>
                      <a:pt x="638692" y="203582"/>
                      <a:pt x="638692" y="203582"/>
                    </a:cubicBezTo>
                    <a:cubicBezTo>
                      <a:pt x="648801" y="196712"/>
                      <a:pt x="651920" y="182972"/>
                      <a:pt x="645467" y="172452"/>
                    </a:cubicBezTo>
                    <a:cubicBezTo>
                      <a:pt x="641381" y="164186"/>
                      <a:pt x="631379" y="156671"/>
                      <a:pt x="613743" y="164186"/>
                    </a:cubicBezTo>
                    <a:cubicBezTo>
                      <a:pt x="611485" y="165152"/>
                      <a:pt x="607075" y="168587"/>
                      <a:pt x="601268" y="173847"/>
                    </a:cubicBezTo>
                    <a:cubicBezTo>
                      <a:pt x="583846" y="189520"/>
                      <a:pt x="543841" y="233855"/>
                      <a:pt x="541583" y="236539"/>
                    </a:cubicBezTo>
                    <a:cubicBezTo>
                      <a:pt x="533517" y="246415"/>
                      <a:pt x="525236" y="255969"/>
                      <a:pt x="517493" y="265952"/>
                    </a:cubicBezTo>
                    <a:cubicBezTo>
                      <a:pt x="509750" y="275936"/>
                      <a:pt x="502115" y="286134"/>
                      <a:pt x="494909" y="296439"/>
                    </a:cubicBezTo>
                    <a:cubicBezTo>
                      <a:pt x="486091" y="308892"/>
                      <a:pt x="477811" y="321666"/>
                      <a:pt x="469530" y="334441"/>
                    </a:cubicBezTo>
                    <a:cubicBezTo>
                      <a:pt x="457163" y="353656"/>
                      <a:pt x="445333" y="373087"/>
                      <a:pt x="432966" y="392517"/>
                    </a:cubicBezTo>
                    <a:cubicBezTo>
                      <a:pt x="428987" y="397670"/>
                      <a:pt x="427696" y="404003"/>
                      <a:pt x="428449" y="410014"/>
                    </a:cubicBezTo>
                    <a:cubicBezTo>
                      <a:pt x="290581" y="459717"/>
                      <a:pt x="152928" y="510171"/>
                      <a:pt x="15813" y="562987"/>
                    </a:cubicBezTo>
                    <a:cubicBezTo>
                      <a:pt x="3230" y="567603"/>
                      <a:pt x="-3114" y="581451"/>
                      <a:pt x="1510" y="593904"/>
                    </a:cubicBezTo>
                    <a:cubicBezTo>
                      <a:pt x="6134" y="606463"/>
                      <a:pt x="20007" y="612796"/>
                      <a:pt x="32481" y="608181"/>
                    </a:cubicBezTo>
                    <a:cubicBezTo>
                      <a:pt x="172178" y="559015"/>
                      <a:pt x="312412" y="512425"/>
                      <a:pt x="452431" y="465514"/>
                    </a:cubicBezTo>
                    <a:cubicBezTo>
                      <a:pt x="452968" y="465299"/>
                      <a:pt x="453506" y="465192"/>
                      <a:pt x="454044" y="464977"/>
                    </a:cubicBezTo>
                    <a:cubicBezTo>
                      <a:pt x="454151" y="471418"/>
                      <a:pt x="456302" y="478503"/>
                      <a:pt x="464905" y="486447"/>
                    </a:cubicBezTo>
                    <a:cubicBezTo>
                      <a:pt x="472649" y="493640"/>
                      <a:pt x="496523" y="509527"/>
                      <a:pt x="498996" y="510815"/>
                    </a:cubicBezTo>
                    <a:cubicBezTo>
                      <a:pt x="509965" y="516397"/>
                      <a:pt x="521257" y="521013"/>
                      <a:pt x="532764" y="525307"/>
                    </a:cubicBezTo>
                    <a:cubicBezTo>
                      <a:pt x="543733" y="529279"/>
                      <a:pt x="554918" y="532822"/>
                      <a:pt x="566102" y="536364"/>
                    </a:cubicBezTo>
                    <a:cubicBezTo>
                      <a:pt x="580083" y="540551"/>
                      <a:pt x="594063" y="544845"/>
                      <a:pt x="608366" y="548495"/>
                    </a:cubicBezTo>
                    <a:cubicBezTo>
                      <a:pt x="622454" y="552037"/>
                      <a:pt x="636649" y="555258"/>
                      <a:pt x="650844" y="557941"/>
                    </a:cubicBezTo>
                    <a:cubicBezTo>
                      <a:pt x="667836" y="561269"/>
                      <a:pt x="684935" y="563845"/>
                      <a:pt x="702034" y="566529"/>
                    </a:cubicBezTo>
                    <a:cubicBezTo>
                      <a:pt x="727522" y="570501"/>
                      <a:pt x="752901" y="573829"/>
                      <a:pt x="778281" y="578230"/>
                    </a:cubicBezTo>
                    <a:cubicBezTo>
                      <a:pt x="791186" y="581558"/>
                      <a:pt x="804306" y="573722"/>
                      <a:pt x="807640" y="560732"/>
                    </a:cubicBezTo>
                    <a:cubicBezTo>
                      <a:pt x="810866" y="547850"/>
                      <a:pt x="803016" y="534754"/>
                      <a:pt x="790111" y="531426"/>
                    </a:cubicBezTo>
                    <a:cubicBezTo>
                      <a:pt x="755375" y="520154"/>
                      <a:pt x="720854" y="509420"/>
                      <a:pt x="685580" y="500080"/>
                    </a:cubicBezTo>
                    <a:cubicBezTo>
                      <a:pt x="671707" y="496323"/>
                      <a:pt x="657835" y="492780"/>
                      <a:pt x="643854" y="489775"/>
                    </a:cubicBezTo>
                    <a:cubicBezTo>
                      <a:pt x="622991" y="485159"/>
                      <a:pt x="602021" y="481831"/>
                      <a:pt x="581265" y="477215"/>
                    </a:cubicBezTo>
                    <a:cubicBezTo>
                      <a:pt x="568468" y="474746"/>
                      <a:pt x="555670" y="472277"/>
                      <a:pt x="543088" y="469164"/>
                    </a:cubicBezTo>
                    <a:cubicBezTo>
                      <a:pt x="535022" y="467231"/>
                      <a:pt x="527065" y="465192"/>
                      <a:pt x="519214" y="462616"/>
                    </a:cubicBezTo>
                    <a:cubicBezTo>
                      <a:pt x="518031" y="462186"/>
                      <a:pt x="505664" y="459287"/>
                      <a:pt x="498566" y="455638"/>
                    </a:cubicBezTo>
                    <a:lnTo>
                      <a:pt x="498243" y="454887"/>
                    </a:lnTo>
                    <a:lnTo>
                      <a:pt x="497921" y="454350"/>
                    </a:lnTo>
                    <a:lnTo>
                      <a:pt x="498243" y="455423"/>
                    </a:lnTo>
                    <a:cubicBezTo>
                      <a:pt x="495662" y="454027"/>
                      <a:pt x="495340" y="452632"/>
                      <a:pt x="495125" y="451129"/>
                    </a:cubicBezTo>
                    <a:cubicBezTo>
                      <a:pt x="495232" y="451129"/>
                      <a:pt x="495340" y="451022"/>
                      <a:pt x="495447" y="451022"/>
                    </a:cubicBezTo>
                    <a:cubicBezTo>
                      <a:pt x="496307" y="452095"/>
                      <a:pt x="497276" y="453061"/>
                      <a:pt x="497921" y="454350"/>
                    </a:cubicBezTo>
                    <a:cubicBezTo>
                      <a:pt x="497598" y="453061"/>
                      <a:pt x="497060" y="451773"/>
                      <a:pt x="496630" y="450700"/>
                    </a:cubicBezTo>
                    <a:cubicBezTo>
                      <a:pt x="575458" y="424399"/>
                      <a:pt x="654286" y="398206"/>
                      <a:pt x="732899" y="371261"/>
                    </a:cubicBezTo>
                    <a:cubicBezTo>
                      <a:pt x="751288" y="365035"/>
                      <a:pt x="769570" y="358380"/>
                      <a:pt x="787852" y="352046"/>
                    </a:cubicBezTo>
                    <a:cubicBezTo>
                      <a:pt x="789573" y="356018"/>
                      <a:pt x="791186" y="360312"/>
                      <a:pt x="795057" y="362888"/>
                    </a:cubicBezTo>
                    <a:cubicBezTo>
                      <a:pt x="804414" y="369007"/>
                      <a:pt x="869907" y="393912"/>
                      <a:pt x="882381" y="397562"/>
                    </a:cubicBezTo>
                    <a:cubicBezTo>
                      <a:pt x="909482" y="404862"/>
                      <a:pt x="936904" y="412054"/>
                      <a:pt x="964758" y="417314"/>
                    </a:cubicBezTo>
                    <a:cubicBezTo>
                      <a:pt x="983255" y="420750"/>
                      <a:pt x="1001859" y="423433"/>
                      <a:pt x="1020572" y="425365"/>
                    </a:cubicBezTo>
                    <a:cubicBezTo>
                      <a:pt x="1067567" y="430196"/>
                      <a:pt x="1114563" y="430947"/>
                      <a:pt x="1160913" y="431055"/>
                    </a:cubicBezTo>
                    <a:cubicBezTo>
                      <a:pt x="1174248" y="431914"/>
                      <a:pt x="1185756" y="421716"/>
                      <a:pt x="1186508" y="408512"/>
                    </a:cubicBezTo>
                    <a:cubicBezTo>
                      <a:pt x="1187369" y="395200"/>
                      <a:pt x="1177152" y="383714"/>
                      <a:pt x="1163924" y="382963"/>
                    </a:cubicBezTo>
                    <a:lnTo>
                      <a:pt x="895394" y="340882"/>
                    </a:lnTo>
                    <a:cubicBezTo>
                      <a:pt x="885930" y="339271"/>
                      <a:pt x="874853" y="332187"/>
                      <a:pt x="864099" y="326497"/>
                    </a:cubicBezTo>
                    <a:cubicBezTo>
                      <a:pt x="863669" y="326282"/>
                      <a:pt x="863239" y="326175"/>
                      <a:pt x="862809" y="325853"/>
                    </a:cubicBezTo>
                    <a:cubicBezTo>
                      <a:pt x="919268" y="306101"/>
                      <a:pt x="975834" y="286456"/>
                      <a:pt x="1032401" y="266704"/>
                    </a:cubicBezTo>
                    <a:cubicBezTo>
                      <a:pt x="1135533" y="229776"/>
                      <a:pt x="1253184" y="200362"/>
                      <a:pt x="1361586" y="159355"/>
                    </a:cubicBezTo>
                    <a:cubicBezTo>
                      <a:pt x="1410087" y="140998"/>
                      <a:pt x="1456652" y="120280"/>
                      <a:pt x="1499561" y="95804"/>
                    </a:cubicBezTo>
                    <a:cubicBezTo>
                      <a:pt x="1510746" y="89686"/>
                      <a:pt x="1514832" y="75623"/>
                      <a:pt x="1508595" y="64459"/>
                    </a:cubicBezTo>
                    <a:close/>
                    <a:moveTo>
                      <a:pt x="500502" y="461650"/>
                    </a:moveTo>
                    <a:cubicBezTo>
                      <a:pt x="500609" y="462616"/>
                      <a:pt x="500717" y="463689"/>
                      <a:pt x="500717" y="464763"/>
                    </a:cubicBezTo>
                    <a:cubicBezTo>
                      <a:pt x="500824" y="467983"/>
                      <a:pt x="500287" y="470989"/>
                      <a:pt x="499211" y="473780"/>
                    </a:cubicBezTo>
                    <a:cubicBezTo>
                      <a:pt x="500932" y="470237"/>
                      <a:pt x="501685" y="466158"/>
                      <a:pt x="500502" y="461650"/>
                    </a:cubicBezTo>
                    <a:close/>
                    <a:moveTo>
                      <a:pt x="637509" y="204334"/>
                    </a:moveTo>
                    <a:lnTo>
                      <a:pt x="638692" y="203582"/>
                    </a:lnTo>
                    <a:cubicBezTo>
                      <a:pt x="638907" y="204012"/>
                      <a:pt x="638155" y="204227"/>
                      <a:pt x="637402" y="204442"/>
                    </a:cubicBezTo>
                    <a:lnTo>
                      <a:pt x="637509" y="204334"/>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2" name="Google Shape;72;p2"/>
              <p:cNvSpPr/>
              <p:nvPr/>
            </p:nvSpPr>
            <p:spPr>
              <a:xfrm rot="1790023">
                <a:off x="2008703" y="8892573"/>
                <a:ext cx="5182605" cy="7140485"/>
              </a:xfrm>
              <a:custGeom>
                <a:avLst/>
                <a:gdLst/>
                <a:ahLst/>
                <a:cxnLst/>
                <a:rect l="l" t="t" r="r" b="b"/>
                <a:pathLst>
                  <a:path w="5182443" h="7140262" extrusionOk="0">
                    <a:moveTo>
                      <a:pt x="3707469" y="3755381"/>
                    </a:moveTo>
                    <a:cubicBezTo>
                      <a:pt x="4118062" y="3271560"/>
                      <a:pt x="4611247" y="2858911"/>
                      <a:pt x="5163472" y="2584634"/>
                    </a:cubicBezTo>
                    <a:cubicBezTo>
                      <a:pt x="5180249" y="2576369"/>
                      <a:pt x="5187239" y="2556079"/>
                      <a:pt x="5178958" y="2539333"/>
                    </a:cubicBezTo>
                    <a:cubicBezTo>
                      <a:pt x="5170785" y="2522587"/>
                      <a:pt x="5150460" y="2515609"/>
                      <a:pt x="5133683" y="2523875"/>
                    </a:cubicBezTo>
                    <a:cubicBezTo>
                      <a:pt x="4568984" y="2796541"/>
                      <a:pt x="4061281" y="3209190"/>
                      <a:pt x="3640041" y="3697950"/>
                    </a:cubicBezTo>
                    <a:cubicBezTo>
                      <a:pt x="3599606" y="3744861"/>
                      <a:pt x="3562504" y="3794564"/>
                      <a:pt x="3523574" y="3842871"/>
                    </a:cubicBezTo>
                    <a:cubicBezTo>
                      <a:pt x="3538629" y="3772664"/>
                      <a:pt x="3546588" y="3700955"/>
                      <a:pt x="3550029" y="3628280"/>
                    </a:cubicBezTo>
                    <a:cubicBezTo>
                      <a:pt x="3557664" y="3465647"/>
                      <a:pt x="3542393" y="3298182"/>
                      <a:pt x="3534220" y="3133402"/>
                    </a:cubicBezTo>
                    <a:cubicBezTo>
                      <a:pt x="3526047" y="2970124"/>
                      <a:pt x="3524541" y="2809423"/>
                      <a:pt x="3564655" y="2658705"/>
                    </a:cubicBezTo>
                    <a:cubicBezTo>
                      <a:pt x="3587346" y="2570572"/>
                      <a:pt x="3647999" y="2448945"/>
                      <a:pt x="3733602" y="2387005"/>
                    </a:cubicBezTo>
                    <a:cubicBezTo>
                      <a:pt x="3784361" y="2350184"/>
                      <a:pt x="3844692" y="2336337"/>
                      <a:pt x="3910938" y="2372728"/>
                    </a:cubicBezTo>
                    <a:cubicBezTo>
                      <a:pt x="3977398" y="2409012"/>
                      <a:pt x="4010198" y="2495106"/>
                      <a:pt x="4007832" y="2575724"/>
                    </a:cubicBezTo>
                    <a:cubicBezTo>
                      <a:pt x="4005467" y="2655055"/>
                      <a:pt x="3968365" y="2731810"/>
                      <a:pt x="3884590" y="2748771"/>
                    </a:cubicBezTo>
                    <a:cubicBezTo>
                      <a:pt x="3858242" y="2754245"/>
                      <a:pt x="3835766" y="2743296"/>
                      <a:pt x="3818882" y="2727301"/>
                    </a:cubicBezTo>
                    <a:cubicBezTo>
                      <a:pt x="3802966" y="2712165"/>
                      <a:pt x="3791352" y="2692842"/>
                      <a:pt x="3785760" y="2675237"/>
                    </a:cubicBezTo>
                    <a:cubicBezTo>
                      <a:pt x="3784576" y="2671372"/>
                      <a:pt x="3783716" y="2666434"/>
                      <a:pt x="3783286" y="2662248"/>
                    </a:cubicBezTo>
                    <a:cubicBezTo>
                      <a:pt x="3796729" y="2661496"/>
                      <a:pt x="3808881" y="2652157"/>
                      <a:pt x="3812645" y="2638416"/>
                    </a:cubicBezTo>
                    <a:cubicBezTo>
                      <a:pt x="3817269" y="2621133"/>
                      <a:pt x="3807053" y="2603313"/>
                      <a:pt x="3789738" y="2598697"/>
                    </a:cubicBezTo>
                    <a:cubicBezTo>
                      <a:pt x="3770704" y="2593222"/>
                      <a:pt x="3755863" y="2596443"/>
                      <a:pt x="3744571" y="2602562"/>
                    </a:cubicBezTo>
                    <a:cubicBezTo>
                      <a:pt x="3730806" y="2610076"/>
                      <a:pt x="3721020" y="2623709"/>
                      <a:pt x="3717363" y="2642710"/>
                    </a:cubicBezTo>
                    <a:cubicBezTo>
                      <a:pt x="3713492" y="2663643"/>
                      <a:pt x="3718654" y="2694452"/>
                      <a:pt x="3733602" y="2724725"/>
                    </a:cubicBezTo>
                    <a:cubicBezTo>
                      <a:pt x="3761240" y="2780761"/>
                      <a:pt x="3821463" y="2832718"/>
                      <a:pt x="3898140" y="2819084"/>
                    </a:cubicBezTo>
                    <a:cubicBezTo>
                      <a:pt x="4018802" y="2797400"/>
                      <a:pt x="4080100" y="2692627"/>
                      <a:pt x="4085908" y="2578838"/>
                    </a:cubicBezTo>
                    <a:cubicBezTo>
                      <a:pt x="4091607" y="2468053"/>
                      <a:pt x="4042353" y="2351473"/>
                      <a:pt x="3952019" y="2299731"/>
                    </a:cubicBezTo>
                    <a:cubicBezTo>
                      <a:pt x="3852435" y="2242835"/>
                      <a:pt x="3760165" y="2260870"/>
                      <a:pt x="3682412" y="2315511"/>
                    </a:cubicBezTo>
                    <a:cubicBezTo>
                      <a:pt x="3579603" y="2387971"/>
                      <a:pt x="3504109" y="2530960"/>
                      <a:pt x="3476040" y="2635518"/>
                    </a:cubicBezTo>
                    <a:cubicBezTo>
                      <a:pt x="3434744" y="2795360"/>
                      <a:pt x="3435282" y="2965616"/>
                      <a:pt x="3446144" y="3138340"/>
                    </a:cubicBezTo>
                    <a:cubicBezTo>
                      <a:pt x="3456360" y="3300651"/>
                      <a:pt x="3475610" y="3465217"/>
                      <a:pt x="3471739" y="3625596"/>
                    </a:cubicBezTo>
                    <a:cubicBezTo>
                      <a:pt x="3468727" y="3752054"/>
                      <a:pt x="3450446" y="3875612"/>
                      <a:pt x="3402697" y="3993374"/>
                    </a:cubicBezTo>
                    <a:cubicBezTo>
                      <a:pt x="3325483" y="4096536"/>
                      <a:pt x="3251924" y="4202060"/>
                      <a:pt x="3182452" y="4309731"/>
                    </a:cubicBezTo>
                    <a:cubicBezTo>
                      <a:pt x="3062114" y="4496411"/>
                      <a:pt x="2955325" y="4689317"/>
                      <a:pt x="2859613" y="4885013"/>
                    </a:cubicBezTo>
                    <a:cubicBezTo>
                      <a:pt x="2873809" y="4784535"/>
                      <a:pt x="2889832" y="4663339"/>
                      <a:pt x="2907362" y="4525288"/>
                    </a:cubicBezTo>
                    <a:cubicBezTo>
                      <a:pt x="2958981" y="4118757"/>
                      <a:pt x="3027163" y="3566233"/>
                      <a:pt x="3111690" y="2985046"/>
                    </a:cubicBezTo>
                    <a:cubicBezTo>
                      <a:pt x="3139758" y="2791925"/>
                      <a:pt x="3169655" y="2595584"/>
                      <a:pt x="3201057" y="2400424"/>
                    </a:cubicBezTo>
                    <a:cubicBezTo>
                      <a:pt x="3233104" y="2200540"/>
                      <a:pt x="3267087" y="2002374"/>
                      <a:pt x="3303006" y="1809468"/>
                    </a:cubicBezTo>
                    <a:cubicBezTo>
                      <a:pt x="3441520" y="1763093"/>
                      <a:pt x="3580356" y="1718222"/>
                      <a:pt x="3719191" y="1673565"/>
                    </a:cubicBezTo>
                    <a:cubicBezTo>
                      <a:pt x="3721234" y="1672920"/>
                      <a:pt x="3723385" y="1672276"/>
                      <a:pt x="3725429" y="1671525"/>
                    </a:cubicBezTo>
                    <a:cubicBezTo>
                      <a:pt x="3723385" y="1679039"/>
                      <a:pt x="3724461" y="1687949"/>
                      <a:pt x="3735430" y="1698255"/>
                    </a:cubicBezTo>
                    <a:cubicBezTo>
                      <a:pt x="3743926" y="1706198"/>
                      <a:pt x="3769844" y="1723804"/>
                      <a:pt x="3772532" y="1725199"/>
                    </a:cubicBezTo>
                    <a:cubicBezTo>
                      <a:pt x="3784576" y="1731425"/>
                      <a:pt x="3797051" y="1736578"/>
                      <a:pt x="3809634" y="1741409"/>
                    </a:cubicBezTo>
                    <a:cubicBezTo>
                      <a:pt x="3821786" y="1746025"/>
                      <a:pt x="3834153" y="1749997"/>
                      <a:pt x="3846413" y="1753969"/>
                    </a:cubicBezTo>
                    <a:cubicBezTo>
                      <a:pt x="3862006" y="1758799"/>
                      <a:pt x="3877492" y="1763738"/>
                      <a:pt x="3893193" y="1767924"/>
                    </a:cubicBezTo>
                    <a:cubicBezTo>
                      <a:pt x="3908787" y="1772111"/>
                      <a:pt x="3924488" y="1775761"/>
                      <a:pt x="3940297" y="1779088"/>
                    </a:cubicBezTo>
                    <a:cubicBezTo>
                      <a:pt x="3959116" y="1783060"/>
                      <a:pt x="3978043" y="1786281"/>
                      <a:pt x="3996971" y="1789608"/>
                    </a:cubicBezTo>
                    <a:cubicBezTo>
                      <a:pt x="4025254" y="1794547"/>
                      <a:pt x="4053430" y="1798948"/>
                      <a:pt x="4081498" y="1804423"/>
                    </a:cubicBezTo>
                    <a:cubicBezTo>
                      <a:pt x="4094403" y="1807858"/>
                      <a:pt x="4107631" y="1800236"/>
                      <a:pt x="4111072" y="1787354"/>
                    </a:cubicBezTo>
                    <a:cubicBezTo>
                      <a:pt x="4114513" y="1774580"/>
                      <a:pt x="4106878" y="1761268"/>
                      <a:pt x="4093973" y="1757833"/>
                    </a:cubicBezTo>
                    <a:cubicBezTo>
                      <a:pt x="4055581" y="1745059"/>
                      <a:pt x="4017189" y="1732928"/>
                      <a:pt x="3978151" y="1722193"/>
                    </a:cubicBezTo>
                    <a:cubicBezTo>
                      <a:pt x="3962773" y="1717899"/>
                      <a:pt x="3947394" y="1713820"/>
                      <a:pt x="3931801" y="1710278"/>
                    </a:cubicBezTo>
                    <a:cubicBezTo>
                      <a:pt x="3908787" y="1704803"/>
                      <a:pt x="3885450" y="1700509"/>
                      <a:pt x="3862329" y="1695034"/>
                    </a:cubicBezTo>
                    <a:cubicBezTo>
                      <a:pt x="3848241" y="1692028"/>
                      <a:pt x="3834046" y="1689022"/>
                      <a:pt x="3819958" y="1685265"/>
                    </a:cubicBezTo>
                    <a:cubicBezTo>
                      <a:pt x="3811032" y="1682796"/>
                      <a:pt x="3802106" y="1680435"/>
                      <a:pt x="3793395" y="1677214"/>
                    </a:cubicBezTo>
                    <a:cubicBezTo>
                      <a:pt x="3792104" y="1676785"/>
                      <a:pt x="3777694" y="1673028"/>
                      <a:pt x="3769736" y="1668626"/>
                    </a:cubicBezTo>
                    <a:lnTo>
                      <a:pt x="3769413" y="1667875"/>
                    </a:lnTo>
                    <a:cubicBezTo>
                      <a:pt x="3769306" y="1667445"/>
                      <a:pt x="3769091" y="1667123"/>
                      <a:pt x="3768983" y="1666802"/>
                    </a:cubicBezTo>
                    <a:lnTo>
                      <a:pt x="3768660" y="1666157"/>
                    </a:lnTo>
                    <a:lnTo>
                      <a:pt x="3769198" y="1668304"/>
                    </a:lnTo>
                    <a:cubicBezTo>
                      <a:pt x="3765649" y="1666265"/>
                      <a:pt x="3763606" y="1664010"/>
                      <a:pt x="3765111" y="1661971"/>
                    </a:cubicBezTo>
                    <a:lnTo>
                      <a:pt x="3765327" y="1661649"/>
                    </a:lnTo>
                    <a:cubicBezTo>
                      <a:pt x="3764359" y="1660575"/>
                      <a:pt x="3762638" y="1660790"/>
                      <a:pt x="3761455" y="1659931"/>
                    </a:cubicBezTo>
                    <a:cubicBezTo>
                      <a:pt x="3851790" y="1631054"/>
                      <a:pt x="3942232" y="1602285"/>
                      <a:pt x="4032352" y="1572871"/>
                    </a:cubicBezTo>
                    <a:cubicBezTo>
                      <a:pt x="4053322" y="1566001"/>
                      <a:pt x="4074293" y="1558809"/>
                      <a:pt x="4095263" y="1551831"/>
                    </a:cubicBezTo>
                    <a:cubicBezTo>
                      <a:pt x="4096554" y="1557198"/>
                      <a:pt x="4099350" y="1562243"/>
                      <a:pt x="4104297" y="1565679"/>
                    </a:cubicBezTo>
                    <a:cubicBezTo>
                      <a:pt x="4114084" y="1572442"/>
                      <a:pt x="4186566" y="1600460"/>
                      <a:pt x="4200117" y="1604539"/>
                    </a:cubicBezTo>
                    <a:cubicBezTo>
                      <a:pt x="4230121" y="1613019"/>
                      <a:pt x="4260340" y="1621178"/>
                      <a:pt x="4291312" y="1627404"/>
                    </a:cubicBezTo>
                    <a:cubicBezTo>
                      <a:pt x="4311744" y="1631484"/>
                      <a:pt x="4332393" y="1634704"/>
                      <a:pt x="4353040" y="1637173"/>
                    </a:cubicBezTo>
                    <a:cubicBezTo>
                      <a:pt x="4405090" y="1643399"/>
                      <a:pt x="4457356" y="1645332"/>
                      <a:pt x="4508760" y="1646512"/>
                    </a:cubicBezTo>
                    <a:cubicBezTo>
                      <a:pt x="4522096" y="1647479"/>
                      <a:pt x="4533602" y="1637495"/>
                      <a:pt x="4534678" y="1624184"/>
                    </a:cubicBezTo>
                    <a:cubicBezTo>
                      <a:pt x="4535646" y="1610980"/>
                      <a:pt x="4525645" y="1599386"/>
                      <a:pt x="4512309" y="1598420"/>
                    </a:cubicBezTo>
                    <a:cubicBezTo>
                      <a:pt x="4482413" y="1594341"/>
                      <a:pt x="4452516" y="1589188"/>
                      <a:pt x="4422190" y="1584250"/>
                    </a:cubicBezTo>
                    <a:cubicBezTo>
                      <a:pt x="4387454" y="1578561"/>
                      <a:pt x="4352718" y="1572012"/>
                      <a:pt x="4317982" y="1566001"/>
                    </a:cubicBezTo>
                    <a:cubicBezTo>
                      <a:pt x="4283031" y="1559989"/>
                      <a:pt x="4248080" y="1555159"/>
                      <a:pt x="4213882" y="1548073"/>
                    </a:cubicBezTo>
                    <a:cubicBezTo>
                      <a:pt x="4203128" y="1546034"/>
                      <a:pt x="4190545" y="1537661"/>
                      <a:pt x="4178501" y="1530898"/>
                    </a:cubicBezTo>
                    <a:cubicBezTo>
                      <a:pt x="4175705" y="1529395"/>
                      <a:pt x="4173124" y="1528214"/>
                      <a:pt x="4170328" y="1526819"/>
                    </a:cubicBezTo>
                    <a:cubicBezTo>
                      <a:pt x="4235821" y="1504919"/>
                      <a:pt x="4301420" y="1483127"/>
                      <a:pt x="4367021" y="1461228"/>
                    </a:cubicBezTo>
                    <a:cubicBezTo>
                      <a:pt x="4482305" y="1421939"/>
                      <a:pt x="4613613" y="1391237"/>
                      <a:pt x="4734705" y="1347331"/>
                    </a:cubicBezTo>
                    <a:cubicBezTo>
                      <a:pt x="4788798" y="1327794"/>
                      <a:pt x="4840848" y="1305572"/>
                      <a:pt x="4888812" y="1279272"/>
                    </a:cubicBezTo>
                    <a:cubicBezTo>
                      <a:pt x="4900103" y="1273261"/>
                      <a:pt x="4904405" y="1259198"/>
                      <a:pt x="4898383" y="1247926"/>
                    </a:cubicBezTo>
                    <a:cubicBezTo>
                      <a:pt x="4892361" y="1236655"/>
                      <a:pt x="4878380" y="1232468"/>
                      <a:pt x="4867088" y="1238372"/>
                    </a:cubicBezTo>
                    <a:cubicBezTo>
                      <a:pt x="4820523" y="1262311"/>
                      <a:pt x="4770086" y="1281741"/>
                      <a:pt x="4717928" y="1299024"/>
                    </a:cubicBezTo>
                    <a:cubicBezTo>
                      <a:pt x="4595869" y="1339495"/>
                      <a:pt x="4464238" y="1367298"/>
                      <a:pt x="4348094" y="1403689"/>
                    </a:cubicBezTo>
                    <a:cubicBezTo>
                      <a:pt x="4263028" y="1430956"/>
                      <a:pt x="4177963" y="1457793"/>
                      <a:pt x="4093005" y="1484845"/>
                    </a:cubicBezTo>
                    <a:cubicBezTo>
                      <a:pt x="4093650" y="1483986"/>
                      <a:pt x="4094941" y="1483879"/>
                      <a:pt x="4095586" y="1482913"/>
                    </a:cubicBezTo>
                    <a:cubicBezTo>
                      <a:pt x="4117525" y="1449313"/>
                      <a:pt x="4150755" y="1411848"/>
                      <a:pt x="4187319" y="1374276"/>
                    </a:cubicBezTo>
                    <a:cubicBezTo>
                      <a:pt x="4198288" y="1363004"/>
                      <a:pt x="4209580" y="1351732"/>
                      <a:pt x="4220872" y="1340461"/>
                    </a:cubicBezTo>
                    <a:cubicBezTo>
                      <a:pt x="4232164" y="1329297"/>
                      <a:pt x="4243563" y="1318132"/>
                      <a:pt x="4254963" y="1307290"/>
                    </a:cubicBezTo>
                    <a:cubicBezTo>
                      <a:pt x="4296581" y="1267893"/>
                      <a:pt x="4339060" y="1233005"/>
                      <a:pt x="4379173" y="1215185"/>
                    </a:cubicBezTo>
                    <a:cubicBezTo>
                      <a:pt x="4391110" y="1210569"/>
                      <a:pt x="4397025" y="1197258"/>
                      <a:pt x="4392401" y="1185342"/>
                    </a:cubicBezTo>
                    <a:cubicBezTo>
                      <a:pt x="4387884" y="1173426"/>
                      <a:pt x="4374441" y="1167415"/>
                      <a:pt x="4362504" y="1172030"/>
                    </a:cubicBezTo>
                    <a:cubicBezTo>
                      <a:pt x="4331532" y="1181906"/>
                      <a:pt x="4298087" y="1198975"/>
                      <a:pt x="4264641" y="1221304"/>
                    </a:cubicBezTo>
                    <a:cubicBezTo>
                      <a:pt x="4236035" y="1240304"/>
                      <a:pt x="4207322" y="1262848"/>
                      <a:pt x="4180974" y="1288075"/>
                    </a:cubicBezTo>
                    <a:cubicBezTo>
                      <a:pt x="4160326" y="1307934"/>
                      <a:pt x="4141184" y="1329404"/>
                      <a:pt x="4123870" y="1351088"/>
                    </a:cubicBezTo>
                    <a:cubicBezTo>
                      <a:pt x="4094296" y="1388124"/>
                      <a:pt x="4070529" y="1425803"/>
                      <a:pt x="4053753" y="1458652"/>
                    </a:cubicBezTo>
                    <a:cubicBezTo>
                      <a:pt x="4047085" y="1470138"/>
                      <a:pt x="4050957" y="1484953"/>
                      <a:pt x="4062463" y="1491608"/>
                    </a:cubicBezTo>
                    <a:cubicBezTo>
                      <a:pt x="4064507" y="1492789"/>
                      <a:pt x="4066765" y="1491930"/>
                      <a:pt x="4069023" y="1492467"/>
                    </a:cubicBezTo>
                    <a:cubicBezTo>
                      <a:pt x="4050096" y="1498586"/>
                      <a:pt x="4030954" y="1504490"/>
                      <a:pt x="4012027" y="1510609"/>
                    </a:cubicBezTo>
                    <a:cubicBezTo>
                      <a:pt x="3937500" y="1534870"/>
                      <a:pt x="3863082" y="1559667"/>
                      <a:pt x="3788878" y="1584894"/>
                    </a:cubicBezTo>
                    <a:cubicBezTo>
                      <a:pt x="3783501" y="1586719"/>
                      <a:pt x="3778124" y="1588759"/>
                      <a:pt x="3772639" y="1590584"/>
                    </a:cubicBezTo>
                    <a:cubicBezTo>
                      <a:pt x="3778877" y="1583713"/>
                      <a:pt x="3785222" y="1576950"/>
                      <a:pt x="3791459" y="1569973"/>
                    </a:cubicBezTo>
                    <a:cubicBezTo>
                      <a:pt x="3802751" y="1557091"/>
                      <a:pt x="3813828" y="1544316"/>
                      <a:pt x="3824475" y="1531005"/>
                    </a:cubicBezTo>
                    <a:cubicBezTo>
                      <a:pt x="3833400" y="1519948"/>
                      <a:pt x="3841896" y="1508676"/>
                      <a:pt x="3850177" y="1497190"/>
                    </a:cubicBezTo>
                    <a:cubicBezTo>
                      <a:pt x="3858457" y="1485704"/>
                      <a:pt x="3866201" y="1473896"/>
                      <a:pt x="3874266" y="1462194"/>
                    </a:cubicBezTo>
                    <a:cubicBezTo>
                      <a:pt x="3876309" y="1459081"/>
                      <a:pt x="3911260" y="1408413"/>
                      <a:pt x="3926639" y="1389841"/>
                    </a:cubicBezTo>
                    <a:cubicBezTo>
                      <a:pt x="3927176" y="1389090"/>
                      <a:pt x="3927714" y="1388124"/>
                      <a:pt x="3928144" y="1387265"/>
                    </a:cubicBezTo>
                    <a:cubicBezTo>
                      <a:pt x="3928682" y="1386299"/>
                      <a:pt x="3929112" y="1385762"/>
                      <a:pt x="3929435" y="1386191"/>
                    </a:cubicBezTo>
                    <a:cubicBezTo>
                      <a:pt x="3929542" y="1386299"/>
                      <a:pt x="3929650" y="1386299"/>
                      <a:pt x="3929650" y="1386406"/>
                    </a:cubicBezTo>
                    <a:cubicBezTo>
                      <a:pt x="3940082" y="1379751"/>
                      <a:pt x="3943415" y="1365903"/>
                      <a:pt x="3936963" y="1355168"/>
                    </a:cubicBezTo>
                    <a:cubicBezTo>
                      <a:pt x="3932984" y="1346902"/>
                      <a:pt x="3922982" y="1339065"/>
                      <a:pt x="3905346" y="1346472"/>
                    </a:cubicBezTo>
                    <a:cubicBezTo>
                      <a:pt x="3902980" y="1347546"/>
                      <a:pt x="3898248" y="1351088"/>
                      <a:pt x="3892010" y="1356671"/>
                    </a:cubicBezTo>
                    <a:cubicBezTo>
                      <a:pt x="3872760" y="1373846"/>
                      <a:pt x="3828131" y="1422583"/>
                      <a:pt x="3825550" y="1425588"/>
                    </a:cubicBezTo>
                    <a:cubicBezTo>
                      <a:pt x="3816516" y="1436431"/>
                      <a:pt x="3807268" y="1447058"/>
                      <a:pt x="3798449" y="1458115"/>
                    </a:cubicBezTo>
                    <a:cubicBezTo>
                      <a:pt x="3789738" y="1469172"/>
                      <a:pt x="3781135" y="1480336"/>
                      <a:pt x="3772855" y="1491715"/>
                    </a:cubicBezTo>
                    <a:cubicBezTo>
                      <a:pt x="3762961" y="1505349"/>
                      <a:pt x="3753497" y="1519411"/>
                      <a:pt x="3743926" y="1533367"/>
                    </a:cubicBezTo>
                    <a:cubicBezTo>
                      <a:pt x="3729623" y="1554514"/>
                      <a:pt x="3716073" y="1575769"/>
                      <a:pt x="3701877" y="1597025"/>
                    </a:cubicBezTo>
                    <a:cubicBezTo>
                      <a:pt x="3697253" y="1603036"/>
                      <a:pt x="3696608" y="1610121"/>
                      <a:pt x="3698221" y="1616992"/>
                    </a:cubicBezTo>
                    <a:cubicBezTo>
                      <a:pt x="3569601" y="1661219"/>
                      <a:pt x="3441305" y="1706521"/>
                      <a:pt x="3313330" y="1753110"/>
                    </a:cubicBezTo>
                    <a:cubicBezTo>
                      <a:pt x="3327741" y="1676999"/>
                      <a:pt x="3342366" y="1601748"/>
                      <a:pt x="3357422" y="1527999"/>
                    </a:cubicBezTo>
                    <a:cubicBezTo>
                      <a:pt x="3494752" y="854707"/>
                      <a:pt x="3658430" y="288442"/>
                      <a:pt x="3861684" y="56246"/>
                    </a:cubicBezTo>
                    <a:cubicBezTo>
                      <a:pt x="3874051" y="42183"/>
                      <a:pt x="3872760" y="20821"/>
                      <a:pt x="3858780" y="8476"/>
                    </a:cubicBezTo>
                    <a:cubicBezTo>
                      <a:pt x="3844800" y="-3869"/>
                      <a:pt x="3823291" y="-2581"/>
                      <a:pt x="3810924" y="11374"/>
                    </a:cubicBezTo>
                    <a:cubicBezTo>
                      <a:pt x="3599928" y="246576"/>
                      <a:pt x="3418936" y="822288"/>
                      <a:pt x="3272249" y="1510287"/>
                    </a:cubicBezTo>
                    <a:cubicBezTo>
                      <a:pt x="3219877" y="1755472"/>
                      <a:pt x="3172021" y="2015149"/>
                      <a:pt x="3128251" y="2278261"/>
                    </a:cubicBezTo>
                    <a:cubicBezTo>
                      <a:pt x="3126638" y="2229310"/>
                      <a:pt x="3124810" y="2180251"/>
                      <a:pt x="3120831" y="2131622"/>
                    </a:cubicBezTo>
                    <a:cubicBezTo>
                      <a:pt x="3107173" y="1964373"/>
                      <a:pt x="3077815" y="1800880"/>
                      <a:pt x="3025227" y="1650055"/>
                    </a:cubicBezTo>
                    <a:cubicBezTo>
                      <a:pt x="2992964" y="1560311"/>
                      <a:pt x="2923170" y="1440617"/>
                      <a:pt x="2831330" y="1377174"/>
                    </a:cubicBezTo>
                    <a:cubicBezTo>
                      <a:pt x="2761320" y="1328760"/>
                      <a:pt x="2679374" y="1310725"/>
                      <a:pt x="2591405" y="1352269"/>
                    </a:cubicBezTo>
                    <a:cubicBezTo>
                      <a:pt x="2509028" y="1391237"/>
                      <a:pt x="2455688" y="1486455"/>
                      <a:pt x="2449665" y="1582103"/>
                    </a:cubicBezTo>
                    <a:cubicBezTo>
                      <a:pt x="2443428" y="1681186"/>
                      <a:pt x="2485799" y="1778015"/>
                      <a:pt x="2586458" y="1812259"/>
                    </a:cubicBezTo>
                    <a:cubicBezTo>
                      <a:pt x="2656790" y="1836091"/>
                      <a:pt x="2713464" y="1809790"/>
                      <a:pt x="2746265" y="1762342"/>
                    </a:cubicBezTo>
                    <a:cubicBezTo>
                      <a:pt x="2776268" y="1719188"/>
                      <a:pt x="2785732" y="1657355"/>
                      <a:pt x="2764009" y="1602607"/>
                    </a:cubicBezTo>
                    <a:cubicBezTo>
                      <a:pt x="2758847" y="1589725"/>
                      <a:pt x="2723466" y="1529180"/>
                      <a:pt x="2703463" y="1513937"/>
                    </a:cubicBezTo>
                    <a:cubicBezTo>
                      <a:pt x="2682600" y="1498049"/>
                      <a:pt x="2664103" y="1502772"/>
                      <a:pt x="2652596" y="1513507"/>
                    </a:cubicBezTo>
                    <a:cubicBezTo>
                      <a:pt x="2639261" y="1525530"/>
                      <a:pt x="2638293" y="1546034"/>
                      <a:pt x="2650230" y="1559345"/>
                    </a:cubicBezTo>
                    <a:cubicBezTo>
                      <a:pt x="2653779" y="1563210"/>
                      <a:pt x="2658833" y="1563317"/>
                      <a:pt x="2663458" y="1565142"/>
                    </a:cubicBezTo>
                    <a:cubicBezTo>
                      <a:pt x="2666254" y="1562029"/>
                      <a:pt x="2669910" y="1564069"/>
                      <a:pt x="2673889" y="1569006"/>
                    </a:cubicBezTo>
                    <a:cubicBezTo>
                      <a:pt x="2673352" y="1569006"/>
                      <a:pt x="2672706" y="1568899"/>
                      <a:pt x="2672169" y="1568899"/>
                    </a:cubicBezTo>
                    <a:cubicBezTo>
                      <a:pt x="2673029" y="1569006"/>
                      <a:pt x="2673674" y="1569973"/>
                      <a:pt x="2674642" y="1569973"/>
                    </a:cubicBezTo>
                    <a:cubicBezTo>
                      <a:pt x="2685611" y="1584787"/>
                      <a:pt x="2698409" y="1620427"/>
                      <a:pt x="2700667" y="1626653"/>
                    </a:cubicBezTo>
                    <a:cubicBezTo>
                      <a:pt x="2712604" y="1659394"/>
                      <a:pt x="2706474" y="1695893"/>
                      <a:pt x="2688085" y="1721012"/>
                    </a:cubicBezTo>
                    <a:cubicBezTo>
                      <a:pt x="2671953" y="1743019"/>
                      <a:pt x="2644530" y="1753861"/>
                      <a:pt x="2611515" y="1741731"/>
                    </a:cubicBezTo>
                    <a:cubicBezTo>
                      <a:pt x="2546668" y="1717899"/>
                      <a:pt x="2524729" y="1652309"/>
                      <a:pt x="2530321" y="1588007"/>
                    </a:cubicBezTo>
                    <a:cubicBezTo>
                      <a:pt x="2535914" y="1522417"/>
                      <a:pt x="2570112" y="1455539"/>
                      <a:pt x="2627324" y="1429883"/>
                    </a:cubicBezTo>
                    <a:cubicBezTo>
                      <a:pt x="2683998" y="1404334"/>
                      <a:pt x="2735725" y="1418611"/>
                      <a:pt x="2780032" y="1450171"/>
                    </a:cubicBezTo>
                    <a:cubicBezTo>
                      <a:pt x="2856064" y="1504168"/>
                      <a:pt x="2912201" y="1605505"/>
                      <a:pt x="2938548" y="1680757"/>
                    </a:cubicBezTo>
                    <a:cubicBezTo>
                      <a:pt x="2990491" y="1824068"/>
                      <a:pt x="3019097" y="1979938"/>
                      <a:pt x="3035121" y="2139351"/>
                    </a:cubicBezTo>
                    <a:cubicBezTo>
                      <a:pt x="3057274" y="2360812"/>
                      <a:pt x="3054586" y="2588499"/>
                      <a:pt x="3048563" y="2800513"/>
                    </a:cubicBezTo>
                    <a:cubicBezTo>
                      <a:pt x="3040283" y="2857730"/>
                      <a:pt x="3030819" y="2915591"/>
                      <a:pt x="3022968" y="2972486"/>
                    </a:cubicBezTo>
                    <a:cubicBezTo>
                      <a:pt x="2926827" y="3668214"/>
                      <a:pt x="2857785" y="4323472"/>
                      <a:pt x="2808423" y="4736980"/>
                    </a:cubicBezTo>
                    <a:cubicBezTo>
                      <a:pt x="2788958" y="4900149"/>
                      <a:pt x="2773580" y="5023494"/>
                      <a:pt x="2760675" y="5096705"/>
                    </a:cubicBezTo>
                    <a:cubicBezTo>
                      <a:pt x="2726692" y="5174319"/>
                      <a:pt x="2693999" y="5252147"/>
                      <a:pt x="2664103" y="5330082"/>
                    </a:cubicBezTo>
                    <a:cubicBezTo>
                      <a:pt x="2592373" y="5517943"/>
                      <a:pt x="2526988" y="5707950"/>
                      <a:pt x="2468162" y="5899997"/>
                    </a:cubicBezTo>
                    <a:cubicBezTo>
                      <a:pt x="2409445" y="6091937"/>
                      <a:pt x="2357180" y="6285809"/>
                      <a:pt x="2310937" y="6481399"/>
                    </a:cubicBezTo>
                    <a:cubicBezTo>
                      <a:pt x="2294376" y="6551927"/>
                      <a:pt x="2278567" y="6622777"/>
                      <a:pt x="2264371" y="6693842"/>
                    </a:cubicBezTo>
                    <a:cubicBezTo>
                      <a:pt x="2250069" y="6765014"/>
                      <a:pt x="2237271" y="6836616"/>
                      <a:pt x="2226624" y="6908540"/>
                    </a:cubicBezTo>
                    <a:cubicBezTo>
                      <a:pt x="2220925" y="6947293"/>
                      <a:pt x="2220602" y="7035749"/>
                      <a:pt x="2219419" y="7079868"/>
                    </a:cubicBezTo>
                    <a:cubicBezTo>
                      <a:pt x="2216085" y="7085665"/>
                      <a:pt x="2214472" y="7092536"/>
                      <a:pt x="2215333" y="7099729"/>
                    </a:cubicBezTo>
                    <a:cubicBezTo>
                      <a:pt x="2218882" y="7133221"/>
                      <a:pt x="2242003" y="7139770"/>
                      <a:pt x="2244476" y="7140199"/>
                    </a:cubicBezTo>
                    <a:cubicBezTo>
                      <a:pt x="2248133" y="7140843"/>
                      <a:pt x="2281040" y="7137193"/>
                      <a:pt x="2283729" y="7102412"/>
                    </a:cubicBezTo>
                    <a:cubicBezTo>
                      <a:pt x="2286095" y="7072032"/>
                      <a:pt x="2286310" y="6962537"/>
                      <a:pt x="2293408" y="6918845"/>
                    </a:cubicBezTo>
                    <a:cubicBezTo>
                      <a:pt x="2304807" y="6848210"/>
                      <a:pt x="2318250" y="6777897"/>
                      <a:pt x="2333198" y="6708012"/>
                    </a:cubicBezTo>
                    <a:cubicBezTo>
                      <a:pt x="2348146" y="6637914"/>
                      <a:pt x="2364600" y="6568137"/>
                      <a:pt x="2381914" y="6498467"/>
                    </a:cubicBezTo>
                    <a:cubicBezTo>
                      <a:pt x="2429985" y="6305132"/>
                      <a:pt x="2484186" y="6113407"/>
                      <a:pt x="2544409" y="5923721"/>
                    </a:cubicBezTo>
                    <a:cubicBezTo>
                      <a:pt x="2584630" y="5797157"/>
                      <a:pt x="2628507" y="5671881"/>
                      <a:pt x="2674212" y="5547249"/>
                    </a:cubicBezTo>
                    <a:cubicBezTo>
                      <a:pt x="2703248" y="5502377"/>
                      <a:pt x="2738091" y="5460403"/>
                      <a:pt x="2776806" y="5420899"/>
                    </a:cubicBezTo>
                    <a:cubicBezTo>
                      <a:pt x="2840471" y="5355953"/>
                      <a:pt x="2912631" y="5297341"/>
                      <a:pt x="2979092" y="5242271"/>
                    </a:cubicBezTo>
                    <a:cubicBezTo>
                      <a:pt x="3210198" y="5050116"/>
                      <a:pt x="3569494" y="4827582"/>
                      <a:pt x="3917283" y="4770043"/>
                    </a:cubicBezTo>
                    <a:cubicBezTo>
                      <a:pt x="4146776" y="4732149"/>
                      <a:pt x="4371645" y="4766715"/>
                      <a:pt x="4547690" y="4939976"/>
                    </a:cubicBezTo>
                    <a:cubicBezTo>
                      <a:pt x="4665771" y="5054625"/>
                      <a:pt x="4643725" y="5219513"/>
                      <a:pt x="4558767" y="5343501"/>
                    </a:cubicBezTo>
                    <a:cubicBezTo>
                      <a:pt x="4473164" y="5468348"/>
                      <a:pt x="4322499" y="5555729"/>
                      <a:pt x="4171295" y="5510428"/>
                    </a:cubicBezTo>
                    <a:cubicBezTo>
                      <a:pt x="4152045" y="5504739"/>
                      <a:pt x="4135699" y="5494648"/>
                      <a:pt x="4122579" y="5481229"/>
                    </a:cubicBezTo>
                    <a:cubicBezTo>
                      <a:pt x="4108706" y="5467060"/>
                      <a:pt x="4098060" y="5449561"/>
                      <a:pt x="4091070" y="5430131"/>
                    </a:cubicBezTo>
                    <a:cubicBezTo>
                      <a:pt x="4073648" y="5381825"/>
                      <a:pt x="4077197" y="5316234"/>
                      <a:pt x="4100426" y="5263526"/>
                    </a:cubicBezTo>
                    <a:cubicBezTo>
                      <a:pt x="4121826" y="5215004"/>
                      <a:pt x="4160541" y="5176466"/>
                      <a:pt x="4218829" y="5180330"/>
                    </a:cubicBezTo>
                    <a:cubicBezTo>
                      <a:pt x="4246789" y="5182048"/>
                      <a:pt x="4284644" y="5194179"/>
                      <a:pt x="4311422" y="5214467"/>
                    </a:cubicBezTo>
                    <a:cubicBezTo>
                      <a:pt x="4331532" y="5229711"/>
                      <a:pt x="4345943" y="5250214"/>
                      <a:pt x="4332285" y="5275979"/>
                    </a:cubicBezTo>
                    <a:cubicBezTo>
                      <a:pt x="4323467" y="5292403"/>
                      <a:pt x="4329596" y="5312906"/>
                      <a:pt x="4346050" y="5321816"/>
                    </a:cubicBezTo>
                    <a:cubicBezTo>
                      <a:pt x="4362504" y="5330726"/>
                      <a:pt x="4383045" y="5324607"/>
                      <a:pt x="4391971" y="5308183"/>
                    </a:cubicBezTo>
                    <a:cubicBezTo>
                      <a:pt x="4419501" y="5258373"/>
                      <a:pt x="4407241" y="5214682"/>
                      <a:pt x="4376485" y="5179901"/>
                    </a:cubicBezTo>
                    <a:cubicBezTo>
                      <a:pt x="4340028" y="5138679"/>
                      <a:pt x="4272169" y="5112271"/>
                      <a:pt x="4224098" y="5108407"/>
                    </a:cubicBezTo>
                    <a:cubicBezTo>
                      <a:pt x="4149357" y="5102288"/>
                      <a:pt x="4092468" y="5137820"/>
                      <a:pt x="4054613" y="5192031"/>
                    </a:cubicBezTo>
                    <a:cubicBezTo>
                      <a:pt x="4002778" y="5266210"/>
                      <a:pt x="3989658" y="5377638"/>
                      <a:pt x="4016543" y="5456217"/>
                    </a:cubicBezTo>
                    <a:cubicBezTo>
                      <a:pt x="4026975" y="5486919"/>
                      <a:pt x="4043429" y="5514400"/>
                      <a:pt x="4064937" y="5536944"/>
                    </a:cubicBezTo>
                    <a:cubicBezTo>
                      <a:pt x="4086983" y="5560131"/>
                      <a:pt x="4114728" y="5577843"/>
                      <a:pt x="4147421" y="5588149"/>
                    </a:cubicBezTo>
                    <a:cubicBezTo>
                      <a:pt x="4333575" y="5646547"/>
                      <a:pt x="4523816" y="5546712"/>
                      <a:pt x="4631143" y="5393418"/>
                    </a:cubicBezTo>
                    <a:cubicBezTo>
                      <a:pt x="4742017" y="5235078"/>
                      <a:pt x="4762558" y="5023279"/>
                      <a:pt x="4611893" y="4874708"/>
                    </a:cubicBezTo>
                    <a:cubicBezTo>
                      <a:pt x="4412726" y="4680729"/>
                      <a:pt x="4160326" y="4638219"/>
                      <a:pt x="3902442" y="4683412"/>
                    </a:cubicBezTo>
                    <a:cubicBezTo>
                      <a:pt x="3541103" y="4746749"/>
                      <a:pt x="3169655" y="4983345"/>
                      <a:pt x="2931989" y="5186557"/>
                    </a:cubicBezTo>
                    <a:cubicBezTo>
                      <a:pt x="2870798" y="5239265"/>
                      <a:pt x="2805412" y="5295623"/>
                      <a:pt x="2745727" y="5356382"/>
                    </a:cubicBezTo>
                    <a:cubicBezTo>
                      <a:pt x="2878971" y="5016194"/>
                      <a:pt x="3052973" y="4679656"/>
                      <a:pt x="3259775" y="4359541"/>
                    </a:cubicBezTo>
                    <a:cubicBezTo>
                      <a:pt x="3395277" y="4149781"/>
                      <a:pt x="3544867" y="3946999"/>
                      <a:pt x="3707469" y="3755381"/>
                    </a:cubicBezTo>
                    <a:close/>
                    <a:moveTo>
                      <a:pt x="3771134" y="2660959"/>
                    </a:moveTo>
                    <a:cubicBezTo>
                      <a:pt x="3771134" y="2660530"/>
                      <a:pt x="3772209" y="2661067"/>
                      <a:pt x="3772747" y="2661282"/>
                    </a:cubicBezTo>
                    <a:lnTo>
                      <a:pt x="3773822" y="2661496"/>
                    </a:lnTo>
                    <a:cubicBezTo>
                      <a:pt x="3772317" y="2662355"/>
                      <a:pt x="3771026" y="2662570"/>
                      <a:pt x="3771134" y="2660959"/>
                    </a:cubicBezTo>
                    <a:close/>
                    <a:moveTo>
                      <a:pt x="3771241" y="1674745"/>
                    </a:moveTo>
                    <a:cubicBezTo>
                      <a:pt x="3771349" y="1675389"/>
                      <a:pt x="3771457" y="1676141"/>
                      <a:pt x="3771457" y="1676785"/>
                    </a:cubicBezTo>
                    <a:cubicBezTo>
                      <a:pt x="3771457" y="1679898"/>
                      <a:pt x="3770919" y="1682796"/>
                      <a:pt x="3769844" y="1685480"/>
                    </a:cubicBezTo>
                    <a:cubicBezTo>
                      <a:pt x="3771349" y="1682260"/>
                      <a:pt x="3771994" y="1678717"/>
                      <a:pt x="3771241" y="1674745"/>
                    </a:cubicBezTo>
                    <a:close/>
                    <a:moveTo>
                      <a:pt x="3923520" y="1389197"/>
                    </a:moveTo>
                    <a:lnTo>
                      <a:pt x="3922445" y="1389519"/>
                    </a:lnTo>
                    <a:lnTo>
                      <a:pt x="3921477" y="1389734"/>
                    </a:lnTo>
                    <a:cubicBezTo>
                      <a:pt x="3922122" y="1389627"/>
                      <a:pt x="3922767" y="1389412"/>
                      <a:pt x="3923520" y="1389197"/>
                    </a:cubicBezTo>
                    <a:close/>
                    <a:moveTo>
                      <a:pt x="3928897" y="1386836"/>
                    </a:moveTo>
                    <a:lnTo>
                      <a:pt x="3929650" y="1386406"/>
                    </a:lnTo>
                    <a:cubicBezTo>
                      <a:pt x="3929758" y="1386836"/>
                      <a:pt x="3929005" y="1387050"/>
                      <a:pt x="3928359" y="1387157"/>
                    </a:cubicBezTo>
                    <a:lnTo>
                      <a:pt x="3928897" y="1386836"/>
                    </a:lnTo>
                    <a:close/>
                    <a:moveTo>
                      <a:pt x="3768660" y="1666157"/>
                    </a:moveTo>
                    <a:cubicBezTo>
                      <a:pt x="3767693" y="1664547"/>
                      <a:pt x="3766617" y="1662937"/>
                      <a:pt x="3765327" y="1661649"/>
                    </a:cubicBezTo>
                    <a:cubicBezTo>
                      <a:pt x="3766940" y="1659931"/>
                      <a:pt x="3767908" y="1663366"/>
                      <a:pt x="3768660" y="1666157"/>
                    </a:cubicBezTo>
                    <a:close/>
                    <a:moveTo>
                      <a:pt x="1276927" y="2431126"/>
                    </a:moveTo>
                    <a:cubicBezTo>
                      <a:pt x="1320803" y="2447872"/>
                      <a:pt x="1363927" y="2469878"/>
                      <a:pt x="1406729" y="2494247"/>
                    </a:cubicBezTo>
                    <a:cubicBezTo>
                      <a:pt x="1507280" y="2551571"/>
                      <a:pt x="1604928" y="2622958"/>
                      <a:pt x="1698919" y="2678672"/>
                    </a:cubicBezTo>
                    <a:cubicBezTo>
                      <a:pt x="1765379" y="2717425"/>
                      <a:pt x="1831517" y="2756393"/>
                      <a:pt x="1897870" y="2795145"/>
                    </a:cubicBezTo>
                    <a:cubicBezTo>
                      <a:pt x="1863350" y="2799547"/>
                      <a:pt x="1821731" y="2799761"/>
                      <a:pt x="1777424" y="2797829"/>
                    </a:cubicBezTo>
                    <a:cubicBezTo>
                      <a:pt x="1763336" y="2797185"/>
                      <a:pt x="1749033" y="2796434"/>
                      <a:pt x="1734838" y="2795682"/>
                    </a:cubicBezTo>
                    <a:cubicBezTo>
                      <a:pt x="1720535" y="2794824"/>
                      <a:pt x="1706339" y="2794072"/>
                      <a:pt x="1692251" y="2792998"/>
                    </a:cubicBezTo>
                    <a:cubicBezTo>
                      <a:pt x="1641169" y="2789134"/>
                      <a:pt x="1592560" y="2782264"/>
                      <a:pt x="1556642" y="2766591"/>
                    </a:cubicBezTo>
                    <a:cubicBezTo>
                      <a:pt x="1545242" y="2760794"/>
                      <a:pt x="1531262" y="2765302"/>
                      <a:pt x="1525455" y="2776681"/>
                    </a:cubicBezTo>
                    <a:cubicBezTo>
                      <a:pt x="1519647" y="2788061"/>
                      <a:pt x="1524164" y="2801908"/>
                      <a:pt x="1535564" y="2807705"/>
                    </a:cubicBezTo>
                    <a:cubicBezTo>
                      <a:pt x="1560943" y="2822734"/>
                      <a:pt x="1592560" y="2835079"/>
                      <a:pt x="1627942" y="2844311"/>
                    </a:cubicBezTo>
                    <a:cubicBezTo>
                      <a:pt x="1657946" y="2852041"/>
                      <a:pt x="1690423" y="2857837"/>
                      <a:pt x="1723331" y="2860306"/>
                    </a:cubicBezTo>
                    <a:cubicBezTo>
                      <a:pt x="1749141" y="2862239"/>
                      <a:pt x="1775166" y="2862024"/>
                      <a:pt x="1800223" y="2860414"/>
                    </a:cubicBezTo>
                    <a:cubicBezTo>
                      <a:pt x="1842917" y="2857730"/>
                      <a:pt x="1882600" y="2850645"/>
                      <a:pt x="1914754" y="2841842"/>
                    </a:cubicBezTo>
                    <a:cubicBezTo>
                      <a:pt x="1927014" y="2839373"/>
                      <a:pt x="1934219" y="2827780"/>
                      <a:pt x="1933036" y="2815757"/>
                    </a:cubicBezTo>
                    <a:cubicBezTo>
                      <a:pt x="1946156" y="2823378"/>
                      <a:pt x="1959384" y="2831215"/>
                      <a:pt x="1972504" y="2838837"/>
                    </a:cubicBezTo>
                    <a:cubicBezTo>
                      <a:pt x="2033588" y="2874154"/>
                      <a:pt x="2094994" y="2908828"/>
                      <a:pt x="2156508" y="2943180"/>
                    </a:cubicBezTo>
                    <a:cubicBezTo>
                      <a:pt x="2157475" y="2943716"/>
                      <a:pt x="2158443" y="2944253"/>
                      <a:pt x="2159411" y="2944683"/>
                    </a:cubicBezTo>
                    <a:cubicBezTo>
                      <a:pt x="2155002" y="2944683"/>
                      <a:pt x="2150700" y="2944468"/>
                      <a:pt x="2146291" y="2944468"/>
                    </a:cubicBezTo>
                    <a:cubicBezTo>
                      <a:pt x="2131020" y="2944575"/>
                      <a:pt x="2115749" y="2944790"/>
                      <a:pt x="2100371" y="2945649"/>
                    </a:cubicBezTo>
                    <a:cubicBezTo>
                      <a:pt x="2087681" y="2946293"/>
                      <a:pt x="2074884" y="2947366"/>
                      <a:pt x="2062301" y="2948762"/>
                    </a:cubicBezTo>
                    <a:cubicBezTo>
                      <a:pt x="2049504" y="2950157"/>
                      <a:pt x="2037029" y="2952197"/>
                      <a:pt x="2024339" y="2954022"/>
                    </a:cubicBezTo>
                    <a:cubicBezTo>
                      <a:pt x="2021005" y="2954559"/>
                      <a:pt x="1966374" y="2962073"/>
                      <a:pt x="1944651" y="2963254"/>
                    </a:cubicBezTo>
                    <a:cubicBezTo>
                      <a:pt x="1944006" y="2963254"/>
                      <a:pt x="1943038" y="2963469"/>
                      <a:pt x="1942393" y="2963683"/>
                    </a:cubicBezTo>
                    <a:lnTo>
                      <a:pt x="1942608" y="2963790"/>
                    </a:lnTo>
                    <a:lnTo>
                      <a:pt x="1942285" y="2963683"/>
                    </a:lnTo>
                    <a:cubicBezTo>
                      <a:pt x="1941425" y="2963898"/>
                      <a:pt x="1940780" y="2964005"/>
                      <a:pt x="1940780" y="2963576"/>
                    </a:cubicBezTo>
                    <a:cubicBezTo>
                      <a:pt x="1940780" y="2963469"/>
                      <a:pt x="1940887" y="2963361"/>
                      <a:pt x="1940887" y="2963361"/>
                    </a:cubicBezTo>
                    <a:cubicBezTo>
                      <a:pt x="1929057" y="2960248"/>
                      <a:pt x="1916690" y="2967011"/>
                      <a:pt x="1912926" y="2978820"/>
                    </a:cubicBezTo>
                    <a:cubicBezTo>
                      <a:pt x="1909377" y="2987300"/>
                      <a:pt x="1910345" y="2999753"/>
                      <a:pt x="1927552" y="3008018"/>
                    </a:cubicBezTo>
                    <a:cubicBezTo>
                      <a:pt x="1929810" y="3009092"/>
                      <a:pt x="1935295" y="3010166"/>
                      <a:pt x="1943145" y="3011024"/>
                    </a:cubicBezTo>
                    <a:cubicBezTo>
                      <a:pt x="1966374" y="3013815"/>
                      <a:pt x="2026060" y="3014674"/>
                      <a:pt x="2029716" y="3014674"/>
                    </a:cubicBezTo>
                    <a:cubicBezTo>
                      <a:pt x="2042406" y="3014137"/>
                      <a:pt x="2054988" y="3014030"/>
                      <a:pt x="2067678" y="3013279"/>
                    </a:cubicBezTo>
                    <a:cubicBezTo>
                      <a:pt x="2080368" y="3012527"/>
                      <a:pt x="2092950" y="3011561"/>
                      <a:pt x="2105533" y="3010273"/>
                    </a:cubicBezTo>
                    <a:cubicBezTo>
                      <a:pt x="2120696" y="3008663"/>
                      <a:pt x="2135752" y="3006408"/>
                      <a:pt x="2150915" y="3004261"/>
                    </a:cubicBezTo>
                    <a:cubicBezTo>
                      <a:pt x="2173607" y="3000933"/>
                      <a:pt x="2195975" y="2996961"/>
                      <a:pt x="2218666" y="2993419"/>
                    </a:cubicBezTo>
                    <a:cubicBezTo>
                      <a:pt x="2225119" y="2992990"/>
                      <a:pt x="2230819" y="2989876"/>
                      <a:pt x="2234798" y="2985475"/>
                    </a:cubicBezTo>
                    <a:cubicBezTo>
                      <a:pt x="2363202" y="3056326"/>
                      <a:pt x="2491822" y="3126424"/>
                      <a:pt x="2621947" y="3194698"/>
                    </a:cubicBezTo>
                    <a:cubicBezTo>
                      <a:pt x="2633669" y="3201032"/>
                      <a:pt x="2648402" y="3196738"/>
                      <a:pt x="2654747" y="3185037"/>
                    </a:cubicBezTo>
                    <a:cubicBezTo>
                      <a:pt x="2661199" y="3173335"/>
                      <a:pt x="2656790" y="3158629"/>
                      <a:pt x="2645068" y="3152295"/>
                    </a:cubicBezTo>
                    <a:cubicBezTo>
                      <a:pt x="2516018" y="3079727"/>
                      <a:pt x="2388582" y="3005120"/>
                      <a:pt x="2260930" y="2930727"/>
                    </a:cubicBezTo>
                    <a:cubicBezTo>
                      <a:pt x="2260500" y="2930405"/>
                      <a:pt x="2259962" y="2930190"/>
                      <a:pt x="2259532" y="2929868"/>
                    </a:cubicBezTo>
                    <a:cubicBezTo>
                      <a:pt x="2264371" y="2925574"/>
                      <a:pt x="2268243" y="2919241"/>
                      <a:pt x="2268566" y="2907647"/>
                    </a:cubicBezTo>
                    <a:cubicBezTo>
                      <a:pt x="2268888" y="2897020"/>
                      <a:pt x="2265124" y="2868680"/>
                      <a:pt x="2264479" y="2865996"/>
                    </a:cubicBezTo>
                    <a:cubicBezTo>
                      <a:pt x="2261468" y="2854080"/>
                      <a:pt x="2257489" y="2842594"/>
                      <a:pt x="2253080" y="2831107"/>
                    </a:cubicBezTo>
                    <a:cubicBezTo>
                      <a:pt x="2248993" y="2820158"/>
                      <a:pt x="2244261" y="2809530"/>
                      <a:pt x="2239530" y="2798795"/>
                    </a:cubicBezTo>
                    <a:cubicBezTo>
                      <a:pt x="2233507" y="2785484"/>
                      <a:pt x="2227592" y="2772065"/>
                      <a:pt x="2220925" y="2759076"/>
                    </a:cubicBezTo>
                    <a:cubicBezTo>
                      <a:pt x="2214365" y="2746087"/>
                      <a:pt x="2207375" y="2733312"/>
                      <a:pt x="2200062" y="2720860"/>
                    </a:cubicBezTo>
                    <a:cubicBezTo>
                      <a:pt x="2191351" y="2705939"/>
                      <a:pt x="2181995" y="2691339"/>
                      <a:pt x="2172746" y="2676740"/>
                    </a:cubicBezTo>
                    <a:cubicBezTo>
                      <a:pt x="2158981" y="2655055"/>
                      <a:pt x="2144786" y="2633800"/>
                      <a:pt x="2131450" y="2611794"/>
                    </a:cubicBezTo>
                    <a:cubicBezTo>
                      <a:pt x="2125428" y="2599878"/>
                      <a:pt x="2110802" y="2595155"/>
                      <a:pt x="2098973" y="2601273"/>
                    </a:cubicBezTo>
                    <a:cubicBezTo>
                      <a:pt x="2087036" y="2607285"/>
                      <a:pt x="2082304" y="2621777"/>
                      <a:pt x="2088326" y="2633693"/>
                    </a:cubicBezTo>
                    <a:cubicBezTo>
                      <a:pt x="2102629" y="2667186"/>
                      <a:pt x="2117363" y="2700249"/>
                      <a:pt x="2133494" y="2732883"/>
                    </a:cubicBezTo>
                    <a:cubicBezTo>
                      <a:pt x="2139839" y="2745765"/>
                      <a:pt x="2146291" y="2758540"/>
                      <a:pt x="2153281" y="2771099"/>
                    </a:cubicBezTo>
                    <a:cubicBezTo>
                      <a:pt x="2163498" y="2789671"/>
                      <a:pt x="2174790" y="2807705"/>
                      <a:pt x="2185006" y="2826384"/>
                    </a:cubicBezTo>
                    <a:cubicBezTo>
                      <a:pt x="2191566" y="2837548"/>
                      <a:pt x="2198126" y="2848713"/>
                      <a:pt x="2204041" y="2860306"/>
                    </a:cubicBezTo>
                    <a:cubicBezTo>
                      <a:pt x="2207912" y="2867606"/>
                      <a:pt x="2211569" y="2874906"/>
                      <a:pt x="2214795" y="2882527"/>
                    </a:cubicBezTo>
                    <a:cubicBezTo>
                      <a:pt x="2215225" y="2883708"/>
                      <a:pt x="2221247" y="2894873"/>
                      <a:pt x="2223183" y="2902602"/>
                    </a:cubicBezTo>
                    <a:lnTo>
                      <a:pt x="2222861" y="2903460"/>
                    </a:lnTo>
                    <a:lnTo>
                      <a:pt x="2222646" y="2903997"/>
                    </a:lnTo>
                    <a:lnTo>
                      <a:pt x="2223291" y="2903031"/>
                    </a:lnTo>
                    <a:cubicBezTo>
                      <a:pt x="2223936" y="2905822"/>
                      <a:pt x="2223076" y="2907110"/>
                      <a:pt x="2222108" y="2908184"/>
                    </a:cubicBezTo>
                    <a:cubicBezTo>
                      <a:pt x="2222000" y="2908077"/>
                      <a:pt x="2221893" y="2908077"/>
                      <a:pt x="2221678" y="2907969"/>
                    </a:cubicBezTo>
                    <a:cubicBezTo>
                      <a:pt x="2221893" y="2906681"/>
                      <a:pt x="2222108" y="2905286"/>
                      <a:pt x="2222646" y="2903997"/>
                    </a:cubicBezTo>
                    <a:cubicBezTo>
                      <a:pt x="2221893" y="2905071"/>
                      <a:pt x="2221247" y="2906252"/>
                      <a:pt x="2220710" y="2907325"/>
                    </a:cubicBezTo>
                    <a:cubicBezTo>
                      <a:pt x="2148980" y="2865459"/>
                      <a:pt x="2077357" y="2823486"/>
                      <a:pt x="2005304" y="2782156"/>
                    </a:cubicBezTo>
                    <a:cubicBezTo>
                      <a:pt x="1988528" y="2772495"/>
                      <a:pt x="1971429" y="2763048"/>
                      <a:pt x="1954545" y="2753494"/>
                    </a:cubicBezTo>
                    <a:cubicBezTo>
                      <a:pt x="1956481" y="2749630"/>
                      <a:pt x="1958524" y="2745658"/>
                      <a:pt x="1957986" y="2740934"/>
                    </a:cubicBezTo>
                    <a:cubicBezTo>
                      <a:pt x="1956481" y="2729878"/>
                      <a:pt x="1932069" y="2664287"/>
                      <a:pt x="1926584" y="2652479"/>
                    </a:cubicBezTo>
                    <a:cubicBezTo>
                      <a:pt x="1914324" y="2627359"/>
                      <a:pt x="1901742" y="2602025"/>
                      <a:pt x="1887224" y="2577657"/>
                    </a:cubicBezTo>
                    <a:cubicBezTo>
                      <a:pt x="1877760" y="2561447"/>
                      <a:pt x="1867544" y="2545667"/>
                      <a:pt x="1856682" y="2530423"/>
                    </a:cubicBezTo>
                    <a:cubicBezTo>
                      <a:pt x="1829367" y="2491885"/>
                      <a:pt x="1798932" y="2456138"/>
                      <a:pt x="1768498" y="2421142"/>
                    </a:cubicBezTo>
                    <a:cubicBezTo>
                      <a:pt x="1760325" y="2410622"/>
                      <a:pt x="1745162" y="2408690"/>
                      <a:pt x="1734623" y="2416848"/>
                    </a:cubicBezTo>
                    <a:cubicBezTo>
                      <a:pt x="1724084" y="2425007"/>
                      <a:pt x="1722148" y="2440143"/>
                      <a:pt x="1730213" y="2450663"/>
                    </a:cubicBezTo>
                    <a:lnTo>
                      <a:pt x="1875287" y="2680068"/>
                    </a:lnTo>
                    <a:cubicBezTo>
                      <a:pt x="1880449" y="2688226"/>
                      <a:pt x="1882384" y="2701322"/>
                      <a:pt x="1885073" y="2713024"/>
                    </a:cubicBezTo>
                    <a:cubicBezTo>
                      <a:pt x="1885181" y="2713453"/>
                      <a:pt x="1885288" y="2713882"/>
                      <a:pt x="1885396" y="2714312"/>
                    </a:cubicBezTo>
                    <a:cubicBezTo>
                      <a:pt x="1833346" y="2684898"/>
                      <a:pt x="1781296" y="2655377"/>
                      <a:pt x="1729246" y="2625964"/>
                    </a:cubicBezTo>
                    <a:cubicBezTo>
                      <a:pt x="1633426" y="2572826"/>
                      <a:pt x="1533843" y="2503801"/>
                      <a:pt x="1431464" y="2449375"/>
                    </a:cubicBezTo>
                    <a:cubicBezTo>
                      <a:pt x="1385758" y="2425114"/>
                      <a:pt x="1339408" y="2403644"/>
                      <a:pt x="1292843" y="2387542"/>
                    </a:cubicBezTo>
                    <a:cubicBezTo>
                      <a:pt x="1280798" y="2383248"/>
                      <a:pt x="1267463" y="2389367"/>
                      <a:pt x="1263161" y="2401390"/>
                    </a:cubicBezTo>
                    <a:cubicBezTo>
                      <a:pt x="1258752" y="2413520"/>
                      <a:pt x="1264989" y="2426724"/>
                      <a:pt x="1276927" y="2431126"/>
                    </a:cubicBezTo>
                    <a:close/>
                    <a:moveTo>
                      <a:pt x="2250176" y="2889613"/>
                    </a:moveTo>
                    <a:lnTo>
                      <a:pt x="2249961" y="2889613"/>
                    </a:lnTo>
                    <a:lnTo>
                      <a:pt x="2249854" y="2889505"/>
                    </a:lnTo>
                    <a:lnTo>
                      <a:pt x="2250176" y="2889613"/>
                    </a:lnTo>
                    <a:close/>
                    <a:moveTo>
                      <a:pt x="2228668" y="2895087"/>
                    </a:moveTo>
                    <a:cubicBezTo>
                      <a:pt x="2230926" y="2892940"/>
                      <a:pt x="2233615" y="2891330"/>
                      <a:pt x="2236411" y="2890364"/>
                    </a:cubicBezTo>
                    <a:cubicBezTo>
                      <a:pt x="2232647" y="2891437"/>
                      <a:pt x="2229098" y="2893477"/>
                      <a:pt x="2226409" y="2897342"/>
                    </a:cubicBezTo>
                    <a:cubicBezTo>
                      <a:pt x="2227055" y="2896590"/>
                      <a:pt x="2227808" y="2895839"/>
                      <a:pt x="2228668" y="2895087"/>
                    </a:cubicBezTo>
                    <a:close/>
                    <a:moveTo>
                      <a:pt x="1942285" y="2963790"/>
                    </a:moveTo>
                    <a:lnTo>
                      <a:pt x="1940887" y="2963469"/>
                    </a:lnTo>
                    <a:cubicBezTo>
                      <a:pt x="1941102" y="2963039"/>
                      <a:pt x="1941747" y="2963361"/>
                      <a:pt x="1942393" y="2963790"/>
                    </a:cubicBezTo>
                    <a:lnTo>
                      <a:pt x="1942285" y="2963790"/>
                    </a:lnTo>
                    <a:close/>
                    <a:moveTo>
                      <a:pt x="2663350" y="1565142"/>
                    </a:moveTo>
                    <a:cubicBezTo>
                      <a:pt x="2666361" y="1566323"/>
                      <a:pt x="2668942" y="1568685"/>
                      <a:pt x="2672169" y="1569006"/>
                    </a:cubicBezTo>
                    <a:cubicBezTo>
                      <a:pt x="2667222" y="1569006"/>
                      <a:pt x="2660446" y="1568685"/>
                      <a:pt x="2663243" y="1565249"/>
                    </a:cubicBezTo>
                    <a:cubicBezTo>
                      <a:pt x="2663243" y="1565142"/>
                      <a:pt x="2663350" y="1565142"/>
                      <a:pt x="2663350" y="1565142"/>
                    </a:cubicBezTo>
                    <a:close/>
                    <a:moveTo>
                      <a:pt x="2252434" y="3775026"/>
                    </a:moveTo>
                    <a:cubicBezTo>
                      <a:pt x="2185651" y="3791128"/>
                      <a:pt x="2121019" y="3825158"/>
                      <a:pt x="2063699" y="3857792"/>
                    </a:cubicBezTo>
                    <a:cubicBezTo>
                      <a:pt x="2032190" y="3875504"/>
                      <a:pt x="2002401" y="3895364"/>
                      <a:pt x="1973150" y="3915975"/>
                    </a:cubicBezTo>
                    <a:cubicBezTo>
                      <a:pt x="1972289" y="3919196"/>
                      <a:pt x="1973257" y="3922631"/>
                      <a:pt x="1971321" y="3925637"/>
                    </a:cubicBezTo>
                    <a:cubicBezTo>
                      <a:pt x="1922497" y="4004967"/>
                      <a:pt x="1890343" y="4094819"/>
                      <a:pt x="1861952" y="4187568"/>
                    </a:cubicBezTo>
                    <a:cubicBezTo>
                      <a:pt x="1843024" y="4249294"/>
                      <a:pt x="1826033" y="4312307"/>
                      <a:pt x="1807536" y="4374784"/>
                    </a:cubicBezTo>
                    <a:cubicBezTo>
                      <a:pt x="1794953" y="4417402"/>
                      <a:pt x="1781941" y="4459697"/>
                      <a:pt x="1766885" y="4501027"/>
                    </a:cubicBezTo>
                    <a:cubicBezTo>
                      <a:pt x="1743333" y="4565651"/>
                      <a:pt x="1715588" y="4627806"/>
                      <a:pt x="1681067" y="4685237"/>
                    </a:cubicBezTo>
                    <a:cubicBezTo>
                      <a:pt x="1619231" y="4788077"/>
                      <a:pt x="1535886" y="4875996"/>
                      <a:pt x="1414042" y="4936434"/>
                    </a:cubicBezTo>
                    <a:cubicBezTo>
                      <a:pt x="1397588" y="4945237"/>
                      <a:pt x="1377048" y="4938902"/>
                      <a:pt x="1368229" y="4922478"/>
                    </a:cubicBezTo>
                    <a:cubicBezTo>
                      <a:pt x="1359411" y="4905946"/>
                      <a:pt x="1365756" y="4885443"/>
                      <a:pt x="1382210" y="4876748"/>
                    </a:cubicBezTo>
                    <a:cubicBezTo>
                      <a:pt x="1486847" y="4817384"/>
                      <a:pt x="1554598" y="4735048"/>
                      <a:pt x="1605573" y="4642083"/>
                    </a:cubicBezTo>
                    <a:cubicBezTo>
                      <a:pt x="1635254" y="4587765"/>
                      <a:pt x="1658914" y="4529582"/>
                      <a:pt x="1680422" y="4469788"/>
                    </a:cubicBezTo>
                    <a:cubicBezTo>
                      <a:pt x="1694832" y="4429747"/>
                      <a:pt x="1708490" y="4389169"/>
                      <a:pt x="1721933" y="4348269"/>
                    </a:cubicBezTo>
                    <a:cubicBezTo>
                      <a:pt x="1759357" y="4234694"/>
                      <a:pt x="1795921" y="4120260"/>
                      <a:pt x="1846035" y="4015702"/>
                    </a:cubicBezTo>
                    <a:cubicBezTo>
                      <a:pt x="1822807" y="4035133"/>
                      <a:pt x="1799148" y="4054026"/>
                      <a:pt x="1776026" y="4073671"/>
                    </a:cubicBezTo>
                    <a:cubicBezTo>
                      <a:pt x="1707307" y="4132176"/>
                      <a:pt x="1638050" y="4190144"/>
                      <a:pt x="1564922" y="4242960"/>
                    </a:cubicBezTo>
                    <a:cubicBezTo>
                      <a:pt x="1505344" y="4285041"/>
                      <a:pt x="1444368" y="4327873"/>
                      <a:pt x="1378230" y="4358038"/>
                    </a:cubicBezTo>
                    <a:cubicBezTo>
                      <a:pt x="1331880" y="4379078"/>
                      <a:pt x="1283271" y="4394214"/>
                      <a:pt x="1231114" y="4399260"/>
                    </a:cubicBezTo>
                    <a:cubicBezTo>
                      <a:pt x="1212617" y="4401514"/>
                      <a:pt x="1195625" y="4388310"/>
                      <a:pt x="1193367" y="4369739"/>
                    </a:cubicBezTo>
                    <a:cubicBezTo>
                      <a:pt x="1191108" y="4351167"/>
                      <a:pt x="1204336" y="4334314"/>
                      <a:pt x="1222941" y="4332059"/>
                    </a:cubicBezTo>
                    <a:cubicBezTo>
                      <a:pt x="1266710" y="4325511"/>
                      <a:pt x="1307038" y="4310161"/>
                      <a:pt x="1345323" y="4290408"/>
                    </a:cubicBezTo>
                    <a:cubicBezTo>
                      <a:pt x="1405546" y="4259277"/>
                      <a:pt x="1460500" y="4216552"/>
                      <a:pt x="1514163" y="4174686"/>
                    </a:cubicBezTo>
                    <a:cubicBezTo>
                      <a:pt x="1584387" y="4121334"/>
                      <a:pt x="1649450" y="4061648"/>
                      <a:pt x="1716341" y="4004109"/>
                    </a:cubicBezTo>
                    <a:cubicBezTo>
                      <a:pt x="1762153" y="3964712"/>
                      <a:pt x="1808826" y="3926388"/>
                      <a:pt x="1857327" y="3890641"/>
                    </a:cubicBezTo>
                    <a:cubicBezTo>
                      <a:pt x="1910130" y="3851458"/>
                      <a:pt x="1965406" y="3815819"/>
                      <a:pt x="2024447" y="3785224"/>
                    </a:cubicBezTo>
                    <a:cubicBezTo>
                      <a:pt x="2089294" y="3752161"/>
                      <a:pt x="2162530" y="3718346"/>
                      <a:pt x="2237056" y="3704176"/>
                    </a:cubicBezTo>
                    <a:cubicBezTo>
                      <a:pt x="2254585" y="3700848"/>
                      <a:pt x="2272115" y="3700419"/>
                      <a:pt x="2289644" y="3699345"/>
                    </a:cubicBezTo>
                    <a:cubicBezTo>
                      <a:pt x="2264157" y="3680345"/>
                      <a:pt x="2239960" y="3662310"/>
                      <a:pt x="2218882" y="3648032"/>
                    </a:cubicBezTo>
                    <a:cubicBezTo>
                      <a:pt x="2100694" y="3567950"/>
                      <a:pt x="1965514" y="3485291"/>
                      <a:pt x="1822376" y="3416588"/>
                    </a:cubicBezTo>
                    <a:cubicBezTo>
                      <a:pt x="1684508" y="3350461"/>
                      <a:pt x="1539112" y="3297861"/>
                      <a:pt x="1394147" y="3274673"/>
                    </a:cubicBezTo>
                    <a:cubicBezTo>
                      <a:pt x="1200034" y="3243542"/>
                      <a:pt x="1006245" y="3265441"/>
                      <a:pt x="832781" y="3385672"/>
                    </a:cubicBezTo>
                    <a:cubicBezTo>
                      <a:pt x="708785" y="3471121"/>
                      <a:pt x="657273" y="3552706"/>
                      <a:pt x="652326" y="3623986"/>
                    </a:cubicBezTo>
                    <a:cubicBezTo>
                      <a:pt x="648025" y="3686141"/>
                      <a:pt x="680502" y="3737347"/>
                      <a:pt x="722766" y="3768478"/>
                    </a:cubicBezTo>
                    <a:cubicBezTo>
                      <a:pt x="754813" y="3791987"/>
                      <a:pt x="792453" y="3804977"/>
                      <a:pt x="824607" y="3800468"/>
                    </a:cubicBezTo>
                    <a:cubicBezTo>
                      <a:pt x="890853" y="3791021"/>
                      <a:pt x="936558" y="3747867"/>
                      <a:pt x="934945" y="3707718"/>
                    </a:cubicBezTo>
                    <a:cubicBezTo>
                      <a:pt x="934407" y="3693763"/>
                      <a:pt x="925589" y="3681740"/>
                      <a:pt x="908920" y="3674225"/>
                    </a:cubicBezTo>
                    <a:cubicBezTo>
                      <a:pt x="885583" y="3663812"/>
                      <a:pt x="851170" y="3660914"/>
                      <a:pt x="804282" y="3667462"/>
                    </a:cubicBezTo>
                    <a:cubicBezTo>
                      <a:pt x="786538" y="3670146"/>
                      <a:pt x="769976" y="3658016"/>
                      <a:pt x="767288" y="3640303"/>
                    </a:cubicBezTo>
                    <a:cubicBezTo>
                      <a:pt x="764599" y="3622698"/>
                      <a:pt x="776752" y="3606166"/>
                      <a:pt x="794496" y="3603375"/>
                    </a:cubicBezTo>
                    <a:cubicBezTo>
                      <a:pt x="942258" y="3579222"/>
                      <a:pt x="1000545" y="3642558"/>
                      <a:pt x="1004309" y="3704283"/>
                    </a:cubicBezTo>
                    <a:cubicBezTo>
                      <a:pt x="1008396" y="3770625"/>
                      <a:pt x="945054" y="3855430"/>
                      <a:pt x="835792" y="3873250"/>
                    </a:cubicBezTo>
                    <a:cubicBezTo>
                      <a:pt x="786645" y="3881301"/>
                      <a:pt x="727820" y="3865414"/>
                      <a:pt x="678028" y="3830311"/>
                    </a:cubicBezTo>
                    <a:cubicBezTo>
                      <a:pt x="614902" y="3785868"/>
                      <a:pt x="567261" y="3710724"/>
                      <a:pt x="571993" y="3619156"/>
                    </a:cubicBezTo>
                    <a:cubicBezTo>
                      <a:pt x="576509" y="3530807"/>
                      <a:pt x="631571" y="3423566"/>
                      <a:pt x="783419" y="3315465"/>
                    </a:cubicBezTo>
                    <a:cubicBezTo>
                      <a:pt x="894617" y="3236779"/>
                      <a:pt x="1013773" y="3194591"/>
                      <a:pt x="1136370" y="3178918"/>
                    </a:cubicBezTo>
                    <a:cubicBezTo>
                      <a:pt x="1030119" y="3119017"/>
                      <a:pt x="932686" y="3053427"/>
                      <a:pt x="842889" y="2981933"/>
                    </a:cubicBezTo>
                    <a:cubicBezTo>
                      <a:pt x="713625" y="2878878"/>
                      <a:pt x="599416" y="2764766"/>
                      <a:pt x="497359" y="2639704"/>
                    </a:cubicBezTo>
                    <a:cubicBezTo>
                      <a:pt x="416273" y="2540514"/>
                      <a:pt x="342930" y="2434346"/>
                      <a:pt x="274318" y="2322381"/>
                    </a:cubicBezTo>
                    <a:cubicBezTo>
                      <a:pt x="176886" y="2163612"/>
                      <a:pt x="89777" y="1992605"/>
                      <a:pt x="3529" y="1812259"/>
                    </a:cubicBezTo>
                    <a:cubicBezTo>
                      <a:pt x="-4752" y="1795513"/>
                      <a:pt x="2023" y="1775224"/>
                      <a:pt x="18800" y="1766851"/>
                    </a:cubicBezTo>
                    <a:cubicBezTo>
                      <a:pt x="35576" y="1758585"/>
                      <a:pt x="55902" y="1765348"/>
                      <a:pt x="64290" y="1782094"/>
                    </a:cubicBezTo>
                    <a:cubicBezTo>
                      <a:pt x="173874" y="1993357"/>
                      <a:pt x="286255" y="2189698"/>
                      <a:pt x="410896" y="2370581"/>
                    </a:cubicBezTo>
                    <a:cubicBezTo>
                      <a:pt x="449718" y="2426831"/>
                      <a:pt x="490046" y="2481043"/>
                      <a:pt x="531450" y="2534288"/>
                    </a:cubicBezTo>
                    <a:cubicBezTo>
                      <a:pt x="529406" y="2528169"/>
                      <a:pt x="526610" y="2522265"/>
                      <a:pt x="524675" y="2516146"/>
                    </a:cubicBezTo>
                    <a:cubicBezTo>
                      <a:pt x="510909" y="2472455"/>
                      <a:pt x="499617" y="2428120"/>
                      <a:pt x="490261" y="2383784"/>
                    </a:cubicBezTo>
                    <a:cubicBezTo>
                      <a:pt x="473807" y="2302414"/>
                      <a:pt x="463376" y="2220400"/>
                      <a:pt x="458214" y="2137741"/>
                    </a:cubicBezTo>
                    <a:cubicBezTo>
                      <a:pt x="453375" y="2061953"/>
                      <a:pt x="452729" y="1985842"/>
                      <a:pt x="452084" y="1909732"/>
                    </a:cubicBezTo>
                    <a:cubicBezTo>
                      <a:pt x="451009" y="1797338"/>
                      <a:pt x="451331" y="1685051"/>
                      <a:pt x="440577" y="1573408"/>
                    </a:cubicBezTo>
                    <a:cubicBezTo>
                      <a:pt x="438319" y="1554944"/>
                      <a:pt x="451546" y="1537983"/>
                      <a:pt x="470151" y="1535729"/>
                    </a:cubicBezTo>
                    <a:cubicBezTo>
                      <a:pt x="488648" y="1533474"/>
                      <a:pt x="505640" y="1546678"/>
                      <a:pt x="507898" y="1565249"/>
                    </a:cubicBezTo>
                    <a:cubicBezTo>
                      <a:pt x="527148" y="1694283"/>
                      <a:pt x="534246" y="1825034"/>
                      <a:pt x="540268" y="1955677"/>
                    </a:cubicBezTo>
                    <a:cubicBezTo>
                      <a:pt x="544247" y="2041020"/>
                      <a:pt x="548011" y="2126362"/>
                      <a:pt x="555754" y="2211168"/>
                    </a:cubicBezTo>
                    <a:cubicBezTo>
                      <a:pt x="560486" y="2263554"/>
                      <a:pt x="565970" y="2315833"/>
                      <a:pt x="575004" y="2367790"/>
                    </a:cubicBezTo>
                    <a:cubicBezTo>
                      <a:pt x="582102" y="2409870"/>
                      <a:pt x="591243" y="2452059"/>
                      <a:pt x="602212" y="2493710"/>
                    </a:cubicBezTo>
                    <a:cubicBezTo>
                      <a:pt x="613289" y="2535361"/>
                      <a:pt x="625979" y="2576476"/>
                      <a:pt x="641034" y="2616517"/>
                    </a:cubicBezTo>
                    <a:cubicBezTo>
                      <a:pt x="646734" y="2631546"/>
                      <a:pt x="652434" y="2646575"/>
                      <a:pt x="658779" y="2661389"/>
                    </a:cubicBezTo>
                    <a:cubicBezTo>
                      <a:pt x="664801" y="2675881"/>
                      <a:pt x="671253" y="2690265"/>
                      <a:pt x="678351" y="2704221"/>
                    </a:cubicBezTo>
                    <a:cubicBezTo>
                      <a:pt x="679212" y="2705939"/>
                      <a:pt x="680072" y="2709159"/>
                      <a:pt x="681040" y="2712272"/>
                    </a:cubicBezTo>
                    <a:cubicBezTo>
                      <a:pt x="684588" y="2716137"/>
                      <a:pt x="687707" y="2720431"/>
                      <a:pt x="691256" y="2724295"/>
                    </a:cubicBezTo>
                    <a:cubicBezTo>
                      <a:pt x="849987" y="2895410"/>
                      <a:pt x="1035173" y="3046127"/>
                      <a:pt x="1263591" y="3171618"/>
                    </a:cubicBezTo>
                    <a:cubicBezTo>
                      <a:pt x="1311770" y="3172477"/>
                      <a:pt x="1360164" y="3176342"/>
                      <a:pt x="1408557" y="3184071"/>
                    </a:cubicBezTo>
                    <a:cubicBezTo>
                      <a:pt x="1562234" y="3208439"/>
                      <a:pt x="1716018" y="3265334"/>
                      <a:pt x="1861199" y="3337043"/>
                    </a:cubicBezTo>
                    <a:cubicBezTo>
                      <a:pt x="2007563" y="3409288"/>
                      <a:pt x="2145001" y="3496993"/>
                      <a:pt x="2265124" y="3581262"/>
                    </a:cubicBezTo>
                    <a:cubicBezTo>
                      <a:pt x="2343845" y="3636653"/>
                      <a:pt x="2457086" y="3737239"/>
                      <a:pt x="2574628" y="3810237"/>
                    </a:cubicBezTo>
                    <a:cubicBezTo>
                      <a:pt x="2649585" y="3856826"/>
                      <a:pt x="2725939" y="3892895"/>
                      <a:pt x="2795841" y="3893647"/>
                    </a:cubicBezTo>
                    <a:cubicBezTo>
                      <a:pt x="2814553" y="3893647"/>
                      <a:pt x="2829824" y="3908783"/>
                      <a:pt x="2829824" y="3927461"/>
                    </a:cubicBezTo>
                    <a:cubicBezTo>
                      <a:pt x="2829824" y="3946140"/>
                      <a:pt x="2814553" y="3961276"/>
                      <a:pt x="2795841" y="3961276"/>
                    </a:cubicBezTo>
                    <a:cubicBezTo>
                      <a:pt x="2732714" y="3962028"/>
                      <a:pt x="2664103" y="3939914"/>
                      <a:pt x="2595169" y="3905347"/>
                    </a:cubicBezTo>
                    <a:cubicBezTo>
                      <a:pt x="2523224" y="3869171"/>
                      <a:pt x="2451063" y="3819361"/>
                      <a:pt x="2385033" y="3770625"/>
                    </a:cubicBezTo>
                    <a:cubicBezTo>
                      <a:pt x="2383312" y="3770410"/>
                      <a:pt x="2381807" y="3771698"/>
                      <a:pt x="2380086" y="3771269"/>
                    </a:cubicBezTo>
                    <a:cubicBezTo>
                      <a:pt x="2337607" y="3761178"/>
                      <a:pt x="2294591" y="3764828"/>
                      <a:pt x="2252434" y="3775026"/>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3" name="Google Shape;73;p2"/>
              <p:cNvSpPr/>
              <p:nvPr/>
            </p:nvSpPr>
            <p:spPr>
              <a:xfrm rot="1790023">
                <a:off x="2173465" y="9189958"/>
                <a:ext cx="1606933" cy="3956466"/>
              </a:xfrm>
              <a:custGeom>
                <a:avLst/>
                <a:gdLst/>
                <a:ahLst/>
                <a:cxnLst/>
                <a:rect l="l" t="t" r="r" b="b"/>
                <a:pathLst>
                  <a:path w="1606883" h="3956342" extrusionOk="0">
                    <a:moveTo>
                      <a:pt x="839038" y="115185"/>
                    </a:moveTo>
                    <a:cubicBezTo>
                      <a:pt x="839038" y="178736"/>
                      <a:pt x="791505" y="230263"/>
                      <a:pt x="733002" y="230263"/>
                    </a:cubicBezTo>
                    <a:cubicBezTo>
                      <a:pt x="674500" y="230263"/>
                      <a:pt x="627074" y="178736"/>
                      <a:pt x="627074" y="115185"/>
                    </a:cubicBezTo>
                    <a:cubicBezTo>
                      <a:pt x="627074" y="51635"/>
                      <a:pt x="674500" y="0"/>
                      <a:pt x="733002" y="0"/>
                    </a:cubicBezTo>
                    <a:cubicBezTo>
                      <a:pt x="791505" y="0"/>
                      <a:pt x="839038" y="51635"/>
                      <a:pt x="839038" y="115185"/>
                    </a:cubicBezTo>
                    <a:close/>
                    <a:moveTo>
                      <a:pt x="105928" y="245077"/>
                    </a:moveTo>
                    <a:cubicBezTo>
                      <a:pt x="47533" y="245077"/>
                      <a:pt x="0" y="296605"/>
                      <a:pt x="0" y="360155"/>
                    </a:cubicBezTo>
                    <a:cubicBezTo>
                      <a:pt x="0" y="423706"/>
                      <a:pt x="47533" y="475233"/>
                      <a:pt x="105928" y="475233"/>
                    </a:cubicBezTo>
                    <a:cubicBezTo>
                      <a:pt x="164431" y="475233"/>
                      <a:pt x="211964" y="423706"/>
                      <a:pt x="211964" y="360155"/>
                    </a:cubicBezTo>
                    <a:cubicBezTo>
                      <a:pt x="211964" y="296605"/>
                      <a:pt x="164431" y="245077"/>
                      <a:pt x="105928" y="245077"/>
                    </a:cubicBezTo>
                    <a:close/>
                    <a:moveTo>
                      <a:pt x="1264041" y="3053646"/>
                    </a:moveTo>
                    <a:cubicBezTo>
                      <a:pt x="1205539" y="3053646"/>
                      <a:pt x="1158006" y="3105281"/>
                      <a:pt x="1158006" y="3168831"/>
                    </a:cubicBezTo>
                    <a:cubicBezTo>
                      <a:pt x="1158006" y="3232275"/>
                      <a:pt x="1205539" y="3283909"/>
                      <a:pt x="1264041" y="3283909"/>
                    </a:cubicBezTo>
                    <a:cubicBezTo>
                      <a:pt x="1322544" y="3283909"/>
                      <a:pt x="1370077" y="3232275"/>
                      <a:pt x="1370077" y="3168831"/>
                    </a:cubicBezTo>
                    <a:cubicBezTo>
                      <a:pt x="1370077" y="3105281"/>
                      <a:pt x="1322544" y="3053646"/>
                      <a:pt x="1264041" y="3053646"/>
                    </a:cubicBezTo>
                    <a:close/>
                    <a:moveTo>
                      <a:pt x="1500955" y="3726080"/>
                    </a:moveTo>
                    <a:cubicBezTo>
                      <a:pt x="1442453" y="3726080"/>
                      <a:pt x="1394919" y="3777715"/>
                      <a:pt x="1394919" y="3841265"/>
                    </a:cubicBezTo>
                    <a:cubicBezTo>
                      <a:pt x="1394919" y="3904708"/>
                      <a:pt x="1442453" y="3956343"/>
                      <a:pt x="1500955" y="3956343"/>
                    </a:cubicBezTo>
                    <a:cubicBezTo>
                      <a:pt x="1559458" y="3956343"/>
                      <a:pt x="1606883" y="3904708"/>
                      <a:pt x="1606883" y="3841265"/>
                    </a:cubicBezTo>
                    <a:cubicBezTo>
                      <a:pt x="1606883" y="3777715"/>
                      <a:pt x="1559458" y="3726080"/>
                      <a:pt x="1500955" y="372608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4" name="Google Shape;74;p2"/>
              <p:cNvSpPr/>
              <p:nvPr/>
            </p:nvSpPr>
            <p:spPr>
              <a:xfrm rot="1790023">
                <a:off x="6069583" y="7768978"/>
                <a:ext cx="3532854" cy="3394830"/>
              </a:xfrm>
              <a:custGeom>
                <a:avLst/>
                <a:gdLst/>
                <a:ahLst/>
                <a:cxnLst/>
                <a:rect l="l" t="t" r="r" b="b"/>
                <a:pathLst>
                  <a:path w="3532744" h="3394724" extrusionOk="0">
                    <a:moveTo>
                      <a:pt x="3110635" y="1485929"/>
                    </a:moveTo>
                    <a:cubicBezTo>
                      <a:pt x="2989006" y="1470578"/>
                      <a:pt x="2900500" y="1389207"/>
                      <a:pt x="2815219" y="1378365"/>
                    </a:cubicBezTo>
                    <a:cubicBezTo>
                      <a:pt x="2408282" y="1326623"/>
                      <a:pt x="2163196" y="1366664"/>
                      <a:pt x="2019628" y="1441486"/>
                    </a:cubicBezTo>
                    <a:cubicBezTo>
                      <a:pt x="2100822" y="1278101"/>
                      <a:pt x="2131686" y="1031414"/>
                      <a:pt x="2028447" y="684677"/>
                    </a:cubicBezTo>
                    <a:cubicBezTo>
                      <a:pt x="2000701" y="591605"/>
                      <a:pt x="1916066" y="499822"/>
                      <a:pt x="1893482" y="413406"/>
                    </a:cubicBezTo>
                    <a:cubicBezTo>
                      <a:pt x="1833151" y="182928"/>
                      <a:pt x="1877351" y="1401"/>
                      <a:pt x="1853369" y="5"/>
                    </a:cubicBezTo>
                    <a:cubicBezTo>
                      <a:pt x="1829495" y="-1283"/>
                      <a:pt x="1829818" y="225545"/>
                      <a:pt x="1749807" y="405462"/>
                    </a:cubicBezTo>
                    <a:cubicBezTo>
                      <a:pt x="1700337" y="516676"/>
                      <a:pt x="1596453" y="577650"/>
                      <a:pt x="1561824" y="655585"/>
                    </a:cubicBezTo>
                    <a:cubicBezTo>
                      <a:pt x="1428043" y="956269"/>
                      <a:pt x="1383306" y="1172255"/>
                      <a:pt x="1387500" y="1327696"/>
                    </a:cubicBezTo>
                    <a:cubicBezTo>
                      <a:pt x="1247696" y="1226144"/>
                      <a:pt x="1031860" y="1150141"/>
                      <a:pt x="712785" y="1149819"/>
                    </a:cubicBezTo>
                    <a:cubicBezTo>
                      <a:pt x="614707" y="1149712"/>
                      <a:pt x="501897" y="1204138"/>
                      <a:pt x="411884" y="1201132"/>
                    </a:cubicBezTo>
                    <a:cubicBezTo>
                      <a:pt x="171637" y="1193081"/>
                      <a:pt x="8282" y="1099580"/>
                      <a:pt x="216" y="1122016"/>
                    </a:cubicBezTo>
                    <a:cubicBezTo>
                      <a:pt x="-7850" y="1144345"/>
                      <a:pt x="211857" y="1208217"/>
                      <a:pt x="363491" y="1335318"/>
                    </a:cubicBezTo>
                    <a:cubicBezTo>
                      <a:pt x="457052" y="1413790"/>
                      <a:pt x="486733" y="1529727"/>
                      <a:pt x="552333" y="1584690"/>
                    </a:cubicBezTo>
                    <a:cubicBezTo>
                      <a:pt x="843555" y="1828801"/>
                      <a:pt x="1059821" y="1929816"/>
                      <a:pt x="1218875" y="1954507"/>
                    </a:cubicBezTo>
                    <a:cubicBezTo>
                      <a:pt x="1069607" y="2053268"/>
                      <a:pt x="920232" y="2241557"/>
                      <a:pt x="822262" y="2568972"/>
                    </a:cubicBezTo>
                    <a:cubicBezTo>
                      <a:pt x="794409" y="2662043"/>
                      <a:pt x="815057" y="2784635"/>
                      <a:pt x="786666" y="2869226"/>
                    </a:cubicBezTo>
                    <a:cubicBezTo>
                      <a:pt x="710742" y="3095196"/>
                      <a:pt x="573949" y="3223800"/>
                      <a:pt x="593307" y="3237863"/>
                    </a:cubicBezTo>
                    <a:cubicBezTo>
                      <a:pt x="612664" y="3251818"/>
                      <a:pt x="736874" y="3061273"/>
                      <a:pt x="902811" y="2953281"/>
                    </a:cubicBezTo>
                    <a:cubicBezTo>
                      <a:pt x="1005405" y="2886617"/>
                      <a:pt x="1126067" y="2891340"/>
                      <a:pt x="1197904" y="2844643"/>
                    </a:cubicBezTo>
                    <a:cubicBezTo>
                      <a:pt x="1458369" y="2675247"/>
                      <a:pt x="1611616" y="2526354"/>
                      <a:pt x="1697326" y="2398824"/>
                    </a:cubicBezTo>
                    <a:cubicBezTo>
                      <a:pt x="1747656" y="2553513"/>
                      <a:pt x="1862080" y="2730210"/>
                      <a:pt x="2078023" y="2913776"/>
                    </a:cubicBezTo>
                    <a:cubicBezTo>
                      <a:pt x="2152442" y="2977005"/>
                      <a:pt x="2273856" y="3008458"/>
                      <a:pt x="2340209" y="3068681"/>
                    </a:cubicBezTo>
                    <a:cubicBezTo>
                      <a:pt x="2517329" y="3229704"/>
                      <a:pt x="2579919" y="3405971"/>
                      <a:pt x="2600674" y="3394162"/>
                    </a:cubicBezTo>
                    <a:cubicBezTo>
                      <a:pt x="2621537" y="3382354"/>
                      <a:pt x="2496682" y="3192239"/>
                      <a:pt x="2465172" y="2998045"/>
                    </a:cubicBezTo>
                    <a:cubicBezTo>
                      <a:pt x="2445599" y="2878136"/>
                      <a:pt x="2499263" y="2771002"/>
                      <a:pt x="2485605" y="2686948"/>
                    </a:cubicBezTo>
                    <a:cubicBezTo>
                      <a:pt x="2434845" y="2375100"/>
                      <a:pt x="2358061" y="2173713"/>
                      <a:pt x="2273318" y="2044572"/>
                    </a:cubicBezTo>
                    <a:cubicBezTo>
                      <a:pt x="2443879" y="2049940"/>
                      <a:pt x="2660467" y="1995621"/>
                      <a:pt x="2919319" y="1829767"/>
                    </a:cubicBezTo>
                    <a:cubicBezTo>
                      <a:pt x="3001589" y="1777059"/>
                      <a:pt x="3066436" y="1670569"/>
                      <a:pt x="3143651" y="1624731"/>
                    </a:cubicBezTo>
                    <a:cubicBezTo>
                      <a:pt x="3349807" y="1502031"/>
                      <a:pt x="3538112" y="1492584"/>
                      <a:pt x="3532628" y="1469504"/>
                    </a:cubicBezTo>
                    <a:cubicBezTo>
                      <a:pt x="3527143" y="1446317"/>
                      <a:pt x="3307544" y="1511048"/>
                      <a:pt x="3110635" y="1485929"/>
                    </a:cubicBezTo>
                    <a:close/>
                    <a:moveTo>
                      <a:pt x="1729482" y="1965778"/>
                    </a:moveTo>
                    <a:cubicBezTo>
                      <a:pt x="1711522" y="1942913"/>
                      <a:pt x="1691734" y="1924019"/>
                      <a:pt x="1672269" y="1910171"/>
                    </a:cubicBezTo>
                    <a:cubicBezTo>
                      <a:pt x="1638609" y="1886233"/>
                      <a:pt x="1590646" y="1870023"/>
                      <a:pt x="1534617" y="1864978"/>
                    </a:cubicBezTo>
                    <a:cubicBezTo>
                      <a:pt x="1562362" y="1834383"/>
                      <a:pt x="1580967" y="1800676"/>
                      <a:pt x="1591613" y="1770403"/>
                    </a:cubicBezTo>
                    <a:cubicBezTo>
                      <a:pt x="1600539" y="1745069"/>
                      <a:pt x="1604303" y="1714582"/>
                      <a:pt x="1603120" y="1681411"/>
                    </a:cubicBezTo>
                    <a:cubicBezTo>
                      <a:pt x="1628930" y="1689784"/>
                      <a:pt x="1654095" y="1694186"/>
                      <a:pt x="1676571" y="1695366"/>
                    </a:cubicBezTo>
                    <a:cubicBezTo>
                      <a:pt x="1725180" y="1697728"/>
                      <a:pt x="1784542" y="1681411"/>
                      <a:pt x="1843153" y="1644805"/>
                    </a:cubicBezTo>
                    <a:cubicBezTo>
                      <a:pt x="1829818" y="1695366"/>
                      <a:pt x="1831646" y="1743995"/>
                      <a:pt x="1841002" y="1782104"/>
                    </a:cubicBezTo>
                    <a:cubicBezTo>
                      <a:pt x="1846594" y="1804862"/>
                      <a:pt x="1857456" y="1828908"/>
                      <a:pt x="1872834" y="1852740"/>
                    </a:cubicBezTo>
                    <a:cubicBezTo>
                      <a:pt x="1852724" y="1859181"/>
                      <a:pt x="1834119" y="1867017"/>
                      <a:pt x="1818526" y="1876035"/>
                    </a:cubicBezTo>
                    <a:cubicBezTo>
                      <a:pt x="1786586" y="1894391"/>
                      <a:pt x="1755399" y="1924986"/>
                      <a:pt x="1729482" y="196577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5" name="Google Shape;75;p2"/>
              <p:cNvSpPr/>
              <p:nvPr/>
            </p:nvSpPr>
            <p:spPr>
              <a:xfrm rot="1790023">
                <a:off x="6456955" y="8067091"/>
                <a:ext cx="2806958" cy="2820814"/>
              </a:xfrm>
              <a:custGeom>
                <a:avLst/>
                <a:gdLst/>
                <a:ahLst/>
                <a:cxnLst/>
                <a:rect l="l" t="t" r="r" b="b"/>
                <a:pathLst>
                  <a:path w="2806870" h="2820726" extrusionOk="0">
                    <a:moveTo>
                      <a:pt x="1028001" y="1763516"/>
                    </a:moveTo>
                    <a:cubicBezTo>
                      <a:pt x="1002944" y="1769742"/>
                      <a:pt x="978209" y="1776612"/>
                      <a:pt x="953582" y="1783804"/>
                    </a:cubicBezTo>
                    <a:cubicBezTo>
                      <a:pt x="928848" y="1790997"/>
                      <a:pt x="904221" y="1798619"/>
                      <a:pt x="879809" y="1806562"/>
                    </a:cubicBezTo>
                    <a:cubicBezTo>
                      <a:pt x="830985" y="1822665"/>
                      <a:pt x="782806" y="1840485"/>
                      <a:pt x="735273" y="1860774"/>
                    </a:cubicBezTo>
                    <a:cubicBezTo>
                      <a:pt x="731617" y="1862384"/>
                      <a:pt x="727423" y="1860774"/>
                      <a:pt x="725809" y="1857124"/>
                    </a:cubicBezTo>
                    <a:cubicBezTo>
                      <a:pt x="724304" y="1853581"/>
                      <a:pt x="725917" y="1849287"/>
                      <a:pt x="729466" y="1847784"/>
                    </a:cubicBezTo>
                    <a:cubicBezTo>
                      <a:pt x="776892" y="1825885"/>
                      <a:pt x="824855" y="1806133"/>
                      <a:pt x="873786" y="1788957"/>
                    </a:cubicBezTo>
                    <a:cubicBezTo>
                      <a:pt x="898413" y="1780477"/>
                      <a:pt x="923148" y="1772533"/>
                      <a:pt x="948205" y="1765340"/>
                    </a:cubicBezTo>
                    <a:cubicBezTo>
                      <a:pt x="973155" y="1758148"/>
                      <a:pt x="998319" y="1751814"/>
                      <a:pt x="1023699" y="1745910"/>
                    </a:cubicBezTo>
                    <a:cubicBezTo>
                      <a:pt x="1033593" y="1743656"/>
                      <a:pt x="1043379" y="1741509"/>
                      <a:pt x="1053273" y="1739469"/>
                    </a:cubicBezTo>
                    <a:cubicBezTo>
                      <a:pt x="1076179" y="1734746"/>
                      <a:pt x="1099193" y="1730345"/>
                      <a:pt x="1122100" y="1725407"/>
                    </a:cubicBezTo>
                    <a:lnTo>
                      <a:pt x="1160492" y="1717248"/>
                    </a:lnTo>
                    <a:cubicBezTo>
                      <a:pt x="1163718" y="1716711"/>
                      <a:pt x="1169848" y="1714135"/>
                      <a:pt x="1173827" y="1713062"/>
                    </a:cubicBezTo>
                    <a:cubicBezTo>
                      <a:pt x="1177268" y="1712203"/>
                      <a:pt x="1180064" y="1712310"/>
                      <a:pt x="1181462" y="1712847"/>
                    </a:cubicBezTo>
                    <a:cubicBezTo>
                      <a:pt x="1183936" y="1713706"/>
                      <a:pt x="1185442" y="1715316"/>
                      <a:pt x="1186194" y="1717356"/>
                    </a:cubicBezTo>
                    <a:cubicBezTo>
                      <a:pt x="1186732" y="1718858"/>
                      <a:pt x="1187162" y="1721327"/>
                      <a:pt x="1185334" y="1724441"/>
                    </a:cubicBezTo>
                    <a:cubicBezTo>
                      <a:pt x="1183398" y="1727661"/>
                      <a:pt x="1179419" y="1728734"/>
                      <a:pt x="1176193" y="1727017"/>
                    </a:cubicBezTo>
                    <a:cubicBezTo>
                      <a:pt x="1172536" y="1728412"/>
                      <a:pt x="1166084" y="1730667"/>
                      <a:pt x="1163288" y="1731311"/>
                    </a:cubicBezTo>
                    <a:lnTo>
                      <a:pt x="1125541" y="1740543"/>
                    </a:lnTo>
                    <a:lnTo>
                      <a:pt x="1028001" y="1763516"/>
                    </a:lnTo>
                    <a:close/>
                    <a:moveTo>
                      <a:pt x="975951" y="1955670"/>
                    </a:moveTo>
                    <a:cubicBezTo>
                      <a:pt x="976489" y="1956207"/>
                      <a:pt x="976918" y="1956744"/>
                      <a:pt x="977134" y="1956314"/>
                    </a:cubicBezTo>
                    <a:cubicBezTo>
                      <a:pt x="976811" y="1956099"/>
                      <a:pt x="976489" y="1955885"/>
                      <a:pt x="976166" y="1955670"/>
                    </a:cubicBezTo>
                    <a:lnTo>
                      <a:pt x="975951" y="1955670"/>
                    </a:lnTo>
                    <a:close/>
                    <a:moveTo>
                      <a:pt x="850342" y="1978321"/>
                    </a:moveTo>
                    <a:cubicBezTo>
                      <a:pt x="812918" y="1989592"/>
                      <a:pt x="776031" y="2002045"/>
                      <a:pt x="739897" y="2016000"/>
                    </a:cubicBezTo>
                    <a:cubicBezTo>
                      <a:pt x="715701" y="2025447"/>
                      <a:pt x="691827" y="2035430"/>
                      <a:pt x="668167" y="2046165"/>
                    </a:cubicBezTo>
                    <a:cubicBezTo>
                      <a:pt x="609342" y="2072788"/>
                      <a:pt x="552345" y="2103167"/>
                      <a:pt x="495993" y="2135801"/>
                    </a:cubicBezTo>
                    <a:cubicBezTo>
                      <a:pt x="492660" y="2137734"/>
                      <a:pt x="491369" y="2142135"/>
                      <a:pt x="493305" y="2145570"/>
                    </a:cubicBezTo>
                    <a:cubicBezTo>
                      <a:pt x="495241" y="2149005"/>
                      <a:pt x="499650" y="2150186"/>
                      <a:pt x="503091" y="2148254"/>
                    </a:cubicBezTo>
                    <a:cubicBezTo>
                      <a:pt x="559658" y="2117230"/>
                      <a:pt x="617193" y="2088997"/>
                      <a:pt x="675910" y="2063448"/>
                    </a:cubicBezTo>
                    <a:cubicBezTo>
                      <a:pt x="699354" y="2053143"/>
                      <a:pt x="723013" y="2043267"/>
                      <a:pt x="746887" y="2033820"/>
                    </a:cubicBezTo>
                    <a:cubicBezTo>
                      <a:pt x="782484" y="2019757"/>
                      <a:pt x="818618" y="2006553"/>
                      <a:pt x="855504" y="1994745"/>
                    </a:cubicBezTo>
                    <a:cubicBezTo>
                      <a:pt x="861419" y="1992813"/>
                      <a:pt x="898413" y="1978643"/>
                      <a:pt x="930999" y="1967908"/>
                    </a:cubicBezTo>
                    <a:cubicBezTo>
                      <a:pt x="946807" y="1962648"/>
                      <a:pt x="961540" y="1958246"/>
                      <a:pt x="971004" y="1956744"/>
                    </a:cubicBezTo>
                    <a:cubicBezTo>
                      <a:pt x="972725" y="1956421"/>
                      <a:pt x="974768" y="1955777"/>
                      <a:pt x="975951" y="1955670"/>
                    </a:cubicBezTo>
                    <a:cubicBezTo>
                      <a:pt x="975736" y="1955455"/>
                      <a:pt x="975628" y="1955133"/>
                      <a:pt x="975413" y="1955026"/>
                    </a:cubicBezTo>
                    <a:cubicBezTo>
                      <a:pt x="975628" y="1955241"/>
                      <a:pt x="975843" y="1955455"/>
                      <a:pt x="976166" y="1955670"/>
                    </a:cubicBezTo>
                    <a:cubicBezTo>
                      <a:pt x="976811" y="1955563"/>
                      <a:pt x="977241" y="1955670"/>
                      <a:pt x="977134" y="1956207"/>
                    </a:cubicBezTo>
                    <a:lnTo>
                      <a:pt x="977134" y="1956314"/>
                    </a:lnTo>
                    <a:cubicBezTo>
                      <a:pt x="979715" y="1957710"/>
                      <a:pt x="982941" y="1957388"/>
                      <a:pt x="985092" y="1955348"/>
                    </a:cubicBezTo>
                    <a:cubicBezTo>
                      <a:pt x="987888" y="1952772"/>
                      <a:pt x="987995" y="1948478"/>
                      <a:pt x="985415" y="1945687"/>
                    </a:cubicBezTo>
                    <a:cubicBezTo>
                      <a:pt x="984124" y="1944291"/>
                      <a:pt x="982081" y="1943110"/>
                      <a:pt x="978962" y="1942573"/>
                    </a:cubicBezTo>
                    <a:cubicBezTo>
                      <a:pt x="974230" y="1941929"/>
                      <a:pt x="964551" y="1943218"/>
                      <a:pt x="952507" y="1946223"/>
                    </a:cubicBezTo>
                    <a:cubicBezTo>
                      <a:pt x="917126" y="1954811"/>
                      <a:pt x="858085" y="1976066"/>
                      <a:pt x="850342" y="1978321"/>
                    </a:cubicBezTo>
                    <a:close/>
                    <a:moveTo>
                      <a:pt x="1858220" y="1739040"/>
                    </a:moveTo>
                    <a:cubicBezTo>
                      <a:pt x="1855424" y="1735819"/>
                      <a:pt x="1852628" y="1732706"/>
                      <a:pt x="1849832" y="1729593"/>
                    </a:cubicBezTo>
                    <a:cubicBezTo>
                      <a:pt x="1845530" y="1724977"/>
                      <a:pt x="1841229" y="1720469"/>
                      <a:pt x="1836820" y="1716067"/>
                    </a:cubicBezTo>
                    <a:cubicBezTo>
                      <a:pt x="1826281" y="1705333"/>
                      <a:pt x="1815204" y="1695349"/>
                      <a:pt x="1803589" y="1685795"/>
                    </a:cubicBezTo>
                    <a:cubicBezTo>
                      <a:pt x="1792082" y="1676348"/>
                      <a:pt x="1780145" y="1667331"/>
                      <a:pt x="1767993" y="1658743"/>
                    </a:cubicBezTo>
                    <a:cubicBezTo>
                      <a:pt x="1748743" y="1645217"/>
                      <a:pt x="1730246" y="1633731"/>
                      <a:pt x="1711641" y="1624284"/>
                    </a:cubicBezTo>
                    <a:cubicBezTo>
                      <a:pt x="1691424" y="1613871"/>
                      <a:pt x="1671206" y="1605713"/>
                      <a:pt x="1650558" y="1598950"/>
                    </a:cubicBezTo>
                    <a:cubicBezTo>
                      <a:pt x="1611198" y="1586068"/>
                      <a:pt x="1569902" y="1578768"/>
                      <a:pt x="1522369" y="1572112"/>
                    </a:cubicBezTo>
                    <a:cubicBezTo>
                      <a:pt x="1518497" y="1571576"/>
                      <a:pt x="1514841" y="1574152"/>
                      <a:pt x="1514196" y="1578017"/>
                    </a:cubicBezTo>
                    <a:cubicBezTo>
                      <a:pt x="1513658" y="1581989"/>
                      <a:pt x="1516239" y="1585638"/>
                      <a:pt x="1520218" y="1586175"/>
                    </a:cubicBezTo>
                    <a:cubicBezTo>
                      <a:pt x="1566461" y="1594334"/>
                      <a:pt x="1606358" y="1603136"/>
                      <a:pt x="1644643" y="1616555"/>
                    </a:cubicBezTo>
                    <a:cubicBezTo>
                      <a:pt x="1664323" y="1623425"/>
                      <a:pt x="1683465" y="1631584"/>
                      <a:pt x="1702931" y="1641460"/>
                    </a:cubicBezTo>
                    <a:cubicBezTo>
                      <a:pt x="1720782" y="1650477"/>
                      <a:pt x="1738957" y="1660997"/>
                      <a:pt x="1757669" y="1673665"/>
                    </a:cubicBezTo>
                    <a:cubicBezTo>
                      <a:pt x="1769714" y="1681716"/>
                      <a:pt x="1781543" y="1690089"/>
                      <a:pt x="1793050" y="1698999"/>
                    </a:cubicBezTo>
                    <a:cubicBezTo>
                      <a:pt x="1804449" y="1707801"/>
                      <a:pt x="1815526" y="1717034"/>
                      <a:pt x="1826065" y="1727017"/>
                    </a:cubicBezTo>
                    <a:cubicBezTo>
                      <a:pt x="1830475" y="1731204"/>
                      <a:pt x="1834884" y="1735390"/>
                      <a:pt x="1839185" y="1739684"/>
                    </a:cubicBezTo>
                    <a:cubicBezTo>
                      <a:pt x="1841982" y="1742582"/>
                      <a:pt x="1844777" y="1745481"/>
                      <a:pt x="1847466" y="1748379"/>
                    </a:cubicBezTo>
                    <a:cubicBezTo>
                      <a:pt x="1849187" y="1750312"/>
                      <a:pt x="1852843" y="1755035"/>
                      <a:pt x="1854564" y="1757397"/>
                    </a:cubicBezTo>
                    <a:cubicBezTo>
                      <a:pt x="1854779" y="1757719"/>
                      <a:pt x="1854994" y="1758148"/>
                      <a:pt x="1855317" y="1758470"/>
                    </a:cubicBezTo>
                    <a:cubicBezTo>
                      <a:pt x="1855747" y="1759007"/>
                      <a:pt x="1855962" y="1759329"/>
                      <a:pt x="1856070" y="1759544"/>
                    </a:cubicBezTo>
                    <a:cubicBezTo>
                      <a:pt x="1856822" y="1760295"/>
                      <a:pt x="1857575" y="1760724"/>
                      <a:pt x="1857790" y="1760832"/>
                    </a:cubicBezTo>
                    <a:cubicBezTo>
                      <a:pt x="1859618" y="1761905"/>
                      <a:pt x="1861124" y="1761798"/>
                      <a:pt x="1862092" y="1761691"/>
                    </a:cubicBezTo>
                    <a:cubicBezTo>
                      <a:pt x="1864458" y="1761369"/>
                      <a:pt x="1866178" y="1760080"/>
                      <a:pt x="1867254" y="1758148"/>
                    </a:cubicBezTo>
                    <a:cubicBezTo>
                      <a:pt x="1867791" y="1757289"/>
                      <a:pt x="1868544" y="1755464"/>
                      <a:pt x="1867791" y="1752888"/>
                    </a:cubicBezTo>
                    <a:cubicBezTo>
                      <a:pt x="1867684" y="1752673"/>
                      <a:pt x="1867361" y="1751814"/>
                      <a:pt x="1866609" y="1750526"/>
                    </a:cubicBezTo>
                    <a:cubicBezTo>
                      <a:pt x="1865211" y="1748487"/>
                      <a:pt x="1860371" y="1741616"/>
                      <a:pt x="1858220" y="1739040"/>
                    </a:cubicBezTo>
                    <a:close/>
                    <a:moveTo>
                      <a:pt x="1615715" y="1151305"/>
                    </a:moveTo>
                    <a:lnTo>
                      <a:pt x="1615715" y="1151305"/>
                    </a:lnTo>
                    <a:cubicBezTo>
                      <a:pt x="1615822" y="1151520"/>
                      <a:pt x="1615607" y="1151627"/>
                      <a:pt x="1615284" y="1151734"/>
                    </a:cubicBezTo>
                    <a:cubicBezTo>
                      <a:pt x="1614531" y="1152593"/>
                      <a:pt x="1613886" y="1153667"/>
                      <a:pt x="1613671" y="1154740"/>
                    </a:cubicBezTo>
                    <a:cubicBezTo>
                      <a:pt x="1613671" y="1153989"/>
                      <a:pt x="1613671" y="1153237"/>
                      <a:pt x="1613779" y="1152593"/>
                    </a:cubicBezTo>
                    <a:cubicBezTo>
                      <a:pt x="1608294" y="1155921"/>
                      <a:pt x="1596572" y="1162469"/>
                      <a:pt x="1595389" y="1163221"/>
                    </a:cubicBezTo>
                    <a:cubicBezTo>
                      <a:pt x="1588076" y="1168373"/>
                      <a:pt x="1581194" y="1173956"/>
                      <a:pt x="1574526" y="1179860"/>
                    </a:cubicBezTo>
                    <a:cubicBezTo>
                      <a:pt x="1567859" y="1185656"/>
                      <a:pt x="1561621" y="1191883"/>
                      <a:pt x="1555384" y="1198002"/>
                    </a:cubicBezTo>
                    <a:cubicBezTo>
                      <a:pt x="1543339" y="1210239"/>
                      <a:pt x="1530649" y="1222907"/>
                      <a:pt x="1518605" y="1236540"/>
                    </a:cubicBezTo>
                    <a:cubicBezTo>
                      <a:pt x="1506668" y="1249959"/>
                      <a:pt x="1495376" y="1264129"/>
                      <a:pt x="1485374" y="1278943"/>
                    </a:cubicBezTo>
                    <a:cubicBezTo>
                      <a:pt x="1471394" y="1299446"/>
                      <a:pt x="1459994" y="1321238"/>
                      <a:pt x="1453004" y="1343996"/>
                    </a:cubicBezTo>
                    <a:cubicBezTo>
                      <a:pt x="1451714" y="1347646"/>
                      <a:pt x="1453757" y="1351725"/>
                      <a:pt x="1457521" y="1353013"/>
                    </a:cubicBezTo>
                    <a:cubicBezTo>
                      <a:pt x="1461178" y="1354194"/>
                      <a:pt x="1465264" y="1352262"/>
                      <a:pt x="1466555" y="1348505"/>
                    </a:cubicBezTo>
                    <a:cubicBezTo>
                      <a:pt x="1474297" y="1327679"/>
                      <a:pt x="1486342" y="1308142"/>
                      <a:pt x="1500108" y="1289356"/>
                    </a:cubicBezTo>
                    <a:cubicBezTo>
                      <a:pt x="1510324" y="1275507"/>
                      <a:pt x="1521616" y="1262196"/>
                      <a:pt x="1533015" y="1249314"/>
                    </a:cubicBezTo>
                    <a:cubicBezTo>
                      <a:pt x="1544952" y="1235788"/>
                      <a:pt x="1556782" y="1222584"/>
                      <a:pt x="1568181" y="1210239"/>
                    </a:cubicBezTo>
                    <a:cubicBezTo>
                      <a:pt x="1575064" y="1202725"/>
                      <a:pt x="1582054" y="1195425"/>
                      <a:pt x="1589367" y="1188448"/>
                    </a:cubicBezTo>
                    <a:cubicBezTo>
                      <a:pt x="1594206" y="1183832"/>
                      <a:pt x="1599153" y="1179430"/>
                      <a:pt x="1604423" y="1175351"/>
                    </a:cubicBezTo>
                    <a:cubicBezTo>
                      <a:pt x="1605498" y="1174492"/>
                      <a:pt x="1617435" y="1166870"/>
                      <a:pt x="1622059" y="1163650"/>
                    </a:cubicBezTo>
                    <a:cubicBezTo>
                      <a:pt x="1623242" y="1162899"/>
                      <a:pt x="1624103" y="1162254"/>
                      <a:pt x="1624533" y="1161932"/>
                    </a:cubicBezTo>
                    <a:cubicBezTo>
                      <a:pt x="1628189" y="1158605"/>
                      <a:pt x="1627006" y="1154955"/>
                      <a:pt x="1626576" y="1154096"/>
                    </a:cubicBezTo>
                    <a:cubicBezTo>
                      <a:pt x="1625286" y="1150553"/>
                      <a:pt x="1621307" y="1148836"/>
                      <a:pt x="1617865" y="1150124"/>
                    </a:cubicBezTo>
                    <a:cubicBezTo>
                      <a:pt x="1617005" y="1150446"/>
                      <a:pt x="1616360" y="1150875"/>
                      <a:pt x="1615715" y="1151305"/>
                    </a:cubicBezTo>
                    <a:close/>
                    <a:moveTo>
                      <a:pt x="1615284" y="1151734"/>
                    </a:moveTo>
                    <a:lnTo>
                      <a:pt x="1615715" y="1151305"/>
                    </a:lnTo>
                    <a:cubicBezTo>
                      <a:pt x="1614531" y="1149695"/>
                      <a:pt x="1613994" y="1150768"/>
                      <a:pt x="1613779" y="1152593"/>
                    </a:cubicBezTo>
                    <a:lnTo>
                      <a:pt x="1614531" y="1152164"/>
                    </a:lnTo>
                    <a:cubicBezTo>
                      <a:pt x="1614746" y="1151949"/>
                      <a:pt x="1615069" y="1151842"/>
                      <a:pt x="1615284" y="1151734"/>
                    </a:cubicBezTo>
                    <a:close/>
                    <a:moveTo>
                      <a:pt x="1111561" y="1213889"/>
                    </a:moveTo>
                    <a:cubicBezTo>
                      <a:pt x="1125111" y="1236969"/>
                      <a:pt x="1138016" y="1260157"/>
                      <a:pt x="1149738" y="1282700"/>
                    </a:cubicBezTo>
                    <a:cubicBezTo>
                      <a:pt x="1170385" y="1322526"/>
                      <a:pt x="1187377" y="1359991"/>
                      <a:pt x="1197056" y="1390049"/>
                    </a:cubicBezTo>
                    <a:cubicBezTo>
                      <a:pt x="1198131" y="1393806"/>
                      <a:pt x="1202110" y="1395953"/>
                      <a:pt x="1205874" y="1394880"/>
                    </a:cubicBezTo>
                    <a:cubicBezTo>
                      <a:pt x="1209638" y="1393699"/>
                      <a:pt x="1211789" y="1389727"/>
                      <a:pt x="1210713" y="1385970"/>
                    </a:cubicBezTo>
                    <a:cubicBezTo>
                      <a:pt x="1201895" y="1354838"/>
                      <a:pt x="1186302" y="1315763"/>
                      <a:pt x="1166084" y="1274434"/>
                    </a:cubicBezTo>
                    <a:cubicBezTo>
                      <a:pt x="1154684" y="1251354"/>
                      <a:pt x="1141995" y="1227523"/>
                      <a:pt x="1128122" y="1204121"/>
                    </a:cubicBezTo>
                    <a:cubicBezTo>
                      <a:pt x="1110915" y="1175244"/>
                      <a:pt x="1092096" y="1146904"/>
                      <a:pt x="1072953" y="1120925"/>
                    </a:cubicBezTo>
                    <a:cubicBezTo>
                      <a:pt x="1051445" y="1091619"/>
                      <a:pt x="1029184" y="1065318"/>
                      <a:pt x="1008106" y="1044493"/>
                    </a:cubicBezTo>
                    <a:cubicBezTo>
                      <a:pt x="1005417" y="1041809"/>
                      <a:pt x="1001116" y="1041809"/>
                      <a:pt x="998427" y="1044385"/>
                    </a:cubicBezTo>
                    <a:cubicBezTo>
                      <a:pt x="995739" y="1047069"/>
                      <a:pt x="995631" y="1051363"/>
                      <a:pt x="998319" y="1054047"/>
                    </a:cubicBezTo>
                    <a:cubicBezTo>
                      <a:pt x="1018215" y="1075087"/>
                      <a:pt x="1038755" y="1101602"/>
                      <a:pt x="1058973" y="1130909"/>
                    </a:cubicBezTo>
                    <a:cubicBezTo>
                      <a:pt x="1077040" y="1156994"/>
                      <a:pt x="1094784" y="1185334"/>
                      <a:pt x="1111561" y="1213889"/>
                    </a:cubicBezTo>
                    <a:close/>
                    <a:moveTo>
                      <a:pt x="2038998" y="2780754"/>
                    </a:moveTo>
                    <a:cubicBezTo>
                      <a:pt x="2025340" y="2754560"/>
                      <a:pt x="2014586" y="2721068"/>
                      <a:pt x="2004907" y="2701852"/>
                    </a:cubicBezTo>
                    <a:cubicBezTo>
                      <a:pt x="1968988" y="2630680"/>
                      <a:pt x="1937478" y="2557575"/>
                      <a:pt x="1903280" y="2485652"/>
                    </a:cubicBezTo>
                    <a:cubicBezTo>
                      <a:pt x="1894677" y="2467617"/>
                      <a:pt x="1885966" y="2449582"/>
                      <a:pt x="1876933" y="2431762"/>
                    </a:cubicBezTo>
                    <a:cubicBezTo>
                      <a:pt x="1829184" y="2337617"/>
                      <a:pt x="1781221" y="2243580"/>
                      <a:pt x="1732182" y="2150079"/>
                    </a:cubicBezTo>
                    <a:cubicBezTo>
                      <a:pt x="1683143" y="2056578"/>
                      <a:pt x="1633029" y="1963721"/>
                      <a:pt x="1582377" y="1871079"/>
                    </a:cubicBezTo>
                    <a:cubicBezTo>
                      <a:pt x="1551727" y="1815472"/>
                      <a:pt x="1516346" y="1761691"/>
                      <a:pt x="1484192" y="1706621"/>
                    </a:cubicBezTo>
                    <a:cubicBezTo>
                      <a:pt x="1470426" y="1683111"/>
                      <a:pt x="1457306" y="1659387"/>
                      <a:pt x="1445369" y="1635019"/>
                    </a:cubicBezTo>
                    <a:cubicBezTo>
                      <a:pt x="1443648" y="1631476"/>
                      <a:pt x="1439454" y="1630081"/>
                      <a:pt x="1435905" y="1631798"/>
                    </a:cubicBezTo>
                    <a:cubicBezTo>
                      <a:pt x="1432356" y="1633409"/>
                      <a:pt x="1430851" y="1637703"/>
                      <a:pt x="1432572" y="1641245"/>
                    </a:cubicBezTo>
                    <a:cubicBezTo>
                      <a:pt x="1444293" y="1666043"/>
                      <a:pt x="1457306" y="1690196"/>
                      <a:pt x="1470964" y="1714242"/>
                    </a:cubicBezTo>
                    <a:cubicBezTo>
                      <a:pt x="1502473" y="1769527"/>
                      <a:pt x="1537317" y="1823524"/>
                      <a:pt x="1567213" y="1879238"/>
                    </a:cubicBezTo>
                    <a:cubicBezTo>
                      <a:pt x="1607111" y="1953630"/>
                      <a:pt x="1646471" y="2028238"/>
                      <a:pt x="1685724" y="2102953"/>
                    </a:cubicBezTo>
                    <a:cubicBezTo>
                      <a:pt x="1715190" y="2158989"/>
                      <a:pt x="1744441" y="2215132"/>
                      <a:pt x="1773585" y="2271276"/>
                    </a:cubicBezTo>
                    <a:cubicBezTo>
                      <a:pt x="1802836" y="2327419"/>
                      <a:pt x="1831980" y="2383563"/>
                      <a:pt x="1860909" y="2439814"/>
                    </a:cubicBezTo>
                    <a:cubicBezTo>
                      <a:pt x="1897473" y="2510664"/>
                      <a:pt x="1929735" y="2583446"/>
                      <a:pt x="1964579" y="2655048"/>
                    </a:cubicBezTo>
                    <a:cubicBezTo>
                      <a:pt x="1973290" y="2672975"/>
                      <a:pt x="1982215" y="2690903"/>
                      <a:pt x="1991464" y="2708615"/>
                    </a:cubicBezTo>
                    <a:cubicBezTo>
                      <a:pt x="2001358" y="2727831"/>
                      <a:pt x="2012542" y="2761216"/>
                      <a:pt x="2026523" y="2787302"/>
                    </a:cubicBezTo>
                    <a:cubicBezTo>
                      <a:pt x="2033513" y="2800398"/>
                      <a:pt x="2041256" y="2811670"/>
                      <a:pt x="2049644" y="2818970"/>
                    </a:cubicBezTo>
                    <a:cubicBezTo>
                      <a:pt x="2052440" y="2821546"/>
                      <a:pt x="2056849" y="2821224"/>
                      <a:pt x="2059323" y="2818433"/>
                    </a:cubicBezTo>
                    <a:cubicBezTo>
                      <a:pt x="2061796" y="2815535"/>
                      <a:pt x="2061474" y="2811241"/>
                      <a:pt x="2058677" y="2808772"/>
                    </a:cubicBezTo>
                    <a:cubicBezTo>
                      <a:pt x="2051365" y="2802331"/>
                      <a:pt x="2044912" y="2792240"/>
                      <a:pt x="2038998" y="2780754"/>
                    </a:cubicBezTo>
                    <a:close/>
                    <a:moveTo>
                      <a:pt x="2035126" y="2409219"/>
                    </a:moveTo>
                    <a:cubicBezTo>
                      <a:pt x="2034696" y="2410185"/>
                      <a:pt x="2034696" y="2411044"/>
                      <a:pt x="2035341" y="2410937"/>
                    </a:cubicBezTo>
                    <a:cubicBezTo>
                      <a:pt x="2035341" y="2410400"/>
                      <a:pt x="2035341" y="2409971"/>
                      <a:pt x="2035341" y="2409541"/>
                    </a:cubicBezTo>
                    <a:cubicBezTo>
                      <a:pt x="2035233" y="2409434"/>
                      <a:pt x="2035233" y="2409326"/>
                      <a:pt x="2035126" y="2409219"/>
                    </a:cubicBezTo>
                    <a:close/>
                    <a:moveTo>
                      <a:pt x="1918658" y="2278683"/>
                    </a:moveTo>
                    <a:cubicBezTo>
                      <a:pt x="1903926" y="2265801"/>
                      <a:pt x="1888869" y="2253241"/>
                      <a:pt x="1873706" y="2241004"/>
                    </a:cubicBezTo>
                    <a:cubicBezTo>
                      <a:pt x="1835529" y="2210409"/>
                      <a:pt x="1795846" y="2181639"/>
                      <a:pt x="1755518" y="2154373"/>
                    </a:cubicBezTo>
                    <a:cubicBezTo>
                      <a:pt x="1752292" y="2152119"/>
                      <a:pt x="1747775" y="2152870"/>
                      <a:pt x="1745517" y="2156090"/>
                    </a:cubicBezTo>
                    <a:cubicBezTo>
                      <a:pt x="1743259" y="2159311"/>
                      <a:pt x="1744012" y="2163712"/>
                      <a:pt x="1747238" y="2165966"/>
                    </a:cubicBezTo>
                    <a:cubicBezTo>
                      <a:pt x="1778640" y="2188724"/>
                      <a:pt x="1809074" y="2212663"/>
                      <a:pt x="1839185" y="2237246"/>
                    </a:cubicBezTo>
                    <a:cubicBezTo>
                      <a:pt x="1857252" y="2251846"/>
                      <a:pt x="1874997" y="2266874"/>
                      <a:pt x="1892741" y="2281903"/>
                    </a:cubicBezTo>
                    <a:cubicBezTo>
                      <a:pt x="1919519" y="2304447"/>
                      <a:pt x="1946082" y="2327097"/>
                      <a:pt x="1971784" y="2350499"/>
                    </a:cubicBezTo>
                    <a:cubicBezTo>
                      <a:pt x="1975333" y="2353612"/>
                      <a:pt x="2018457" y="2390004"/>
                      <a:pt x="2032545" y="2406643"/>
                    </a:cubicBezTo>
                    <a:cubicBezTo>
                      <a:pt x="2033298" y="2407501"/>
                      <a:pt x="2034373" y="2408468"/>
                      <a:pt x="2035126" y="2409219"/>
                    </a:cubicBezTo>
                    <a:cubicBezTo>
                      <a:pt x="2035341" y="2408575"/>
                      <a:pt x="2035664" y="2407824"/>
                      <a:pt x="2035986" y="2407287"/>
                    </a:cubicBezTo>
                    <a:cubicBezTo>
                      <a:pt x="2035664" y="2408038"/>
                      <a:pt x="2035449" y="2408790"/>
                      <a:pt x="2035341" y="2409541"/>
                    </a:cubicBezTo>
                    <a:cubicBezTo>
                      <a:pt x="2035879" y="2410185"/>
                      <a:pt x="2036094" y="2410615"/>
                      <a:pt x="2035664" y="2410829"/>
                    </a:cubicBezTo>
                    <a:cubicBezTo>
                      <a:pt x="2035556" y="2410829"/>
                      <a:pt x="2035449" y="2410829"/>
                      <a:pt x="2035341" y="2410937"/>
                    </a:cubicBezTo>
                    <a:cubicBezTo>
                      <a:pt x="2035556" y="2412654"/>
                      <a:pt x="2036524" y="2414479"/>
                      <a:pt x="2038029" y="2415660"/>
                    </a:cubicBezTo>
                    <a:cubicBezTo>
                      <a:pt x="2041041" y="2417914"/>
                      <a:pt x="2045342" y="2417270"/>
                      <a:pt x="2047601" y="2414264"/>
                    </a:cubicBezTo>
                    <a:cubicBezTo>
                      <a:pt x="2048784" y="2412869"/>
                      <a:pt x="2049429" y="2410937"/>
                      <a:pt x="2049214" y="2408575"/>
                    </a:cubicBezTo>
                    <a:cubicBezTo>
                      <a:pt x="2048999" y="2406428"/>
                      <a:pt x="2047170" y="2402563"/>
                      <a:pt x="2043514" y="2397840"/>
                    </a:cubicBezTo>
                    <a:cubicBezTo>
                      <a:pt x="2029641" y="2380235"/>
                      <a:pt x="1986947" y="2341267"/>
                      <a:pt x="1983506" y="2337940"/>
                    </a:cubicBezTo>
                    <a:cubicBezTo>
                      <a:pt x="1962213" y="2317865"/>
                      <a:pt x="1940705" y="2297898"/>
                      <a:pt x="1918658" y="2278683"/>
                    </a:cubicBezTo>
                    <a:close/>
                    <a:moveTo>
                      <a:pt x="1896505" y="2030707"/>
                    </a:moveTo>
                    <a:cubicBezTo>
                      <a:pt x="1866393" y="2009452"/>
                      <a:pt x="1835852" y="1988734"/>
                      <a:pt x="1803805" y="1971021"/>
                    </a:cubicBezTo>
                    <a:cubicBezTo>
                      <a:pt x="1750571" y="1941715"/>
                      <a:pt x="1693252" y="1920782"/>
                      <a:pt x="1627329" y="1917239"/>
                    </a:cubicBezTo>
                    <a:cubicBezTo>
                      <a:pt x="1623457" y="1917024"/>
                      <a:pt x="1620016" y="1919923"/>
                      <a:pt x="1619801" y="1923895"/>
                    </a:cubicBezTo>
                    <a:cubicBezTo>
                      <a:pt x="1619479" y="1927867"/>
                      <a:pt x="1622490" y="1931194"/>
                      <a:pt x="1626469" y="1931516"/>
                    </a:cubicBezTo>
                    <a:cubicBezTo>
                      <a:pt x="1673464" y="1935381"/>
                      <a:pt x="1715405" y="1948800"/>
                      <a:pt x="1754766" y="1967156"/>
                    </a:cubicBezTo>
                    <a:cubicBezTo>
                      <a:pt x="1777457" y="1977784"/>
                      <a:pt x="1799395" y="1990129"/>
                      <a:pt x="1820796" y="2003333"/>
                    </a:cubicBezTo>
                    <a:cubicBezTo>
                      <a:pt x="1835207" y="2012136"/>
                      <a:pt x="1849402" y="2021260"/>
                      <a:pt x="1863490" y="2030600"/>
                    </a:cubicBezTo>
                    <a:cubicBezTo>
                      <a:pt x="1916938" y="2065917"/>
                      <a:pt x="1969203" y="2103919"/>
                      <a:pt x="2026092" y="2132903"/>
                    </a:cubicBezTo>
                    <a:cubicBezTo>
                      <a:pt x="2029426" y="2134728"/>
                      <a:pt x="2033513" y="2133440"/>
                      <a:pt x="2035341" y="2130112"/>
                    </a:cubicBezTo>
                    <a:cubicBezTo>
                      <a:pt x="2037062" y="2126784"/>
                      <a:pt x="2035771" y="2122598"/>
                      <a:pt x="2032437" y="2120880"/>
                    </a:cubicBezTo>
                    <a:cubicBezTo>
                      <a:pt x="1984904" y="2094902"/>
                      <a:pt x="1941135" y="2062053"/>
                      <a:pt x="1896505" y="2030707"/>
                    </a:cubicBezTo>
                    <a:close/>
                    <a:moveTo>
                      <a:pt x="1859941" y="1830716"/>
                    </a:moveTo>
                    <a:cubicBezTo>
                      <a:pt x="1833271" y="1816546"/>
                      <a:pt x="1803805" y="1794647"/>
                      <a:pt x="1784232" y="1785952"/>
                    </a:cubicBezTo>
                    <a:cubicBezTo>
                      <a:pt x="1768961" y="1779189"/>
                      <a:pt x="1753475" y="1772962"/>
                      <a:pt x="1737989" y="1767380"/>
                    </a:cubicBezTo>
                    <a:cubicBezTo>
                      <a:pt x="1722288" y="1761798"/>
                      <a:pt x="1706479" y="1756645"/>
                      <a:pt x="1690563" y="1752137"/>
                    </a:cubicBezTo>
                    <a:cubicBezTo>
                      <a:pt x="1671421" y="1746662"/>
                      <a:pt x="1652063" y="1741938"/>
                      <a:pt x="1632598" y="1737644"/>
                    </a:cubicBezTo>
                    <a:cubicBezTo>
                      <a:pt x="1603777" y="1731311"/>
                      <a:pt x="1574526" y="1726158"/>
                      <a:pt x="1544952" y="1721435"/>
                    </a:cubicBezTo>
                    <a:cubicBezTo>
                      <a:pt x="1541081" y="1720791"/>
                      <a:pt x="1537317" y="1723367"/>
                      <a:pt x="1536672" y="1727232"/>
                    </a:cubicBezTo>
                    <a:cubicBezTo>
                      <a:pt x="1535919" y="1731096"/>
                      <a:pt x="1538500" y="1734853"/>
                      <a:pt x="1542371" y="1735497"/>
                    </a:cubicBezTo>
                    <a:cubicBezTo>
                      <a:pt x="1582807" y="1743441"/>
                      <a:pt x="1622490" y="1752673"/>
                      <a:pt x="1661635" y="1763623"/>
                    </a:cubicBezTo>
                    <a:cubicBezTo>
                      <a:pt x="1677336" y="1768024"/>
                      <a:pt x="1692929" y="1772747"/>
                      <a:pt x="1708415" y="1777686"/>
                    </a:cubicBezTo>
                    <a:cubicBezTo>
                      <a:pt x="1731537" y="1785093"/>
                      <a:pt x="1754443" y="1793144"/>
                      <a:pt x="1777134" y="1802590"/>
                    </a:cubicBezTo>
                    <a:cubicBezTo>
                      <a:pt x="1796707" y="1810534"/>
                      <a:pt x="1826281" y="1831253"/>
                      <a:pt x="1853059" y="1844242"/>
                    </a:cubicBezTo>
                    <a:cubicBezTo>
                      <a:pt x="1866931" y="1851005"/>
                      <a:pt x="1880266" y="1855728"/>
                      <a:pt x="1891236" y="1856265"/>
                    </a:cubicBezTo>
                    <a:cubicBezTo>
                      <a:pt x="1895000" y="1856480"/>
                      <a:pt x="1898226" y="1853689"/>
                      <a:pt x="1898548" y="1849931"/>
                    </a:cubicBezTo>
                    <a:cubicBezTo>
                      <a:pt x="1898764" y="1846174"/>
                      <a:pt x="1895860" y="1842954"/>
                      <a:pt x="1892096" y="1842632"/>
                    </a:cubicBezTo>
                    <a:cubicBezTo>
                      <a:pt x="1882740" y="1841880"/>
                      <a:pt x="1871663" y="1837050"/>
                      <a:pt x="1859941" y="1830716"/>
                    </a:cubicBezTo>
                    <a:close/>
                    <a:moveTo>
                      <a:pt x="1584850" y="1923358"/>
                    </a:moveTo>
                    <a:cubicBezTo>
                      <a:pt x="1586141" y="1925934"/>
                      <a:pt x="1586463" y="1929155"/>
                      <a:pt x="1585495" y="1932912"/>
                    </a:cubicBezTo>
                    <a:cubicBezTo>
                      <a:pt x="1584420" y="1937099"/>
                      <a:pt x="1581301" y="1942573"/>
                      <a:pt x="1577752" y="1948263"/>
                    </a:cubicBezTo>
                    <a:cubicBezTo>
                      <a:pt x="1573881" y="1954382"/>
                      <a:pt x="1569257" y="1960930"/>
                      <a:pt x="1567751" y="1965976"/>
                    </a:cubicBezTo>
                    <a:cubicBezTo>
                      <a:pt x="1563234" y="1980790"/>
                      <a:pt x="1558717" y="1995711"/>
                      <a:pt x="1554416" y="2010633"/>
                    </a:cubicBezTo>
                    <a:cubicBezTo>
                      <a:pt x="1550114" y="2025447"/>
                      <a:pt x="1546027" y="2040368"/>
                      <a:pt x="1542371" y="2055397"/>
                    </a:cubicBezTo>
                    <a:cubicBezTo>
                      <a:pt x="1535596" y="2082234"/>
                      <a:pt x="1529466" y="2109394"/>
                      <a:pt x="1523551" y="2136553"/>
                    </a:cubicBezTo>
                    <a:cubicBezTo>
                      <a:pt x="1517637" y="2163605"/>
                      <a:pt x="1512045" y="2190764"/>
                      <a:pt x="1507313" y="2218138"/>
                    </a:cubicBezTo>
                    <a:cubicBezTo>
                      <a:pt x="1501075" y="2254529"/>
                      <a:pt x="1496129" y="2291135"/>
                      <a:pt x="1493440" y="2327956"/>
                    </a:cubicBezTo>
                    <a:cubicBezTo>
                      <a:pt x="1493225" y="2331928"/>
                      <a:pt x="1489891" y="2334934"/>
                      <a:pt x="1486020" y="2334719"/>
                    </a:cubicBezTo>
                    <a:cubicBezTo>
                      <a:pt x="1482041" y="2334504"/>
                      <a:pt x="1479030" y="2331177"/>
                      <a:pt x="1479244" y="2327205"/>
                    </a:cubicBezTo>
                    <a:cubicBezTo>
                      <a:pt x="1481072" y="2280400"/>
                      <a:pt x="1486127" y="2233811"/>
                      <a:pt x="1493978" y="2187544"/>
                    </a:cubicBezTo>
                    <a:cubicBezTo>
                      <a:pt x="1497096" y="2169080"/>
                      <a:pt x="1500645" y="2150723"/>
                      <a:pt x="1504624" y="2132474"/>
                    </a:cubicBezTo>
                    <a:cubicBezTo>
                      <a:pt x="1510647" y="2104992"/>
                      <a:pt x="1517637" y="2077833"/>
                      <a:pt x="1524842" y="2050781"/>
                    </a:cubicBezTo>
                    <a:cubicBezTo>
                      <a:pt x="1528176" y="2038758"/>
                      <a:pt x="1531725" y="2026628"/>
                      <a:pt x="1535488" y="2014712"/>
                    </a:cubicBezTo>
                    <a:cubicBezTo>
                      <a:pt x="1541081" y="1996785"/>
                      <a:pt x="1547103" y="1978965"/>
                      <a:pt x="1553125" y="1961252"/>
                    </a:cubicBezTo>
                    <a:cubicBezTo>
                      <a:pt x="1554953" y="1956207"/>
                      <a:pt x="1559148" y="1949659"/>
                      <a:pt x="1563557" y="1943325"/>
                    </a:cubicBezTo>
                    <a:cubicBezTo>
                      <a:pt x="1566783" y="1938494"/>
                      <a:pt x="1570225" y="1933878"/>
                      <a:pt x="1571623" y="1930121"/>
                    </a:cubicBezTo>
                    <a:cubicBezTo>
                      <a:pt x="1569041" y="1928833"/>
                      <a:pt x="1567536" y="1925827"/>
                      <a:pt x="1568074" y="1922821"/>
                    </a:cubicBezTo>
                    <a:cubicBezTo>
                      <a:pt x="1568826" y="1919064"/>
                      <a:pt x="1572483" y="1916702"/>
                      <a:pt x="1576139" y="1917454"/>
                    </a:cubicBezTo>
                    <a:cubicBezTo>
                      <a:pt x="1580871" y="1918313"/>
                      <a:pt x="1583344" y="1920674"/>
                      <a:pt x="1584850" y="1923358"/>
                    </a:cubicBezTo>
                    <a:close/>
                    <a:moveTo>
                      <a:pt x="1573774" y="1930873"/>
                    </a:moveTo>
                    <a:cubicBezTo>
                      <a:pt x="1573774" y="1930873"/>
                      <a:pt x="1573666" y="1930873"/>
                      <a:pt x="1573558" y="1930765"/>
                    </a:cubicBezTo>
                    <a:cubicBezTo>
                      <a:pt x="1573451" y="1930765"/>
                      <a:pt x="1573236" y="1930765"/>
                      <a:pt x="1573128" y="1930765"/>
                    </a:cubicBezTo>
                    <a:cubicBezTo>
                      <a:pt x="1573451" y="1931087"/>
                      <a:pt x="1573666" y="1931194"/>
                      <a:pt x="1573774" y="1930873"/>
                    </a:cubicBezTo>
                    <a:close/>
                    <a:moveTo>
                      <a:pt x="1709490" y="2178204"/>
                    </a:moveTo>
                    <a:cubicBezTo>
                      <a:pt x="1705942" y="2179600"/>
                      <a:pt x="1704221" y="2183572"/>
                      <a:pt x="1705619" y="2187007"/>
                    </a:cubicBezTo>
                    <a:cubicBezTo>
                      <a:pt x="1706049" y="2188295"/>
                      <a:pt x="1706910" y="2189369"/>
                      <a:pt x="1707985" y="2190120"/>
                    </a:cubicBezTo>
                    <a:cubicBezTo>
                      <a:pt x="1705081" y="2198815"/>
                      <a:pt x="1697661" y="2212556"/>
                      <a:pt x="1696263" y="2220178"/>
                    </a:cubicBezTo>
                    <a:lnTo>
                      <a:pt x="1681637" y="2301978"/>
                    </a:lnTo>
                    <a:cubicBezTo>
                      <a:pt x="1678088" y="2321945"/>
                      <a:pt x="1674755" y="2341911"/>
                      <a:pt x="1672174" y="2361878"/>
                    </a:cubicBezTo>
                    <a:cubicBezTo>
                      <a:pt x="1669700" y="2382060"/>
                      <a:pt x="1667764" y="2402134"/>
                      <a:pt x="1666689" y="2422316"/>
                    </a:cubicBezTo>
                    <a:cubicBezTo>
                      <a:pt x="1664323" y="2462571"/>
                      <a:pt x="1665076" y="2502935"/>
                      <a:pt x="1668947" y="2543942"/>
                    </a:cubicBezTo>
                    <a:cubicBezTo>
                      <a:pt x="1669270" y="2547807"/>
                      <a:pt x="1672711" y="2550705"/>
                      <a:pt x="1676690" y="2550490"/>
                    </a:cubicBezTo>
                    <a:cubicBezTo>
                      <a:pt x="1680562" y="2550168"/>
                      <a:pt x="1683465" y="2546733"/>
                      <a:pt x="1683250" y="2542761"/>
                    </a:cubicBezTo>
                    <a:cubicBezTo>
                      <a:pt x="1681315" y="2510557"/>
                      <a:pt x="1681745" y="2478889"/>
                      <a:pt x="1683573" y="2447435"/>
                    </a:cubicBezTo>
                    <a:cubicBezTo>
                      <a:pt x="1684863" y="2423604"/>
                      <a:pt x="1687229" y="2399880"/>
                      <a:pt x="1689918" y="2376048"/>
                    </a:cubicBezTo>
                    <a:cubicBezTo>
                      <a:pt x="1692714" y="2352432"/>
                      <a:pt x="1695725" y="2328815"/>
                      <a:pt x="1699489" y="2304876"/>
                    </a:cubicBezTo>
                    <a:lnTo>
                      <a:pt x="1711534" y="2222647"/>
                    </a:lnTo>
                    <a:cubicBezTo>
                      <a:pt x="1712502" y="2215669"/>
                      <a:pt x="1718739" y="2203109"/>
                      <a:pt x="1721320" y="2194843"/>
                    </a:cubicBezTo>
                    <a:cubicBezTo>
                      <a:pt x="1723041" y="2189261"/>
                      <a:pt x="1723148" y="2184753"/>
                      <a:pt x="1722073" y="2182498"/>
                    </a:cubicBezTo>
                    <a:cubicBezTo>
                      <a:pt x="1721105" y="2180244"/>
                      <a:pt x="1719600" y="2178634"/>
                      <a:pt x="1717449" y="2177882"/>
                    </a:cubicBezTo>
                    <a:cubicBezTo>
                      <a:pt x="1715621" y="2177131"/>
                      <a:pt x="1713039" y="2176701"/>
                      <a:pt x="1709490" y="2178204"/>
                    </a:cubicBezTo>
                    <a:close/>
                    <a:moveTo>
                      <a:pt x="1838002" y="2454091"/>
                    </a:moveTo>
                    <a:cubicBezTo>
                      <a:pt x="1834238" y="2454842"/>
                      <a:pt x="1831765" y="2458385"/>
                      <a:pt x="1832410" y="2462035"/>
                    </a:cubicBezTo>
                    <a:lnTo>
                      <a:pt x="1832518" y="2462249"/>
                    </a:lnTo>
                    <a:lnTo>
                      <a:pt x="1832625" y="2462249"/>
                    </a:lnTo>
                    <a:cubicBezTo>
                      <a:pt x="1832625" y="2462249"/>
                      <a:pt x="1832518" y="2462357"/>
                      <a:pt x="1832518" y="2462571"/>
                    </a:cubicBezTo>
                    <a:cubicBezTo>
                      <a:pt x="1832625" y="2462894"/>
                      <a:pt x="1832840" y="2463323"/>
                      <a:pt x="1832948" y="2463752"/>
                    </a:cubicBezTo>
                    <a:lnTo>
                      <a:pt x="1832518" y="2463108"/>
                    </a:lnTo>
                    <a:cubicBezTo>
                      <a:pt x="1832303" y="2467187"/>
                      <a:pt x="1830905" y="2475990"/>
                      <a:pt x="1830797" y="2476419"/>
                    </a:cubicBezTo>
                    <a:lnTo>
                      <a:pt x="1826388" y="2507014"/>
                    </a:lnTo>
                    <a:cubicBezTo>
                      <a:pt x="1825098" y="2517319"/>
                      <a:pt x="1823807" y="2527625"/>
                      <a:pt x="1822947" y="2538038"/>
                    </a:cubicBezTo>
                    <a:cubicBezTo>
                      <a:pt x="1822301" y="2545015"/>
                      <a:pt x="1821979" y="2551886"/>
                      <a:pt x="1821656" y="2558863"/>
                    </a:cubicBezTo>
                    <a:cubicBezTo>
                      <a:pt x="1821119" y="2576254"/>
                      <a:pt x="1821226" y="2593645"/>
                      <a:pt x="1821764" y="2611142"/>
                    </a:cubicBezTo>
                    <a:cubicBezTo>
                      <a:pt x="1821656" y="2615007"/>
                      <a:pt x="1824775" y="2618335"/>
                      <a:pt x="1828754" y="2618335"/>
                    </a:cubicBezTo>
                    <a:cubicBezTo>
                      <a:pt x="1832733" y="2618442"/>
                      <a:pt x="1835959" y="2615222"/>
                      <a:pt x="1835959" y="2611357"/>
                    </a:cubicBezTo>
                    <a:cubicBezTo>
                      <a:pt x="1836927" y="2596972"/>
                      <a:pt x="1838325" y="2582588"/>
                      <a:pt x="1839616" y="2568310"/>
                    </a:cubicBezTo>
                    <a:cubicBezTo>
                      <a:pt x="1840476" y="2558756"/>
                      <a:pt x="1841444" y="2549095"/>
                      <a:pt x="1842197" y="2539541"/>
                    </a:cubicBezTo>
                    <a:cubicBezTo>
                      <a:pt x="1842949" y="2529235"/>
                      <a:pt x="1843380" y="2518930"/>
                      <a:pt x="1844133" y="2508624"/>
                    </a:cubicBezTo>
                    <a:lnTo>
                      <a:pt x="1846068" y="2477922"/>
                    </a:lnTo>
                    <a:cubicBezTo>
                      <a:pt x="1846068" y="2477386"/>
                      <a:pt x="1846713" y="2466543"/>
                      <a:pt x="1846391" y="2462249"/>
                    </a:cubicBezTo>
                    <a:cubicBezTo>
                      <a:pt x="1846283" y="2459995"/>
                      <a:pt x="1845746" y="2458385"/>
                      <a:pt x="1845423" y="2457848"/>
                    </a:cubicBezTo>
                    <a:cubicBezTo>
                      <a:pt x="1843272" y="2454306"/>
                      <a:pt x="1840476" y="2453554"/>
                      <a:pt x="1838002" y="2454091"/>
                    </a:cubicBezTo>
                    <a:close/>
                    <a:moveTo>
                      <a:pt x="1126939" y="1425796"/>
                    </a:moveTo>
                    <a:cubicBezTo>
                      <a:pt x="1126831" y="1425152"/>
                      <a:pt x="1126186" y="1425474"/>
                      <a:pt x="1125541" y="1425903"/>
                    </a:cubicBezTo>
                    <a:lnTo>
                      <a:pt x="1125971" y="1426118"/>
                    </a:lnTo>
                    <a:cubicBezTo>
                      <a:pt x="1126293" y="1425903"/>
                      <a:pt x="1126616" y="1425796"/>
                      <a:pt x="1126939" y="1425796"/>
                    </a:cubicBezTo>
                    <a:close/>
                    <a:moveTo>
                      <a:pt x="534386" y="1188555"/>
                    </a:moveTo>
                    <a:cubicBezTo>
                      <a:pt x="534816" y="1188984"/>
                      <a:pt x="535246" y="1189306"/>
                      <a:pt x="535461" y="1188877"/>
                    </a:cubicBezTo>
                    <a:lnTo>
                      <a:pt x="534816" y="1188555"/>
                    </a:lnTo>
                    <a:lnTo>
                      <a:pt x="534386" y="1188555"/>
                    </a:lnTo>
                    <a:close/>
                    <a:moveTo>
                      <a:pt x="400927" y="1369223"/>
                    </a:moveTo>
                    <a:cubicBezTo>
                      <a:pt x="355652" y="1370511"/>
                      <a:pt x="312851" y="1367505"/>
                      <a:pt x="276824" y="1358381"/>
                    </a:cubicBezTo>
                    <a:cubicBezTo>
                      <a:pt x="272953" y="1357415"/>
                      <a:pt x="270587" y="1353550"/>
                      <a:pt x="271555" y="1349793"/>
                    </a:cubicBezTo>
                    <a:cubicBezTo>
                      <a:pt x="272415" y="1345928"/>
                      <a:pt x="276286" y="1343567"/>
                      <a:pt x="280158" y="1344533"/>
                    </a:cubicBezTo>
                    <a:cubicBezTo>
                      <a:pt x="309732" y="1351188"/>
                      <a:pt x="343823" y="1353228"/>
                      <a:pt x="379956" y="1352369"/>
                    </a:cubicBezTo>
                    <a:cubicBezTo>
                      <a:pt x="412542" y="1351618"/>
                      <a:pt x="446739" y="1348397"/>
                      <a:pt x="480830" y="1343889"/>
                    </a:cubicBezTo>
                    <a:cubicBezTo>
                      <a:pt x="522018" y="1338521"/>
                      <a:pt x="563099" y="1331222"/>
                      <a:pt x="601061" y="1323492"/>
                    </a:cubicBezTo>
                    <a:cubicBezTo>
                      <a:pt x="669780" y="1309430"/>
                      <a:pt x="727423" y="1293864"/>
                      <a:pt x="757104" y="1285384"/>
                    </a:cubicBezTo>
                    <a:cubicBezTo>
                      <a:pt x="685374" y="1253501"/>
                      <a:pt x="613751" y="1221511"/>
                      <a:pt x="541483" y="1189092"/>
                    </a:cubicBezTo>
                    <a:cubicBezTo>
                      <a:pt x="541054" y="1188877"/>
                      <a:pt x="540623" y="1188662"/>
                      <a:pt x="540085" y="1188448"/>
                    </a:cubicBezTo>
                    <a:cubicBezTo>
                      <a:pt x="539655" y="1188662"/>
                      <a:pt x="539763" y="1189414"/>
                      <a:pt x="539333" y="1189521"/>
                    </a:cubicBezTo>
                    <a:cubicBezTo>
                      <a:pt x="537935" y="1189736"/>
                      <a:pt x="536644" y="1189521"/>
                      <a:pt x="535461" y="1188877"/>
                    </a:cubicBezTo>
                    <a:cubicBezTo>
                      <a:pt x="535461" y="1188877"/>
                      <a:pt x="535461" y="1188770"/>
                      <a:pt x="535569" y="1188662"/>
                    </a:cubicBezTo>
                    <a:cubicBezTo>
                      <a:pt x="535569" y="1188555"/>
                      <a:pt x="535354" y="1188662"/>
                      <a:pt x="535246" y="1188662"/>
                    </a:cubicBezTo>
                    <a:lnTo>
                      <a:pt x="534816" y="1188555"/>
                    </a:lnTo>
                    <a:cubicBezTo>
                      <a:pt x="534386" y="1188233"/>
                      <a:pt x="533848" y="1187911"/>
                      <a:pt x="533418" y="1187481"/>
                    </a:cubicBezTo>
                    <a:cubicBezTo>
                      <a:pt x="533741" y="1187803"/>
                      <a:pt x="534063" y="1188233"/>
                      <a:pt x="534386" y="1188555"/>
                    </a:cubicBezTo>
                    <a:cubicBezTo>
                      <a:pt x="530837" y="1188233"/>
                      <a:pt x="524277" y="1188555"/>
                      <a:pt x="515243" y="1189092"/>
                    </a:cubicBezTo>
                    <a:cubicBezTo>
                      <a:pt x="488251" y="1190702"/>
                      <a:pt x="440825" y="1195747"/>
                      <a:pt x="387377" y="1200149"/>
                    </a:cubicBezTo>
                    <a:cubicBezTo>
                      <a:pt x="359631" y="1202403"/>
                      <a:pt x="330380" y="1204550"/>
                      <a:pt x="301559" y="1206053"/>
                    </a:cubicBezTo>
                    <a:cubicBezTo>
                      <a:pt x="279835" y="1207234"/>
                      <a:pt x="258220" y="1207878"/>
                      <a:pt x="237894" y="1208200"/>
                    </a:cubicBezTo>
                    <a:cubicBezTo>
                      <a:pt x="200040" y="1208736"/>
                      <a:pt x="166057" y="1207770"/>
                      <a:pt x="141645" y="1204765"/>
                    </a:cubicBezTo>
                    <a:cubicBezTo>
                      <a:pt x="137666" y="1204335"/>
                      <a:pt x="134870" y="1200793"/>
                      <a:pt x="135300" y="1196928"/>
                    </a:cubicBezTo>
                    <a:cubicBezTo>
                      <a:pt x="135730" y="1192956"/>
                      <a:pt x="139279" y="1190165"/>
                      <a:pt x="143150" y="1190595"/>
                    </a:cubicBezTo>
                    <a:cubicBezTo>
                      <a:pt x="169713" y="1192956"/>
                      <a:pt x="207460" y="1192098"/>
                      <a:pt x="249186" y="1189951"/>
                    </a:cubicBezTo>
                    <a:cubicBezTo>
                      <a:pt x="272093" y="1188877"/>
                      <a:pt x="296182" y="1187267"/>
                      <a:pt x="320271" y="1185764"/>
                    </a:cubicBezTo>
                    <a:cubicBezTo>
                      <a:pt x="344468" y="1184261"/>
                      <a:pt x="368557" y="1182758"/>
                      <a:pt x="391463" y="1181255"/>
                    </a:cubicBezTo>
                    <a:cubicBezTo>
                      <a:pt x="433727" y="1178571"/>
                      <a:pt x="471797" y="1176210"/>
                      <a:pt x="498682" y="1175029"/>
                    </a:cubicBezTo>
                    <a:cubicBezTo>
                      <a:pt x="502661" y="1174814"/>
                      <a:pt x="505350" y="1174814"/>
                      <a:pt x="508899" y="1174707"/>
                    </a:cubicBezTo>
                    <a:cubicBezTo>
                      <a:pt x="453730" y="1150017"/>
                      <a:pt x="398561" y="1125326"/>
                      <a:pt x="342854" y="1101817"/>
                    </a:cubicBezTo>
                    <a:cubicBezTo>
                      <a:pt x="231334" y="1054476"/>
                      <a:pt x="118953" y="1010463"/>
                      <a:pt x="4960" y="974287"/>
                    </a:cubicBezTo>
                    <a:cubicBezTo>
                      <a:pt x="1196" y="973106"/>
                      <a:pt x="-848" y="969134"/>
                      <a:pt x="335" y="965377"/>
                    </a:cubicBezTo>
                    <a:cubicBezTo>
                      <a:pt x="1518" y="961619"/>
                      <a:pt x="5497" y="959472"/>
                      <a:pt x="9261" y="960653"/>
                    </a:cubicBezTo>
                    <a:cubicBezTo>
                      <a:pt x="124115" y="995756"/>
                      <a:pt x="237572" y="1038374"/>
                      <a:pt x="349952" y="1084963"/>
                    </a:cubicBezTo>
                    <a:cubicBezTo>
                      <a:pt x="395657" y="1103964"/>
                      <a:pt x="441040" y="1124146"/>
                      <a:pt x="486423" y="1144113"/>
                    </a:cubicBezTo>
                    <a:cubicBezTo>
                      <a:pt x="469323" y="1125971"/>
                      <a:pt x="447277" y="1105467"/>
                      <a:pt x="420822" y="1083246"/>
                    </a:cubicBezTo>
                    <a:cubicBezTo>
                      <a:pt x="405659" y="1070471"/>
                      <a:pt x="389635" y="1057482"/>
                      <a:pt x="373504" y="1044600"/>
                    </a:cubicBezTo>
                    <a:cubicBezTo>
                      <a:pt x="362857" y="1036012"/>
                      <a:pt x="352211" y="1027424"/>
                      <a:pt x="341779" y="1019051"/>
                    </a:cubicBezTo>
                    <a:cubicBezTo>
                      <a:pt x="324895" y="1005632"/>
                      <a:pt x="308657" y="992643"/>
                      <a:pt x="293816" y="980942"/>
                    </a:cubicBezTo>
                    <a:cubicBezTo>
                      <a:pt x="252090" y="947986"/>
                      <a:pt x="221333" y="924584"/>
                      <a:pt x="221333" y="924584"/>
                    </a:cubicBezTo>
                    <a:cubicBezTo>
                      <a:pt x="218107" y="922222"/>
                      <a:pt x="217354" y="917821"/>
                      <a:pt x="219720" y="914601"/>
                    </a:cubicBezTo>
                    <a:cubicBezTo>
                      <a:pt x="221978" y="911380"/>
                      <a:pt x="226495" y="910736"/>
                      <a:pt x="229613" y="912990"/>
                    </a:cubicBezTo>
                    <a:cubicBezTo>
                      <a:pt x="229613" y="912990"/>
                      <a:pt x="278437" y="946483"/>
                      <a:pt x="336295" y="990604"/>
                    </a:cubicBezTo>
                    <a:cubicBezTo>
                      <a:pt x="347587" y="999191"/>
                      <a:pt x="359308" y="1008316"/>
                      <a:pt x="370923" y="1017655"/>
                    </a:cubicBezTo>
                    <a:cubicBezTo>
                      <a:pt x="382322" y="1026888"/>
                      <a:pt x="393722" y="1036227"/>
                      <a:pt x="404798" y="1045781"/>
                    </a:cubicBezTo>
                    <a:cubicBezTo>
                      <a:pt x="448783" y="1083246"/>
                      <a:pt x="489003" y="1121569"/>
                      <a:pt x="510081" y="1149158"/>
                    </a:cubicBezTo>
                    <a:cubicBezTo>
                      <a:pt x="511264" y="1150661"/>
                      <a:pt x="509759" y="1152378"/>
                      <a:pt x="509436" y="1154203"/>
                    </a:cubicBezTo>
                    <a:cubicBezTo>
                      <a:pt x="522664" y="1160108"/>
                      <a:pt x="536106" y="1165582"/>
                      <a:pt x="549442" y="1171486"/>
                    </a:cubicBezTo>
                    <a:cubicBezTo>
                      <a:pt x="599018" y="1193708"/>
                      <a:pt x="647735" y="1216036"/>
                      <a:pt x="696881" y="1238472"/>
                    </a:cubicBezTo>
                    <a:cubicBezTo>
                      <a:pt x="696881" y="1238472"/>
                      <a:pt x="696881" y="1238472"/>
                      <a:pt x="696989" y="1238472"/>
                    </a:cubicBezTo>
                    <a:cubicBezTo>
                      <a:pt x="697419" y="1238365"/>
                      <a:pt x="696558" y="1237506"/>
                      <a:pt x="696236" y="1236647"/>
                    </a:cubicBezTo>
                    <a:cubicBezTo>
                      <a:pt x="696128" y="1236433"/>
                      <a:pt x="696020" y="1236325"/>
                      <a:pt x="695913" y="1236111"/>
                    </a:cubicBezTo>
                    <a:cubicBezTo>
                      <a:pt x="695698" y="1236647"/>
                      <a:pt x="695483" y="1237184"/>
                      <a:pt x="695375" y="1237506"/>
                    </a:cubicBezTo>
                    <a:cubicBezTo>
                      <a:pt x="689353" y="1229133"/>
                      <a:pt x="674727" y="1206589"/>
                      <a:pt x="668382" y="1197143"/>
                    </a:cubicBezTo>
                    <a:cubicBezTo>
                      <a:pt x="660854" y="1185871"/>
                      <a:pt x="653004" y="1174814"/>
                      <a:pt x="645153" y="1163757"/>
                    </a:cubicBezTo>
                    <a:cubicBezTo>
                      <a:pt x="633216" y="1147118"/>
                      <a:pt x="620957" y="1130801"/>
                      <a:pt x="608589" y="1114592"/>
                    </a:cubicBezTo>
                    <a:cubicBezTo>
                      <a:pt x="594394" y="1095698"/>
                      <a:pt x="579338" y="1076912"/>
                      <a:pt x="563852" y="1058341"/>
                    </a:cubicBezTo>
                    <a:cubicBezTo>
                      <a:pt x="548689" y="1039984"/>
                      <a:pt x="532880" y="1021842"/>
                      <a:pt x="516749" y="1004022"/>
                    </a:cubicBezTo>
                    <a:cubicBezTo>
                      <a:pt x="484164" y="968275"/>
                      <a:pt x="449751" y="934138"/>
                      <a:pt x="413832" y="903973"/>
                    </a:cubicBezTo>
                    <a:cubicBezTo>
                      <a:pt x="410713" y="901504"/>
                      <a:pt x="410283" y="896995"/>
                      <a:pt x="412757" y="893882"/>
                    </a:cubicBezTo>
                    <a:cubicBezTo>
                      <a:pt x="415230" y="890876"/>
                      <a:pt x="419747" y="890447"/>
                      <a:pt x="422865" y="892916"/>
                    </a:cubicBezTo>
                    <a:cubicBezTo>
                      <a:pt x="460290" y="922544"/>
                      <a:pt x="496531" y="955823"/>
                      <a:pt x="530407" y="991462"/>
                    </a:cubicBezTo>
                    <a:cubicBezTo>
                      <a:pt x="547183" y="1009175"/>
                      <a:pt x="563315" y="1027424"/>
                      <a:pt x="578693" y="1045996"/>
                    </a:cubicBezTo>
                    <a:cubicBezTo>
                      <a:pt x="594394" y="1064996"/>
                      <a:pt x="609235" y="1084319"/>
                      <a:pt x="623323" y="1103642"/>
                    </a:cubicBezTo>
                    <a:cubicBezTo>
                      <a:pt x="633324" y="1117597"/>
                      <a:pt x="643325" y="1131553"/>
                      <a:pt x="653112" y="1145615"/>
                    </a:cubicBezTo>
                    <a:cubicBezTo>
                      <a:pt x="662790" y="1159785"/>
                      <a:pt x="672254" y="1174170"/>
                      <a:pt x="681395" y="1188662"/>
                    </a:cubicBezTo>
                    <a:cubicBezTo>
                      <a:pt x="686987" y="1197572"/>
                      <a:pt x="699247" y="1217969"/>
                      <a:pt x="705484" y="1227523"/>
                    </a:cubicBezTo>
                    <a:cubicBezTo>
                      <a:pt x="706667" y="1228167"/>
                      <a:pt x="707743" y="1229240"/>
                      <a:pt x="708388" y="1230528"/>
                    </a:cubicBezTo>
                    <a:cubicBezTo>
                      <a:pt x="709463" y="1232568"/>
                      <a:pt x="710001" y="1233749"/>
                      <a:pt x="710108" y="1234393"/>
                    </a:cubicBezTo>
                    <a:cubicBezTo>
                      <a:pt x="711614" y="1239116"/>
                      <a:pt x="708603" y="1241478"/>
                      <a:pt x="707635" y="1242229"/>
                    </a:cubicBezTo>
                    <a:cubicBezTo>
                      <a:pt x="707420" y="1242444"/>
                      <a:pt x="706667" y="1242551"/>
                      <a:pt x="706344" y="1242766"/>
                    </a:cubicBezTo>
                    <a:cubicBezTo>
                      <a:pt x="752802" y="1264021"/>
                      <a:pt x="799690" y="1285598"/>
                      <a:pt x="845933" y="1306209"/>
                    </a:cubicBezTo>
                    <a:cubicBezTo>
                      <a:pt x="860774" y="1312865"/>
                      <a:pt x="875722" y="1319306"/>
                      <a:pt x="890670" y="1325747"/>
                    </a:cubicBezTo>
                    <a:cubicBezTo>
                      <a:pt x="909060" y="1333691"/>
                      <a:pt x="927557" y="1341420"/>
                      <a:pt x="946054" y="1349149"/>
                    </a:cubicBezTo>
                    <a:cubicBezTo>
                      <a:pt x="931751" y="1324459"/>
                      <a:pt x="891531" y="1255755"/>
                      <a:pt x="845611" y="1179860"/>
                    </a:cubicBezTo>
                    <a:cubicBezTo>
                      <a:pt x="836147" y="1164187"/>
                      <a:pt x="826468" y="1148192"/>
                      <a:pt x="816790" y="1132197"/>
                    </a:cubicBezTo>
                    <a:cubicBezTo>
                      <a:pt x="802056" y="1108043"/>
                      <a:pt x="787431" y="1083890"/>
                      <a:pt x="773235" y="1061024"/>
                    </a:cubicBezTo>
                    <a:cubicBezTo>
                      <a:pt x="740220" y="1007994"/>
                      <a:pt x="710001" y="962049"/>
                      <a:pt x="689353" y="939506"/>
                    </a:cubicBezTo>
                    <a:cubicBezTo>
                      <a:pt x="686665" y="936607"/>
                      <a:pt x="686880" y="932098"/>
                      <a:pt x="689783" y="929415"/>
                    </a:cubicBezTo>
                    <a:cubicBezTo>
                      <a:pt x="692579" y="926731"/>
                      <a:pt x="697096" y="926838"/>
                      <a:pt x="699784" y="929737"/>
                    </a:cubicBezTo>
                    <a:cubicBezTo>
                      <a:pt x="717959" y="948630"/>
                      <a:pt x="743876" y="983733"/>
                      <a:pt x="772267" y="1026243"/>
                    </a:cubicBezTo>
                    <a:cubicBezTo>
                      <a:pt x="786248" y="1047176"/>
                      <a:pt x="800981" y="1069934"/>
                      <a:pt x="815499" y="1093336"/>
                    </a:cubicBezTo>
                    <a:cubicBezTo>
                      <a:pt x="836577" y="1127259"/>
                      <a:pt x="857548" y="1162684"/>
                      <a:pt x="876797" y="1196069"/>
                    </a:cubicBezTo>
                    <a:cubicBezTo>
                      <a:pt x="925836" y="1281197"/>
                      <a:pt x="963906" y="1352799"/>
                      <a:pt x="963906" y="1352799"/>
                    </a:cubicBezTo>
                    <a:cubicBezTo>
                      <a:pt x="964659" y="1354087"/>
                      <a:pt x="963046" y="1355053"/>
                      <a:pt x="962938" y="1356341"/>
                    </a:cubicBezTo>
                    <a:cubicBezTo>
                      <a:pt x="998965" y="1371370"/>
                      <a:pt x="1035206" y="1386399"/>
                      <a:pt x="1070910" y="1402072"/>
                    </a:cubicBezTo>
                    <a:cubicBezTo>
                      <a:pt x="1071878" y="1402501"/>
                      <a:pt x="1076395" y="1404756"/>
                      <a:pt x="1081879" y="1407439"/>
                    </a:cubicBezTo>
                    <a:cubicBezTo>
                      <a:pt x="1074997" y="1388116"/>
                      <a:pt x="1063274" y="1353335"/>
                      <a:pt x="1052735" y="1324137"/>
                    </a:cubicBezTo>
                    <a:cubicBezTo>
                      <a:pt x="1047036" y="1308571"/>
                      <a:pt x="1041873" y="1294938"/>
                      <a:pt x="1038110" y="1286994"/>
                    </a:cubicBezTo>
                    <a:cubicBezTo>
                      <a:pt x="1028108" y="1265631"/>
                      <a:pt x="1012837" y="1238579"/>
                      <a:pt x="995308" y="1208951"/>
                    </a:cubicBezTo>
                    <a:cubicBezTo>
                      <a:pt x="980898" y="1184583"/>
                      <a:pt x="964874" y="1158605"/>
                      <a:pt x="948528" y="1132626"/>
                    </a:cubicBezTo>
                    <a:cubicBezTo>
                      <a:pt x="912394" y="1075195"/>
                      <a:pt x="874754" y="1018622"/>
                      <a:pt x="848622" y="984055"/>
                    </a:cubicBezTo>
                    <a:cubicBezTo>
                      <a:pt x="846256" y="980942"/>
                      <a:pt x="846794" y="976541"/>
                      <a:pt x="849912" y="974072"/>
                    </a:cubicBezTo>
                    <a:cubicBezTo>
                      <a:pt x="853031" y="971710"/>
                      <a:pt x="857548" y="972247"/>
                      <a:pt x="859914" y="975360"/>
                    </a:cubicBezTo>
                    <a:cubicBezTo>
                      <a:pt x="880454" y="1001016"/>
                      <a:pt x="908200" y="1038803"/>
                      <a:pt x="936483" y="1080455"/>
                    </a:cubicBezTo>
                    <a:cubicBezTo>
                      <a:pt x="952507" y="1103964"/>
                      <a:pt x="968638" y="1128654"/>
                      <a:pt x="983909" y="1152915"/>
                    </a:cubicBezTo>
                    <a:cubicBezTo>
                      <a:pt x="994340" y="1169769"/>
                      <a:pt x="1004449" y="1186515"/>
                      <a:pt x="1013590" y="1202510"/>
                    </a:cubicBezTo>
                    <a:cubicBezTo>
                      <a:pt x="1030474" y="1231709"/>
                      <a:pt x="1044455" y="1258546"/>
                      <a:pt x="1053918" y="1279694"/>
                    </a:cubicBezTo>
                    <a:cubicBezTo>
                      <a:pt x="1057682" y="1288067"/>
                      <a:pt x="1062844" y="1302452"/>
                      <a:pt x="1068329" y="1318769"/>
                    </a:cubicBezTo>
                    <a:cubicBezTo>
                      <a:pt x="1079190" y="1351403"/>
                      <a:pt x="1091450" y="1392196"/>
                      <a:pt x="1097150" y="1409479"/>
                    </a:cubicBezTo>
                    <a:cubicBezTo>
                      <a:pt x="1097795" y="1411196"/>
                      <a:pt x="1095860" y="1412055"/>
                      <a:pt x="1095107" y="1413666"/>
                    </a:cubicBezTo>
                    <a:cubicBezTo>
                      <a:pt x="1105646" y="1418496"/>
                      <a:pt x="1117045" y="1423434"/>
                      <a:pt x="1124035" y="1425366"/>
                    </a:cubicBezTo>
                    <a:cubicBezTo>
                      <a:pt x="1124573" y="1425474"/>
                      <a:pt x="1125111" y="1425796"/>
                      <a:pt x="1125541" y="1425903"/>
                    </a:cubicBezTo>
                    <a:cubicBezTo>
                      <a:pt x="1124788" y="1426548"/>
                      <a:pt x="1123928" y="1427406"/>
                      <a:pt x="1123713" y="1427728"/>
                    </a:cubicBezTo>
                    <a:cubicBezTo>
                      <a:pt x="1124358" y="1426977"/>
                      <a:pt x="1125111" y="1426440"/>
                      <a:pt x="1125971" y="1426118"/>
                    </a:cubicBezTo>
                    <a:cubicBezTo>
                      <a:pt x="1126509" y="1426333"/>
                      <a:pt x="1126939" y="1426333"/>
                      <a:pt x="1126939" y="1426011"/>
                    </a:cubicBezTo>
                    <a:cubicBezTo>
                      <a:pt x="1126939" y="1425903"/>
                      <a:pt x="1126939" y="1425796"/>
                      <a:pt x="1126939" y="1425796"/>
                    </a:cubicBezTo>
                    <a:cubicBezTo>
                      <a:pt x="1129090" y="1425152"/>
                      <a:pt x="1131563" y="1425689"/>
                      <a:pt x="1133284" y="1427406"/>
                    </a:cubicBezTo>
                    <a:cubicBezTo>
                      <a:pt x="1136080" y="1429983"/>
                      <a:pt x="1136188" y="1434276"/>
                      <a:pt x="1133606" y="1437068"/>
                    </a:cubicBezTo>
                    <a:cubicBezTo>
                      <a:pt x="1132531" y="1438248"/>
                      <a:pt x="1130703" y="1439322"/>
                      <a:pt x="1128122" y="1439644"/>
                    </a:cubicBezTo>
                    <a:cubicBezTo>
                      <a:pt x="1125541" y="1439859"/>
                      <a:pt x="1120164" y="1438785"/>
                      <a:pt x="1113711" y="1436531"/>
                    </a:cubicBezTo>
                    <a:cubicBezTo>
                      <a:pt x="1096612" y="1430519"/>
                      <a:pt x="1068436" y="1416779"/>
                      <a:pt x="1065425" y="1415491"/>
                    </a:cubicBezTo>
                    <a:cubicBezTo>
                      <a:pt x="1064242" y="1417101"/>
                      <a:pt x="1063705" y="1419462"/>
                      <a:pt x="1061446" y="1419462"/>
                    </a:cubicBezTo>
                    <a:cubicBezTo>
                      <a:pt x="1060801" y="1419462"/>
                      <a:pt x="1060156" y="1419355"/>
                      <a:pt x="1059510" y="1419248"/>
                    </a:cubicBezTo>
                    <a:cubicBezTo>
                      <a:pt x="1058650" y="1420321"/>
                      <a:pt x="1057682" y="1421502"/>
                      <a:pt x="1056822" y="1422683"/>
                    </a:cubicBezTo>
                    <a:cubicBezTo>
                      <a:pt x="1051015" y="1430519"/>
                      <a:pt x="1044024" y="1441039"/>
                      <a:pt x="1039185" y="1445763"/>
                    </a:cubicBezTo>
                    <a:cubicBezTo>
                      <a:pt x="1028538" y="1455746"/>
                      <a:pt x="1017892" y="1465730"/>
                      <a:pt x="1006815" y="1475284"/>
                    </a:cubicBezTo>
                    <a:cubicBezTo>
                      <a:pt x="995739" y="1484945"/>
                      <a:pt x="984446" y="1494177"/>
                      <a:pt x="972725" y="1503087"/>
                    </a:cubicBezTo>
                    <a:cubicBezTo>
                      <a:pt x="956701" y="1515003"/>
                      <a:pt x="940032" y="1526060"/>
                      <a:pt x="922825" y="1536043"/>
                    </a:cubicBezTo>
                    <a:cubicBezTo>
                      <a:pt x="905511" y="1545919"/>
                      <a:pt x="887659" y="1554722"/>
                      <a:pt x="869377" y="1562666"/>
                    </a:cubicBezTo>
                    <a:cubicBezTo>
                      <a:pt x="832921" y="1578339"/>
                      <a:pt x="794851" y="1590040"/>
                      <a:pt x="756136" y="1599057"/>
                    </a:cubicBezTo>
                    <a:cubicBezTo>
                      <a:pt x="752265" y="1599916"/>
                      <a:pt x="748393" y="1597662"/>
                      <a:pt x="747533" y="1593797"/>
                    </a:cubicBezTo>
                    <a:cubicBezTo>
                      <a:pt x="746565" y="1590040"/>
                      <a:pt x="748823" y="1586175"/>
                      <a:pt x="752695" y="1585209"/>
                    </a:cubicBezTo>
                    <a:cubicBezTo>
                      <a:pt x="790119" y="1575118"/>
                      <a:pt x="826683" y="1561914"/>
                      <a:pt x="861742" y="1545705"/>
                    </a:cubicBezTo>
                    <a:cubicBezTo>
                      <a:pt x="879271" y="1537654"/>
                      <a:pt x="896478" y="1528851"/>
                      <a:pt x="913147" y="1519297"/>
                    </a:cubicBezTo>
                    <a:cubicBezTo>
                      <a:pt x="929815" y="1509743"/>
                      <a:pt x="946162" y="1499545"/>
                      <a:pt x="961863" y="1488273"/>
                    </a:cubicBezTo>
                    <a:cubicBezTo>
                      <a:pt x="973477" y="1480007"/>
                      <a:pt x="984769" y="1471312"/>
                      <a:pt x="995846" y="1462294"/>
                    </a:cubicBezTo>
                    <a:cubicBezTo>
                      <a:pt x="1007030" y="1453170"/>
                      <a:pt x="1017892" y="1443831"/>
                      <a:pt x="1028646" y="1434384"/>
                    </a:cubicBezTo>
                    <a:cubicBezTo>
                      <a:pt x="1034023" y="1429661"/>
                      <a:pt x="1042196" y="1417638"/>
                      <a:pt x="1048111" y="1410660"/>
                    </a:cubicBezTo>
                    <a:cubicBezTo>
                      <a:pt x="1048864" y="1409801"/>
                      <a:pt x="1049186" y="1409801"/>
                      <a:pt x="1049939" y="1409157"/>
                    </a:cubicBezTo>
                    <a:cubicBezTo>
                      <a:pt x="1017247" y="1395416"/>
                      <a:pt x="984446" y="1382212"/>
                      <a:pt x="951647" y="1368901"/>
                    </a:cubicBezTo>
                    <a:cubicBezTo>
                      <a:pt x="950249" y="1370726"/>
                      <a:pt x="949065" y="1372443"/>
                      <a:pt x="945947" y="1374591"/>
                    </a:cubicBezTo>
                    <a:cubicBezTo>
                      <a:pt x="926912" y="1387580"/>
                      <a:pt x="868624" y="1410445"/>
                      <a:pt x="865506" y="1412055"/>
                    </a:cubicBezTo>
                    <a:cubicBezTo>
                      <a:pt x="835287" y="1427514"/>
                      <a:pt x="804745" y="1442328"/>
                      <a:pt x="773343" y="1455209"/>
                    </a:cubicBezTo>
                    <a:cubicBezTo>
                      <a:pt x="752372" y="1463905"/>
                      <a:pt x="731079" y="1471741"/>
                      <a:pt x="709463" y="1478719"/>
                    </a:cubicBezTo>
                    <a:cubicBezTo>
                      <a:pt x="655477" y="1496002"/>
                      <a:pt x="599771" y="1507381"/>
                      <a:pt x="542559" y="1511246"/>
                    </a:cubicBezTo>
                    <a:cubicBezTo>
                      <a:pt x="538688" y="1511568"/>
                      <a:pt x="535246" y="1508669"/>
                      <a:pt x="534924" y="1504697"/>
                    </a:cubicBezTo>
                    <a:cubicBezTo>
                      <a:pt x="534601" y="1500833"/>
                      <a:pt x="537505" y="1497398"/>
                      <a:pt x="541376" y="1497076"/>
                    </a:cubicBezTo>
                    <a:cubicBezTo>
                      <a:pt x="586006" y="1492674"/>
                      <a:pt x="629345" y="1483228"/>
                      <a:pt x="671824" y="1470668"/>
                    </a:cubicBezTo>
                    <a:cubicBezTo>
                      <a:pt x="697311" y="1463153"/>
                      <a:pt x="722476" y="1454351"/>
                      <a:pt x="747425" y="1444797"/>
                    </a:cubicBezTo>
                    <a:cubicBezTo>
                      <a:pt x="784957" y="1430519"/>
                      <a:pt x="821844" y="1414524"/>
                      <a:pt x="857978" y="1397026"/>
                    </a:cubicBezTo>
                    <a:cubicBezTo>
                      <a:pt x="861096" y="1395524"/>
                      <a:pt x="918094" y="1375342"/>
                      <a:pt x="937666" y="1363212"/>
                    </a:cubicBezTo>
                    <a:cubicBezTo>
                      <a:pt x="927342" y="1359025"/>
                      <a:pt x="917126" y="1354838"/>
                      <a:pt x="906801" y="1350544"/>
                    </a:cubicBezTo>
                    <a:cubicBezTo>
                      <a:pt x="884110" y="1341205"/>
                      <a:pt x="861527" y="1331758"/>
                      <a:pt x="839051" y="1321990"/>
                    </a:cubicBezTo>
                    <a:cubicBezTo>
                      <a:pt x="818403" y="1312972"/>
                      <a:pt x="797432" y="1303311"/>
                      <a:pt x="776784" y="1294186"/>
                    </a:cubicBezTo>
                    <a:cubicBezTo>
                      <a:pt x="757104" y="1300735"/>
                      <a:pt x="689245" y="1322634"/>
                      <a:pt x="604933" y="1341312"/>
                    </a:cubicBezTo>
                    <a:cubicBezTo>
                      <a:pt x="566541" y="1349900"/>
                      <a:pt x="525030" y="1357630"/>
                      <a:pt x="483304" y="1362890"/>
                    </a:cubicBezTo>
                    <a:cubicBezTo>
                      <a:pt x="455558" y="1366325"/>
                      <a:pt x="427812" y="1368472"/>
                      <a:pt x="400927" y="1369223"/>
                    </a:cubicBezTo>
                    <a:close/>
                    <a:moveTo>
                      <a:pt x="1054671" y="1413880"/>
                    </a:moveTo>
                    <a:cubicBezTo>
                      <a:pt x="1054563" y="1413451"/>
                      <a:pt x="1054563" y="1413129"/>
                      <a:pt x="1054563" y="1412699"/>
                    </a:cubicBezTo>
                    <a:cubicBezTo>
                      <a:pt x="1054563" y="1412592"/>
                      <a:pt x="1054563" y="1412377"/>
                      <a:pt x="1054456" y="1412377"/>
                    </a:cubicBezTo>
                    <a:cubicBezTo>
                      <a:pt x="1053596" y="1412485"/>
                      <a:pt x="1053918" y="1413236"/>
                      <a:pt x="1054671" y="1413880"/>
                    </a:cubicBezTo>
                    <a:close/>
                    <a:moveTo>
                      <a:pt x="1435690" y="394925"/>
                    </a:moveTo>
                    <a:cubicBezTo>
                      <a:pt x="1431066" y="407377"/>
                      <a:pt x="1426012" y="419615"/>
                      <a:pt x="1421387" y="431960"/>
                    </a:cubicBezTo>
                    <a:cubicBezTo>
                      <a:pt x="1419451" y="437435"/>
                      <a:pt x="1417516" y="442802"/>
                      <a:pt x="1415688" y="448384"/>
                    </a:cubicBezTo>
                    <a:cubicBezTo>
                      <a:pt x="1413322" y="455577"/>
                      <a:pt x="1407514" y="473611"/>
                      <a:pt x="1406224" y="478764"/>
                    </a:cubicBezTo>
                    <a:cubicBezTo>
                      <a:pt x="1404933" y="483810"/>
                      <a:pt x="1407622" y="486815"/>
                      <a:pt x="1407945" y="487137"/>
                    </a:cubicBezTo>
                    <a:cubicBezTo>
                      <a:pt x="1408375" y="487459"/>
                      <a:pt x="1416440" y="491109"/>
                      <a:pt x="1419774" y="482843"/>
                    </a:cubicBezTo>
                    <a:cubicBezTo>
                      <a:pt x="1420204" y="481985"/>
                      <a:pt x="1420419" y="481126"/>
                      <a:pt x="1420419" y="480160"/>
                    </a:cubicBezTo>
                    <a:cubicBezTo>
                      <a:pt x="1422785" y="473504"/>
                      <a:pt x="1428055" y="459656"/>
                      <a:pt x="1430421" y="453537"/>
                    </a:cubicBezTo>
                    <a:cubicBezTo>
                      <a:pt x="1432464" y="448384"/>
                      <a:pt x="1434615" y="443232"/>
                      <a:pt x="1436766" y="438079"/>
                    </a:cubicBezTo>
                    <a:cubicBezTo>
                      <a:pt x="1442035" y="425948"/>
                      <a:pt x="1447520" y="413818"/>
                      <a:pt x="1452682" y="401688"/>
                    </a:cubicBezTo>
                    <a:cubicBezTo>
                      <a:pt x="1458059" y="388591"/>
                      <a:pt x="1463436" y="375602"/>
                      <a:pt x="1468275" y="362398"/>
                    </a:cubicBezTo>
                    <a:cubicBezTo>
                      <a:pt x="1473222" y="349087"/>
                      <a:pt x="1477739" y="335775"/>
                      <a:pt x="1482041" y="322357"/>
                    </a:cubicBezTo>
                    <a:cubicBezTo>
                      <a:pt x="1490429" y="295520"/>
                      <a:pt x="1497526" y="268253"/>
                      <a:pt x="1503549" y="240450"/>
                    </a:cubicBezTo>
                    <a:cubicBezTo>
                      <a:pt x="1504409" y="236585"/>
                      <a:pt x="1502151" y="232720"/>
                      <a:pt x="1498279" y="231862"/>
                    </a:cubicBezTo>
                    <a:cubicBezTo>
                      <a:pt x="1494408" y="230896"/>
                      <a:pt x="1490644" y="233257"/>
                      <a:pt x="1489676" y="237014"/>
                    </a:cubicBezTo>
                    <a:cubicBezTo>
                      <a:pt x="1483761" y="258592"/>
                      <a:pt x="1476986" y="279739"/>
                      <a:pt x="1469888" y="300780"/>
                    </a:cubicBezTo>
                    <a:cubicBezTo>
                      <a:pt x="1464511" y="316560"/>
                      <a:pt x="1458812" y="332233"/>
                      <a:pt x="1453112" y="347906"/>
                    </a:cubicBezTo>
                    <a:cubicBezTo>
                      <a:pt x="1447412" y="363579"/>
                      <a:pt x="1441713" y="379252"/>
                      <a:pt x="1435690" y="394925"/>
                    </a:cubicBezTo>
                    <a:close/>
                    <a:moveTo>
                      <a:pt x="1496129" y="192787"/>
                    </a:moveTo>
                    <a:cubicBezTo>
                      <a:pt x="1495376" y="192787"/>
                      <a:pt x="1497419" y="193109"/>
                      <a:pt x="1496559" y="193216"/>
                    </a:cubicBezTo>
                    <a:cubicBezTo>
                      <a:pt x="1495376" y="193216"/>
                      <a:pt x="1497096" y="193431"/>
                      <a:pt x="1497634" y="193646"/>
                    </a:cubicBezTo>
                    <a:lnTo>
                      <a:pt x="1497742" y="192894"/>
                    </a:lnTo>
                    <a:cubicBezTo>
                      <a:pt x="1495806" y="191284"/>
                      <a:pt x="1497849" y="189781"/>
                      <a:pt x="1496881" y="191069"/>
                    </a:cubicBezTo>
                    <a:cubicBezTo>
                      <a:pt x="1496774" y="191176"/>
                      <a:pt x="1496559" y="191391"/>
                      <a:pt x="1496344" y="191606"/>
                    </a:cubicBezTo>
                    <a:cubicBezTo>
                      <a:pt x="1495913" y="192143"/>
                      <a:pt x="1495806" y="190747"/>
                      <a:pt x="1495591" y="191499"/>
                    </a:cubicBezTo>
                    <a:cubicBezTo>
                      <a:pt x="1495376" y="192035"/>
                      <a:pt x="1496559" y="192357"/>
                      <a:pt x="1495913" y="192357"/>
                    </a:cubicBezTo>
                    <a:cubicBezTo>
                      <a:pt x="1495376" y="192465"/>
                      <a:pt x="1496666" y="192679"/>
                      <a:pt x="1496129" y="192787"/>
                    </a:cubicBezTo>
                    <a:close/>
                    <a:moveTo>
                      <a:pt x="1497742" y="193646"/>
                    </a:moveTo>
                    <a:lnTo>
                      <a:pt x="1497742" y="193646"/>
                    </a:lnTo>
                    <a:lnTo>
                      <a:pt x="1497634" y="193753"/>
                    </a:lnTo>
                    <a:lnTo>
                      <a:pt x="1497634" y="193860"/>
                    </a:lnTo>
                    <a:lnTo>
                      <a:pt x="1497311" y="193860"/>
                    </a:lnTo>
                    <a:cubicBezTo>
                      <a:pt x="1497096" y="193860"/>
                      <a:pt x="1497419" y="193968"/>
                      <a:pt x="1497634" y="193968"/>
                    </a:cubicBezTo>
                    <a:cubicBezTo>
                      <a:pt x="1496666" y="197188"/>
                      <a:pt x="1498279" y="200731"/>
                      <a:pt x="1501398" y="202126"/>
                    </a:cubicBezTo>
                    <a:cubicBezTo>
                      <a:pt x="1504839" y="203629"/>
                      <a:pt x="1508926" y="202126"/>
                      <a:pt x="1510432" y="198691"/>
                    </a:cubicBezTo>
                    <a:cubicBezTo>
                      <a:pt x="1513443" y="199228"/>
                      <a:pt x="1509463" y="198906"/>
                      <a:pt x="1512367" y="199228"/>
                    </a:cubicBezTo>
                    <a:cubicBezTo>
                      <a:pt x="1513335" y="199442"/>
                      <a:pt x="1512582" y="199442"/>
                      <a:pt x="1513443" y="198906"/>
                    </a:cubicBezTo>
                    <a:cubicBezTo>
                      <a:pt x="1513443" y="198798"/>
                      <a:pt x="1513550" y="198691"/>
                      <a:pt x="1513550" y="198584"/>
                    </a:cubicBezTo>
                    <a:cubicBezTo>
                      <a:pt x="1513335" y="197725"/>
                      <a:pt x="1514088" y="198047"/>
                      <a:pt x="1513335" y="197510"/>
                    </a:cubicBezTo>
                    <a:cubicBezTo>
                      <a:pt x="1512152" y="196651"/>
                      <a:pt x="1514303" y="197081"/>
                      <a:pt x="1512905" y="196437"/>
                    </a:cubicBezTo>
                    <a:cubicBezTo>
                      <a:pt x="1512152" y="196007"/>
                      <a:pt x="1513550" y="196222"/>
                      <a:pt x="1512690" y="195900"/>
                    </a:cubicBezTo>
                    <a:cubicBezTo>
                      <a:pt x="1510647" y="195148"/>
                      <a:pt x="1514088" y="195470"/>
                      <a:pt x="1511830" y="194826"/>
                    </a:cubicBezTo>
                    <a:cubicBezTo>
                      <a:pt x="1512045" y="190962"/>
                      <a:pt x="1509033" y="187527"/>
                      <a:pt x="1505162" y="187312"/>
                    </a:cubicBezTo>
                    <a:cubicBezTo>
                      <a:pt x="1501506" y="187097"/>
                      <a:pt x="1498494" y="189566"/>
                      <a:pt x="1497742" y="192894"/>
                    </a:cubicBezTo>
                    <a:lnTo>
                      <a:pt x="1497957" y="193109"/>
                    </a:lnTo>
                    <a:cubicBezTo>
                      <a:pt x="1497849" y="193323"/>
                      <a:pt x="1497742" y="193431"/>
                      <a:pt x="1497742" y="193646"/>
                    </a:cubicBezTo>
                    <a:close/>
                    <a:moveTo>
                      <a:pt x="1463221" y="1132411"/>
                    </a:moveTo>
                    <a:cubicBezTo>
                      <a:pt x="1449133" y="1141321"/>
                      <a:pt x="1434722" y="1149909"/>
                      <a:pt x="1420097" y="1158068"/>
                    </a:cubicBezTo>
                    <a:cubicBezTo>
                      <a:pt x="1405471" y="1166226"/>
                      <a:pt x="1390738" y="1173956"/>
                      <a:pt x="1375897" y="1181577"/>
                    </a:cubicBezTo>
                    <a:cubicBezTo>
                      <a:pt x="1372133" y="1183510"/>
                      <a:pt x="1344818" y="1191453"/>
                      <a:pt x="1335354" y="1192741"/>
                    </a:cubicBezTo>
                    <a:cubicBezTo>
                      <a:pt x="1333956" y="1207878"/>
                      <a:pt x="1332343" y="1223014"/>
                      <a:pt x="1331053" y="1238257"/>
                    </a:cubicBezTo>
                    <a:lnTo>
                      <a:pt x="1323847" y="1344962"/>
                    </a:lnTo>
                    <a:lnTo>
                      <a:pt x="1320191" y="1380710"/>
                    </a:lnTo>
                    <a:cubicBezTo>
                      <a:pt x="1319976" y="1382964"/>
                      <a:pt x="1319008" y="1385970"/>
                      <a:pt x="1317717" y="1389083"/>
                    </a:cubicBezTo>
                    <a:cubicBezTo>
                      <a:pt x="1317072" y="1390478"/>
                      <a:pt x="1315889" y="1392410"/>
                      <a:pt x="1315029" y="1393913"/>
                    </a:cubicBezTo>
                    <a:cubicBezTo>
                      <a:pt x="1315996" y="1394880"/>
                      <a:pt x="1316642" y="1396168"/>
                      <a:pt x="1316749" y="1397671"/>
                    </a:cubicBezTo>
                    <a:cubicBezTo>
                      <a:pt x="1317287" y="1401428"/>
                      <a:pt x="1314599" y="1404863"/>
                      <a:pt x="1310942" y="1405292"/>
                    </a:cubicBezTo>
                    <a:cubicBezTo>
                      <a:pt x="1307931" y="1405722"/>
                      <a:pt x="1305780" y="1404863"/>
                      <a:pt x="1304382" y="1403897"/>
                    </a:cubicBezTo>
                    <a:cubicBezTo>
                      <a:pt x="1302124" y="1402179"/>
                      <a:pt x="1300403" y="1399281"/>
                      <a:pt x="1301048" y="1394987"/>
                    </a:cubicBezTo>
                    <a:cubicBezTo>
                      <a:pt x="1301586" y="1391015"/>
                      <a:pt x="1305995" y="1383500"/>
                      <a:pt x="1306426" y="1379207"/>
                    </a:cubicBezTo>
                    <a:lnTo>
                      <a:pt x="1309652" y="1343996"/>
                    </a:lnTo>
                    <a:lnTo>
                      <a:pt x="1315674" y="1237077"/>
                    </a:lnTo>
                    <a:cubicBezTo>
                      <a:pt x="1316104" y="1231172"/>
                      <a:pt x="1316749" y="1225268"/>
                      <a:pt x="1317180" y="1219257"/>
                    </a:cubicBezTo>
                    <a:cubicBezTo>
                      <a:pt x="1316534" y="1220545"/>
                      <a:pt x="1315674" y="1221511"/>
                      <a:pt x="1314491" y="1222155"/>
                    </a:cubicBezTo>
                    <a:cubicBezTo>
                      <a:pt x="1313093" y="1222907"/>
                      <a:pt x="1311157" y="1223336"/>
                      <a:pt x="1308684" y="1222370"/>
                    </a:cubicBezTo>
                    <a:cubicBezTo>
                      <a:pt x="1308254" y="1222155"/>
                      <a:pt x="1307071" y="1221618"/>
                      <a:pt x="1305780" y="1220223"/>
                    </a:cubicBezTo>
                    <a:cubicBezTo>
                      <a:pt x="1304167" y="1218505"/>
                      <a:pt x="1299113" y="1211528"/>
                      <a:pt x="1296639" y="1209059"/>
                    </a:cubicBezTo>
                    <a:cubicBezTo>
                      <a:pt x="1291692" y="1204013"/>
                      <a:pt x="1286745" y="1199075"/>
                      <a:pt x="1281691" y="1194137"/>
                    </a:cubicBezTo>
                    <a:cubicBezTo>
                      <a:pt x="1278357" y="1190917"/>
                      <a:pt x="1275024" y="1187803"/>
                      <a:pt x="1271475" y="1184690"/>
                    </a:cubicBezTo>
                    <a:cubicBezTo>
                      <a:pt x="1254375" y="1169661"/>
                      <a:pt x="1237169" y="1154740"/>
                      <a:pt x="1220500" y="1139282"/>
                    </a:cubicBezTo>
                    <a:cubicBezTo>
                      <a:pt x="1209208" y="1128976"/>
                      <a:pt x="1198239" y="1118349"/>
                      <a:pt x="1187485" y="1107399"/>
                    </a:cubicBezTo>
                    <a:cubicBezTo>
                      <a:pt x="1165761" y="1085178"/>
                      <a:pt x="1143608" y="1060380"/>
                      <a:pt x="1122960" y="1033436"/>
                    </a:cubicBezTo>
                    <a:cubicBezTo>
                      <a:pt x="1109840" y="1016260"/>
                      <a:pt x="1097258" y="998118"/>
                      <a:pt x="1085643" y="979547"/>
                    </a:cubicBezTo>
                    <a:cubicBezTo>
                      <a:pt x="1055747" y="931669"/>
                      <a:pt x="1032195" y="880142"/>
                      <a:pt x="1020795" y="829258"/>
                    </a:cubicBezTo>
                    <a:cubicBezTo>
                      <a:pt x="1019828" y="825394"/>
                      <a:pt x="1022194" y="821529"/>
                      <a:pt x="1026065" y="820670"/>
                    </a:cubicBezTo>
                    <a:cubicBezTo>
                      <a:pt x="1029829" y="819704"/>
                      <a:pt x="1033700" y="822066"/>
                      <a:pt x="1034668" y="825930"/>
                    </a:cubicBezTo>
                    <a:cubicBezTo>
                      <a:pt x="1044670" y="865327"/>
                      <a:pt x="1062522" y="904724"/>
                      <a:pt x="1084568" y="942404"/>
                    </a:cubicBezTo>
                    <a:cubicBezTo>
                      <a:pt x="1100699" y="969993"/>
                      <a:pt x="1119088" y="996615"/>
                      <a:pt x="1138338" y="1021735"/>
                    </a:cubicBezTo>
                    <a:cubicBezTo>
                      <a:pt x="1158556" y="1048035"/>
                      <a:pt x="1179527" y="1072833"/>
                      <a:pt x="1200497" y="1094947"/>
                    </a:cubicBezTo>
                    <a:cubicBezTo>
                      <a:pt x="1210821" y="1105789"/>
                      <a:pt x="1221468" y="1116416"/>
                      <a:pt x="1232222" y="1126829"/>
                    </a:cubicBezTo>
                    <a:cubicBezTo>
                      <a:pt x="1248568" y="1142610"/>
                      <a:pt x="1265129" y="1157961"/>
                      <a:pt x="1281799" y="1173419"/>
                    </a:cubicBezTo>
                    <a:cubicBezTo>
                      <a:pt x="1285347" y="1176746"/>
                      <a:pt x="1288789" y="1180182"/>
                      <a:pt x="1292122" y="1183617"/>
                    </a:cubicBezTo>
                    <a:cubicBezTo>
                      <a:pt x="1297177" y="1188770"/>
                      <a:pt x="1301909" y="1194030"/>
                      <a:pt x="1306856" y="1199290"/>
                    </a:cubicBezTo>
                    <a:cubicBezTo>
                      <a:pt x="1308361" y="1200900"/>
                      <a:pt x="1310727" y="1205516"/>
                      <a:pt x="1312770" y="1208522"/>
                    </a:cubicBezTo>
                    <a:cubicBezTo>
                      <a:pt x="1313953" y="1208844"/>
                      <a:pt x="1315029" y="1209488"/>
                      <a:pt x="1315889" y="1210347"/>
                    </a:cubicBezTo>
                    <a:cubicBezTo>
                      <a:pt x="1315244" y="1210025"/>
                      <a:pt x="1314061" y="1209810"/>
                      <a:pt x="1313846" y="1209703"/>
                    </a:cubicBezTo>
                    <a:cubicBezTo>
                      <a:pt x="1313738" y="1209703"/>
                      <a:pt x="1313631" y="1209595"/>
                      <a:pt x="1313523" y="1209595"/>
                    </a:cubicBezTo>
                    <a:cubicBezTo>
                      <a:pt x="1314491" y="1210884"/>
                      <a:pt x="1315352" y="1211635"/>
                      <a:pt x="1315996" y="1211098"/>
                    </a:cubicBezTo>
                    <a:cubicBezTo>
                      <a:pt x="1316104" y="1210991"/>
                      <a:pt x="1316212" y="1210776"/>
                      <a:pt x="1316212" y="1210669"/>
                    </a:cubicBezTo>
                    <a:cubicBezTo>
                      <a:pt x="1316534" y="1211098"/>
                      <a:pt x="1316857" y="1211635"/>
                      <a:pt x="1317180" y="1212172"/>
                    </a:cubicBezTo>
                    <a:cubicBezTo>
                      <a:pt x="1318470" y="1214748"/>
                      <a:pt x="1317717" y="1215499"/>
                      <a:pt x="1317395" y="1216680"/>
                    </a:cubicBezTo>
                    <a:cubicBezTo>
                      <a:pt x="1320083" y="1181470"/>
                      <a:pt x="1322987" y="1146367"/>
                      <a:pt x="1326321" y="1111156"/>
                    </a:cubicBezTo>
                    <a:cubicBezTo>
                      <a:pt x="1328149" y="1092478"/>
                      <a:pt x="1330192" y="1073799"/>
                      <a:pt x="1332020" y="1055228"/>
                    </a:cubicBezTo>
                    <a:cubicBezTo>
                      <a:pt x="1325030" y="1048143"/>
                      <a:pt x="1306856" y="1036549"/>
                      <a:pt x="1303737" y="1033328"/>
                    </a:cubicBezTo>
                    <a:cubicBezTo>
                      <a:pt x="1289434" y="1019480"/>
                      <a:pt x="1275776" y="1004881"/>
                      <a:pt x="1262871" y="989530"/>
                    </a:cubicBezTo>
                    <a:cubicBezTo>
                      <a:pt x="1249966" y="974179"/>
                      <a:pt x="1237814" y="958184"/>
                      <a:pt x="1226630" y="941867"/>
                    </a:cubicBezTo>
                    <a:cubicBezTo>
                      <a:pt x="1213510" y="922652"/>
                      <a:pt x="1201573" y="902792"/>
                      <a:pt x="1190819" y="882181"/>
                    </a:cubicBezTo>
                    <a:cubicBezTo>
                      <a:pt x="1180064" y="861785"/>
                      <a:pt x="1170493" y="840637"/>
                      <a:pt x="1161675" y="819167"/>
                    </a:cubicBezTo>
                    <a:cubicBezTo>
                      <a:pt x="1151243" y="793618"/>
                      <a:pt x="1142102" y="767425"/>
                      <a:pt x="1133714" y="741125"/>
                    </a:cubicBezTo>
                    <a:cubicBezTo>
                      <a:pt x="1121024" y="701513"/>
                      <a:pt x="1110163" y="661472"/>
                      <a:pt x="1099408" y="622290"/>
                    </a:cubicBezTo>
                    <a:cubicBezTo>
                      <a:pt x="1098333" y="618425"/>
                      <a:pt x="1100591" y="614560"/>
                      <a:pt x="1104355" y="613380"/>
                    </a:cubicBezTo>
                    <a:cubicBezTo>
                      <a:pt x="1108119" y="612306"/>
                      <a:pt x="1112098" y="614560"/>
                      <a:pt x="1113174" y="618318"/>
                    </a:cubicBezTo>
                    <a:cubicBezTo>
                      <a:pt x="1124896" y="656963"/>
                      <a:pt x="1137048" y="696468"/>
                      <a:pt x="1150491" y="735543"/>
                    </a:cubicBezTo>
                    <a:cubicBezTo>
                      <a:pt x="1159417" y="761306"/>
                      <a:pt x="1168988" y="786855"/>
                      <a:pt x="1179419" y="811868"/>
                    </a:cubicBezTo>
                    <a:cubicBezTo>
                      <a:pt x="1188130" y="832801"/>
                      <a:pt x="1197486" y="853412"/>
                      <a:pt x="1207702" y="873379"/>
                    </a:cubicBezTo>
                    <a:cubicBezTo>
                      <a:pt x="1218026" y="893560"/>
                      <a:pt x="1229103" y="913098"/>
                      <a:pt x="1241471" y="931884"/>
                    </a:cubicBezTo>
                    <a:cubicBezTo>
                      <a:pt x="1252010" y="948093"/>
                      <a:pt x="1263516" y="963874"/>
                      <a:pt x="1275668" y="979117"/>
                    </a:cubicBezTo>
                    <a:cubicBezTo>
                      <a:pt x="1287821" y="994253"/>
                      <a:pt x="1300726" y="1008960"/>
                      <a:pt x="1314276" y="1022916"/>
                    </a:cubicBezTo>
                    <a:cubicBezTo>
                      <a:pt x="1316427" y="1025170"/>
                      <a:pt x="1325891" y="1032040"/>
                      <a:pt x="1333741" y="1038374"/>
                    </a:cubicBezTo>
                    <a:cubicBezTo>
                      <a:pt x="1337720" y="999836"/>
                      <a:pt x="1341592" y="961405"/>
                      <a:pt x="1345571" y="922866"/>
                    </a:cubicBezTo>
                    <a:cubicBezTo>
                      <a:pt x="1351593" y="864791"/>
                      <a:pt x="1356540" y="806608"/>
                      <a:pt x="1361594" y="748532"/>
                    </a:cubicBezTo>
                    <a:cubicBezTo>
                      <a:pt x="1359873" y="747136"/>
                      <a:pt x="1358260" y="745741"/>
                      <a:pt x="1356647" y="744345"/>
                    </a:cubicBezTo>
                    <a:cubicBezTo>
                      <a:pt x="1353851" y="741984"/>
                      <a:pt x="1351378" y="739407"/>
                      <a:pt x="1349657" y="736509"/>
                    </a:cubicBezTo>
                    <a:cubicBezTo>
                      <a:pt x="1339548" y="719333"/>
                      <a:pt x="1329224" y="702372"/>
                      <a:pt x="1319116" y="685196"/>
                    </a:cubicBezTo>
                    <a:cubicBezTo>
                      <a:pt x="1312448" y="673602"/>
                      <a:pt x="1305888" y="662009"/>
                      <a:pt x="1299543" y="650200"/>
                    </a:cubicBezTo>
                    <a:cubicBezTo>
                      <a:pt x="1285670" y="623900"/>
                      <a:pt x="1272873" y="597385"/>
                      <a:pt x="1261473" y="570440"/>
                    </a:cubicBezTo>
                    <a:cubicBezTo>
                      <a:pt x="1253838" y="552298"/>
                      <a:pt x="1246955" y="533941"/>
                      <a:pt x="1240610" y="515477"/>
                    </a:cubicBezTo>
                    <a:cubicBezTo>
                      <a:pt x="1224801" y="469317"/>
                      <a:pt x="1212864" y="421977"/>
                      <a:pt x="1203831" y="373133"/>
                    </a:cubicBezTo>
                    <a:cubicBezTo>
                      <a:pt x="1203078" y="369268"/>
                      <a:pt x="1205552" y="365511"/>
                      <a:pt x="1209423" y="364760"/>
                    </a:cubicBezTo>
                    <a:cubicBezTo>
                      <a:pt x="1213295" y="364008"/>
                      <a:pt x="1217059" y="366477"/>
                      <a:pt x="1217811" y="370342"/>
                    </a:cubicBezTo>
                    <a:cubicBezTo>
                      <a:pt x="1228135" y="418112"/>
                      <a:pt x="1241793" y="464165"/>
                      <a:pt x="1258247" y="509251"/>
                    </a:cubicBezTo>
                    <a:cubicBezTo>
                      <a:pt x="1264914" y="527286"/>
                      <a:pt x="1271905" y="545213"/>
                      <a:pt x="1279325" y="563033"/>
                    </a:cubicBezTo>
                    <a:cubicBezTo>
                      <a:pt x="1290402" y="589548"/>
                      <a:pt x="1302231" y="615956"/>
                      <a:pt x="1315352" y="642042"/>
                    </a:cubicBezTo>
                    <a:cubicBezTo>
                      <a:pt x="1321266" y="653850"/>
                      <a:pt x="1327396" y="665444"/>
                      <a:pt x="1333741" y="677038"/>
                    </a:cubicBezTo>
                    <a:cubicBezTo>
                      <a:pt x="1343205" y="694535"/>
                      <a:pt x="1352883" y="711819"/>
                      <a:pt x="1362455" y="729316"/>
                    </a:cubicBezTo>
                    <a:cubicBezTo>
                      <a:pt x="1362670" y="729638"/>
                      <a:pt x="1363100" y="729853"/>
                      <a:pt x="1363315" y="730175"/>
                    </a:cubicBezTo>
                    <a:cubicBezTo>
                      <a:pt x="1365143" y="708813"/>
                      <a:pt x="1367401" y="687450"/>
                      <a:pt x="1369230" y="666195"/>
                    </a:cubicBezTo>
                    <a:cubicBezTo>
                      <a:pt x="1373531" y="616385"/>
                      <a:pt x="1378586" y="566790"/>
                      <a:pt x="1382995" y="517088"/>
                    </a:cubicBezTo>
                    <a:cubicBezTo>
                      <a:pt x="1382135" y="515799"/>
                      <a:pt x="1380091" y="515370"/>
                      <a:pt x="1380199" y="513653"/>
                    </a:cubicBezTo>
                    <a:cubicBezTo>
                      <a:pt x="1380951" y="506353"/>
                      <a:pt x="1378801" y="497443"/>
                      <a:pt x="1375682" y="487889"/>
                    </a:cubicBezTo>
                    <a:cubicBezTo>
                      <a:pt x="1368477" y="465560"/>
                      <a:pt x="1355357" y="440548"/>
                      <a:pt x="1350087" y="424875"/>
                    </a:cubicBezTo>
                    <a:cubicBezTo>
                      <a:pt x="1343850" y="406089"/>
                      <a:pt x="1337828" y="387195"/>
                      <a:pt x="1332558" y="368087"/>
                    </a:cubicBezTo>
                    <a:cubicBezTo>
                      <a:pt x="1329009" y="355420"/>
                      <a:pt x="1325783" y="342538"/>
                      <a:pt x="1322879" y="329657"/>
                    </a:cubicBezTo>
                    <a:cubicBezTo>
                      <a:pt x="1315459" y="297344"/>
                      <a:pt x="1309867" y="264710"/>
                      <a:pt x="1305780" y="231969"/>
                    </a:cubicBezTo>
                    <a:cubicBezTo>
                      <a:pt x="1305135" y="227997"/>
                      <a:pt x="1307931" y="224455"/>
                      <a:pt x="1311803" y="223811"/>
                    </a:cubicBezTo>
                    <a:cubicBezTo>
                      <a:pt x="1315674" y="223274"/>
                      <a:pt x="1319330" y="225957"/>
                      <a:pt x="1319868" y="229822"/>
                    </a:cubicBezTo>
                    <a:cubicBezTo>
                      <a:pt x="1324277" y="255478"/>
                      <a:pt x="1329977" y="280920"/>
                      <a:pt x="1336107" y="306254"/>
                    </a:cubicBezTo>
                    <a:cubicBezTo>
                      <a:pt x="1340839" y="325255"/>
                      <a:pt x="1346001" y="344149"/>
                      <a:pt x="1351162" y="362935"/>
                    </a:cubicBezTo>
                    <a:cubicBezTo>
                      <a:pt x="1356432" y="381828"/>
                      <a:pt x="1361594" y="400721"/>
                      <a:pt x="1367294" y="419508"/>
                    </a:cubicBezTo>
                    <a:cubicBezTo>
                      <a:pt x="1371273" y="433141"/>
                      <a:pt x="1380307" y="453967"/>
                      <a:pt x="1386866" y="473933"/>
                    </a:cubicBezTo>
                    <a:cubicBezTo>
                      <a:pt x="1392674" y="409524"/>
                      <a:pt x="1397836" y="345007"/>
                      <a:pt x="1404611" y="280598"/>
                    </a:cubicBezTo>
                    <a:cubicBezTo>
                      <a:pt x="1414289" y="189029"/>
                      <a:pt x="1425796" y="97461"/>
                      <a:pt x="1439884" y="6107"/>
                    </a:cubicBezTo>
                    <a:cubicBezTo>
                      <a:pt x="1440422" y="2135"/>
                      <a:pt x="1444078" y="-549"/>
                      <a:pt x="1447950" y="95"/>
                    </a:cubicBezTo>
                    <a:cubicBezTo>
                      <a:pt x="1451929" y="632"/>
                      <a:pt x="1454617" y="4282"/>
                      <a:pt x="1453972" y="8147"/>
                    </a:cubicBezTo>
                    <a:cubicBezTo>
                      <a:pt x="1440852" y="99501"/>
                      <a:pt x="1430636" y="190962"/>
                      <a:pt x="1421710" y="282316"/>
                    </a:cubicBezTo>
                    <a:cubicBezTo>
                      <a:pt x="1409020" y="410705"/>
                      <a:pt x="1399449" y="539202"/>
                      <a:pt x="1388372" y="667806"/>
                    </a:cubicBezTo>
                    <a:cubicBezTo>
                      <a:pt x="1386866" y="685303"/>
                      <a:pt x="1384823" y="702909"/>
                      <a:pt x="1383318" y="720406"/>
                    </a:cubicBezTo>
                    <a:lnTo>
                      <a:pt x="1397190" y="701728"/>
                    </a:lnTo>
                    <a:cubicBezTo>
                      <a:pt x="1405364" y="690241"/>
                      <a:pt x="1413537" y="678648"/>
                      <a:pt x="1421495" y="666947"/>
                    </a:cubicBezTo>
                    <a:cubicBezTo>
                      <a:pt x="1429453" y="655246"/>
                      <a:pt x="1437303" y="643545"/>
                      <a:pt x="1445046" y="631629"/>
                    </a:cubicBezTo>
                    <a:cubicBezTo>
                      <a:pt x="1459887" y="608978"/>
                      <a:pt x="1474728" y="585898"/>
                      <a:pt x="1489676" y="562711"/>
                    </a:cubicBezTo>
                    <a:cubicBezTo>
                      <a:pt x="1504409" y="539846"/>
                      <a:pt x="1519142" y="516873"/>
                      <a:pt x="1533338" y="493471"/>
                    </a:cubicBezTo>
                    <a:cubicBezTo>
                      <a:pt x="1552265" y="462232"/>
                      <a:pt x="1570332" y="430672"/>
                      <a:pt x="1586248" y="398360"/>
                    </a:cubicBezTo>
                    <a:cubicBezTo>
                      <a:pt x="1587969" y="394817"/>
                      <a:pt x="1592163" y="393314"/>
                      <a:pt x="1595712" y="394925"/>
                    </a:cubicBezTo>
                    <a:cubicBezTo>
                      <a:pt x="1599368" y="396642"/>
                      <a:pt x="1600874" y="400936"/>
                      <a:pt x="1599153" y="404479"/>
                    </a:cubicBezTo>
                    <a:cubicBezTo>
                      <a:pt x="1580441" y="445915"/>
                      <a:pt x="1558610" y="486708"/>
                      <a:pt x="1534951" y="526427"/>
                    </a:cubicBezTo>
                    <a:cubicBezTo>
                      <a:pt x="1525487" y="542207"/>
                      <a:pt x="1515809" y="557773"/>
                      <a:pt x="1505915" y="573231"/>
                    </a:cubicBezTo>
                    <a:cubicBezTo>
                      <a:pt x="1490967" y="596419"/>
                      <a:pt x="1475373" y="619069"/>
                      <a:pt x="1459994" y="641612"/>
                    </a:cubicBezTo>
                    <a:cubicBezTo>
                      <a:pt x="1451929" y="653421"/>
                      <a:pt x="1443648" y="665122"/>
                      <a:pt x="1435260" y="676608"/>
                    </a:cubicBezTo>
                    <a:cubicBezTo>
                      <a:pt x="1426764" y="688202"/>
                      <a:pt x="1418268" y="699581"/>
                      <a:pt x="1409450" y="710960"/>
                    </a:cubicBezTo>
                    <a:lnTo>
                      <a:pt x="1390200" y="734899"/>
                    </a:lnTo>
                    <a:cubicBezTo>
                      <a:pt x="1388802" y="736509"/>
                      <a:pt x="1384608" y="739622"/>
                      <a:pt x="1381920" y="742091"/>
                    </a:cubicBezTo>
                    <a:cubicBezTo>
                      <a:pt x="1381812" y="742950"/>
                      <a:pt x="1381489" y="743809"/>
                      <a:pt x="1380951" y="744560"/>
                    </a:cubicBezTo>
                    <a:cubicBezTo>
                      <a:pt x="1380951" y="744560"/>
                      <a:pt x="1380951" y="744560"/>
                      <a:pt x="1380951" y="744560"/>
                    </a:cubicBezTo>
                    <a:cubicBezTo>
                      <a:pt x="1380629" y="747673"/>
                      <a:pt x="1380307" y="750786"/>
                      <a:pt x="1380091" y="753899"/>
                    </a:cubicBezTo>
                    <a:cubicBezTo>
                      <a:pt x="1380091" y="754221"/>
                      <a:pt x="1380414" y="754543"/>
                      <a:pt x="1380307" y="754865"/>
                    </a:cubicBezTo>
                    <a:cubicBezTo>
                      <a:pt x="1380307" y="755080"/>
                      <a:pt x="1379984" y="754973"/>
                      <a:pt x="1379876" y="755188"/>
                    </a:cubicBezTo>
                    <a:cubicBezTo>
                      <a:pt x="1374607" y="811760"/>
                      <a:pt x="1369660" y="868226"/>
                      <a:pt x="1363530" y="924799"/>
                    </a:cubicBezTo>
                    <a:cubicBezTo>
                      <a:pt x="1359336" y="961941"/>
                      <a:pt x="1355357" y="999084"/>
                      <a:pt x="1351270" y="1036227"/>
                    </a:cubicBezTo>
                    <a:cubicBezTo>
                      <a:pt x="1352991" y="1034724"/>
                      <a:pt x="1355034" y="1033114"/>
                      <a:pt x="1355895" y="1031933"/>
                    </a:cubicBezTo>
                    <a:lnTo>
                      <a:pt x="1380091" y="1002734"/>
                    </a:lnTo>
                    <a:lnTo>
                      <a:pt x="1451714" y="915352"/>
                    </a:lnTo>
                    <a:cubicBezTo>
                      <a:pt x="1473007" y="888944"/>
                      <a:pt x="1498602" y="859745"/>
                      <a:pt x="1525057" y="829044"/>
                    </a:cubicBezTo>
                    <a:cubicBezTo>
                      <a:pt x="1549254" y="801133"/>
                      <a:pt x="1573988" y="772041"/>
                      <a:pt x="1596142" y="742198"/>
                    </a:cubicBezTo>
                    <a:cubicBezTo>
                      <a:pt x="1627329" y="699903"/>
                      <a:pt x="1653569" y="656319"/>
                      <a:pt x="1665076" y="612521"/>
                    </a:cubicBezTo>
                    <a:cubicBezTo>
                      <a:pt x="1665936" y="608656"/>
                      <a:pt x="1669808" y="606402"/>
                      <a:pt x="1673679" y="607368"/>
                    </a:cubicBezTo>
                    <a:cubicBezTo>
                      <a:pt x="1677443" y="608227"/>
                      <a:pt x="1679809" y="612091"/>
                      <a:pt x="1678841" y="615956"/>
                    </a:cubicBezTo>
                    <a:cubicBezTo>
                      <a:pt x="1668087" y="661794"/>
                      <a:pt x="1642385" y="708169"/>
                      <a:pt x="1610768" y="752719"/>
                    </a:cubicBezTo>
                    <a:cubicBezTo>
                      <a:pt x="1588829" y="783528"/>
                      <a:pt x="1564202" y="813478"/>
                      <a:pt x="1539683" y="841711"/>
                    </a:cubicBezTo>
                    <a:cubicBezTo>
                      <a:pt x="1513335" y="872198"/>
                      <a:pt x="1487095" y="900538"/>
                      <a:pt x="1465479" y="926624"/>
                    </a:cubicBezTo>
                    <a:cubicBezTo>
                      <a:pt x="1455801" y="938217"/>
                      <a:pt x="1446122" y="949811"/>
                      <a:pt x="1436228" y="961297"/>
                    </a:cubicBezTo>
                    <a:cubicBezTo>
                      <a:pt x="1421495" y="978366"/>
                      <a:pt x="1406654" y="995434"/>
                      <a:pt x="1391813" y="1012503"/>
                    </a:cubicBezTo>
                    <a:lnTo>
                      <a:pt x="1366971" y="1040950"/>
                    </a:lnTo>
                    <a:cubicBezTo>
                      <a:pt x="1365358" y="1042883"/>
                      <a:pt x="1359766" y="1045674"/>
                      <a:pt x="1356755" y="1048035"/>
                    </a:cubicBezTo>
                    <a:cubicBezTo>
                      <a:pt x="1357077" y="1049216"/>
                      <a:pt x="1357185" y="1050397"/>
                      <a:pt x="1356970" y="1051685"/>
                    </a:cubicBezTo>
                    <a:cubicBezTo>
                      <a:pt x="1356325" y="1055335"/>
                      <a:pt x="1352668" y="1057804"/>
                      <a:pt x="1349012" y="1057053"/>
                    </a:cubicBezTo>
                    <a:cubicBezTo>
                      <a:pt x="1349012" y="1057053"/>
                      <a:pt x="1349012" y="1057053"/>
                      <a:pt x="1348904" y="1057053"/>
                    </a:cubicBezTo>
                    <a:cubicBezTo>
                      <a:pt x="1346861" y="1075624"/>
                      <a:pt x="1344710" y="1094303"/>
                      <a:pt x="1342774" y="1112874"/>
                    </a:cubicBezTo>
                    <a:cubicBezTo>
                      <a:pt x="1340516" y="1134773"/>
                      <a:pt x="1338580" y="1156672"/>
                      <a:pt x="1336537" y="1178464"/>
                    </a:cubicBezTo>
                    <a:cubicBezTo>
                      <a:pt x="1346538" y="1176103"/>
                      <a:pt x="1365681" y="1169769"/>
                      <a:pt x="1368692" y="1168266"/>
                    </a:cubicBezTo>
                    <a:cubicBezTo>
                      <a:pt x="1383102" y="1160322"/>
                      <a:pt x="1397405" y="1152164"/>
                      <a:pt x="1411601" y="1143683"/>
                    </a:cubicBezTo>
                    <a:cubicBezTo>
                      <a:pt x="1425796" y="1135203"/>
                      <a:pt x="1439669" y="1126507"/>
                      <a:pt x="1453327" y="1117383"/>
                    </a:cubicBezTo>
                    <a:cubicBezTo>
                      <a:pt x="1478384" y="1100958"/>
                      <a:pt x="1503334" y="1082816"/>
                      <a:pt x="1527853" y="1063601"/>
                    </a:cubicBezTo>
                    <a:cubicBezTo>
                      <a:pt x="1551835" y="1044815"/>
                      <a:pt x="1575279" y="1024955"/>
                      <a:pt x="1597002" y="1003593"/>
                    </a:cubicBezTo>
                    <a:cubicBezTo>
                      <a:pt x="1626254" y="974716"/>
                      <a:pt x="1652601" y="943477"/>
                      <a:pt x="1673142" y="909233"/>
                    </a:cubicBezTo>
                    <a:cubicBezTo>
                      <a:pt x="1675185" y="905905"/>
                      <a:pt x="1679486" y="904724"/>
                      <a:pt x="1682928" y="906657"/>
                    </a:cubicBezTo>
                    <a:cubicBezTo>
                      <a:pt x="1686369" y="908696"/>
                      <a:pt x="1687445" y="912990"/>
                      <a:pt x="1685509" y="916426"/>
                    </a:cubicBezTo>
                    <a:cubicBezTo>
                      <a:pt x="1660236" y="961190"/>
                      <a:pt x="1626146" y="1001983"/>
                      <a:pt x="1587431" y="1038159"/>
                    </a:cubicBezTo>
                    <a:cubicBezTo>
                      <a:pt x="1572160" y="1052437"/>
                      <a:pt x="1556244" y="1066070"/>
                      <a:pt x="1539790" y="1078844"/>
                    </a:cubicBezTo>
                    <a:cubicBezTo>
                      <a:pt x="1514948" y="1098275"/>
                      <a:pt x="1488923" y="1115987"/>
                      <a:pt x="1463221" y="1132411"/>
                    </a:cubicBezTo>
                    <a:close/>
                    <a:moveTo>
                      <a:pt x="1355249" y="1051578"/>
                    </a:moveTo>
                    <a:cubicBezTo>
                      <a:pt x="1356002" y="1052222"/>
                      <a:pt x="1355787" y="1049860"/>
                      <a:pt x="1355787" y="1049216"/>
                    </a:cubicBezTo>
                    <a:lnTo>
                      <a:pt x="1355787" y="1049001"/>
                    </a:lnTo>
                    <a:cubicBezTo>
                      <a:pt x="1354711" y="1049968"/>
                      <a:pt x="1354282" y="1050934"/>
                      <a:pt x="1355249" y="1051578"/>
                    </a:cubicBezTo>
                    <a:close/>
                    <a:moveTo>
                      <a:pt x="2305377" y="1362031"/>
                    </a:moveTo>
                    <a:cubicBezTo>
                      <a:pt x="2279890" y="1366003"/>
                      <a:pt x="2254295" y="1369760"/>
                      <a:pt x="2228701" y="1373625"/>
                    </a:cubicBezTo>
                    <a:cubicBezTo>
                      <a:pt x="2229346" y="1374161"/>
                      <a:pt x="2229561" y="1374805"/>
                      <a:pt x="2230421" y="1375449"/>
                    </a:cubicBezTo>
                    <a:cubicBezTo>
                      <a:pt x="2236013" y="1379636"/>
                      <a:pt x="2244186" y="1383286"/>
                      <a:pt x="2253435" y="1386828"/>
                    </a:cubicBezTo>
                    <a:cubicBezTo>
                      <a:pt x="2271072" y="1393591"/>
                      <a:pt x="2292580" y="1399173"/>
                      <a:pt x="2309357" y="1403145"/>
                    </a:cubicBezTo>
                    <a:cubicBezTo>
                      <a:pt x="2338715" y="1410338"/>
                      <a:pt x="2370763" y="1418818"/>
                      <a:pt x="2403563" y="1427299"/>
                    </a:cubicBezTo>
                    <a:cubicBezTo>
                      <a:pt x="2424211" y="1432559"/>
                      <a:pt x="2445181" y="1437926"/>
                      <a:pt x="2466152" y="1442328"/>
                    </a:cubicBezTo>
                    <a:cubicBezTo>
                      <a:pt x="2502178" y="1450057"/>
                      <a:pt x="2537990" y="1455639"/>
                      <a:pt x="2571435" y="1455317"/>
                    </a:cubicBezTo>
                    <a:cubicBezTo>
                      <a:pt x="2575306" y="1455209"/>
                      <a:pt x="2578640" y="1458215"/>
                      <a:pt x="2578748" y="1462187"/>
                    </a:cubicBezTo>
                    <a:cubicBezTo>
                      <a:pt x="2578855" y="1466159"/>
                      <a:pt x="2575736" y="1469380"/>
                      <a:pt x="2571757" y="1469487"/>
                    </a:cubicBezTo>
                    <a:cubicBezTo>
                      <a:pt x="2537237" y="1471204"/>
                      <a:pt x="2500027" y="1467233"/>
                      <a:pt x="2462496" y="1460255"/>
                    </a:cubicBezTo>
                    <a:cubicBezTo>
                      <a:pt x="2441202" y="1456283"/>
                      <a:pt x="2419801" y="1451345"/>
                      <a:pt x="2398723" y="1445978"/>
                    </a:cubicBezTo>
                    <a:cubicBezTo>
                      <a:pt x="2365923" y="1437497"/>
                      <a:pt x="2334199" y="1427728"/>
                      <a:pt x="2305055" y="1419999"/>
                    </a:cubicBezTo>
                    <a:cubicBezTo>
                      <a:pt x="2284622" y="1414310"/>
                      <a:pt x="2257521" y="1406151"/>
                      <a:pt x="2238379" y="1396705"/>
                    </a:cubicBezTo>
                    <a:cubicBezTo>
                      <a:pt x="2225367" y="1390371"/>
                      <a:pt x="2216656" y="1383071"/>
                      <a:pt x="2213322" y="1375986"/>
                    </a:cubicBezTo>
                    <a:cubicBezTo>
                      <a:pt x="2177618" y="1381461"/>
                      <a:pt x="2141914" y="1387043"/>
                      <a:pt x="2106211" y="1392196"/>
                    </a:cubicBezTo>
                    <a:cubicBezTo>
                      <a:pt x="2077927" y="1396275"/>
                      <a:pt x="2049537" y="1400140"/>
                      <a:pt x="2021253" y="1404111"/>
                    </a:cubicBezTo>
                    <a:cubicBezTo>
                      <a:pt x="2024049" y="1405614"/>
                      <a:pt x="2026200" y="1406795"/>
                      <a:pt x="2026630" y="1407010"/>
                    </a:cubicBezTo>
                    <a:lnTo>
                      <a:pt x="2098145" y="1446729"/>
                    </a:lnTo>
                    <a:cubicBezTo>
                      <a:pt x="2138473" y="1468736"/>
                      <a:pt x="2178156" y="1488488"/>
                      <a:pt x="2218699" y="1505878"/>
                    </a:cubicBezTo>
                    <a:cubicBezTo>
                      <a:pt x="2259135" y="1523269"/>
                      <a:pt x="2300431" y="1538405"/>
                      <a:pt x="2345060" y="1549355"/>
                    </a:cubicBezTo>
                    <a:cubicBezTo>
                      <a:pt x="2360331" y="1553112"/>
                      <a:pt x="2378613" y="1560519"/>
                      <a:pt x="2396680" y="1564813"/>
                    </a:cubicBezTo>
                    <a:cubicBezTo>
                      <a:pt x="2408080" y="1567497"/>
                      <a:pt x="2419264" y="1569107"/>
                      <a:pt x="2429373" y="1567282"/>
                    </a:cubicBezTo>
                    <a:cubicBezTo>
                      <a:pt x="2433244" y="1566530"/>
                      <a:pt x="2437008" y="1568999"/>
                      <a:pt x="2437761" y="1572864"/>
                    </a:cubicBezTo>
                    <a:cubicBezTo>
                      <a:pt x="2438513" y="1576728"/>
                      <a:pt x="2435933" y="1580486"/>
                      <a:pt x="2432061" y="1581237"/>
                    </a:cubicBezTo>
                    <a:cubicBezTo>
                      <a:pt x="2422920" y="1583169"/>
                      <a:pt x="2412919" y="1582955"/>
                      <a:pt x="2402703" y="1581452"/>
                    </a:cubicBezTo>
                    <a:cubicBezTo>
                      <a:pt x="2381517" y="1578446"/>
                      <a:pt x="2359148" y="1569858"/>
                      <a:pt x="2341189" y="1565886"/>
                    </a:cubicBezTo>
                    <a:cubicBezTo>
                      <a:pt x="2295269" y="1555366"/>
                      <a:pt x="2252467" y="1541411"/>
                      <a:pt x="2211064" y="1523698"/>
                    </a:cubicBezTo>
                    <a:cubicBezTo>
                      <a:pt x="2169875" y="1505986"/>
                      <a:pt x="2130193" y="1484731"/>
                      <a:pt x="2089757" y="1461758"/>
                    </a:cubicBezTo>
                    <a:lnTo>
                      <a:pt x="2019102" y="1419999"/>
                    </a:lnTo>
                    <a:cubicBezTo>
                      <a:pt x="2018027" y="1419462"/>
                      <a:pt x="2007273" y="1413129"/>
                      <a:pt x="1997594" y="1407439"/>
                    </a:cubicBezTo>
                    <a:cubicBezTo>
                      <a:pt x="1934144" y="1416349"/>
                      <a:pt x="1870588" y="1425366"/>
                      <a:pt x="1807031" y="1434276"/>
                    </a:cubicBezTo>
                    <a:cubicBezTo>
                      <a:pt x="1802299" y="1434921"/>
                      <a:pt x="1797674" y="1435672"/>
                      <a:pt x="1792943" y="1436316"/>
                    </a:cubicBezTo>
                    <a:lnTo>
                      <a:pt x="1822194" y="1457034"/>
                    </a:lnTo>
                    <a:cubicBezTo>
                      <a:pt x="1834776" y="1465515"/>
                      <a:pt x="1847681" y="1473351"/>
                      <a:pt x="1860909" y="1480866"/>
                    </a:cubicBezTo>
                    <a:cubicBezTo>
                      <a:pt x="1880589" y="1492138"/>
                      <a:pt x="1900914" y="1502658"/>
                      <a:pt x="1921347" y="1512749"/>
                    </a:cubicBezTo>
                    <a:cubicBezTo>
                      <a:pt x="1950706" y="1527563"/>
                      <a:pt x="1980172" y="1541840"/>
                      <a:pt x="2009638" y="1555903"/>
                    </a:cubicBezTo>
                    <a:cubicBezTo>
                      <a:pt x="2039213" y="1569965"/>
                      <a:pt x="2068786" y="1583492"/>
                      <a:pt x="2099006" y="1595944"/>
                    </a:cubicBezTo>
                    <a:cubicBezTo>
                      <a:pt x="2139011" y="1612261"/>
                      <a:pt x="2179769" y="1626646"/>
                      <a:pt x="2222355" y="1637595"/>
                    </a:cubicBezTo>
                    <a:cubicBezTo>
                      <a:pt x="2226227" y="1638454"/>
                      <a:pt x="2228593" y="1642319"/>
                      <a:pt x="2227625" y="1646183"/>
                    </a:cubicBezTo>
                    <a:cubicBezTo>
                      <a:pt x="2226765" y="1649940"/>
                      <a:pt x="2222893" y="1652302"/>
                      <a:pt x="2219022" y="1651443"/>
                    </a:cubicBezTo>
                    <a:cubicBezTo>
                      <a:pt x="2175467" y="1641567"/>
                      <a:pt x="2133419" y="1628256"/>
                      <a:pt x="2092445" y="1612476"/>
                    </a:cubicBezTo>
                    <a:cubicBezTo>
                      <a:pt x="2061581" y="1600667"/>
                      <a:pt x="2031254" y="1587463"/>
                      <a:pt x="2001358" y="1573293"/>
                    </a:cubicBezTo>
                    <a:cubicBezTo>
                      <a:pt x="1971676" y="1559231"/>
                      <a:pt x="1942425" y="1544094"/>
                      <a:pt x="1913066" y="1528958"/>
                    </a:cubicBezTo>
                    <a:cubicBezTo>
                      <a:pt x="1895967" y="1520048"/>
                      <a:pt x="1878976" y="1510924"/>
                      <a:pt x="1862307" y="1501155"/>
                    </a:cubicBezTo>
                    <a:cubicBezTo>
                      <a:pt x="1845638" y="1491279"/>
                      <a:pt x="1829292" y="1480866"/>
                      <a:pt x="1813483" y="1469702"/>
                    </a:cubicBezTo>
                    <a:lnTo>
                      <a:pt x="1781866" y="1445763"/>
                    </a:lnTo>
                    <a:cubicBezTo>
                      <a:pt x="1779607" y="1444153"/>
                      <a:pt x="1774230" y="1442972"/>
                      <a:pt x="1771112" y="1441791"/>
                    </a:cubicBezTo>
                    <a:cubicBezTo>
                      <a:pt x="1769606" y="1441254"/>
                      <a:pt x="1769283" y="1440503"/>
                      <a:pt x="1768208" y="1439859"/>
                    </a:cubicBezTo>
                    <a:cubicBezTo>
                      <a:pt x="1738419" y="1444045"/>
                      <a:pt x="1708523" y="1448232"/>
                      <a:pt x="1678841" y="1452633"/>
                    </a:cubicBezTo>
                    <a:cubicBezTo>
                      <a:pt x="1637008" y="1458752"/>
                      <a:pt x="1595067" y="1465193"/>
                      <a:pt x="1553340" y="1471849"/>
                    </a:cubicBezTo>
                    <a:cubicBezTo>
                      <a:pt x="1558933" y="1476035"/>
                      <a:pt x="1564525" y="1480222"/>
                      <a:pt x="1570332" y="1484194"/>
                    </a:cubicBezTo>
                    <a:cubicBezTo>
                      <a:pt x="1576354" y="1488488"/>
                      <a:pt x="1582592" y="1492567"/>
                      <a:pt x="1588829" y="1496539"/>
                    </a:cubicBezTo>
                    <a:cubicBezTo>
                      <a:pt x="1606466" y="1507703"/>
                      <a:pt x="1624103" y="1518867"/>
                      <a:pt x="1641847" y="1530032"/>
                    </a:cubicBezTo>
                    <a:cubicBezTo>
                      <a:pt x="1659484" y="1541089"/>
                      <a:pt x="1677228" y="1552038"/>
                      <a:pt x="1695188" y="1562773"/>
                    </a:cubicBezTo>
                    <a:cubicBezTo>
                      <a:pt x="1726482" y="1581774"/>
                      <a:pt x="1759820" y="1601204"/>
                      <a:pt x="1794126" y="1620205"/>
                    </a:cubicBezTo>
                    <a:cubicBezTo>
                      <a:pt x="1827141" y="1638347"/>
                      <a:pt x="1861231" y="1655952"/>
                      <a:pt x="1895967" y="1671196"/>
                    </a:cubicBezTo>
                    <a:cubicBezTo>
                      <a:pt x="1943070" y="1692021"/>
                      <a:pt x="1991249" y="1708768"/>
                      <a:pt x="2039642" y="1717248"/>
                    </a:cubicBezTo>
                    <a:cubicBezTo>
                      <a:pt x="2043514" y="1717892"/>
                      <a:pt x="2046095" y="1721542"/>
                      <a:pt x="2045450" y="1725407"/>
                    </a:cubicBezTo>
                    <a:cubicBezTo>
                      <a:pt x="2044804" y="1729379"/>
                      <a:pt x="2041148" y="1731955"/>
                      <a:pt x="2037277" y="1731311"/>
                    </a:cubicBezTo>
                    <a:cubicBezTo>
                      <a:pt x="1987593" y="1723796"/>
                      <a:pt x="1937586" y="1708124"/>
                      <a:pt x="1888869" y="1687727"/>
                    </a:cubicBezTo>
                    <a:cubicBezTo>
                      <a:pt x="1853273" y="1672806"/>
                      <a:pt x="1818322" y="1655523"/>
                      <a:pt x="1784769" y="1637058"/>
                    </a:cubicBezTo>
                    <a:cubicBezTo>
                      <a:pt x="1750141" y="1618058"/>
                      <a:pt x="1717018" y="1597662"/>
                      <a:pt x="1685724" y="1578124"/>
                    </a:cubicBezTo>
                    <a:cubicBezTo>
                      <a:pt x="1671421" y="1569214"/>
                      <a:pt x="1657333" y="1560197"/>
                      <a:pt x="1643245" y="1551072"/>
                    </a:cubicBezTo>
                    <a:cubicBezTo>
                      <a:pt x="1622167" y="1537332"/>
                      <a:pt x="1601304" y="1523376"/>
                      <a:pt x="1580333" y="1509421"/>
                    </a:cubicBezTo>
                    <a:cubicBezTo>
                      <a:pt x="1573988" y="1505127"/>
                      <a:pt x="1567751" y="1500833"/>
                      <a:pt x="1561621" y="1496324"/>
                    </a:cubicBezTo>
                    <a:cubicBezTo>
                      <a:pt x="1555599" y="1491816"/>
                      <a:pt x="1549576" y="1487199"/>
                      <a:pt x="1543554" y="1482476"/>
                    </a:cubicBezTo>
                    <a:cubicBezTo>
                      <a:pt x="1543554" y="1482476"/>
                      <a:pt x="1543339" y="1482261"/>
                      <a:pt x="1543339" y="1482261"/>
                    </a:cubicBezTo>
                    <a:cubicBezTo>
                      <a:pt x="1540973" y="1484194"/>
                      <a:pt x="1537854" y="1485589"/>
                      <a:pt x="1535059" y="1483764"/>
                    </a:cubicBezTo>
                    <a:cubicBezTo>
                      <a:pt x="1532693" y="1482154"/>
                      <a:pt x="1533230" y="1479148"/>
                      <a:pt x="1533660" y="1476465"/>
                    </a:cubicBezTo>
                    <a:cubicBezTo>
                      <a:pt x="1518605" y="1480329"/>
                      <a:pt x="1497742" y="1485911"/>
                      <a:pt x="1482686" y="1488380"/>
                    </a:cubicBezTo>
                    <a:cubicBezTo>
                      <a:pt x="1476233" y="1489454"/>
                      <a:pt x="1470749" y="1489991"/>
                      <a:pt x="1467092" y="1489669"/>
                    </a:cubicBezTo>
                    <a:cubicBezTo>
                      <a:pt x="1464081" y="1489454"/>
                      <a:pt x="1461930" y="1488595"/>
                      <a:pt x="1460532" y="1487736"/>
                    </a:cubicBezTo>
                    <a:cubicBezTo>
                      <a:pt x="1457306" y="1485589"/>
                      <a:pt x="1456446" y="1481403"/>
                      <a:pt x="1458489" y="1478289"/>
                    </a:cubicBezTo>
                    <a:cubicBezTo>
                      <a:pt x="1460425" y="1475284"/>
                      <a:pt x="1464296" y="1474318"/>
                      <a:pt x="1467307" y="1475928"/>
                    </a:cubicBezTo>
                    <a:cubicBezTo>
                      <a:pt x="1466877" y="1477216"/>
                      <a:pt x="1470856" y="1476035"/>
                      <a:pt x="1473867" y="1475713"/>
                    </a:cubicBezTo>
                    <a:cubicBezTo>
                      <a:pt x="1480105" y="1474962"/>
                      <a:pt x="1488385" y="1473244"/>
                      <a:pt x="1497096" y="1471097"/>
                    </a:cubicBezTo>
                    <a:cubicBezTo>
                      <a:pt x="1506237" y="1468950"/>
                      <a:pt x="1515594" y="1466481"/>
                      <a:pt x="1524089" y="1464119"/>
                    </a:cubicBezTo>
                    <a:cubicBezTo>
                      <a:pt x="1523982" y="1462724"/>
                      <a:pt x="1524412" y="1461651"/>
                      <a:pt x="1524520" y="1461436"/>
                    </a:cubicBezTo>
                    <a:cubicBezTo>
                      <a:pt x="1525272" y="1459181"/>
                      <a:pt x="1527638" y="1455639"/>
                      <a:pt x="1533123" y="1457356"/>
                    </a:cubicBezTo>
                    <a:cubicBezTo>
                      <a:pt x="1533553" y="1457464"/>
                      <a:pt x="1534413" y="1457786"/>
                      <a:pt x="1535488" y="1458537"/>
                    </a:cubicBezTo>
                    <a:cubicBezTo>
                      <a:pt x="1535919" y="1458859"/>
                      <a:pt x="1537102" y="1459718"/>
                      <a:pt x="1537962" y="1460362"/>
                    </a:cubicBezTo>
                    <a:cubicBezTo>
                      <a:pt x="1540113" y="1459826"/>
                      <a:pt x="1541726" y="1459396"/>
                      <a:pt x="1543339" y="1458967"/>
                    </a:cubicBezTo>
                    <a:cubicBezTo>
                      <a:pt x="1563234" y="1429016"/>
                      <a:pt x="1582914" y="1399388"/>
                      <a:pt x="1603455" y="1371048"/>
                    </a:cubicBezTo>
                    <a:cubicBezTo>
                      <a:pt x="1619801" y="1348505"/>
                      <a:pt x="1636578" y="1326391"/>
                      <a:pt x="1654322" y="1304921"/>
                    </a:cubicBezTo>
                    <a:cubicBezTo>
                      <a:pt x="1668947" y="1287101"/>
                      <a:pt x="1684218" y="1269711"/>
                      <a:pt x="1700242" y="1252642"/>
                    </a:cubicBezTo>
                    <a:cubicBezTo>
                      <a:pt x="1715943" y="1236003"/>
                      <a:pt x="1732504" y="1219793"/>
                      <a:pt x="1749818" y="1203691"/>
                    </a:cubicBezTo>
                    <a:cubicBezTo>
                      <a:pt x="1761218" y="1193278"/>
                      <a:pt x="1772617" y="1182973"/>
                      <a:pt x="1784124" y="1172667"/>
                    </a:cubicBezTo>
                    <a:cubicBezTo>
                      <a:pt x="1801331" y="1157424"/>
                      <a:pt x="1818860" y="1142288"/>
                      <a:pt x="1836389" y="1127366"/>
                    </a:cubicBezTo>
                    <a:lnTo>
                      <a:pt x="1865103" y="1103642"/>
                    </a:lnTo>
                    <a:cubicBezTo>
                      <a:pt x="1867254" y="1102032"/>
                      <a:pt x="1871018" y="1098060"/>
                      <a:pt x="1873706" y="1095698"/>
                    </a:cubicBezTo>
                    <a:cubicBezTo>
                      <a:pt x="1875535" y="1093981"/>
                      <a:pt x="1877255" y="1092907"/>
                      <a:pt x="1878223" y="1092585"/>
                    </a:cubicBezTo>
                    <a:cubicBezTo>
                      <a:pt x="1881449" y="1091404"/>
                      <a:pt x="1883815" y="1092263"/>
                      <a:pt x="1885321" y="1093444"/>
                    </a:cubicBezTo>
                    <a:cubicBezTo>
                      <a:pt x="1886611" y="1094410"/>
                      <a:pt x="1889300" y="1096879"/>
                      <a:pt x="1887794" y="1101924"/>
                    </a:cubicBezTo>
                    <a:cubicBezTo>
                      <a:pt x="1887041" y="1104715"/>
                      <a:pt x="1884676" y="1106540"/>
                      <a:pt x="1881879" y="1106862"/>
                    </a:cubicBezTo>
                    <a:cubicBezTo>
                      <a:pt x="1879299" y="1109439"/>
                      <a:pt x="1875965" y="1113089"/>
                      <a:pt x="1874029" y="1114699"/>
                    </a:cubicBezTo>
                    <a:lnTo>
                      <a:pt x="1846498" y="1138745"/>
                    </a:lnTo>
                    <a:cubicBezTo>
                      <a:pt x="1832195" y="1151627"/>
                      <a:pt x="1818107" y="1164509"/>
                      <a:pt x="1804019" y="1177498"/>
                    </a:cubicBezTo>
                    <a:cubicBezTo>
                      <a:pt x="1789932" y="1190487"/>
                      <a:pt x="1776059" y="1203584"/>
                      <a:pt x="1762186" y="1216788"/>
                    </a:cubicBezTo>
                    <a:cubicBezTo>
                      <a:pt x="1736806" y="1241049"/>
                      <a:pt x="1713577" y="1265954"/>
                      <a:pt x="1691316" y="1291180"/>
                    </a:cubicBezTo>
                    <a:cubicBezTo>
                      <a:pt x="1676153" y="1308464"/>
                      <a:pt x="1661527" y="1325854"/>
                      <a:pt x="1647224" y="1343674"/>
                    </a:cubicBezTo>
                    <a:cubicBezTo>
                      <a:pt x="1618510" y="1379314"/>
                      <a:pt x="1591733" y="1416886"/>
                      <a:pt x="1564848" y="1455102"/>
                    </a:cubicBezTo>
                    <a:cubicBezTo>
                      <a:pt x="1601949" y="1448769"/>
                      <a:pt x="1639158" y="1442650"/>
                      <a:pt x="1676368" y="1436746"/>
                    </a:cubicBezTo>
                    <a:cubicBezTo>
                      <a:pt x="1714545" y="1430841"/>
                      <a:pt x="1752722" y="1424937"/>
                      <a:pt x="1790899" y="1419248"/>
                    </a:cubicBezTo>
                    <a:cubicBezTo>
                      <a:pt x="1790254" y="1417101"/>
                      <a:pt x="1788641" y="1415061"/>
                      <a:pt x="1790146" y="1413129"/>
                    </a:cubicBezTo>
                    <a:cubicBezTo>
                      <a:pt x="1823162" y="1369653"/>
                      <a:pt x="1858650" y="1328216"/>
                      <a:pt x="1896505" y="1288926"/>
                    </a:cubicBezTo>
                    <a:cubicBezTo>
                      <a:pt x="1911561" y="1273146"/>
                      <a:pt x="1927047" y="1257795"/>
                      <a:pt x="1942855" y="1242766"/>
                    </a:cubicBezTo>
                    <a:cubicBezTo>
                      <a:pt x="1966514" y="1220330"/>
                      <a:pt x="1991141" y="1198753"/>
                      <a:pt x="2015984" y="1177498"/>
                    </a:cubicBezTo>
                    <a:cubicBezTo>
                      <a:pt x="2029103" y="1166441"/>
                      <a:pt x="2042439" y="1155599"/>
                      <a:pt x="2056096" y="1145079"/>
                    </a:cubicBezTo>
                    <a:cubicBezTo>
                      <a:pt x="2069647" y="1134558"/>
                      <a:pt x="2083519" y="1124360"/>
                      <a:pt x="2097715" y="1114592"/>
                    </a:cubicBezTo>
                    <a:cubicBezTo>
                      <a:pt x="2102984" y="1110834"/>
                      <a:pt x="2108361" y="1107077"/>
                      <a:pt x="2113846" y="1103535"/>
                    </a:cubicBezTo>
                    <a:cubicBezTo>
                      <a:pt x="2119331" y="1099885"/>
                      <a:pt x="2124815" y="1096235"/>
                      <a:pt x="2130408" y="1092800"/>
                    </a:cubicBezTo>
                    <a:cubicBezTo>
                      <a:pt x="2131591" y="1092048"/>
                      <a:pt x="2139011" y="1089687"/>
                      <a:pt x="2142452" y="1087432"/>
                    </a:cubicBezTo>
                    <a:cubicBezTo>
                      <a:pt x="2142560" y="1086896"/>
                      <a:pt x="2142667" y="1086251"/>
                      <a:pt x="2142883" y="1085822"/>
                    </a:cubicBezTo>
                    <a:cubicBezTo>
                      <a:pt x="2142775" y="1086359"/>
                      <a:pt x="2142667" y="1086896"/>
                      <a:pt x="2142667" y="1087110"/>
                    </a:cubicBezTo>
                    <a:cubicBezTo>
                      <a:pt x="2142560" y="1087218"/>
                      <a:pt x="2142667" y="1087218"/>
                      <a:pt x="2142560" y="1087325"/>
                    </a:cubicBezTo>
                    <a:lnTo>
                      <a:pt x="2142667" y="1087110"/>
                    </a:lnTo>
                    <a:cubicBezTo>
                      <a:pt x="2142667" y="1087110"/>
                      <a:pt x="2142667" y="1087110"/>
                      <a:pt x="2142667" y="1087110"/>
                    </a:cubicBezTo>
                    <a:cubicBezTo>
                      <a:pt x="2143743" y="1086251"/>
                      <a:pt x="2144388" y="1085393"/>
                      <a:pt x="2143850" y="1084641"/>
                    </a:cubicBezTo>
                    <a:cubicBezTo>
                      <a:pt x="2143743" y="1084534"/>
                      <a:pt x="2143635" y="1084534"/>
                      <a:pt x="2143527" y="1084534"/>
                    </a:cubicBezTo>
                    <a:cubicBezTo>
                      <a:pt x="2143743" y="1084212"/>
                      <a:pt x="2143850" y="1083997"/>
                      <a:pt x="2144065" y="1083782"/>
                    </a:cubicBezTo>
                    <a:cubicBezTo>
                      <a:pt x="2146539" y="1080991"/>
                      <a:pt x="2150948" y="1080669"/>
                      <a:pt x="2153744" y="1083138"/>
                    </a:cubicBezTo>
                    <a:cubicBezTo>
                      <a:pt x="2155895" y="1084963"/>
                      <a:pt x="2158261" y="1090009"/>
                      <a:pt x="2152991" y="1094839"/>
                    </a:cubicBezTo>
                    <a:cubicBezTo>
                      <a:pt x="2149873" y="1097845"/>
                      <a:pt x="2139979" y="1103535"/>
                      <a:pt x="2138150" y="1104715"/>
                    </a:cubicBezTo>
                    <a:lnTo>
                      <a:pt x="2106641" y="1127044"/>
                    </a:lnTo>
                    <a:cubicBezTo>
                      <a:pt x="2093091" y="1137135"/>
                      <a:pt x="2079756" y="1147548"/>
                      <a:pt x="2066528" y="1158283"/>
                    </a:cubicBezTo>
                    <a:cubicBezTo>
                      <a:pt x="2053408" y="1168910"/>
                      <a:pt x="2040503" y="1179860"/>
                      <a:pt x="2027813" y="1191131"/>
                    </a:cubicBezTo>
                    <a:cubicBezTo>
                      <a:pt x="2003401" y="1212494"/>
                      <a:pt x="1979635" y="1234500"/>
                      <a:pt x="1956191" y="1256721"/>
                    </a:cubicBezTo>
                    <a:cubicBezTo>
                      <a:pt x="1940490" y="1271643"/>
                      <a:pt x="1925004" y="1286672"/>
                      <a:pt x="1909840" y="1301915"/>
                    </a:cubicBezTo>
                    <a:cubicBezTo>
                      <a:pt x="1873168" y="1338629"/>
                      <a:pt x="1838433" y="1376845"/>
                      <a:pt x="1805740" y="1416993"/>
                    </a:cubicBezTo>
                    <a:cubicBezTo>
                      <a:pt x="1863598" y="1408620"/>
                      <a:pt x="1921455" y="1399925"/>
                      <a:pt x="1979312" y="1391337"/>
                    </a:cubicBezTo>
                    <a:cubicBezTo>
                      <a:pt x="1979527" y="1390156"/>
                      <a:pt x="1979849" y="1388868"/>
                      <a:pt x="1979957" y="1388761"/>
                    </a:cubicBezTo>
                    <a:cubicBezTo>
                      <a:pt x="1982000" y="1385540"/>
                      <a:pt x="1986195" y="1384681"/>
                      <a:pt x="1989421" y="1386721"/>
                    </a:cubicBezTo>
                    <a:lnTo>
                      <a:pt x="1989636" y="1386828"/>
                    </a:lnTo>
                    <a:cubicBezTo>
                      <a:pt x="1991034" y="1384681"/>
                      <a:pt x="1991572" y="1385862"/>
                      <a:pt x="1991679" y="1388116"/>
                    </a:cubicBezTo>
                    <a:lnTo>
                      <a:pt x="1990604" y="1387687"/>
                    </a:lnTo>
                    <a:cubicBezTo>
                      <a:pt x="1991034" y="1388116"/>
                      <a:pt x="1991464" y="1388761"/>
                      <a:pt x="1991787" y="1389405"/>
                    </a:cubicBezTo>
                    <a:lnTo>
                      <a:pt x="1991679" y="1388116"/>
                    </a:lnTo>
                    <a:cubicBezTo>
                      <a:pt x="1992109" y="1388331"/>
                      <a:pt x="1992432" y="1388438"/>
                      <a:pt x="1992755" y="1388653"/>
                    </a:cubicBezTo>
                    <a:cubicBezTo>
                      <a:pt x="1992970" y="1388761"/>
                      <a:pt x="1993400" y="1389083"/>
                      <a:pt x="1993722" y="1389190"/>
                    </a:cubicBezTo>
                    <a:cubicBezTo>
                      <a:pt x="2050181" y="1380817"/>
                      <a:pt x="2106641" y="1372658"/>
                      <a:pt x="2162993" y="1364178"/>
                    </a:cubicBezTo>
                    <a:cubicBezTo>
                      <a:pt x="2179447" y="1361709"/>
                      <a:pt x="2195793" y="1359132"/>
                      <a:pt x="2212247" y="1356663"/>
                    </a:cubicBezTo>
                    <a:cubicBezTo>
                      <a:pt x="2212677" y="1355805"/>
                      <a:pt x="2211709" y="1354624"/>
                      <a:pt x="2212569" y="1353980"/>
                    </a:cubicBezTo>
                    <a:cubicBezTo>
                      <a:pt x="2246015" y="1327464"/>
                      <a:pt x="2281826" y="1302559"/>
                      <a:pt x="2318820" y="1279479"/>
                    </a:cubicBezTo>
                    <a:cubicBezTo>
                      <a:pt x="2333553" y="1270247"/>
                      <a:pt x="2348394" y="1261445"/>
                      <a:pt x="2363450" y="1252964"/>
                    </a:cubicBezTo>
                    <a:cubicBezTo>
                      <a:pt x="2386141" y="1240082"/>
                      <a:pt x="2409262" y="1228059"/>
                      <a:pt x="2431954" y="1216358"/>
                    </a:cubicBezTo>
                    <a:cubicBezTo>
                      <a:pt x="2444106" y="1210132"/>
                      <a:pt x="2456258" y="1204121"/>
                      <a:pt x="2468518" y="1198324"/>
                    </a:cubicBezTo>
                    <a:cubicBezTo>
                      <a:pt x="2480885" y="1192419"/>
                      <a:pt x="2493252" y="1186837"/>
                      <a:pt x="2505835" y="1181577"/>
                    </a:cubicBezTo>
                    <a:lnTo>
                      <a:pt x="2533043" y="1170306"/>
                    </a:lnTo>
                    <a:cubicBezTo>
                      <a:pt x="2534871" y="1169554"/>
                      <a:pt x="2539710" y="1168803"/>
                      <a:pt x="2542936" y="1167944"/>
                    </a:cubicBezTo>
                    <a:cubicBezTo>
                      <a:pt x="2543582" y="1167085"/>
                      <a:pt x="2544442" y="1166334"/>
                      <a:pt x="2545410" y="1165904"/>
                    </a:cubicBezTo>
                    <a:cubicBezTo>
                      <a:pt x="2544980" y="1166334"/>
                      <a:pt x="2544549" y="1167193"/>
                      <a:pt x="2544334" y="1167300"/>
                    </a:cubicBezTo>
                    <a:cubicBezTo>
                      <a:pt x="2544227" y="1167407"/>
                      <a:pt x="2544227" y="1167515"/>
                      <a:pt x="2544119" y="1167622"/>
                    </a:cubicBezTo>
                    <a:cubicBezTo>
                      <a:pt x="2545625" y="1167193"/>
                      <a:pt x="2546485" y="1166656"/>
                      <a:pt x="2546270" y="1165904"/>
                    </a:cubicBezTo>
                    <a:cubicBezTo>
                      <a:pt x="2546163" y="1165797"/>
                      <a:pt x="2546055" y="1165690"/>
                      <a:pt x="2545947" y="1165690"/>
                    </a:cubicBezTo>
                    <a:cubicBezTo>
                      <a:pt x="2546485" y="1165475"/>
                      <a:pt x="2546916" y="1165368"/>
                      <a:pt x="2547453" y="1165260"/>
                    </a:cubicBezTo>
                    <a:cubicBezTo>
                      <a:pt x="2551540" y="1164616"/>
                      <a:pt x="2553475" y="1166441"/>
                      <a:pt x="2553798" y="1166763"/>
                    </a:cubicBezTo>
                    <a:cubicBezTo>
                      <a:pt x="2555304" y="1167837"/>
                      <a:pt x="2555841" y="1169340"/>
                      <a:pt x="2556164" y="1170842"/>
                    </a:cubicBezTo>
                    <a:cubicBezTo>
                      <a:pt x="2556486" y="1172345"/>
                      <a:pt x="2556379" y="1174492"/>
                      <a:pt x="2554443" y="1176639"/>
                    </a:cubicBezTo>
                    <a:cubicBezTo>
                      <a:pt x="2554121" y="1177069"/>
                      <a:pt x="2553260" y="1177820"/>
                      <a:pt x="2551540" y="1178571"/>
                    </a:cubicBezTo>
                    <a:cubicBezTo>
                      <a:pt x="2549496" y="1179538"/>
                      <a:pt x="2541646" y="1182007"/>
                      <a:pt x="2538635" y="1183402"/>
                    </a:cubicBezTo>
                    <a:lnTo>
                      <a:pt x="2512072" y="1195640"/>
                    </a:lnTo>
                    <a:cubicBezTo>
                      <a:pt x="2502393" y="1200149"/>
                      <a:pt x="2492715" y="1204872"/>
                      <a:pt x="2483143" y="1209703"/>
                    </a:cubicBezTo>
                    <a:cubicBezTo>
                      <a:pt x="2468733" y="1217002"/>
                      <a:pt x="2454537" y="1224517"/>
                      <a:pt x="2440342" y="1232246"/>
                    </a:cubicBezTo>
                    <a:cubicBezTo>
                      <a:pt x="2417973" y="1244269"/>
                      <a:pt x="2395497" y="1256936"/>
                      <a:pt x="2373021" y="1269711"/>
                    </a:cubicBezTo>
                    <a:cubicBezTo>
                      <a:pt x="2350760" y="1282378"/>
                      <a:pt x="2328391" y="1295152"/>
                      <a:pt x="2306560" y="1308571"/>
                    </a:cubicBezTo>
                    <a:cubicBezTo>
                      <a:pt x="2283869" y="1322526"/>
                      <a:pt x="2262253" y="1337340"/>
                      <a:pt x="2240745" y="1352369"/>
                    </a:cubicBezTo>
                    <a:cubicBezTo>
                      <a:pt x="2294408" y="1344318"/>
                      <a:pt x="2348179" y="1336267"/>
                      <a:pt x="2401734" y="1327787"/>
                    </a:cubicBezTo>
                    <a:cubicBezTo>
                      <a:pt x="2534226" y="1306961"/>
                      <a:pt x="2666502" y="1284847"/>
                      <a:pt x="2798347" y="1259835"/>
                    </a:cubicBezTo>
                    <a:cubicBezTo>
                      <a:pt x="2802218" y="1259083"/>
                      <a:pt x="2805983" y="1261552"/>
                      <a:pt x="2806736" y="1265417"/>
                    </a:cubicBezTo>
                    <a:cubicBezTo>
                      <a:pt x="2807488" y="1269281"/>
                      <a:pt x="2805015" y="1273039"/>
                      <a:pt x="2801143" y="1273790"/>
                    </a:cubicBezTo>
                    <a:cubicBezTo>
                      <a:pt x="2636390" y="1306746"/>
                      <a:pt x="2471099" y="1335730"/>
                      <a:pt x="2305377" y="1362031"/>
                    </a:cubicBezTo>
                    <a:close/>
                    <a:moveTo>
                      <a:pt x="1883385" y="1105574"/>
                    </a:moveTo>
                    <a:cubicBezTo>
                      <a:pt x="1883923" y="1105467"/>
                      <a:pt x="1884353" y="1105360"/>
                      <a:pt x="1884138" y="1104930"/>
                    </a:cubicBezTo>
                    <a:cubicBezTo>
                      <a:pt x="1884030" y="1104930"/>
                      <a:pt x="1883923" y="1105145"/>
                      <a:pt x="1883815" y="1105145"/>
                    </a:cubicBezTo>
                    <a:lnTo>
                      <a:pt x="1883385" y="1105574"/>
                    </a:lnTo>
                    <a:close/>
                    <a:moveTo>
                      <a:pt x="2092015" y="1299446"/>
                    </a:moveTo>
                    <a:cubicBezTo>
                      <a:pt x="2064485" y="1324244"/>
                      <a:pt x="2037277" y="1349578"/>
                      <a:pt x="2009853" y="1374805"/>
                    </a:cubicBezTo>
                    <a:cubicBezTo>
                      <a:pt x="2006950" y="1377489"/>
                      <a:pt x="2006735" y="1381998"/>
                      <a:pt x="2009316" y="1384896"/>
                    </a:cubicBezTo>
                    <a:cubicBezTo>
                      <a:pt x="2011897" y="1387795"/>
                      <a:pt x="2016414" y="1388009"/>
                      <a:pt x="2019425" y="1385433"/>
                    </a:cubicBezTo>
                    <a:cubicBezTo>
                      <a:pt x="2047493" y="1361065"/>
                      <a:pt x="2075561" y="1336804"/>
                      <a:pt x="2103737" y="1312650"/>
                    </a:cubicBezTo>
                    <a:cubicBezTo>
                      <a:pt x="2122449" y="1296655"/>
                      <a:pt x="2141377" y="1280768"/>
                      <a:pt x="2160304" y="1264880"/>
                    </a:cubicBezTo>
                    <a:cubicBezTo>
                      <a:pt x="2176113" y="1251784"/>
                      <a:pt x="2191921" y="1238687"/>
                      <a:pt x="2208053" y="1225805"/>
                    </a:cubicBezTo>
                    <a:cubicBezTo>
                      <a:pt x="2223969" y="1212923"/>
                      <a:pt x="2239992" y="1200149"/>
                      <a:pt x="2256339" y="1187589"/>
                    </a:cubicBezTo>
                    <a:cubicBezTo>
                      <a:pt x="2269566" y="1177498"/>
                      <a:pt x="2283116" y="1167944"/>
                      <a:pt x="2296989" y="1158819"/>
                    </a:cubicBezTo>
                    <a:cubicBezTo>
                      <a:pt x="2310862" y="1149695"/>
                      <a:pt x="2325058" y="1140999"/>
                      <a:pt x="2339576" y="1132841"/>
                    </a:cubicBezTo>
                    <a:lnTo>
                      <a:pt x="2369687" y="1117061"/>
                    </a:lnTo>
                    <a:cubicBezTo>
                      <a:pt x="2370547" y="1116631"/>
                      <a:pt x="2382269" y="1110942"/>
                      <a:pt x="2384420" y="1109331"/>
                    </a:cubicBezTo>
                    <a:cubicBezTo>
                      <a:pt x="2387109" y="1107399"/>
                      <a:pt x="2387539" y="1105038"/>
                      <a:pt x="2387539" y="1104179"/>
                    </a:cubicBezTo>
                    <a:cubicBezTo>
                      <a:pt x="2387862" y="1101602"/>
                      <a:pt x="2387109" y="1099563"/>
                      <a:pt x="2384958" y="1097952"/>
                    </a:cubicBezTo>
                    <a:cubicBezTo>
                      <a:pt x="2384420" y="1097523"/>
                      <a:pt x="2382162" y="1095698"/>
                      <a:pt x="2377753" y="1096986"/>
                    </a:cubicBezTo>
                    <a:cubicBezTo>
                      <a:pt x="2377107" y="1097094"/>
                      <a:pt x="2376570" y="1097416"/>
                      <a:pt x="2376032" y="1097738"/>
                    </a:cubicBezTo>
                    <a:cubicBezTo>
                      <a:pt x="2376140" y="1097845"/>
                      <a:pt x="2376355" y="1097952"/>
                      <a:pt x="2376462" y="1098167"/>
                    </a:cubicBezTo>
                    <a:cubicBezTo>
                      <a:pt x="2376892" y="1098704"/>
                      <a:pt x="2375925" y="1099455"/>
                      <a:pt x="2374419" y="1100207"/>
                    </a:cubicBezTo>
                    <a:cubicBezTo>
                      <a:pt x="2374527" y="1099670"/>
                      <a:pt x="2374742" y="1099026"/>
                      <a:pt x="2374957" y="1098597"/>
                    </a:cubicBezTo>
                    <a:cubicBezTo>
                      <a:pt x="2374204" y="1099133"/>
                      <a:pt x="2373774" y="1099885"/>
                      <a:pt x="2373344" y="1100744"/>
                    </a:cubicBezTo>
                    <a:cubicBezTo>
                      <a:pt x="2369580" y="1102461"/>
                      <a:pt x="2363880" y="1104071"/>
                      <a:pt x="2363450" y="1104286"/>
                    </a:cubicBezTo>
                    <a:lnTo>
                      <a:pt x="2332155" y="1119315"/>
                    </a:lnTo>
                    <a:cubicBezTo>
                      <a:pt x="2317099" y="1127259"/>
                      <a:pt x="2302366" y="1135739"/>
                      <a:pt x="2287956" y="1144649"/>
                    </a:cubicBezTo>
                    <a:cubicBezTo>
                      <a:pt x="2273437" y="1153667"/>
                      <a:pt x="2259350" y="1163221"/>
                      <a:pt x="2245584" y="1173204"/>
                    </a:cubicBezTo>
                    <a:cubicBezTo>
                      <a:pt x="2228808" y="1185549"/>
                      <a:pt x="2212247" y="1198002"/>
                      <a:pt x="2196008" y="1210884"/>
                    </a:cubicBezTo>
                    <a:cubicBezTo>
                      <a:pt x="2179769" y="1223765"/>
                      <a:pt x="2163746" y="1236862"/>
                      <a:pt x="2148045" y="1250281"/>
                    </a:cubicBezTo>
                    <a:cubicBezTo>
                      <a:pt x="2129117" y="1266383"/>
                      <a:pt x="2110512" y="1282807"/>
                      <a:pt x="2092015" y="1299446"/>
                    </a:cubicBezTo>
                    <a:close/>
                    <a:moveTo>
                      <a:pt x="1399664" y="1821377"/>
                    </a:moveTo>
                    <a:cubicBezTo>
                      <a:pt x="1403535" y="1822128"/>
                      <a:pt x="1406009" y="1825885"/>
                      <a:pt x="1405256" y="1829750"/>
                    </a:cubicBezTo>
                    <a:cubicBezTo>
                      <a:pt x="1399019" y="1866248"/>
                      <a:pt x="1392244" y="1903069"/>
                      <a:pt x="1382780" y="1939138"/>
                    </a:cubicBezTo>
                    <a:cubicBezTo>
                      <a:pt x="1379661" y="1951269"/>
                      <a:pt x="1376112" y="1963184"/>
                      <a:pt x="1372241" y="1975100"/>
                    </a:cubicBezTo>
                    <a:cubicBezTo>
                      <a:pt x="1368369" y="1986909"/>
                      <a:pt x="1364068" y="1998717"/>
                      <a:pt x="1359551" y="2010311"/>
                    </a:cubicBezTo>
                    <a:cubicBezTo>
                      <a:pt x="1356432" y="2018147"/>
                      <a:pt x="1353313" y="2025984"/>
                      <a:pt x="1349980" y="2033820"/>
                    </a:cubicBezTo>
                    <a:cubicBezTo>
                      <a:pt x="1345140" y="2045414"/>
                      <a:pt x="1339979" y="2057007"/>
                      <a:pt x="1334817" y="2068494"/>
                    </a:cubicBezTo>
                    <a:cubicBezTo>
                      <a:pt x="1332988" y="2072680"/>
                      <a:pt x="1326106" y="2082127"/>
                      <a:pt x="1323202" y="2088353"/>
                    </a:cubicBezTo>
                    <a:cubicBezTo>
                      <a:pt x="1324493" y="2090608"/>
                      <a:pt x="1324385" y="2093399"/>
                      <a:pt x="1322772" y="2095653"/>
                    </a:cubicBezTo>
                    <a:cubicBezTo>
                      <a:pt x="1320406" y="2099088"/>
                      <a:pt x="1317932" y="2099625"/>
                      <a:pt x="1317287" y="2099840"/>
                    </a:cubicBezTo>
                    <a:cubicBezTo>
                      <a:pt x="1313631" y="2100591"/>
                      <a:pt x="1311157" y="2099088"/>
                      <a:pt x="1309544" y="2095760"/>
                    </a:cubicBezTo>
                    <a:cubicBezTo>
                      <a:pt x="1309221" y="2095009"/>
                      <a:pt x="1308576" y="2092969"/>
                      <a:pt x="1309437" y="2089749"/>
                    </a:cubicBezTo>
                    <a:cubicBezTo>
                      <a:pt x="1310834" y="2085240"/>
                      <a:pt x="1318040" y="2069245"/>
                      <a:pt x="1320621" y="2062590"/>
                    </a:cubicBezTo>
                    <a:lnTo>
                      <a:pt x="1342559" y="2004084"/>
                    </a:lnTo>
                    <a:cubicBezTo>
                      <a:pt x="1347614" y="1989700"/>
                      <a:pt x="1352131" y="1975100"/>
                      <a:pt x="1356647" y="1960501"/>
                    </a:cubicBezTo>
                    <a:cubicBezTo>
                      <a:pt x="1361057" y="1945901"/>
                      <a:pt x="1365250" y="1931194"/>
                      <a:pt x="1369230" y="1916488"/>
                    </a:cubicBezTo>
                    <a:cubicBezTo>
                      <a:pt x="1377403" y="1886752"/>
                      <a:pt x="1384715" y="1856909"/>
                      <a:pt x="1391276" y="1826959"/>
                    </a:cubicBezTo>
                    <a:cubicBezTo>
                      <a:pt x="1392028" y="1823094"/>
                      <a:pt x="1395792" y="1820625"/>
                      <a:pt x="1399664" y="1821377"/>
                    </a:cubicBezTo>
                    <a:close/>
                    <a:moveTo>
                      <a:pt x="1312663" y="2086636"/>
                    </a:moveTo>
                    <a:cubicBezTo>
                      <a:pt x="1312340" y="2086850"/>
                      <a:pt x="1312018" y="2087280"/>
                      <a:pt x="1311695" y="2087602"/>
                    </a:cubicBezTo>
                    <a:cubicBezTo>
                      <a:pt x="1311588" y="2087817"/>
                      <a:pt x="1311480" y="2088139"/>
                      <a:pt x="1311372" y="2088031"/>
                    </a:cubicBezTo>
                    <a:cubicBezTo>
                      <a:pt x="1310405" y="2087280"/>
                      <a:pt x="1311480" y="2086850"/>
                      <a:pt x="1312663" y="2086636"/>
                    </a:cubicBezTo>
                    <a:close/>
                    <a:moveTo>
                      <a:pt x="985952" y="1622352"/>
                    </a:moveTo>
                    <a:cubicBezTo>
                      <a:pt x="1010687" y="1614945"/>
                      <a:pt x="1035744" y="1608074"/>
                      <a:pt x="1060909" y="1602707"/>
                    </a:cubicBezTo>
                    <a:cubicBezTo>
                      <a:pt x="1086503" y="1597232"/>
                      <a:pt x="1112098" y="1592938"/>
                      <a:pt x="1137263" y="1590362"/>
                    </a:cubicBezTo>
                    <a:cubicBezTo>
                      <a:pt x="1141027" y="1590147"/>
                      <a:pt x="1143823" y="1586819"/>
                      <a:pt x="1143608" y="1583062"/>
                    </a:cubicBezTo>
                    <a:cubicBezTo>
                      <a:pt x="1143285" y="1579305"/>
                      <a:pt x="1140059" y="1576514"/>
                      <a:pt x="1136295" y="1576836"/>
                    </a:cubicBezTo>
                    <a:cubicBezTo>
                      <a:pt x="1110377" y="1578231"/>
                      <a:pt x="1084030" y="1581237"/>
                      <a:pt x="1057575" y="1585853"/>
                    </a:cubicBezTo>
                    <a:cubicBezTo>
                      <a:pt x="1031765" y="1590469"/>
                      <a:pt x="1005847" y="1596481"/>
                      <a:pt x="980467" y="1603888"/>
                    </a:cubicBezTo>
                    <a:cubicBezTo>
                      <a:pt x="960142" y="1609899"/>
                      <a:pt x="940139" y="1616984"/>
                      <a:pt x="920567" y="1624606"/>
                    </a:cubicBezTo>
                    <a:cubicBezTo>
                      <a:pt x="890348" y="1636415"/>
                      <a:pt x="861527" y="1650155"/>
                      <a:pt x="834534" y="1664433"/>
                    </a:cubicBezTo>
                    <a:cubicBezTo>
                      <a:pt x="831092" y="1666150"/>
                      <a:pt x="829587" y="1670444"/>
                      <a:pt x="831415" y="1673986"/>
                    </a:cubicBezTo>
                    <a:cubicBezTo>
                      <a:pt x="833136" y="1677529"/>
                      <a:pt x="837438" y="1678925"/>
                      <a:pt x="840986" y="1677100"/>
                    </a:cubicBezTo>
                    <a:cubicBezTo>
                      <a:pt x="867979" y="1664218"/>
                      <a:pt x="897015" y="1652517"/>
                      <a:pt x="927020" y="1641675"/>
                    </a:cubicBezTo>
                    <a:cubicBezTo>
                      <a:pt x="946377" y="1634804"/>
                      <a:pt x="966057" y="1628363"/>
                      <a:pt x="985952" y="1622352"/>
                    </a:cubicBezTo>
                    <a:close/>
                    <a:moveTo>
                      <a:pt x="1246633" y="1675275"/>
                    </a:moveTo>
                    <a:cubicBezTo>
                      <a:pt x="1232329" y="1692236"/>
                      <a:pt x="1217059" y="1712739"/>
                      <a:pt x="1214047" y="1716067"/>
                    </a:cubicBezTo>
                    <a:cubicBezTo>
                      <a:pt x="1183721" y="1749882"/>
                      <a:pt x="1154362" y="1784341"/>
                      <a:pt x="1125649" y="1819337"/>
                    </a:cubicBezTo>
                    <a:cubicBezTo>
                      <a:pt x="1096935" y="1854440"/>
                      <a:pt x="1068759" y="1889973"/>
                      <a:pt x="1040906" y="1925827"/>
                    </a:cubicBezTo>
                    <a:cubicBezTo>
                      <a:pt x="964874" y="2023729"/>
                      <a:pt x="888305" y="2122812"/>
                      <a:pt x="810444" y="2221144"/>
                    </a:cubicBezTo>
                    <a:cubicBezTo>
                      <a:pt x="758825" y="2286305"/>
                      <a:pt x="706559" y="2351251"/>
                      <a:pt x="653649" y="2415553"/>
                    </a:cubicBezTo>
                    <a:cubicBezTo>
                      <a:pt x="565250" y="2523331"/>
                      <a:pt x="475023" y="2629392"/>
                      <a:pt x="383075" y="2732125"/>
                    </a:cubicBezTo>
                    <a:cubicBezTo>
                      <a:pt x="380494" y="2735130"/>
                      <a:pt x="375977" y="2735345"/>
                      <a:pt x="373074" y="2732769"/>
                    </a:cubicBezTo>
                    <a:cubicBezTo>
                      <a:pt x="370063" y="2730192"/>
                      <a:pt x="369847" y="2725684"/>
                      <a:pt x="372429" y="2722678"/>
                    </a:cubicBezTo>
                    <a:cubicBezTo>
                      <a:pt x="463193" y="2619193"/>
                      <a:pt x="551915" y="2512274"/>
                      <a:pt x="639454" y="2404066"/>
                    </a:cubicBezTo>
                    <a:cubicBezTo>
                      <a:pt x="677308" y="2357262"/>
                      <a:pt x="714733" y="2310136"/>
                      <a:pt x="752265" y="2263010"/>
                    </a:cubicBezTo>
                    <a:cubicBezTo>
                      <a:pt x="752157" y="2262903"/>
                      <a:pt x="752157" y="2262795"/>
                      <a:pt x="752049" y="2262688"/>
                    </a:cubicBezTo>
                    <a:cubicBezTo>
                      <a:pt x="743554" y="2264191"/>
                      <a:pt x="728283" y="2269773"/>
                      <a:pt x="722153" y="2271490"/>
                    </a:cubicBezTo>
                    <a:cubicBezTo>
                      <a:pt x="710861" y="2274604"/>
                      <a:pt x="699569" y="2277932"/>
                      <a:pt x="688385" y="2281367"/>
                    </a:cubicBezTo>
                    <a:cubicBezTo>
                      <a:pt x="677201" y="2284802"/>
                      <a:pt x="666016" y="2288452"/>
                      <a:pt x="655047" y="2292316"/>
                    </a:cubicBezTo>
                    <a:cubicBezTo>
                      <a:pt x="633216" y="2299938"/>
                      <a:pt x="611600" y="2308311"/>
                      <a:pt x="589985" y="2316792"/>
                    </a:cubicBezTo>
                    <a:cubicBezTo>
                      <a:pt x="575682" y="2322589"/>
                      <a:pt x="561379" y="2328278"/>
                      <a:pt x="547076" y="2334290"/>
                    </a:cubicBezTo>
                    <a:cubicBezTo>
                      <a:pt x="511372" y="2349211"/>
                      <a:pt x="476098" y="2365206"/>
                      <a:pt x="441578" y="2382275"/>
                    </a:cubicBezTo>
                    <a:cubicBezTo>
                      <a:pt x="438029" y="2384100"/>
                      <a:pt x="433727" y="2382811"/>
                      <a:pt x="431899" y="2379269"/>
                    </a:cubicBezTo>
                    <a:cubicBezTo>
                      <a:pt x="430071" y="2375834"/>
                      <a:pt x="431469" y="2371540"/>
                      <a:pt x="434910" y="2369715"/>
                    </a:cubicBezTo>
                    <a:cubicBezTo>
                      <a:pt x="469108" y="2351036"/>
                      <a:pt x="503952" y="2333216"/>
                      <a:pt x="539655" y="2317221"/>
                    </a:cubicBezTo>
                    <a:cubicBezTo>
                      <a:pt x="553958" y="2310780"/>
                      <a:pt x="568369" y="2304661"/>
                      <a:pt x="582887" y="2298864"/>
                    </a:cubicBezTo>
                    <a:cubicBezTo>
                      <a:pt x="604825" y="2290277"/>
                      <a:pt x="626979" y="2282547"/>
                      <a:pt x="649240" y="2275248"/>
                    </a:cubicBezTo>
                    <a:cubicBezTo>
                      <a:pt x="660639" y="2271705"/>
                      <a:pt x="672146" y="2268270"/>
                      <a:pt x="683653" y="2265157"/>
                    </a:cubicBezTo>
                    <a:cubicBezTo>
                      <a:pt x="695160" y="2262044"/>
                      <a:pt x="706667" y="2259145"/>
                      <a:pt x="718282" y="2256462"/>
                    </a:cubicBezTo>
                    <a:cubicBezTo>
                      <a:pt x="728391" y="2254100"/>
                      <a:pt x="753448" y="2249269"/>
                      <a:pt x="759577" y="2250128"/>
                    </a:cubicBezTo>
                    <a:cubicBezTo>
                      <a:pt x="760760" y="2250235"/>
                      <a:pt x="760653" y="2250987"/>
                      <a:pt x="761513" y="2251416"/>
                    </a:cubicBezTo>
                    <a:cubicBezTo>
                      <a:pt x="772698" y="2237246"/>
                      <a:pt x="784097" y="2223291"/>
                      <a:pt x="795281" y="2209121"/>
                    </a:cubicBezTo>
                    <a:cubicBezTo>
                      <a:pt x="873249" y="2110897"/>
                      <a:pt x="950678" y="2012672"/>
                      <a:pt x="1027356" y="1915200"/>
                    </a:cubicBezTo>
                    <a:cubicBezTo>
                      <a:pt x="1055532" y="1879452"/>
                      <a:pt x="1084137" y="1844027"/>
                      <a:pt x="1113281" y="1809139"/>
                    </a:cubicBezTo>
                    <a:cubicBezTo>
                      <a:pt x="1142532" y="1774250"/>
                      <a:pt x="1172429" y="1740006"/>
                      <a:pt x="1203186" y="1706299"/>
                    </a:cubicBezTo>
                    <a:cubicBezTo>
                      <a:pt x="1207057" y="1702005"/>
                      <a:pt x="1231362" y="1670015"/>
                      <a:pt x="1247708" y="1653053"/>
                    </a:cubicBezTo>
                    <a:cubicBezTo>
                      <a:pt x="1252332" y="1648330"/>
                      <a:pt x="1256419" y="1644680"/>
                      <a:pt x="1259430" y="1642855"/>
                    </a:cubicBezTo>
                    <a:cubicBezTo>
                      <a:pt x="1262549" y="1640923"/>
                      <a:pt x="1265237" y="1640494"/>
                      <a:pt x="1267065" y="1640708"/>
                    </a:cubicBezTo>
                    <a:cubicBezTo>
                      <a:pt x="1270829" y="1641138"/>
                      <a:pt x="1273518" y="1644466"/>
                      <a:pt x="1273088" y="1648223"/>
                    </a:cubicBezTo>
                    <a:cubicBezTo>
                      <a:pt x="1272657" y="1651336"/>
                      <a:pt x="1270291" y="1653805"/>
                      <a:pt x="1267280" y="1654234"/>
                    </a:cubicBezTo>
                    <a:lnTo>
                      <a:pt x="1267173" y="1654127"/>
                    </a:lnTo>
                    <a:cubicBezTo>
                      <a:pt x="1267065" y="1653805"/>
                      <a:pt x="1266850" y="1653912"/>
                      <a:pt x="1266420" y="1654234"/>
                    </a:cubicBezTo>
                    <a:cubicBezTo>
                      <a:pt x="1266098" y="1654234"/>
                      <a:pt x="1265775" y="1654234"/>
                      <a:pt x="1265452" y="1654234"/>
                    </a:cubicBezTo>
                    <a:cubicBezTo>
                      <a:pt x="1265667" y="1654234"/>
                      <a:pt x="1265990" y="1654342"/>
                      <a:pt x="1266313" y="1654342"/>
                    </a:cubicBezTo>
                    <a:cubicBezTo>
                      <a:pt x="1265775" y="1654771"/>
                      <a:pt x="1265237" y="1655523"/>
                      <a:pt x="1264700" y="1655952"/>
                    </a:cubicBezTo>
                    <a:cubicBezTo>
                      <a:pt x="1259967" y="1659924"/>
                      <a:pt x="1253408" y="1667224"/>
                      <a:pt x="1246633" y="1675275"/>
                    </a:cubicBezTo>
                    <a:close/>
                    <a:moveTo>
                      <a:pt x="753663" y="2254422"/>
                    </a:moveTo>
                    <a:cubicBezTo>
                      <a:pt x="753878" y="2254207"/>
                      <a:pt x="754200" y="2253993"/>
                      <a:pt x="754523" y="2253778"/>
                    </a:cubicBezTo>
                    <a:cubicBezTo>
                      <a:pt x="754738" y="2253671"/>
                      <a:pt x="755061" y="2253563"/>
                      <a:pt x="754953" y="2253456"/>
                    </a:cubicBezTo>
                    <a:cubicBezTo>
                      <a:pt x="754308" y="2252597"/>
                      <a:pt x="753878" y="2253349"/>
                      <a:pt x="753663" y="2254422"/>
                    </a:cubicBezTo>
                    <a:close/>
                    <a:moveTo>
                      <a:pt x="1266313" y="1654342"/>
                    </a:moveTo>
                    <a:cubicBezTo>
                      <a:pt x="1266743" y="1654449"/>
                      <a:pt x="1267280" y="1654556"/>
                      <a:pt x="1267280" y="1654234"/>
                    </a:cubicBezTo>
                    <a:cubicBezTo>
                      <a:pt x="1266958" y="1654234"/>
                      <a:pt x="1266743" y="1654234"/>
                      <a:pt x="1266420" y="1654234"/>
                    </a:cubicBezTo>
                    <a:lnTo>
                      <a:pt x="1266313" y="1654342"/>
                    </a:lnTo>
                    <a:close/>
                    <a:moveTo>
                      <a:pt x="869377" y="2149971"/>
                    </a:moveTo>
                    <a:cubicBezTo>
                      <a:pt x="859591" y="2191730"/>
                      <a:pt x="847546" y="2232952"/>
                      <a:pt x="834426" y="2273852"/>
                    </a:cubicBezTo>
                    <a:cubicBezTo>
                      <a:pt x="826468" y="2298435"/>
                      <a:pt x="818080" y="2322803"/>
                      <a:pt x="809477" y="2347064"/>
                    </a:cubicBezTo>
                    <a:cubicBezTo>
                      <a:pt x="796572" y="2383670"/>
                      <a:pt x="783344" y="2420061"/>
                      <a:pt x="769149" y="2456023"/>
                    </a:cubicBezTo>
                    <a:cubicBezTo>
                      <a:pt x="766783" y="2462357"/>
                      <a:pt x="757104" y="2494454"/>
                      <a:pt x="746350" y="2521399"/>
                    </a:cubicBezTo>
                    <a:cubicBezTo>
                      <a:pt x="741941" y="2532348"/>
                      <a:pt x="737424" y="2542547"/>
                      <a:pt x="733122" y="2549417"/>
                    </a:cubicBezTo>
                    <a:cubicBezTo>
                      <a:pt x="731724" y="2551671"/>
                      <a:pt x="730326" y="2553603"/>
                      <a:pt x="729036" y="2554892"/>
                    </a:cubicBezTo>
                    <a:cubicBezTo>
                      <a:pt x="728606" y="2555321"/>
                      <a:pt x="728068" y="2556394"/>
                      <a:pt x="727853" y="2555965"/>
                    </a:cubicBezTo>
                    <a:cubicBezTo>
                      <a:pt x="724304" y="2556717"/>
                      <a:pt x="721938" y="2560152"/>
                      <a:pt x="722476" y="2563694"/>
                    </a:cubicBezTo>
                    <a:cubicBezTo>
                      <a:pt x="723121" y="2567451"/>
                      <a:pt x="726670" y="2570028"/>
                      <a:pt x="730326" y="2569384"/>
                    </a:cubicBezTo>
                    <a:cubicBezTo>
                      <a:pt x="732692" y="2569062"/>
                      <a:pt x="735273" y="2567881"/>
                      <a:pt x="737854" y="2565627"/>
                    </a:cubicBezTo>
                    <a:cubicBezTo>
                      <a:pt x="741618" y="2562406"/>
                      <a:pt x="745812" y="2556394"/>
                      <a:pt x="750114" y="2548665"/>
                    </a:cubicBezTo>
                    <a:cubicBezTo>
                      <a:pt x="765062" y="2521291"/>
                      <a:pt x="781839" y="2470515"/>
                      <a:pt x="785280" y="2462464"/>
                    </a:cubicBezTo>
                    <a:cubicBezTo>
                      <a:pt x="797647" y="2432514"/>
                      <a:pt x="809907" y="2402349"/>
                      <a:pt x="821091" y="2371862"/>
                    </a:cubicBezTo>
                    <a:cubicBezTo>
                      <a:pt x="828512" y="2351465"/>
                      <a:pt x="835609" y="2330962"/>
                      <a:pt x="842277" y="2310351"/>
                    </a:cubicBezTo>
                    <a:cubicBezTo>
                      <a:pt x="858838" y="2258609"/>
                      <a:pt x="872604" y="2206115"/>
                      <a:pt x="883358" y="2152977"/>
                    </a:cubicBezTo>
                    <a:cubicBezTo>
                      <a:pt x="884110" y="2149113"/>
                      <a:pt x="881745" y="2145356"/>
                      <a:pt x="877873" y="2144497"/>
                    </a:cubicBezTo>
                    <a:cubicBezTo>
                      <a:pt x="874002" y="2143745"/>
                      <a:pt x="870238" y="2146107"/>
                      <a:pt x="869377" y="2149971"/>
                    </a:cubicBezTo>
                    <a:close/>
                    <a:moveTo>
                      <a:pt x="1044777" y="1955241"/>
                    </a:moveTo>
                    <a:cubicBezTo>
                      <a:pt x="1040798" y="1955563"/>
                      <a:pt x="1037895" y="1958998"/>
                      <a:pt x="1038217" y="1962970"/>
                    </a:cubicBezTo>
                    <a:cubicBezTo>
                      <a:pt x="1040906" y="1999146"/>
                      <a:pt x="1040045" y="2035538"/>
                      <a:pt x="1037034" y="2071822"/>
                    </a:cubicBezTo>
                    <a:cubicBezTo>
                      <a:pt x="1034776" y="2098981"/>
                      <a:pt x="1031227" y="2126033"/>
                      <a:pt x="1026818" y="2152977"/>
                    </a:cubicBezTo>
                    <a:cubicBezTo>
                      <a:pt x="1022516" y="2180029"/>
                      <a:pt x="1017462" y="2206974"/>
                      <a:pt x="1011655" y="2233489"/>
                    </a:cubicBezTo>
                    <a:cubicBezTo>
                      <a:pt x="1008428" y="2247981"/>
                      <a:pt x="1005094" y="2262366"/>
                      <a:pt x="1001331" y="2276643"/>
                    </a:cubicBezTo>
                    <a:cubicBezTo>
                      <a:pt x="997459" y="2290921"/>
                      <a:pt x="993265" y="2304983"/>
                      <a:pt x="988318" y="2318939"/>
                    </a:cubicBezTo>
                    <a:cubicBezTo>
                      <a:pt x="984877" y="2328922"/>
                      <a:pt x="970466" y="2346313"/>
                      <a:pt x="966057" y="2355974"/>
                    </a:cubicBezTo>
                    <a:cubicBezTo>
                      <a:pt x="963261" y="2362200"/>
                      <a:pt x="964121" y="2367138"/>
                      <a:pt x="966165" y="2369607"/>
                    </a:cubicBezTo>
                    <a:cubicBezTo>
                      <a:pt x="967885" y="2371647"/>
                      <a:pt x="971112" y="2373687"/>
                      <a:pt x="976704" y="2372720"/>
                    </a:cubicBezTo>
                    <a:cubicBezTo>
                      <a:pt x="980467" y="2372076"/>
                      <a:pt x="983049" y="2368641"/>
                      <a:pt x="982403" y="2364884"/>
                    </a:cubicBezTo>
                    <a:cubicBezTo>
                      <a:pt x="982188" y="2363059"/>
                      <a:pt x="981220" y="2361556"/>
                      <a:pt x="979822" y="2360483"/>
                    </a:cubicBezTo>
                    <a:cubicBezTo>
                      <a:pt x="980790" y="2358765"/>
                      <a:pt x="981973" y="2356618"/>
                      <a:pt x="983156" y="2354901"/>
                    </a:cubicBezTo>
                    <a:cubicBezTo>
                      <a:pt x="990039" y="2344917"/>
                      <a:pt x="999825" y="2332357"/>
                      <a:pt x="1003051" y="2324306"/>
                    </a:cubicBezTo>
                    <a:cubicBezTo>
                      <a:pt x="1008536" y="2310136"/>
                      <a:pt x="1013375" y="2295859"/>
                      <a:pt x="1017677" y="2281259"/>
                    </a:cubicBezTo>
                    <a:cubicBezTo>
                      <a:pt x="1021979" y="2266874"/>
                      <a:pt x="1025743" y="2252275"/>
                      <a:pt x="1029291" y="2237568"/>
                    </a:cubicBezTo>
                    <a:cubicBezTo>
                      <a:pt x="1034668" y="2215132"/>
                      <a:pt x="1039615" y="2192589"/>
                      <a:pt x="1043594" y="2169724"/>
                    </a:cubicBezTo>
                    <a:cubicBezTo>
                      <a:pt x="1047573" y="2146858"/>
                      <a:pt x="1050692" y="2123886"/>
                      <a:pt x="1052843" y="2100806"/>
                    </a:cubicBezTo>
                    <a:cubicBezTo>
                      <a:pt x="1057145" y="2054431"/>
                      <a:pt x="1057360" y="2007734"/>
                      <a:pt x="1052520" y="1961682"/>
                    </a:cubicBezTo>
                    <a:cubicBezTo>
                      <a:pt x="1052090" y="1957817"/>
                      <a:pt x="1048649" y="1954919"/>
                      <a:pt x="1044777" y="1955241"/>
                    </a:cubicBezTo>
                    <a:close/>
                    <a:moveTo>
                      <a:pt x="1263086" y="1724011"/>
                    </a:moveTo>
                    <a:cubicBezTo>
                      <a:pt x="1259215" y="1724655"/>
                      <a:pt x="1256634" y="1728412"/>
                      <a:pt x="1257279" y="1732277"/>
                    </a:cubicBezTo>
                    <a:cubicBezTo>
                      <a:pt x="1264054" y="1775646"/>
                      <a:pt x="1266205" y="1818908"/>
                      <a:pt x="1265667" y="1862277"/>
                    </a:cubicBezTo>
                    <a:cubicBezTo>
                      <a:pt x="1265345" y="1879560"/>
                      <a:pt x="1264700" y="1896950"/>
                      <a:pt x="1263731" y="1914341"/>
                    </a:cubicBezTo>
                    <a:cubicBezTo>
                      <a:pt x="1262226" y="1940426"/>
                      <a:pt x="1260183" y="1966512"/>
                      <a:pt x="1257279" y="1992598"/>
                    </a:cubicBezTo>
                    <a:cubicBezTo>
                      <a:pt x="1255774" y="2006553"/>
                      <a:pt x="1253945" y="2020401"/>
                      <a:pt x="1252010" y="2034249"/>
                    </a:cubicBezTo>
                    <a:cubicBezTo>
                      <a:pt x="1250181" y="2048097"/>
                      <a:pt x="1248138" y="2062053"/>
                      <a:pt x="1246095" y="2075901"/>
                    </a:cubicBezTo>
                    <a:cubicBezTo>
                      <a:pt x="1244697" y="2085240"/>
                      <a:pt x="1234588" y="2101235"/>
                      <a:pt x="1233082" y="2109823"/>
                    </a:cubicBezTo>
                    <a:cubicBezTo>
                      <a:pt x="1232114" y="2115298"/>
                      <a:pt x="1233727" y="2119270"/>
                      <a:pt x="1236631" y="2121631"/>
                    </a:cubicBezTo>
                    <a:cubicBezTo>
                      <a:pt x="1238352" y="2123027"/>
                      <a:pt x="1240933" y="2124208"/>
                      <a:pt x="1244804" y="2123886"/>
                    </a:cubicBezTo>
                    <a:cubicBezTo>
                      <a:pt x="1248568" y="2123778"/>
                      <a:pt x="1251472" y="2120558"/>
                      <a:pt x="1251257" y="2116801"/>
                    </a:cubicBezTo>
                    <a:cubicBezTo>
                      <a:pt x="1251149" y="2114117"/>
                      <a:pt x="1249536" y="2111970"/>
                      <a:pt x="1247278" y="2110897"/>
                    </a:cubicBezTo>
                    <a:cubicBezTo>
                      <a:pt x="1248461" y="2107139"/>
                      <a:pt x="1251149" y="2102309"/>
                      <a:pt x="1253623" y="2097371"/>
                    </a:cubicBezTo>
                    <a:cubicBezTo>
                      <a:pt x="1257064" y="2090608"/>
                      <a:pt x="1260290" y="2083630"/>
                      <a:pt x="1261258" y="2078477"/>
                    </a:cubicBezTo>
                    <a:cubicBezTo>
                      <a:pt x="1264377" y="2061731"/>
                      <a:pt x="1267388" y="2045092"/>
                      <a:pt x="1270077" y="2028345"/>
                    </a:cubicBezTo>
                    <a:cubicBezTo>
                      <a:pt x="1271905" y="2017181"/>
                      <a:pt x="1273625" y="2006017"/>
                      <a:pt x="1275131" y="1994745"/>
                    </a:cubicBezTo>
                    <a:cubicBezTo>
                      <a:pt x="1278572" y="1968337"/>
                      <a:pt x="1281476" y="1941929"/>
                      <a:pt x="1282981" y="1915521"/>
                    </a:cubicBezTo>
                    <a:cubicBezTo>
                      <a:pt x="1284057" y="1897702"/>
                      <a:pt x="1284487" y="1879989"/>
                      <a:pt x="1284272" y="1862277"/>
                    </a:cubicBezTo>
                    <a:cubicBezTo>
                      <a:pt x="1283842" y="1818049"/>
                      <a:pt x="1279755" y="1773928"/>
                      <a:pt x="1271367" y="1729808"/>
                    </a:cubicBezTo>
                    <a:cubicBezTo>
                      <a:pt x="1270722" y="1725943"/>
                      <a:pt x="1266958" y="1723367"/>
                      <a:pt x="1263086" y="17240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6" name="Google Shape;76;p2"/>
              <p:cNvSpPr/>
              <p:nvPr/>
            </p:nvSpPr>
            <p:spPr>
              <a:xfrm rot="1790023">
                <a:off x="6016631" y="8052468"/>
                <a:ext cx="3380846" cy="3234788"/>
              </a:xfrm>
              <a:custGeom>
                <a:avLst/>
                <a:gdLst/>
                <a:ahLst/>
                <a:cxnLst/>
                <a:rect l="l" t="t" r="r" b="b"/>
                <a:pathLst>
                  <a:path w="3380740" h="3234687" extrusionOk="0">
                    <a:moveTo>
                      <a:pt x="3019748" y="1904096"/>
                    </a:moveTo>
                    <a:cubicBezTo>
                      <a:pt x="2926295" y="1828737"/>
                      <a:pt x="2895108" y="1715269"/>
                      <a:pt x="2829615" y="1662346"/>
                    </a:cubicBezTo>
                    <a:cubicBezTo>
                      <a:pt x="2516992" y="1409969"/>
                      <a:pt x="2291478" y="1317327"/>
                      <a:pt x="2132424" y="1305948"/>
                    </a:cubicBezTo>
                    <a:cubicBezTo>
                      <a:pt x="2285886" y="1211266"/>
                      <a:pt x="2440853" y="1021259"/>
                      <a:pt x="2536457" y="678816"/>
                    </a:cubicBezTo>
                    <a:cubicBezTo>
                      <a:pt x="2562160" y="586818"/>
                      <a:pt x="2539576" y="466694"/>
                      <a:pt x="2565924" y="383069"/>
                    </a:cubicBezTo>
                    <a:cubicBezTo>
                      <a:pt x="2636471" y="159569"/>
                      <a:pt x="2768532" y="30750"/>
                      <a:pt x="2749282" y="17332"/>
                    </a:cubicBezTo>
                    <a:cubicBezTo>
                      <a:pt x="2729924" y="3913"/>
                      <a:pt x="2611414" y="193491"/>
                      <a:pt x="2450209" y="302558"/>
                    </a:cubicBezTo>
                    <a:cubicBezTo>
                      <a:pt x="2350734" y="369866"/>
                      <a:pt x="2232008" y="367397"/>
                      <a:pt x="2162213" y="414630"/>
                    </a:cubicBezTo>
                    <a:cubicBezTo>
                      <a:pt x="1893037" y="596801"/>
                      <a:pt x="1742479" y="753960"/>
                      <a:pt x="1664512" y="885892"/>
                    </a:cubicBezTo>
                    <a:cubicBezTo>
                      <a:pt x="1600955" y="729162"/>
                      <a:pt x="1460828" y="554720"/>
                      <a:pt x="1194448" y="390477"/>
                    </a:cubicBezTo>
                    <a:cubicBezTo>
                      <a:pt x="1112717" y="340130"/>
                      <a:pt x="989904" y="327463"/>
                      <a:pt x="916454" y="278619"/>
                    </a:cubicBezTo>
                    <a:cubicBezTo>
                      <a:pt x="720083" y="148405"/>
                      <a:pt x="632760" y="-13585"/>
                      <a:pt x="614370" y="908"/>
                    </a:cubicBezTo>
                    <a:cubicBezTo>
                      <a:pt x="595873" y="15400"/>
                      <a:pt x="745786" y="181790"/>
                      <a:pt x="805686" y="365786"/>
                    </a:cubicBezTo>
                    <a:cubicBezTo>
                      <a:pt x="842680" y="479361"/>
                      <a:pt x="806654" y="591434"/>
                      <a:pt x="832572" y="671087"/>
                    </a:cubicBezTo>
                    <a:cubicBezTo>
                      <a:pt x="947748" y="1024586"/>
                      <a:pt x="1075400" y="1220069"/>
                      <a:pt x="1195094" y="1322480"/>
                    </a:cubicBezTo>
                    <a:cubicBezTo>
                      <a:pt x="1018726" y="1328062"/>
                      <a:pt x="795362" y="1408466"/>
                      <a:pt x="541995" y="1631430"/>
                    </a:cubicBezTo>
                    <a:cubicBezTo>
                      <a:pt x="469942" y="1694766"/>
                      <a:pt x="422946" y="1807697"/>
                      <a:pt x="354873" y="1863733"/>
                    </a:cubicBezTo>
                    <a:cubicBezTo>
                      <a:pt x="173020" y="2013270"/>
                      <a:pt x="-8510" y="2050305"/>
                      <a:pt x="309" y="2071990"/>
                    </a:cubicBezTo>
                    <a:cubicBezTo>
                      <a:pt x="9127" y="2093567"/>
                      <a:pt x="212703" y="1998348"/>
                      <a:pt x="407783" y="1993625"/>
                    </a:cubicBezTo>
                    <a:cubicBezTo>
                      <a:pt x="528337" y="1990726"/>
                      <a:pt x="626522" y="2056639"/>
                      <a:pt x="711050" y="2054599"/>
                    </a:cubicBezTo>
                    <a:cubicBezTo>
                      <a:pt x="1017220" y="2047192"/>
                      <a:pt x="1223162" y="2001783"/>
                      <a:pt x="1361460" y="1939306"/>
                    </a:cubicBezTo>
                    <a:cubicBezTo>
                      <a:pt x="1322423" y="2094318"/>
                      <a:pt x="1325326" y="2300643"/>
                      <a:pt x="1409423" y="2564936"/>
                    </a:cubicBezTo>
                    <a:cubicBezTo>
                      <a:pt x="1438352" y="2655860"/>
                      <a:pt x="1523203" y="2744638"/>
                      <a:pt x="1546969" y="2829014"/>
                    </a:cubicBezTo>
                    <a:cubicBezTo>
                      <a:pt x="1610418" y="3054554"/>
                      <a:pt x="1570306" y="3233719"/>
                      <a:pt x="1593857" y="3234685"/>
                    </a:cubicBezTo>
                    <a:cubicBezTo>
                      <a:pt x="1617409" y="3235544"/>
                      <a:pt x="1612892" y="3012581"/>
                      <a:pt x="1688279" y="2834274"/>
                    </a:cubicBezTo>
                    <a:cubicBezTo>
                      <a:pt x="1734844" y="2724134"/>
                      <a:pt x="1835825" y="2662408"/>
                      <a:pt x="1868518" y="2585117"/>
                    </a:cubicBezTo>
                    <a:cubicBezTo>
                      <a:pt x="1989609" y="2298818"/>
                      <a:pt x="2031013" y="2091205"/>
                      <a:pt x="2028002" y="1939843"/>
                    </a:cubicBezTo>
                    <a:cubicBezTo>
                      <a:pt x="2167590" y="2031948"/>
                      <a:pt x="2376866" y="2098075"/>
                      <a:pt x="2679810" y="2092708"/>
                    </a:cubicBezTo>
                    <a:cubicBezTo>
                      <a:pt x="2776167" y="2090990"/>
                      <a:pt x="2886075" y="2035491"/>
                      <a:pt x="2974581" y="2036886"/>
                    </a:cubicBezTo>
                    <a:cubicBezTo>
                      <a:pt x="3210849" y="2040536"/>
                      <a:pt x="3373022" y="2129421"/>
                      <a:pt x="3380550" y="2107307"/>
                    </a:cubicBezTo>
                    <a:cubicBezTo>
                      <a:pt x="3388078" y="2085193"/>
                      <a:pt x="3171059" y="2026259"/>
                      <a:pt x="3019748" y="1904096"/>
                    </a:cubicBezTo>
                    <a:close/>
                    <a:moveTo>
                      <a:pt x="1615365" y="1594394"/>
                    </a:moveTo>
                    <a:cubicBezTo>
                      <a:pt x="1612354" y="1566162"/>
                      <a:pt x="1605687" y="1540183"/>
                      <a:pt x="1596761" y="1518606"/>
                    </a:cubicBezTo>
                    <a:cubicBezTo>
                      <a:pt x="1581275" y="1481356"/>
                      <a:pt x="1549658" y="1443140"/>
                      <a:pt x="1505458" y="1410076"/>
                    </a:cubicBezTo>
                    <a:cubicBezTo>
                      <a:pt x="1544710" y="1398805"/>
                      <a:pt x="1577833" y="1380233"/>
                      <a:pt x="1602675" y="1360481"/>
                    </a:cubicBezTo>
                    <a:cubicBezTo>
                      <a:pt x="1623431" y="1343949"/>
                      <a:pt x="1642573" y="1320440"/>
                      <a:pt x="1659027" y="1292100"/>
                    </a:cubicBezTo>
                    <a:cubicBezTo>
                      <a:pt x="1676234" y="1312389"/>
                      <a:pt x="1694838" y="1329028"/>
                      <a:pt x="1713013" y="1341480"/>
                    </a:cubicBezTo>
                    <a:cubicBezTo>
                      <a:pt x="1752373" y="1368425"/>
                      <a:pt x="1810445" y="1385386"/>
                      <a:pt x="1878519" y="1384957"/>
                    </a:cubicBezTo>
                    <a:cubicBezTo>
                      <a:pt x="1840880" y="1420274"/>
                      <a:pt x="1816898" y="1461818"/>
                      <a:pt x="1804746" y="1498424"/>
                    </a:cubicBezTo>
                    <a:cubicBezTo>
                      <a:pt x="1797433" y="1520324"/>
                      <a:pt x="1793884" y="1545980"/>
                      <a:pt x="1794314" y="1573783"/>
                    </a:cubicBezTo>
                    <a:cubicBezTo>
                      <a:pt x="1774204" y="1568845"/>
                      <a:pt x="1754524" y="1565840"/>
                      <a:pt x="1736780" y="1565303"/>
                    </a:cubicBezTo>
                    <a:cubicBezTo>
                      <a:pt x="1700538" y="1564229"/>
                      <a:pt x="1658382" y="1573676"/>
                      <a:pt x="1615365" y="159439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7" name="Google Shape;77;p2"/>
              <p:cNvSpPr/>
              <p:nvPr/>
            </p:nvSpPr>
            <p:spPr>
              <a:xfrm rot="1790023">
                <a:off x="6296618" y="8286123"/>
                <a:ext cx="2801640" cy="2668974"/>
              </a:xfrm>
              <a:custGeom>
                <a:avLst/>
                <a:gdLst/>
                <a:ahLst/>
                <a:cxnLst/>
                <a:rect l="l" t="t" r="r" b="b"/>
                <a:pathLst>
                  <a:path w="2801552" h="2668891" extrusionOk="0">
                    <a:moveTo>
                      <a:pt x="1182372" y="1649006"/>
                    </a:moveTo>
                    <a:cubicBezTo>
                      <a:pt x="1189147" y="1644282"/>
                      <a:pt x="1195922" y="1639344"/>
                      <a:pt x="1202590" y="1634406"/>
                    </a:cubicBezTo>
                    <a:cubicBezTo>
                      <a:pt x="1212483" y="1626999"/>
                      <a:pt x="1222162" y="1619377"/>
                      <a:pt x="1231626" y="1611433"/>
                    </a:cubicBezTo>
                    <a:cubicBezTo>
                      <a:pt x="1241089" y="1603597"/>
                      <a:pt x="1250338" y="1595331"/>
                      <a:pt x="1259264" y="1586958"/>
                    </a:cubicBezTo>
                    <a:cubicBezTo>
                      <a:pt x="1286149" y="1561624"/>
                      <a:pt x="1310991" y="1534357"/>
                      <a:pt x="1335403" y="1507090"/>
                    </a:cubicBezTo>
                    <a:cubicBezTo>
                      <a:pt x="1338092" y="1504192"/>
                      <a:pt x="1337984" y="1499683"/>
                      <a:pt x="1335080" y="1497000"/>
                    </a:cubicBezTo>
                    <a:cubicBezTo>
                      <a:pt x="1332177" y="1494316"/>
                      <a:pt x="1327660" y="1494530"/>
                      <a:pt x="1324972" y="1497322"/>
                    </a:cubicBezTo>
                    <a:cubicBezTo>
                      <a:pt x="1303894" y="1518899"/>
                      <a:pt x="1282063" y="1540046"/>
                      <a:pt x="1259694" y="1560657"/>
                    </a:cubicBezTo>
                    <a:cubicBezTo>
                      <a:pt x="1248617" y="1570963"/>
                      <a:pt x="1237433" y="1581054"/>
                      <a:pt x="1226033" y="1590930"/>
                    </a:cubicBezTo>
                    <a:cubicBezTo>
                      <a:pt x="1214742" y="1600913"/>
                      <a:pt x="1203342" y="1610682"/>
                      <a:pt x="1191513" y="1620021"/>
                    </a:cubicBezTo>
                    <a:lnTo>
                      <a:pt x="1142582" y="1657701"/>
                    </a:lnTo>
                    <a:cubicBezTo>
                      <a:pt x="1136882" y="1661887"/>
                      <a:pt x="1122471" y="1671549"/>
                      <a:pt x="1119030" y="1674662"/>
                    </a:cubicBezTo>
                    <a:cubicBezTo>
                      <a:pt x="1116557" y="1676809"/>
                      <a:pt x="1116019" y="1678849"/>
                      <a:pt x="1115911" y="1679707"/>
                    </a:cubicBezTo>
                    <a:cubicBezTo>
                      <a:pt x="1115373" y="1683357"/>
                      <a:pt x="1116664" y="1686041"/>
                      <a:pt x="1120321" y="1687222"/>
                    </a:cubicBezTo>
                    <a:cubicBezTo>
                      <a:pt x="1120966" y="1687544"/>
                      <a:pt x="1123332" y="1688295"/>
                      <a:pt x="1127096" y="1686685"/>
                    </a:cubicBezTo>
                    <a:cubicBezTo>
                      <a:pt x="1127848" y="1686363"/>
                      <a:pt x="1127741" y="1685504"/>
                      <a:pt x="1128278" y="1684967"/>
                    </a:cubicBezTo>
                    <a:cubicBezTo>
                      <a:pt x="1128171" y="1684967"/>
                      <a:pt x="1128063" y="1685397"/>
                      <a:pt x="1127956" y="1685182"/>
                    </a:cubicBezTo>
                    <a:cubicBezTo>
                      <a:pt x="1127311" y="1684323"/>
                      <a:pt x="1127956" y="1683250"/>
                      <a:pt x="1129461" y="1682069"/>
                    </a:cubicBezTo>
                    <a:cubicBezTo>
                      <a:pt x="1129461" y="1682391"/>
                      <a:pt x="1129354" y="1683035"/>
                      <a:pt x="1129246" y="1683679"/>
                    </a:cubicBezTo>
                    <a:cubicBezTo>
                      <a:pt x="1129999" y="1682606"/>
                      <a:pt x="1131397" y="1681962"/>
                      <a:pt x="1131397" y="1680674"/>
                    </a:cubicBezTo>
                    <a:cubicBezTo>
                      <a:pt x="1137097" y="1677024"/>
                      <a:pt x="1147743" y="1672730"/>
                      <a:pt x="1151508" y="1670153"/>
                    </a:cubicBezTo>
                    <a:cubicBezTo>
                      <a:pt x="1161831" y="1663283"/>
                      <a:pt x="1172155" y="1656198"/>
                      <a:pt x="1182372" y="1649006"/>
                    </a:cubicBezTo>
                    <a:close/>
                    <a:moveTo>
                      <a:pt x="1122041" y="1674018"/>
                    </a:moveTo>
                    <a:cubicBezTo>
                      <a:pt x="1121826" y="1674125"/>
                      <a:pt x="1121503" y="1674340"/>
                      <a:pt x="1121396" y="1674232"/>
                    </a:cubicBezTo>
                    <a:cubicBezTo>
                      <a:pt x="1121073" y="1673052"/>
                      <a:pt x="1122256" y="1673159"/>
                      <a:pt x="1123332" y="1673589"/>
                    </a:cubicBezTo>
                    <a:cubicBezTo>
                      <a:pt x="1122901" y="1673696"/>
                      <a:pt x="1122471" y="1673803"/>
                      <a:pt x="1122041" y="1674018"/>
                    </a:cubicBezTo>
                    <a:close/>
                    <a:moveTo>
                      <a:pt x="1237110" y="1169478"/>
                    </a:moveTo>
                    <a:cubicBezTo>
                      <a:pt x="1214742" y="1158636"/>
                      <a:pt x="1191083" y="1149082"/>
                      <a:pt x="1166778" y="1140494"/>
                    </a:cubicBezTo>
                    <a:cubicBezTo>
                      <a:pt x="1143012" y="1132121"/>
                      <a:pt x="1118600" y="1124928"/>
                      <a:pt x="1093973" y="1118380"/>
                    </a:cubicBezTo>
                    <a:cubicBezTo>
                      <a:pt x="1074185" y="1113227"/>
                      <a:pt x="1054397" y="1108397"/>
                      <a:pt x="1034717" y="1104317"/>
                    </a:cubicBezTo>
                    <a:cubicBezTo>
                      <a:pt x="1004068" y="1097876"/>
                      <a:pt x="973634" y="1092724"/>
                      <a:pt x="944383" y="1089611"/>
                    </a:cubicBezTo>
                    <a:cubicBezTo>
                      <a:pt x="940404" y="1089288"/>
                      <a:pt x="937500" y="1085746"/>
                      <a:pt x="937930" y="1081881"/>
                    </a:cubicBezTo>
                    <a:cubicBezTo>
                      <a:pt x="938253" y="1077909"/>
                      <a:pt x="941694" y="1075011"/>
                      <a:pt x="945566" y="1075333"/>
                    </a:cubicBezTo>
                    <a:cubicBezTo>
                      <a:pt x="975570" y="1077265"/>
                      <a:pt x="1006757" y="1080701"/>
                      <a:pt x="1038159" y="1086283"/>
                    </a:cubicBezTo>
                    <a:cubicBezTo>
                      <a:pt x="1058484" y="1089933"/>
                      <a:pt x="1078809" y="1094441"/>
                      <a:pt x="1098920" y="1099809"/>
                    </a:cubicBezTo>
                    <a:cubicBezTo>
                      <a:pt x="1124084" y="1106679"/>
                      <a:pt x="1148819" y="1114945"/>
                      <a:pt x="1172801" y="1124499"/>
                    </a:cubicBezTo>
                    <a:cubicBezTo>
                      <a:pt x="1197428" y="1134160"/>
                      <a:pt x="1220979" y="1145217"/>
                      <a:pt x="1243348" y="1157348"/>
                    </a:cubicBezTo>
                    <a:cubicBezTo>
                      <a:pt x="1246682" y="1159172"/>
                      <a:pt x="1248080" y="1163252"/>
                      <a:pt x="1246359" y="1166580"/>
                    </a:cubicBezTo>
                    <a:cubicBezTo>
                      <a:pt x="1244531" y="1169907"/>
                      <a:pt x="1240444" y="1171303"/>
                      <a:pt x="1237110" y="1169478"/>
                    </a:cubicBezTo>
                    <a:close/>
                    <a:moveTo>
                      <a:pt x="1311422" y="1289279"/>
                    </a:moveTo>
                    <a:cubicBezTo>
                      <a:pt x="1311637" y="1289387"/>
                      <a:pt x="1311959" y="1289494"/>
                      <a:pt x="1312174" y="1289601"/>
                    </a:cubicBezTo>
                    <a:cubicBezTo>
                      <a:pt x="1312067" y="1289923"/>
                      <a:pt x="1311637" y="1289601"/>
                      <a:pt x="1311206" y="1289279"/>
                    </a:cubicBezTo>
                    <a:lnTo>
                      <a:pt x="1311422" y="1289279"/>
                    </a:lnTo>
                    <a:close/>
                    <a:moveTo>
                      <a:pt x="1235390" y="1313862"/>
                    </a:moveTo>
                    <a:cubicBezTo>
                      <a:pt x="1239692" y="1312681"/>
                      <a:pt x="1263135" y="1303450"/>
                      <a:pt x="1283891" y="1296579"/>
                    </a:cubicBezTo>
                    <a:cubicBezTo>
                      <a:pt x="1293785" y="1293359"/>
                      <a:pt x="1303141" y="1290568"/>
                      <a:pt x="1309055" y="1289709"/>
                    </a:cubicBezTo>
                    <a:cubicBezTo>
                      <a:pt x="1309808" y="1289709"/>
                      <a:pt x="1310561" y="1289387"/>
                      <a:pt x="1311206" y="1289279"/>
                    </a:cubicBezTo>
                    <a:cubicBezTo>
                      <a:pt x="1310991" y="1289065"/>
                      <a:pt x="1310776" y="1288850"/>
                      <a:pt x="1310669" y="1288743"/>
                    </a:cubicBezTo>
                    <a:cubicBezTo>
                      <a:pt x="1310884" y="1288957"/>
                      <a:pt x="1311099" y="1289065"/>
                      <a:pt x="1311422" y="1289279"/>
                    </a:cubicBezTo>
                    <a:cubicBezTo>
                      <a:pt x="1311852" y="1289172"/>
                      <a:pt x="1312282" y="1289172"/>
                      <a:pt x="1312174" y="1289494"/>
                    </a:cubicBezTo>
                    <a:lnTo>
                      <a:pt x="1312174" y="1289601"/>
                    </a:lnTo>
                    <a:cubicBezTo>
                      <a:pt x="1314970" y="1290782"/>
                      <a:pt x="1318304" y="1290031"/>
                      <a:pt x="1320240" y="1287562"/>
                    </a:cubicBezTo>
                    <a:cubicBezTo>
                      <a:pt x="1322606" y="1284556"/>
                      <a:pt x="1322068" y="1280370"/>
                      <a:pt x="1319057" y="1278008"/>
                    </a:cubicBezTo>
                    <a:cubicBezTo>
                      <a:pt x="1317659" y="1276827"/>
                      <a:pt x="1315186" y="1275861"/>
                      <a:pt x="1311529" y="1275861"/>
                    </a:cubicBezTo>
                    <a:cubicBezTo>
                      <a:pt x="1308088" y="1275861"/>
                      <a:pt x="1302711" y="1276827"/>
                      <a:pt x="1296365" y="1278437"/>
                    </a:cubicBezTo>
                    <a:cubicBezTo>
                      <a:pt x="1273889" y="1284127"/>
                      <a:pt x="1236788" y="1298297"/>
                      <a:pt x="1231303" y="1299907"/>
                    </a:cubicBezTo>
                    <a:cubicBezTo>
                      <a:pt x="1187964" y="1312145"/>
                      <a:pt x="1145055" y="1325456"/>
                      <a:pt x="1102361" y="1339519"/>
                    </a:cubicBezTo>
                    <a:cubicBezTo>
                      <a:pt x="1059667" y="1353689"/>
                      <a:pt x="1017296" y="1368503"/>
                      <a:pt x="974924" y="1383854"/>
                    </a:cubicBezTo>
                    <a:cubicBezTo>
                      <a:pt x="859963" y="1425720"/>
                      <a:pt x="743818" y="1467908"/>
                      <a:pt x="627243" y="1509774"/>
                    </a:cubicBezTo>
                    <a:cubicBezTo>
                      <a:pt x="610467" y="1515786"/>
                      <a:pt x="593690" y="1521690"/>
                      <a:pt x="576914" y="1527701"/>
                    </a:cubicBezTo>
                    <a:cubicBezTo>
                      <a:pt x="576376" y="1526950"/>
                      <a:pt x="576914" y="1526413"/>
                      <a:pt x="576053" y="1525769"/>
                    </a:cubicBezTo>
                    <a:cubicBezTo>
                      <a:pt x="571429" y="1521905"/>
                      <a:pt x="547877" y="1512995"/>
                      <a:pt x="538199" y="1509774"/>
                    </a:cubicBezTo>
                    <a:cubicBezTo>
                      <a:pt x="527122" y="1506017"/>
                      <a:pt x="515938" y="1502474"/>
                      <a:pt x="504753" y="1499147"/>
                    </a:cubicBezTo>
                    <a:cubicBezTo>
                      <a:pt x="493461" y="1495819"/>
                      <a:pt x="482170" y="1492813"/>
                      <a:pt x="470770" y="1489915"/>
                    </a:cubicBezTo>
                    <a:cubicBezTo>
                      <a:pt x="448294" y="1484547"/>
                      <a:pt x="425711" y="1479502"/>
                      <a:pt x="402912" y="1475530"/>
                    </a:cubicBezTo>
                    <a:cubicBezTo>
                      <a:pt x="387749" y="1472846"/>
                      <a:pt x="372477" y="1470592"/>
                      <a:pt x="357207" y="1468552"/>
                    </a:cubicBezTo>
                    <a:cubicBezTo>
                      <a:pt x="319030" y="1463614"/>
                      <a:pt x="280637" y="1460608"/>
                      <a:pt x="242352" y="1458569"/>
                    </a:cubicBezTo>
                    <a:cubicBezTo>
                      <a:pt x="238481" y="1458354"/>
                      <a:pt x="235040" y="1461252"/>
                      <a:pt x="234717" y="1465224"/>
                    </a:cubicBezTo>
                    <a:cubicBezTo>
                      <a:pt x="234502" y="1469089"/>
                      <a:pt x="237406" y="1472524"/>
                      <a:pt x="241385" y="1472846"/>
                    </a:cubicBezTo>
                    <a:cubicBezTo>
                      <a:pt x="279132" y="1476281"/>
                      <a:pt x="316879" y="1481112"/>
                      <a:pt x="354626" y="1487016"/>
                    </a:cubicBezTo>
                    <a:cubicBezTo>
                      <a:pt x="369574" y="1489378"/>
                      <a:pt x="384630" y="1491954"/>
                      <a:pt x="399578" y="1494530"/>
                    </a:cubicBezTo>
                    <a:cubicBezTo>
                      <a:pt x="422054" y="1498502"/>
                      <a:pt x="444423" y="1502582"/>
                      <a:pt x="466684" y="1507520"/>
                    </a:cubicBezTo>
                    <a:cubicBezTo>
                      <a:pt x="477868" y="1509881"/>
                      <a:pt x="489052" y="1512565"/>
                      <a:pt x="500237" y="1515463"/>
                    </a:cubicBezTo>
                    <a:cubicBezTo>
                      <a:pt x="511421" y="1518362"/>
                      <a:pt x="522498" y="1521368"/>
                      <a:pt x="533575" y="1524588"/>
                    </a:cubicBezTo>
                    <a:cubicBezTo>
                      <a:pt x="539597" y="1526306"/>
                      <a:pt x="555190" y="1529419"/>
                      <a:pt x="563041" y="1532639"/>
                    </a:cubicBezTo>
                    <a:cubicBezTo>
                      <a:pt x="507120" y="1552714"/>
                      <a:pt x="451198" y="1572895"/>
                      <a:pt x="395061" y="1592433"/>
                    </a:cubicBezTo>
                    <a:cubicBezTo>
                      <a:pt x="265259" y="1637734"/>
                      <a:pt x="135134" y="1681317"/>
                      <a:pt x="5116" y="1721144"/>
                    </a:cubicBezTo>
                    <a:cubicBezTo>
                      <a:pt x="1352" y="1722217"/>
                      <a:pt x="-799" y="1726189"/>
                      <a:pt x="277" y="1729947"/>
                    </a:cubicBezTo>
                    <a:cubicBezTo>
                      <a:pt x="1460" y="1733704"/>
                      <a:pt x="5439" y="1735851"/>
                      <a:pt x="9203" y="1734777"/>
                    </a:cubicBezTo>
                    <a:cubicBezTo>
                      <a:pt x="139758" y="1696239"/>
                      <a:pt x="270636" y="1654158"/>
                      <a:pt x="400976" y="1609609"/>
                    </a:cubicBezTo>
                    <a:cubicBezTo>
                      <a:pt x="478836" y="1583093"/>
                      <a:pt x="556481" y="1555827"/>
                      <a:pt x="633803" y="1527916"/>
                    </a:cubicBezTo>
                    <a:cubicBezTo>
                      <a:pt x="750378" y="1485943"/>
                      <a:pt x="866092" y="1442574"/>
                      <a:pt x="980947" y="1400064"/>
                    </a:cubicBezTo>
                    <a:cubicBezTo>
                      <a:pt x="1022995" y="1384391"/>
                      <a:pt x="1065044" y="1369147"/>
                      <a:pt x="1107415" y="1354655"/>
                    </a:cubicBezTo>
                    <a:cubicBezTo>
                      <a:pt x="1149787" y="1340270"/>
                      <a:pt x="1192373" y="1326529"/>
                      <a:pt x="1235390" y="1313862"/>
                    </a:cubicBezTo>
                    <a:close/>
                    <a:moveTo>
                      <a:pt x="570461" y="1526091"/>
                    </a:moveTo>
                    <a:cubicBezTo>
                      <a:pt x="570461" y="1526306"/>
                      <a:pt x="570031" y="1526198"/>
                      <a:pt x="569816" y="1526198"/>
                    </a:cubicBezTo>
                    <a:cubicBezTo>
                      <a:pt x="569493" y="1526198"/>
                      <a:pt x="569063" y="1526198"/>
                      <a:pt x="568741" y="1526306"/>
                    </a:cubicBezTo>
                    <a:cubicBezTo>
                      <a:pt x="569493" y="1525554"/>
                      <a:pt x="570246" y="1525125"/>
                      <a:pt x="570461" y="1526091"/>
                    </a:cubicBezTo>
                    <a:close/>
                    <a:moveTo>
                      <a:pt x="730268" y="1508486"/>
                    </a:moveTo>
                    <a:cubicBezTo>
                      <a:pt x="693489" y="1547346"/>
                      <a:pt x="654451" y="1584167"/>
                      <a:pt x="613585" y="1618841"/>
                    </a:cubicBezTo>
                    <a:cubicBezTo>
                      <a:pt x="597239" y="1632689"/>
                      <a:pt x="580570" y="1646107"/>
                      <a:pt x="563686" y="1659311"/>
                    </a:cubicBezTo>
                    <a:cubicBezTo>
                      <a:pt x="538306" y="1678956"/>
                      <a:pt x="512282" y="1697849"/>
                      <a:pt x="486256" y="1716421"/>
                    </a:cubicBezTo>
                    <a:cubicBezTo>
                      <a:pt x="479159" y="1721466"/>
                      <a:pt x="438508" y="1755173"/>
                      <a:pt x="411730" y="1770202"/>
                    </a:cubicBezTo>
                    <a:cubicBezTo>
                      <a:pt x="404095" y="1774496"/>
                      <a:pt x="397427" y="1777395"/>
                      <a:pt x="392588" y="1778146"/>
                    </a:cubicBezTo>
                    <a:cubicBezTo>
                      <a:pt x="389254" y="1778683"/>
                      <a:pt x="386350" y="1778361"/>
                      <a:pt x="384307" y="1777395"/>
                    </a:cubicBezTo>
                    <a:cubicBezTo>
                      <a:pt x="380758" y="1775999"/>
                      <a:pt x="379145" y="1772027"/>
                      <a:pt x="380543" y="1768485"/>
                    </a:cubicBezTo>
                    <a:cubicBezTo>
                      <a:pt x="381941" y="1765157"/>
                      <a:pt x="385705" y="1763547"/>
                      <a:pt x="389147" y="1764728"/>
                    </a:cubicBezTo>
                    <a:cubicBezTo>
                      <a:pt x="389147" y="1765157"/>
                      <a:pt x="390114" y="1764513"/>
                      <a:pt x="390760" y="1764406"/>
                    </a:cubicBezTo>
                    <a:cubicBezTo>
                      <a:pt x="392588" y="1763976"/>
                      <a:pt x="394631" y="1763117"/>
                      <a:pt x="396997" y="1761937"/>
                    </a:cubicBezTo>
                    <a:cubicBezTo>
                      <a:pt x="404202" y="1758394"/>
                      <a:pt x="413236" y="1752275"/>
                      <a:pt x="422700" y="1745297"/>
                    </a:cubicBezTo>
                    <a:cubicBezTo>
                      <a:pt x="445821" y="1728336"/>
                      <a:pt x="470663" y="1706545"/>
                      <a:pt x="476040" y="1702465"/>
                    </a:cubicBezTo>
                    <a:cubicBezTo>
                      <a:pt x="506689" y="1679707"/>
                      <a:pt x="536801" y="1656198"/>
                      <a:pt x="566697" y="1632259"/>
                    </a:cubicBezTo>
                    <a:cubicBezTo>
                      <a:pt x="586592" y="1616371"/>
                      <a:pt x="606488" y="1600376"/>
                      <a:pt x="625953" y="1584059"/>
                    </a:cubicBezTo>
                    <a:cubicBezTo>
                      <a:pt x="658323" y="1556686"/>
                      <a:pt x="690047" y="1528453"/>
                      <a:pt x="720051" y="1498610"/>
                    </a:cubicBezTo>
                    <a:cubicBezTo>
                      <a:pt x="722848" y="1495819"/>
                      <a:pt x="727364" y="1495711"/>
                      <a:pt x="730160" y="1498502"/>
                    </a:cubicBezTo>
                    <a:cubicBezTo>
                      <a:pt x="732956" y="1501186"/>
                      <a:pt x="733064" y="1505695"/>
                      <a:pt x="730268" y="1508486"/>
                    </a:cubicBezTo>
                    <a:close/>
                    <a:moveTo>
                      <a:pt x="959116" y="1429370"/>
                    </a:moveTo>
                    <a:cubicBezTo>
                      <a:pt x="942339" y="1460930"/>
                      <a:pt x="922552" y="1490773"/>
                      <a:pt x="900936" y="1519543"/>
                    </a:cubicBezTo>
                    <a:cubicBezTo>
                      <a:pt x="884805" y="1541120"/>
                      <a:pt x="867598" y="1561838"/>
                      <a:pt x="849961" y="1582020"/>
                    </a:cubicBezTo>
                    <a:cubicBezTo>
                      <a:pt x="832110" y="1602416"/>
                      <a:pt x="813827" y="1622276"/>
                      <a:pt x="795008" y="1641384"/>
                    </a:cubicBezTo>
                    <a:cubicBezTo>
                      <a:pt x="784791" y="1651904"/>
                      <a:pt x="774467" y="1662209"/>
                      <a:pt x="763713" y="1672193"/>
                    </a:cubicBezTo>
                    <a:cubicBezTo>
                      <a:pt x="753174" y="1682069"/>
                      <a:pt x="742205" y="1691623"/>
                      <a:pt x="730805" y="1700748"/>
                    </a:cubicBezTo>
                    <a:cubicBezTo>
                      <a:pt x="722632" y="1707296"/>
                      <a:pt x="701662" y="1714381"/>
                      <a:pt x="692951" y="1720178"/>
                    </a:cubicBezTo>
                    <a:cubicBezTo>
                      <a:pt x="687144" y="1723935"/>
                      <a:pt x="685315" y="1728551"/>
                      <a:pt x="685746" y="1731664"/>
                    </a:cubicBezTo>
                    <a:cubicBezTo>
                      <a:pt x="686068" y="1734348"/>
                      <a:pt x="687681" y="1737783"/>
                      <a:pt x="693059" y="1739930"/>
                    </a:cubicBezTo>
                    <a:cubicBezTo>
                      <a:pt x="696500" y="1741433"/>
                      <a:pt x="700586" y="1739715"/>
                      <a:pt x="701985" y="1736280"/>
                    </a:cubicBezTo>
                    <a:cubicBezTo>
                      <a:pt x="702737" y="1734670"/>
                      <a:pt x="702737" y="1732845"/>
                      <a:pt x="702092" y="1731235"/>
                    </a:cubicBezTo>
                    <a:cubicBezTo>
                      <a:pt x="703813" y="1730376"/>
                      <a:pt x="705963" y="1729195"/>
                      <a:pt x="707899" y="1728336"/>
                    </a:cubicBezTo>
                    <a:cubicBezTo>
                      <a:pt x="718761" y="1723613"/>
                      <a:pt x="733494" y="1718245"/>
                      <a:pt x="740377" y="1713093"/>
                    </a:cubicBezTo>
                    <a:cubicBezTo>
                      <a:pt x="752421" y="1704075"/>
                      <a:pt x="764036" y="1694629"/>
                      <a:pt x="775220" y="1684753"/>
                    </a:cubicBezTo>
                    <a:cubicBezTo>
                      <a:pt x="786405" y="1674877"/>
                      <a:pt x="797159" y="1664679"/>
                      <a:pt x="807912" y="1654266"/>
                    </a:cubicBezTo>
                    <a:cubicBezTo>
                      <a:pt x="824044" y="1638271"/>
                      <a:pt x="840067" y="1621954"/>
                      <a:pt x="855338" y="1604992"/>
                    </a:cubicBezTo>
                    <a:cubicBezTo>
                      <a:pt x="870609" y="1588031"/>
                      <a:pt x="885342" y="1570426"/>
                      <a:pt x="899215" y="1552177"/>
                    </a:cubicBezTo>
                    <a:cubicBezTo>
                      <a:pt x="927069" y="1515678"/>
                      <a:pt x="951696" y="1476818"/>
                      <a:pt x="971806" y="1435811"/>
                    </a:cubicBezTo>
                    <a:cubicBezTo>
                      <a:pt x="973526" y="1432268"/>
                      <a:pt x="972128" y="1427974"/>
                      <a:pt x="968687" y="1426257"/>
                    </a:cubicBezTo>
                    <a:cubicBezTo>
                      <a:pt x="965138" y="1424432"/>
                      <a:pt x="960836" y="1425827"/>
                      <a:pt x="959116" y="1429370"/>
                    </a:cubicBezTo>
                    <a:close/>
                    <a:moveTo>
                      <a:pt x="698328" y="1727370"/>
                    </a:moveTo>
                    <a:cubicBezTo>
                      <a:pt x="698221" y="1727263"/>
                      <a:pt x="697790" y="1727263"/>
                      <a:pt x="697898" y="1727048"/>
                    </a:cubicBezTo>
                    <a:cubicBezTo>
                      <a:pt x="698113" y="1726726"/>
                      <a:pt x="698436" y="1727048"/>
                      <a:pt x="698651" y="1727478"/>
                    </a:cubicBezTo>
                    <a:lnTo>
                      <a:pt x="698328" y="1727370"/>
                    </a:lnTo>
                    <a:close/>
                    <a:moveTo>
                      <a:pt x="1118492" y="1603490"/>
                    </a:moveTo>
                    <a:cubicBezTo>
                      <a:pt x="1107415" y="1616049"/>
                      <a:pt x="1096231" y="1628287"/>
                      <a:pt x="1084832" y="1640632"/>
                    </a:cubicBezTo>
                    <a:cubicBezTo>
                      <a:pt x="1081391" y="1644497"/>
                      <a:pt x="1075045" y="1648576"/>
                      <a:pt x="1068485" y="1652548"/>
                    </a:cubicBezTo>
                    <a:cubicBezTo>
                      <a:pt x="1063861" y="1655339"/>
                      <a:pt x="1059237" y="1658023"/>
                      <a:pt x="1056226" y="1660492"/>
                    </a:cubicBezTo>
                    <a:cubicBezTo>
                      <a:pt x="1057516" y="1662532"/>
                      <a:pt x="1057731" y="1665215"/>
                      <a:pt x="1056441" y="1667470"/>
                    </a:cubicBezTo>
                    <a:cubicBezTo>
                      <a:pt x="1054613" y="1670690"/>
                      <a:pt x="1050526" y="1671871"/>
                      <a:pt x="1047192" y="1670153"/>
                    </a:cubicBezTo>
                    <a:cubicBezTo>
                      <a:pt x="1043751" y="1668328"/>
                      <a:pt x="1042245" y="1665967"/>
                      <a:pt x="1041385" y="1663820"/>
                    </a:cubicBezTo>
                    <a:cubicBezTo>
                      <a:pt x="1040202" y="1660384"/>
                      <a:pt x="1041063" y="1656198"/>
                      <a:pt x="1044826" y="1652011"/>
                    </a:cubicBezTo>
                    <a:cubicBezTo>
                      <a:pt x="1050526" y="1645678"/>
                      <a:pt x="1067303" y="1637519"/>
                      <a:pt x="1073325" y="1630542"/>
                    </a:cubicBezTo>
                    <a:cubicBezTo>
                      <a:pt x="1082358" y="1619914"/>
                      <a:pt x="1091284" y="1609394"/>
                      <a:pt x="1100103" y="1598766"/>
                    </a:cubicBezTo>
                    <a:cubicBezTo>
                      <a:pt x="1109029" y="1588139"/>
                      <a:pt x="1117739" y="1577511"/>
                      <a:pt x="1126343" y="1566669"/>
                    </a:cubicBezTo>
                    <a:cubicBezTo>
                      <a:pt x="1142474" y="1546380"/>
                      <a:pt x="1157852" y="1525662"/>
                      <a:pt x="1172693" y="1504729"/>
                    </a:cubicBezTo>
                    <a:cubicBezTo>
                      <a:pt x="1182587" y="1490666"/>
                      <a:pt x="1192266" y="1476603"/>
                      <a:pt x="1201622" y="1462218"/>
                    </a:cubicBezTo>
                    <a:cubicBezTo>
                      <a:pt x="1224851" y="1426364"/>
                      <a:pt x="1245714" y="1389114"/>
                      <a:pt x="1262813" y="1349395"/>
                    </a:cubicBezTo>
                    <a:cubicBezTo>
                      <a:pt x="1264318" y="1345745"/>
                      <a:pt x="1268512" y="1344027"/>
                      <a:pt x="1272169" y="1345530"/>
                    </a:cubicBezTo>
                    <a:cubicBezTo>
                      <a:pt x="1275825" y="1347033"/>
                      <a:pt x="1277546" y="1351220"/>
                      <a:pt x="1276040" y="1354762"/>
                    </a:cubicBezTo>
                    <a:cubicBezTo>
                      <a:pt x="1259909" y="1395984"/>
                      <a:pt x="1240229" y="1434952"/>
                      <a:pt x="1217430" y="1472095"/>
                    </a:cubicBezTo>
                    <a:cubicBezTo>
                      <a:pt x="1208289" y="1487016"/>
                      <a:pt x="1198611" y="1501615"/>
                      <a:pt x="1188502" y="1515893"/>
                    </a:cubicBezTo>
                    <a:cubicBezTo>
                      <a:pt x="1173338" y="1537148"/>
                      <a:pt x="1157100" y="1557652"/>
                      <a:pt x="1140323" y="1577941"/>
                    </a:cubicBezTo>
                    <a:cubicBezTo>
                      <a:pt x="1133118" y="1586528"/>
                      <a:pt x="1125912" y="1595009"/>
                      <a:pt x="1118492" y="1603490"/>
                    </a:cubicBezTo>
                    <a:close/>
                    <a:moveTo>
                      <a:pt x="1203235" y="1290460"/>
                    </a:moveTo>
                    <a:cubicBezTo>
                      <a:pt x="1206676" y="1291534"/>
                      <a:pt x="1209042" y="1293144"/>
                      <a:pt x="1209903" y="1294218"/>
                    </a:cubicBezTo>
                    <a:cubicBezTo>
                      <a:pt x="1211516" y="1296364"/>
                      <a:pt x="1211945" y="1298511"/>
                      <a:pt x="1211408" y="1300658"/>
                    </a:cubicBezTo>
                    <a:cubicBezTo>
                      <a:pt x="1211085" y="1302161"/>
                      <a:pt x="1210225" y="1304416"/>
                      <a:pt x="1206999" y="1306133"/>
                    </a:cubicBezTo>
                    <a:cubicBezTo>
                      <a:pt x="1203772" y="1307851"/>
                      <a:pt x="1199793" y="1306670"/>
                      <a:pt x="1197858" y="1303557"/>
                    </a:cubicBezTo>
                    <a:cubicBezTo>
                      <a:pt x="1194201" y="1302805"/>
                      <a:pt x="1187534" y="1301410"/>
                      <a:pt x="1185060" y="1300551"/>
                    </a:cubicBezTo>
                    <a:lnTo>
                      <a:pt x="1148604" y="1288850"/>
                    </a:lnTo>
                    <a:lnTo>
                      <a:pt x="1055150" y="1257826"/>
                    </a:lnTo>
                    <a:cubicBezTo>
                      <a:pt x="1030953" y="1250205"/>
                      <a:pt x="1006649" y="1243227"/>
                      <a:pt x="982345" y="1236571"/>
                    </a:cubicBezTo>
                    <a:cubicBezTo>
                      <a:pt x="957933" y="1229808"/>
                      <a:pt x="933413" y="1223475"/>
                      <a:pt x="908894" y="1217678"/>
                    </a:cubicBezTo>
                    <a:cubicBezTo>
                      <a:pt x="859748" y="1205977"/>
                      <a:pt x="810171" y="1195993"/>
                      <a:pt x="759842" y="1188479"/>
                    </a:cubicBezTo>
                    <a:cubicBezTo>
                      <a:pt x="755970" y="1187942"/>
                      <a:pt x="753282" y="1184400"/>
                      <a:pt x="753712" y="1180428"/>
                    </a:cubicBezTo>
                    <a:cubicBezTo>
                      <a:pt x="754250" y="1176563"/>
                      <a:pt x="757906" y="1173879"/>
                      <a:pt x="761778" y="1174416"/>
                    </a:cubicBezTo>
                    <a:cubicBezTo>
                      <a:pt x="812752" y="1180535"/>
                      <a:pt x="863189" y="1188586"/>
                      <a:pt x="912981" y="1199536"/>
                    </a:cubicBezTo>
                    <a:cubicBezTo>
                      <a:pt x="938038" y="1205010"/>
                      <a:pt x="962880" y="1211129"/>
                      <a:pt x="987507" y="1218000"/>
                    </a:cubicBezTo>
                    <a:cubicBezTo>
                      <a:pt x="1012026" y="1224870"/>
                      <a:pt x="1036438" y="1232492"/>
                      <a:pt x="1060742" y="1240650"/>
                    </a:cubicBezTo>
                    <a:cubicBezTo>
                      <a:pt x="1070206" y="1243871"/>
                      <a:pt x="1079562" y="1247091"/>
                      <a:pt x="1088811" y="1250527"/>
                    </a:cubicBezTo>
                    <a:cubicBezTo>
                      <a:pt x="1110427" y="1258256"/>
                      <a:pt x="1131935" y="1266521"/>
                      <a:pt x="1153658" y="1274143"/>
                    </a:cubicBezTo>
                    <a:lnTo>
                      <a:pt x="1189900" y="1287133"/>
                    </a:lnTo>
                    <a:cubicBezTo>
                      <a:pt x="1192911" y="1288313"/>
                      <a:pt x="1199363" y="1289279"/>
                      <a:pt x="1203235" y="1290460"/>
                    </a:cubicBezTo>
                    <a:close/>
                    <a:moveTo>
                      <a:pt x="911045" y="1391476"/>
                    </a:moveTo>
                    <a:cubicBezTo>
                      <a:pt x="911153" y="1391905"/>
                      <a:pt x="911367" y="1392227"/>
                      <a:pt x="911582" y="1392549"/>
                    </a:cubicBezTo>
                    <a:cubicBezTo>
                      <a:pt x="911260" y="1392764"/>
                      <a:pt x="911045" y="1392120"/>
                      <a:pt x="910937" y="1391476"/>
                    </a:cubicBezTo>
                    <a:lnTo>
                      <a:pt x="911045" y="1391476"/>
                    </a:lnTo>
                    <a:close/>
                    <a:moveTo>
                      <a:pt x="415387" y="1309032"/>
                    </a:moveTo>
                    <a:cubicBezTo>
                      <a:pt x="411408" y="1308924"/>
                      <a:pt x="408396" y="1305596"/>
                      <a:pt x="408504" y="1301625"/>
                    </a:cubicBezTo>
                    <a:cubicBezTo>
                      <a:pt x="408612" y="1297760"/>
                      <a:pt x="411945" y="1294647"/>
                      <a:pt x="415924" y="1294754"/>
                    </a:cubicBezTo>
                    <a:cubicBezTo>
                      <a:pt x="480019" y="1296472"/>
                      <a:pt x="543468" y="1300444"/>
                      <a:pt x="606488" y="1308388"/>
                    </a:cubicBezTo>
                    <a:cubicBezTo>
                      <a:pt x="631868" y="1311608"/>
                      <a:pt x="657032" y="1315473"/>
                      <a:pt x="682197" y="1320089"/>
                    </a:cubicBezTo>
                    <a:cubicBezTo>
                      <a:pt x="719729" y="1327066"/>
                      <a:pt x="757045" y="1335654"/>
                      <a:pt x="794255" y="1345530"/>
                    </a:cubicBezTo>
                    <a:cubicBezTo>
                      <a:pt x="801890" y="1347570"/>
                      <a:pt x="862221" y="1360237"/>
                      <a:pt x="896312" y="1371294"/>
                    </a:cubicBezTo>
                    <a:cubicBezTo>
                      <a:pt x="908033" y="1375051"/>
                      <a:pt x="916744" y="1378808"/>
                      <a:pt x="920293" y="1381814"/>
                    </a:cubicBezTo>
                    <a:cubicBezTo>
                      <a:pt x="922767" y="1383854"/>
                      <a:pt x="923842" y="1386001"/>
                      <a:pt x="924165" y="1387826"/>
                    </a:cubicBezTo>
                    <a:cubicBezTo>
                      <a:pt x="924918" y="1391583"/>
                      <a:pt x="922552" y="1395125"/>
                      <a:pt x="918788" y="1395877"/>
                    </a:cubicBezTo>
                    <a:cubicBezTo>
                      <a:pt x="915884" y="1396521"/>
                      <a:pt x="912981" y="1395018"/>
                      <a:pt x="911582" y="1392549"/>
                    </a:cubicBezTo>
                    <a:lnTo>
                      <a:pt x="911690" y="1392549"/>
                    </a:lnTo>
                    <a:cubicBezTo>
                      <a:pt x="912013" y="1392120"/>
                      <a:pt x="911690" y="1391798"/>
                      <a:pt x="911045" y="1391476"/>
                    </a:cubicBezTo>
                    <a:cubicBezTo>
                      <a:pt x="910937" y="1391154"/>
                      <a:pt x="910830" y="1390831"/>
                      <a:pt x="910830" y="1390509"/>
                    </a:cubicBezTo>
                    <a:cubicBezTo>
                      <a:pt x="910830" y="1390724"/>
                      <a:pt x="910937" y="1391046"/>
                      <a:pt x="910937" y="1391476"/>
                    </a:cubicBezTo>
                    <a:cubicBezTo>
                      <a:pt x="909862" y="1390939"/>
                      <a:pt x="907819" y="1390402"/>
                      <a:pt x="906313" y="1389758"/>
                    </a:cubicBezTo>
                    <a:cubicBezTo>
                      <a:pt x="897602" y="1386216"/>
                      <a:pt x="882977" y="1382351"/>
                      <a:pt x="867061" y="1378594"/>
                    </a:cubicBezTo>
                    <a:cubicBezTo>
                      <a:pt x="834153" y="1370757"/>
                      <a:pt x="795868" y="1363672"/>
                      <a:pt x="789953" y="1362169"/>
                    </a:cubicBezTo>
                    <a:cubicBezTo>
                      <a:pt x="752959" y="1353045"/>
                      <a:pt x="715965" y="1345530"/>
                      <a:pt x="678755" y="1338982"/>
                    </a:cubicBezTo>
                    <a:cubicBezTo>
                      <a:pt x="653913" y="1334581"/>
                      <a:pt x="628964" y="1330716"/>
                      <a:pt x="604014" y="1327174"/>
                    </a:cubicBezTo>
                    <a:cubicBezTo>
                      <a:pt x="541640" y="1318371"/>
                      <a:pt x="478836" y="1312252"/>
                      <a:pt x="415387" y="1309032"/>
                    </a:cubicBezTo>
                    <a:close/>
                    <a:moveTo>
                      <a:pt x="1761052" y="1664142"/>
                    </a:moveTo>
                    <a:cubicBezTo>
                      <a:pt x="1761482" y="1667470"/>
                      <a:pt x="1761912" y="1675735"/>
                      <a:pt x="1762020" y="1678097"/>
                    </a:cubicBezTo>
                    <a:cubicBezTo>
                      <a:pt x="1762020" y="1679600"/>
                      <a:pt x="1761805" y="1680566"/>
                      <a:pt x="1761697" y="1680781"/>
                    </a:cubicBezTo>
                    <a:cubicBezTo>
                      <a:pt x="1760945" y="1683357"/>
                      <a:pt x="1759439" y="1684431"/>
                      <a:pt x="1758578" y="1684860"/>
                    </a:cubicBezTo>
                    <a:cubicBezTo>
                      <a:pt x="1756535" y="1685934"/>
                      <a:pt x="1754492" y="1686256"/>
                      <a:pt x="1752341" y="1685182"/>
                    </a:cubicBezTo>
                    <a:cubicBezTo>
                      <a:pt x="1751481" y="1684753"/>
                      <a:pt x="1750083" y="1684109"/>
                      <a:pt x="1749115" y="1682176"/>
                    </a:cubicBezTo>
                    <a:cubicBezTo>
                      <a:pt x="1748900" y="1681962"/>
                      <a:pt x="1748577" y="1681317"/>
                      <a:pt x="1748362" y="1680137"/>
                    </a:cubicBezTo>
                    <a:cubicBezTo>
                      <a:pt x="1748362" y="1679922"/>
                      <a:pt x="1748255" y="1679493"/>
                      <a:pt x="1748255" y="1678849"/>
                    </a:cubicBezTo>
                    <a:cubicBezTo>
                      <a:pt x="1748255" y="1678634"/>
                      <a:pt x="1748362" y="1678419"/>
                      <a:pt x="1748362" y="1678204"/>
                    </a:cubicBezTo>
                    <a:cubicBezTo>
                      <a:pt x="1748792" y="1677882"/>
                      <a:pt x="1749115" y="1677131"/>
                      <a:pt x="1748900" y="1675628"/>
                    </a:cubicBezTo>
                    <a:cubicBezTo>
                      <a:pt x="1748685" y="1676165"/>
                      <a:pt x="1748577" y="1676916"/>
                      <a:pt x="1748470" y="1677668"/>
                    </a:cubicBezTo>
                    <a:cubicBezTo>
                      <a:pt x="1748577" y="1676809"/>
                      <a:pt x="1748577" y="1675950"/>
                      <a:pt x="1748792" y="1675199"/>
                    </a:cubicBezTo>
                    <a:cubicBezTo>
                      <a:pt x="1748470" y="1672193"/>
                      <a:pt x="1747287" y="1668221"/>
                      <a:pt x="1746964" y="1666396"/>
                    </a:cubicBezTo>
                    <a:cubicBezTo>
                      <a:pt x="1746211" y="1662532"/>
                      <a:pt x="1745459" y="1658774"/>
                      <a:pt x="1744598" y="1654910"/>
                    </a:cubicBezTo>
                    <a:cubicBezTo>
                      <a:pt x="1743308" y="1649113"/>
                      <a:pt x="1741802" y="1643316"/>
                      <a:pt x="1740297" y="1637627"/>
                    </a:cubicBezTo>
                    <a:cubicBezTo>
                      <a:pt x="1736748" y="1623886"/>
                      <a:pt x="1732338" y="1610467"/>
                      <a:pt x="1727392" y="1597263"/>
                    </a:cubicBezTo>
                    <a:cubicBezTo>
                      <a:pt x="1722445" y="1583952"/>
                      <a:pt x="1717068" y="1570856"/>
                      <a:pt x="1711153" y="1557866"/>
                    </a:cubicBezTo>
                    <a:cubicBezTo>
                      <a:pt x="1702227" y="1537685"/>
                      <a:pt x="1692548" y="1519650"/>
                      <a:pt x="1682332" y="1502904"/>
                    </a:cubicBezTo>
                    <a:cubicBezTo>
                      <a:pt x="1671363" y="1484654"/>
                      <a:pt x="1659533" y="1468015"/>
                      <a:pt x="1646736" y="1452128"/>
                    </a:cubicBezTo>
                    <a:cubicBezTo>
                      <a:pt x="1621893" y="1421319"/>
                      <a:pt x="1593180" y="1393408"/>
                      <a:pt x="1558874" y="1362921"/>
                    </a:cubicBezTo>
                    <a:cubicBezTo>
                      <a:pt x="1555863" y="1360344"/>
                      <a:pt x="1555541" y="1355836"/>
                      <a:pt x="1558121" y="1352830"/>
                    </a:cubicBezTo>
                    <a:cubicBezTo>
                      <a:pt x="1560702" y="1349824"/>
                      <a:pt x="1565219" y="1349502"/>
                      <a:pt x="1568123" y="1352079"/>
                    </a:cubicBezTo>
                    <a:cubicBezTo>
                      <a:pt x="1604364" y="1382029"/>
                      <a:pt x="1634906" y="1409403"/>
                      <a:pt x="1661146" y="1440319"/>
                    </a:cubicBezTo>
                    <a:cubicBezTo>
                      <a:pt x="1674911" y="1456636"/>
                      <a:pt x="1687386" y="1473812"/>
                      <a:pt x="1698893" y="1492920"/>
                    </a:cubicBezTo>
                    <a:cubicBezTo>
                      <a:pt x="1709432" y="1510418"/>
                      <a:pt x="1718896" y="1529526"/>
                      <a:pt x="1727822" y="1550674"/>
                    </a:cubicBezTo>
                    <a:cubicBezTo>
                      <a:pt x="1733521" y="1564200"/>
                      <a:pt x="1738791" y="1577833"/>
                      <a:pt x="1743415" y="1591574"/>
                    </a:cubicBezTo>
                    <a:cubicBezTo>
                      <a:pt x="1748039" y="1605529"/>
                      <a:pt x="1752019" y="1619592"/>
                      <a:pt x="1755245" y="1633977"/>
                    </a:cubicBezTo>
                    <a:cubicBezTo>
                      <a:pt x="1756643" y="1639988"/>
                      <a:pt x="1757826" y="1645892"/>
                      <a:pt x="1759009" y="1652011"/>
                    </a:cubicBezTo>
                    <a:cubicBezTo>
                      <a:pt x="1759761" y="1655983"/>
                      <a:pt x="1760407" y="1660062"/>
                      <a:pt x="1761052" y="1664142"/>
                    </a:cubicBezTo>
                    <a:close/>
                    <a:moveTo>
                      <a:pt x="1748362" y="1677668"/>
                    </a:moveTo>
                    <a:cubicBezTo>
                      <a:pt x="1748362" y="1677882"/>
                      <a:pt x="1748255" y="1677990"/>
                      <a:pt x="1748255" y="1678204"/>
                    </a:cubicBezTo>
                    <a:cubicBezTo>
                      <a:pt x="1748147" y="1678204"/>
                      <a:pt x="1748255" y="1678634"/>
                      <a:pt x="1748147" y="1678634"/>
                    </a:cubicBezTo>
                    <a:cubicBezTo>
                      <a:pt x="1748039" y="1678634"/>
                      <a:pt x="1748147" y="1678419"/>
                      <a:pt x="1748147" y="1678419"/>
                    </a:cubicBezTo>
                    <a:cubicBezTo>
                      <a:pt x="1748255" y="1678097"/>
                      <a:pt x="1748362" y="1677990"/>
                      <a:pt x="1748362" y="1677668"/>
                    </a:cubicBezTo>
                    <a:close/>
                    <a:moveTo>
                      <a:pt x="1863754" y="1049462"/>
                    </a:moveTo>
                    <a:lnTo>
                      <a:pt x="1863001" y="1050643"/>
                    </a:lnTo>
                    <a:cubicBezTo>
                      <a:pt x="1863754" y="1049784"/>
                      <a:pt x="1864830" y="1049247"/>
                      <a:pt x="1866012" y="1048925"/>
                    </a:cubicBezTo>
                    <a:cubicBezTo>
                      <a:pt x="1865690" y="1048925"/>
                      <a:pt x="1865367" y="1048818"/>
                      <a:pt x="1865152" y="1048818"/>
                    </a:cubicBezTo>
                    <a:cubicBezTo>
                      <a:pt x="1865690" y="1048496"/>
                      <a:pt x="1866443" y="1047637"/>
                      <a:pt x="1866550" y="1048818"/>
                    </a:cubicBezTo>
                    <a:cubicBezTo>
                      <a:pt x="1867410" y="1048711"/>
                      <a:pt x="1868163" y="1048711"/>
                      <a:pt x="1869023" y="1048925"/>
                    </a:cubicBezTo>
                    <a:cubicBezTo>
                      <a:pt x="1872680" y="1049569"/>
                      <a:pt x="1875153" y="1053219"/>
                      <a:pt x="1874400" y="1056869"/>
                    </a:cubicBezTo>
                    <a:cubicBezTo>
                      <a:pt x="1874185" y="1057835"/>
                      <a:pt x="1873325" y="1061485"/>
                      <a:pt x="1868486" y="1062344"/>
                    </a:cubicBezTo>
                    <a:cubicBezTo>
                      <a:pt x="1867948" y="1062451"/>
                      <a:pt x="1866873" y="1062559"/>
                      <a:pt x="1865475" y="1062666"/>
                    </a:cubicBezTo>
                    <a:cubicBezTo>
                      <a:pt x="1859882" y="1062988"/>
                      <a:pt x="1846009" y="1063203"/>
                      <a:pt x="1844612" y="1063310"/>
                    </a:cubicBezTo>
                    <a:cubicBezTo>
                      <a:pt x="1838052" y="1064061"/>
                      <a:pt x="1831599" y="1065135"/>
                      <a:pt x="1825254" y="1066531"/>
                    </a:cubicBezTo>
                    <a:cubicBezTo>
                      <a:pt x="1815468" y="1068570"/>
                      <a:pt x="1805789" y="1071146"/>
                      <a:pt x="1796111" y="1073830"/>
                    </a:cubicBezTo>
                    <a:cubicBezTo>
                      <a:pt x="1780087" y="1078339"/>
                      <a:pt x="1763310" y="1083170"/>
                      <a:pt x="1746319" y="1088322"/>
                    </a:cubicBezTo>
                    <a:cubicBezTo>
                      <a:pt x="1730080" y="1093368"/>
                      <a:pt x="1713626" y="1098628"/>
                      <a:pt x="1697818" y="1104961"/>
                    </a:cubicBezTo>
                    <a:cubicBezTo>
                      <a:pt x="1676525" y="1113442"/>
                      <a:pt x="1656199" y="1123533"/>
                      <a:pt x="1638777" y="1136951"/>
                    </a:cubicBezTo>
                    <a:cubicBezTo>
                      <a:pt x="1635766" y="1139420"/>
                      <a:pt x="1631250" y="1138991"/>
                      <a:pt x="1628776" y="1135985"/>
                    </a:cubicBezTo>
                    <a:cubicBezTo>
                      <a:pt x="1626303" y="1132872"/>
                      <a:pt x="1626733" y="1128364"/>
                      <a:pt x="1629744" y="1125894"/>
                    </a:cubicBezTo>
                    <a:cubicBezTo>
                      <a:pt x="1647488" y="1110544"/>
                      <a:pt x="1668351" y="1098198"/>
                      <a:pt x="1690828" y="1088215"/>
                    </a:cubicBezTo>
                    <a:cubicBezTo>
                      <a:pt x="1706959" y="1081023"/>
                      <a:pt x="1723843" y="1075011"/>
                      <a:pt x="1740726" y="1069966"/>
                    </a:cubicBezTo>
                    <a:cubicBezTo>
                      <a:pt x="1757933" y="1064706"/>
                      <a:pt x="1775248" y="1060734"/>
                      <a:pt x="1791701" y="1056762"/>
                    </a:cubicBezTo>
                    <a:cubicBezTo>
                      <a:pt x="1800090" y="1054722"/>
                      <a:pt x="1808585" y="1052897"/>
                      <a:pt x="1817189" y="1051394"/>
                    </a:cubicBezTo>
                    <a:cubicBezTo>
                      <a:pt x="1825792" y="1049891"/>
                      <a:pt x="1834503" y="1048818"/>
                      <a:pt x="1843321" y="1048281"/>
                    </a:cubicBezTo>
                    <a:cubicBezTo>
                      <a:pt x="1844719" y="1048174"/>
                      <a:pt x="1857947" y="1048818"/>
                      <a:pt x="1864184" y="1048818"/>
                    </a:cubicBezTo>
                    <a:lnTo>
                      <a:pt x="1863754" y="1049462"/>
                    </a:lnTo>
                    <a:close/>
                    <a:moveTo>
                      <a:pt x="1408639" y="918926"/>
                    </a:moveTo>
                    <a:cubicBezTo>
                      <a:pt x="1410682" y="894236"/>
                      <a:pt x="1411973" y="868150"/>
                      <a:pt x="1412833" y="841957"/>
                    </a:cubicBezTo>
                    <a:cubicBezTo>
                      <a:pt x="1413801" y="809537"/>
                      <a:pt x="1413908" y="776689"/>
                      <a:pt x="1412510" y="745665"/>
                    </a:cubicBezTo>
                    <a:cubicBezTo>
                      <a:pt x="1410897" y="710776"/>
                      <a:pt x="1407671" y="678035"/>
                      <a:pt x="1402079" y="650232"/>
                    </a:cubicBezTo>
                    <a:cubicBezTo>
                      <a:pt x="1401326" y="646582"/>
                      <a:pt x="1403692" y="642932"/>
                      <a:pt x="1407348" y="642180"/>
                    </a:cubicBezTo>
                    <a:cubicBezTo>
                      <a:pt x="1411005" y="641322"/>
                      <a:pt x="1414661" y="643683"/>
                      <a:pt x="1415521" y="647333"/>
                    </a:cubicBezTo>
                    <a:cubicBezTo>
                      <a:pt x="1422297" y="675566"/>
                      <a:pt x="1427028" y="708951"/>
                      <a:pt x="1429717" y="744591"/>
                    </a:cubicBezTo>
                    <a:cubicBezTo>
                      <a:pt x="1432083" y="776152"/>
                      <a:pt x="1432943" y="809537"/>
                      <a:pt x="1432083" y="842493"/>
                    </a:cubicBezTo>
                    <a:cubicBezTo>
                      <a:pt x="1431437" y="869116"/>
                      <a:pt x="1429502" y="895524"/>
                      <a:pt x="1426921" y="920643"/>
                    </a:cubicBezTo>
                    <a:cubicBezTo>
                      <a:pt x="1422189" y="965515"/>
                      <a:pt x="1414554" y="1006093"/>
                      <a:pt x="1405628" y="1036580"/>
                    </a:cubicBezTo>
                    <a:cubicBezTo>
                      <a:pt x="1404552" y="1040337"/>
                      <a:pt x="1400681" y="1042592"/>
                      <a:pt x="1396917" y="1041518"/>
                    </a:cubicBezTo>
                    <a:cubicBezTo>
                      <a:pt x="1393045" y="1040552"/>
                      <a:pt x="1390787" y="1036580"/>
                      <a:pt x="1391862" y="1032823"/>
                    </a:cubicBezTo>
                    <a:cubicBezTo>
                      <a:pt x="1399605" y="1002765"/>
                      <a:pt x="1405090" y="962832"/>
                      <a:pt x="1408639" y="918926"/>
                    </a:cubicBezTo>
                    <a:close/>
                    <a:moveTo>
                      <a:pt x="1461549" y="1632581"/>
                    </a:moveTo>
                    <a:cubicBezTo>
                      <a:pt x="1455312" y="1735958"/>
                      <a:pt x="1448429" y="1839335"/>
                      <a:pt x="1440471" y="1942605"/>
                    </a:cubicBezTo>
                    <a:cubicBezTo>
                      <a:pt x="1432406" y="2045767"/>
                      <a:pt x="1423049" y="2148929"/>
                      <a:pt x="1413586" y="2252092"/>
                    </a:cubicBezTo>
                    <a:cubicBezTo>
                      <a:pt x="1411758" y="2271629"/>
                      <a:pt x="1409607" y="2291166"/>
                      <a:pt x="1407348" y="2310597"/>
                    </a:cubicBezTo>
                    <a:cubicBezTo>
                      <a:pt x="1398100" y="2388210"/>
                      <a:pt x="1386163" y="2465394"/>
                      <a:pt x="1378742" y="2543222"/>
                    </a:cubicBezTo>
                    <a:cubicBezTo>
                      <a:pt x="1376807" y="2564262"/>
                      <a:pt x="1368311" y="2597755"/>
                      <a:pt x="1365838" y="2626632"/>
                    </a:cubicBezTo>
                    <a:cubicBezTo>
                      <a:pt x="1364869" y="2639299"/>
                      <a:pt x="1364977" y="2651000"/>
                      <a:pt x="1367666" y="2660125"/>
                    </a:cubicBezTo>
                    <a:cubicBezTo>
                      <a:pt x="1368741" y="2663775"/>
                      <a:pt x="1366698" y="2667532"/>
                      <a:pt x="1363041" y="2668605"/>
                    </a:cubicBezTo>
                    <a:cubicBezTo>
                      <a:pt x="1359385" y="2669679"/>
                      <a:pt x="1355621" y="2667639"/>
                      <a:pt x="1354545" y="2664097"/>
                    </a:cubicBezTo>
                    <a:cubicBezTo>
                      <a:pt x="1351319" y="2653576"/>
                      <a:pt x="1350781" y="2640158"/>
                      <a:pt x="1351857" y="2625558"/>
                    </a:cubicBezTo>
                    <a:cubicBezTo>
                      <a:pt x="1353900" y="2596574"/>
                      <a:pt x="1362073" y="2563081"/>
                      <a:pt x="1363794" y="2541934"/>
                    </a:cubicBezTo>
                    <a:cubicBezTo>
                      <a:pt x="1365407" y="2522396"/>
                      <a:pt x="1367343" y="2502859"/>
                      <a:pt x="1369494" y="2483321"/>
                    </a:cubicBezTo>
                    <a:cubicBezTo>
                      <a:pt x="1377882" y="2405708"/>
                      <a:pt x="1389066" y="2328309"/>
                      <a:pt x="1395734" y="2250481"/>
                    </a:cubicBezTo>
                    <a:cubicBezTo>
                      <a:pt x="1401111" y="2188541"/>
                      <a:pt x="1406166" y="2126708"/>
                      <a:pt x="1411220" y="2064875"/>
                    </a:cubicBezTo>
                    <a:cubicBezTo>
                      <a:pt x="1416274" y="2002935"/>
                      <a:pt x="1421221" y="1941102"/>
                      <a:pt x="1426061" y="1879162"/>
                    </a:cubicBezTo>
                    <a:cubicBezTo>
                      <a:pt x="1432513" y="1796610"/>
                      <a:pt x="1438750" y="1714059"/>
                      <a:pt x="1444343" y="1631508"/>
                    </a:cubicBezTo>
                    <a:cubicBezTo>
                      <a:pt x="1448644" y="1569567"/>
                      <a:pt x="1447891" y="1506661"/>
                      <a:pt x="1450580" y="1444291"/>
                    </a:cubicBezTo>
                    <a:cubicBezTo>
                      <a:pt x="1451763" y="1417239"/>
                      <a:pt x="1453699" y="1390295"/>
                      <a:pt x="1456817" y="1363565"/>
                    </a:cubicBezTo>
                    <a:cubicBezTo>
                      <a:pt x="1457248" y="1359700"/>
                      <a:pt x="1460797" y="1356909"/>
                      <a:pt x="1464668" y="1357339"/>
                    </a:cubicBezTo>
                    <a:cubicBezTo>
                      <a:pt x="1468539" y="1357768"/>
                      <a:pt x="1471443" y="1361311"/>
                      <a:pt x="1471013" y="1365175"/>
                    </a:cubicBezTo>
                    <a:cubicBezTo>
                      <a:pt x="1468217" y="1391583"/>
                      <a:pt x="1466711" y="1418205"/>
                      <a:pt x="1465851" y="1444828"/>
                    </a:cubicBezTo>
                    <a:cubicBezTo>
                      <a:pt x="1463808" y="1507412"/>
                      <a:pt x="1465206" y="1570426"/>
                      <a:pt x="1461549" y="1632581"/>
                    </a:cubicBezTo>
                    <a:close/>
                    <a:moveTo>
                      <a:pt x="1557261" y="2314891"/>
                    </a:moveTo>
                    <a:cubicBezTo>
                      <a:pt x="1556938" y="2315213"/>
                      <a:pt x="1556723" y="2315535"/>
                      <a:pt x="1556508" y="2315964"/>
                    </a:cubicBezTo>
                    <a:cubicBezTo>
                      <a:pt x="1555863" y="2315749"/>
                      <a:pt x="1556293" y="2315105"/>
                      <a:pt x="1557154" y="2314461"/>
                    </a:cubicBezTo>
                    <a:cubicBezTo>
                      <a:pt x="1557154" y="2314569"/>
                      <a:pt x="1557261" y="2314676"/>
                      <a:pt x="1557261" y="2314891"/>
                    </a:cubicBezTo>
                    <a:close/>
                    <a:moveTo>
                      <a:pt x="1551669" y="2228475"/>
                    </a:moveTo>
                    <a:cubicBezTo>
                      <a:pt x="1552744" y="2232983"/>
                      <a:pt x="1568123" y="2287517"/>
                      <a:pt x="1570381" y="2309309"/>
                    </a:cubicBezTo>
                    <a:cubicBezTo>
                      <a:pt x="1571026" y="2315213"/>
                      <a:pt x="1570381" y="2319507"/>
                      <a:pt x="1569521" y="2321332"/>
                    </a:cubicBezTo>
                    <a:cubicBezTo>
                      <a:pt x="1568338" y="2323479"/>
                      <a:pt x="1566832" y="2324659"/>
                      <a:pt x="1565219" y="2325304"/>
                    </a:cubicBezTo>
                    <a:cubicBezTo>
                      <a:pt x="1561670" y="2326699"/>
                      <a:pt x="1557691" y="2324981"/>
                      <a:pt x="1556293" y="2321439"/>
                    </a:cubicBezTo>
                    <a:cubicBezTo>
                      <a:pt x="1555648" y="2319614"/>
                      <a:pt x="1555756" y="2317574"/>
                      <a:pt x="1556508" y="2315964"/>
                    </a:cubicBezTo>
                    <a:cubicBezTo>
                      <a:pt x="1556616" y="2315964"/>
                      <a:pt x="1556723" y="2316071"/>
                      <a:pt x="1556831" y="2316071"/>
                    </a:cubicBezTo>
                    <a:cubicBezTo>
                      <a:pt x="1557261" y="2316179"/>
                      <a:pt x="1557369" y="2315642"/>
                      <a:pt x="1557261" y="2314891"/>
                    </a:cubicBezTo>
                    <a:cubicBezTo>
                      <a:pt x="1557691" y="2314247"/>
                      <a:pt x="1558336" y="2313710"/>
                      <a:pt x="1558982" y="2313173"/>
                    </a:cubicBezTo>
                    <a:cubicBezTo>
                      <a:pt x="1558336" y="2313603"/>
                      <a:pt x="1557691" y="2314032"/>
                      <a:pt x="1557154" y="2314461"/>
                    </a:cubicBezTo>
                    <a:cubicBezTo>
                      <a:pt x="1556938" y="2313388"/>
                      <a:pt x="1556616" y="2312100"/>
                      <a:pt x="1556401" y="2311026"/>
                    </a:cubicBezTo>
                    <a:cubicBezTo>
                      <a:pt x="1553390" y="2289878"/>
                      <a:pt x="1536398" y="2237385"/>
                      <a:pt x="1535107" y="2232983"/>
                    </a:cubicBezTo>
                    <a:cubicBezTo>
                      <a:pt x="1525859" y="2200242"/>
                      <a:pt x="1515642" y="2167608"/>
                      <a:pt x="1505103" y="2135081"/>
                    </a:cubicBezTo>
                    <a:cubicBezTo>
                      <a:pt x="1498221" y="2113397"/>
                      <a:pt x="1491123" y="2091712"/>
                      <a:pt x="1483810" y="2070243"/>
                    </a:cubicBezTo>
                    <a:cubicBezTo>
                      <a:pt x="1471551" y="2034281"/>
                      <a:pt x="1458646" y="1998641"/>
                      <a:pt x="1444450" y="1963538"/>
                    </a:cubicBezTo>
                    <a:cubicBezTo>
                      <a:pt x="1442945" y="1959888"/>
                      <a:pt x="1444558" y="1955701"/>
                      <a:pt x="1448214" y="1954198"/>
                    </a:cubicBezTo>
                    <a:cubicBezTo>
                      <a:pt x="1451871" y="1952695"/>
                      <a:pt x="1456064" y="1954306"/>
                      <a:pt x="1457570" y="1957956"/>
                    </a:cubicBezTo>
                    <a:cubicBezTo>
                      <a:pt x="1477035" y="2001539"/>
                      <a:pt x="1494994" y="2045982"/>
                      <a:pt x="1510803" y="2091068"/>
                    </a:cubicBezTo>
                    <a:cubicBezTo>
                      <a:pt x="1517148" y="2109210"/>
                      <a:pt x="1523063" y="2127352"/>
                      <a:pt x="1528655" y="2145602"/>
                    </a:cubicBezTo>
                    <a:cubicBezTo>
                      <a:pt x="1537043" y="2173083"/>
                      <a:pt x="1544464" y="2200779"/>
                      <a:pt x="1551669" y="2228475"/>
                    </a:cubicBezTo>
                    <a:close/>
                    <a:moveTo>
                      <a:pt x="1640176" y="1927254"/>
                    </a:moveTo>
                    <a:cubicBezTo>
                      <a:pt x="1660931" y="1976420"/>
                      <a:pt x="1680289" y="2026230"/>
                      <a:pt x="1706313" y="2072389"/>
                    </a:cubicBezTo>
                    <a:cubicBezTo>
                      <a:pt x="1708249" y="2075717"/>
                      <a:pt x="1707174" y="2079904"/>
                      <a:pt x="1703840" y="2081729"/>
                    </a:cubicBezTo>
                    <a:cubicBezTo>
                      <a:pt x="1700614" y="2083661"/>
                      <a:pt x="1696420" y="2082588"/>
                      <a:pt x="1694484" y="2079367"/>
                    </a:cubicBezTo>
                    <a:cubicBezTo>
                      <a:pt x="1662221" y="2025800"/>
                      <a:pt x="1638455" y="1967295"/>
                      <a:pt x="1612322" y="1910293"/>
                    </a:cubicBezTo>
                    <a:cubicBezTo>
                      <a:pt x="1605439" y="1895264"/>
                      <a:pt x="1598449" y="1880235"/>
                      <a:pt x="1591137" y="1865528"/>
                    </a:cubicBezTo>
                    <a:cubicBezTo>
                      <a:pt x="1580060" y="1843522"/>
                      <a:pt x="1568338" y="1821945"/>
                      <a:pt x="1554895" y="1801334"/>
                    </a:cubicBezTo>
                    <a:cubicBezTo>
                      <a:pt x="1531666" y="1765801"/>
                      <a:pt x="1503705" y="1733060"/>
                      <a:pt x="1466603" y="1705686"/>
                    </a:cubicBezTo>
                    <a:cubicBezTo>
                      <a:pt x="1463377" y="1703431"/>
                      <a:pt x="1462625" y="1699030"/>
                      <a:pt x="1464883" y="1695810"/>
                    </a:cubicBezTo>
                    <a:cubicBezTo>
                      <a:pt x="1467249" y="1692589"/>
                      <a:pt x="1471658" y="1691838"/>
                      <a:pt x="1474885" y="1694092"/>
                    </a:cubicBezTo>
                    <a:cubicBezTo>
                      <a:pt x="1528010" y="1731020"/>
                      <a:pt x="1564896" y="1777931"/>
                      <a:pt x="1594040" y="1829781"/>
                    </a:cubicBezTo>
                    <a:cubicBezTo>
                      <a:pt x="1611462" y="1861019"/>
                      <a:pt x="1626088" y="1893976"/>
                      <a:pt x="1640176" y="1927254"/>
                    </a:cubicBezTo>
                    <a:close/>
                    <a:moveTo>
                      <a:pt x="1735027" y="1768055"/>
                    </a:moveTo>
                    <a:cubicBezTo>
                      <a:pt x="1738038" y="1770202"/>
                      <a:pt x="1738791" y="1774496"/>
                      <a:pt x="1736533" y="1777502"/>
                    </a:cubicBezTo>
                    <a:cubicBezTo>
                      <a:pt x="1734382" y="1780615"/>
                      <a:pt x="1730080" y="1781259"/>
                      <a:pt x="1727069" y="1779112"/>
                    </a:cubicBezTo>
                    <a:cubicBezTo>
                      <a:pt x="1718143" y="1772993"/>
                      <a:pt x="1709540" y="1762259"/>
                      <a:pt x="1701367" y="1749377"/>
                    </a:cubicBezTo>
                    <a:cubicBezTo>
                      <a:pt x="1685881" y="1724794"/>
                      <a:pt x="1672115" y="1692267"/>
                      <a:pt x="1659855" y="1675628"/>
                    </a:cubicBezTo>
                    <a:cubicBezTo>
                      <a:pt x="1645875" y="1656091"/>
                      <a:pt x="1630927" y="1637519"/>
                      <a:pt x="1615549" y="1619485"/>
                    </a:cubicBezTo>
                    <a:cubicBezTo>
                      <a:pt x="1605224" y="1607354"/>
                      <a:pt x="1594685" y="1595438"/>
                      <a:pt x="1583932" y="1583737"/>
                    </a:cubicBezTo>
                    <a:cubicBezTo>
                      <a:pt x="1557046" y="1554431"/>
                      <a:pt x="1528763" y="1526413"/>
                      <a:pt x="1499189" y="1498932"/>
                    </a:cubicBezTo>
                    <a:cubicBezTo>
                      <a:pt x="1496285" y="1496355"/>
                      <a:pt x="1495963" y="1491847"/>
                      <a:pt x="1498651" y="1488841"/>
                    </a:cubicBezTo>
                    <a:cubicBezTo>
                      <a:pt x="1501232" y="1485943"/>
                      <a:pt x="1505749" y="1485728"/>
                      <a:pt x="1508652" y="1488304"/>
                    </a:cubicBezTo>
                    <a:cubicBezTo>
                      <a:pt x="1530914" y="1507412"/>
                      <a:pt x="1552637" y="1526735"/>
                      <a:pt x="1573392" y="1546917"/>
                    </a:cubicBezTo>
                    <a:cubicBezTo>
                      <a:pt x="1587480" y="1560443"/>
                      <a:pt x="1601030" y="1574398"/>
                      <a:pt x="1614150" y="1588783"/>
                    </a:cubicBezTo>
                    <a:cubicBezTo>
                      <a:pt x="1625120" y="1600699"/>
                      <a:pt x="1635659" y="1613151"/>
                      <a:pt x="1645767" y="1625926"/>
                    </a:cubicBezTo>
                    <a:cubicBezTo>
                      <a:pt x="1655877" y="1638593"/>
                      <a:pt x="1665448" y="1651689"/>
                      <a:pt x="1674696" y="1665215"/>
                    </a:cubicBezTo>
                    <a:cubicBezTo>
                      <a:pt x="1686526" y="1682606"/>
                      <a:pt x="1699538" y="1715991"/>
                      <a:pt x="1714379" y="1741540"/>
                    </a:cubicBezTo>
                    <a:cubicBezTo>
                      <a:pt x="1720939" y="1752812"/>
                      <a:pt x="1727607" y="1762473"/>
                      <a:pt x="1735027" y="1768055"/>
                    </a:cubicBezTo>
                    <a:close/>
                    <a:moveTo>
                      <a:pt x="1273352" y="1823984"/>
                    </a:moveTo>
                    <a:cubicBezTo>
                      <a:pt x="1292494" y="1804339"/>
                      <a:pt x="1311852" y="1784909"/>
                      <a:pt x="1331639" y="1765908"/>
                    </a:cubicBezTo>
                    <a:cubicBezTo>
                      <a:pt x="1342501" y="1755281"/>
                      <a:pt x="1353793" y="1744975"/>
                      <a:pt x="1365084" y="1734777"/>
                    </a:cubicBezTo>
                    <a:cubicBezTo>
                      <a:pt x="1376484" y="1724579"/>
                      <a:pt x="1388098" y="1714381"/>
                      <a:pt x="1399605" y="1704398"/>
                    </a:cubicBezTo>
                    <a:cubicBezTo>
                      <a:pt x="1403477" y="1700962"/>
                      <a:pt x="1410790" y="1697957"/>
                      <a:pt x="1417242" y="1694736"/>
                    </a:cubicBezTo>
                    <a:cubicBezTo>
                      <a:pt x="1423157" y="1691838"/>
                      <a:pt x="1428642" y="1688832"/>
                      <a:pt x="1431653" y="1685934"/>
                    </a:cubicBezTo>
                    <a:cubicBezTo>
                      <a:pt x="1434557" y="1683250"/>
                      <a:pt x="1435954" y="1680351"/>
                      <a:pt x="1436170" y="1677668"/>
                    </a:cubicBezTo>
                    <a:cubicBezTo>
                      <a:pt x="1436492" y="1674555"/>
                      <a:pt x="1435632" y="1671119"/>
                      <a:pt x="1432083" y="1667899"/>
                    </a:cubicBezTo>
                    <a:cubicBezTo>
                      <a:pt x="1429287" y="1665430"/>
                      <a:pt x="1424985" y="1665537"/>
                      <a:pt x="1422404" y="1668328"/>
                    </a:cubicBezTo>
                    <a:cubicBezTo>
                      <a:pt x="1420361" y="1670475"/>
                      <a:pt x="1420038" y="1673803"/>
                      <a:pt x="1421436" y="1676272"/>
                    </a:cubicBezTo>
                    <a:cubicBezTo>
                      <a:pt x="1418318" y="1678634"/>
                      <a:pt x="1413048" y="1680781"/>
                      <a:pt x="1407779" y="1683035"/>
                    </a:cubicBezTo>
                    <a:cubicBezTo>
                      <a:pt x="1400788" y="1686041"/>
                      <a:pt x="1393906" y="1689261"/>
                      <a:pt x="1389711" y="1692697"/>
                    </a:cubicBezTo>
                    <a:cubicBezTo>
                      <a:pt x="1375408" y="1704290"/>
                      <a:pt x="1360998" y="1716099"/>
                      <a:pt x="1347018" y="1728122"/>
                    </a:cubicBezTo>
                    <a:cubicBezTo>
                      <a:pt x="1337554" y="1736173"/>
                      <a:pt x="1328305" y="1744439"/>
                      <a:pt x="1319164" y="1752812"/>
                    </a:cubicBezTo>
                    <a:cubicBezTo>
                      <a:pt x="1298947" y="1771705"/>
                      <a:pt x="1278836" y="1790706"/>
                      <a:pt x="1259479" y="1810566"/>
                    </a:cubicBezTo>
                    <a:cubicBezTo>
                      <a:pt x="1246574" y="1823769"/>
                      <a:pt x="1233992" y="1837296"/>
                      <a:pt x="1221732" y="1851036"/>
                    </a:cubicBezTo>
                    <a:cubicBezTo>
                      <a:pt x="1190975" y="1885602"/>
                      <a:pt x="1162262" y="1921994"/>
                      <a:pt x="1136237" y="1960103"/>
                    </a:cubicBezTo>
                    <a:cubicBezTo>
                      <a:pt x="1133978" y="1963323"/>
                      <a:pt x="1134731" y="1967724"/>
                      <a:pt x="1137957" y="1970086"/>
                    </a:cubicBezTo>
                    <a:cubicBezTo>
                      <a:pt x="1141184" y="1972340"/>
                      <a:pt x="1145593" y="1971589"/>
                      <a:pt x="1147851" y="1968368"/>
                    </a:cubicBezTo>
                    <a:cubicBezTo>
                      <a:pt x="1169359" y="1938955"/>
                      <a:pt x="1192803" y="1910937"/>
                      <a:pt x="1217108" y="1883777"/>
                    </a:cubicBezTo>
                    <a:cubicBezTo>
                      <a:pt x="1235282" y="1863381"/>
                      <a:pt x="1254209" y="1843522"/>
                      <a:pt x="1273352" y="1823984"/>
                    </a:cubicBezTo>
                    <a:close/>
                    <a:moveTo>
                      <a:pt x="1422942" y="1678097"/>
                    </a:moveTo>
                    <a:cubicBezTo>
                      <a:pt x="1422942" y="1678097"/>
                      <a:pt x="1422834" y="1677990"/>
                      <a:pt x="1422727" y="1677990"/>
                    </a:cubicBezTo>
                    <a:cubicBezTo>
                      <a:pt x="1422619" y="1677882"/>
                      <a:pt x="1422512" y="1677775"/>
                      <a:pt x="1422404" y="1677668"/>
                    </a:cubicBezTo>
                    <a:cubicBezTo>
                      <a:pt x="1422512" y="1678097"/>
                      <a:pt x="1422619" y="1678312"/>
                      <a:pt x="1422942" y="1678097"/>
                    </a:cubicBezTo>
                    <a:close/>
                    <a:moveTo>
                      <a:pt x="1286687" y="2109532"/>
                    </a:moveTo>
                    <a:cubicBezTo>
                      <a:pt x="1271954" y="2127996"/>
                      <a:pt x="1257651" y="2146568"/>
                      <a:pt x="1243993" y="2165783"/>
                    </a:cubicBezTo>
                    <a:cubicBezTo>
                      <a:pt x="1225926" y="2191117"/>
                      <a:pt x="1208934" y="2217310"/>
                      <a:pt x="1193664" y="2245221"/>
                    </a:cubicBezTo>
                    <a:cubicBezTo>
                      <a:pt x="1191836" y="2248656"/>
                      <a:pt x="1187534" y="2250052"/>
                      <a:pt x="1183985" y="2248227"/>
                    </a:cubicBezTo>
                    <a:cubicBezTo>
                      <a:pt x="1180543" y="2246402"/>
                      <a:pt x="1179146" y="2242001"/>
                      <a:pt x="1180974" y="2238566"/>
                    </a:cubicBezTo>
                    <a:cubicBezTo>
                      <a:pt x="1199256" y="2202282"/>
                      <a:pt x="1219796" y="2168252"/>
                      <a:pt x="1242810" y="2135833"/>
                    </a:cubicBezTo>
                    <a:cubicBezTo>
                      <a:pt x="1254317" y="2119516"/>
                      <a:pt x="1266469" y="2103736"/>
                      <a:pt x="1279159" y="2088170"/>
                    </a:cubicBezTo>
                    <a:cubicBezTo>
                      <a:pt x="1291634" y="2072819"/>
                      <a:pt x="1304861" y="2058005"/>
                      <a:pt x="1318304" y="2043083"/>
                    </a:cubicBezTo>
                    <a:lnTo>
                      <a:pt x="1373473" y="1982324"/>
                    </a:lnTo>
                    <a:cubicBezTo>
                      <a:pt x="1378635" y="1976742"/>
                      <a:pt x="1391970" y="1969120"/>
                      <a:pt x="1398960" y="1963430"/>
                    </a:cubicBezTo>
                    <a:cubicBezTo>
                      <a:pt x="1398530" y="1962250"/>
                      <a:pt x="1398315" y="1960961"/>
                      <a:pt x="1398637" y="1959566"/>
                    </a:cubicBezTo>
                    <a:cubicBezTo>
                      <a:pt x="1399283" y="1955916"/>
                      <a:pt x="1402832" y="1953447"/>
                      <a:pt x="1406596" y="1954091"/>
                    </a:cubicBezTo>
                    <a:cubicBezTo>
                      <a:pt x="1410359" y="1954735"/>
                      <a:pt x="1412403" y="1956560"/>
                      <a:pt x="1413478" y="1958063"/>
                    </a:cubicBezTo>
                    <a:cubicBezTo>
                      <a:pt x="1414876" y="1959888"/>
                      <a:pt x="1415414" y="1962035"/>
                      <a:pt x="1414984" y="1964504"/>
                    </a:cubicBezTo>
                    <a:cubicBezTo>
                      <a:pt x="1414661" y="1966865"/>
                      <a:pt x="1412188" y="1970623"/>
                      <a:pt x="1407779" y="1974380"/>
                    </a:cubicBezTo>
                    <a:cubicBezTo>
                      <a:pt x="1401326" y="1979962"/>
                      <a:pt x="1389604" y="1987262"/>
                      <a:pt x="1385087" y="1992522"/>
                    </a:cubicBezTo>
                    <a:lnTo>
                      <a:pt x="1331962" y="2055106"/>
                    </a:lnTo>
                    <a:cubicBezTo>
                      <a:pt x="1316261" y="2073034"/>
                      <a:pt x="1301313" y="2091283"/>
                      <a:pt x="1286687" y="2109532"/>
                    </a:cubicBezTo>
                    <a:close/>
                    <a:moveTo>
                      <a:pt x="1363579" y="2274742"/>
                    </a:moveTo>
                    <a:lnTo>
                      <a:pt x="1345835" y="2299540"/>
                    </a:lnTo>
                    <a:cubicBezTo>
                      <a:pt x="1339920" y="2307698"/>
                      <a:pt x="1334113" y="2316071"/>
                      <a:pt x="1328090" y="2324230"/>
                    </a:cubicBezTo>
                    <a:cubicBezTo>
                      <a:pt x="1322391" y="2331852"/>
                      <a:pt x="1316584" y="2339366"/>
                      <a:pt x="1310884" y="2346881"/>
                    </a:cubicBezTo>
                    <a:cubicBezTo>
                      <a:pt x="1302280" y="2358260"/>
                      <a:pt x="1293570" y="2369424"/>
                      <a:pt x="1285289" y="2380910"/>
                    </a:cubicBezTo>
                    <a:cubicBezTo>
                      <a:pt x="1283138" y="2384238"/>
                      <a:pt x="1278729" y="2385204"/>
                      <a:pt x="1275395" y="2383057"/>
                    </a:cubicBezTo>
                    <a:cubicBezTo>
                      <a:pt x="1272061" y="2380910"/>
                      <a:pt x="1271094" y="2376509"/>
                      <a:pt x="1273244" y="2373181"/>
                    </a:cubicBezTo>
                    <a:cubicBezTo>
                      <a:pt x="1281955" y="2358367"/>
                      <a:pt x="1290988" y="2343768"/>
                      <a:pt x="1300667" y="2329490"/>
                    </a:cubicBezTo>
                    <a:cubicBezTo>
                      <a:pt x="1304431" y="2323908"/>
                      <a:pt x="1308410" y="2318219"/>
                      <a:pt x="1312497" y="2312744"/>
                    </a:cubicBezTo>
                    <a:cubicBezTo>
                      <a:pt x="1318734" y="2304585"/>
                      <a:pt x="1325294" y="2296641"/>
                      <a:pt x="1331639" y="2288698"/>
                    </a:cubicBezTo>
                    <a:lnTo>
                      <a:pt x="1351427" y="2265403"/>
                    </a:lnTo>
                    <a:cubicBezTo>
                      <a:pt x="1351750" y="2265081"/>
                      <a:pt x="1357557" y="2258533"/>
                      <a:pt x="1359923" y="2255205"/>
                    </a:cubicBezTo>
                    <a:lnTo>
                      <a:pt x="1359923" y="2255956"/>
                    </a:lnTo>
                    <a:cubicBezTo>
                      <a:pt x="1359923" y="2255634"/>
                      <a:pt x="1360030" y="2255205"/>
                      <a:pt x="1360245" y="2254775"/>
                    </a:cubicBezTo>
                    <a:lnTo>
                      <a:pt x="1359923" y="2255205"/>
                    </a:lnTo>
                    <a:cubicBezTo>
                      <a:pt x="1359923" y="2254775"/>
                      <a:pt x="1359923" y="2254346"/>
                      <a:pt x="1360353" y="2254453"/>
                    </a:cubicBezTo>
                    <a:lnTo>
                      <a:pt x="1360353" y="2254346"/>
                    </a:lnTo>
                    <a:cubicBezTo>
                      <a:pt x="1361751" y="2250911"/>
                      <a:pt x="1365622" y="2249193"/>
                      <a:pt x="1369171" y="2250481"/>
                    </a:cubicBezTo>
                    <a:cubicBezTo>
                      <a:pt x="1371645" y="2251340"/>
                      <a:pt x="1373688" y="2253487"/>
                      <a:pt x="1373580" y="2257566"/>
                    </a:cubicBezTo>
                    <a:cubicBezTo>
                      <a:pt x="1373580" y="2258318"/>
                      <a:pt x="1373150" y="2259928"/>
                      <a:pt x="1372075" y="2261860"/>
                    </a:cubicBezTo>
                    <a:cubicBezTo>
                      <a:pt x="1370031" y="2265510"/>
                      <a:pt x="1363902" y="2274313"/>
                      <a:pt x="1363579" y="2274742"/>
                    </a:cubicBezTo>
                    <a:close/>
                    <a:moveTo>
                      <a:pt x="1313787" y="1026275"/>
                    </a:moveTo>
                    <a:lnTo>
                      <a:pt x="1313572" y="1025953"/>
                    </a:lnTo>
                    <a:cubicBezTo>
                      <a:pt x="1314325" y="1025953"/>
                      <a:pt x="1314970" y="1026060"/>
                      <a:pt x="1314755" y="1026489"/>
                    </a:cubicBezTo>
                    <a:cubicBezTo>
                      <a:pt x="1314433" y="1026382"/>
                      <a:pt x="1314110" y="1026382"/>
                      <a:pt x="1313787" y="1026275"/>
                    </a:cubicBezTo>
                    <a:close/>
                    <a:moveTo>
                      <a:pt x="944813" y="524311"/>
                    </a:moveTo>
                    <a:lnTo>
                      <a:pt x="945135" y="524848"/>
                    </a:lnTo>
                    <a:cubicBezTo>
                      <a:pt x="944813" y="525170"/>
                      <a:pt x="944598" y="524633"/>
                      <a:pt x="944383" y="523989"/>
                    </a:cubicBezTo>
                    <a:lnTo>
                      <a:pt x="944813" y="524311"/>
                    </a:lnTo>
                    <a:close/>
                    <a:moveTo>
                      <a:pt x="829098" y="444229"/>
                    </a:moveTo>
                    <a:cubicBezTo>
                      <a:pt x="809203" y="433709"/>
                      <a:pt x="788233" y="422544"/>
                      <a:pt x="767369" y="411380"/>
                    </a:cubicBezTo>
                    <a:cubicBezTo>
                      <a:pt x="746399" y="400323"/>
                      <a:pt x="725428" y="389266"/>
                      <a:pt x="705748" y="378424"/>
                    </a:cubicBezTo>
                    <a:cubicBezTo>
                      <a:pt x="669830" y="358672"/>
                      <a:pt x="637890" y="339993"/>
                      <a:pt x="616919" y="324428"/>
                    </a:cubicBezTo>
                    <a:cubicBezTo>
                      <a:pt x="613801" y="321959"/>
                      <a:pt x="609391" y="322495"/>
                      <a:pt x="606918" y="325608"/>
                    </a:cubicBezTo>
                    <a:cubicBezTo>
                      <a:pt x="604552" y="328722"/>
                      <a:pt x="605090" y="333230"/>
                      <a:pt x="608208" y="335592"/>
                    </a:cubicBezTo>
                    <a:cubicBezTo>
                      <a:pt x="627028" y="350836"/>
                      <a:pt x="654881" y="369085"/>
                      <a:pt x="686713" y="388085"/>
                    </a:cubicBezTo>
                    <a:cubicBezTo>
                      <a:pt x="703920" y="398284"/>
                      <a:pt x="722310" y="408804"/>
                      <a:pt x="741022" y="419109"/>
                    </a:cubicBezTo>
                    <a:cubicBezTo>
                      <a:pt x="765864" y="432635"/>
                      <a:pt x="791459" y="445839"/>
                      <a:pt x="815763" y="458184"/>
                    </a:cubicBezTo>
                    <a:cubicBezTo>
                      <a:pt x="862651" y="481908"/>
                      <a:pt x="904915" y="502197"/>
                      <a:pt x="928252" y="514650"/>
                    </a:cubicBezTo>
                    <a:cubicBezTo>
                      <a:pt x="936102" y="518836"/>
                      <a:pt x="941694" y="521950"/>
                      <a:pt x="944383" y="523989"/>
                    </a:cubicBezTo>
                    <a:cubicBezTo>
                      <a:pt x="944275" y="523560"/>
                      <a:pt x="944275" y="523023"/>
                      <a:pt x="944275" y="522594"/>
                    </a:cubicBezTo>
                    <a:cubicBezTo>
                      <a:pt x="944383" y="523238"/>
                      <a:pt x="944598" y="523775"/>
                      <a:pt x="944813" y="524311"/>
                    </a:cubicBezTo>
                    <a:lnTo>
                      <a:pt x="945135" y="524633"/>
                    </a:lnTo>
                    <a:cubicBezTo>
                      <a:pt x="945243" y="524633"/>
                      <a:pt x="945458" y="524741"/>
                      <a:pt x="945350" y="524741"/>
                    </a:cubicBezTo>
                    <a:cubicBezTo>
                      <a:pt x="945243" y="524848"/>
                      <a:pt x="945243" y="524848"/>
                      <a:pt x="945135" y="524848"/>
                    </a:cubicBezTo>
                    <a:cubicBezTo>
                      <a:pt x="945888" y="526029"/>
                      <a:pt x="946856" y="526888"/>
                      <a:pt x="948039" y="527424"/>
                    </a:cubicBezTo>
                    <a:cubicBezTo>
                      <a:pt x="948469" y="527639"/>
                      <a:pt x="948792" y="526888"/>
                      <a:pt x="949222" y="526995"/>
                    </a:cubicBezTo>
                    <a:cubicBezTo>
                      <a:pt x="949545" y="527424"/>
                      <a:pt x="949760" y="527746"/>
                      <a:pt x="950082" y="528176"/>
                    </a:cubicBezTo>
                    <a:cubicBezTo>
                      <a:pt x="993314" y="592263"/>
                      <a:pt x="1036330" y="655814"/>
                      <a:pt x="1079347" y="719150"/>
                    </a:cubicBezTo>
                    <a:cubicBezTo>
                      <a:pt x="1050096" y="710884"/>
                      <a:pt x="994067" y="694245"/>
                      <a:pt x="929649" y="670735"/>
                    </a:cubicBezTo>
                    <a:cubicBezTo>
                      <a:pt x="893838" y="657746"/>
                      <a:pt x="855769" y="642717"/>
                      <a:pt x="818559" y="625971"/>
                    </a:cubicBezTo>
                    <a:cubicBezTo>
                      <a:pt x="787695" y="612230"/>
                      <a:pt x="757476" y="597416"/>
                      <a:pt x="729945" y="581314"/>
                    </a:cubicBezTo>
                    <a:cubicBezTo>
                      <a:pt x="699296" y="563386"/>
                      <a:pt x="671873" y="544063"/>
                      <a:pt x="650580" y="523345"/>
                    </a:cubicBezTo>
                    <a:cubicBezTo>
                      <a:pt x="647891" y="520554"/>
                      <a:pt x="643374" y="520447"/>
                      <a:pt x="640578" y="523238"/>
                    </a:cubicBezTo>
                    <a:cubicBezTo>
                      <a:pt x="637674" y="526029"/>
                      <a:pt x="637674" y="530538"/>
                      <a:pt x="640471" y="533329"/>
                    </a:cubicBezTo>
                    <a:cubicBezTo>
                      <a:pt x="665850" y="559629"/>
                      <a:pt x="700049" y="584212"/>
                      <a:pt x="738549" y="606433"/>
                    </a:cubicBezTo>
                    <a:cubicBezTo>
                      <a:pt x="761347" y="619637"/>
                      <a:pt x="785759" y="632090"/>
                      <a:pt x="810709" y="643361"/>
                    </a:cubicBezTo>
                    <a:cubicBezTo>
                      <a:pt x="848240" y="660537"/>
                      <a:pt x="887063" y="675351"/>
                      <a:pt x="923412" y="688018"/>
                    </a:cubicBezTo>
                    <a:cubicBezTo>
                      <a:pt x="1003530" y="715714"/>
                      <a:pt x="1071389" y="732246"/>
                      <a:pt x="1091392" y="736862"/>
                    </a:cubicBezTo>
                    <a:cubicBezTo>
                      <a:pt x="1103867" y="755111"/>
                      <a:pt x="1116234" y="773897"/>
                      <a:pt x="1128709" y="792039"/>
                    </a:cubicBezTo>
                    <a:cubicBezTo>
                      <a:pt x="1142366" y="811792"/>
                      <a:pt x="1156347" y="831329"/>
                      <a:pt x="1170435" y="850759"/>
                    </a:cubicBezTo>
                    <a:cubicBezTo>
                      <a:pt x="1176779" y="859455"/>
                      <a:pt x="1183017" y="868257"/>
                      <a:pt x="1189362" y="876845"/>
                    </a:cubicBezTo>
                    <a:cubicBezTo>
                      <a:pt x="1166671" y="876952"/>
                      <a:pt x="1108706" y="864500"/>
                      <a:pt x="1105265" y="864178"/>
                    </a:cubicBezTo>
                    <a:cubicBezTo>
                      <a:pt x="1066012" y="860313"/>
                      <a:pt x="1026867" y="854624"/>
                      <a:pt x="988152" y="847324"/>
                    </a:cubicBezTo>
                    <a:cubicBezTo>
                      <a:pt x="962342" y="842386"/>
                      <a:pt x="936640" y="836804"/>
                      <a:pt x="911367" y="830041"/>
                    </a:cubicBezTo>
                    <a:cubicBezTo>
                      <a:pt x="869319" y="818662"/>
                      <a:pt x="828131" y="804277"/>
                      <a:pt x="788663" y="784954"/>
                    </a:cubicBezTo>
                    <a:cubicBezTo>
                      <a:pt x="785114" y="783237"/>
                      <a:pt x="780812" y="784632"/>
                      <a:pt x="779092" y="788068"/>
                    </a:cubicBezTo>
                    <a:cubicBezTo>
                      <a:pt x="777263" y="791610"/>
                      <a:pt x="778661" y="795904"/>
                      <a:pt x="782210" y="797622"/>
                    </a:cubicBezTo>
                    <a:cubicBezTo>
                      <a:pt x="832002" y="823922"/>
                      <a:pt x="884590" y="843030"/>
                      <a:pt x="938791" y="856449"/>
                    </a:cubicBezTo>
                    <a:cubicBezTo>
                      <a:pt x="960406" y="861709"/>
                      <a:pt x="982345" y="866110"/>
                      <a:pt x="1004391" y="869653"/>
                    </a:cubicBezTo>
                    <a:cubicBezTo>
                      <a:pt x="1037299" y="874913"/>
                      <a:pt x="1070529" y="878348"/>
                      <a:pt x="1103759" y="880924"/>
                    </a:cubicBezTo>
                    <a:cubicBezTo>
                      <a:pt x="1107200" y="881246"/>
                      <a:pt x="1167854" y="892089"/>
                      <a:pt x="1190545" y="891015"/>
                    </a:cubicBezTo>
                    <a:cubicBezTo>
                      <a:pt x="1194309" y="890800"/>
                      <a:pt x="1196137" y="889942"/>
                      <a:pt x="1198288" y="889190"/>
                    </a:cubicBezTo>
                    <a:cubicBezTo>
                      <a:pt x="1218721" y="917101"/>
                      <a:pt x="1239046" y="945012"/>
                      <a:pt x="1259156" y="973137"/>
                    </a:cubicBezTo>
                    <a:cubicBezTo>
                      <a:pt x="1258188" y="973352"/>
                      <a:pt x="1257866" y="973137"/>
                      <a:pt x="1256898" y="973459"/>
                    </a:cubicBezTo>
                    <a:cubicBezTo>
                      <a:pt x="1248295" y="976143"/>
                      <a:pt x="1235282" y="981940"/>
                      <a:pt x="1228292" y="983120"/>
                    </a:cubicBezTo>
                    <a:cubicBezTo>
                      <a:pt x="1214312" y="985589"/>
                      <a:pt x="1200331" y="987736"/>
                      <a:pt x="1186243" y="989561"/>
                    </a:cubicBezTo>
                    <a:cubicBezTo>
                      <a:pt x="1172263" y="991386"/>
                      <a:pt x="1158283" y="992889"/>
                      <a:pt x="1144195" y="993855"/>
                    </a:cubicBezTo>
                    <a:cubicBezTo>
                      <a:pt x="1125267" y="995143"/>
                      <a:pt x="1106340" y="995251"/>
                      <a:pt x="1087413" y="994607"/>
                    </a:cubicBezTo>
                    <a:cubicBezTo>
                      <a:pt x="1068485" y="993963"/>
                      <a:pt x="1049558" y="992567"/>
                      <a:pt x="1030738" y="990313"/>
                    </a:cubicBezTo>
                    <a:cubicBezTo>
                      <a:pt x="992884" y="985697"/>
                      <a:pt x="955459" y="977968"/>
                      <a:pt x="918895" y="967125"/>
                    </a:cubicBezTo>
                    <a:cubicBezTo>
                      <a:pt x="915131" y="965945"/>
                      <a:pt x="911153" y="968092"/>
                      <a:pt x="909969" y="971741"/>
                    </a:cubicBezTo>
                    <a:cubicBezTo>
                      <a:pt x="908787" y="975499"/>
                      <a:pt x="910830" y="979578"/>
                      <a:pt x="914594" y="980759"/>
                    </a:cubicBezTo>
                    <a:cubicBezTo>
                      <a:pt x="951588" y="993211"/>
                      <a:pt x="989658" y="1002980"/>
                      <a:pt x="1028265" y="1008669"/>
                    </a:cubicBezTo>
                    <a:cubicBezTo>
                      <a:pt x="1047622" y="1011460"/>
                      <a:pt x="1067195" y="1013285"/>
                      <a:pt x="1086875" y="1013930"/>
                    </a:cubicBezTo>
                    <a:cubicBezTo>
                      <a:pt x="1106447" y="1014466"/>
                      <a:pt x="1126020" y="1013822"/>
                      <a:pt x="1145700" y="1011997"/>
                    </a:cubicBezTo>
                    <a:cubicBezTo>
                      <a:pt x="1160111" y="1010709"/>
                      <a:pt x="1174521" y="1008777"/>
                      <a:pt x="1188824" y="1006415"/>
                    </a:cubicBezTo>
                    <a:cubicBezTo>
                      <a:pt x="1203020" y="1004053"/>
                      <a:pt x="1217108" y="1001262"/>
                      <a:pt x="1231195" y="998364"/>
                    </a:cubicBezTo>
                    <a:cubicBezTo>
                      <a:pt x="1237756" y="996968"/>
                      <a:pt x="1249155" y="991708"/>
                      <a:pt x="1258081" y="988166"/>
                    </a:cubicBezTo>
                    <a:cubicBezTo>
                      <a:pt x="1259264" y="987629"/>
                      <a:pt x="1260770" y="987092"/>
                      <a:pt x="1262060" y="986663"/>
                    </a:cubicBezTo>
                    <a:cubicBezTo>
                      <a:pt x="1262490" y="987092"/>
                      <a:pt x="1262920" y="987522"/>
                      <a:pt x="1263458" y="987844"/>
                    </a:cubicBezTo>
                    <a:cubicBezTo>
                      <a:pt x="1265394" y="988917"/>
                      <a:pt x="1267007" y="987200"/>
                      <a:pt x="1268943" y="986555"/>
                    </a:cubicBezTo>
                    <a:cubicBezTo>
                      <a:pt x="1270986" y="989561"/>
                      <a:pt x="1287117" y="1015218"/>
                      <a:pt x="1298086" y="1028958"/>
                    </a:cubicBezTo>
                    <a:cubicBezTo>
                      <a:pt x="1302388" y="1034218"/>
                      <a:pt x="1306260" y="1037868"/>
                      <a:pt x="1308625" y="1038942"/>
                    </a:cubicBezTo>
                    <a:cubicBezTo>
                      <a:pt x="1310991" y="1040123"/>
                      <a:pt x="1313035" y="1040123"/>
                      <a:pt x="1314648" y="1039586"/>
                    </a:cubicBezTo>
                    <a:cubicBezTo>
                      <a:pt x="1318304" y="1038620"/>
                      <a:pt x="1320455" y="1034863"/>
                      <a:pt x="1319487" y="1031320"/>
                    </a:cubicBezTo>
                    <a:cubicBezTo>
                      <a:pt x="1318842" y="1028958"/>
                      <a:pt x="1317014" y="1027241"/>
                      <a:pt x="1314863" y="1026489"/>
                    </a:cubicBezTo>
                    <a:cubicBezTo>
                      <a:pt x="1314863" y="1026597"/>
                      <a:pt x="1314863" y="1026704"/>
                      <a:pt x="1314755" y="1026704"/>
                    </a:cubicBezTo>
                    <a:cubicBezTo>
                      <a:pt x="1314540" y="1027026"/>
                      <a:pt x="1314217" y="1026811"/>
                      <a:pt x="1313895" y="1026275"/>
                    </a:cubicBezTo>
                    <a:cubicBezTo>
                      <a:pt x="1313035" y="1026167"/>
                      <a:pt x="1312067" y="1026167"/>
                      <a:pt x="1311099" y="1026489"/>
                    </a:cubicBezTo>
                    <a:cubicBezTo>
                      <a:pt x="1311529" y="1026382"/>
                      <a:pt x="1312712" y="1026060"/>
                      <a:pt x="1313680" y="1025953"/>
                    </a:cubicBezTo>
                    <a:cubicBezTo>
                      <a:pt x="1313357" y="1025631"/>
                      <a:pt x="1313035" y="1025094"/>
                      <a:pt x="1312712" y="1024772"/>
                    </a:cubicBezTo>
                    <a:cubicBezTo>
                      <a:pt x="1307980" y="1019619"/>
                      <a:pt x="1301098" y="1009743"/>
                      <a:pt x="1294860" y="1000296"/>
                    </a:cubicBezTo>
                    <a:cubicBezTo>
                      <a:pt x="1296258" y="999330"/>
                      <a:pt x="1298301" y="999652"/>
                      <a:pt x="1298732" y="997935"/>
                    </a:cubicBezTo>
                    <a:cubicBezTo>
                      <a:pt x="1302926" y="980437"/>
                      <a:pt x="1314110" y="940074"/>
                      <a:pt x="1322068" y="907332"/>
                    </a:cubicBezTo>
                    <a:cubicBezTo>
                      <a:pt x="1326154" y="890800"/>
                      <a:pt x="1329381" y="876201"/>
                      <a:pt x="1330671" y="867291"/>
                    </a:cubicBezTo>
                    <a:cubicBezTo>
                      <a:pt x="1333898" y="844748"/>
                      <a:pt x="1336156" y="815119"/>
                      <a:pt x="1337446" y="782163"/>
                    </a:cubicBezTo>
                    <a:cubicBezTo>
                      <a:pt x="1338199" y="764021"/>
                      <a:pt x="1338522" y="745021"/>
                      <a:pt x="1338629" y="725483"/>
                    </a:cubicBezTo>
                    <a:cubicBezTo>
                      <a:pt x="1338629" y="697358"/>
                      <a:pt x="1338092" y="668481"/>
                      <a:pt x="1337016" y="640677"/>
                    </a:cubicBezTo>
                    <a:cubicBezTo>
                      <a:pt x="1335188" y="591297"/>
                      <a:pt x="1331854" y="545459"/>
                      <a:pt x="1328198" y="513469"/>
                    </a:cubicBezTo>
                    <a:cubicBezTo>
                      <a:pt x="1327768" y="509497"/>
                      <a:pt x="1324326" y="506706"/>
                      <a:pt x="1320455" y="507135"/>
                    </a:cubicBezTo>
                    <a:cubicBezTo>
                      <a:pt x="1316476" y="507457"/>
                      <a:pt x="1313572" y="511000"/>
                      <a:pt x="1314002" y="514865"/>
                    </a:cubicBezTo>
                    <a:cubicBezTo>
                      <a:pt x="1317766" y="557160"/>
                      <a:pt x="1319379" y="623716"/>
                      <a:pt x="1319487" y="690273"/>
                    </a:cubicBezTo>
                    <a:cubicBezTo>
                      <a:pt x="1319487" y="720330"/>
                      <a:pt x="1319272" y="750281"/>
                      <a:pt x="1318519" y="777977"/>
                    </a:cubicBezTo>
                    <a:cubicBezTo>
                      <a:pt x="1317551" y="811684"/>
                      <a:pt x="1316153" y="842064"/>
                      <a:pt x="1313357" y="865037"/>
                    </a:cubicBezTo>
                    <a:cubicBezTo>
                      <a:pt x="1312282" y="873625"/>
                      <a:pt x="1309486" y="887687"/>
                      <a:pt x="1306044" y="903682"/>
                    </a:cubicBezTo>
                    <a:cubicBezTo>
                      <a:pt x="1299699" y="933310"/>
                      <a:pt x="1291311" y="968306"/>
                      <a:pt x="1286902" y="987951"/>
                    </a:cubicBezTo>
                    <a:cubicBezTo>
                      <a:pt x="1283783" y="982906"/>
                      <a:pt x="1281202" y="978827"/>
                      <a:pt x="1280664" y="978075"/>
                    </a:cubicBezTo>
                    <a:cubicBezTo>
                      <a:pt x="1259049" y="946622"/>
                      <a:pt x="1236680" y="915491"/>
                      <a:pt x="1214527" y="884359"/>
                    </a:cubicBezTo>
                    <a:cubicBezTo>
                      <a:pt x="1215279" y="883286"/>
                      <a:pt x="1217108" y="883393"/>
                      <a:pt x="1217215" y="881998"/>
                    </a:cubicBezTo>
                    <a:cubicBezTo>
                      <a:pt x="1217215" y="881998"/>
                      <a:pt x="1223022" y="802667"/>
                      <a:pt x="1226571" y="706482"/>
                    </a:cubicBezTo>
                    <a:cubicBezTo>
                      <a:pt x="1228077" y="668696"/>
                      <a:pt x="1229152" y="628332"/>
                      <a:pt x="1229367" y="589257"/>
                    </a:cubicBezTo>
                    <a:cubicBezTo>
                      <a:pt x="1229475" y="562098"/>
                      <a:pt x="1229152" y="535583"/>
                      <a:pt x="1228399" y="510893"/>
                    </a:cubicBezTo>
                    <a:cubicBezTo>
                      <a:pt x="1226894" y="460868"/>
                      <a:pt x="1223775" y="418143"/>
                      <a:pt x="1218506" y="393024"/>
                    </a:cubicBezTo>
                    <a:cubicBezTo>
                      <a:pt x="1217753" y="389159"/>
                      <a:pt x="1213989" y="386690"/>
                      <a:pt x="1210117" y="387441"/>
                    </a:cubicBezTo>
                    <a:cubicBezTo>
                      <a:pt x="1206246" y="388193"/>
                      <a:pt x="1203772" y="391950"/>
                      <a:pt x="1204526" y="395815"/>
                    </a:cubicBezTo>
                    <a:cubicBezTo>
                      <a:pt x="1209795" y="425228"/>
                      <a:pt x="1210978" y="479117"/>
                      <a:pt x="1210763" y="540414"/>
                    </a:cubicBezTo>
                    <a:cubicBezTo>
                      <a:pt x="1210548" y="566714"/>
                      <a:pt x="1210225" y="594410"/>
                      <a:pt x="1209687" y="622106"/>
                    </a:cubicBezTo>
                    <a:cubicBezTo>
                      <a:pt x="1209365" y="640463"/>
                      <a:pt x="1209150" y="658712"/>
                      <a:pt x="1208827" y="676639"/>
                    </a:cubicBezTo>
                    <a:cubicBezTo>
                      <a:pt x="1207321" y="763592"/>
                      <a:pt x="1204848" y="841312"/>
                      <a:pt x="1203988" y="869438"/>
                    </a:cubicBezTo>
                    <a:cubicBezTo>
                      <a:pt x="1192696" y="853550"/>
                      <a:pt x="1181404" y="837663"/>
                      <a:pt x="1170220" y="821668"/>
                    </a:cubicBezTo>
                    <a:cubicBezTo>
                      <a:pt x="1161078" y="808571"/>
                      <a:pt x="1152045" y="795475"/>
                      <a:pt x="1143119" y="782378"/>
                    </a:cubicBezTo>
                    <a:cubicBezTo>
                      <a:pt x="1115266" y="741478"/>
                      <a:pt x="1087520" y="699397"/>
                      <a:pt x="1059882" y="657746"/>
                    </a:cubicBezTo>
                    <a:cubicBezTo>
                      <a:pt x="1060528" y="657746"/>
                      <a:pt x="1061388" y="657961"/>
                      <a:pt x="1061926" y="657853"/>
                    </a:cubicBezTo>
                    <a:cubicBezTo>
                      <a:pt x="1063001" y="657639"/>
                      <a:pt x="1066227" y="657102"/>
                      <a:pt x="1067410" y="652701"/>
                    </a:cubicBezTo>
                    <a:cubicBezTo>
                      <a:pt x="1067518" y="652056"/>
                      <a:pt x="1067840" y="650768"/>
                      <a:pt x="1067948" y="648621"/>
                    </a:cubicBezTo>
                    <a:cubicBezTo>
                      <a:pt x="1068163" y="647118"/>
                      <a:pt x="1067840" y="645723"/>
                      <a:pt x="1067087" y="644435"/>
                    </a:cubicBezTo>
                    <a:cubicBezTo>
                      <a:pt x="1066872" y="633270"/>
                      <a:pt x="1067410" y="609976"/>
                      <a:pt x="1067410" y="599778"/>
                    </a:cubicBezTo>
                    <a:cubicBezTo>
                      <a:pt x="1067410" y="582924"/>
                      <a:pt x="1066980" y="566070"/>
                      <a:pt x="1066334" y="549216"/>
                    </a:cubicBezTo>
                    <a:cubicBezTo>
                      <a:pt x="1065582" y="532470"/>
                      <a:pt x="1064614" y="515616"/>
                      <a:pt x="1063539" y="498870"/>
                    </a:cubicBezTo>
                    <a:cubicBezTo>
                      <a:pt x="1061818" y="475575"/>
                      <a:pt x="1059667" y="451743"/>
                      <a:pt x="1056548" y="427912"/>
                    </a:cubicBezTo>
                    <a:cubicBezTo>
                      <a:pt x="1053430" y="404403"/>
                      <a:pt x="1049451" y="380893"/>
                      <a:pt x="1044719" y="357491"/>
                    </a:cubicBezTo>
                    <a:cubicBezTo>
                      <a:pt x="1035148" y="310258"/>
                      <a:pt x="1022350" y="263775"/>
                      <a:pt x="1006541" y="219870"/>
                    </a:cubicBezTo>
                    <a:cubicBezTo>
                      <a:pt x="1005144" y="216113"/>
                      <a:pt x="1001164" y="214073"/>
                      <a:pt x="997401" y="215361"/>
                    </a:cubicBezTo>
                    <a:cubicBezTo>
                      <a:pt x="993637" y="216649"/>
                      <a:pt x="991701" y="220729"/>
                      <a:pt x="992991" y="224378"/>
                    </a:cubicBezTo>
                    <a:cubicBezTo>
                      <a:pt x="1007187" y="268177"/>
                      <a:pt x="1017941" y="314337"/>
                      <a:pt x="1026437" y="360926"/>
                    </a:cubicBezTo>
                    <a:cubicBezTo>
                      <a:pt x="1030631" y="384114"/>
                      <a:pt x="1034180" y="407301"/>
                      <a:pt x="1037299" y="430381"/>
                    </a:cubicBezTo>
                    <a:cubicBezTo>
                      <a:pt x="1040417" y="453890"/>
                      <a:pt x="1043213" y="477292"/>
                      <a:pt x="1045149" y="500372"/>
                    </a:cubicBezTo>
                    <a:cubicBezTo>
                      <a:pt x="1046977" y="520232"/>
                      <a:pt x="1048590" y="540199"/>
                      <a:pt x="1049881" y="560166"/>
                    </a:cubicBezTo>
                    <a:cubicBezTo>
                      <a:pt x="1050633" y="573477"/>
                      <a:pt x="1051386" y="586681"/>
                      <a:pt x="1051817" y="599992"/>
                    </a:cubicBezTo>
                    <a:cubicBezTo>
                      <a:pt x="1052139" y="611156"/>
                      <a:pt x="1052462" y="637564"/>
                      <a:pt x="1053107" y="647655"/>
                    </a:cubicBezTo>
                    <a:cubicBezTo>
                      <a:pt x="1053430" y="647333"/>
                      <a:pt x="1053860" y="647011"/>
                      <a:pt x="1054397" y="646689"/>
                    </a:cubicBezTo>
                    <a:cubicBezTo>
                      <a:pt x="1054290" y="646904"/>
                      <a:pt x="1054290" y="647011"/>
                      <a:pt x="1054290" y="647226"/>
                    </a:cubicBezTo>
                    <a:cubicBezTo>
                      <a:pt x="1054182" y="648085"/>
                      <a:pt x="1054290" y="648943"/>
                      <a:pt x="1053967" y="649051"/>
                    </a:cubicBezTo>
                    <a:cubicBezTo>
                      <a:pt x="1024824" y="605038"/>
                      <a:pt x="995680" y="561454"/>
                      <a:pt x="966106" y="517334"/>
                    </a:cubicBezTo>
                    <a:cubicBezTo>
                      <a:pt x="958148" y="505633"/>
                      <a:pt x="949867" y="494146"/>
                      <a:pt x="941909" y="482338"/>
                    </a:cubicBezTo>
                    <a:cubicBezTo>
                      <a:pt x="942985" y="480942"/>
                      <a:pt x="945135" y="480406"/>
                      <a:pt x="944920" y="478581"/>
                    </a:cubicBezTo>
                    <a:cubicBezTo>
                      <a:pt x="941909" y="444766"/>
                      <a:pt x="928359" y="392057"/>
                      <a:pt x="911367" y="338168"/>
                    </a:cubicBezTo>
                    <a:cubicBezTo>
                      <a:pt x="907066" y="324535"/>
                      <a:pt x="902442" y="310794"/>
                      <a:pt x="897817" y="297268"/>
                    </a:cubicBezTo>
                    <a:cubicBezTo>
                      <a:pt x="892978" y="283528"/>
                      <a:pt x="888031" y="269894"/>
                      <a:pt x="883084" y="256905"/>
                    </a:cubicBezTo>
                    <a:cubicBezTo>
                      <a:pt x="857919" y="190349"/>
                      <a:pt x="834690" y="137319"/>
                      <a:pt x="834690" y="137319"/>
                    </a:cubicBezTo>
                    <a:cubicBezTo>
                      <a:pt x="833185" y="133669"/>
                      <a:pt x="829098" y="131844"/>
                      <a:pt x="825442" y="133347"/>
                    </a:cubicBezTo>
                    <a:cubicBezTo>
                      <a:pt x="821785" y="134850"/>
                      <a:pt x="820065" y="139036"/>
                      <a:pt x="821463" y="142686"/>
                    </a:cubicBezTo>
                    <a:cubicBezTo>
                      <a:pt x="821463" y="142686"/>
                      <a:pt x="834906" y="178004"/>
                      <a:pt x="852435" y="227062"/>
                    </a:cubicBezTo>
                    <a:cubicBezTo>
                      <a:pt x="858780" y="244453"/>
                      <a:pt x="865447" y="263561"/>
                      <a:pt x="872438" y="283528"/>
                    </a:cubicBezTo>
                    <a:cubicBezTo>
                      <a:pt x="876847" y="295873"/>
                      <a:pt x="881256" y="308433"/>
                      <a:pt x="885665" y="321100"/>
                    </a:cubicBezTo>
                    <a:cubicBezTo>
                      <a:pt x="892225" y="340208"/>
                      <a:pt x="898785" y="359316"/>
                      <a:pt x="904807" y="377780"/>
                    </a:cubicBezTo>
                    <a:cubicBezTo>
                      <a:pt x="915131" y="409555"/>
                      <a:pt x="922659" y="437788"/>
                      <a:pt x="927499" y="461620"/>
                    </a:cubicBezTo>
                    <a:cubicBezTo>
                      <a:pt x="900183" y="421793"/>
                      <a:pt x="873083" y="381752"/>
                      <a:pt x="844907" y="342570"/>
                    </a:cubicBezTo>
                    <a:cubicBezTo>
                      <a:pt x="775650" y="245956"/>
                      <a:pt x="703167" y="151918"/>
                      <a:pt x="625630" y="63677"/>
                    </a:cubicBezTo>
                    <a:cubicBezTo>
                      <a:pt x="623157" y="60671"/>
                      <a:pt x="618640" y="60349"/>
                      <a:pt x="615629" y="62926"/>
                    </a:cubicBezTo>
                    <a:cubicBezTo>
                      <a:pt x="612618" y="65502"/>
                      <a:pt x="612295" y="70011"/>
                      <a:pt x="614876" y="73017"/>
                    </a:cubicBezTo>
                    <a:cubicBezTo>
                      <a:pt x="691015" y="161794"/>
                      <a:pt x="761778" y="256368"/>
                      <a:pt x="829959" y="353090"/>
                    </a:cubicBezTo>
                    <a:cubicBezTo>
                      <a:pt x="863942" y="401289"/>
                      <a:pt x="897065" y="450241"/>
                      <a:pt x="930080" y="498977"/>
                    </a:cubicBezTo>
                    <a:cubicBezTo>
                      <a:pt x="927283" y="497367"/>
                      <a:pt x="925025" y="495971"/>
                      <a:pt x="921799" y="494254"/>
                    </a:cubicBezTo>
                    <a:cubicBezTo>
                      <a:pt x="898785" y="481372"/>
                      <a:pt x="865662" y="463767"/>
                      <a:pt x="829098" y="444229"/>
                    </a:cubicBezTo>
                    <a:close/>
                    <a:moveTo>
                      <a:pt x="1260555" y="979578"/>
                    </a:moveTo>
                    <a:cubicBezTo>
                      <a:pt x="1260662" y="979148"/>
                      <a:pt x="1260877" y="978827"/>
                      <a:pt x="1261092" y="978397"/>
                    </a:cubicBezTo>
                    <a:cubicBezTo>
                      <a:pt x="1261199" y="978290"/>
                      <a:pt x="1261307" y="978182"/>
                      <a:pt x="1261199" y="978182"/>
                    </a:cubicBezTo>
                    <a:cubicBezTo>
                      <a:pt x="1260339" y="977753"/>
                      <a:pt x="1260339" y="978504"/>
                      <a:pt x="1260555" y="979578"/>
                    </a:cubicBezTo>
                    <a:close/>
                    <a:moveTo>
                      <a:pt x="1479078" y="1104317"/>
                    </a:moveTo>
                    <a:cubicBezTo>
                      <a:pt x="1476175" y="1103136"/>
                      <a:pt x="1474885" y="1101204"/>
                      <a:pt x="1474239" y="1099594"/>
                    </a:cubicBezTo>
                    <a:cubicBezTo>
                      <a:pt x="1473164" y="1097018"/>
                      <a:pt x="1473379" y="1093690"/>
                      <a:pt x="1476175" y="1090362"/>
                    </a:cubicBezTo>
                    <a:cubicBezTo>
                      <a:pt x="1478756" y="1087356"/>
                      <a:pt x="1486284" y="1083277"/>
                      <a:pt x="1488865" y="1079949"/>
                    </a:cubicBezTo>
                    <a:lnTo>
                      <a:pt x="1510051" y="1052146"/>
                    </a:lnTo>
                    <a:lnTo>
                      <a:pt x="1571134" y="966052"/>
                    </a:lnTo>
                    <a:cubicBezTo>
                      <a:pt x="1574575" y="961436"/>
                      <a:pt x="1578124" y="956820"/>
                      <a:pt x="1581565" y="952204"/>
                    </a:cubicBezTo>
                    <a:cubicBezTo>
                      <a:pt x="1580060" y="952955"/>
                      <a:pt x="1578554" y="953385"/>
                      <a:pt x="1576941" y="953063"/>
                    </a:cubicBezTo>
                    <a:cubicBezTo>
                      <a:pt x="1575758" y="952848"/>
                      <a:pt x="1574360" y="952097"/>
                      <a:pt x="1573070" y="950486"/>
                    </a:cubicBezTo>
                    <a:cubicBezTo>
                      <a:pt x="1572747" y="950057"/>
                      <a:pt x="1571994" y="948984"/>
                      <a:pt x="1571672" y="947051"/>
                    </a:cubicBezTo>
                    <a:cubicBezTo>
                      <a:pt x="1571242" y="944797"/>
                      <a:pt x="1570596" y="936424"/>
                      <a:pt x="1569844" y="933096"/>
                    </a:cubicBezTo>
                    <a:cubicBezTo>
                      <a:pt x="1568338" y="926333"/>
                      <a:pt x="1566832" y="919570"/>
                      <a:pt x="1565219" y="912914"/>
                    </a:cubicBezTo>
                    <a:cubicBezTo>
                      <a:pt x="1564144" y="908513"/>
                      <a:pt x="1562961" y="904112"/>
                      <a:pt x="1561670" y="899818"/>
                    </a:cubicBezTo>
                    <a:cubicBezTo>
                      <a:pt x="1555325" y="878455"/>
                      <a:pt x="1548765" y="857093"/>
                      <a:pt x="1542851" y="835623"/>
                    </a:cubicBezTo>
                    <a:cubicBezTo>
                      <a:pt x="1538979" y="821238"/>
                      <a:pt x="1535322" y="806746"/>
                      <a:pt x="1531989" y="792039"/>
                    </a:cubicBezTo>
                    <a:cubicBezTo>
                      <a:pt x="1525536" y="762304"/>
                      <a:pt x="1520052" y="730099"/>
                      <a:pt x="1517041" y="697036"/>
                    </a:cubicBezTo>
                    <a:cubicBezTo>
                      <a:pt x="1514997" y="675888"/>
                      <a:pt x="1514029" y="654311"/>
                      <a:pt x="1514029" y="632841"/>
                    </a:cubicBezTo>
                    <a:cubicBezTo>
                      <a:pt x="1514244" y="577449"/>
                      <a:pt x="1521557" y="522379"/>
                      <a:pt x="1538764" y="474072"/>
                    </a:cubicBezTo>
                    <a:cubicBezTo>
                      <a:pt x="1540055" y="470315"/>
                      <a:pt x="1544033" y="468275"/>
                      <a:pt x="1547797" y="469563"/>
                    </a:cubicBezTo>
                    <a:cubicBezTo>
                      <a:pt x="1551561" y="470852"/>
                      <a:pt x="1553497" y="474931"/>
                      <a:pt x="1552314" y="478581"/>
                    </a:cubicBezTo>
                    <a:cubicBezTo>
                      <a:pt x="1539947" y="516582"/>
                      <a:pt x="1534355" y="558556"/>
                      <a:pt x="1532957" y="601388"/>
                    </a:cubicBezTo>
                    <a:cubicBezTo>
                      <a:pt x="1531881" y="632626"/>
                      <a:pt x="1533387" y="664294"/>
                      <a:pt x="1536291" y="695211"/>
                    </a:cubicBezTo>
                    <a:cubicBezTo>
                      <a:pt x="1539302" y="727630"/>
                      <a:pt x="1543818" y="759083"/>
                      <a:pt x="1549733" y="788389"/>
                    </a:cubicBezTo>
                    <a:cubicBezTo>
                      <a:pt x="1552637" y="802774"/>
                      <a:pt x="1555971" y="817052"/>
                      <a:pt x="1559519" y="831329"/>
                    </a:cubicBezTo>
                    <a:cubicBezTo>
                      <a:pt x="1564789" y="852799"/>
                      <a:pt x="1570596" y="874269"/>
                      <a:pt x="1576403" y="895631"/>
                    </a:cubicBezTo>
                    <a:cubicBezTo>
                      <a:pt x="1577586" y="900247"/>
                      <a:pt x="1578662" y="904863"/>
                      <a:pt x="1579737" y="909586"/>
                    </a:cubicBezTo>
                    <a:cubicBezTo>
                      <a:pt x="1581135" y="916349"/>
                      <a:pt x="1582426" y="923220"/>
                      <a:pt x="1583716" y="930090"/>
                    </a:cubicBezTo>
                    <a:cubicBezTo>
                      <a:pt x="1584146" y="932237"/>
                      <a:pt x="1583716" y="937390"/>
                      <a:pt x="1583824" y="940932"/>
                    </a:cubicBezTo>
                    <a:cubicBezTo>
                      <a:pt x="1584576" y="941791"/>
                      <a:pt x="1585222" y="942757"/>
                      <a:pt x="1585437" y="943938"/>
                    </a:cubicBezTo>
                    <a:cubicBezTo>
                      <a:pt x="1585114" y="943294"/>
                      <a:pt x="1584146" y="942542"/>
                      <a:pt x="1584039" y="942328"/>
                    </a:cubicBezTo>
                    <a:lnTo>
                      <a:pt x="1583932" y="942220"/>
                    </a:lnTo>
                    <a:cubicBezTo>
                      <a:pt x="1584146" y="943831"/>
                      <a:pt x="1584469" y="944797"/>
                      <a:pt x="1585222" y="944689"/>
                    </a:cubicBezTo>
                    <a:cubicBezTo>
                      <a:pt x="1585437" y="944689"/>
                      <a:pt x="1585545" y="944582"/>
                      <a:pt x="1585545" y="944475"/>
                    </a:cubicBezTo>
                    <a:cubicBezTo>
                      <a:pt x="1585652" y="945012"/>
                      <a:pt x="1585652" y="945656"/>
                      <a:pt x="1585652" y="946192"/>
                    </a:cubicBezTo>
                    <a:cubicBezTo>
                      <a:pt x="1585545" y="947373"/>
                      <a:pt x="1585114" y="947159"/>
                      <a:pt x="1584792" y="947910"/>
                    </a:cubicBezTo>
                    <a:cubicBezTo>
                      <a:pt x="1605010" y="920643"/>
                      <a:pt x="1625335" y="893377"/>
                      <a:pt x="1645983" y="866432"/>
                    </a:cubicBezTo>
                    <a:cubicBezTo>
                      <a:pt x="1657275" y="851833"/>
                      <a:pt x="1668674" y="837233"/>
                      <a:pt x="1680073" y="822634"/>
                    </a:cubicBezTo>
                    <a:cubicBezTo>
                      <a:pt x="1677922" y="813187"/>
                      <a:pt x="1668996" y="794186"/>
                      <a:pt x="1667921" y="790000"/>
                    </a:cubicBezTo>
                    <a:cubicBezTo>
                      <a:pt x="1663297" y="771106"/>
                      <a:pt x="1659533" y="751784"/>
                      <a:pt x="1656844" y="732461"/>
                    </a:cubicBezTo>
                    <a:cubicBezTo>
                      <a:pt x="1654048" y="712923"/>
                      <a:pt x="1652328" y="693386"/>
                      <a:pt x="1651467" y="673956"/>
                    </a:cubicBezTo>
                    <a:cubicBezTo>
                      <a:pt x="1650607" y="651198"/>
                      <a:pt x="1651037" y="628332"/>
                      <a:pt x="1652865" y="605574"/>
                    </a:cubicBezTo>
                    <a:cubicBezTo>
                      <a:pt x="1654693" y="583031"/>
                      <a:pt x="1657705" y="560488"/>
                      <a:pt x="1661684" y="538052"/>
                    </a:cubicBezTo>
                    <a:cubicBezTo>
                      <a:pt x="1666308" y="511322"/>
                      <a:pt x="1672438" y="484807"/>
                      <a:pt x="1679213" y="458506"/>
                    </a:cubicBezTo>
                    <a:cubicBezTo>
                      <a:pt x="1689322" y="419002"/>
                      <a:pt x="1701259" y="379927"/>
                      <a:pt x="1712873" y="341711"/>
                    </a:cubicBezTo>
                    <a:cubicBezTo>
                      <a:pt x="1714056" y="337954"/>
                      <a:pt x="1717928" y="335807"/>
                      <a:pt x="1721799" y="336880"/>
                    </a:cubicBezTo>
                    <a:cubicBezTo>
                      <a:pt x="1725563" y="337954"/>
                      <a:pt x="1727714" y="341926"/>
                      <a:pt x="1726639" y="345683"/>
                    </a:cubicBezTo>
                    <a:cubicBezTo>
                      <a:pt x="1716207" y="384006"/>
                      <a:pt x="1705668" y="423189"/>
                      <a:pt x="1696420" y="462693"/>
                    </a:cubicBezTo>
                    <a:cubicBezTo>
                      <a:pt x="1690397" y="488779"/>
                      <a:pt x="1684913" y="514972"/>
                      <a:pt x="1680504" y="541272"/>
                    </a:cubicBezTo>
                    <a:cubicBezTo>
                      <a:pt x="1676847" y="563172"/>
                      <a:pt x="1673836" y="585178"/>
                      <a:pt x="1671900" y="607185"/>
                    </a:cubicBezTo>
                    <a:cubicBezTo>
                      <a:pt x="1669965" y="629299"/>
                      <a:pt x="1668889" y="651305"/>
                      <a:pt x="1669427" y="673419"/>
                    </a:cubicBezTo>
                    <a:cubicBezTo>
                      <a:pt x="1669749" y="692312"/>
                      <a:pt x="1671040" y="711313"/>
                      <a:pt x="1673191" y="730314"/>
                    </a:cubicBezTo>
                    <a:cubicBezTo>
                      <a:pt x="1675342" y="749315"/>
                      <a:pt x="1678460" y="768208"/>
                      <a:pt x="1682439" y="786672"/>
                    </a:cubicBezTo>
                    <a:cubicBezTo>
                      <a:pt x="1683084" y="789678"/>
                      <a:pt x="1687171" y="799983"/>
                      <a:pt x="1690505" y="809323"/>
                    </a:cubicBezTo>
                    <a:cubicBezTo>
                      <a:pt x="1713949" y="779265"/>
                      <a:pt x="1737285" y="749207"/>
                      <a:pt x="1760837" y="719150"/>
                    </a:cubicBezTo>
                    <a:cubicBezTo>
                      <a:pt x="1796433" y="673848"/>
                      <a:pt x="1830954" y="627796"/>
                      <a:pt x="1865582" y="581850"/>
                    </a:cubicBezTo>
                    <a:cubicBezTo>
                      <a:pt x="1864830" y="579918"/>
                      <a:pt x="1864292" y="577986"/>
                      <a:pt x="1863646" y="575946"/>
                    </a:cubicBezTo>
                    <a:cubicBezTo>
                      <a:pt x="1862571" y="572618"/>
                      <a:pt x="1861926" y="569183"/>
                      <a:pt x="1861926" y="565855"/>
                    </a:cubicBezTo>
                    <a:cubicBezTo>
                      <a:pt x="1862571" y="546318"/>
                      <a:pt x="1862786" y="526780"/>
                      <a:pt x="1863431" y="507243"/>
                    </a:cubicBezTo>
                    <a:cubicBezTo>
                      <a:pt x="1863861" y="494146"/>
                      <a:pt x="1864507" y="481050"/>
                      <a:pt x="1865367" y="467953"/>
                    </a:cubicBezTo>
                    <a:cubicBezTo>
                      <a:pt x="1867625" y="438862"/>
                      <a:pt x="1870744" y="410092"/>
                      <a:pt x="1875369" y="381859"/>
                    </a:cubicBezTo>
                    <a:cubicBezTo>
                      <a:pt x="1878595" y="362751"/>
                      <a:pt x="1882359" y="343858"/>
                      <a:pt x="1886768" y="325072"/>
                    </a:cubicBezTo>
                    <a:cubicBezTo>
                      <a:pt x="1897845" y="278482"/>
                      <a:pt x="1912578" y="232859"/>
                      <a:pt x="1930752" y="187450"/>
                    </a:cubicBezTo>
                    <a:cubicBezTo>
                      <a:pt x="1932150" y="183801"/>
                      <a:pt x="1936237" y="181976"/>
                      <a:pt x="1940001" y="183371"/>
                    </a:cubicBezTo>
                    <a:cubicBezTo>
                      <a:pt x="1943657" y="184767"/>
                      <a:pt x="1945486" y="188846"/>
                      <a:pt x="1944087" y="192496"/>
                    </a:cubicBezTo>
                    <a:cubicBezTo>
                      <a:pt x="1927634" y="237797"/>
                      <a:pt x="1914944" y="283206"/>
                      <a:pt x="1905050" y="329151"/>
                    </a:cubicBezTo>
                    <a:cubicBezTo>
                      <a:pt x="1901178" y="347722"/>
                      <a:pt x="1897630" y="366294"/>
                      <a:pt x="1894403" y="384972"/>
                    </a:cubicBezTo>
                    <a:cubicBezTo>
                      <a:pt x="1889779" y="412776"/>
                      <a:pt x="1885800" y="440901"/>
                      <a:pt x="1883111" y="469456"/>
                    </a:cubicBezTo>
                    <a:cubicBezTo>
                      <a:pt x="1881821" y="482338"/>
                      <a:pt x="1880853" y="495220"/>
                      <a:pt x="1880100" y="508102"/>
                    </a:cubicBezTo>
                    <a:cubicBezTo>
                      <a:pt x="1878810" y="527532"/>
                      <a:pt x="1877842" y="547069"/>
                      <a:pt x="1876659" y="566499"/>
                    </a:cubicBezTo>
                    <a:cubicBezTo>
                      <a:pt x="1876659" y="566714"/>
                      <a:pt x="1876874" y="567036"/>
                      <a:pt x="1876874" y="567251"/>
                    </a:cubicBezTo>
                    <a:cubicBezTo>
                      <a:pt x="1889564" y="550504"/>
                      <a:pt x="1902576" y="533865"/>
                      <a:pt x="1915159" y="517012"/>
                    </a:cubicBezTo>
                    <a:cubicBezTo>
                      <a:pt x="1944840" y="477722"/>
                      <a:pt x="1975059" y="438862"/>
                      <a:pt x="2004741" y="399572"/>
                    </a:cubicBezTo>
                    <a:cubicBezTo>
                      <a:pt x="2004741" y="398069"/>
                      <a:pt x="2003235" y="396673"/>
                      <a:pt x="2004310" y="395493"/>
                    </a:cubicBezTo>
                    <a:cubicBezTo>
                      <a:pt x="2008720" y="389696"/>
                      <a:pt x="2011623" y="381215"/>
                      <a:pt x="2013989" y="371769"/>
                    </a:cubicBezTo>
                    <a:cubicBezTo>
                      <a:pt x="2019689" y="349333"/>
                      <a:pt x="2021840" y="321744"/>
                      <a:pt x="2025604" y="305856"/>
                    </a:cubicBezTo>
                    <a:cubicBezTo>
                      <a:pt x="2030335" y="286963"/>
                      <a:pt x="2035175" y="268069"/>
                      <a:pt x="2040767" y="249391"/>
                    </a:cubicBezTo>
                    <a:cubicBezTo>
                      <a:pt x="2044531" y="236938"/>
                      <a:pt x="2048510" y="224593"/>
                      <a:pt x="2052812" y="212355"/>
                    </a:cubicBezTo>
                    <a:cubicBezTo>
                      <a:pt x="2063673" y="181654"/>
                      <a:pt x="2076040" y="151489"/>
                      <a:pt x="2089806" y="122075"/>
                    </a:cubicBezTo>
                    <a:cubicBezTo>
                      <a:pt x="2091419" y="118425"/>
                      <a:pt x="2095613" y="116815"/>
                      <a:pt x="2099270" y="118425"/>
                    </a:cubicBezTo>
                    <a:cubicBezTo>
                      <a:pt x="2102818" y="119928"/>
                      <a:pt x="2104539" y="124115"/>
                      <a:pt x="2102926" y="127765"/>
                    </a:cubicBezTo>
                    <a:cubicBezTo>
                      <a:pt x="2093140" y="151489"/>
                      <a:pt x="2084537" y="175642"/>
                      <a:pt x="2076471" y="199903"/>
                    </a:cubicBezTo>
                    <a:cubicBezTo>
                      <a:pt x="2070449" y="218152"/>
                      <a:pt x="2064857" y="236616"/>
                      <a:pt x="2059264" y="254973"/>
                    </a:cubicBezTo>
                    <a:cubicBezTo>
                      <a:pt x="2053780" y="273437"/>
                      <a:pt x="2048187" y="291901"/>
                      <a:pt x="2043133" y="310472"/>
                    </a:cubicBezTo>
                    <a:cubicBezTo>
                      <a:pt x="2039261" y="323784"/>
                      <a:pt x="2036035" y="345361"/>
                      <a:pt x="2031088" y="365220"/>
                    </a:cubicBezTo>
                    <a:cubicBezTo>
                      <a:pt x="2069588" y="314552"/>
                      <a:pt x="2107551" y="263561"/>
                      <a:pt x="2146910" y="213429"/>
                    </a:cubicBezTo>
                    <a:cubicBezTo>
                      <a:pt x="2203047" y="142042"/>
                      <a:pt x="2260582" y="71514"/>
                      <a:pt x="2320267" y="2488"/>
                    </a:cubicBezTo>
                    <a:cubicBezTo>
                      <a:pt x="2322848" y="-517"/>
                      <a:pt x="2327365" y="-839"/>
                      <a:pt x="2330376" y="1737"/>
                    </a:cubicBezTo>
                    <a:cubicBezTo>
                      <a:pt x="2333387" y="4313"/>
                      <a:pt x="2333710" y="8822"/>
                      <a:pt x="2331129" y="11720"/>
                    </a:cubicBezTo>
                    <a:cubicBezTo>
                      <a:pt x="2272304" y="81282"/>
                      <a:pt x="2215845" y="152240"/>
                      <a:pt x="2160461" y="223949"/>
                    </a:cubicBezTo>
                    <a:cubicBezTo>
                      <a:pt x="2082708" y="324642"/>
                      <a:pt x="2007214" y="426946"/>
                      <a:pt x="1930645" y="528713"/>
                    </a:cubicBezTo>
                    <a:cubicBezTo>
                      <a:pt x="1920321" y="542346"/>
                      <a:pt x="1909674" y="555764"/>
                      <a:pt x="1899350" y="569398"/>
                    </a:cubicBezTo>
                    <a:lnTo>
                      <a:pt x="1919890" y="561239"/>
                    </a:lnTo>
                    <a:cubicBezTo>
                      <a:pt x="1932903" y="555872"/>
                      <a:pt x="1945701" y="550290"/>
                      <a:pt x="1958498" y="544708"/>
                    </a:cubicBezTo>
                    <a:cubicBezTo>
                      <a:pt x="1971295" y="539018"/>
                      <a:pt x="1983985" y="533221"/>
                      <a:pt x="1996675" y="527317"/>
                    </a:cubicBezTo>
                    <a:cubicBezTo>
                      <a:pt x="2020980" y="516045"/>
                      <a:pt x="2045391" y="504344"/>
                      <a:pt x="2070018" y="492751"/>
                    </a:cubicBezTo>
                    <a:cubicBezTo>
                      <a:pt x="2094323" y="481157"/>
                      <a:pt x="2118735" y="469563"/>
                      <a:pt x="2142717" y="457326"/>
                    </a:cubicBezTo>
                    <a:cubicBezTo>
                      <a:pt x="2174979" y="441008"/>
                      <a:pt x="2206596" y="423940"/>
                      <a:pt x="2236815" y="405261"/>
                    </a:cubicBezTo>
                    <a:cubicBezTo>
                      <a:pt x="2240149" y="403114"/>
                      <a:pt x="2244558" y="404080"/>
                      <a:pt x="2246709" y="407301"/>
                    </a:cubicBezTo>
                    <a:cubicBezTo>
                      <a:pt x="2248860" y="410629"/>
                      <a:pt x="2247892" y="415030"/>
                      <a:pt x="2244558" y="417177"/>
                    </a:cubicBezTo>
                    <a:cubicBezTo>
                      <a:pt x="2207134" y="442189"/>
                      <a:pt x="2167558" y="465055"/>
                      <a:pt x="2127015" y="485988"/>
                    </a:cubicBezTo>
                    <a:cubicBezTo>
                      <a:pt x="2110884" y="494361"/>
                      <a:pt x="2094645" y="502412"/>
                      <a:pt x="2078299" y="510141"/>
                    </a:cubicBezTo>
                    <a:cubicBezTo>
                      <a:pt x="2053564" y="521842"/>
                      <a:pt x="2028722" y="532792"/>
                      <a:pt x="2004095" y="543634"/>
                    </a:cubicBezTo>
                    <a:cubicBezTo>
                      <a:pt x="1991191" y="549324"/>
                      <a:pt x="1978178" y="554798"/>
                      <a:pt x="1965058" y="560166"/>
                    </a:cubicBezTo>
                    <a:cubicBezTo>
                      <a:pt x="1951938" y="565426"/>
                      <a:pt x="1938818" y="570579"/>
                      <a:pt x="1925590" y="575517"/>
                    </a:cubicBezTo>
                    <a:lnTo>
                      <a:pt x="1896984" y="585607"/>
                    </a:lnTo>
                    <a:cubicBezTo>
                      <a:pt x="1894941" y="586252"/>
                      <a:pt x="1889779" y="586574"/>
                      <a:pt x="1886337" y="587325"/>
                    </a:cubicBezTo>
                    <a:cubicBezTo>
                      <a:pt x="1885800" y="587862"/>
                      <a:pt x="1885047" y="588291"/>
                      <a:pt x="1884402" y="588721"/>
                    </a:cubicBezTo>
                    <a:cubicBezTo>
                      <a:pt x="1882359" y="591297"/>
                      <a:pt x="1880315" y="593981"/>
                      <a:pt x="1878380" y="596557"/>
                    </a:cubicBezTo>
                    <a:cubicBezTo>
                      <a:pt x="1878272" y="596772"/>
                      <a:pt x="1878380" y="596986"/>
                      <a:pt x="1878165" y="597094"/>
                    </a:cubicBezTo>
                    <a:cubicBezTo>
                      <a:pt x="1878057" y="597201"/>
                      <a:pt x="1877949" y="597094"/>
                      <a:pt x="1877842" y="597094"/>
                    </a:cubicBezTo>
                    <a:cubicBezTo>
                      <a:pt x="1843751" y="641644"/>
                      <a:pt x="1809983" y="686301"/>
                      <a:pt x="1775140" y="730421"/>
                    </a:cubicBezTo>
                    <a:cubicBezTo>
                      <a:pt x="1752234" y="759191"/>
                      <a:pt x="1729543" y="787960"/>
                      <a:pt x="1706636" y="816730"/>
                    </a:cubicBezTo>
                    <a:cubicBezTo>
                      <a:pt x="1708679" y="816408"/>
                      <a:pt x="1711045" y="816086"/>
                      <a:pt x="1712443" y="815656"/>
                    </a:cubicBezTo>
                    <a:lnTo>
                      <a:pt x="1748039" y="803633"/>
                    </a:lnTo>
                    <a:lnTo>
                      <a:pt x="1853430" y="767564"/>
                    </a:lnTo>
                    <a:cubicBezTo>
                      <a:pt x="1885155" y="756400"/>
                      <a:pt x="1921826" y="745128"/>
                      <a:pt x="1960003" y="733212"/>
                    </a:cubicBezTo>
                    <a:cubicBezTo>
                      <a:pt x="1994740" y="722370"/>
                      <a:pt x="2030658" y="710776"/>
                      <a:pt x="2064857" y="697250"/>
                    </a:cubicBezTo>
                    <a:cubicBezTo>
                      <a:pt x="2113035" y="678035"/>
                      <a:pt x="2157772" y="655062"/>
                      <a:pt x="2190357" y="624468"/>
                    </a:cubicBezTo>
                    <a:cubicBezTo>
                      <a:pt x="2193153" y="621784"/>
                      <a:pt x="2197670" y="621784"/>
                      <a:pt x="2200359" y="624682"/>
                    </a:cubicBezTo>
                    <a:cubicBezTo>
                      <a:pt x="2203155" y="627474"/>
                      <a:pt x="2203047" y="631982"/>
                      <a:pt x="2200251" y="634666"/>
                    </a:cubicBezTo>
                    <a:cubicBezTo>
                      <a:pt x="2167128" y="667407"/>
                      <a:pt x="2121531" y="692956"/>
                      <a:pt x="2071739" y="713889"/>
                    </a:cubicBezTo>
                    <a:cubicBezTo>
                      <a:pt x="2037326" y="728274"/>
                      <a:pt x="2001084" y="740619"/>
                      <a:pt x="1965811" y="751676"/>
                    </a:cubicBezTo>
                    <a:cubicBezTo>
                      <a:pt x="1927741" y="763485"/>
                      <a:pt x="1890962" y="773683"/>
                      <a:pt x="1859345" y="784418"/>
                    </a:cubicBezTo>
                    <a:cubicBezTo>
                      <a:pt x="1845149" y="789141"/>
                      <a:pt x="1830954" y="793650"/>
                      <a:pt x="1816758" y="798158"/>
                    </a:cubicBezTo>
                    <a:cubicBezTo>
                      <a:pt x="1795465" y="804921"/>
                      <a:pt x="1774064" y="811470"/>
                      <a:pt x="1752771" y="818125"/>
                    </a:cubicBezTo>
                    <a:lnTo>
                      <a:pt x="1717068" y="829075"/>
                    </a:lnTo>
                    <a:cubicBezTo>
                      <a:pt x="1714809" y="829826"/>
                      <a:pt x="1708679" y="829289"/>
                      <a:pt x="1704808" y="829719"/>
                    </a:cubicBezTo>
                    <a:cubicBezTo>
                      <a:pt x="1704593" y="830900"/>
                      <a:pt x="1704055" y="831973"/>
                      <a:pt x="1703195" y="832832"/>
                    </a:cubicBezTo>
                    <a:cubicBezTo>
                      <a:pt x="1700721" y="835623"/>
                      <a:pt x="1696420" y="835730"/>
                      <a:pt x="1693623" y="833261"/>
                    </a:cubicBezTo>
                    <a:cubicBezTo>
                      <a:pt x="1682117" y="847753"/>
                      <a:pt x="1670610" y="862138"/>
                      <a:pt x="1659210" y="876630"/>
                    </a:cubicBezTo>
                    <a:cubicBezTo>
                      <a:pt x="1645875" y="893699"/>
                      <a:pt x="1632970" y="910875"/>
                      <a:pt x="1619742" y="928050"/>
                    </a:cubicBezTo>
                    <a:cubicBezTo>
                      <a:pt x="1629421" y="931271"/>
                      <a:pt x="1648456" y="935887"/>
                      <a:pt x="1651682" y="935887"/>
                    </a:cubicBezTo>
                    <a:cubicBezTo>
                      <a:pt x="1667921" y="936746"/>
                      <a:pt x="1684160" y="937282"/>
                      <a:pt x="1700398" y="937497"/>
                    </a:cubicBezTo>
                    <a:cubicBezTo>
                      <a:pt x="1716637" y="937712"/>
                      <a:pt x="1732876" y="937604"/>
                      <a:pt x="1749008" y="937068"/>
                    </a:cubicBezTo>
                    <a:cubicBezTo>
                      <a:pt x="1778474" y="936102"/>
                      <a:pt x="1808908" y="933847"/>
                      <a:pt x="1839450" y="930412"/>
                    </a:cubicBezTo>
                    <a:cubicBezTo>
                      <a:pt x="1869346" y="927084"/>
                      <a:pt x="1899243" y="922468"/>
                      <a:pt x="1928601" y="915813"/>
                    </a:cubicBezTo>
                    <a:cubicBezTo>
                      <a:pt x="1968069" y="906795"/>
                      <a:pt x="2006461" y="894236"/>
                      <a:pt x="2041627" y="876308"/>
                    </a:cubicBezTo>
                    <a:cubicBezTo>
                      <a:pt x="2045069" y="874483"/>
                      <a:pt x="2049371" y="875771"/>
                      <a:pt x="2051199" y="879314"/>
                    </a:cubicBezTo>
                    <a:cubicBezTo>
                      <a:pt x="2053134" y="882749"/>
                      <a:pt x="2051736" y="887043"/>
                      <a:pt x="2048295" y="888976"/>
                    </a:cubicBezTo>
                    <a:cubicBezTo>
                      <a:pt x="2003773" y="913344"/>
                      <a:pt x="1953981" y="929768"/>
                      <a:pt x="1902684" y="940181"/>
                    </a:cubicBezTo>
                    <a:cubicBezTo>
                      <a:pt x="1882466" y="944260"/>
                      <a:pt x="1862033" y="947373"/>
                      <a:pt x="1841601" y="949627"/>
                    </a:cubicBezTo>
                    <a:cubicBezTo>
                      <a:pt x="1810521" y="953063"/>
                      <a:pt x="1779441" y="954458"/>
                      <a:pt x="1749437" y="954888"/>
                    </a:cubicBezTo>
                    <a:cubicBezTo>
                      <a:pt x="1732984" y="955102"/>
                      <a:pt x="1716422" y="954780"/>
                      <a:pt x="1699969" y="954029"/>
                    </a:cubicBezTo>
                    <a:cubicBezTo>
                      <a:pt x="1683515" y="953385"/>
                      <a:pt x="1667061" y="952311"/>
                      <a:pt x="1650715" y="951023"/>
                    </a:cubicBezTo>
                    <a:cubicBezTo>
                      <a:pt x="1646628" y="950701"/>
                      <a:pt x="1619420" y="943294"/>
                      <a:pt x="1610924" y="939537"/>
                    </a:cubicBezTo>
                    <a:cubicBezTo>
                      <a:pt x="1601783" y="951452"/>
                      <a:pt x="1592535" y="963154"/>
                      <a:pt x="1583609" y="975177"/>
                    </a:cubicBezTo>
                    <a:lnTo>
                      <a:pt x="1521665" y="1060519"/>
                    </a:lnTo>
                    <a:lnTo>
                      <a:pt x="1499941" y="1088644"/>
                    </a:lnTo>
                    <a:cubicBezTo>
                      <a:pt x="1498543" y="1090362"/>
                      <a:pt x="1496070" y="1092294"/>
                      <a:pt x="1493489" y="1094226"/>
                    </a:cubicBezTo>
                    <a:cubicBezTo>
                      <a:pt x="1492199" y="1095085"/>
                      <a:pt x="1490155" y="1096051"/>
                      <a:pt x="1488650" y="1096910"/>
                    </a:cubicBezTo>
                    <a:cubicBezTo>
                      <a:pt x="1488865" y="1098198"/>
                      <a:pt x="1488757" y="1099594"/>
                      <a:pt x="1488219" y="1100882"/>
                    </a:cubicBezTo>
                    <a:cubicBezTo>
                      <a:pt x="1486499" y="1104317"/>
                      <a:pt x="1482520" y="1105928"/>
                      <a:pt x="1479078" y="1104317"/>
                    </a:cubicBezTo>
                    <a:close/>
                    <a:moveTo>
                      <a:pt x="2190572" y="263775"/>
                    </a:moveTo>
                    <a:cubicBezTo>
                      <a:pt x="2207564" y="249928"/>
                      <a:pt x="2224340" y="235865"/>
                      <a:pt x="2240579" y="220836"/>
                    </a:cubicBezTo>
                    <a:cubicBezTo>
                      <a:pt x="2243375" y="218152"/>
                      <a:pt x="2247892" y="218152"/>
                      <a:pt x="2250688" y="220943"/>
                    </a:cubicBezTo>
                    <a:cubicBezTo>
                      <a:pt x="2253377" y="223734"/>
                      <a:pt x="2253377" y="228243"/>
                      <a:pt x="2250580" y="231034"/>
                    </a:cubicBezTo>
                    <a:cubicBezTo>
                      <a:pt x="2230900" y="251108"/>
                      <a:pt x="2210790" y="270324"/>
                      <a:pt x="2189605" y="288358"/>
                    </a:cubicBezTo>
                    <a:cubicBezTo>
                      <a:pt x="2179065" y="297483"/>
                      <a:pt x="2168311" y="306286"/>
                      <a:pt x="2157234" y="314766"/>
                    </a:cubicBezTo>
                    <a:cubicBezTo>
                      <a:pt x="2146265" y="323247"/>
                      <a:pt x="2134973" y="331405"/>
                      <a:pt x="2123574" y="339564"/>
                    </a:cubicBezTo>
                    <a:cubicBezTo>
                      <a:pt x="2112927" y="347078"/>
                      <a:pt x="2101958" y="354271"/>
                      <a:pt x="2091204" y="361785"/>
                    </a:cubicBezTo>
                    <a:cubicBezTo>
                      <a:pt x="2086687" y="364898"/>
                      <a:pt x="2082171" y="368011"/>
                      <a:pt x="2077869" y="371339"/>
                    </a:cubicBezTo>
                    <a:cubicBezTo>
                      <a:pt x="2072707" y="375204"/>
                      <a:pt x="2060877" y="384006"/>
                      <a:pt x="2055393" y="388408"/>
                    </a:cubicBezTo>
                    <a:cubicBezTo>
                      <a:pt x="2054962" y="389159"/>
                      <a:pt x="2054317" y="389803"/>
                      <a:pt x="2053564" y="390340"/>
                    </a:cubicBezTo>
                    <a:cubicBezTo>
                      <a:pt x="2046359" y="395600"/>
                      <a:pt x="2041520" y="388300"/>
                      <a:pt x="2041305" y="387871"/>
                    </a:cubicBezTo>
                    <a:cubicBezTo>
                      <a:pt x="2041197" y="387441"/>
                      <a:pt x="2040337" y="383362"/>
                      <a:pt x="2044208" y="379712"/>
                    </a:cubicBezTo>
                    <a:cubicBezTo>
                      <a:pt x="2048080" y="376062"/>
                      <a:pt x="2062275" y="364039"/>
                      <a:pt x="2068083" y="359209"/>
                    </a:cubicBezTo>
                    <a:cubicBezTo>
                      <a:pt x="2073890" y="354271"/>
                      <a:pt x="2079805" y="349547"/>
                      <a:pt x="2085935" y="344931"/>
                    </a:cubicBezTo>
                    <a:cubicBezTo>
                      <a:pt x="2094861" y="338168"/>
                      <a:pt x="2103894" y="331727"/>
                      <a:pt x="2112713" y="324857"/>
                    </a:cubicBezTo>
                    <a:cubicBezTo>
                      <a:pt x="2126047" y="314874"/>
                      <a:pt x="2138953" y="304675"/>
                      <a:pt x="2151857" y="294477"/>
                    </a:cubicBezTo>
                    <a:cubicBezTo>
                      <a:pt x="2164870" y="284387"/>
                      <a:pt x="2177882" y="274188"/>
                      <a:pt x="2190572" y="263775"/>
                    </a:cubicBezTo>
                    <a:close/>
                    <a:moveTo>
                      <a:pt x="2270476" y="188202"/>
                    </a:moveTo>
                    <a:cubicBezTo>
                      <a:pt x="2270261" y="188309"/>
                      <a:pt x="2270045" y="188524"/>
                      <a:pt x="2269830" y="188846"/>
                    </a:cubicBezTo>
                    <a:cubicBezTo>
                      <a:pt x="2269400" y="188417"/>
                      <a:pt x="2268647" y="187773"/>
                      <a:pt x="2269400" y="188202"/>
                    </a:cubicBezTo>
                    <a:cubicBezTo>
                      <a:pt x="2270368" y="188739"/>
                      <a:pt x="2268325" y="186914"/>
                      <a:pt x="2269293" y="187450"/>
                    </a:cubicBezTo>
                    <a:cubicBezTo>
                      <a:pt x="2269830" y="187880"/>
                      <a:pt x="2268540" y="186699"/>
                      <a:pt x="2269185" y="187021"/>
                    </a:cubicBezTo>
                    <a:cubicBezTo>
                      <a:pt x="2270045" y="187343"/>
                      <a:pt x="2268755" y="186377"/>
                      <a:pt x="2269400" y="185840"/>
                    </a:cubicBezTo>
                    <a:cubicBezTo>
                      <a:pt x="2269938" y="185411"/>
                      <a:pt x="2269293" y="186592"/>
                      <a:pt x="2269938" y="186377"/>
                    </a:cubicBezTo>
                    <a:cubicBezTo>
                      <a:pt x="2270261" y="186270"/>
                      <a:pt x="2270476" y="186162"/>
                      <a:pt x="2270691" y="186162"/>
                    </a:cubicBezTo>
                    <a:cubicBezTo>
                      <a:pt x="2272196" y="185518"/>
                      <a:pt x="2269615" y="185626"/>
                      <a:pt x="2270476" y="188202"/>
                    </a:cubicBezTo>
                    <a:close/>
                    <a:moveTo>
                      <a:pt x="2269723" y="188953"/>
                    </a:moveTo>
                    <a:lnTo>
                      <a:pt x="2269830" y="188846"/>
                    </a:lnTo>
                    <a:lnTo>
                      <a:pt x="2269938" y="188846"/>
                    </a:lnTo>
                    <a:cubicBezTo>
                      <a:pt x="2270153" y="188739"/>
                      <a:pt x="2270261" y="188524"/>
                      <a:pt x="2270476" y="188417"/>
                    </a:cubicBezTo>
                    <a:lnTo>
                      <a:pt x="2270476" y="188202"/>
                    </a:lnTo>
                    <a:cubicBezTo>
                      <a:pt x="2272841" y="185733"/>
                      <a:pt x="2276820" y="185303"/>
                      <a:pt x="2279724" y="187343"/>
                    </a:cubicBezTo>
                    <a:cubicBezTo>
                      <a:pt x="2282843" y="189597"/>
                      <a:pt x="2283595" y="193999"/>
                      <a:pt x="2281337" y="197219"/>
                    </a:cubicBezTo>
                    <a:cubicBezTo>
                      <a:pt x="2282951" y="198937"/>
                      <a:pt x="2280154" y="196790"/>
                      <a:pt x="2281445" y="198615"/>
                    </a:cubicBezTo>
                    <a:cubicBezTo>
                      <a:pt x="2282090" y="199366"/>
                      <a:pt x="2281015" y="198400"/>
                      <a:pt x="2281445" y="199152"/>
                    </a:cubicBezTo>
                    <a:cubicBezTo>
                      <a:pt x="2282305" y="200440"/>
                      <a:pt x="2280692" y="198937"/>
                      <a:pt x="2281230" y="200332"/>
                    </a:cubicBezTo>
                    <a:cubicBezTo>
                      <a:pt x="2281552" y="201191"/>
                      <a:pt x="2281122" y="200547"/>
                      <a:pt x="2280800" y="201298"/>
                    </a:cubicBezTo>
                    <a:cubicBezTo>
                      <a:pt x="2280800" y="201406"/>
                      <a:pt x="2280692" y="201513"/>
                      <a:pt x="2280584" y="201513"/>
                    </a:cubicBezTo>
                    <a:cubicBezTo>
                      <a:pt x="2279617" y="201513"/>
                      <a:pt x="2280262" y="201943"/>
                      <a:pt x="2279509" y="201298"/>
                    </a:cubicBezTo>
                    <a:cubicBezTo>
                      <a:pt x="2277251" y="199366"/>
                      <a:pt x="2280477" y="201943"/>
                      <a:pt x="2278111" y="199688"/>
                    </a:cubicBezTo>
                    <a:cubicBezTo>
                      <a:pt x="2274992" y="201835"/>
                      <a:pt x="2270798" y="200976"/>
                      <a:pt x="2268647" y="197863"/>
                    </a:cubicBezTo>
                    <a:cubicBezTo>
                      <a:pt x="2266712" y="195072"/>
                      <a:pt x="2267250" y="191208"/>
                      <a:pt x="2269723" y="188953"/>
                    </a:cubicBezTo>
                    <a:lnTo>
                      <a:pt x="2269723" y="188953"/>
                    </a:lnTo>
                    <a:close/>
                    <a:moveTo>
                      <a:pt x="2791944" y="1760970"/>
                    </a:moveTo>
                    <a:cubicBezTo>
                      <a:pt x="2795600" y="1762366"/>
                      <a:pt x="2799687" y="1760434"/>
                      <a:pt x="2801085" y="1756784"/>
                    </a:cubicBezTo>
                    <a:cubicBezTo>
                      <a:pt x="2802483" y="1753134"/>
                      <a:pt x="2800655" y="1748947"/>
                      <a:pt x="2796891" y="1747659"/>
                    </a:cubicBezTo>
                    <a:cubicBezTo>
                      <a:pt x="2673756" y="1700640"/>
                      <a:pt x="2551696" y="1651152"/>
                      <a:pt x="2430282" y="1600376"/>
                    </a:cubicBezTo>
                    <a:cubicBezTo>
                      <a:pt x="2381351" y="1579980"/>
                      <a:pt x="2332527" y="1559155"/>
                      <a:pt x="2283595" y="1538329"/>
                    </a:cubicBezTo>
                    <a:cubicBezTo>
                      <a:pt x="2309191" y="1536826"/>
                      <a:pt x="2334893" y="1535645"/>
                      <a:pt x="2360918" y="1535753"/>
                    </a:cubicBezTo>
                    <a:cubicBezTo>
                      <a:pt x="2386190" y="1535753"/>
                      <a:pt x="2411462" y="1536611"/>
                      <a:pt x="2436734" y="1537470"/>
                    </a:cubicBezTo>
                    <a:cubicBezTo>
                      <a:pt x="2462222" y="1538329"/>
                      <a:pt x="2487602" y="1539295"/>
                      <a:pt x="2512551" y="1540798"/>
                    </a:cubicBezTo>
                    <a:cubicBezTo>
                      <a:pt x="2528467" y="1541657"/>
                      <a:pt x="2544276" y="1542623"/>
                      <a:pt x="2560192" y="1544018"/>
                    </a:cubicBezTo>
                    <a:cubicBezTo>
                      <a:pt x="2570624" y="1544877"/>
                      <a:pt x="2581163" y="1545843"/>
                      <a:pt x="2591702" y="1547131"/>
                    </a:cubicBezTo>
                    <a:lnTo>
                      <a:pt x="2620200" y="1550459"/>
                    </a:lnTo>
                    <a:cubicBezTo>
                      <a:pt x="2623426" y="1550889"/>
                      <a:pt x="2631384" y="1552821"/>
                      <a:pt x="2633535" y="1553143"/>
                    </a:cubicBezTo>
                    <a:cubicBezTo>
                      <a:pt x="2635256" y="1553358"/>
                      <a:pt x="2636439" y="1553143"/>
                      <a:pt x="2636869" y="1553036"/>
                    </a:cubicBezTo>
                    <a:cubicBezTo>
                      <a:pt x="2639343" y="1552284"/>
                      <a:pt x="2640633" y="1550781"/>
                      <a:pt x="2641278" y="1549600"/>
                    </a:cubicBezTo>
                    <a:cubicBezTo>
                      <a:pt x="2642031" y="1548098"/>
                      <a:pt x="2642354" y="1546487"/>
                      <a:pt x="2641816" y="1544555"/>
                    </a:cubicBezTo>
                    <a:cubicBezTo>
                      <a:pt x="2641601" y="1544126"/>
                      <a:pt x="2641063" y="1541335"/>
                      <a:pt x="2637084" y="1539724"/>
                    </a:cubicBezTo>
                    <a:cubicBezTo>
                      <a:pt x="2636546" y="1539510"/>
                      <a:pt x="2636116" y="1539295"/>
                      <a:pt x="2635579" y="1539188"/>
                    </a:cubicBezTo>
                    <a:cubicBezTo>
                      <a:pt x="2635686" y="1539295"/>
                      <a:pt x="2635686" y="1539402"/>
                      <a:pt x="2635686" y="1539617"/>
                    </a:cubicBezTo>
                    <a:cubicBezTo>
                      <a:pt x="2635471" y="1540368"/>
                      <a:pt x="2634396" y="1540261"/>
                      <a:pt x="2632890" y="1539939"/>
                    </a:cubicBezTo>
                    <a:cubicBezTo>
                      <a:pt x="2633105" y="1539832"/>
                      <a:pt x="2633213" y="1539832"/>
                      <a:pt x="2633428" y="1539832"/>
                    </a:cubicBezTo>
                    <a:cubicBezTo>
                      <a:pt x="2633643" y="1539724"/>
                      <a:pt x="2634396" y="1539295"/>
                      <a:pt x="2635041" y="1539188"/>
                    </a:cubicBezTo>
                    <a:cubicBezTo>
                      <a:pt x="2633966" y="1539080"/>
                      <a:pt x="2632783" y="1539188"/>
                      <a:pt x="2631815" y="1539617"/>
                    </a:cubicBezTo>
                    <a:cubicBezTo>
                      <a:pt x="2628588" y="1538651"/>
                      <a:pt x="2624287" y="1536719"/>
                      <a:pt x="2622351" y="1536396"/>
                    </a:cubicBezTo>
                    <a:lnTo>
                      <a:pt x="2593745" y="1531781"/>
                    </a:lnTo>
                    <a:cubicBezTo>
                      <a:pt x="2580410" y="1529848"/>
                      <a:pt x="2567182" y="1528131"/>
                      <a:pt x="2553847" y="1526628"/>
                    </a:cubicBezTo>
                    <a:cubicBezTo>
                      <a:pt x="2540512" y="1525125"/>
                      <a:pt x="2527177" y="1523944"/>
                      <a:pt x="2513842" y="1522871"/>
                    </a:cubicBezTo>
                    <a:cubicBezTo>
                      <a:pt x="2488677" y="1520938"/>
                      <a:pt x="2463082" y="1519113"/>
                      <a:pt x="2437380" y="1518147"/>
                    </a:cubicBezTo>
                    <a:cubicBezTo>
                      <a:pt x="2420388" y="1517503"/>
                      <a:pt x="2403289" y="1517288"/>
                      <a:pt x="2386298" y="1517396"/>
                    </a:cubicBezTo>
                    <a:cubicBezTo>
                      <a:pt x="2343281" y="1517610"/>
                      <a:pt x="2300265" y="1520080"/>
                      <a:pt x="2258539" y="1525018"/>
                    </a:cubicBezTo>
                    <a:cubicBezTo>
                      <a:pt x="2257463" y="1525125"/>
                      <a:pt x="2257678" y="1526628"/>
                      <a:pt x="2256818" y="1527057"/>
                    </a:cubicBezTo>
                    <a:cubicBezTo>
                      <a:pt x="2241870" y="1520724"/>
                      <a:pt x="2226814" y="1514390"/>
                      <a:pt x="2211865" y="1508056"/>
                    </a:cubicBezTo>
                    <a:cubicBezTo>
                      <a:pt x="2168204" y="1489378"/>
                      <a:pt x="2124650" y="1470699"/>
                      <a:pt x="2081095" y="1452020"/>
                    </a:cubicBezTo>
                    <a:cubicBezTo>
                      <a:pt x="2117337" y="1446116"/>
                      <a:pt x="2153363" y="1440319"/>
                      <a:pt x="2189389" y="1434737"/>
                    </a:cubicBezTo>
                    <a:cubicBezTo>
                      <a:pt x="2213479" y="1430980"/>
                      <a:pt x="2237568" y="1427437"/>
                      <a:pt x="2261765" y="1424002"/>
                    </a:cubicBezTo>
                    <a:cubicBezTo>
                      <a:pt x="2281767" y="1421104"/>
                      <a:pt x="2301878" y="1418313"/>
                      <a:pt x="2321988" y="1415844"/>
                    </a:cubicBezTo>
                    <a:cubicBezTo>
                      <a:pt x="2342098" y="1413267"/>
                      <a:pt x="2362209" y="1410798"/>
                      <a:pt x="2382426" y="1408866"/>
                    </a:cubicBezTo>
                    <a:cubicBezTo>
                      <a:pt x="2398665" y="1407149"/>
                      <a:pt x="2415011" y="1406075"/>
                      <a:pt x="2431357" y="1405646"/>
                    </a:cubicBezTo>
                    <a:cubicBezTo>
                      <a:pt x="2447811" y="1405109"/>
                      <a:pt x="2464158" y="1405216"/>
                      <a:pt x="2480504" y="1405860"/>
                    </a:cubicBezTo>
                    <a:lnTo>
                      <a:pt x="2513949" y="1408115"/>
                    </a:lnTo>
                    <a:cubicBezTo>
                      <a:pt x="2514810" y="1408222"/>
                      <a:pt x="2527714" y="1409510"/>
                      <a:pt x="2530296" y="1409295"/>
                    </a:cubicBezTo>
                    <a:cubicBezTo>
                      <a:pt x="2537716" y="1408651"/>
                      <a:pt x="2537501" y="1401996"/>
                      <a:pt x="2536856" y="1400278"/>
                    </a:cubicBezTo>
                    <a:cubicBezTo>
                      <a:pt x="2536640" y="1399634"/>
                      <a:pt x="2535780" y="1396521"/>
                      <a:pt x="2531156" y="1395233"/>
                    </a:cubicBezTo>
                    <a:cubicBezTo>
                      <a:pt x="2530511" y="1395125"/>
                      <a:pt x="2529865" y="1395018"/>
                      <a:pt x="2529220" y="1395018"/>
                    </a:cubicBezTo>
                    <a:cubicBezTo>
                      <a:pt x="2529327" y="1395125"/>
                      <a:pt x="2529435" y="1395340"/>
                      <a:pt x="2529435" y="1395555"/>
                    </a:cubicBezTo>
                    <a:cubicBezTo>
                      <a:pt x="2529435" y="1396306"/>
                      <a:pt x="2528252" y="1396414"/>
                      <a:pt x="2526639" y="1396306"/>
                    </a:cubicBezTo>
                    <a:cubicBezTo>
                      <a:pt x="2527069" y="1395877"/>
                      <a:pt x="2527499" y="1395447"/>
                      <a:pt x="2528037" y="1395125"/>
                    </a:cubicBezTo>
                    <a:cubicBezTo>
                      <a:pt x="2527069" y="1395233"/>
                      <a:pt x="2526209" y="1395662"/>
                      <a:pt x="2525456" y="1396199"/>
                    </a:cubicBezTo>
                    <a:cubicBezTo>
                      <a:pt x="2521477" y="1395662"/>
                      <a:pt x="2515777" y="1394052"/>
                      <a:pt x="2515347" y="1394052"/>
                    </a:cubicBezTo>
                    <a:lnTo>
                      <a:pt x="2481364" y="1390509"/>
                    </a:lnTo>
                    <a:cubicBezTo>
                      <a:pt x="2464588" y="1389329"/>
                      <a:pt x="2447919" y="1388792"/>
                      <a:pt x="2431142" y="1388792"/>
                    </a:cubicBezTo>
                    <a:cubicBezTo>
                      <a:pt x="2414258" y="1388899"/>
                      <a:pt x="2397482" y="1389651"/>
                      <a:pt x="2380813" y="1390939"/>
                    </a:cubicBezTo>
                    <a:cubicBezTo>
                      <a:pt x="2360273" y="1392549"/>
                      <a:pt x="2339947" y="1394481"/>
                      <a:pt x="2319730" y="1396843"/>
                    </a:cubicBezTo>
                    <a:cubicBezTo>
                      <a:pt x="2299404" y="1399205"/>
                      <a:pt x="2279079" y="1401996"/>
                      <a:pt x="2258968" y="1405002"/>
                    </a:cubicBezTo>
                    <a:cubicBezTo>
                      <a:pt x="2234664" y="1408759"/>
                      <a:pt x="2210575" y="1412945"/>
                      <a:pt x="2186486" y="1417347"/>
                    </a:cubicBezTo>
                    <a:cubicBezTo>
                      <a:pt x="2150459" y="1423895"/>
                      <a:pt x="2114541" y="1430980"/>
                      <a:pt x="2078407" y="1438065"/>
                    </a:cubicBezTo>
                    <a:cubicBezTo>
                      <a:pt x="2074535" y="1438709"/>
                      <a:pt x="2071954" y="1442359"/>
                      <a:pt x="2072599" y="1446331"/>
                    </a:cubicBezTo>
                    <a:cubicBezTo>
                      <a:pt x="2073352" y="1449981"/>
                      <a:pt x="2076793" y="1452020"/>
                      <a:pt x="2080342" y="1451698"/>
                    </a:cubicBezTo>
                    <a:cubicBezTo>
                      <a:pt x="2072814" y="1448478"/>
                      <a:pt x="2065179" y="1445150"/>
                      <a:pt x="2057651" y="1441930"/>
                    </a:cubicBezTo>
                    <a:cubicBezTo>
                      <a:pt x="2057544" y="1441607"/>
                      <a:pt x="2057221" y="1441178"/>
                      <a:pt x="2057113" y="1440963"/>
                    </a:cubicBezTo>
                    <a:cubicBezTo>
                      <a:pt x="2056898" y="1440641"/>
                      <a:pt x="2056683" y="1440427"/>
                      <a:pt x="2056468" y="1440105"/>
                    </a:cubicBezTo>
                    <a:lnTo>
                      <a:pt x="2055931" y="1441178"/>
                    </a:lnTo>
                    <a:cubicBezTo>
                      <a:pt x="2055931" y="1440427"/>
                      <a:pt x="2055931" y="1439783"/>
                      <a:pt x="2055715" y="1439031"/>
                    </a:cubicBezTo>
                    <a:lnTo>
                      <a:pt x="2056468" y="1440105"/>
                    </a:lnTo>
                    <a:cubicBezTo>
                      <a:pt x="2057544" y="1438065"/>
                      <a:pt x="2057651" y="1436777"/>
                      <a:pt x="2055393" y="1437958"/>
                    </a:cubicBezTo>
                    <a:lnTo>
                      <a:pt x="2055285" y="1437636"/>
                    </a:lnTo>
                    <a:cubicBezTo>
                      <a:pt x="2053672" y="1434308"/>
                      <a:pt x="2049585" y="1432805"/>
                      <a:pt x="2046144" y="1434415"/>
                    </a:cubicBezTo>
                    <a:cubicBezTo>
                      <a:pt x="2046037" y="1434415"/>
                      <a:pt x="2045069" y="1435381"/>
                      <a:pt x="2044316" y="1436240"/>
                    </a:cubicBezTo>
                    <a:cubicBezTo>
                      <a:pt x="1991728" y="1413697"/>
                      <a:pt x="1939140" y="1391261"/>
                      <a:pt x="1886553" y="1368610"/>
                    </a:cubicBezTo>
                    <a:cubicBezTo>
                      <a:pt x="1934731" y="1351971"/>
                      <a:pt x="1983770" y="1337908"/>
                      <a:pt x="2033239" y="1326208"/>
                    </a:cubicBezTo>
                    <a:cubicBezTo>
                      <a:pt x="2053995" y="1321269"/>
                      <a:pt x="2074858" y="1316761"/>
                      <a:pt x="2095613" y="1312359"/>
                    </a:cubicBezTo>
                    <a:cubicBezTo>
                      <a:pt x="2126908" y="1305811"/>
                      <a:pt x="2158310" y="1299692"/>
                      <a:pt x="2189927" y="1294325"/>
                    </a:cubicBezTo>
                    <a:cubicBezTo>
                      <a:pt x="2206381" y="1291534"/>
                      <a:pt x="2222835" y="1289065"/>
                      <a:pt x="2239504" y="1286810"/>
                    </a:cubicBezTo>
                    <a:cubicBezTo>
                      <a:pt x="2256065" y="1284663"/>
                      <a:pt x="2272627" y="1282838"/>
                      <a:pt x="2289295" y="1281443"/>
                    </a:cubicBezTo>
                    <a:lnTo>
                      <a:pt x="2327150" y="1278974"/>
                    </a:lnTo>
                    <a:cubicBezTo>
                      <a:pt x="2329408" y="1278867"/>
                      <a:pt x="2340593" y="1279189"/>
                      <a:pt x="2344787" y="1278330"/>
                    </a:cubicBezTo>
                    <a:cubicBezTo>
                      <a:pt x="2351777" y="1276934"/>
                      <a:pt x="2352422" y="1271460"/>
                      <a:pt x="2351562" y="1268883"/>
                    </a:cubicBezTo>
                    <a:cubicBezTo>
                      <a:pt x="2350486" y="1265233"/>
                      <a:pt x="2346722" y="1263194"/>
                      <a:pt x="2343066" y="1264267"/>
                    </a:cubicBezTo>
                    <a:cubicBezTo>
                      <a:pt x="2342851" y="1264375"/>
                      <a:pt x="2342528" y="1264482"/>
                      <a:pt x="2342206" y="1264589"/>
                    </a:cubicBezTo>
                    <a:cubicBezTo>
                      <a:pt x="2342313" y="1264589"/>
                      <a:pt x="2342313" y="1264697"/>
                      <a:pt x="2342313" y="1264911"/>
                    </a:cubicBezTo>
                    <a:cubicBezTo>
                      <a:pt x="2342528" y="1265877"/>
                      <a:pt x="2341560" y="1266307"/>
                      <a:pt x="2339947" y="1266414"/>
                    </a:cubicBezTo>
                    <a:lnTo>
                      <a:pt x="2340055" y="1266307"/>
                    </a:lnTo>
                    <a:cubicBezTo>
                      <a:pt x="2340270" y="1266200"/>
                      <a:pt x="2340593" y="1265770"/>
                      <a:pt x="2341023" y="1265341"/>
                    </a:cubicBezTo>
                    <a:cubicBezTo>
                      <a:pt x="2340485" y="1265663"/>
                      <a:pt x="2340162" y="1265985"/>
                      <a:pt x="2339732" y="1266414"/>
                    </a:cubicBezTo>
                    <a:cubicBezTo>
                      <a:pt x="2335753" y="1266629"/>
                      <a:pt x="2328333" y="1264697"/>
                      <a:pt x="2326935" y="1264697"/>
                    </a:cubicBezTo>
                    <a:cubicBezTo>
                      <a:pt x="2320482" y="1264804"/>
                      <a:pt x="2313922" y="1264911"/>
                      <a:pt x="2307470" y="1265126"/>
                    </a:cubicBezTo>
                    <a:cubicBezTo>
                      <a:pt x="2301017" y="1265341"/>
                      <a:pt x="2294565" y="1265663"/>
                      <a:pt x="2288220" y="1266092"/>
                    </a:cubicBezTo>
                    <a:cubicBezTo>
                      <a:pt x="2271228" y="1267058"/>
                      <a:pt x="2254344" y="1268346"/>
                      <a:pt x="2237461" y="1270171"/>
                    </a:cubicBezTo>
                    <a:cubicBezTo>
                      <a:pt x="2220576" y="1271889"/>
                      <a:pt x="2203800" y="1274143"/>
                      <a:pt x="2187023" y="1276612"/>
                    </a:cubicBezTo>
                    <a:cubicBezTo>
                      <a:pt x="2155084" y="1281550"/>
                      <a:pt x="2123252" y="1286918"/>
                      <a:pt x="2091742" y="1293466"/>
                    </a:cubicBezTo>
                    <a:cubicBezTo>
                      <a:pt x="2070663" y="1297867"/>
                      <a:pt x="2049693" y="1302698"/>
                      <a:pt x="2028830" y="1308066"/>
                    </a:cubicBezTo>
                    <a:cubicBezTo>
                      <a:pt x="1976672" y="1321484"/>
                      <a:pt x="1925268" y="1337801"/>
                      <a:pt x="1875046" y="1357231"/>
                    </a:cubicBezTo>
                    <a:cubicBezTo>
                      <a:pt x="1872787" y="1357983"/>
                      <a:pt x="1873110" y="1360559"/>
                      <a:pt x="1872572" y="1362706"/>
                    </a:cubicBezTo>
                    <a:cubicBezTo>
                      <a:pt x="1837621" y="1347784"/>
                      <a:pt x="1802778" y="1332970"/>
                      <a:pt x="1767612" y="1318371"/>
                    </a:cubicBezTo>
                    <a:cubicBezTo>
                      <a:pt x="1733629" y="1304201"/>
                      <a:pt x="1699431" y="1290246"/>
                      <a:pt x="1665232" y="1276505"/>
                    </a:cubicBezTo>
                    <a:cubicBezTo>
                      <a:pt x="1707711" y="1258578"/>
                      <a:pt x="1749652" y="1240972"/>
                      <a:pt x="1792239" y="1226051"/>
                    </a:cubicBezTo>
                    <a:cubicBezTo>
                      <a:pt x="1813532" y="1218537"/>
                      <a:pt x="1834825" y="1211559"/>
                      <a:pt x="1856656" y="1204903"/>
                    </a:cubicBezTo>
                    <a:cubicBezTo>
                      <a:pt x="1888381" y="1195242"/>
                      <a:pt x="1920751" y="1186439"/>
                      <a:pt x="1954734" y="1179247"/>
                    </a:cubicBezTo>
                    <a:cubicBezTo>
                      <a:pt x="1973231" y="1175275"/>
                      <a:pt x="1991728" y="1171518"/>
                      <a:pt x="2010225" y="1167868"/>
                    </a:cubicBezTo>
                    <a:cubicBezTo>
                      <a:pt x="2028722" y="1164325"/>
                      <a:pt x="2047327" y="1160783"/>
                      <a:pt x="2065932" y="1157455"/>
                    </a:cubicBezTo>
                    <a:lnTo>
                      <a:pt x="2101528" y="1151444"/>
                    </a:lnTo>
                    <a:cubicBezTo>
                      <a:pt x="2104002" y="1151121"/>
                      <a:pt x="2108733" y="1149726"/>
                      <a:pt x="2112282" y="1148974"/>
                    </a:cubicBezTo>
                    <a:cubicBezTo>
                      <a:pt x="2114648" y="1150155"/>
                      <a:pt x="2117659" y="1149833"/>
                      <a:pt x="2119810" y="1147901"/>
                    </a:cubicBezTo>
                    <a:cubicBezTo>
                      <a:pt x="2123789" y="1144359"/>
                      <a:pt x="2122714" y="1140923"/>
                      <a:pt x="2122176" y="1139313"/>
                    </a:cubicBezTo>
                    <a:cubicBezTo>
                      <a:pt x="2121423" y="1137596"/>
                      <a:pt x="2119918" y="1135556"/>
                      <a:pt x="2116584" y="1134912"/>
                    </a:cubicBezTo>
                    <a:cubicBezTo>
                      <a:pt x="2115508" y="1134697"/>
                      <a:pt x="2113573" y="1134697"/>
                      <a:pt x="2111099" y="1135126"/>
                    </a:cubicBezTo>
                    <a:cubicBezTo>
                      <a:pt x="2107658" y="1135771"/>
                      <a:pt x="2102388" y="1137166"/>
                      <a:pt x="2099807" y="1137488"/>
                    </a:cubicBezTo>
                    <a:lnTo>
                      <a:pt x="2063351" y="1142426"/>
                    </a:lnTo>
                    <a:cubicBezTo>
                      <a:pt x="2040874" y="1145861"/>
                      <a:pt x="2018398" y="1149511"/>
                      <a:pt x="1995922" y="1153376"/>
                    </a:cubicBezTo>
                    <a:cubicBezTo>
                      <a:pt x="1980974" y="1155952"/>
                      <a:pt x="1966026" y="1158743"/>
                      <a:pt x="1951185" y="1161642"/>
                    </a:cubicBezTo>
                    <a:cubicBezTo>
                      <a:pt x="1928171" y="1166150"/>
                      <a:pt x="1905910" y="1171196"/>
                      <a:pt x="1884079" y="1176992"/>
                    </a:cubicBezTo>
                    <a:cubicBezTo>
                      <a:pt x="1861711" y="1183004"/>
                      <a:pt x="1839772" y="1189660"/>
                      <a:pt x="1818264" y="1196959"/>
                    </a:cubicBezTo>
                    <a:cubicBezTo>
                      <a:pt x="1792131" y="1205762"/>
                      <a:pt x="1766644" y="1215531"/>
                      <a:pt x="1741157" y="1225944"/>
                    </a:cubicBezTo>
                    <a:cubicBezTo>
                      <a:pt x="1709109" y="1239040"/>
                      <a:pt x="1677170" y="1253640"/>
                      <a:pt x="1644907" y="1268561"/>
                    </a:cubicBezTo>
                    <a:cubicBezTo>
                      <a:pt x="1643402" y="1268024"/>
                      <a:pt x="1641789" y="1267595"/>
                      <a:pt x="1639745" y="1266951"/>
                    </a:cubicBezTo>
                    <a:cubicBezTo>
                      <a:pt x="1639423" y="1266200"/>
                      <a:pt x="1638885" y="1264697"/>
                      <a:pt x="1638670" y="1264267"/>
                    </a:cubicBezTo>
                    <a:cubicBezTo>
                      <a:pt x="1638132" y="1262979"/>
                      <a:pt x="1637594" y="1262228"/>
                      <a:pt x="1637272" y="1261905"/>
                    </a:cubicBezTo>
                    <a:cubicBezTo>
                      <a:pt x="1635659" y="1259973"/>
                      <a:pt x="1633938" y="1259651"/>
                      <a:pt x="1632863" y="1259544"/>
                    </a:cubicBezTo>
                    <a:cubicBezTo>
                      <a:pt x="1630819" y="1259222"/>
                      <a:pt x="1629099" y="1259758"/>
                      <a:pt x="1627593" y="1261047"/>
                    </a:cubicBezTo>
                    <a:cubicBezTo>
                      <a:pt x="1627378" y="1261154"/>
                      <a:pt x="1626733" y="1261905"/>
                      <a:pt x="1626195" y="1262872"/>
                    </a:cubicBezTo>
                    <a:cubicBezTo>
                      <a:pt x="1617914" y="1260403"/>
                      <a:pt x="1608773" y="1257719"/>
                      <a:pt x="1599955" y="1254820"/>
                    </a:cubicBezTo>
                    <a:cubicBezTo>
                      <a:pt x="1591567" y="1252137"/>
                      <a:pt x="1583716" y="1249346"/>
                      <a:pt x="1578124" y="1246769"/>
                    </a:cubicBezTo>
                    <a:cubicBezTo>
                      <a:pt x="1575543" y="1245481"/>
                      <a:pt x="1571564" y="1244515"/>
                      <a:pt x="1572639" y="1243549"/>
                    </a:cubicBezTo>
                    <a:cubicBezTo>
                      <a:pt x="1570811" y="1240650"/>
                      <a:pt x="1567155" y="1239470"/>
                      <a:pt x="1563929" y="1240972"/>
                    </a:cubicBezTo>
                    <a:cubicBezTo>
                      <a:pt x="1560595" y="1242583"/>
                      <a:pt x="1559089" y="1246555"/>
                      <a:pt x="1560595" y="1249990"/>
                    </a:cubicBezTo>
                    <a:cubicBezTo>
                      <a:pt x="1561347" y="1251600"/>
                      <a:pt x="1562746" y="1253425"/>
                      <a:pt x="1565219" y="1255143"/>
                    </a:cubicBezTo>
                    <a:cubicBezTo>
                      <a:pt x="1568123" y="1257290"/>
                      <a:pt x="1572962" y="1259651"/>
                      <a:pt x="1578984" y="1262120"/>
                    </a:cubicBezTo>
                    <a:cubicBezTo>
                      <a:pt x="1592857" y="1267702"/>
                      <a:pt x="1612967" y="1273821"/>
                      <a:pt x="1627593" y="1278330"/>
                    </a:cubicBezTo>
                    <a:cubicBezTo>
                      <a:pt x="1625873" y="1280370"/>
                      <a:pt x="1623829" y="1282516"/>
                      <a:pt x="1624904" y="1285200"/>
                    </a:cubicBezTo>
                    <a:cubicBezTo>
                      <a:pt x="1626195" y="1288099"/>
                      <a:pt x="1629637" y="1288528"/>
                      <a:pt x="1632755" y="1288099"/>
                    </a:cubicBezTo>
                    <a:cubicBezTo>
                      <a:pt x="1632755" y="1288099"/>
                      <a:pt x="1632755" y="1288206"/>
                      <a:pt x="1632755" y="1288313"/>
                    </a:cubicBezTo>
                    <a:cubicBezTo>
                      <a:pt x="1635228" y="1295398"/>
                      <a:pt x="1637810" y="1302269"/>
                      <a:pt x="1640605" y="1309246"/>
                    </a:cubicBezTo>
                    <a:cubicBezTo>
                      <a:pt x="1643294" y="1316117"/>
                      <a:pt x="1646198" y="1322987"/>
                      <a:pt x="1649316" y="1329750"/>
                    </a:cubicBezTo>
                    <a:cubicBezTo>
                      <a:pt x="1659426" y="1352186"/>
                      <a:pt x="1669534" y="1374622"/>
                      <a:pt x="1679966" y="1396843"/>
                    </a:cubicBezTo>
                    <a:cubicBezTo>
                      <a:pt x="1686848" y="1411764"/>
                      <a:pt x="1693946" y="1426579"/>
                      <a:pt x="1701151" y="1441393"/>
                    </a:cubicBezTo>
                    <a:cubicBezTo>
                      <a:pt x="1717175" y="1473705"/>
                      <a:pt x="1734059" y="1507842"/>
                      <a:pt x="1752986" y="1541442"/>
                    </a:cubicBezTo>
                    <a:cubicBezTo>
                      <a:pt x="1771376" y="1574183"/>
                      <a:pt x="1791486" y="1606603"/>
                      <a:pt x="1813317" y="1637304"/>
                    </a:cubicBezTo>
                    <a:cubicBezTo>
                      <a:pt x="1843321" y="1679385"/>
                      <a:pt x="1876874" y="1718138"/>
                      <a:pt x="1914406" y="1750021"/>
                    </a:cubicBezTo>
                    <a:cubicBezTo>
                      <a:pt x="1917417" y="1752597"/>
                      <a:pt x="1921934" y="1752275"/>
                      <a:pt x="1924515" y="1749377"/>
                    </a:cubicBezTo>
                    <a:cubicBezTo>
                      <a:pt x="1927096" y="1746371"/>
                      <a:pt x="1926773" y="1741862"/>
                      <a:pt x="1923762" y="1739286"/>
                    </a:cubicBezTo>
                    <a:cubicBezTo>
                      <a:pt x="1887951" y="1707296"/>
                      <a:pt x="1856549" y="1668543"/>
                      <a:pt x="1828050" y="1626999"/>
                    </a:cubicBezTo>
                    <a:cubicBezTo>
                      <a:pt x="1807080" y="1596404"/>
                      <a:pt x="1787937" y="1564200"/>
                      <a:pt x="1769871" y="1531995"/>
                    </a:cubicBezTo>
                    <a:cubicBezTo>
                      <a:pt x="1751158" y="1498610"/>
                      <a:pt x="1733521" y="1465224"/>
                      <a:pt x="1717390" y="1433234"/>
                    </a:cubicBezTo>
                    <a:cubicBezTo>
                      <a:pt x="1708034" y="1415092"/>
                      <a:pt x="1699001" y="1396843"/>
                      <a:pt x="1689967" y="1378486"/>
                    </a:cubicBezTo>
                    <a:cubicBezTo>
                      <a:pt x="1681041" y="1360130"/>
                      <a:pt x="1672115" y="1341773"/>
                      <a:pt x="1663297" y="1323309"/>
                    </a:cubicBezTo>
                    <a:cubicBezTo>
                      <a:pt x="1660178" y="1316761"/>
                      <a:pt x="1657167" y="1310213"/>
                      <a:pt x="1654263" y="1303557"/>
                    </a:cubicBezTo>
                    <a:cubicBezTo>
                      <a:pt x="1651682" y="1297331"/>
                      <a:pt x="1649101" y="1291104"/>
                      <a:pt x="1646628" y="1284663"/>
                    </a:cubicBezTo>
                    <a:cubicBezTo>
                      <a:pt x="1685020" y="1300551"/>
                      <a:pt x="1723197" y="1316761"/>
                      <a:pt x="1761375" y="1333078"/>
                    </a:cubicBezTo>
                    <a:cubicBezTo>
                      <a:pt x="1788583" y="1344779"/>
                      <a:pt x="1815683" y="1356587"/>
                      <a:pt x="1842676" y="1368396"/>
                    </a:cubicBezTo>
                    <a:cubicBezTo>
                      <a:pt x="1843106" y="1369469"/>
                      <a:pt x="1842998" y="1370113"/>
                      <a:pt x="1843966" y="1371401"/>
                    </a:cubicBezTo>
                    <a:cubicBezTo>
                      <a:pt x="1846009" y="1374085"/>
                      <a:pt x="1849881" y="1377842"/>
                      <a:pt x="1850849" y="1380311"/>
                    </a:cubicBezTo>
                    <a:lnTo>
                      <a:pt x="1864722" y="1416488"/>
                    </a:lnTo>
                    <a:cubicBezTo>
                      <a:pt x="1872035" y="1433986"/>
                      <a:pt x="1880208" y="1451054"/>
                      <a:pt x="1889026" y="1467908"/>
                    </a:cubicBezTo>
                    <a:cubicBezTo>
                      <a:pt x="1897737" y="1484547"/>
                      <a:pt x="1907201" y="1500971"/>
                      <a:pt x="1916772" y="1517181"/>
                    </a:cubicBezTo>
                    <a:cubicBezTo>
                      <a:pt x="1933333" y="1544985"/>
                      <a:pt x="1949787" y="1572681"/>
                      <a:pt x="1967209" y="1599625"/>
                    </a:cubicBezTo>
                    <a:cubicBezTo>
                      <a:pt x="1984738" y="1626892"/>
                      <a:pt x="2003128" y="1653407"/>
                      <a:pt x="2022700" y="1679171"/>
                    </a:cubicBezTo>
                    <a:cubicBezTo>
                      <a:pt x="2048618" y="1713415"/>
                      <a:pt x="2076793" y="1746156"/>
                      <a:pt x="2107980" y="1776751"/>
                    </a:cubicBezTo>
                    <a:cubicBezTo>
                      <a:pt x="2110777" y="1779542"/>
                      <a:pt x="2115293" y="1779542"/>
                      <a:pt x="2118090" y="1776858"/>
                    </a:cubicBezTo>
                    <a:cubicBezTo>
                      <a:pt x="2120886" y="1774067"/>
                      <a:pt x="2120886" y="1769558"/>
                      <a:pt x="2118197" y="1766767"/>
                    </a:cubicBezTo>
                    <a:cubicBezTo>
                      <a:pt x="2088300" y="1735743"/>
                      <a:pt x="2061845" y="1702787"/>
                      <a:pt x="2037111" y="1668543"/>
                    </a:cubicBezTo>
                    <a:cubicBezTo>
                      <a:pt x="2018398" y="1642672"/>
                      <a:pt x="2000762" y="1616157"/>
                      <a:pt x="1983447" y="1589212"/>
                    </a:cubicBezTo>
                    <a:cubicBezTo>
                      <a:pt x="1966133" y="1562375"/>
                      <a:pt x="1949142" y="1535216"/>
                      <a:pt x="1932258" y="1507842"/>
                    </a:cubicBezTo>
                    <a:cubicBezTo>
                      <a:pt x="1920536" y="1488948"/>
                      <a:pt x="1909136" y="1469733"/>
                      <a:pt x="1898597" y="1450088"/>
                    </a:cubicBezTo>
                    <a:cubicBezTo>
                      <a:pt x="1891607" y="1437099"/>
                      <a:pt x="1884940" y="1423895"/>
                      <a:pt x="1878810" y="1410369"/>
                    </a:cubicBezTo>
                    <a:lnTo>
                      <a:pt x="1865367" y="1378272"/>
                    </a:lnTo>
                    <a:cubicBezTo>
                      <a:pt x="1869561" y="1380097"/>
                      <a:pt x="1873863" y="1381922"/>
                      <a:pt x="1878057" y="1383746"/>
                    </a:cubicBezTo>
                    <a:cubicBezTo>
                      <a:pt x="1935699" y="1408974"/>
                      <a:pt x="1993341" y="1434093"/>
                      <a:pt x="2050984" y="1459320"/>
                    </a:cubicBezTo>
                    <a:cubicBezTo>
                      <a:pt x="2056038" y="1468982"/>
                      <a:pt x="2061738" y="1479716"/>
                      <a:pt x="2062383" y="1480790"/>
                    </a:cubicBezTo>
                    <a:lnTo>
                      <a:pt x="2099485" y="1551855"/>
                    </a:lnTo>
                    <a:cubicBezTo>
                      <a:pt x="2121208" y="1592003"/>
                      <a:pt x="2143146" y="1630112"/>
                      <a:pt x="2168311" y="1666074"/>
                    </a:cubicBezTo>
                    <a:cubicBezTo>
                      <a:pt x="2193584" y="1702143"/>
                      <a:pt x="2221974" y="1735851"/>
                      <a:pt x="2254775" y="1768163"/>
                    </a:cubicBezTo>
                    <a:cubicBezTo>
                      <a:pt x="2267679" y="1780723"/>
                      <a:pt x="2281982" y="1799401"/>
                      <a:pt x="2298006" y="1812820"/>
                    </a:cubicBezTo>
                    <a:cubicBezTo>
                      <a:pt x="2305749" y="1819368"/>
                      <a:pt x="2314030" y="1824736"/>
                      <a:pt x="2322633" y="1827849"/>
                    </a:cubicBezTo>
                    <a:cubicBezTo>
                      <a:pt x="2326290" y="1829137"/>
                      <a:pt x="2330484" y="1827312"/>
                      <a:pt x="2331882" y="1823662"/>
                    </a:cubicBezTo>
                    <a:cubicBezTo>
                      <a:pt x="2333280" y="1819905"/>
                      <a:pt x="2331344" y="1815826"/>
                      <a:pt x="2327687" y="1814430"/>
                    </a:cubicBezTo>
                    <a:cubicBezTo>
                      <a:pt x="2318332" y="1810780"/>
                      <a:pt x="2309836" y="1803695"/>
                      <a:pt x="2301770" y="1795644"/>
                    </a:cubicBezTo>
                    <a:cubicBezTo>
                      <a:pt x="2288973" y="1782762"/>
                      <a:pt x="2277466" y="1767197"/>
                      <a:pt x="2266819" y="1756140"/>
                    </a:cubicBezTo>
                    <a:cubicBezTo>
                      <a:pt x="2235310" y="1724042"/>
                      <a:pt x="2208747" y="1690227"/>
                      <a:pt x="2184120" y="1655017"/>
                    </a:cubicBezTo>
                    <a:cubicBezTo>
                      <a:pt x="2159385" y="1619592"/>
                      <a:pt x="2136587" y="1582771"/>
                      <a:pt x="2114541" y="1543589"/>
                    </a:cubicBezTo>
                    <a:lnTo>
                      <a:pt x="2075611" y="1473705"/>
                    </a:lnTo>
                    <a:cubicBezTo>
                      <a:pt x="2075396" y="1473275"/>
                      <a:pt x="2074320" y="1471450"/>
                      <a:pt x="2072814" y="1468874"/>
                    </a:cubicBezTo>
                    <a:cubicBezTo>
                      <a:pt x="2098517" y="1480038"/>
                      <a:pt x="2124112" y="1491417"/>
                      <a:pt x="2149814" y="1502474"/>
                    </a:cubicBezTo>
                    <a:cubicBezTo>
                      <a:pt x="2182292" y="1516430"/>
                      <a:pt x="2214984" y="1530063"/>
                      <a:pt x="2247569" y="1543911"/>
                    </a:cubicBezTo>
                    <a:cubicBezTo>
                      <a:pt x="2246709" y="1551533"/>
                      <a:pt x="2250150" y="1562160"/>
                      <a:pt x="2257571" y="1574076"/>
                    </a:cubicBezTo>
                    <a:cubicBezTo>
                      <a:pt x="2268647" y="1591789"/>
                      <a:pt x="2287037" y="1612614"/>
                      <a:pt x="2301125" y="1627858"/>
                    </a:cubicBezTo>
                    <a:cubicBezTo>
                      <a:pt x="2321343" y="1649327"/>
                      <a:pt x="2342744" y="1673803"/>
                      <a:pt x="2365757" y="1697742"/>
                    </a:cubicBezTo>
                    <a:cubicBezTo>
                      <a:pt x="2380383" y="1713093"/>
                      <a:pt x="2395761" y="1728122"/>
                      <a:pt x="2411462" y="1742399"/>
                    </a:cubicBezTo>
                    <a:cubicBezTo>
                      <a:pt x="2439101" y="1767519"/>
                      <a:pt x="2468137" y="1789955"/>
                      <a:pt x="2497818" y="1806379"/>
                    </a:cubicBezTo>
                    <a:cubicBezTo>
                      <a:pt x="2501259" y="1808311"/>
                      <a:pt x="2505561" y="1807130"/>
                      <a:pt x="2507604" y="1803803"/>
                    </a:cubicBezTo>
                    <a:cubicBezTo>
                      <a:pt x="2509540" y="1800368"/>
                      <a:pt x="2508357" y="1795966"/>
                      <a:pt x="2504916" y="1794034"/>
                    </a:cubicBezTo>
                    <a:cubicBezTo>
                      <a:pt x="2476955" y="1777180"/>
                      <a:pt x="2449962" y="1754100"/>
                      <a:pt x="2423937" y="1729195"/>
                    </a:cubicBezTo>
                    <a:cubicBezTo>
                      <a:pt x="2408881" y="1714703"/>
                      <a:pt x="2394148" y="1699460"/>
                      <a:pt x="2379630" y="1684431"/>
                    </a:cubicBezTo>
                    <a:cubicBezTo>
                      <a:pt x="2356724" y="1660492"/>
                      <a:pt x="2334355" y="1636875"/>
                      <a:pt x="2313707" y="1615835"/>
                    </a:cubicBezTo>
                    <a:cubicBezTo>
                      <a:pt x="2301770" y="1603812"/>
                      <a:pt x="2286714" y="1588139"/>
                      <a:pt x="2275530" y="1573432"/>
                    </a:cubicBezTo>
                    <a:cubicBezTo>
                      <a:pt x="2269615" y="1565810"/>
                      <a:pt x="2264776" y="1558510"/>
                      <a:pt x="2262302" y="1552177"/>
                    </a:cubicBezTo>
                    <a:cubicBezTo>
                      <a:pt x="2261980" y="1551318"/>
                      <a:pt x="2262088" y="1550781"/>
                      <a:pt x="2261872" y="1549923"/>
                    </a:cubicBezTo>
                    <a:cubicBezTo>
                      <a:pt x="2285209" y="1559799"/>
                      <a:pt x="2308438" y="1569889"/>
                      <a:pt x="2331882" y="1579551"/>
                    </a:cubicBezTo>
                    <a:cubicBezTo>
                      <a:pt x="2483945" y="1642887"/>
                      <a:pt x="2637084" y="1703646"/>
                      <a:pt x="2791944" y="1760970"/>
                    </a:cubicBezTo>
                    <a:close/>
                    <a:moveTo>
                      <a:pt x="2114971" y="1148330"/>
                    </a:moveTo>
                    <a:cubicBezTo>
                      <a:pt x="2114971" y="1148223"/>
                      <a:pt x="2114756" y="1148438"/>
                      <a:pt x="2114648" y="1148438"/>
                    </a:cubicBezTo>
                    <a:lnTo>
                      <a:pt x="2114110" y="1148545"/>
                    </a:lnTo>
                    <a:cubicBezTo>
                      <a:pt x="2114541" y="1148760"/>
                      <a:pt x="2114971" y="1148867"/>
                      <a:pt x="2114971" y="114833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8" name="Google Shape;78;p2"/>
              <p:cNvSpPr/>
              <p:nvPr/>
            </p:nvSpPr>
            <p:spPr>
              <a:xfrm rot="1790023">
                <a:off x="7597329" y="9354915"/>
                <a:ext cx="329333" cy="324916"/>
              </a:xfrm>
              <a:custGeom>
                <a:avLst/>
                <a:gdLst/>
                <a:ahLst/>
                <a:cxnLst/>
                <a:rect l="l" t="t" r="r" b="b"/>
                <a:pathLst>
                  <a:path w="329323" h="324906" extrusionOk="0">
                    <a:moveTo>
                      <a:pt x="71743" y="295563"/>
                    </a:moveTo>
                    <a:cubicBezTo>
                      <a:pt x="-3321" y="244142"/>
                      <a:pt x="-22571" y="142805"/>
                      <a:pt x="28727" y="69378"/>
                    </a:cubicBezTo>
                    <a:cubicBezTo>
                      <a:pt x="80024" y="-4156"/>
                      <a:pt x="182618" y="-22083"/>
                      <a:pt x="257682" y="29337"/>
                    </a:cubicBezTo>
                    <a:cubicBezTo>
                      <a:pt x="332639" y="80758"/>
                      <a:pt x="351888" y="182095"/>
                      <a:pt x="300591" y="255629"/>
                    </a:cubicBezTo>
                    <a:cubicBezTo>
                      <a:pt x="249294" y="329055"/>
                      <a:pt x="146700" y="346983"/>
                      <a:pt x="71743" y="295563"/>
                    </a:cubicBezTo>
                    <a:lnTo>
                      <a:pt x="71743" y="295563"/>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9" name="Google Shape;79;p2"/>
              <p:cNvSpPr/>
              <p:nvPr/>
            </p:nvSpPr>
            <p:spPr>
              <a:xfrm rot="1790023">
                <a:off x="6734774" y="11625216"/>
                <a:ext cx="2658756" cy="2554867"/>
              </a:xfrm>
              <a:custGeom>
                <a:avLst/>
                <a:gdLst/>
                <a:ahLst/>
                <a:cxnLst/>
                <a:rect l="l" t="t" r="r" b="b"/>
                <a:pathLst>
                  <a:path w="2658673" h="2554787" extrusionOk="0">
                    <a:moveTo>
                      <a:pt x="2341014" y="1118258"/>
                    </a:moveTo>
                    <a:cubicBezTo>
                      <a:pt x="2249495" y="1106664"/>
                      <a:pt x="2182820" y="1045368"/>
                      <a:pt x="2118725" y="1037210"/>
                    </a:cubicBezTo>
                    <a:cubicBezTo>
                      <a:pt x="1812447" y="998350"/>
                      <a:pt x="1628014" y="1028407"/>
                      <a:pt x="1519935" y="1084765"/>
                    </a:cubicBezTo>
                    <a:cubicBezTo>
                      <a:pt x="1581018" y="961744"/>
                      <a:pt x="1604247" y="776137"/>
                      <a:pt x="1526602" y="515280"/>
                    </a:cubicBezTo>
                    <a:cubicBezTo>
                      <a:pt x="1505739" y="445181"/>
                      <a:pt x="1441967" y="376048"/>
                      <a:pt x="1424976" y="311102"/>
                    </a:cubicBezTo>
                    <a:cubicBezTo>
                      <a:pt x="1379593" y="137626"/>
                      <a:pt x="1412931" y="971"/>
                      <a:pt x="1394864" y="5"/>
                    </a:cubicBezTo>
                    <a:cubicBezTo>
                      <a:pt x="1376905" y="-1069"/>
                      <a:pt x="1377120" y="169723"/>
                      <a:pt x="1316897" y="305090"/>
                    </a:cubicBezTo>
                    <a:cubicBezTo>
                      <a:pt x="1279687" y="388822"/>
                      <a:pt x="1201505" y="434661"/>
                      <a:pt x="1175372" y="493381"/>
                    </a:cubicBezTo>
                    <a:cubicBezTo>
                      <a:pt x="1074714" y="719672"/>
                      <a:pt x="1041053" y="882091"/>
                      <a:pt x="1044279" y="999101"/>
                    </a:cubicBezTo>
                    <a:cubicBezTo>
                      <a:pt x="938996" y="922668"/>
                      <a:pt x="776716" y="865344"/>
                      <a:pt x="536469" y="865237"/>
                    </a:cubicBezTo>
                    <a:cubicBezTo>
                      <a:pt x="462695" y="865237"/>
                      <a:pt x="377737" y="906137"/>
                      <a:pt x="309987" y="903882"/>
                    </a:cubicBezTo>
                    <a:cubicBezTo>
                      <a:pt x="129210" y="897871"/>
                      <a:pt x="6290" y="827450"/>
                      <a:pt x="160" y="844304"/>
                    </a:cubicBezTo>
                    <a:cubicBezTo>
                      <a:pt x="-5862" y="861158"/>
                      <a:pt x="159536" y="909250"/>
                      <a:pt x="273530" y="1004898"/>
                    </a:cubicBezTo>
                    <a:cubicBezTo>
                      <a:pt x="343970" y="1063940"/>
                      <a:pt x="366338" y="1151214"/>
                      <a:pt x="415700" y="1192651"/>
                    </a:cubicBezTo>
                    <a:cubicBezTo>
                      <a:pt x="634869" y="1376325"/>
                      <a:pt x="797579" y="1452328"/>
                      <a:pt x="917273" y="1470899"/>
                    </a:cubicBezTo>
                    <a:cubicBezTo>
                      <a:pt x="804999" y="1545185"/>
                      <a:pt x="692511" y="1686885"/>
                      <a:pt x="618845" y="1933251"/>
                    </a:cubicBezTo>
                    <a:cubicBezTo>
                      <a:pt x="597875" y="2003350"/>
                      <a:pt x="613468" y="2095670"/>
                      <a:pt x="592067" y="2159328"/>
                    </a:cubicBezTo>
                    <a:cubicBezTo>
                      <a:pt x="534963" y="2329368"/>
                      <a:pt x="431939" y="2426090"/>
                      <a:pt x="446564" y="2436717"/>
                    </a:cubicBezTo>
                    <a:cubicBezTo>
                      <a:pt x="461082" y="2447237"/>
                      <a:pt x="554643" y="2303819"/>
                      <a:pt x="679499" y="2222556"/>
                    </a:cubicBezTo>
                    <a:cubicBezTo>
                      <a:pt x="756606" y="2172424"/>
                      <a:pt x="847478" y="2175967"/>
                      <a:pt x="901572" y="2140756"/>
                    </a:cubicBezTo>
                    <a:cubicBezTo>
                      <a:pt x="1097620" y="2013226"/>
                      <a:pt x="1212904" y="1901261"/>
                      <a:pt x="1277321" y="1805291"/>
                    </a:cubicBezTo>
                    <a:cubicBezTo>
                      <a:pt x="1315176" y="1921765"/>
                      <a:pt x="1401317" y="2054663"/>
                      <a:pt x="1563919" y="2192821"/>
                    </a:cubicBezTo>
                    <a:cubicBezTo>
                      <a:pt x="1619841" y="2240376"/>
                      <a:pt x="1711251" y="2263993"/>
                      <a:pt x="1761150" y="2309402"/>
                    </a:cubicBezTo>
                    <a:cubicBezTo>
                      <a:pt x="1894502" y="2430598"/>
                      <a:pt x="1941604" y="2563174"/>
                      <a:pt x="1957306" y="2554372"/>
                    </a:cubicBezTo>
                    <a:cubicBezTo>
                      <a:pt x="1972899" y="2545462"/>
                      <a:pt x="1879015" y="2402365"/>
                      <a:pt x="1855248" y="2256264"/>
                    </a:cubicBezTo>
                    <a:cubicBezTo>
                      <a:pt x="1840516" y="2165983"/>
                      <a:pt x="1880951" y="2085364"/>
                      <a:pt x="1870627" y="2022028"/>
                    </a:cubicBezTo>
                    <a:cubicBezTo>
                      <a:pt x="1832450" y="1787471"/>
                      <a:pt x="1774592" y="1635894"/>
                      <a:pt x="1710821" y="1538637"/>
                    </a:cubicBezTo>
                    <a:cubicBezTo>
                      <a:pt x="1839118" y="1542716"/>
                      <a:pt x="2002150" y="1501816"/>
                      <a:pt x="2197015" y="1376969"/>
                    </a:cubicBezTo>
                    <a:cubicBezTo>
                      <a:pt x="2258959" y="1337357"/>
                      <a:pt x="2307783" y="1257168"/>
                      <a:pt x="2365855" y="1222709"/>
                    </a:cubicBezTo>
                    <a:cubicBezTo>
                      <a:pt x="2521037" y="1130389"/>
                      <a:pt x="2662777" y="1123196"/>
                      <a:pt x="2658583" y="1105806"/>
                    </a:cubicBezTo>
                    <a:cubicBezTo>
                      <a:pt x="2654496" y="1088415"/>
                      <a:pt x="2489205" y="1137152"/>
                      <a:pt x="2341014" y="1118258"/>
                    </a:cubicBezTo>
                    <a:close/>
                    <a:moveTo>
                      <a:pt x="1368624" y="1411858"/>
                    </a:moveTo>
                    <a:cubicBezTo>
                      <a:pt x="1344642" y="1425705"/>
                      <a:pt x="1321091" y="1448678"/>
                      <a:pt x="1301626" y="1479380"/>
                    </a:cubicBezTo>
                    <a:cubicBezTo>
                      <a:pt x="1288075" y="1462204"/>
                      <a:pt x="1273235" y="1447927"/>
                      <a:pt x="1258502" y="1437514"/>
                    </a:cubicBezTo>
                    <a:cubicBezTo>
                      <a:pt x="1233229" y="1419479"/>
                      <a:pt x="1197095" y="1407349"/>
                      <a:pt x="1154939" y="1403484"/>
                    </a:cubicBezTo>
                    <a:cubicBezTo>
                      <a:pt x="1175802" y="1380404"/>
                      <a:pt x="1189783" y="1355070"/>
                      <a:pt x="1197848" y="1332312"/>
                    </a:cubicBezTo>
                    <a:cubicBezTo>
                      <a:pt x="1204624" y="1313204"/>
                      <a:pt x="1207419" y="1290339"/>
                      <a:pt x="1206559" y="1265326"/>
                    </a:cubicBezTo>
                    <a:cubicBezTo>
                      <a:pt x="1226024" y="1271660"/>
                      <a:pt x="1244952" y="1274988"/>
                      <a:pt x="1261835" y="1275846"/>
                    </a:cubicBezTo>
                    <a:cubicBezTo>
                      <a:pt x="1298399" y="1277564"/>
                      <a:pt x="1343137" y="1265326"/>
                      <a:pt x="1387121" y="1237845"/>
                    </a:cubicBezTo>
                    <a:cubicBezTo>
                      <a:pt x="1377120" y="1275846"/>
                      <a:pt x="1378410" y="1312452"/>
                      <a:pt x="1385508" y="1341115"/>
                    </a:cubicBezTo>
                    <a:cubicBezTo>
                      <a:pt x="1389702" y="1358290"/>
                      <a:pt x="1397875" y="1376325"/>
                      <a:pt x="1409490" y="1394360"/>
                    </a:cubicBezTo>
                    <a:cubicBezTo>
                      <a:pt x="1394327" y="1399190"/>
                      <a:pt x="1380346" y="1405095"/>
                      <a:pt x="1368624" y="141185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0" name="Google Shape;80;p2"/>
              <p:cNvSpPr/>
              <p:nvPr/>
            </p:nvSpPr>
            <p:spPr>
              <a:xfrm rot="1790023">
                <a:off x="7024477" y="11847806"/>
                <a:ext cx="2116295" cy="2126299"/>
              </a:xfrm>
              <a:custGeom>
                <a:avLst/>
                <a:gdLst/>
                <a:ahLst/>
                <a:cxnLst/>
                <a:rect l="l" t="t" r="r" b="b"/>
                <a:pathLst>
                  <a:path w="2116229" h="2126233" extrusionOk="0">
                    <a:moveTo>
                      <a:pt x="1055521" y="1370726"/>
                    </a:moveTo>
                    <a:cubicBezTo>
                      <a:pt x="1059393" y="1371477"/>
                      <a:pt x="1061974" y="1375234"/>
                      <a:pt x="1061221" y="1379099"/>
                    </a:cubicBezTo>
                    <a:cubicBezTo>
                      <a:pt x="1056705" y="1406688"/>
                      <a:pt x="1051865" y="1434491"/>
                      <a:pt x="1044767" y="1461758"/>
                    </a:cubicBezTo>
                    <a:cubicBezTo>
                      <a:pt x="1042509" y="1470883"/>
                      <a:pt x="1039820" y="1479900"/>
                      <a:pt x="1036809" y="1488917"/>
                    </a:cubicBezTo>
                    <a:cubicBezTo>
                      <a:pt x="1033906" y="1497827"/>
                      <a:pt x="1030572" y="1506737"/>
                      <a:pt x="1027130" y="1515432"/>
                    </a:cubicBezTo>
                    <a:cubicBezTo>
                      <a:pt x="1024765" y="1521336"/>
                      <a:pt x="1022399" y="1527240"/>
                      <a:pt x="1019818" y="1533145"/>
                    </a:cubicBezTo>
                    <a:cubicBezTo>
                      <a:pt x="1016054" y="1541947"/>
                      <a:pt x="1012182" y="1550535"/>
                      <a:pt x="1008203" y="1559230"/>
                    </a:cubicBezTo>
                    <a:cubicBezTo>
                      <a:pt x="1006805" y="1562236"/>
                      <a:pt x="1001966" y="1568892"/>
                      <a:pt x="999600" y="1573508"/>
                    </a:cubicBezTo>
                    <a:cubicBezTo>
                      <a:pt x="1000138" y="1574796"/>
                      <a:pt x="1000245" y="1576406"/>
                      <a:pt x="999815" y="1577802"/>
                    </a:cubicBezTo>
                    <a:cubicBezTo>
                      <a:pt x="999815" y="1577158"/>
                      <a:pt x="999277" y="1575870"/>
                      <a:pt x="998847" y="1575011"/>
                    </a:cubicBezTo>
                    <a:cubicBezTo>
                      <a:pt x="998202" y="1576621"/>
                      <a:pt x="998094" y="1577909"/>
                      <a:pt x="998954" y="1578231"/>
                    </a:cubicBezTo>
                    <a:cubicBezTo>
                      <a:pt x="999277" y="1578339"/>
                      <a:pt x="999600" y="1578231"/>
                      <a:pt x="999707" y="1578124"/>
                    </a:cubicBezTo>
                    <a:cubicBezTo>
                      <a:pt x="999492" y="1578768"/>
                      <a:pt x="999169" y="1579305"/>
                      <a:pt x="998740" y="1579949"/>
                    </a:cubicBezTo>
                    <a:cubicBezTo>
                      <a:pt x="996589" y="1583169"/>
                      <a:pt x="994223" y="1583599"/>
                      <a:pt x="993577" y="1583706"/>
                    </a:cubicBezTo>
                    <a:cubicBezTo>
                      <a:pt x="989921" y="1584565"/>
                      <a:pt x="987448" y="1582955"/>
                      <a:pt x="985835" y="1579627"/>
                    </a:cubicBezTo>
                    <a:cubicBezTo>
                      <a:pt x="985512" y="1578983"/>
                      <a:pt x="984866" y="1576943"/>
                      <a:pt x="985727" y="1573937"/>
                    </a:cubicBezTo>
                    <a:cubicBezTo>
                      <a:pt x="986695" y="1570502"/>
                      <a:pt x="992072" y="1558372"/>
                      <a:pt x="994008" y="1553326"/>
                    </a:cubicBezTo>
                    <a:lnTo>
                      <a:pt x="1010139" y="1509206"/>
                    </a:lnTo>
                    <a:cubicBezTo>
                      <a:pt x="1013903" y="1498364"/>
                      <a:pt x="1017237" y="1487414"/>
                      <a:pt x="1020570" y="1476464"/>
                    </a:cubicBezTo>
                    <a:cubicBezTo>
                      <a:pt x="1023904" y="1465515"/>
                      <a:pt x="1027023" y="1454565"/>
                      <a:pt x="1030142" y="1443508"/>
                    </a:cubicBezTo>
                    <a:cubicBezTo>
                      <a:pt x="1036379" y="1421180"/>
                      <a:pt x="1042079" y="1398744"/>
                      <a:pt x="1047241" y="1376415"/>
                    </a:cubicBezTo>
                    <a:cubicBezTo>
                      <a:pt x="1047993" y="1372551"/>
                      <a:pt x="1051757" y="1369974"/>
                      <a:pt x="1055521" y="1370726"/>
                    </a:cubicBezTo>
                    <a:close/>
                    <a:moveTo>
                      <a:pt x="739027" y="1206589"/>
                    </a:moveTo>
                    <a:cubicBezTo>
                      <a:pt x="723649" y="1211098"/>
                      <a:pt x="708593" y="1216466"/>
                      <a:pt x="693967" y="1222262"/>
                    </a:cubicBezTo>
                    <a:cubicBezTo>
                      <a:pt x="671168" y="1231387"/>
                      <a:pt x="649445" y="1241800"/>
                      <a:pt x="629120" y="1252749"/>
                    </a:cubicBezTo>
                    <a:cubicBezTo>
                      <a:pt x="625678" y="1254575"/>
                      <a:pt x="624280" y="1258868"/>
                      <a:pt x="626001" y="1262304"/>
                    </a:cubicBezTo>
                    <a:cubicBezTo>
                      <a:pt x="627829" y="1265846"/>
                      <a:pt x="632131" y="1267242"/>
                      <a:pt x="635572" y="1265524"/>
                    </a:cubicBezTo>
                    <a:cubicBezTo>
                      <a:pt x="655898" y="1255970"/>
                      <a:pt x="677836" y="1247382"/>
                      <a:pt x="700419" y="1239438"/>
                    </a:cubicBezTo>
                    <a:cubicBezTo>
                      <a:pt x="714830" y="1234285"/>
                      <a:pt x="729671" y="1229455"/>
                      <a:pt x="744619" y="1224946"/>
                    </a:cubicBezTo>
                    <a:cubicBezTo>
                      <a:pt x="763116" y="1219364"/>
                      <a:pt x="781936" y="1214211"/>
                      <a:pt x="800648" y="1210025"/>
                    </a:cubicBezTo>
                    <a:cubicBezTo>
                      <a:pt x="819898" y="1205838"/>
                      <a:pt x="839040" y="1202403"/>
                      <a:pt x="857860" y="1200363"/>
                    </a:cubicBezTo>
                    <a:cubicBezTo>
                      <a:pt x="861624" y="1200041"/>
                      <a:pt x="864528" y="1196821"/>
                      <a:pt x="864205" y="1193063"/>
                    </a:cubicBezTo>
                    <a:cubicBezTo>
                      <a:pt x="863882" y="1189306"/>
                      <a:pt x="860656" y="1186408"/>
                      <a:pt x="856892" y="1186730"/>
                    </a:cubicBezTo>
                    <a:cubicBezTo>
                      <a:pt x="837320" y="1187589"/>
                      <a:pt x="817317" y="1189736"/>
                      <a:pt x="797422" y="1193171"/>
                    </a:cubicBezTo>
                    <a:cubicBezTo>
                      <a:pt x="777849" y="1196499"/>
                      <a:pt x="758277" y="1200900"/>
                      <a:pt x="739027" y="1206589"/>
                    </a:cubicBezTo>
                    <a:close/>
                    <a:moveTo>
                      <a:pt x="953895" y="1249958"/>
                    </a:moveTo>
                    <a:cubicBezTo>
                      <a:pt x="942603" y="1260157"/>
                      <a:pt x="920127" y="1290858"/>
                      <a:pt x="916900" y="1294401"/>
                    </a:cubicBezTo>
                    <a:cubicBezTo>
                      <a:pt x="894102" y="1319950"/>
                      <a:pt x="872163" y="1345928"/>
                      <a:pt x="850547" y="1372229"/>
                    </a:cubicBezTo>
                    <a:cubicBezTo>
                      <a:pt x="828932" y="1398637"/>
                      <a:pt x="807853" y="1425367"/>
                      <a:pt x="786990" y="1452418"/>
                    </a:cubicBezTo>
                    <a:cubicBezTo>
                      <a:pt x="744834" y="1506737"/>
                      <a:pt x="702140" y="1561592"/>
                      <a:pt x="659447" y="1616233"/>
                    </a:cubicBezTo>
                    <a:cubicBezTo>
                      <a:pt x="660844" y="1615589"/>
                      <a:pt x="661382" y="1613656"/>
                      <a:pt x="662888" y="1613979"/>
                    </a:cubicBezTo>
                    <a:cubicBezTo>
                      <a:pt x="666759" y="1614837"/>
                      <a:pt x="669233" y="1618595"/>
                      <a:pt x="668373" y="1622459"/>
                    </a:cubicBezTo>
                    <a:cubicBezTo>
                      <a:pt x="660522" y="1662500"/>
                      <a:pt x="650305" y="1702219"/>
                      <a:pt x="637938" y="1741187"/>
                    </a:cubicBezTo>
                    <a:cubicBezTo>
                      <a:pt x="632991" y="1756752"/>
                      <a:pt x="627722" y="1772211"/>
                      <a:pt x="622022" y="1787562"/>
                    </a:cubicBezTo>
                    <a:cubicBezTo>
                      <a:pt x="613526" y="1810534"/>
                      <a:pt x="604278" y="1833185"/>
                      <a:pt x="594921" y="1855728"/>
                    </a:cubicBezTo>
                    <a:cubicBezTo>
                      <a:pt x="592233" y="1861847"/>
                      <a:pt x="579328" y="1900063"/>
                      <a:pt x="567929" y="1920674"/>
                    </a:cubicBezTo>
                    <a:cubicBezTo>
                      <a:pt x="564595" y="1926686"/>
                      <a:pt x="561261" y="1931409"/>
                      <a:pt x="558357" y="1933878"/>
                    </a:cubicBezTo>
                    <a:cubicBezTo>
                      <a:pt x="556099" y="1935810"/>
                      <a:pt x="553841" y="1936777"/>
                      <a:pt x="551797" y="1937099"/>
                    </a:cubicBezTo>
                    <a:cubicBezTo>
                      <a:pt x="548033" y="1937743"/>
                      <a:pt x="544592" y="1935167"/>
                      <a:pt x="543947" y="1931409"/>
                    </a:cubicBezTo>
                    <a:cubicBezTo>
                      <a:pt x="543409" y="1927974"/>
                      <a:pt x="545560" y="1924754"/>
                      <a:pt x="548786" y="1923787"/>
                    </a:cubicBezTo>
                    <a:cubicBezTo>
                      <a:pt x="549539" y="1924968"/>
                      <a:pt x="550937" y="1921426"/>
                      <a:pt x="552120" y="1919494"/>
                    </a:cubicBezTo>
                    <a:cubicBezTo>
                      <a:pt x="555346" y="1914341"/>
                      <a:pt x="558572" y="1906719"/>
                      <a:pt x="561799" y="1898560"/>
                    </a:cubicBezTo>
                    <a:cubicBezTo>
                      <a:pt x="569757" y="1878271"/>
                      <a:pt x="576962" y="1854011"/>
                      <a:pt x="578791" y="1849287"/>
                    </a:cubicBezTo>
                    <a:cubicBezTo>
                      <a:pt x="589330" y="1822235"/>
                      <a:pt x="599116" y="1794861"/>
                      <a:pt x="608795" y="1767273"/>
                    </a:cubicBezTo>
                    <a:cubicBezTo>
                      <a:pt x="615247" y="1749023"/>
                      <a:pt x="621699" y="1730774"/>
                      <a:pt x="627722" y="1712418"/>
                    </a:cubicBezTo>
                    <a:cubicBezTo>
                      <a:pt x="637185" y="1683433"/>
                      <a:pt x="645681" y="1654127"/>
                      <a:pt x="652886" y="1624499"/>
                    </a:cubicBezTo>
                    <a:cubicBezTo>
                      <a:pt x="639766" y="1641245"/>
                      <a:pt x="626969" y="1658099"/>
                      <a:pt x="613741" y="1674845"/>
                    </a:cubicBezTo>
                    <a:cubicBezTo>
                      <a:pt x="574811" y="1723904"/>
                      <a:pt x="535451" y="1772748"/>
                      <a:pt x="495553" y="1821055"/>
                    </a:cubicBezTo>
                    <a:cubicBezTo>
                      <a:pt x="428878" y="1902103"/>
                      <a:pt x="360804" y="1981863"/>
                      <a:pt x="291547" y="2059047"/>
                    </a:cubicBezTo>
                    <a:cubicBezTo>
                      <a:pt x="288966" y="2062053"/>
                      <a:pt x="284449" y="2062267"/>
                      <a:pt x="281438" y="2059691"/>
                    </a:cubicBezTo>
                    <a:cubicBezTo>
                      <a:pt x="278535" y="2057115"/>
                      <a:pt x="278212" y="2052606"/>
                      <a:pt x="280901" y="2049600"/>
                    </a:cubicBezTo>
                    <a:cubicBezTo>
                      <a:pt x="348974" y="1971665"/>
                      <a:pt x="415650" y="1891046"/>
                      <a:pt x="481358" y="1809568"/>
                    </a:cubicBezTo>
                    <a:cubicBezTo>
                      <a:pt x="508673" y="1775861"/>
                      <a:pt x="535559" y="1741831"/>
                      <a:pt x="562659" y="1707802"/>
                    </a:cubicBezTo>
                    <a:cubicBezTo>
                      <a:pt x="556529" y="1709519"/>
                      <a:pt x="549324" y="1712095"/>
                      <a:pt x="545883" y="1713062"/>
                    </a:cubicBezTo>
                    <a:cubicBezTo>
                      <a:pt x="537387" y="1715531"/>
                      <a:pt x="528891" y="1717999"/>
                      <a:pt x="520503" y="1720683"/>
                    </a:cubicBezTo>
                    <a:cubicBezTo>
                      <a:pt x="512115" y="1723367"/>
                      <a:pt x="503834" y="1726051"/>
                      <a:pt x="495553" y="1729056"/>
                    </a:cubicBezTo>
                    <a:cubicBezTo>
                      <a:pt x="479207" y="1734746"/>
                      <a:pt x="462968" y="1741187"/>
                      <a:pt x="446837" y="1747628"/>
                    </a:cubicBezTo>
                    <a:cubicBezTo>
                      <a:pt x="436083" y="1751922"/>
                      <a:pt x="425329" y="1756216"/>
                      <a:pt x="414575" y="1760617"/>
                    </a:cubicBezTo>
                    <a:cubicBezTo>
                      <a:pt x="387689" y="1771674"/>
                      <a:pt x="361019" y="1783482"/>
                      <a:pt x="334994" y="1796149"/>
                    </a:cubicBezTo>
                    <a:cubicBezTo>
                      <a:pt x="331553" y="1797975"/>
                      <a:pt x="327251" y="1796686"/>
                      <a:pt x="325423" y="1793144"/>
                    </a:cubicBezTo>
                    <a:cubicBezTo>
                      <a:pt x="323595" y="1789708"/>
                      <a:pt x="324885" y="1785415"/>
                      <a:pt x="328434" y="1783590"/>
                    </a:cubicBezTo>
                    <a:cubicBezTo>
                      <a:pt x="354136" y="1769420"/>
                      <a:pt x="380269" y="1755786"/>
                      <a:pt x="407154" y="1743549"/>
                    </a:cubicBezTo>
                    <a:cubicBezTo>
                      <a:pt x="417908" y="1738611"/>
                      <a:pt x="428663" y="1733995"/>
                      <a:pt x="439632" y="1729593"/>
                    </a:cubicBezTo>
                    <a:cubicBezTo>
                      <a:pt x="456193" y="1723152"/>
                      <a:pt x="472970" y="1717355"/>
                      <a:pt x="489853" y="1711988"/>
                    </a:cubicBezTo>
                    <a:cubicBezTo>
                      <a:pt x="498457" y="1709304"/>
                      <a:pt x="507060" y="1706728"/>
                      <a:pt x="515771" y="1704474"/>
                    </a:cubicBezTo>
                    <a:cubicBezTo>
                      <a:pt x="524482" y="1702112"/>
                      <a:pt x="533193" y="1700072"/>
                      <a:pt x="542011" y="1698032"/>
                    </a:cubicBezTo>
                    <a:cubicBezTo>
                      <a:pt x="549754" y="1696315"/>
                      <a:pt x="569112" y="1692772"/>
                      <a:pt x="573736" y="1693417"/>
                    </a:cubicBezTo>
                    <a:cubicBezTo>
                      <a:pt x="573951" y="1693417"/>
                      <a:pt x="573843" y="1693524"/>
                      <a:pt x="573951" y="1693632"/>
                    </a:cubicBezTo>
                    <a:cubicBezTo>
                      <a:pt x="582124" y="1683326"/>
                      <a:pt x="590405" y="1673128"/>
                      <a:pt x="598578" y="1662822"/>
                    </a:cubicBezTo>
                    <a:cubicBezTo>
                      <a:pt x="657188" y="1588859"/>
                      <a:pt x="715583" y="1515110"/>
                      <a:pt x="773333" y="1441791"/>
                    </a:cubicBezTo>
                    <a:cubicBezTo>
                      <a:pt x="794626" y="1414954"/>
                      <a:pt x="816242" y="1388331"/>
                      <a:pt x="838180" y="1362031"/>
                    </a:cubicBezTo>
                    <a:cubicBezTo>
                      <a:pt x="855387" y="1341527"/>
                      <a:pt x="873346" y="1321453"/>
                      <a:pt x="891198" y="1301486"/>
                    </a:cubicBezTo>
                    <a:cubicBezTo>
                      <a:pt x="889370" y="1302130"/>
                      <a:pt x="887757" y="1303848"/>
                      <a:pt x="886036" y="1302881"/>
                    </a:cubicBezTo>
                    <a:cubicBezTo>
                      <a:pt x="885821" y="1302774"/>
                      <a:pt x="885714" y="1302667"/>
                      <a:pt x="885498" y="1302559"/>
                    </a:cubicBezTo>
                    <a:cubicBezTo>
                      <a:pt x="882810" y="1303740"/>
                      <a:pt x="879369" y="1306102"/>
                      <a:pt x="877755" y="1306424"/>
                    </a:cubicBezTo>
                    <a:lnTo>
                      <a:pt x="849365" y="1313509"/>
                    </a:lnTo>
                    <a:lnTo>
                      <a:pt x="776021" y="1331114"/>
                    </a:lnTo>
                    <a:cubicBezTo>
                      <a:pt x="757201" y="1335838"/>
                      <a:pt x="738705" y="1341098"/>
                      <a:pt x="720207" y="1346465"/>
                    </a:cubicBezTo>
                    <a:cubicBezTo>
                      <a:pt x="701603" y="1351940"/>
                      <a:pt x="683105" y="1357522"/>
                      <a:pt x="664824" y="1363534"/>
                    </a:cubicBezTo>
                    <a:cubicBezTo>
                      <a:pt x="628045" y="1375557"/>
                      <a:pt x="591803" y="1388653"/>
                      <a:pt x="555992" y="1403789"/>
                    </a:cubicBezTo>
                    <a:cubicBezTo>
                      <a:pt x="552335" y="1405292"/>
                      <a:pt x="548141" y="1403682"/>
                      <a:pt x="546528" y="1400140"/>
                    </a:cubicBezTo>
                    <a:cubicBezTo>
                      <a:pt x="544915" y="1396490"/>
                      <a:pt x="546528" y="1392303"/>
                      <a:pt x="550184" y="1390693"/>
                    </a:cubicBezTo>
                    <a:cubicBezTo>
                      <a:pt x="585781" y="1374054"/>
                      <a:pt x="621914" y="1358918"/>
                      <a:pt x="658801" y="1345928"/>
                    </a:cubicBezTo>
                    <a:cubicBezTo>
                      <a:pt x="677298" y="1339380"/>
                      <a:pt x="695903" y="1333476"/>
                      <a:pt x="714830" y="1328001"/>
                    </a:cubicBezTo>
                    <a:cubicBezTo>
                      <a:pt x="733650" y="1322634"/>
                      <a:pt x="752685" y="1317910"/>
                      <a:pt x="771827" y="1313509"/>
                    </a:cubicBezTo>
                    <a:lnTo>
                      <a:pt x="845923" y="1298373"/>
                    </a:lnTo>
                    <a:lnTo>
                      <a:pt x="874852" y="1292468"/>
                    </a:lnTo>
                    <a:cubicBezTo>
                      <a:pt x="877325" y="1292039"/>
                      <a:pt x="881842" y="1290107"/>
                      <a:pt x="884853" y="1289355"/>
                    </a:cubicBezTo>
                    <a:cubicBezTo>
                      <a:pt x="887864" y="1288604"/>
                      <a:pt x="890338" y="1288711"/>
                      <a:pt x="891628" y="1289141"/>
                    </a:cubicBezTo>
                    <a:cubicBezTo>
                      <a:pt x="893994" y="1290107"/>
                      <a:pt x="895500" y="1291610"/>
                      <a:pt x="896145" y="1293649"/>
                    </a:cubicBezTo>
                    <a:cubicBezTo>
                      <a:pt x="896360" y="1294186"/>
                      <a:pt x="895822" y="1295474"/>
                      <a:pt x="895822" y="1296226"/>
                    </a:cubicBezTo>
                    <a:cubicBezTo>
                      <a:pt x="899264" y="1292361"/>
                      <a:pt x="902490" y="1288389"/>
                      <a:pt x="906039" y="1284632"/>
                    </a:cubicBezTo>
                    <a:cubicBezTo>
                      <a:pt x="908943" y="1281519"/>
                      <a:pt x="927332" y="1257365"/>
                      <a:pt x="939699" y="1244591"/>
                    </a:cubicBezTo>
                    <a:cubicBezTo>
                      <a:pt x="943248" y="1240941"/>
                      <a:pt x="946474" y="1238150"/>
                      <a:pt x="948840" y="1236647"/>
                    </a:cubicBezTo>
                    <a:cubicBezTo>
                      <a:pt x="951529" y="1234929"/>
                      <a:pt x="954002" y="1234608"/>
                      <a:pt x="955615" y="1234822"/>
                    </a:cubicBezTo>
                    <a:cubicBezTo>
                      <a:pt x="959379" y="1235252"/>
                      <a:pt x="962068" y="1238579"/>
                      <a:pt x="961638" y="1242337"/>
                    </a:cubicBezTo>
                    <a:cubicBezTo>
                      <a:pt x="961315" y="1245342"/>
                      <a:pt x="959057" y="1247704"/>
                      <a:pt x="956368" y="1248241"/>
                    </a:cubicBezTo>
                    <a:lnTo>
                      <a:pt x="956261" y="1248134"/>
                    </a:lnTo>
                    <a:cubicBezTo>
                      <a:pt x="956153" y="1247812"/>
                      <a:pt x="955830" y="1248026"/>
                      <a:pt x="955400" y="1248348"/>
                    </a:cubicBezTo>
                    <a:cubicBezTo>
                      <a:pt x="954970" y="1248455"/>
                      <a:pt x="954540" y="1248455"/>
                      <a:pt x="954110" y="1248348"/>
                    </a:cubicBezTo>
                    <a:cubicBezTo>
                      <a:pt x="954325" y="1248455"/>
                      <a:pt x="954755" y="1248563"/>
                      <a:pt x="955293" y="1248563"/>
                    </a:cubicBezTo>
                    <a:cubicBezTo>
                      <a:pt x="954863" y="1248992"/>
                      <a:pt x="954325" y="1249636"/>
                      <a:pt x="953895" y="1249958"/>
                    </a:cubicBezTo>
                    <a:close/>
                    <a:moveTo>
                      <a:pt x="567498" y="1697603"/>
                    </a:moveTo>
                    <a:cubicBezTo>
                      <a:pt x="567714" y="1696315"/>
                      <a:pt x="568251" y="1695242"/>
                      <a:pt x="569004" y="1696315"/>
                    </a:cubicBezTo>
                    <a:cubicBezTo>
                      <a:pt x="569112" y="1696315"/>
                      <a:pt x="568896" y="1696422"/>
                      <a:pt x="568789" y="1696422"/>
                    </a:cubicBezTo>
                    <a:cubicBezTo>
                      <a:pt x="568359" y="1696745"/>
                      <a:pt x="567821" y="1697174"/>
                      <a:pt x="567498" y="1697603"/>
                    </a:cubicBezTo>
                    <a:close/>
                    <a:moveTo>
                      <a:pt x="955293" y="1248563"/>
                    </a:moveTo>
                    <a:cubicBezTo>
                      <a:pt x="955830" y="1248670"/>
                      <a:pt x="956476" y="1248670"/>
                      <a:pt x="956368" y="1248241"/>
                    </a:cubicBezTo>
                    <a:cubicBezTo>
                      <a:pt x="956046" y="1248348"/>
                      <a:pt x="955723" y="1248348"/>
                      <a:pt x="955400" y="1248348"/>
                    </a:cubicBezTo>
                    <a:lnTo>
                      <a:pt x="955293" y="1248563"/>
                    </a:lnTo>
                    <a:close/>
                    <a:moveTo>
                      <a:pt x="787958" y="1471527"/>
                    </a:moveTo>
                    <a:cubicBezTo>
                      <a:pt x="784087" y="1471849"/>
                      <a:pt x="781183" y="1475284"/>
                      <a:pt x="781506" y="1479256"/>
                    </a:cubicBezTo>
                    <a:cubicBezTo>
                      <a:pt x="783334" y="1506307"/>
                      <a:pt x="782474" y="1533574"/>
                      <a:pt x="780108" y="1560733"/>
                    </a:cubicBezTo>
                    <a:cubicBezTo>
                      <a:pt x="778387" y="1581130"/>
                      <a:pt x="775591" y="1601419"/>
                      <a:pt x="772365" y="1621600"/>
                    </a:cubicBezTo>
                    <a:cubicBezTo>
                      <a:pt x="769031" y="1641996"/>
                      <a:pt x="765374" y="1662178"/>
                      <a:pt x="760966" y="1682145"/>
                    </a:cubicBezTo>
                    <a:cubicBezTo>
                      <a:pt x="758277" y="1695242"/>
                      <a:pt x="755266" y="1708123"/>
                      <a:pt x="751717" y="1721005"/>
                    </a:cubicBezTo>
                    <a:cubicBezTo>
                      <a:pt x="749351" y="1729486"/>
                      <a:pt x="746770" y="1737859"/>
                      <a:pt x="743867" y="1746232"/>
                    </a:cubicBezTo>
                    <a:cubicBezTo>
                      <a:pt x="741716" y="1752673"/>
                      <a:pt x="733327" y="1763193"/>
                      <a:pt x="729241" y="1770493"/>
                    </a:cubicBezTo>
                    <a:cubicBezTo>
                      <a:pt x="726337" y="1775538"/>
                      <a:pt x="725369" y="1779832"/>
                      <a:pt x="725907" y="1782302"/>
                    </a:cubicBezTo>
                    <a:cubicBezTo>
                      <a:pt x="726337" y="1784663"/>
                      <a:pt x="727520" y="1786488"/>
                      <a:pt x="729456" y="1787776"/>
                    </a:cubicBezTo>
                    <a:cubicBezTo>
                      <a:pt x="731069" y="1788742"/>
                      <a:pt x="733435" y="1789708"/>
                      <a:pt x="737199" y="1789065"/>
                    </a:cubicBezTo>
                    <a:cubicBezTo>
                      <a:pt x="740963" y="1788528"/>
                      <a:pt x="743544" y="1784985"/>
                      <a:pt x="742898" y="1781228"/>
                    </a:cubicBezTo>
                    <a:cubicBezTo>
                      <a:pt x="742683" y="1779940"/>
                      <a:pt x="742146" y="1778759"/>
                      <a:pt x="741285" y="1777793"/>
                    </a:cubicBezTo>
                    <a:cubicBezTo>
                      <a:pt x="745910" y="1770171"/>
                      <a:pt x="755696" y="1758685"/>
                      <a:pt x="758492" y="1751707"/>
                    </a:cubicBezTo>
                    <a:cubicBezTo>
                      <a:pt x="762794" y="1740972"/>
                      <a:pt x="766450" y="1730130"/>
                      <a:pt x="769784" y="1719180"/>
                    </a:cubicBezTo>
                    <a:cubicBezTo>
                      <a:pt x="773118" y="1708338"/>
                      <a:pt x="776021" y="1697281"/>
                      <a:pt x="778710" y="1686224"/>
                    </a:cubicBezTo>
                    <a:cubicBezTo>
                      <a:pt x="782796" y="1669370"/>
                      <a:pt x="786668" y="1652302"/>
                      <a:pt x="789679" y="1635019"/>
                    </a:cubicBezTo>
                    <a:cubicBezTo>
                      <a:pt x="792690" y="1617843"/>
                      <a:pt x="794949" y="1600453"/>
                      <a:pt x="796562" y="1583062"/>
                    </a:cubicBezTo>
                    <a:cubicBezTo>
                      <a:pt x="799680" y="1547959"/>
                      <a:pt x="799573" y="1512749"/>
                      <a:pt x="795701" y="1477967"/>
                    </a:cubicBezTo>
                    <a:cubicBezTo>
                      <a:pt x="795379" y="1473996"/>
                      <a:pt x="791937" y="1471097"/>
                      <a:pt x="787958" y="1471527"/>
                    </a:cubicBezTo>
                    <a:close/>
                    <a:moveTo>
                      <a:pt x="952174" y="1297514"/>
                    </a:moveTo>
                    <a:cubicBezTo>
                      <a:pt x="948302" y="1298158"/>
                      <a:pt x="945722" y="1301808"/>
                      <a:pt x="946367" y="1305672"/>
                    </a:cubicBezTo>
                    <a:cubicBezTo>
                      <a:pt x="950238" y="1331758"/>
                      <a:pt x="951851" y="1357737"/>
                      <a:pt x="952174" y="1383715"/>
                    </a:cubicBezTo>
                    <a:cubicBezTo>
                      <a:pt x="952389" y="1403253"/>
                      <a:pt x="951636" y="1422790"/>
                      <a:pt x="950561" y="1442327"/>
                    </a:cubicBezTo>
                    <a:cubicBezTo>
                      <a:pt x="949378" y="1461865"/>
                      <a:pt x="947980" y="1481403"/>
                      <a:pt x="945829" y="1501047"/>
                    </a:cubicBezTo>
                    <a:cubicBezTo>
                      <a:pt x="944754" y="1511568"/>
                      <a:pt x="943463" y="1521980"/>
                      <a:pt x="942065" y="1532393"/>
                    </a:cubicBezTo>
                    <a:cubicBezTo>
                      <a:pt x="940775" y="1542806"/>
                      <a:pt x="939269" y="1553326"/>
                      <a:pt x="937763" y="1563739"/>
                    </a:cubicBezTo>
                    <a:cubicBezTo>
                      <a:pt x="936796" y="1570717"/>
                      <a:pt x="929268" y="1582740"/>
                      <a:pt x="928192" y="1589181"/>
                    </a:cubicBezTo>
                    <a:cubicBezTo>
                      <a:pt x="927332" y="1594226"/>
                      <a:pt x="928837" y="1597769"/>
                      <a:pt x="931419" y="1599701"/>
                    </a:cubicBezTo>
                    <a:cubicBezTo>
                      <a:pt x="933032" y="1600989"/>
                      <a:pt x="935398" y="1602063"/>
                      <a:pt x="938732" y="1601848"/>
                    </a:cubicBezTo>
                    <a:cubicBezTo>
                      <a:pt x="942495" y="1601633"/>
                      <a:pt x="945399" y="1598520"/>
                      <a:pt x="945291" y="1594763"/>
                    </a:cubicBezTo>
                    <a:cubicBezTo>
                      <a:pt x="945184" y="1592616"/>
                      <a:pt x="944109" y="1590899"/>
                      <a:pt x="942710" y="1589718"/>
                    </a:cubicBezTo>
                    <a:cubicBezTo>
                      <a:pt x="943678" y="1587141"/>
                      <a:pt x="945399" y="1584136"/>
                      <a:pt x="947012" y="1581023"/>
                    </a:cubicBezTo>
                    <a:cubicBezTo>
                      <a:pt x="949701" y="1575762"/>
                      <a:pt x="952174" y="1570287"/>
                      <a:pt x="953035" y="1566316"/>
                    </a:cubicBezTo>
                    <a:cubicBezTo>
                      <a:pt x="955400" y="1553756"/>
                      <a:pt x="957766" y="1541196"/>
                      <a:pt x="959810" y="1528636"/>
                    </a:cubicBezTo>
                    <a:cubicBezTo>
                      <a:pt x="961315" y="1520156"/>
                      <a:pt x="962606" y="1511675"/>
                      <a:pt x="963788" y="1503302"/>
                    </a:cubicBezTo>
                    <a:cubicBezTo>
                      <a:pt x="966370" y="1483335"/>
                      <a:pt x="968736" y="1463368"/>
                      <a:pt x="969811" y="1443401"/>
                    </a:cubicBezTo>
                    <a:cubicBezTo>
                      <a:pt x="970671" y="1430090"/>
                      <a:pt x="970886" y="1416671"/>
                      <a:pt x="970779" y="1403253"/>
                    </a:cubicBezTo>
                    <a:cubicBezTo>
                      <a:pt x="970241" y="1369867"/>
                      <a:pt x="966907" y="1336589"/>
                      <a:pt x="960455" y="1303311"/>
                    </a:cubicBezTo>
                    <a:cubicBezTo>
                      <a:pt x="959702" y="1299446"/>
                      <a:pt x="956046" y="1296762"/>
                      <a:pt x="952174" y="1297514"/>
                    </a:cubicBezTo>
                    <a:close/>
                    <a:moveTo>
                      <a:pt x="371666" y="1617306"/>
                    </a:moveTo>
                    <a:cubicBezTo>
                      <a:pt x="373601" y="1620742"/>
                      <a:pt x="377903" y="1621922"/>
                      <a:pt x="381344" y="1619990"/>
                    </a:cubicBezTo>
                    <a:cubicBezTo>
                      <a:pt x="423931" y="1596803"/>
                      <a:pt x="467377" y="1575977"/>
                      <a:pt x="511469" y="1556762"/>
                    </a:cubicBezTo>
                    <a:cubicBezTo>
                      <a:pt x="529214" y="1549140"/>
                      <a:pt x="546958" y="1541733"/>
                      <a:pt x="564918" y="1534648"/>
                    </a:cubicBezTo>
                    <a:cubicBezTo>
                      <a:pt x="591588" y="1524020"/>
                      <a:pt x="618688" y="1513930"/>
                      <a:pt x="646326" y="1505020"/>
                    </a:cubicBezTo>
                    <a:cubicBezTo>
                      <a:pt x="652779" y="1502873"/>
                      <a:pt x="708055" y="1480973"/>
                      <a:pt x="731177" y="1476357"/>
                    </a:cubicBezTo>
                    <a:cubicBezTo>
                      <a:pt x="732682" y="1476035"/>
                      <a:pt x="734510" y="1475391"/>
                      <a:pt x="735693" y="1475177"/>
                    </a:cubicBezTo>
                    <a:cubicBezTo>
                      <a:pt x="735263" y="1474854"/>
                      <a:pt x="734941" y="1474425"/>
                      <a:pt x="734725" y="1474210"/>
                    </a:cubicBezTo>
                    <a:cubicBezTo>
                      <a:pt x="735048" y="1474640"/>
                      <a:pt x="735478" y="1474854"/>
                      <a:pt x="735908" y="1475177"/>
                    </a:cubicBezTo>
                    <a:cubicBezTo>
                      <a:pt x="736554" y="1475069"/>
                      <a:pt x="737091" y="1475177"/>
                      <a:pt x="736984" y="1475606"/>
                    </a:cubicBezTo>
                    <a:lnTo>
                      <a:pt x="736984" y="1475820"/>
                    </a:lnTo>
                    <a:cubicBezTo>
                      <a:pt x="739350" y="1476894"/>
                      <a:pt x="742361" y="1476464"/>
                      <a:pt x="744404" y="1474532"/>
                    </a:cubicBezTo>
                    <a:cubicBezTo>
                      <a:pt x="747200" y="1471956"/>
                      <a:pt x="747308" y="1467662"/>
                      <a:pt x="744727" y="1464871"/>
                    </a:cubicBezTo>
                    <a:cubicBezTo>
                      <a:pt x="743544" y="1463583"/>
                      <a:pt x="741716" y="1462509"/>
                      <a:pt x="738812" y="1462080"/>
                    </a:cubicBezTo>
                    <a:cubicBezTo>
                      <a:pt x="735156" y="1461436"/>
                      <a:pt x="727735" y="1462509"/>
                      <a:pt x="718271" y="1464656"/>
                    </a:cubicBezTo>
                    <a:cubicBezTo>
                      <a:pt x="691601" y="1471097"/>
                      <a:pt x="646972" y="1486877"/>
                      <a:pt x="641164" y="1488595"/>
                    </a:cubicBezTo>
                    <a:cubicBezTo>
                      <a:pt x="612881" y="1496968"/>
                      <a:pt x="585135" y="1506200"/>
                      <a:pt x="557820" y="1516720"/>
                    </a:cubicBezTo>
                    <a:cubicBezTo>
                      <a:pt x="539645" y="1523806"/>
                      <a:pt x="521578" y="1531427"/>
                      <a:pt x="503834" y="1539478"/>
                    </a:cubicBezTo>
                    <a:cubicBezTo>
                      <a:pt x="459527" y="1559660"/>
                      <a:pt x="416618" y="1582847"/>
                      <a:pt x="374354" y="1607645"/>
                    </a:cubicBezTo>
                    <a:cubicBezTo>
                      <a:pt x="370913" y="1609577"/>
                      <a:pt x="369730" y="1613871"/>
                      <a:pt x="371666" y="1617306"/>
                    </a:cubicBezTo>
                    <a:close/>
                    <a:moveTo>
                      <a:pt x="735693" y="1475177"/>
                    </a:moveTo>
                    <a:cubicBezTo>
                      <a:pt x="736231" y="1475820"/>
                      <a:pt x="736769" y="1476250"/>
                      <a:pt x="736984" y="1475820"/>
                    </a:cubicBezTo>
                    <a:cubicBezTo>
                      <a:pt x="736554" y="1475606"/>
                      <a:pt x="736231" y="1475391"/>
                      <a:pt x="735908" y="1475177"/>
                    </a:cubicBezTo>
                    <a:lnTo>
                      <a:pt x="735693" y="1475177"/>
                    </a:lnTo>
                    <a:close/>
                    <a:moveTo>
                      <a:pt x="1401589" y="1309430"/>
                    </a:moveTo>
                    <a:lnTo>
                      <a:pt x="1385566" y="1291825"/>
                    </a:lnTo>
                    <a:cubicBezTo>
                      <a:pt x="1377608" y="1283666"/>
                      <a:pt x="1369220" y="1276044"/>
                      <a:pt x="1360509" y="1268852"/>
                    </a:cubicBezTo>
                    <a:cubicBezTo>
                      <a:pt x="1351905" y="1261552"/>
                      <a:pt x="1342872" y="1254789"/>
                      <a:pt x="1333731" y="1248241"/>
                    </a:cubicBezTo>
                    <a:cubicBezTo>
                      <a:pt x="1319213" y="1237935"/>
                      <a:pt x="1305232" y="1229240"/>
                      <a:pt x="1291144" y="1222048"/>
                    </a:cubicBezTo>
                    <a:cubicBezTo>
                      <a:pt x="1275766" y="1214211"/>
                      <a:pt x="1260495" y="1207985"/>
                      <a:pt x="1244794" y="1202939"/>
                    </a:cubicBezTo>
                    <a:cubicBezTo>
                      <a:pt x="1215005" y="1193278"/>
                      <a:pt x="1183818" y="1188018"/>
                      <a:pt x="1147900" y="1183187"/>
                    </a:cubicBezTo>
                    <a:cubicBezTo>
                      <a:pt x="1144028" y="1182543"/>
                      <a:pt x="1140372" y="1185227"/>
                      <a:pt x="1139726" y="1189092"/>
                    </a:cubicBezTo>
                    <a:cubicBezTo>
                      <a:pt x="1139081" y="1192956"/>
                      <a:pt x="1141769" y="1196606"/>
                      <a:pt x="1145641" y="1197250"/>
                    </a:cubicBezTo>
                    <a:cubicBezTo>
                      <a:pt x="1180269" y="1203476"/>
                      <a:pt x="1210166" y="1210347"/>
                      <a:pt x="1238879" y="1220545"/>
                    </a:cubicBezTo>
                    <a:cubicBezTo>
                      <a:pt x="1253505" y="1225698"/>
                      <a:pt x="1267808" y="1231816"/>
                      <a:pt x="1282326" y="1239224"/>
                    </a:cubicBezTo>
                    <a:cubicBezTo>
                      <a:pt x="1295769" y="1245986"/>
                      <a:pt x="1309319" y="1253715"/>
                      <a:pt x="1323407" y="1263162"/>
                    </a:cubicBezTo>
                    <a:cubicBezTo>
                      <a:pt x="1332441" y="1269174"/>
                      <a:pt x="1341366" y="1275400"/>
                      <a:pt x="1349970" y="1282056"/>
                    </a:cubicBezTo>
                    <a:cubicBezTo>
                      <a:pt x="1358573" y="1288604"/>
                      <a:pt x="1366854" y="1295474"/>
                      <a:pt x="1374812" y="1302881"/>
                    </a:cubicBezTo>
                    <a:lnTo>
                      <a:pt x="1390943" y="1318769"/>
                    </a:lnTo>
                    <a:cubicBezTo>
                      <a:pt x="1391803" y="1319628"/>
                      <a:pt x="1393954" y="1321668"/>
                      <a:pt x="1395460" y="1323278"/>
                    </a:cubicBezTo>
                    <a:cubicBezTo>
                      <a:pt x="1395567" y="1323922"/>
                      <a:pt x="1395782" y="1324458"/>
                      <a:pt x="1396105" y="1324995"/>
                    </a:cubicBezTo>
                    <a:cubicBezTo>
                      <a:pt x="1395997" y="1324673"/>
                      <a:pt x="1395997" y="1324458"/>
                      <a:pt x="1395997" y="1324458"/>
                    </a:cubicBezTo>
                    <a:cubicBezTo>
                      <a:pt x="1395997" y="1324351"/>
                      <a:pt x="1395997" y="1324137"/>
                      <a:pt x="1396105" y="1324029"/>
                    </a:cubicBezTo>
                    <a:cubicBezTo>
                      <a:pt x="1396750" y="1324888"/>
                      <a:pt x="1397073" y="1325639"/>
                      <a:pt x="1396643" y="1325961"/>
                    </a:cubicBezTo>
                    <a:lnTo>
                      <a:pt x="1397503" y="1327035"/>
                    </a:lnTo>
                    <a:cubicBezTo>
                      <a:pt x="1398256" y="1327894"/>
                      <a:pt x="1398901" y="1328216"/>
                      <a:pt x="1399224" y="1328431"/>
                    </a:cubicBezTo>
                    <a:cubicBezTo>
                      <a:pt x="1400944" y="1329504"/>
                      <a:pt x="1402558" y="1329397"/>
                      <a:pt x="1403525" y="1329289"/>
                    </a:cubicBezTo>
                    <a:cubicBezTo>
                      <a:pt x="1405891" y="1328967"/>
                      <a:pt x="1407504" y="1327679"/>
                      <a:pt x="1408687" y="1325639"/>
                    </a:cubicBezTo>
                    <a:cubicBezTo>
                      <a:pt x="1409117" y="1324781"/>
                      <a:pt x="1409870" y="1323063"/>
                      <a:pt x="1409117" y="1320487"/>
                    </a:cubicBezTo>
                    <a:cubicBezTo>
                      <a:pt x="1409117" y="1320272"/>
                      <a:pt x="1408795" y="1319413"/>
                      <a:pt x="1408042" y="1318232"/>
                    </a:cubicBezTo>
                    <a:cubicBezTo>
                      <a:pt x="1407074" y="1316729"/>
                      <a:pt x="1403310" y="1311362"/>
                      <a:pt x="1401589" y="1309430"/>
                    </a:cubicBezTo>
                    <a:close/>
                    <a:moveTo>
                      <a:pt x="1216296" y="867260"/>
                    </a:moveTo>
                    <a:cubicBezTo>
                      <a:pt x="1215650" y="866830"/>
                      <a:pt x="1215005" y="866723"/>
                      <a:pt x="1214683" y="868118"/>
                    </a:cubicBezTo>
                    <a:lnTo>
                      <a:pt x="1215866" y="867367"/>
                    </a:lnTo>
                    <a:cubicBezTo>
                      <a:pt x="1216081" y="867260"/>
                      <a:pt x="1216188" y="867260"/>
                      <a:pt x="1216296" y="867260"/>
                    </a:cubicBezTo>
                    <a:close/>
                    <a:moveTo>
                      <a:pt x="1216296" y="867260"/>
                    </a:moveTo>
                    <a:cubicBezTo>
                      <a:pt x="1216296" y="867260"/>
                      <a:pt x="1216403" y="867260"/>
                      <a:pt x="1216511" y="867152"/>
                    </a:cubicBezTo>
                    <a:cubicBezTo>
                      <a:pt x="1215650" y="868011"/>
                      <a:pt x="1215005" y="869085"/>
                      <a:pt x="1214683" y="870265"/>
                    </a:cubicBezTo>
                    <a:cubicBezTo>
                      <a:pt x="1214683" y="869514"/>
                      <a:pt x="1214683" y="868763"/>
                      <a:pt x="1214790" y="868118"/>
                    </a:cubicBezTo>
                    <a:cubicBezTo>
                      <a:pt x="1210488" y="870695"/>
                      <a:pt x="1202315" y="875096"/>
                      <a:pt x="1201455" y="875740"/>
                    </a:cubicBezTo>
                    <a:cubicBezTo>
                      <a:pt x="1195863" y="879497"/>
                      <a:pt x="1190593" y="883791"/>
                      <a:pt x="1185431" y="888193"/>
                    </a:cubicBezTo>
                    <a:cubicBezTo>
                      <a:pt x="1180377" y="892594"/>
                      <a:pt x="1175645" y="897210"/>
                      <a:pt x="1170806" y="901826"/>
                    </a:cubicBezTo>
                    <a:cubicBezTo>
                      <a:pt x="1161772" y="911058"/>
                      <a:pt x="1152093" y="920504"/>
                      <a:pt x="1142952" y="930810"/>
                    </a:cubicBezTo>
                    <a:cubicBezTo>
                      <a:pt x="1133919" y="940901"/>
                      <a:pt x="1125423" y="951743"/>
                      <a:pt x="1117895" y="963015"/>
                    </a:cubicBezTo>
                    <a:cubicBezTo>
                      <a:pt x="1107356" y="978688"/>
                      <a:pt x="1098968" y="995327"/>
                      <a:pt x="1093699" y="1012610"/>
                    </a:cubicBezTo>
                    <a:cubicBezTo>
                      <a:pt x="1092515" y="1016367"/>
                      <a:pt x="1094451" y="1020339"/>
                      <a:pt x="1098215" y="1021627"/>
                    </a:cubicBezTo>
                    <a:cubicBezTo>
                      <a:pt x="1101872" y="1022916"/>
                      <a:pt x="1105958" y="1020876"/>
                      <a:pt x="1107249" y="1017226"/>
                    </a:cubicBezTo>
                    <a:cubicBezTo>
                      <a:pt x="1113163" y="1001768"/>
                      <a:pt x="1122304" y="987276"/>
                      <a:pt x="1132736" y="973427"/>
                    </a:cubicBezTo>
                    <a:cubicBezTo>
                      <a:pt x="1140372" y="963122"/>
                      <a:pt x="1148867" y="953246"/>
                      <a:pt x="1157470" y="943477"/>
                    </a:cubicBezTo>
                    <a:cubicBezTo>
                      <a:pt x="1166289" y="933387"/>
                      <a:pt x="1175107" y="923403"/>
                      <a:pt x="1183711" y="914064"/>
                    </a:cubicBezTo>
                    <a:cubicBezTo>
                      <a:pt x="1188765" y="908481"/>
                      <a:pt x="1193927" y="902900"/>
                      <a:pt x="1199304" y="897639"/>
                    </a:cubicBezTo>
                    <a:cubicBezTo>
                      <a:pt x="1202960" y="894204"/>
                      <a:pt x="1206617" y="890877"/>
                      <a:pt x="1210488" y="887763"/>
                    </a:cubicBezTo>
                    <a:cubicBezTo>
                      <a:pt x="1211241" y="887119"/>
                      <a:pt x="1220060" y="881430"/>
                      <a:pt x="1223609" y="878961"/>
                    </a:cubicBezTo>
                    <a:cubicBezTo>
                      <a:pt x="1228556" y="875418"/>
                      <a:pt x="1227803" y="870051"/>
                      <a:pt x="1227587" y="869729"/>
                    </a:cubicBezTo>
                    <a:cubicBezTo>
                      <a:pt x="1226297" y="866186"/>
                      <a:pt x="1222318" y="864361"/>
                      <a:pt x="1218769" y="865757"/>
                    </a:cubicBezTo>
                    <a:cubicBezTo>
                      <a:pt x="1218124" y="865971"/>
                      <a:pt x="1217371" y="866401"/>
                      <a:pt x="1216833" y="866938"/>
                    </a:cubicBezTo>
                    <a:cubicBezTo>
                      <a:pt x="1216511" y="866508"/>
                      <a:pt x="1216511" y="867367"/>
                      <a:pt x="1216296" y="867260"/>
                    </a:cubicBezTo>
                    <a:close/>
                    <a:moveTo>
                      <a:pt x="836352" y="916533"/>
                    </a:moveTo>
                    <a:cubicBezTo>
                      <a:pt x="846461" y="933816"/>
                      <a:pt x="856247" y="951207"/>
                      <a:pt x="865066" y="968060"/>
                    </a:cubicBezTo>
                    <a:cubicBezTo>
                      <a:pt x="880767" y="997903"/>
                      <a:pt x="893671" y="1025921"/>
                      <a:pt x="901092" y="1048357"/>
                    </a:cubicBezTo>
                    <a:cubicBezTo>
                      <a:pt x="902167" y="1052222"/>
                      <a:pt x="906146" y="1054261"/>
                      <a:pt x="909910" y="1053188"/>
                    </a:cubicBezTo>
                    <a:cubicBezTo>
                      <a:pt x="913674" y="1052007"/>
                      <a:pt x="915825" y="1048035"/>
                      <a:pt x="914749" y="1044278"/>
                    </a:cubicBezTo>
                    <a:cubicBezTo>
                      <a:pt x="908190" y="1020769"/>
                      <a:pt x="896683" y="991140"/>
                      <a:pt x="881519" y="959794"/>
                    </a:cubicBezTo>
                    <a:cubicBezTo>
                      <a:pt x="873024" y="942404"/>
                      <a:pt x="863453" y="924369"/>
                      <a:pt x="852914" y="906764"/>
                    </a:cubicBezTo>
                    <a:cubicBezTo>
                      <a:pt x="840008" y="884972"/>
                      <a:pt x="825705" y="863610"/>
                      <a:pt x="811080" y="844072"/>
                    </a:cubicBezTo>
                    <a:cubicBezTo>
                      <a:pt x="794734" y="821958"/>
                      <a:pt x="777849" y="802314"/>
                      <a:pt x="761718" y="786641"/>
                    </a:cubicBezTo>
                    <a:cubicBezTo>
                      <a:pt x="759137" y="783957"/>
                      <a:pt x="754728" y="783957"/>
                      <a:pt x="752040" y="786533"/>
                    </a:cubicBezTo>
                    <a:cubicBezTo>
                      <a:pt x="749351" y="789217"/>
                      <a:pt x="749351" y="793511"/>
                      <a:pt x="751932" y="796195"/>
                    </a:cubicBezTo>
                    <a:cubicBezTo>
                      <a:pt x="766773" y="812082"/>
                      <a:pt x="782044" y="832049"/>
                      <a:pt x="797099" y="854056"/>
                    </a:cubicBezTo>
                    <a:cubicBezTo>
                      <a:pt x="810650" y="873701"/>
                      <a:pt x="823770" y="895063"/>
                      <a:pt x="836352" y="916533"/>
                    </a:cubicBezTo>
                    <a:close/>
                    <a:moveTo>
                      <a:pt x="1537952" y="2093721"/>
                    </a:moveTo>
                    <a:cubicBezTo>
                      <a:pt x="1527735" y="2073969"/>
                      <a:pt x="1519670" y="2048741"/>
                      <a:pt x="1512357" y="2034249"/>
                    </a:cubicBezTo>
                    <a:cubicBezTo>
                      <a:pt x="1485472" y="1980682"/>
                      <a:pt x="1461813" y="1925612"/>
                      <a:pt x="1436218" y="1871508"/>
                    </a:cubicBezTo>
                    <a:cubicBezTo>
                      <a:pt x="1429765" y="1857875"/>
                      <a:pt x="1423205" y="1844349"/>
                      <a:pt x="1416430" y="1830823"/>
                    </a:cubicBezTo>
                    <a:cubicBezTo>
                      <a:pt x="1380511" y="1759973"/>
                      <a:pt x="1344485" y="1689123"/>
                      <a:pt x="1307598" y="1618809"/>
                    </a:cubicBezTo>
                    <a:cubicBezTo>
                      <a:pt x="1270712" y="1548388"/>
                      <a:pt x="1232857" y="1478611"/>
                      <a:pt x="1194572" y="1408835"/>
                    </a:cubicBezTo>
                    <a:cubicBezTo>
                      <a:pt x="1171558" y="1367076"/>
                      <a:pt x="1144781" y="1326605"/>
                      <a:pt x="1120476" y="1285169"/>
                    </a:cubicBezTo>
                    <a:cubicBezTo>
                      <a:pt x="1110152" y="1267564"/>
                      <a:pt x="1100259" y="1249744"/>
                      <a:pt x="1091225" y="1231495"/>
                    </a:cubicBezTo>
                    <a:cubicBezTo>
                      <a:pt x="1089504" y="1227952"/>
                      <a:pt x="1085310" y="1226449"/>
                      <a:pt x="1081761" y="1228167"/>
                    </a:cubicBezTo>
                    <a:cubicBezTo>
                      <a:pt x="1078212" y="1229884"/>
                      <a:pt x="1076707" y="1234178"/>
                      <a:pt x="1078428" y="1237721"/>
                    </a:cubicBezTo>
                    <a:cubicBezTo>
                      <a:pt x="1087246" y="1256399"/>
                      <a:pt x="1097033" y="1274649"/>
                      <a:pt x="1107249" y="1292791"/>
                    </a:cubicBezTo>
                    <a:cubicBezTo>
                      <a:pt x="1130908" y="1334442"/>
                      <a:pt x="1157040" y="1375020"/>
                      <a:pt x="1179409" y="1417101"/>
                    </a:cubicBezTo>
                    <a:cubicBezTo>
                      <a:pt x="1185001" y="1427514"/>
                      <a:pt x="1190486" y="1438034"/>
                      <a:pt x="1195970" y="1448554"/>
                    </a:cubicBezTo>
                    <a:cubicBezTo>
                      <a:pt x="1194680" y="1446085"/>
                      <a:pt x="1192529" y="1443830"/>
                      <a:pt x="1188443" y="1443079"/>
                    </a:cubicBezTo>
                    <a:cubicBezTo>
                      <a:pt x="1184679" y="1442435"/>
                      <a:pt x="1181130" y="1444797"/>
                      <a:pt x="1180377" y="1448447"/>
                    </a:cubicBezTo>
                    <a:cubicBezTo>
                      <a:pt x="1179947" y="1450916"/>
                      <a:pt x="1180700" y="1453170"/>
                      <a:pt x="1182313" y="1454780"/>
                    </a:cubicBezTo>
                    <a:cubicBezTo>
                      <a:pt x="1181130" y="1456820"/>
                      <a:pt x="1178871" y="1460684"/>
                      <a:pt x="1177043" y="1463261"/>
                    </a:cubicBezTo>
                    <a:cubicBezTo>
                      <a:pt x="1173602" y="1468199"/>
                      <a:pt x="1170376" y="1473244"/>
                      <a:pt x="1168978" y="1477216"/>
                    </a:cubicBezTo>
                    <a:cubicBezTo>
                      <a:pt x="1164353" y="1490527"/>
                      <a:pt x="1159729" y="1503839"/>
                      <a:pt x="1155427" y="1517364"/>
                    </a:cubicBezTo>
                    <a:cubicBezTo>
                      <a:pt x="1152524" y="1526382"/>
                      <a:pt x="1149835" y="1535506"/>
                      <a:pt x="1147254" y="1544631"/>
                    </a:cubicBezTo>
                    <a:cubicBezTo>
                      <a:pt x="1141769" y="1564920"/>
                      <a:pt x="1136392" y="1585424"/>
                      <a:pt x="1131876" y="1606035"/>
                    </a:cubicBezTo>
                    <a:cubicBezTo>
                      <a:pt x="1128865" y="1619883"/>
                      <a:pt x="1126284" y="1633731"/>
                      <a:pt x="1123918" y="1647686"/>
                    </a:cubicBezTo>
                    <a:cubicBezTo>
                      <a:pt x="1118218" y="1682575"/>
                      <a:pt x="1114562" y="1717785"/>
                      <a:pt x="1113378" y="1753102"/>
                    </a:cubicBezTo>
                    <a:cubicBezTo>
                      <a:pt x="1113163" y="1756967"/>
                      <a:pt x="1116175" y="1760402"/>
                      <a:pt x="1120154" y="1760617"/>
                    </a:cubicBezTo>
                    <a:cubicBezTo>
                      <a:pt x="1124025" y="1760832"/>
                      <a:pt x="1127359" y="1757719"/>
                      <a:pt x="1127574" y="1753854"/>
                    </a:cubicBezTo>
                    <a:cubicBezTo>
                      <a:pt x="1129725" y="1726158"/>
                      <a:pt x="1133704" y="1698784"/>
                      <a:pt x="1138436" y="1671410"/>
                    </a:cubicBezTo>
                    <a:cubicBezTo>
                      <a:pt x="1142092" y="1650906"/>
                      <a:pt x="1146394" y="1630510"/>
                      <a:pt x="1150803" y="1610221"/>
                    </a:cubicBezTo>
                    <a:cubicBezTo>
                      <a:pt x="1155212" y="1589718"/>
                      <a:pt x="1159729" y="1569321"/>
                      <a:pt x="1164783" y="1549140"/>
                    </a:cubicBezTo>
                    <a:cubicBezTo>
                      <a:pt x="1167579" y="1537868"/>
                      <a:pt x="1170591" y="1526704"/>
                      <a:pt x="1173709" y="1515540"/>
                    </a:cubicBezTo>
                    <a:cubicBezTo>
                      <a:pt x="1176935" y="1504268"/>
                      <a:pt x="1180162" y="1493104"/>
                      <a:pt x="1183603" y="1481940"/>
                    </a:cubicBezTo>
                    <a:cubicBezTo>
                      <a:pt x="1184679" y="1478290"/>
                      <a:pt x="1188012" y="1473459"/>
                      <a:pt x="1190808" y="1468950"/>
                    </a:cubicBezTo>
                    <a:cubicBezTo>
                      <a:pt x="1193605" y="1464441"/>
                      <a:pt x="1195970" y="1460147"/>
                      <a:pt x="1196723" y="1456927"/>
                    </a:cubicBezTo>
                    <a:cubicBezTo>
                      <a:pt x="1197583" y="1453492"/>
                      <a:pt x="1197261" y="1450808"/>
                      <a:pt x="1196078" y="1448661"/>
                    </a:cubicBezTo>
                    <a:cubicBezTo>
                      <a:pt x="1220382" y="1494177"/>
                      <a:pt x="1244472" y="1539800"/>
                      <a:pt x="1268453" y="1585531"/>
                    </a:cubicBezTo>
                    <a:cubicBezTo>
                      <a:pt x="1278347" y="1604424"/>
                      <a:pt x="1288133" y="1623318"/>
                      <a:pt x="1298027" y="1642104"/>
                    </a:cubicBezTo>
                    <a:cubicBezTo>
                      <a:pt x="1297167" y="1640923"/>
                      <a:pt x="1296414" y="1639635"/>
                      <a:pt x="1295016" y="1639206"/>
                    </a:cubicBezTo>
                    <a:cubicBezTo>
                      <a:pt x="1293403" y="1638562"/>
                      <a:pt x="1291037" y="1638132"/>
                      <a:pt x="1287811" y="1639420"/>
                    </a:cubicBezTo>
                    <a:cubicBezTo>
                      <a:pt x="1284262" y="1640816"/>
                      <a:pt x="1282541" y="1644788"/>
                      <a:pt x="1283939" y="1648330"/>
                    </a:cubicBezTo>
                    <a:cubicBezTo>
                      <a:pt x="1284262" y="1649189"/>
                      <a:pt x="1284692" y="1649833"/>
                      <a:pt x="1285230" y="1650477"/>
                    </a:cubicBezTo>
                    <a:cubicBezTo>
                      <a:pt x="1282864" y="1657025"/>
                      <a:pt x="1277702" y="1666794"/>
                      <a:pt x="1276626" y="1672269"/>
                    </a:cubicBezTo>
                    <a:lnTo>
                      <a:pt x="1265227" y="1733780"/>
                    </a:lnTo>
                    <a:cubicBezTo>
                      <a:pt x="1262538" y="1748916"/>
                      <a:pt x="1259958" y="1763945"/>
                      <a:pt x="1258022" y="1778974"/>
                    </a:cubicBezTo>
                    <a:cubicBezTo>
                      <a:pt x="1256086" y="1794110"/>
                      <a:pt x="1254688" y="1809354"/>
                      <a:pt x="1253827" y="1824597"/>
                    </a:cubicBezTo>
                    <a:cubicBezTo>
                      <a:pt x="1252322" y="1854977"/>
                      <a:pt x="1253075" y="1885464"/>
                      <a:pt x="1256194" y="1916380"/>
                    </a:cubicBezTo>
                    <a:cubicBezTo>
                      <a:pt x="1256516" y="1920245"/>
                      <a:pt x="1259958" y="1923251"/>
                      <a:pt x="1263829" y="1922928"/>
                    </a:cubicBezTo>
                    <a:cubicBezTo>
                      <a:pt x="1267808" y="1922607"/>
                      <a:pt x="1270712" y="1919171"/>
                      <a:pt x="1270389" y="1915307"/>
                    </a:cubicBezTo>
                    <a:cubicBezTo>
                      <a:pt x="1269099" y="1891153"/>
                      <a:pt x="1269636" y="1867322"/>
                      <a:pt x="1271142" y="1843705"/>
                    </a:cubicBezTo>
                    <a:cubicBezTo>
                      <a:pt x="1272217" y="1825885"/>
                      <a:pt x="1274046" y="1808065"/>
                      <a:pt x="1276089" y="1790245"/>
                    </a:cubicBezTo>
                    <a:cubicBezTo>
                      <a:pt x="1278132" y="1772533"/>
                      <a:pt x="1280283" y="1754713"/>
                      <a:pt x="1283187" y="1736785"/>
                    </a:cubicBezTo>
                    <a:lnTo>
                      <a:pt x="1291790" y="1674845"/>
                    </a:lnTo>
                    <a:cubicBezTo>
                      <a:pt x="1292542" y="1669585"/>
                      <a:pt x="1297059" y="1660246"/>
                      <a:pt x="1298995" y="1654127"/>
                    </a:cubicBezTo>
                    <a:cubicBezTo>
                      <a:pt x="1300178" y="1649833"/>
                      <a:pt x="1300070" y="1646935"/>
                      <a:pt x="1299425" y="1644895"/>
                    </a:cubicBezTo>
                    <a:cubicBezTo>
                      <a:pt x="1311147" y="1667331"/>
                      <a:pt x="1322869" y="1689659"/>
                      <a:pt x="1334591" y="1712095"/>
                    </a:cubicBezTo>
                    <a:cubicBezTo>
                      <a:pt x="1356530" y="1754391"/>
                      <a:pt x="1378575" y="1796579"/>
                      <a:pt x="1400407" y="1838982"/>
                    </a:cubicBezTo>
                    <a:cubicBezTo>
                      <a:pt x="1427937" y="1892227"/>
                      <a:pt x="1452349" y="1946975"/>
                      <a:pt x="1478589" y="2000757"/>
                    </a:cubicBezTo>
                    <a:cubicBezTo>
                      <a:pt x="1485257" y="2014283"/>
                      <a:pt x="1492032" y="2027701"/>
                      <a:pt x="1498915" y="2041120"/>
                    </a:cubicBezTo>
                    <a:cubicBezTo>
                      <a:pt x="1506442" y="2055504"/>
                      <a:pt x="1514939" y="2080624"/>
                      <a:pt x="1525478" y="2100269"/>
                    </a:cubicBezTo>
                    <a:cubicBezTo>
                      <a:pt x="1530854" y="2110252"/>
                      <a:pt x="1536769" y="2118948"/>
                      <a:pt x="1543329" y="2124530"/>
                    </a:cubicBezTo>
                    <a:cubicBezTo>
                      <a:pt x="1546125" y="2126999"/>
                      <a:pt x="1550427" y="2126784"/>
                      <a:pt x="1552900" y="2123886"/>
                    </a:cubicBezTo>
                    <a:cubicBezTo>
                      <a:pt x="1555481" y="2121095"/>
                      <a:pt x="1555158" y="2116801"/>
                      <a:pt x="1552363" y="2114332"/>
                    </a:cubicBezTo>
                    <a:cubicBezTo>
                      <a:pt x="1546985" y="2109501"/>
                      <a:pt x="1542254" y="2102094"/>
                      <a:pt x="1537952" y="2093721"/>
                    </a:cubicBezTo>
                    <a:close/>
                    <a:moveTo>
                      <a:pt x="1534726" y="1821055"/>
                    </a:moveTo>
                    <a:cubicBezTo>
                      <a:pt x="1537737" y="1823309"/>
                      <a:pt x="1542039" y="1822665"/>
                      <a:pt x="1544297" y="1819659"/>
                    </a:cubicBezTo>
                    <a:cubicBezTo>
                      <a:pt x="1545372" y="1818371"/>
                      <a:pt x="1545910" y="1816546"/>
                      <a:pt x="1545695" y="1814184"/>
                    </a:cubicBezTo>
                    <a:cubicBezTo>
                      <a:pt x="1545587" y="1812467"/>
                      <a:pt x="1544189" y="1809139"/>
                      <a:pt x="1541071" y="1805167"/>
                    </a:cubicBezTo>
                    <a:cubicBezTo>
                      <a:pt x="1530747" y="1791855"/>
                      <a:pt x="1498592" y="1762227"/>
                      <a:pt x="1496011" y="1759758"/>
                    </a:cubicBezTo>
                    <a:cubicBezTo>
                      <a:pt x="1480095" y="1744515"/>
                      <a:pt x="1463963" y="1729379"/>
                      <a:pt x="1447402" y="1714779"/>
                    </a:cubicBezTo>
                    <a:cubicBezTo>
                      <a:pt x="1436218" y="1705118"/>
                      <a:pt x="1424926" y="1695671"/>
                      <a:pt x="1413419" y="1686546"/>
                    </a:cubicBezTo>
                    <a:cubicBezTo>
                      <a:pt x="1384598" y="1663466"/>
                      <a:pt x="1354594" y="1642104"/>
                      <a:pt x="1324052" y="1621600"/>
                    </a:cubicBezTo>
                    <a:cubicBezTo>
                      <a:pt x="1320826" y="1619346"/>
                      <a:pt x="1316309" y="1620097"/>
                      <a:pt x="1314051" y="1623318"/>
                    </a:cubicBezTo>
                    <a:cubicBezTo>
                      <a:pt x="1311792" y="1626538"/>
                      <a:pt x="1312653" y="1631047"/>
                      <a:pt x="1315879" y="1633301"/>
                    </a:cubicBezTo>
                    <a:cubicBezTo>
                      <a:pt x="1339323" y="1650477"/>
                      <a:pt x="1362014" y="1668726"/>
                      <a:pt x="1384598" y="1687190"/>
                    </a:cubicBezTo>
                    <a:cubicBezTo>
                      <a:pt x="1398148" y="1698247"/>
                      <a:pt x="1411484" y="1709626"/>
                      <a:pt x="1424818" y="1720898"/>
                    </a:cubicBezTo>
                    <a:cubicBezTo>
                      <a:pt x="1444929" y="1737752"/>
                      <a:pt x="1464931" y="1754713"/>
                      <a:pt x="1484396" y="1772211"/>
                    </a:cubicBezTo>
                    <a:cubicBezTo>
                      <a:pt x="1486978" y="1774572"/>
                      <a:pt x="1519563" y="1801624"/>
                      <a:pt x="1530209" y="1814077"/>
                    </a:cubicBezTo>
                    <a:cubicBezTo>
                      <a:pt x="1530747" y="1814614"/>
                      <a:pt x="1531392" y="1815150"/>
                      <a:pt x="1531930" y="1815687"/>
                    </a:cubicBezTo>
                    <a:cubicBezTo>
                      <a:pt x="1532467" y="1816224"/>
                      <a:pt x="1532682" y="1816546"/>
                      <a:pt x="1532360" y="1816761"/>
                    </a:cubicBezTo>
                    <a:cubicBezTo>
                      <a:pt x="1532252" y="1816761"/>
                      <a:pt x="1532145" y="1816868"/>
                      <a:pt x="1532037" y="1816761"/>
                    </a:cubicBezTo>
                    <a:cubicBezTo>
                      <a:pt x="1532360" y="1818478"/>
                      <a:pt x="1533220" y="1819981"/>
                      <a:pt x="1534726" y="1821055"/>
                    </a:cubicBezTo>
                    <a:close/>
                    <a:moveTo>
                      <a:pt x="1430518" y="1528207"/>
                    </a:moveTo>
                    <a:cubicBezTo>
                      <a:pt x="1407720" y="1512104"/>
                      <a:pt x="1384813" y="1496324"/>
                      <a:pt x="1360616" y="1483120"/>
                    </a:cubicBezTo>
                    <a:cubicBezTo>
                      <a:pt x="1320181" y="1460899"/>
                      <a:pt x="1276626" y="1445334"/>
                      <a:pt x="1226727" y="1442864"/>
                    </a:cubicBezTo>
                    <a:cubicBezTo>
                      <a:pt x="1222856" y="1442650"/>
                      <a:pt x="1219414" y="1445655"/>
                      <a:pt x="1219092" y="1449520"/>
                    </a:cubicBezTo>
                    <a:cubicBezTo>
                      <a:pt x="1218877" y="1453492"/>
                      <a:pt x="1221888" y="1456820"/>
                      <a:pt x="1225759" y="1457142"/>
                    </a:cubicBezTo>
                    <a:cubicBezTo>
                      <a:pt x="1260925" y="1460147"/>
                      <a:pt x="1292220" y="1470346"/>
                      <a:pt x="1321471" y="1484194"/>
                    </a:cubicBezTo>
                    <a:cubicBezTo>
                      <a:pt x="1338570" y="1492245"/>
                      <a:pt x="1354917" y="1501584"/>
                      <a:pt x="1370940" y="1511460"/>
                    </a:cubicBezTo>
                    <a:cubicBezTo>
                      <a:pt x="1381694" y="1518116"/>
                      <a:pt x="1392341" y="1524879"/>
                      <a:pt x="1402987" y="1531857"/>
                    </a:cubicBezTo>
                    <a:cubicBezTo>
                      <a:pt x="1443315" y="1558372"/>
                      <a:pt x="1482891" y="1586712"/>
                      <a:pt x="1525907" y="1608396"/>
                    </a:cubicBezTo>
                    <a:cubicBezTo>
                      <a:pt x="1529241" y="1610221"/>
                      <a:pt x="1533328" y="1608933"/>
                      <a:pt x="1535156" y="1605605"/>
                    </a:cubicBezTo>
                    <a:cubicBezTo>
                      <a:pt x="1536876" y="1602277"/>
                      <a:pt x="1535586" y="1598198"/>
                      <a:pt x="1532252" y="1596373"/>
                    </a:cubicBezTo>
                    <a:cubicBezTo>
                      <a:pt x="1496656" y="1576729"/>
                      <a:pt x="1463856" y="1551823"/>
                      <a:pt x="1430518" y="1528207"/>
                    </a:cubicBezTo>
                    <a:close/>
                    <a:moveTo>
                      <a:pt x="1402450" y="1377918"/>
                    </a:moveTo>
                    <a:cubicBezTo>
                      <a:pt x="1382447" y="1367076"/>
                      <a:pt x="1360294" y="1350437"/>
                      <a:pt x="1345560" y="1343781"/>
                    </a:cubicBezTo>
                    <a:cubicBezTo>
                      <a:pt x="1333946" y="1338628"/>
                      <a:pt x="1322331" y="1333905"/>
                      <a:pt x="1310609" y="1329611"/>
                    </a:cubicBezTo>
                    <a:cubicBezTo>
                      <a:pt x="1298780" y="1325318"/>
                      <a:pt x="1286843" y="1321560"/>
                      <a:pt x="1274798" y="1318125"/>
                    </a:cubicBezTo>
                    <a:cubicBezTo>
                      <a:pt x="1260388" y="1314046"/>
                      <a:pt x="1245762" y="1310503"/>
                      <a:pt x="1231136" y="1307390"/>
                    </a:cubicBezTo>
                    <a:cubicBezTo>
                      <a:pt x="1209306" y="1302667"/>
                      <a:pt x="1187152" y="1299017"/>
                      <a:pt x="1164891" y="1295582"/>
                    </a:cubicBezTo>
                    <a:cubicBezTo>
                      <a:pt x="1161019" y="1294938"/>
                      <a:pt x="1157255" y="1297514"/>
                      <a:pt x="1156610" y="1301378"/>
                    </a:cubicBezTo>
                    <a:cubicBezTo>
                      <a:pt x="1155965" y="1305243"/>
                      <a:pt x="1158546" y="1308893"/>
                      <a:pt x="1162417" y="1309644"/>
                    </a:cubicBezTo>
                    <a:cubicBezTo>
                      <a:pt x="1192744" y="1315763"/>
                      <a:pt x="1222425" y="1322848"/>
                      <a:pt x="1251892" y="1331221"/>
                    </a:cubicBezTo>
                    <a:cubicBezTo>
                      <a:pt x="1263614" y="1334549"/>
                      <a:pt x="1275228" y="1338199"/>
                      <a:pt x="1286843" y="1341956"/>
                    </a:cubicBezTo>
                    <a:cubicBezTo>
                      <a:pt x="1304157" y="1347431"/>
                      <a:pt x="1321471" y="1353335"/>
                      <a:pt x="1338463" y="1360421"/>
                    </a:cubicBezTo>
                    <a:cubicBezTo>
                      <a:pt x="1353196" y="1366325"/>
                      <a:pt x="1375457" y="1381783"/>
                      <a:pt x="1395567" y="1391337"/>
                    </a:cubicBezTo>
                    <a:cubicBezTo>
                      <a:pt x="1406321" y="1396490"/>
                      <a:pt x="1416645" y="1400140"/>
                      <a:pt x="1425034" y="1400461"/>
                    </a:cubicBezTo>
                    <a:cubicBezTo>
                      <a:pt x="1428798" y="1400676"/>
                      <a:pt x="1432131" y="1397885"/>
                      <a:pt x="1432346" y="1394128"/>
                    </a:cubicBezTo>
                    <a:cubicBezTo>
                      <a:pt x="1432562" y="1390371"/>
                      <a:pt x="1429765" y="1387043"/>
                      <a:pt x="1426001" y="1386828"/>
                    </a:cubicBezTo>
                    <a:cubicBezTo>
                      <a:pt x="1419119" y="1386184"/>
                      <a:pt x="1411053" y="1382534"/>
                      <a:pt x="1402450" y="1377918"/>
                    </a:cubicBezTo>
                    <a:close/>
                    <a:moveTo>
                      <a:pt x="1379866" y="1856694"/>
                    </a:moveTo>
                    <a:lnTo>
                      <a:pt x="1380189" y="1857338"/>
                    </a:lnTo>
                    <a:cubicBezTo>
                      <a:pt x="1380189" y="1857016"/>
                      <a:pt x="1379974" y="1857124"/>
                      <a:pt x="1379974" y="1856801"/>
                    </a:cubicBezTo>
                    <a:cubicBezTo>
                      <a:pt x="1379974" y="1856801"/>
                      <a:pt x="1379866" y="1856801"/>
                      <a:pt x="1379866" y="1856694"/>
                    </a:cubicBezTo>
                    <a:close/>
                    <a:moveTo>
                      <a:pt x="1392234" y="1850683"/>
                    </a:moveTo>
                    <a:cubicBezTo>
                      <a:pt x="1390083" y="1847140"/>
                      <a:pt x="1387286" y="1846389"/>
                      <a:pt x="1384813" y="1847033"/>
                    </a:cubicBezTo>
                    <a:cubicBezTo>
                      <a:pt x="1381049" y="1847677"/>
                      <a:pt x="1378575" y="1851220"/>
                      <a:pt x="1379329" y="1854977"/>
                    </a:cubicBezTo>
                    <a:cubicBezTo>
                      <a:pt x="1379974" y="1855084"/>
                      <a:pt x="1379974" y="1855943"/>
                      <a:pt x="1379974" y="1856801"/>
                    </a:cubicBezTo>
                    <a:cubicBezTo>
                      <a:pt x="1379974" y="1856801"/>
                      <a:pt x="1379974" y="1856909"/>
                      <a:pt x="1380081" y="1856909"/>
                    </a:cubicBezTo>
                    <a:cubicBezTo>
                      <a:pt x="1380081" y="1857124"/>
                      <a:pt x="1380189" y="1857231"/>
                      <a:pt x="1380189" y="1857338"/>
                    </a:cubicBezTo>
                    <a:cubicBezTo>
                      <a:pt x="1379866" y="1860344"/>
                      <a:pt x="1377823" y="1865068"/>
                      <a:pt x="1377823" y="1865282"/>
                    </a:cubicBezTo>
                    <a:lnTo>
                      <a:pt x="1374167" y="1888255"/>
                    </a:lnTo>
                    <a:cubicBezTo>
                      <a:pt x="1373198" y="1896091"/>
                      <a:pt x="1372016" y="1903821"/>
                      <a:pt x="1371370" y="1911657"/>
                    </a:cubicBezTo>
                    <a:cubicBezTo>
                      <a:pt x="1370940" y="1916917"/>
                      <a:pt x="1370725" y="1922070"/>
                      <a:pt x="1370510" y="1927330"/>
                    </a:cubicBezTo>
                    <a:cubicBezTo>
                      <a:pt x="1370187" y="1940534"/>
                      <a:pt x="1370618" y="1953630"/>
                      <a:pt x="1371155" y="1966834"/>
                    </a:cubicBezTo>
                    <a:cubicBezTo>
                      <a:pt x="1371048" y="1970699"/>
                      <a:pt x="1374167" y="1973919"/>
                      <a:pt x="1378146" y="1974027"/>
                    </a:cubicBezTo>
                    <a:cubicBezTo>
                      <a:pt x="1382124" y="1974134"/>
                      <a:pt x="1385351" y="1970914"/>
                      <a:pt x="1385351" y="1967049"/>
                    </a:cubicBezTo>
                    <a:cubicBezTo>
                      <a:pt x="1386104" y="1957710"/>
                      <a:pt x="1387179" y="1948585"/>
                      <a:pt x="1388147" y="1939353"/>
                    </a:cubicBezTo>
                    <a:cubicBezTo>
                      <a:pt x="1388792" y="1933127"/>
                      <a:pt x="1389437" y="1927008"/>
                      <a:pt x="1389975" y="1920889"/>
                    </a:cubicBezTo>
                    <a:cubicBezTo>
                      <a:pt x="1390513" y="1915736"/>
                      <a:pt x="1390835" y="1910584"/>
                      <a:pt x="1391158" y="1905431"/>
                    </a:cubicBezTo>
                    <a:lnTo>
                      <a:pt x="1393094" y="1866785"/>
                    </a:lnTo>
                    <a:cubicBezTo>
                      <a:pt x="1393094" y="1866356"/>
                      <a:pt x="1393416" y="1857982"/>
                      <a:pt x="1393201" y="1854762"/>
                    </a:cubicBezTo>
                    <a:cubicBezTo>
                      <a:pt x="1392986" y="1852722"/>
                      <a:pt x="1392556" y="1851220"/>
                      <a:pt x="1392234" y="1850683"/>
                    </a:cubicBezTo>
                    <a:close/>
                    <a:moveTo>
                      <a:pt x="850010" y="1073047"/>
                    </a:moveTo>
                    <a:cubicBezTo>
                      <a:pt x="849902" y="1072403"/>
                      <a:pt x="849365" y="1072511"/>
                      <a:pt x="848719" y="1072940"/>
                    </a:cubicBezTo>
                    <a:lnTo>
                      <a:pt x="849257" y="1073262"/>
                    </a:lnTo>
                    <a:lnTo>
                      <a:pt x="850010" y="1073047"/>
                    </a:lnTo>
                    <a:close/>
                    <a:moveTo>
                      <a:pt x="365858" y="1029786"/>
                    </a:moveTo>
                    <a:cubicBezTo>
                      <a:pt x="397368" y="1025814"/>
                      <a:pt x="428663" y="1019910"/>
                      <a:pt x="457591" y="1013469"/>
                    </a:cubicBezTo>
                    <a:cubicBezTo>
                      <a:pt x="522116" y="998977"/>
                      <a:pt x="571800" y="982552"/>
                      <a:pt x="585781" y="977829"/>
                    </a:cubicBezTo>
                    <a:cubicBezTo>
                      <a:pt x="601267" y="984699"/>
                      <a:pt x="616968" y="991892"/>
                      <a:pt x="632453" y="998655"/>
                    </a:cubicBezTo>
                    <a:cubicBezTo>
                      <a:pt x="649445" y="1005954"/>
                      <a:pt x="666437" y="1013040"/>
                      <a:pt x="683536" y="1020017"/>
                    </a:cubicBezTo>
                    <a:cubicBezTo>
                      <a:pt x="690096" y="1022701"/>
                      <a:pt x="696548" y="1025384"/>
                      <a:pt x="703108" y="1027961"/>
                    </a:cubicBezTo>
                    <a:cubicBezTo>
                      <a:pt x="686439" y="1037086"/>
                      <a:pt x="648907" y="1050290"/>
                      <a:pt x="646649" y="1051256"/>
                    </a:cubicBezTo>
                    <a:cubicBezTo>
                      <a:pt x="619548" y="1064352"/>
                      <a:pt x="591695" y="1076160"/>
                      <a:pt x="563519" y="1086896"/>
                    </a:cubicBezTo>
                    <a:cubicBezTo>
                      <a:pt x="544807" y="1093980"/>
                      <a:pt x="525988" y="1100636"/>
                      <a:pt x="506845" y="1106433"/>
                    </a:cubicBezTo>
                    <a:cubicBezTo>
                      <a:pt x="475013" y="1115880"/>
                      <a:pt x="442535" y="1123287"/>
                      <a:pt x="409197" y="1126615"/>
                    </a:cubicBezTo>
                    <a:cubicBezTo>
                      <a:pt x="405326" y="1126936"/>
                      <a:pt x="402315" y="1130479"/>
                      <a:pt x="402638" y="1134344"/>
                    </a:cubicBezTo>
                    <a:cubicBezTo>
                      <a:pt x="402960" y="1138208"/>
                      <a:pt x="406402" y="1141214"/>
                      <a:pt x="410381" y="1140892"/>
                    </a:cubicBezTo>
                    <a:cubicBezTo>
                      <a:pt x="453612" y="1138101"/>
                      <a:pt x="495768" y="1129835"/>
                      <a:pt x="536527" y="1116846"/>
                    </a:cubicBezTo>
                    <a:cubicBezTo>
                      <a:pt x="552873" y="1111693"/>
                      <a:pt x="569004" y="1105682"/>
                      <a:pt x="584813" y="1099133"/>
                    </a:cubicBezTo>
                    <a:cubicBezTo>
                      <a:pt x="608472" y="1089365"/>
                      <a:pt x="631486" y="1078093"/>
                      <a:pt x="654177" y="1066284"/>
                    </a:cubicBezTo>
                    <a:cubicBezTo>
                      <a:pt x="656543" y="1065103"/>
                      <a:pt x="700419" y="1047606"/>
                      <a:pt x="714723" y="1037622"/>
                    </a:cubicBezTo>
                    <a:cubicBezTo>
                      <a:pt x="716658" y="1036334"/>
                      <a:pt x="717089" y="1035368"/>
                      <a:pt x="718164" y="1034080"/>
                    </a:cubicBezTo>
                    <a:cubicBezTo>
                      <a:pt x="741823" y="1043527"/>
                      <a:pt x="765374" y="1053080"/>
                      <a:pt x="788926" y="1062849"/>
                    </a:cubicBezTo>
                    <a:cubicBezTo>
                      <a:pt x="784410" y="1068002"/>
                      <a:pt x="778710" y="1076375"/>
                      <a:pt x="774731" y="1079810"/>
                    </a:cubicBezTo>
                    <a:cubicBezTo>
                      <a:pt x="766665" y="1086896"/>
                      <a:pt x="758384" y="1093873"/>
                      <a:pt x="749996" y="1100636"/>
                    </a:cubicBezTo>
                    <a:cubicBezTo>
                      <a:pt x="741608" y="1107292"/>
                      <a:pt x="733220" y="1113840"/>
                      <a:pt x="724402" y="1119959"/>
                    </a:cubicBezTo>
                    <a:cubicBezTo>
                      <a:pt x="712679" y="1128439"/>
                      <a:pt x="700419" y="1135954"/>
                      <a:pt x="687945" y="1143039"/>
                    </a:cubicBezTo>
                    <a:cubicBezTo>
                      <a:pt x="675363" y="1150231"/>
                      <a:pt x="662565" y="1156887"/>
                      <a:pt x="649552" y="1163006"/>
                    </a:cubicBezTo>
                    <a:cubicBezTo>
                      <a:pt x="623205" y="1175136"/>
                      <a:pt x="595889" y="1185335"/>
                      <a:pt x="567929" y="1193063"/>
                    </a:cubicBezTo>
                    <a:cubicBezTo>
                      <a:pt x="564057" y="1194030"/>
                      <a:pt x="561799" y="1197894"/>
                      <a:pt x="562767" y="1201652"/>
                    </a:cubicBezTo>
                    <a:cubicBezTo>
                      <a:pt x="563627" y="1205516"/>
                      <a:pt x="567498" y="1207770"/>
                      <a:pt x="571370" y="1206804"/>
                    </a:cubicBezTo>
                    <a:cubicBezTo>
                      <a:pt x="600621" y="1200256"/>
                      <a:pt x="629550" y="1191561"/>
                      <a:pt x="657080" y="1179859"/>
                    </a:cubicBezTo>
                    <a:cubicBezTo>
                      <a:pt x="670953" y="1173955"/>
                      <a:pt x="684503" y="1167300"/>
                      <a:pt x="697516" y="1159785"/>
                    </a:cubicBezTo>
                    <a:cubicBezTo>
                      <a:pt x="710636" y="1152271"/>
                      <a:pt x="723111" y="1143790"/>
                      <a:pt x="735263" y="1134773"/>
                    </a:cubicBezTo>
                    <a:cubicBezTo>
                      <a:pt x="744082" y="1128010"/>
                      <a:pt x="752685" y="1121032"/>
                      <a:pt x="760966" y="1113626"/>
                    </a:cubicBezTo>
                    <a:cubicBezTo>
                      <a:pt x="769246" y="1106326"/>
                      <a:pt x="777312" y="1098811"/>
                      <a:pt x="785270" y="1091189"/>
                    </a:cubicBezTo>
                    <a:cubicBezTo>
                      <a:pt x="789357" y="1087217"/>
                      <a:pt x="795486" y="1077449"/>
                      <a:pt x="799896" y="1071652"/>
                    </a:cubicBezTo>
                    <a:cubicBezTo>
                      <a:pt x="800218" y="1071759"/>
                      <a:pt x="800433" y="1071759"/>
                      <a:pt x="800756" y="1071759"/>
                    </a:cubicBezTo>
                    <a:cubicBezTo>
                      <a:pt x="802369" y="1071759"/>
                      <a:pt x="802476" y="1069827"/>
                      <a:pt x="803552" y="1068861"/>
                    </a:cubicBezTo>
                    <a:cubicBezTo>
                      <a:pt x="807423" y="1070686"/>
                      <a:pt x="833341" y="1083138"/>
                      <a:pt x="844740" y="1086144"/>
                    </a:cubicBezTo>
                    <a:cubicBezTo>
                      <a:pt x="847429" y="1086788"/>
                      <a:pt x="849687" y="1087003"/>
                      <a:pt x="850978" y="1086896"/>
                    </a:cubicBezTo>
                    <a:cubicBezTo>
                      <a:pt x="853558" y="1086573"/>
                      <a:pt x="855172" y="1085500"/>
                      <a:pt x="856247" y="1084426"/>
                    </a:cubicBezTo>
                    <a:cubicBezTo>
                      <a:pt x="858828" y="1081636"/>
                      <a:pt x="858720" y="1077341"/>
                      <a:pt x="855925" y="1074765"/>
                    </a:cubicBezTo>
                    <a:cubicBezTo>
                      <a:pt x="854311" y="1073155"/>
                      <a:pt x="852053" y="1072618"/>
                      <a:pt x="850010" y="1073047"/>
                    </a:cubicBezTo>
                    <a:cubicBezTo>
                      <a:pt x="850010" y="1073047"/>
                      <a:pt x="850010" y="1073155"/>
                      <a:pt x="850010" y="1073262"/>
                    </a:cubicBezTo>
                    <a:cubicBezTo>
                      <a:pt x="850010" y="1073477"/>
                      <a:pt x="849687" y="1073370"/>
                      <a:pt x="849257" y="1073262"/>
                    </a:cubicBezTo>
                    <a:cubicBezTo>
                      <a:pt x="848289" y="1073477"/>
                      <a:pt x="847321" y="1074013"/>
                      <a:pt x="846568" y="1074765"/>
                    </a:cubicBezTo>
                    <a:cubicBezTo>
                      <a:pt x="846999" y="1074336"/>
                      <a:pt x="847966" y="1073477"/>
                      <a:pt x="848719" y="1072940"/>
                    </a:cubicBezTo>
                    <a:cubicBezTo>
                      <a:pt x="848504" y="1072940"/>
                      <a:pt x="848397" y="1072833"/>
                      <a:pt x="848289" y="1072833"/>
                    </a:cubicBezTo>
                    <a:cubicBezTo>
                      <a:pt x="843342" y="1071545"/>
                      <a:pt x="835492" y="1068002"/>
                      <a:pt x="827964" y="1064567"/>
                    </a:cubicBezTo>
                    <a:cubicBezTo>
                      <a:pt x="828071" y="1063493"/>
                      <a:pt x="829577" y="1063064"/>
                      <a:pt x="829254" y="1061990"/>
                    </a:cubicBezTo>
                    <a:cubicBezTo>
                      <a:pt x="824953" y="1048894"/>
                      <a:pt x="815812" y="1018085"/>
                      <a:pt x="807746" y="993609"/>
                    </a:cubicBezTo>
                    <a:cubicBezTo>
                      <a:pt x="803660" y="981157"/>
                      <a:pt x="799788" y="970314"/>
                      <a:pt x="796992" y="963981"/>
                    </a:cubicBezTo>
                    <a:cubicBezTo>
                      <a:pt x="789894" y="947986"/>
                      <a:pt x="779355" y="927590"/>
                      <a:pt x="766773" y="905583"/>
                    </a:cubicBezTo>
                    <a:cubicBezTo>
                      <a:pt x="759783" y="893453"/>
                      <a:pt x="752255" y="880893"/>
                      <a:pt x="744296" y="868226"/>
                    </a:cubicBezTo>
                    <a:cubicBezTo>
                      <a:pt x="732897" y="849869"/>
                      <a:pt x="720638" y="831298"/>
                      <a:pt x="708485" y="813692"/>
                    </a:cubicBezTo>
                    <a:cubicBezTo>
                      <a:pt x="687085" y="782347"/>
                      <a:pt x="666006" y="754007"/>
                      <a:pt x="650413" y="734684"/>
                    </a:cubicBezTo>
                    <a:cubicBezTo>
                      <a:pt x="648047" y="731571"/>
                      <a:pt x="643530" y="731034"/>
                      <a:pt x="640412" y="733503"/>
                    </a:cubicBezTo>
                    <a:cubicBezTo>
                      <a:pt x="637293" y="735865"/>
                      <a:pt x="636755" y="740373"/>
                      <a:pt x="639228" y="743486"/>
                    </a:cubicBezTo>
                    <a:cubicBezTo>
                      <a:pt x="658694" y="769465"/>
                      <a:pt x="686762" y="812190"/>
                      <a:pt x="713755" y="855451"/>
                    </a:cubicBezTo>
                    <a:cubicBezTo>
                      <a:pt x="726015" y="874881"/>
                      <a:pt x="738059" y="894526"/>
                      <a:pt x="748921" y="912776"/>
                    </a:cubicBezTo>
                    <a:cubicBezTo>
                      <a:pt x="762041" y="934997"/>
                      <a:pt x="773548" y="955286"/>
                      <a:pt x="781183" y="971173"/>
                    </a:cubicBezTo>
                    <a:cubicBezTo>
                      <a:pt x="783979" y="977185"/>
                      <a:pt x="787958" y="987383"/>
                      <a:pt x="792260" y="998977"/>
                    </a:cubicBezTo>
                    <a:cubicBezTo>
                      <a:pt x="799573" y="1018944"/>
                      <a:pt x="807638" y="1042453"/>
                      <a:pt x="813015" y="1057482"/>
                    </a:cubicBezTo>
                    <a:cubicBezTo>
                      <a:pt x="810972" y="1056408"/>
                      <a:pt x="808929" y="1055550"/>
                      <a:pt x="808499" y="1055335"/>
                    </a:cubicBezTo>
                    <a:cubicBezTo>
                      <a:pt x="781828" y="1043527"/>
                      <a:pt x="754943" y="1032362"/>
                      <a:pt x="728058" y="1021090"/>
                    </a:cubicBezTo>
                    <a:cubicBezTo>
                      <a:pt x="727950" y="1020339"/>
                      <a:pt x="729026" y="1019803"/>
                      <a:pt x="728703" y="1019051"/>
                    </a:cubicBezTo>
                    <a:cubicBezTo>
                      <a:pt x="728703" y="1019051"/>
                      <a:pt x="700419" y="964947"/>
                      <a:pt x="663640" y="900753"/>
                    </a:cubicBezTo>
                    <a:cubicBezTo>
                      <a:pt x="649123" y="875633"/>
                      <a:pt x="633421" y="848903"/>
                      <a:pt x="617613" y="823354"/>
                    </a:cubicBezTo>
                    <a:cubicBezTo>
                      <a:pt x="606536" y="805641"/>
                      <a:pt x="595459" y="788680"/>
                      <a:pt x="584813" y="772900"/>
                    </a:cubicBezTo>
                    <a:cubicBezTo>
                      <a:pt x="563197" y="740910"/>
                      <a:pt x="543517" y="714502"/>
                      <a:pt x="529752" y="700332"/>
                    </a:cubicBezTo>
                    <a:cubicBezTo>
                      <a:pt x="527063" y="697434"/>
                      <a:pt x="522546" y="697219"/>
                      <a:pt x="519642" y="699903"/>
                    </a:cubicBezTo>
                    <a:cubicBezTo>
                      <a:pt x="516739" y="702586"/>
                      <a:pt x="516631" y="707095"/>
                      <a:pt x="519320" y="709994"/>
                    </a:cubicBezTo>
                    <a:cubicBezTo>
                      <a:pt x="534699" y="727062"/>
                      <a:pt x="557175" y="761521"/>
                      <a:pt x="581802" y="801562"/>
                    </a:cubicBezTo>
                    <a:cubicBezTo>
                      <a:pt x="592448" y="818738"/>
                      <a:pt x="603418" y="836880"/>
                      <a:pt x="614386" y="855129"/>
                    </a:cubicBezTo>
                    <a:cubicBezTo>
                      <a:pt x="621699" y="867045"/>
                      <a:pt x="629012" y="879068"/>
                      <a:pt x="636110" y="890877"/>
                    </a:cubicBezTo>
                    <a:cubicBezTo>
                      <a:pt x="668157" y="943370"/>
                      <a:pt x="696548" y="991355"/>
                      <a:pt x="709345" y="1013147"/>
                    </a:cubicBezTo>
                    <a:cubicBezTo>
                      <a:pt x="697193" y="1007994"/>
                      <a:pt x="685041" y="1002841"/>
                      <a:pt x="672889" y="997581"/>
                    </a:cubicBezTo>
                    <a:cubicBezTo>
                      <a:pt x="661705" y="992750"/>
                      <a:pt x="650521" y="987813"/>
                      <a:pt x="639336" y="982874"/>
                    </a:cubicBezTo>
                    <a:cubicBezTo>
                      <a:pt x="605246" y="967631"/>
                      <a:pt x="570832" y="951743"/>
                      <a:pt x="536634" y="936070"/>
                    </a:cubicBezTo>
                    <a:cubicBezTo>
                      <a:pt x="537817" y="934353"/>
                      <a:pt x="538892" y="931669"/>
                      <a:pt x="536419" y="927160"/>
                    </a:cubicBezTo>
                    <a:cubicBezTo>
                      <a:pt x="535881" y="925980"/>
                      <a:pt x="535021" y="925014"/>
                      <a:pt x="533946" y="924369"/>
                    </a:cubicBezTo>
                    <a:cubicBezTo>
                      <a:pt x="529321" y="917070"/>
                      <a:pt x="520288" y="901934"/>
                      <a:pt x="516201" y="895278"/>
                    </a:cubicBezTo>
                    <a:cubicBezTo>
                      <a:pt x="509426" y="884328"/>
                      <a:pt x="502328" y="873486"/>
                      <a:pt x="495015" y="862751"/>
                    </a:cubicBezTo>
                    <a:cubicBezTo>
                      <a:pt x="487703" y="852016"/>
                      <a:pt x="480283" y="841496"/>
                      <a:pt x="472755" y="830976"/>
                    </a:cubicBezTo>
                    <a:cubicBezTo>
                      <a:pt x="462108" y="816376"/>
                      <a:pt x="451031" y="801777"/>
                      <a:pt x="439202" y="787499"/>
                    </a:cubicBezTo>
                    <a:cubicBezTo>
                      <a:pt x="427587" y="773437"/>
                      <a:pt x="415328" y="759696"/>
                      <a:pt x="402638" y="746385"/>
                    </a:cubicBezTo>
                    <a:cubicBezTo>
                      <a:pt x="377043" y="719548"/>
                      <a:pt x="349404" y="694535"/>
                      <a:pt x="321121" y="672422"/>
                    </a:cubicBezTo>
                    <a:cubicBezTo>
                      <a:pt x="318002" y="669845"/>
                      <a:pt x="313593" y="670382"/>
                      <a:pt x="311012" y="673388"/>
                    </a:cubicBezTo>
                    <a:cubicBezTo>
                      <a:pt x="308539" y="676393"/>
                      <a:pt x="309076" y="680902"/>
                      <a:pt x="312088" y="683371"/>
                    </a:cubicBezTo>
                    <a:cubicBezTo>
                      <a:pt x="338973" y="706236"/>
                      <a:pt x="364568" y="732000"/>
                      <a:pt x="388980" y="758945"/>
                    </a:cubicBezTo>
                    <a:cubicBezTo>
                      <a:pt x="401132" y="772363"/>
                      <a:pt x="412854" y="785997"/>
                      <a:pt x="424254" y="799737"/>
                    </a:cubicBezTo>
                    <a:cubicBezTo>
                      <a:pt x="435975" y="813800"/>
                      <a:pt x="447267" y="827755"/>
                      <a:pt x="458021" y="841925"/>
                    </a:cubicBezTo>
                    <a:cubicBezTo>
                      <a:pt x="467377" y="854056"/>
                      <a:pt x="476519" y="866294"/>
                      <a:pt x="485552" y="878746"/>
                    </a:cubicBezTo>
                    <a:cubicBezTo>
                      <a:pt x="491574" y="887012"/>
                      <a:pt x="497489" y="895278"/>
                      <a:pt x="503189" y="903758"/>
                    </a:cubicBezTo>
                    <a:cubicBezTo>
                      <a:pt x="507060" y="909448"/>
                      <a:pt x="514480" y="920612"/>
                      <a:pt x="519750" y="928448"/>
                    </a:cubicBezTo>
                    <a:cubicBezTo>
                      <a:pt x="485229" y="912561"/>
                      <a:pt x="450923" y="896888"/>
                      <a:pt x="416188" y="881215"/>
                    </a:cubicBezTo>
                    <a:cubicBezTo>
                      <a:pt x="406402" y="876814"/>
                      <a:pt x="396400" y="872734"/>
                      <a:pt x="386614" y="868441"/>
                    </a:cubicBezTo>
                    <a:cubicBezTo>
                      <a:pt x="386399" y="867367"/>
                      <a:pt x="387689" y="866508"/>
                      <a:pt x="386937" y="865542"/>
                    </a:cubicBezTo>
                    <a:cubicBezTo>
                      <a:pt x="371236" y="844609"/>
                      <a:pt x="341016" y="815518"/>
                      <a:pt x="307894" y="786963"/>
                    </a:cubicBezTo>
                    <a:cubicBezTo>
                      <a:pt x="299506" y="779770"/>
                      <a:pt x="291010" y="772685"/>
                      <a:pt x="282406" y="765815"/>
                    </a:cubicBezTo>
                    <a:cubicBezTo>
                      <a:pt x="273695" y="758730"/>
                      <a:pt x="264877" y="751859"/>
                      <a:pt x="256274" y="745419"/>
                    </a:cubicBezTo>
                    <a:cubicBezTo>
                      <a:pt x="212612" y="712355"/>
                      <a:pt x="175618" y="687450"/>
                      <a:pt x="175618" y="687450"/>
                    </a:cubicBezTo>
                    <a:cubicBezTo>
                      <a:pt x="172499" y="685089"/>
                      <a:pt x="167982" y="685840"/>
                      <a:pt x="165724" y="689061"/>
                    </a:cubicBezTo>
                    <a:cubicBezTo>
                      <a:pt x="163358" y="692174"/>
                      <a:pt x="164111" y="696682"/>
                      <a:pt x="167337" y="698936"/>
                    </a:cubicBezTo>
                    <a:cubicBezTo>
                      <a:pt x="167337" y="698936"/>
                      <a:pt x="190351" y="716756"/>
                      <a:pt x="221538" y="741769"/>
                    </a:cubicBezTo>
                    <a:lnTo>
                      <a:pt x="281438" y="789754"/>
                    </a:lnTo>
                    <a:cubicBezTo>
                      <a:pt x="293483" y="799415"/>
                      <a:pt x="305635" y="809077"/>
                      <a:pt x="317035" y="818631"/>
                    </a:cubicBezTo>
                    <a:cubicBezTo>
                      <a:pt x="333273" y="832157"/>
                      <a:pt x="347039" y="844716"/>
                      <a:pt x="359083" y="856418"/>
                    </a:cubicBezTo>
                    <a:cubicBezTo>
                      <a:pt x="328111" y="842891"/>
                      <a:pt x="297247" y="829044"/>
                      <a:pt x="266060" y="816162"/>
                    </a:cubicBezTo>
                    <a:cubicBezTo>
                      <a:pt x="181425" y="781166"/>
                      <a:pt x="95822" y="749283"/>
                      <a:pt x="9251" y="723090"/>
                    </a:cubicBezTo>
                    <a:cubicBezTo>
                      <a:pt x="5487" y="721909"/>
                      <a:pt x="1508" y="724056"/>
                      <a:pt x="325" y="727706"/>
                    </a:cubicBezTo>
                    <a:cubicBezTo>
                      <a:pt x="-858" y="731463"/>
                      <a:pt x="1293" y="735542"/>
                      <a:pt x="5057" y="736723"/>
                    </a:cubicBezTo>
                    <a:cubicBezTo>
                      <a:pt x="90660" y="763990"/>
                      <a:pt x="175187" y="797375"/>
                      <a:pt x="258962" y="833015"/>
                    </a:cubicBezTo>
                    <a:cubicBezTo>
                      <a:pt x="297892" y="849654"/>
                      <a:pt x="336607" y="867045"/>
                      <a:pt x="375322" y="884328"/>
                    </a:cubicBezTo>
                    <a:cubicBezTo>
                      <a:pt x="355212" y="885080"/>
                      <a:pt x="327251" y="886690"/>
                      <a:pt x="296279" y="888515"/>
                    </a:cubicBezTo>
                    <a:cubicBezTo>
                      <a:pt x="278965" y="889481"/>
                      <a:pt x="260791" y="890554"/>
                      <a:pt x="242724" y="891735"/>
                    </a:cubicBezTo>
                    <a:cubicBezTo>
                      <a:pt x="224549" y="892916"/>
                      <a:pt x="206482" y="894204"/>
                      <a:pt x="189275" y="895063"/>
                    </a:cubicBezTo>
                    <a:cubicBezTo>
                      <a:pt x="157981" y="896781"/>
                      <a:pt x="129697" y="897639"/>
                      <a:pt x="109695" y="896029"/>
                    </a:cubicBezTo>
                    <a:cubicBezTo>
                      <a:pt x="105823" y="895600"/>
                      <a:pt x="102275" y="898391"/>
                      <a:pt x="101844" y="902363"/>
                    </a:cubicBezTo>
                    <a:cubicBezTo>
                      <a:pt x="101414" y="906227"/>
                      <a:pt x="104318" y="909770"/>
                      <a:pt x="108189" y="910199"/>
                    </a:cubicBezTo>
                    <a:cubicBezTo>
                      <a:pt x="130450" y="913098"/>
                      <a:pt x="163143" y="913849"/>
                      <a:pt x="198954" y="912883"/>
                    </a:cubicBezTo>
                    <a:cubicBezTo>
                      <a:pt x="218419" y="912346"/>
                      <a:pt x="238744" y="911380"/>
                      <a:pt x="258855" y="909984"/>
                    </a:cubicBezTo>
                    <a:cubicBezTo>
                      <a:pt x="282299" y="908374"/>
                      <a:pt x="305205" y="906227"/>
                      <a:pt x="325853" y="904188"/>
                    </a:cubicBezTo>
                    <a:cubicBezTo>
                      <a:pt x="354244" y="901611"/>
                      <a:pt x="378118" y="899035"/>
                      <a:pt x="392529" y="898176"/>
                    </a:cubicBezTo>
                    <a:cubicBezTo>
                      <a:pt x="396400" y="897961"/>
                      <a:pt x="400379" y="897210"/>
                      <a:pt x="402638" y="897103"/>
                    </a:cubicBezTo>
                    <a:lnTo>
                      <a:pt x="402960" y="897425"/>
                    </a:lnTo>
                    <a:lnTo>
                      <a:pt x="402745" y="897103"/>
                    </a:lnTo>
                    <a:cubicBezTo>
                      <a:pt x="403820" y="897103"/>
                      <a:pt x="404466" y="897317"/>
                      <a:pt x="404358" y="897961"/>
                    </a:cubicBezTo>
                    <a:cubicBezTo>
                      <a:pt x="404358" y="898069"/>
                      <a:pt x="404358" y="898176"/>
                      <a:pt x="404358" y="898176"/>
                    </a:cubicBezTo>
                    <a:cubicBezTo>
                      <a:pt x="405433" y="898605"/>
                      <a:pt x="406617" y="898820"/>
                      <a:pt x="407907" y="898713"/>
                    </a:cubicBezTo>
                    <a:cubicBezTo>
                      <a:pt x="407907" y="898713"/>
                      <a:pt x="407907" y="898605"/>
                      <a:pt x="407907" y="898605"/>
                    </a:cubicBezTo>
                    <a:cubicBezTo>
                      <a:pt x="408015" y="898713"/>
                      <a:pt x="408122" y="898713"/>
                      <a:pt x="408337" y="898820"/>
                    </a:cubicBezTo>
                    <a:cubicBezTo>
                      <a:pt x="460925" y="922437"/>
                      <a:pt x="513298" y="945732"/>
                      <a:pt x="565563" y="968919"/>
                    </a:cubicBezTo>
                    <a:cubicBezTo>
                      <a:pt x="542226" y="975360"/>
                      <a:pt x="502328" y="985773"/>
                      <a:pt x="453612" y="995542"/>
                    </a:cubicBezTo>
                    <a:cubicBezTo>
                      <a:pt x="425114" y="1001338"/>
                      <a:pt x="394249" y="1006706"/>
                      <a:pt x="363385" y="1010785"/>
                    </a:cubicBezTo>
                    <a:cubicBezTo>
                      <a:pt x="337790" y="1014220"/>
                      <a:pt x="312088" y="1016797"/>
                      <a:pt x="287676" y="1017441"/>
                    </a:cubicBezTo>
                    <a:cubicBezTo>
                      <a:pt x="260683" y="1018085"/>
                      <a:pt x="235195" y="1016797"/>
                      <a:pt x="213042" y="1011859"/>
                    </a:cubicBezTo>
                    <a:cubicBezTo>
                      <a:pt x="209171" y="1011000"/>
                      <a:pt x="205299" y="1013361"/>
                      <a:pt x="204439" y="1017119"/>
                    </a:cubicBezTo>
                    <a:cubicBezTo>
                      <a:pt x="203471" y="1020983"/>
                      <a:pt x="205837" y="1024848"/>
                      <a:pt x="209708" y="1025707"/>
                    </a:cubicBezTo>
                    <a:cubicBezTo>
                      <a:pt x="236916" y="1032792"/>
                      <a:pt x="269286" y="1035260"/>
                      <a:pt x="303592" y="1034402"/>
                    </a:cubicBezTo>
                    <a:cubicBezTo>
                      <a:pt x="324025" y="1033865"/>
                      <a:pt x="344996" y="1032362"/>
                      <a:pt x="365858" y="1029786"/>
                    </a:cubicBezTo>
                    <a:close/>
                    <a:moveTo>
                      <a:pt x="1127359" y="147271"/>
                    </a:moveTo>
                    <a:lnTo>
                      <a:pt x="1127359" y="147271"/>
                    </a:lnTo>
                    <a:lnTo>
                      <a:pt x="1127144" y="147378"/>
                    </a:lnTo>
                    <a:lnTo>
                      <a:pt x="1127359" y="147271"/>
                    </a:lnTo>
                    <a:lnTo>
                      <a:pt x="1127359" y="147271"/>
                    </a:lnTo>
                    <a:lnTo>
                      <a:pt x="1127251" y="147593"/>
                    </a:lnTo>
                    <a:lnTo>
                      <a:pt x="1127144" y="147593"/>
                    </a:lnTo>
                    <a:lnTo>
                      <a:pt x="1127144" y="147700"/>
                    </a:lnTo>
                    <a:lnTo>
                      <a:pt x="1127251" y="147700"/>
                    </a:lnTo>
                    <a:cubicBezTo>
                      <a:pt x="1126499" y="150813"/>
                      <a:pt x="1128112" y="154034"/>
                      <a:pt x="1131123" y="155429"/>
                    </a:cubicBezTo>
                    <a:cubicBezTo>
                      <a:pt x="1134564" y="156932"/>
                      <a:pt x="1138651" y="155429"/>
                      <a:pt x="1140156" y="151994"/>
                    </a:cubicBezTo>
                    <a:cubicBezTo>
                      <a:pt x="1144458" y="153068"/>
                      <a:pt x="1138221" y="151887"/>
                      <a:pt x="1142307" y="152638"/>
                    </a:cubicBezTo>
                    <a:cubicBezTo>
                      <a:pt x="1143060" y="152853"/>
                      <a:pt x="1142415" y="152853"/>
                      <a:pt x="1143060" y="152423"/>
                    </a:cubicBezTo>
                    <a:cubicBezTo>
                      <a:pt x="1143167" y="152316"/>
                      <a:pt x="1143275" y="152102"/>
                      <a:pt x="1143167" y="151994"/>
                    </a:cubicBezTo>
                    <a:cubicBezTo>
                      <a:pt x="1142738" y="151028"/>
                      <a:pt x="1143920" y="151565"/>
                      <a:pt x="1142952" y="151028"/>
                    </a:cubicBezTo>
                    <a:cubicBezTo>
                      <a:pt x="1141339" y="150062"/>
                      <a:pt x="1144351" y="150706"/>
                      <a:pt x="1142522" y="150062"/>
                    </a:cubicBezTo>
                    <a:cubicBezTo>
                      <a:pt x="1141447" y="149525"/>
                      <a:pt x="1143383" y="149847"/>
                      <a:pt x="1142307" y="149525"/>
                    </a:cubicBezTo>
                    <a:cubicBezTo>
                      <a:pt x="1139619" y="148666"/>
                      <a:pt x="1144351" y="149096"/>
                      <a:pt x="1141447" y="148452"/>
                    </a:cubicBezTo>
                    <a:cubicBezTo>
                      <a:pt x="1141662" y="144587"/>
                      <a:pt x="1138651" y="141152"/>
                      <a:pt x="1134672" y="140937"/>
                    </a:cubicBezTo>
                    <a:cubicBezTo>
                      <a:pt x="1131230" y="140722"/>
                      <a:pt x="1128327" y="142977"/>
                      <a:pt x="1127359" y="146197"/>
                    </a:cubicBezTo>
                    <a:lnTo>
                      <a:pt x="1127682" y="146412"/>
                    </a:lnTo>
                    <a:cubicBezTo>
                      <a:pt x="1127574" y="146734"/>
                      <a:pt x="1127466" y="146949"/>
                      <a:pt x="1127359" y="147271"/>
                    </a:cubicBezTo>
                    <a:close/>
                    <a:moveTo>
                      <a:pt x="1126821" y="147378"/>
                    </a:moveTo>
                    <a:cubicBezTo>
                      <a:pt x="1126284" y="147486"/>
                      <a:pt x="1126821" y="147486"/>
                      <a:pt x="1127144" y="147593"/>
                    </a:cubicBezTo>
                    <a:lnTo>
                      <a:pt x="1127144" y="147378"/>
                    </a:lnTo>
                    <a:cubicBezTo>
                      <a:pt x="1127144" y="147378"/>
                      <a:pt x="1127036" y="147378"/>
                      <a:pt x="1126821" y="147378"/>
                    </a:cubicBezTo>
                    <a:close/>
                    <a:moveTo>
                      <a:pt x="1125746" y="146305"/>
                    </a:moveTo>
                    <a:cubicBezTo>
                      <a:pt x="1124671" y="146305"/>
                      <a:pt x="1127251" y="146734"/>
                      <a:pt x="1126176" y="146734"/>
                    </a:cubicBezTo>
                    <a:cubicBezTo>
                      <a:pt x="1124778" y="146734"/>
                      <a:pt x="1126714" y="147056"/>
                      <a:pt x="1127251" y="147271"/>
                    </a:cubicBezTo>
                    <a:cubicBezTo>
                      <a:pt x="1127251" y="146841"/>
                      <a:pt x="1127359" y="146519"/>
                      <a:pt x="1127359" y="146197"/>
                    </a:cubicBezTo>
                    <a:cubicBezTo>
                      <a:pt x="1126606" y="145553"/>
                      <a:pt x="1126284" y="145016"/>
                      <a:pt x="1126176" y="144480"/>
                    </a:cubicBezTo>
                    <a:lnTo>
                      <a:pt x="1125853" y="144909"/>
                    </a:lnTo>
                    <a:cubicBezTo>
                      <a:pt x="1125423" y="145339"/>
                      <a:pt x="1125423" y="144372"/>
                      <a:pt x="1125316" y="144909"/>
                    </a:cubicBezTo>
                    <a:cubicBezTo>
                      <a:pt x="1124993" y="145768"/>
                      <a:pt x="1126391" y="145875"/>
                      <a:pt x="1125531" y="145983"/>
                    </a:cubicBezTo>
                    <a:cubicBezTo>
                      <a:pt x="1124778" y="145983"/>
                      <a:pt x="1126499" y="146305"/>
                      <a:pt x="1125746" y="146305"/>
                    </a:cubicBezTo>
                    <a:close/>
                    <a:moveTo>
                      <a:pt x="1104345" y="855881"/>
                    </a:moveTo>
                    <a:cubicBezTo>
                      <a:pt x="1093591" y="862536"/>
                      <a:pt x="1082729" y="868977"/>
                      <a:pt x="1071653" y="875096"/>
                    </a:cubicBezTo>
                    <a:cubicBezTo>
                      <a:pt x="1060576" y="881108"/>
                      <a:pt x="1049499" y="887012"/>
                      <a:pt x="1038207" y="892701"/>
                    </a:cubicBezTo>
                    <a:cubicBezTo>
                      <a:pt x="1035626" y="893990"/>
                      <a:pt x="1016806" y="899464"/>
                      <a:pt x="1008633" y="900860"/>
                    </a:cubicBezTo>
                    <a:cubicBezTo>
                      <a:pt x="1007665" y="911810"/>
                      <a:pt x="1006375" y="922867"/>
                      <a:pt x="1005515" y="933816"/>
                    </a:cubicBezTo>
                    <a:lnTo>
                      <a:pt x="999922" y="1014006"/>
                    </a:lnTo>
                    <a:lnTo>
                      <a:pt x="997234" y="1041057"/>
                    </a:lnTo>
                    <a:cubicBezTo>
                      <a:pt x="997019" y="1042883"/>
                      <a:pt x="996158" y="1045351"/>
                      <a:pt x="995191" y="1047820"/>
                    </a:cubicBezTo>
                    <a:cubicBezTo>
                      <a:pt x="994761" y="1048572"/>
                      <a:pt x="994115" y="1049646"/>
                      <a:pt x="993577" y="1050612"/>
                    </a:cubicBezTo>
                    <a:cubicBezTo>
                      <a:pt x="994115" y="1051470"/>
                      <a:pt x="994438" y="1052436"/>
                      <a:pt x="994545" y="1053403"/>
                    </a:cubicBezTo>
                    <a:cubicBezTo>
                      <a:pt x="995083" y="1057160"/>
                      <a:pt x="992394" y="1060595"/>
                      <a:pt x="988630" y="1061024"/>
                    </a:cubicBezTo>
                    <a:cubicBezTo>
                      <a:pt x="984437" y="1061669"/>
                      <a:pt x="982071" y="1059843"/>
                      <a:pt x="980673" y="1057804"/>
                    </a:cubicBezTo>
                    <a:cubicBezTo>
                      <a:pt x="979490" y="1056086"/>
                      <a:pt x="978737" y="1052973"/>
                      <a:pt x="979812" y="1049109"/>
                    </a:cubicBezTo>
                    <a:cubicBezTo>
                      <a:pt x="980673" y="1046317"/>
                      <a:pt x="983146" y="1042131"/>
                      <a:pt x="983361" y="1039555"/>
                    </a:cubicBezTo>
                    <a:lnTo>
                      <a:pt x="985727" y="1013040"/>
                    </a:lnTo>
                    <a:lnTo>
                      <a:pt x="990136" y="932635"/>
                    </a:lnTo>
                    <a:cubicBezTo>
                      <a:pt x="990351" y="929414"/>
                      <a:pt x="990674" y="926194"/>
                      <a:pt x="990889" y="923081"/>
                    </a:cubicBezTo>
                    <a:cubicBezTo>
                      <a:pt x="989599" y="923618"/>
                      <a:pt x="988200" y="924154"/>
                      <a:pt x="986157" y="923296"/>
                    </a:cubicBezTo>
                    <a:cubicBezTo>
                      <a:pt x="985619" y="923081"/>
                      <a:pt x="984544" y="922544"/>
                      <a:pt x="983253" y="921256"/>
                    </a:cubicBezTo>
                    <a:cubicBezTo>
                      <a:pt x="982071" y="919968"/>
                      <a:pt x="978307" y="914708"/>
                      <a:pt x="976478" y="912883"/>
                    </a:cubicBezTo>
                    <a:lnTo>
                      <a:pt x="957551" y="894741"/>
                    </a:lnTo>
                    <a:cubicBezTo>
                      <a:pt x="944538" y="883469"/>
                      <a:pt x="931634" y="872305"/>
                      <a:pt x="918944" y="860711"/>
                    </a:cubicBezTo>
                    <a:cubicBezTo>
                      <a:pt x="910448" y="852875"/>
                      <a:pt x="902060" y="844931"/>
                      <a:pt x="893886" y="836773"/>
                    </a:cubicBezTo>
                    <a:cubicBezTo>
                      <a:pt x="877540" y="819919"/>
                      <a:pt x="860656" y="801240"/>
                      <a:pt x="845170" y="780951"/>
                    </a:cubicBezTo>
                    <a:cubicBezTo>
                      <a:pt x="835169" y="767962"/>
                      <a:pt x="825705" y="754329"/>
                      <a:pt x="816995" y="740159"/>
                    </a:cubicBezTo>
                    <a:cubicBezTo>
                      <a:pt x="794518" y="703875"/>
                      <a:pt x="776882" y="664799"/>
                      <a:pt x="768386" y="626262"/>
                    </a:cubicBezTo>
                    <a:cubicBezTo>
                      <a:pt x="767418" y="622397"/>
                      <a:pt x="769784" y="618532"/>
                      <a:pt x="773655" y="617673"/>
                    </a:cubicBezTo>
                    <a:cubicBezTo>
                      <a:pt x="777527" y="616707"/>
                      <a:pt x="781291" y="619069"/>
                      <a:pt x="782259" y="622933"/>
                    </a:cubicBezTo>
                    <a:cubicBezTo>
                      <a:pt x="789894" y="652347"/>
                      <a:pt x="803444" y="681761"/>
                      <a:pt x="820113" y="709886"/>
                    </a:cubicBezTo>
                    <a:cubicBezTo>
                      <a:pt x="832158" y="730497"/>
                      <a:pt x="846031" y="750357"/>
                      <a:pt x="860549" y="769250"/>
                    </a:cubicBezTo>
                    <a:cubicBezTo>
                      <a:pt x="875605" y="789002"/>
                      <a:pt x="891306" y="807681"/>
                      <a:pt x="907007" y="824213"/>
                    </a:cubicBezTo>
                    <a:cubicBezTo>
                      <a:pt x="914749" y="832478"/>
                      <a:pt x="922708" y="840422"/>
                      <a:pt x="930666" y="848259"/>
                    </a:cubicBezTo>
                    <a:cubicBezTo>
                      <a:pt x="942925" y="860175"/>
                      <a:pt x="955400" y="871768"/>
                      <a:pt x="967767" y="883469"/>
                    </a:cubicBezTo>
                    <a:cubicBezTo>
                      <a:pt x="970456" y="886046"/>
                      <a:pt x="973037" y="888622"/>
                      <a:pt x="975618" y="891306"/>
                    </a:cubicBezTo>
                    <a:cubicBezTo>
                      <a:pt x="979382" y="895171"/>
                      <a:pt x="982931" y="899142"/>
                      <a:pt x="986695" y="903114"/>
                    </a:cubicBezTo>
                    <a:cubicBezTo>
                      <a:pt x="987770" y="904295"/>
                      <a:pt x="989491" y="907623"/>
                      <a:pt x="990997" y="909877"/>
                    </a:cubicBezTo>
                    <a:cubicBezTo>
                      <a:pt x="991319" y="910092"/>
                      <a:pt x="991642" y="910307"/>
                      <a:pt x="991964" y="910521"/>
                    </a:cubicBezTo>
                    <a:cubicBezTo>
                      <a:pt x="993792" y="886261"/>
                      <a:pt x="995728" y="862107"/>
                      <a:pt x="997987" y="837846"/>
                    </a:cubicBezTo>
                    <a:cubicBezTo>
                      <a:pt x="999277" y="823998"/>
                      <a:pt x="1000783" y="810150"/>
                      <a:pt x="1002181" y="796302"/>
                    </a:cubicBezTo>
                    <a:cubicBezTo>
                      <a:pt x="996481" y="790935"/>
                      <a:pt x="984114" y="782991"/>
                      <a:pt x="981748" y="780736"/>
                    </a:cubicBezTo>
                    <a:cubicBezTo>
                      <a:pt x="970886" y="770324"/>
                      <a:pt x="960562" y="759267"/>
                      <a:pt x="950776" y="747780"/>
                    </a:cubicBezTo>
                    <a:cubicBezTo>
                      <a:pt x="940882" y="736187"/>
                      <a:pt x="931741" y="724164"/>
                      <a:pt x="923138" y="711819"/>
                    </a:cubicBezTo>
                    <a:cubicBezTo>
                      <a:pt x="913244" y="697326"/>
                      <a:pt x="904103" y="682298"/>
                      <a:pt x="895930" y="666732"/>
                    </a:cubicBezTo>
                    <a:cubicBezTo>
                      <a:pt x="887864" y="651274"/>
                      <a:pt x="880552" y="635386"/>
                      <a:pt x="873992" y="619176"/>
                    </a:cubicBezTo>
                    <a:cubicBezTo>
                      <a:pt x="866141" y="599853"/>
                      <a:pt x="859258" y="580101"/>
                      <a:pt x="853021" y="560242"/>
                    </a:cubicBezTo>
                    <a:cubicBezTo>
                      <a:pt x="843557" y="530292"/>
                      <a:pt x="835492" y="500127"/>
                      <a:pt x="827641" y="470498"/>
                    </a:cubicBezTo>
                    <a:cubicBezTo>
                      <a:pt x="826566" y="466741"/>
                      <a:pt x="828716" y="462769"/>
                      <a:pt x="832480" y="461696"/>
                    </a:cubicBezTo>
                    <a:cubicBezTo>
                      <a:pt x="836244" y="460622"/>
                      <a:pt x="840224" y="462877"/>
                      <a:pt x="841299" y="466634"/>
                    </a:cubicBezTo>
                    <a:cubicBezTo>
                      <a:pt x="850332" y="495618"/>
                      <a:pt x="859581" y="525246"/>
                      <a:pt x="869797" y="554660"/>
                    </a:cubicBezTo>
                    <a:cubicBezTo>
                      <a:pt x="876572" y="573875"/>
                      <a:pt x="883885" y="593090"/>
                      <a:pt x="891736" y="611876"/>
                    </a:cubicBezTo>
                    <a:cubicBezTo>
                      <a:pt x="898296" y="627550"/>
                      <a:pt x="905286" y="643008"/>
                      <a:pt x="912921" y="658037"/>
                    </a:cubicBezTo>
                    <a:cubicBezTo>
                      <a:pt x="920557" y="673066"/>
                      <a:pt x="928837" y="687772"/>
                      <a:pt x="937979" y="701835"/>
                    </a:cubicBezTo>
                    <a:cubicBezTo>
                      <a:pt x="945937" y="713965"/>
                      <a:pt x="954433" y="725881"/>
                      <a:pt x="963574" y="737260"/>
                    </a:cubicBezTo>
                    <a:cubicBezTo>
                      <a:pt x="972607" y="748746"/>
                      <a:pt x="982178" y="759803"/>
                      <a:pt x="992287" y="770216"/>
                    </a:cubicBezTo>
                    <a:cubicBezTo>
                      <a:pt x="993685" y="771612"/>
                      <a:pt x="998740" y="775476"/>
                      <a:pt x="1003902" y="779448"/>
                    </a:cubicBezTo>
                    <a:cubicBezTo>
                      <a:pt x="1006698" y="751645"/>
                      <a:pt x="1009493" y="723842"/>
                      <a:pt x="1012290" y="696038"/>
                    </a:cubicBezTo>
                    <a:cubicBezTo>
                      <a:pt x="1016806" y="652455"/>
                      <a:pt x="1020463" y="608871"/>
                      <a:pt x="1024227" y="565180"/>
                    </a:cubicBezTo>
                    <a:cubicBezTo>
                      <a:pt x="1022829" y="564106"/>
                      <a:pt x="1021323" y="562926"/>
                      <a:pt x="1020140" y="561852"/>
                    </a:cubicBezTo>
                    <a:cubicBezTo>
                      <a:pt x="1018419" y="560349"/>
                      <a:pt x="1017129" y="558739"/>
                      <a:pt x="1016054" y="556914"/>
                    </a:cubicBezTo>
                    <a:cubicBezTo>
                      <a:pt x="1008311" y="544032"/>
                      <a:pt x="1000460" y="531365"/>
                      <a:pt x="992825" y="518376"/>
                    </a:cubicBezTo>
                    <a:cubicBezTo>
                      <a:pt x="987770" y="509680"/>
                      <a:pt x="982716" y="500985"/>
                      <a:pt x="977984" y="492075"/>
                    </a:cubicBezTo>
                    <a:cubicBezTo>
                      <a:pt x="967445" y="472216"/>
                      <a:pt x="957659" y="452356"/>
                      <a:pt x="949055" y="432067"/>
                    </a:cubicBezTo>
                    <a:cubicBezTo>
                      <a:pt x="943248" y="418327"/>
                      <a:pt x="938086" y="404479"/>
                      <a:pt x="933354" y="390416"/>
                    </a:cubicBezTo>
                    <a:cubicBezTo>
                      <a:pt x="921525" y="355635"/>
                      <a:pt x="912706" y="319888"/>
                      <a:pt x="906146" y="282852"/>
                    </a:cubicBezTo>
                    <a:cubicBezTo>
                      <a:pt x="905394" y="279095"/>
                      <a:pt x="907867" y="275338"/>
                      <a:pt x="911738" y="274479"/>
                    </a:cubicBezTo>
                    <a:cubicBezTo>
                      <a:pt x="915610" y="273728"/>
                      <a:pt x="919374" y="276304"/>
                      <a:pt x="920127" y="280169"/>
                    </a:cubicBezTo>
                    <a:cubicBezTo>
                      <a:pt x="928085" y="316023"/>
                      <a:pt x="938624" y="350482"/>
                      <a:pt x="950991" y="384190"/>
                    </a:cubicBezTo>
                    <a:cubicBezTo>
                      <a:pt x="956046" y="397716"/>
                      <a:pt x="961315" y="411241"/>
                      <a:pt x="966907" y="424553"/>
                    </a:cubicBezTo>
                    <a:cubicBezTo>
                      <a:pt x="975188" y="444520"/>
                      <a:pt x="983899" y="464379"/>
                      <a:pt x="993792" y="483917"/>
                    </a:cubicBezTo>
                    <a:cubicBezTo>
                      <a:pt x="998094" y="492827"/>
                      <a:pt x="1002718" y="501522"/>
                      <a:pt x="1007450" y="510217"/>
                    </a:cubicBezTo>
                    <a:cubicBezTo>
                      <a:pt x="1013580" y="521704"/>
                      <a:pt x="1019925" y="533190"/>
                      <a:pt x="1026163" y="544676"/>
                    </a:cubicBezTo>
                    <a:cubicBezTo>
                      <a:pt x="1027345" y="530721"/>
                      <a:pt x="1028743" y="516873"/>
                      <a:pt x="1029927" y="502917"/>
                    </a:cubicBezTo>
                    <a:cubicBezTo>
                      <a:pt x="1033153" y="465238"/>
                      <a:pt x="1037132" y="427666"/>
                      <a:pt x="1040466" y="389987"/>
                    </a:cubicBezTo>
                    <a:cubicBezTo>
                      <a:pt x="1040250" y="389128"/>
                      <a:pt x="1038853" y="389021"/>
                      <a:pt x="1038960" y="388161"/>
                    </a:cubicBezTo>
                    <a:cubicBezTo>
                      <a:pt x="1039390" y="382794"/>
                      <a:pt x="1037669" y="376353"/>
                      <a:pt x="1035411" y="369483"/>
                    </a:cubicBezTo>
                    <a:cubicBezTo>
                      <a:pt x="1029927" y="352737"/>
                      <a:pt x="1019925" y="333951"/>
                      <a:pt x="1015839" y="322249"/>
                    </a:cubicBezTo>
                    <a:cubicBezTo>
                      <a:pt x="1011107" y="308079"/>
                      <a:pt x="1006375" y="293802"/>
                      <a:pt x="1002396" y="279417"/>
                    </a:cubicBezTo>
                    <a:cubicBezTo>
                      <a:pt x="999707" y="269863"/>
                      <a:pt x="997341" y="260095"/>
                      <a:pt x="995191" y="250433"/>
                    </a:cubicBezTo>
                    <a:cubicBezTo>
                      <a:pt x="989706" y="225958"/>
                      <a:pt x="985727" y="201375"/>
                      <a:pt x="982824" y="176577"/>
                    </a:cubicBezTo>
                    <a:cubicBezTo>
                      <a:pt x="982286" y="172712"/>
                      <a:pt x="984974" y="169062"/>
                      <a:pt x="988846" y="168526"/>
                    </a:cubicBezTo>
                    <a:cubicBezTo>
                      <a:pt x="992717" y="167882"/>
                      <a:pt x="996374" y="170566"/>
                      <a:pt x="996911" y="174537"/>
                    </a:cubicBezTo>
                    <a:cubicBezTo>
                      <a:pt x="1000353" y="193753"/>
                      <a:pt x="1004869" y="212753"/>
                      <a:pt x="1009601" y="231754"/>
                    </a:cubicBezTo>
                    <a:cubicBezTo>
                      <a:pt x="1013257" y="246032"/>
                      <a:pt x="1017129" y="260202"/>
                      <a:pt x="1021108" y="274265"/>
                    </a:cubicBezTo>
                    <a:cubicBezTo>
                      <a:pt x="1024980" y="288542"/>
                      <a:pt x="1028743" y="302712"/>
                      <a:pt x="1033045" y="316775"/>
                    </a:cubicBezTo>
                    <a:cubicBezTo>
                      <a:pt x="1035304" y="324933"/>
                      <a:pt x="1039928" y="336634"/>
                      <a:pt x="1044230" y="348550"/>
                    </a:cubicBezTo>
                    <a:cubicBezTo>
                      <a:pt x="1048423" y="303248"/>
                      <a:pt x="1051972" y="257948"/>
                      <a:pt x="1056919" y="212753"/>
                    </a:cubicBezTo>
                    <a:cubicBezTo>
                      <a:pt x="1064340" y="143728"/>
                      <a:pt x="1073050" y="74917"/>
                      <a:pt x="1083805" y="6107"/>
                    </a:cubicBezTo>
                    <a:cubicBezTo>
                      <a:pt x="1084450" y="2135"/>
                      <a:pt x="1088107" y="-549"/>
                      <a:pt x="1091978" y="95"/>
                    </a:cubicBezTo>
                    <a:cubicBezTo>
                      <a:pt x="1095849" y="632"/>
                      <a:pt x="1098538" y="4282"/>
                      <a:pt x="1098000" y="8147"/>
                    </a:cubicBezTo>
                    <a:cubicBezTo>
                      <a:pt x="1088214" y="76850"/>
                      <a:pt x="1080686" y="145660"/>
                      <a:pt x="1074019" y="214471"/>
                    </a:cubicBezTo>
                    <a:cubicBezTo>
                      <a:pt x="1069717" y="258914"/>
                      <a:pt x="1066275" y="303463"/>
                      <a:pt x="1062619" y="348013"/>
                    </a:cubicBezTo>
                    <a:cubicBezTo>
                      <a:pt x="1063695" y="344471"/>
                      <a:pt x="1064877" y="340713"/>
                      <a:pt x="1065523" y="338566"/>
                    </a:cubicBezTo>
                    <a:cubicBezTo>
                      <a:pt x="1067244" y="332984"/>
                      <a:pt x="1069179" y="327509"/>
                      <a:pt x="1071222" y="322035"/>
                    </a:cubicBezTo>
                    <a:cubicBezTo>
                      <a:pt x="1074234" y="314091"/>
                      <a:pt x="1077352" y="306147"/>
                      <a:pt x="1080256" y="298203"/>
                    </a:cubicBezTo>
                    <a:cubicBezTo>
                      <a:pt x="1084773" y="286395"/>
                      <a:pt x="1088859" y="274479"/>
                      <a:pt x="1093161" y="262778"/>
                    </a:cubicBezTo>
                    <a:cubicBezTo>
                      <a:pt x="1097462" y="250970"/>
                      <a:pt x="1101872" y="239269"/>
                      <a:pt x="1105958" y="227460"/>
                    </a:cubicBezTo>
                    <a:cubicBezTo>
                      <a:pt x="1111443" y="211680"/>
                      <a:pt x="1116712" y="195900"/>
                      <a:pt x="1121229" y="179690"/>
                    </a:cubicBezTo>
                    <a:cubicBezTo>
                      <a:pt x="1122197" y="175933"/>
                      <a:pt x="1126068" y="173571"/>
                      <a:pt x="1129832" y="174537"/>
                    </a:cubicBezTo>
                    <a:cubicBezTo>
                      <a:pt x="1133704" y="175396"/>
                      <a:pt x="1136070" y="179261"/>
                      <a:pt x="1135102" y="183125"/>
                    </a:cubicBezTo>
                    <a:cubicBezTo>
                      <a:pt x="1130693" y="204166"/>
                      <a:pt x="1125638" y="224776"/>
                      <a:pt x="1119401" y="245065"/>
                    </a:cubicBezTo>
                    <a:cubicBezTo>
                      <a:pt x="1116282" y="255264"/>
                      <a:pt x="1112841" y="265355"/>
                      <a:pt x="1109185" y="275338"/>
                    </a:cubicBezTo>
                    <a:cubicBezTo>
                      <a:pt x="1105421" y="285214"/>
                      <a:pt x="1101334" y="294983"/>
                      <a:pt x="1097247" y="304859"/>
                    </a:cubicBezTo>
                    <a:lnTo>
                      <a:pt x="1080256" y="343719"/>
                    </a:lnTo>
                    <a:cubicBezTo>
                      <a:pt x="1078428" y="348228"/>
                      <a:pt x="1074341" y="358641"/>
                      <a:pt x="1072513" y="363579"/>
                    </a:cubicBezTo>
                    <a:cubicBezTo>
                      <a:pt x="1072406" y="364330"/>
                      <a:pt x="1072298" y="365081"/>
                      <a:pt x="1071975" y="365833"/>
                    </a:cubicBezTo>
                    <a:cubicBezTo>
                      <a:pt x="1068857" y="373562"/>
                      <a:pt x="1061544" y="370234"/>
                      <a:pt x="1060683" y="369698"/>
                    </a:cubicBezTo>
                    <a:cubicBezTo>
                      <a:pt x="1057027" y="414677"/>
                      <a:pt x="1052940" y="459549"/>
                      <a:pt x="1049176" y="504528"/>
                    </a:cubicBezTo>
                    <a:cubicBezTo>
                      <a:pt x="1048316" y="515263"/>
                      <a:pt x="1047026" y="525997"/>
                      <a:pt x="1046058" y="536733"/>
                    </a:cubicBezTo>
                    <a:lnTo>
                      <a:pt x="1051865" y="528789"/>
                    </a:lnTo>
                    <a:cubicBezTo>
                      <a:pt x="1058102" y="520093"/>
                      <a:pt x="1064124" y="511291"/>
                      <a:pt x="1070039" y="502488"/>
                    </a:cubicBezTo>
                    <a:cubicBezTo>
                      <a:pt x="1076062" y="493686"/>
                      <a:pt x="1081869" y="484883"/>
                      <a:pt x="1087676" y="475866"/>
                    </a:cubicBezTo>
                    <a:cubicBezTo>
                      <a:pt x="1098753" y="458797"/>
                      <a:pt x="1109830" y="441407"/>
                      <a:pt x="1121014" y="424016"/>
                    </a:cubicBezTo>
                    <a:cubicBezTo>
                      <a:pt x="1132091" y="406733"/>
                      <a:pt x="1143275" y="389557"/>
                      <a:pt x="1154029" y="372059"/>
                    </a:cubicBezTo>
                    <a:cubicBezTo>
                      <a:pt x="1168332" y="348657"/>
                      <a:pt x="1182097" y="325041"/>
                      <a:pt x="1194142" y="300780"/>
                    </a:cubicBezTo>
                    <a:cubicBezTo>
                      <a:pt x="1195863" y="297237"/>
                      <a:pt x="1200057" y="295734"/>
                      <a:pt x="1203606" y="297452"/>
                    </a:cubicBezTo>
                    <a:cubicBezTo>
                      <a:pt x="1207262" y="299062"/>
                      <a:pt x="1208768" y="303356"/>
                      <a:pt x="1207047" y="306898"/>
                    </a:cubicBezTo>
                    <a:cubicBezTo>
                      <a:pt x="1193067" y="338244"/>
                      <a:pt x="1176828" y="369161"/>
                      <a:pt x="1159084" y="399111"/>
                    </a:cubicBezTo>
                    <a:cubicBezTo>
                      <a:pt x="1152093" y="411027"/>
                      <a:pt x="1144781" y="422835"/>
                      <a:pt x="1137361" y="434429"/>
                    </a:cubicBezTo>
                    <a:cubicBezTo>
                      <a:pt x="1125961" y="451927"/>
                      <a:pt x="1114131" y="468995"/>
                      <a:pt x="1102624" y="485849"/>
                    </a:cubicBezTo>
                    <a:cubicBezTo>
                      <a:pt x="1096387" y="494759"/>
                      <a:pt x="1090150" y="503454"/>
                      <a:pt x="1083805" y="512150"/>
                    </a:cubicBezTo>
                    <a:cubicBezTo>
                      <a:pt x="1077352" y="520845"/>
                      <a:pt x="1070900" y="529433"/>
                      <a:pt x="1064232" y="537913"/>
                    </a:cubicBezTo>
                    <a:lnTo>
                      <a:pt x="1049607" y="555948"/>
                    </a:lnTo>
                    <a:cubicBezTo>
                      <a:pt x="1048531" y="557129"/>
                      <a:pt x="1045735" y="559168"/>
                      <a:pt x="1043692" y="560886"/>
                    </a:cubicBezTo>
                    <a:cubicBezTo>
                      <a:pt x="1039497" y="606616"/>
                      <a:pt x="1035411" y="652240"/>
                      <a:pt x="1030357" y="697970"/>
                    </a:cubicBezTo>
                    <a:cubicBezTo>
                      <a:pt x="1027453" y="724271"/>
                      <a:pt x="1024549" y="750357"/>
                      <a:pt x="1021538" y="776657"/>
                    </a:cubicBezTo>
                    <a:lnTo>
                      <a:pt x="1039175" y="755188"/>
                    </a:lnTo>
                    <a:lnTo>
                      <a:pt x="1092731" y="689275"/>
                    </a:lnTo>
                    <a:cubicBezTo>
                      <a:pt x="1108754" y="669309"/>
                      <a:pt x="1128004" y="647195"/>
                      <a:pt x="1147900" y="624114"/>
                    </a:cubicBezTo>
                    <a:cubicBezTo>
                      <a:pt x="1166074" y="603181"/>
                      <a:pt x="1184679" y="581390"/>
                      <a:pt x="1201347" y="558954"/>
                    </a:cubicBezTo>
                    <a:cubicBezTo>
                      <a:pt x="1224792" y="527500"/>
                      <a:pt x="1244579" y="494974"/>
                      <a:pt x="1253290" y="462340"/>
                    </a:cubicBezTo>
                    <a:cubicBezTo>
                      <a:pt x="1254258" y="458475"/>
                      <a:pt x="1258129" y="456114"/>
                      <a:pt x="1262001" y="457080"/>
                    </a:cubicBezTo>
                    <a:cubicBezTo>
                      <a:pt x="1265765" y="458046"/>
                      <a:pt x="1268131" y="461910"/>
                      <a:pt x="1267163" y="465775"/>
                    </a:cubicBezTo>
                    <a:cubicBezTo>
                      <a:pt x="1259097" y="500556"/>
                      <a:pt x="1239847" y="535766"/>
                      <a:pt x="1215973" y="569581"/>
                    </a:cubicBezTo>
                    <a:cubicBezTo>
                      <a:pt x="1199519" y="592769"/>
                      <a:pt x="1181022" y="615419"/>
                      <a:pt x="1162525" y="636782"/>
                    </a:cubicBezTo>
                    <a:cubicBezTo>
                      <a:pt x="1142738" y="659647"/>
                      <a:pt x="1122842" y="680902"/>
                      <a:pt x="1106603" y="700547"/>
                    </a:cubicBezTo>
                    <a:cubicBezTo>
                      <a:pt x="1099291" y="709242"/>
                      <a:pt x="1091871" y="717937"/>
                      <a:pt x="1084450" y="726525"/>
                    </a:cubicBezTo>
                    <a:cubicBezTo>
                      <a:pt x="1073373" y="739407"/>
                      <a:pt x="1062081" y="752182"/>
                      <a:pt x="1050897" y="764956"/>
                    </a:cubicBezTo>
                    <a:lnTo>
                      <a:pt x="1032077" y="786211"/>
                    </a:lnTo>
                    <a:cubicBezTo>
                      <a:pt x="1030894" y="787607"/>
                      <a:pt x="1027238" y="789432"/>
                      <a:pt x="1024872" y="791149"/>
                    </a:cubicBezTo>
                    <a:cubicBezTo>
                      <a:pt x="1025087" y="791901"/>
                      <a:pt x="1024980" y="792759"/>
                      <a:pt x="1024872" y="793511"/>
                    </a:cubicBezTo>
                    <a:cubicBezTo>
                      <a:pt x="1024442" y="796195"/>
                      <a:pt x="1021646" y="796731"/>
                      <a:pt x="1019280" y="797375"/>
                    </a:cubicBezTo>
                    <a:cubicBezTo>
                      <a:pt x="1017667" y="811438"/>
                      <a:pt x="1016054" y="825394"/>
                      <a:pt x="1014548" y="839456"/>
                    </a:cubicBezTo>
                    <a:cubicBezTo>
                      <a:pt x="1012935" y="855022"/>
                      <a:pt x="1011537" y="870695"/>
                      <a:pt x="1010031" y="886261"/>
                    </a:cubicBezTo>
                    <a:cubicBezTo>
                      <a:pt x="1017774" y="884221"/>
                      <a:pt x="1029174" y="880356"/>
                      <a:pt x="1031109" y="879283"/>
                    </a:cubicBezTo>
                    <a:cubicBezTo>
                      <a:pt x="1041971" y="873271"/>
                      <a:pt x="1052725" y="867045"/>
                      <a:pt x="1063264" y="860711"/>
                    </a:cubicBezTo>
                    <a:cubicBezTo>
                      <a:pt x="1073911" y="854271"/>
                      <a:pt x="1084343" y="847722"/>
                      <a:pt x="1094559" y="840852"/>
                    </a:cubicBezTo>
                    <a:cubicBezTo>
                      <a:pt x="1113271" y="828399"/>
                      <a:pt x="1131983" y="814766"/>
                      <a:pt x="1150373" y="800381"/>
                    </a:cubicBezTo>
                    <a:cubicBezTo>
                      <a:pt x="1168332" y="786318"/>
                      <a:pt x="1185861" y="771397"/>
                      <a:pt x="1202208" y="755509"/>
                    </a:cubicBezTo>
                    <a:cubicBezTo>
                      <a:pt x="1224146" y="733932"/>
                      <a:pt x="1244041" y="710745"/>
                      <a:pt x="1259635" y="685196"/>
                    </a:cubicBezTo>
                    <a:cubicBezTo>
                      <a:pt x="1261571" y="681761"/>
                      <a:pt x="1265980" y="680580"/>
                      <a:pt x="1269421" y="682619"/>
                    </a:cubicBezTo>
                    <a:cubicBezTo>
                      <a:pt x="1272755" y="684552"/>
                      <a:pt x="1273938" y="688953"/>
                      <a:pt x="1272002" y="692281"/>
                    </a:cubicBezTo>
                    <a:cubicBezTo>
                      <a:pt x="1253075" y="726311"/>
                      <a:pt x="1227372" y="757227"/>
                      <a:pt x="1198229" y="784816"/>
                    </a:cubicBezTo>
                    <a:cubicBezTo>
                      <a:pt x="1186722" y="795551"/>
                      <a:pt x="1174677" y="805856"/>
                      <a:pt x="1162310" y="815518"/>
                    </a:cubicBezTo>
                    <a:cubicBezTo>
                      <a:pt x="1143383" y="830224"/>
                      <a:pt x="1123702" y="843535"/>
                      <a:pt x="1104345" y="855881"/>
                    </a:cubicBezTo>
                    <a:close/>
                    <a:moveTo>
                      <a:pt x="991857" y="910951"/>
                    </a:moveTo>
                    <a:cubicBezTo>
                      <a:pt x="991857" y="910843"/>
                      <a:pt x="991857" y="910843"/>
                      <a:pt x="991857" y="910736"/>
                    </a:cubicBezTo>
                    <a:cubicBezTo>
                      <a:pt x="991749" y="910736"/>
                      <a:pt x="991534" y="910629"/>
                      <a:pt x="991427" y="910629"/>
                    </a:cubicBezTo>
                    <a:cubicBezTo>
                      <a:pt x="991642" y="910843"/>
                      <a:pt x="991749" y="910736"/>
                      <a:pt x="991857" y="910951"/>
                    </a:cubicBezTo>
                    <a:close/>
                    <a:moveTo>
                      <a:pt x="1737226" y="1029034"/>
                    </a:moveTo>
                    <a:cubicBezTo>
                      <a:pt x="1719697" y="1031826"/>
                      <a:pt x="1702060" y="1034294"/>
                      <a:pt x="1684531" y="1037086"/>
                    </a:cubicBezTo>
                    <a:cubicBezTo>
                      <a:pt x="1688510" y="1039447"/>
                      <a:pt x="1692919" y="1041702"/>
                      <a:pt x="1698511" y="1043849"/>
                    </a:cubicBezTo>
                    <a:cubicBezTo>
                      <a:pt x="1711739" y="1048787"/>
                      <a:pt x="1727763" y="1052866"/>
                      <a:pt x="1740453" y="1055764"/>
                    </a:cubicBezTo>
                    <a:cubicBezTo>
                      <a:pt x="1761961" y="1061024"/>
                      <a:pt x="1785405" y="1066929"/>
                      <a:pt x="1809387" y="1073155"/>
                    </a:cubicBezTo>
                    <a:cubicBezTo>
                      <a:pt x="1832078" y="1079059"/>
                      <a:pt x="1855091" y="1084963"/>
                      <a:pt x="1877891" y="1089150"/>
                    </a:cubicBezTo>
                    <a:cubicBezTo>
                      <a:pt x="1898216" y="1092800"/>
                      <a:pt x="1918110" y="1095376"/>
                      <a:pt x="1937038" y="1095376"/>
                    </a:cubicBezTo>
                    <a:cubicBezTo>
                      <a:pt x="1940910" y="1095161"/>
                      <a:pt x="1944243" y="1098274"/>
                      <a:pt x="1944351" y="1102246"/>
                    </a:cubicBezTo>
                    <a:cubicBezTo>
                      <a:pt x="1944458" y="1106218"/>
                      <a:pt x="1941340" y="1109439"/>
                      <a:pt x="1937468" y="1109546"/>
                    </a:cubicBezTo>
                    <a:cubicBezTo>
                      <a:pt x="1911336" y="1110942"/>
                      <a:pt x="1883052" y="1108150"/>
                      <a:pt x="1854661" y="1102998"/>
                    </a:cubicBezTo>
                    <a:cubicBezTo>
                      <a:pt x="1838530" y="1100099"/>
                      <a:pt x="1822399" y="1096450"/>
                      <a:pt x="1806591" y="1092370"/>
                    </a:cubicBezTo>
                    <a:cubicBezTo>
                      <a:pt x="1781856" y="1086037"/>
                      <a:pt x="1757981" y="1078522"/>
                      <a:pt x="1736044" y="1072618"/>
                    </a:cubicBezTo>
                    <a:cubicBezTo>
                      <a:pt x="1720665" y="1068217"/>
                      <a:pt x="1700125" y="1061883"/>
                      <a:pt x="1685606" y="1054691"/>
                    </a:cubicBezTo>
                    <a:cubicBezTo>
                      <a:pt x="1676466" y="1050075"/>
                      <a:pt x="1670443" y="1044922"/>
                      <a:pt x="1667325" y="1039769"/>
                    </a:cubicBezTo>
                    <a:cubicBezTo>
                      <a:pt x="1640654" y="1043849"/>
                      <a:pt x="1613984" y="1048035"/>
                      <a:pt x="1587313" y="1051900"/>
                    </a:cubicBezTo>
                    <a:cubicBezTo>
                      <a:pt x="1568063" y="1054691"/>
                      <a:pt x="1548706" y="1057267"/>
                      <a:pt x="1529456" y="1060058"/>
                    </a:cubicBezTo>
                    <a:lnTo>
                      <a:pt x="1581936" y="1088613"/>
                    </a:lnTo>
                    <a:cubicBezTo>
                      <a:pt x="1612263" y="1105145"/>
                      <a:pt x="1642052" y="1119852"/>
                      <a:pt x="1672594" y="1132841"/>
                    </a:cubicBezTo>
                    <a:cubicBezTo>
                      <a:pt x="1702813" y="1145937"/>
                      <a:pt x="1733785" y="1157424"/>
                      <a:pt x="1767230" y="1165689"/>
                    </a:cubicBezTo>
                    <a:cubicBezTo>
                      <a:pt x="1778630" y="1168695"/>
                      <a:pt x="1792395" y="1174170"/>
                      <a:pt x="1806052" y="1177498"/>
                    </a:cubicBezTo>
                    <a:cubicBezTo>
                      <a:pt x="1814333" y="1179538"/>
                      <a:pt x="1822399" y="1180826"/>
                      <a:pt x="1829819" y="1179538"/>
                    </a:cubicBezTo>
                    <a:cubicBezTo>
                      <a:pt x="1833691" y="1178786"/>
                      <a:pt x="1837454" y="1181255"/>
                      <a:pt x="1838208" y="1185120"/>
                    </a:cubicBezTo>
                    <a:cubicBezTo>
                      <a:pt x="1838960" y="1188984"/>
                      <a:pt x="1836380" y="1192742"/>
                      <a:pt x="1832508" y="1193493"/>
                    </a:cubicBezTo>
                    <a:cubicBezTo>
                      <a:pt x="1825517" y="1195103"/>
                      <a:pt x="1817774" y="1194889"/>
                      <a:pt x="1809817" y="1193815"/>
                    </a:cubicBezTo>
                    <a:cubicBezTo>
                      <a:pt x="1793793" y="1191561"/>
                      <a:pt x="1776909" y="1185120"/>
                      <a:pt x="1763251" y="1182221"/>
                    </a:cubicBezTo>
                    <a:cubicBezTo>
                      <a:pt x="1728623" y="1174385"/>
                      <a:pt x="1696145" y="1163972"/>
                      <a:pt x="1664958" y="1150661"/>
                    </a:cubicBezTo>
                    <a:cubicBezTo>
                      <a:pt x="1633879" y="1137349"/>
                      <a:pt x="1603982" y="1121140"/>
                      <a:pt x="1573548" y="1103642"/>
                    </a:cubicBezTo>
                    <a:lnTo>
                      <a:pt x="1520423" y="1072081"/>
                    </a:lnTo>
                    <a:cubicBezTo>
                      <a:pt x="1519670" y="1071545"/>
                      <a:pt x="1512572" y="1067358"/>
                      <a:pt x="1505582" y="1063279"/>
                    </a:cubicBezTo>
                    <a:cubicBezTo>
                      <a:pt x="1457833" y="1070042"/>
                      <a:pt x="1409978" y="1076697"/>
                      <a:pt x="1362122" y="1083353"/>
                    </a:cubicBezTo>
                    <a:cubicBezTo>
                      <a:pt x="1360294" y="1083568"/>
                      <a:pt x="1358358" y="1083890"/>
                      <a:pt x="1356530" y="1084104"/>
                    </a:cubicBezTo>
                    <a:lnTo>
                      <a:pt x="1374382" y="1096772"/>
                    </a:lnTo>
                    <a:cubicBezTo>
                      <a:pt x="1383737" y="1102998"/>
                      <a:pt x="1393524" y="1108902"/>
                      <a:pt x="1403418" y="1114484"/>
                    </a:cubicBezTo>
                    <a:cubicBezTo>
                      <a:pt x="1418259" y="1122857"/>
                      <a:pt x="1433529" y="1130694"/>
                      <a:pt x="1448800" y="1138208"/>
                    </a:cubicBezTo>
                    <a:cubicBezTo>
                      <a:pt x="1470954" y="1149265"/>
                      <a:pt x="1493107" y="1160000"/>
                      <a:pt x="1515368" y="1170520"/>
                    </a:cubicBezTo>
                    <a:cubicBezTo>
                      <a:pt x="1537522" y="1181148"/>
                      <a:pt x="1559783" y="1191346"/>
                      <a:pt x="1582367" y="1200792"/>
                    </a:cubicBezTo>
                    <a:cubicBezTo>
                      <a:pt x="1612371" y="1213138"/>
                      <a:pt x="1642912" y="1224087"/>
                      <a:pt x="1674852" y="1232461"/>
                    </a:cubicBezTo>
                    <a:cubicBezTo>
                      <a:pt x="1678616" y="1233319"/>
                      <a:pt x="1680982" y="1237184"/>
                      <a:pt x="1680122" y="1241048"/>
                    </a:cubicBezTo>
                    <a:cubicBezTo>
                      <a:pt x="1679153" y="1244806"/>
                      <a:pt x="1675282" y="1247167"/>
                      <a:pt x="1671518" y="1246309"/>
                    </a:cubicBezTo>
                    <a:cubicBezTo>
                      <a:pt x="1630223" y="1237184"/>
                      <a:pt x="1590862" y="1223980"/>
                      <a:pt x="1552578" y="1208200"/>
                    </a:cubicBezTo>
                    <a:cubicBezTo>
                      <a:pt x="1533435" y="1200256"/>
                      <a:pt x="1514508" y="1191668"/>
                      <a:pt x="1495796" y="1182543"/>
                    </a:cubicBezTo>
                    <a:cubicBezTo>
                      <a:pt x="1477298" y="1173633"/>
                      <a:pt x="1459017" y="1163972"/>
                      <a:pt x="1440627" y="1154418"/>
                    </a:cubicBezTo>
                    <a:cubicBezTo>
                      <a:pt x="1427722" y="1147655"/>
                      <a:pt x="1414925" y="1140677"/>
                      <a:pt x="1402450" y="1133270"/>
                    </a:cubicBezTo>
                    <a:cubicBezTo>
                      <a:pt x="1389760" y="1125863"/>
                      <a:pt x="1377500" y="1117919"/>
                      <a:pt x="1365563" y="1109439"/>
                    </a:cubicBezTo>
                    <a:lnTo>
                      <a:pt x="1341904" y="1091297"/>
                    </a:lnTo>
                    <a:cubicBezTo>
                      <a:pt x="1340291" y="1090116"/>
                      <a:pt x="1336419" y="1089257"/>
                      <a:pt x="1334161" y="1088398"/>
                    </a:cubicBezTo>
                    <a:cubicBezTo>
                      <a:pt x="1333408" y="1088076"/>
                      <a:pt x="1333408" y="1087754"/>
                      <a:pt x="1332870" y="1087432"/>
                    </a:cubicBezTo>
                    <a:cubicBezTo>
                      <a:pt x="1310502" y="1090546"/>
                      <a:pt x="1288133" y="1093659"/>
                      <a:pt x="1265657" y="1096879"/>
                    </a:cubicBezTo>
                    <a:cubicBezTo>
                      <a:pt x="1235546" y="1101280"/>
                      <a:pt x="1205542" y="1105896"/>
                      <a:pt x="1175430" y="1110512"/>
                    </a:cubicBezTo>
                    <a:cubicBezTo>
                      <a:pt x="1178549" y="1112766"/>
                      <a:pt x="1181560" y="1115128"/>
                      <a:pt x="1184786" y="1117275"/>
                    </a:cubicBezTo>
                    <a:cubicBezTo>
                      <a:pt x="1189303" y="1120388"/>
                      <a:pt x="1193927" y="1123502"/>
                      <a:pt x="1198659" y="1126400"/>
                    </a:cubicBezTo>
                    <a:cubicBezTo>
                      <a:pt x="1211886" y="1134773"/>
                      <a:pt x="1225222" y="1143146"/>
                      <a:pt x="1238664" y="1151412"/>
                    </a:cubicBezTo>
                    <a:cubicBezTo>
                      <a:pt x="1251999" y="1159678"/>
                      <a:pt x="1265335" y="1167944"/>
                      <a:pt x="1278777" y="1175995"/>
                    </a:cubicBezTo>
                    <a:cubicBezTo>
                      <a:pt x="1302437" y="1190165"/>
                      <a:pt x="1327493" y="1204765"/>
                      <a:pt x="1353304" y="1218935"/>
                    </a:cubicBezTo>
                    <a:cubicBezTo>
                      <a:pt x="1378038" y="1232675"/>
                      <a:pt x="1403525" y="1245879"/>
                      <a:pt x="1429550" y="1257473"/>
                    </a:cubicBezTo>
                    <a:cubicBezTo>
                      <a:pt x="1464931" y="1273146"/>
                      <a:pt x="1500958" y="1285813"/>
                      <a:pt x="1537091" y="1292361"/>
                    </a:cubicBezTo>
                    <a:cubicBezTo>
                      <a:pt x="1541071" y="1293005"/>
                      <a:pt x="1543652" y="1296655"/>
                      <a:pt x="1543006" y="1300627"/>
                    </a:cubicBezTo>
                    <a:cubicBezTo>
                      <a:pt x="1542361" y="1304492"/>
                      <a:pt x="1538704" y="1307068"/>
                      <a:pt x="1534833" y="1306424"/>
                    </a:cubicBezTo>
                    <a:cubicBezTo>
                      <a:pt x="1497194" y="1300842"/>
                      <a:pt x="1459339" y="1289248"/>
                      <a:pt x="1422452" y="1273897"/>
                    </a:cubicBezTo>
                    <a:cubicBezTo>
                      <a:pt x="1395675" y="1262733"/>
                      <a:pt x="1369220" y="1249851"/>
                      <a:pt x="1343947" y="1235896"/>
                    </a:cubicBezTo>
                    <a:cubicBezTo>
                      <a:pt x="1317815" y="1221511"/>
                      <a:pt x="1292973" y="1206053"/>
                      <a:pt x="1269314" y="1191346"/>
                    </a:cubicBezTo>
                    <a:cubicBezTo>
                      <a:pt x="1258667" y="1184583"/>
                      <a:pt x="1248021" y="1177820"/>
                      <a:pt x="1237374" y="1170842"/>
                    </a:cubicBezTo>
                    <a:cubicBezTo>
                      <a:pt x="1221565" y="1160537"/>
                      <a:pt x="1205864" y="1149909"/>
                      <a:pt x="1190163" y="1139282"/>
                    </a:cubicBezTo>
                    <a:cubicBezTo>
                      <a:pt x="1185431" y="1136061"/>
                      <a:pt x="1180700" y="1132733"/>
                      <a:pt x="1176075" y="1129298"/>
                    </a:cubicBezTo>
                    <a:cubicBezTo>
                      <a:pt x="1171451" y="1125970"/>
                      <a:pt x="1166934" y="1122428"/>
                      <a:pt x="1162417" y="1118778"/>
                    </a:cubicBezTo>
                    <a:cubicBezTo>
                      <a:pt x="1162417" y="1118778"/>
                      <a:pt x="1162417" y="1118778"/>
                      <a:pt x="1162417" y="1118778"/>
                    </a:cubicBezTo>
                    <a:cubicBezTo>
                      <a:pt x="1160267" y="1119637"/>
                      <a:pt x="1158223" y="1121355"/>
                      <a:pt x="1156180" y="1119959"/>
                    </a:cubicBezTo>
                    <a:cubicBezTo>
                      <a:pt x="1154567" y="1118886"/>
                      <a:pt x="1155535" y="1116739"/>
                      <a:pt x="1155212" y="1114913"/>
                    </a:cubicBezTo>
                    <a:cubicBezTo>
                      <a:pt x="1143920" y="1117812"/>
                      <a:pt x="1128972" y="1121676"/>
                      <a:pt x="1118003" y="1123609"/>
                    </a:cubicBezTo>
                    <a:cubicBezTo>
                      <a:pt x="1112949" y="1124360"/>
                      <a:pt x="1108754" y="1124790"/>
                      <a:pt x="1105851" y="1124575"/>
                    </a:cubicBezTo>
                    <a:cubicBezTo>
                      <a:pt x="1103270" y="1124360"/>
                      <a:pt x="1101334" y="1123609"/>
                      <a:pt x="1100151" y="1122750"/>
                    </a:cubicBezTo>
                    <a:cubicBezTo>
                      <a:pt x="1096925" y="1120710"/>
                      <a:pt x="1096064" y="1116524"/>
                      <a:pt x="1098108" y="1113303"/>
                    </a:cubicBezTo>
                    <a:cubicBezTo>
                      <a:pt x="1099936" y="1110512"/>
                      <a:pt x="1103592" y="1109546"/>
                      <a:pt x="1106496" y="1110834"/>
                    </a:cubicBezTo>
                    <a:cubicBezTo>
                      <a:pt x="1106496" y="1111264"/>
                      <a:pt x="1106819" y="1111371"/>
                      <a:pt x="1107464" y="1111264"/>
                    </a:cubicBezTo>
                    <a:cubicBezTo>
                      <a:pt x="1108432" y="1111156"/>
                      <a:pt x="1109830" y="1110834"/>
                      <a:pt x="1110905" y="1110620"/>
                    </a:cubicBezTo>
                    <a:cubicBezTo>
                      <a:pt x="1115529" y="1110083"/>
                      <a:pt x="1121659" y="1108795"/>
                      <a:pt x="1128219" y="1107184"/>
                    </a:cubicBezTo>
                    <a:cubicBezTo>
                      <a:pt x="1134672" y="1105574"/>
                      <a:pt x="1141232" y="1103856"/>
                      <a:pt x="1147362" y="1102139"/>
                    </a:cubicBezTo>
                    <a:cubicBezTo>
                      <a:pt x="1147469" y="1101817"/>
                      <a:pt x="1147469" y="1101066"/>
                      <a:pt x="1147577" y="1100958"/>
                    </a:cubicBezTo>
                    <a:cubicBezTo>
                      <a:pt x="1148437" y="1098811"/>
                      <a:pt x="1150695" y="1095269"/>
                      <a:pt x="1156180" y="1096879"/>
                    </a:cubicBezTo>
                    <a:cubicBezTo>
                      <a:pt x="1156610" y="1096986"/>
                      <a:pt x="1157363" y="1097308"/>
                      <a:pt x="1158439" y="1098060"/>
                    </a:cubicBezTo>
                    <a:cubicBezTo>
                      <a:pt x="1158654" y="1098167"/>
                      <a:pt x="1159406" y="1098704"/>
                      <a:pt x="1159729" y="1098919"/>
                    </a:cubicBezTo>
                    <a:cubicBezTo>
                      <a:pt x="1160589" y="1098704"/>
                      <a:pt x="1161450" y="1098489"/>
                      <a:pt x="1162202" y="1098274"/>
                    </a:cubicBezTo>
                    <a:cubicBezTo>
                      <a:pt x="1176935" y="1075731"/>
                      <a:pt x="1191669" y="1053510"/>
                      <a:pt x="1207047" y="1032147"/>
                    </a:cubicBezTo>
                    <a:cubicBezTo>
                      <a:pt x="1219307" y="1015079"/>
                      <a:pt x="1231889" y="998440"/>
                      <a:pt x="1245224" y="982230"/>
                    </a:cubicBezTo>
                    <a:cubicBezTo>
                      <a:pt x="1256301" y="968812"/>
                      <a:pt x="1267808" y="955608"/>
                      <a:pt x="1279960" y="942726"/>
                    </a:cubicBezTo>
                    <a:cubicBezTo>
                      <a:pt x="1291790" y="930274"/>
                      <a:pt x="1304372" y="918036"/>
                      <a:pt x="1317492" y="905905"/>
                    </a:cubicBezTo>
                    <a:cubicBezTo>
                      <a:pt x="1325988" y="898069"/>
                      <a:pt x="1334591" y="890340"/>
                      <a:pt x="1343302" y="882611"/>
                    </a:cubicBezTo>
                    <a:cubicBezTo>
                      <a:pt x="1356422" y="871124"/>
                      <a:pt x="1369542" y="859853"/>
                      <a:pt x="1382877" y="848688"/>
                    </a:cubicBezTo>
                    <a:lnTo>
                      <a:pt x="1404601" y="830868"/>
                    </a:lnTo>
                    <a:cubicBezTo>
                      <a:pt x="1406214" y="829688"/>
                      <a:pt x="1409010" y="826682"/>
                      <a:pt x="1411053" y="824964"/>
                    </a:cubicBezTo>
                    <a:cubicBezTo>
                      <a:pt x="1412666" y="823568"/>
                      <a:pt x="1414064" y="822602"/>
                      <a:pt x="1414925" y="822281"/>
                    </a:cubicBezTo>
                    <a:cubicBezTo>
                      <a:pt x="1418151" y="821207"/>
                      <a:pt x="1420409" y="822066"/>
                      <a:pt x="1421915" y="823247"/>
                    </a:cubicBezTo>
                    <a:cubicBezTo>
                      <a:pt x="1423205" y="824213"/>
                      <a:pt x="1425894" y="826467"/>
                      <a:pt x="1424388" y="831405"/>
                    </a:cubicBezTo>
                    <a:cubicBezTo>
                      <a:pt x="1423528" y="834411"/>
                      <a:pt x="1420732" y="836451"/>
                      <a:pt x="1417721" y="836343"/>
                    </a:cubicBezTo>
                    <a:cubicBezTo>
                      <a:pt x="1416215" y="838275"/>
                      <a:pt x="1414602" y="841067"/>
                      <a:pt x="1413526" y="841925"/>
                    </a:cubicBezTo>
                    <a:lnTo>
                      <a:pt x="1392879" y="860067"/>
                    </a:lnTo>
                    <a:cubicBezTo>
                      <a:pt x="1382232" y="869729"/>
                      <a:pt x="1371693" y="879497"/>
                      <a:pt x="1361154" y="889374"/>
                    </a:cubicBezTo>
                    <a:cubicBezTo>
                      <a:pt x="1350615" y="899142"/>
                      <a:pt x="1340183" y="909018"/>
                      <a:pt x="1329859" y="919002"/>
                    </a:cubicBezTo>
                    <a:cubicBezTo>
                      <a:pt x="1310717" y="937251"/>
                      <a:pt x="1293403" y="956037"/>
                      <a:pt x="1276734" y="974931"/>
                    </a:cubicBezTo>
                    <a:cubicBezTo>
                      <a:pt x="1265335" y="987920"/>
                      <a:pt x="1254365" y="1001016"/>
                      <a:pt x="1243611" y="1014220"/>
                    </a:cubicBezTo>
                    <a:cubicBezTo>
                      <a:pt x="1222856" y="1039877"/>
                      <a:pt x="1203498" y="1066929"/>
                      <a:pt x="1183926" y="1094195"/>
                    </a:cubicBezTo>
                    <a:cubicBezTo>
                      <a:pt x="1210381" y="1089686"/>
                      <a:pt x="1236944" y="1085285"/>
                      <a:pt x="1263399" y="1080991"/>
                    </a:cubicBezTo>
                    <a:cubicBezTo>
                      <a:pt x="1291682" y="1076483"/>
                      <a:pt x="1319966" y="1072189"/>
                      <a:pt x="1348464" y="1067895"/>
                    </a:cubicBezTo>
                    <a:cubicBezTo>
                      <a:pt x="1348571" y="1066499"/>
                      <a:pt x="1347066" y="1065211"/>
                      <a:pt x="1347926" y="1064030"/>
                    </a:cubicBezTo>
                    <a:cubicBezTo>
                      <a:pt x="1372661" y="1031181"/>
                      <a:pt x="1399224" y="999836"/>
                      <a:pt x="1427614" y="969993"/>
                    </a:cubicBezTo>
                    <a:cubicBezTo>
                      <a:pt x="1439014" y="958184"/>
                      <a:pt x="1450628" y="946483"/>
                      <a:pt x="1462565" y="935211"/>
                    </a:cubicBezTo>
                    <a:cubicBezTo>
                      <a:pt x="1480417" y="918250"/>
                      <a:pt x="1499022" y="902041"/>
                      <a:pt x="1517841" y="886153"/>
                    </a:cubicBezTo>
                    <a:cubicBezTo>
                      <a:pt x="1527735" y="877780"/>
                      <a:pt x="1537845" y="869621"/>
                      <a:pt x="1548169" y="861785"/>
                    </a:cubicBezTo>
                    <a:cubicBezTo>
                      <a:pt x="1558493" y="853841"/>
                      <a:pt x="1568924" y="846327"/>
                      <a:pt x="1579571" y="838920"/>
                    </a:cubicBezTo>
                    <a:lnTo>
                      <a:pt x="1604412" y="822602"/>
                    </a:lnTo>
                    <a:cubicBezTo>
                      <a:pt x="1605273" y="822066"/>
                      <a:pt x="1610327" y="820563"/>
                      <a:pt x="1612908" y="818953"/>
                    </a:cubicBezTo>
                    <a:lnTo>
                      <a:pt x="1613123" y="818308"/>
                    </a:lnTo>
                    <a:lnTo>
                      <a:pt x="1613016" y="818845"/>
                    </a:lnTo>
                    <a:cubicBezTo>
                      <a:pt x="1614199" y="818094"/>
                      <a:pt x="1614952" y="817342"/>
                      <a:pt x="1614306" y="816698"/>
                    </a:cubicBezTo>
                    <a:cubicBezTo>
                      <a:pt x="1614199" y="816591"/>
                      <a:pt x="1614199" y="816591"/>
                      <a:pt x="1614091" y="816484"/>
                    </a:cubicBezTo>
                    <a:cubicBezTo>
                      <a:pt x="1614199" y="816376"/>
                      <a:pt x="1614306" y="816269"/>
                      <a:pt x="1614414" y="816162"/>
                    </a:cubicBezTo>
                    <a:cubicBezTo>
                      <a:pt x="1616888" y="813371"/>
                      <a:pt x="1621189" y="813048"/>
                      <a:pt x="1624093" y="815518"/>
                    </a:cubicBezTo>
                    <a:cubicBezTo>
                      <a:pt x="1626136" y="817235"/>
                      <a:pt x="1628502" y="822173"/>
                      <a:pt x="1623555" y="826897"/>
                    </a:cubicBezTo>
                    <a:cubicBezTo>
                      <a:pt x="1621082" y="829151"/>
                      <a:pt x="1613554" y="833552"/>
                      <a:pt x="1612156" y="834518"/>
                    </a:cubicBezTo>
                    <a:lnTo>
                      <a:pt x="1588604" y="851372"/>
                    </a:lnTo>
                    <a:cubicBezTo>
                      <a:pt x="1578495" y="858994"/>
                      <a:pt x="1568493" y="866938"/>
                      <a:pt x="1558600" y="874989"/>
                    </a:cubicBezTo>
                    <a:cubicBezTo>
                      <a:pt x="1548813" y="883040"/>
                      <a:pt x="1539135" y="891306"/>
                      <a:pt x="1529671" y="899786"/>
                    </a:cubicBezTo>
                    <a:cubicBezTo>
                      <a:pt x="1511389" y="915781"/>
                      <a:pt x="1493537" y="932420"/>
                      <a:pt x="1475900" y="949167"/>
                    </a:cubicBezTo>
                    <a:cubicBezTo>
                      <a:pt x="1458264" y="965913"/>
                      <a:pt x="1440842" y="982874"/>
                      <a:pt x="1423958" y="1000372"/>
                    </a:cubicBezTo>
                    <a:cubicBezTo>
                      <a:pt x="1403740" y="1021198"/>
                      <a:pt x="1384490" y="1042883"/>
                      <a:pt x="1365993" y="1065211"/>
                    </a:cubicBezTo>
                    <a:cubicBezTo>
                      <a:pt x="1407504" y="1059092"/>
                      <a:pt x="1449015" y="1052866"/>
                      <a:pt x="1490526" y="1046640"/>
                    </a:cubicBezTo>
                    <a:cubicBezTo>
                      <a:pt x="1490634" y="1046532"/>
                      <a:pt x="1490741" y="1045888"/>
                      <a:pt x="1490741" y="1045888"/>
                    </a:cubicBezTo>
                    <a:cubicBezTo>
                      <a:pt x="1492785" y="1042668"/>
                      <a:pt x="1496979" y="1041809"/>
                      <a:pt x="1500205" y="1043849"/>
                    </a:cubicBezTo>
                    <a:lnTo>
                      <a:pt x="1500313" y="1043956"/>
                    </a:lnTo>
                    <a:cubicBezTo>
                      <a:pt x="1501388" y="1042131"/>
                      <a:pt x="1501711" y="1043527"/>
                      <a:pt x="1502033" y="1044922"/>
                    </a:cubicBezTo>
                    <a:cubicBezTo>
                      <a:pt x="1505689" y="1044385"/>
                      <a:pt x="1509346" y="1043849"/>
                      <a:pt x="1513002" y="1043312"/>
                    </a:cubicBezTo>
                    <a:cubicBezTo>
                      <a:pt x="1511604" y="1040521"/>
                      <a:pt x="1510959" y="1037086"/>
                      <a:pt x="1513433" y="1034939"/>
                    </a:cubicBezTo>
                    <a:cubicBezTo>
                      <a:pt x="1533973" y="1015723"/>
                      <a:pt x="1554298" y="996615"/>
                      <a:pt x="1574946" y="977829"/>
                    </a:cubicBezTo>
                    <a:cubicBezTo>
                      <a:pt x="1588819" y="965269"/>
                      <a:pt x="1602799" y="952817"/>
                      <a:pt x="1616995" y="940686"/>
                    </a:cubicBezTo>
                    <a:cubicBezTo>
                      <a:pt x="1628825" y="930595"/>
                      <a:pt x="1640869" y="920612"/>
                      <a:pt x="1653236" y="910951"/>
                    </a:cubicBezTo>
                    <a:cubicBezTo>
                      <a:pt x="1665388" y="901289"/>
                      <a:pt x="1677971" y="891950"/>
                      <a:pt x="1690661" y="882718"/>
                    </a:cubicBezTo>
                    <a:cubicBezTo>
                      <a:pt x="1701092" y="875204"/>
                      <a:pt x="1711739" y="868011"/>
                      <a:pt x="1722708" y="861248"/>
                    </a:cubicBezTo>
                    <a:cubicBezTo>
                      <a:pt x="1733677" y="854485"/>
                      <a:pt x="1744861" y="848259"/>
                      <a:pt x="1756261" y="842248"/>
                    </a:cubicBezTo>
                    <a:lnTo>
                      <a:pt x="1779920" y="830976"/>
                    </a:lnTo>
                    <a:cubicBezTo>
                      <a:pt x="1780243" y="830868"/>
                      <a:pt x="1784222" y="829795"/>
                      <a:pt x="1786911" y="828614"/>
                    </a:cubicBezTo>
                    <a:cubicBezTo>
                      <a:pt x="1787126" y="828185"/>
                      <a:pt x="1787448" y="827863"/>
                      <a:pt x="1787663" y="827541"/>
                    </a:cubicBezTo>
                    <a:cubicBezTo>
                      <a:pt x="1787555" y="827755"/>
                      <a:pt x="1787555" y="828078"/>
                      <a:pt x="1787448" y="828399"/>
                    </a:cubicBezTo>
                    <a:cubicBezTo>
                      <a:pt x="1788846" y="827755"/>
                      <a:pt x="1789814" y="827111"/>
                      <a:pt x="1789491" y="826574"/>
                    </a:cubicBezTo>
                    <a:cubicBezTo>
                      <a:pt x="1789384" y="826467"/>
                      <a:pt x="1789276" y="826360"/>
                      <a:pt x="1789169" y="826252"/>
                    </a:cubicBezTo>
                    <a:cubicBezTo>
                      <a:pt x="1789707" y="825930"/>
                      <a:pt x="1790352" y="825608"/>
                      <a:pt x="1790997" y="825501"/>
                    </a:cubicBezTo>
                    <a:cubicBezTo>
                      <a:pt x="1795298" y="824213"/>
                      <a:pt x="1797450" y="826145"/>
                      <a:pt x="1797987" y="826574"/>
                    </a:cubicBezTo>
                    <a:cubicBezTo>
                      <a:pt x="1800030" y="828078"/>
                      <a:pt x="1800783" y="830224"/>
                      <a:pt x="1800568" y="832801"/>
                    </a:cubicBezTo>
                    <a:cubicBezTo>
                      <a:pt x="1800461" y="833659"/>
                      <a:pt x="1800030" y="835806"/>
                      <a:pt x="1797450" y="837739"/>
                    </a:cubicBezTo>
                    <a:cubicBezTo>
                      <a:pt x="1795837" y="839027"/>
                      <a:pt x="1786803" y="843428"/>
                      <a:pt x="1786157" y="843750"/>
                    </a:cubicBezTo>
                    <a:lnTo>
                      <a:pt x="1763574" y="855773"/>
                    </a:lnTo>
                    <a:cubicBezTo>
                      <a:pt x="1752712" y="861892"/>
                      <a:pt x="1742173" y="868441"/>
                      <a:pt x="1731742" y="875418"/>
                    </a:cubicBezTo>
                    <a:cubicBezTo>
                      <a:pt x="1721418" y="882288"/>
                      <a:pt x="1711309" y="889481"/>
                      <a:pt x="1701415" y="897103"/>
                    </a:cubicBezTo>
                    <a:cubicBezTo>
                      <a:pt x="1689155" y="906549"/>
                      <a:pt x="1677110" y="916211"/>
                      <a:pt x="1665173" y="925872"/>
                    </a:cubicBezTo>
                    <a:cubicBezTo>
                      <a:pt x="1653129" y="935641"/>
                      <a:pt x="1641192" y="945410"/>
                      <a:pt x="1629362" y="955286"/>
                    </a:cubicBezTo>
                    <a:cubicBezTo>
                      <a:pt x="1615060" y="967201"/>
                      <a:pt x="1600864" y="979117"/>
                      <a:pt x="1586669" y="991140"/>
                    </a:cubicBezTo>
                    <a:cubicBezTo>
                      <a:pt x="1567095" y="1007672"/>
                      <a:pt x="1547630" y="1024311"/>
                      <a:pt x="1528058" y="1041057"/>
                    </a:cubicBezTo>
                    <a:cubicBezTo>
                      <a:pt x="1561934" y="1036012"/>
                      <a:pt x="1595702" y="1030967"/>
                      <a:pt x="1629577" y="1025921"/>
                    </a:cubicBezTo>
                    <a:cubicBezTo>
                      <a:pt x="1641729" y="1024096"/>
                      <a:pt x="1653882" y="1022164"/>
                      <a:pt x="1666034" y="1020339"/>
                    </a:cubicBezTo>
                    <a:cubicBezTo>
                      <a:pt x="1666356" y="1020017"/>
                      <a:pt x="1665819" y="1019373"/>
                      <a:pt x="1666142" y="1019051"/>
                    </a:cubicBezTo>
                    <a:cubicBezTo>
                      <a:pt x="1691199" y="998977"/>
                      <a:pt x="1718084" y="979976"/>
                      <a:pt x="1745937" y="962478"/>
                    </a:cubicBezTo>
                    <a:cubicBezTo>
                      <a:pt x="1757014" y="955500"/>
                      <a:pt x="1768198" y="948737"/>
                      <a:pt x="1779598" y="942404"/>
                    </a:cubicBezTo>
                    <a:cubicBezTo>
                      <a:pt x="1796696" y="932635"/>
                      <a:pt x="1814118" y="923725"/>
                      <a:pt x="1831325" y="914923"/>
                    </a:cubicBezTo>
                    <a:cubicBezTo>
                      <a:pt x="1840466" y="910307"/>
                      <a:pt x="1849607" y="905798"/>
                      <a:pt x="1858963" y="901504"/>
                    </a:cubicBezTo>
                    <a:cubicBezTo>
                      <a:pt x="1868212" y="897103"/>
                      <a:pt x="1877675" y="892916"/>
                      <a:pt x="1887139" y="888944"/>
                    </a:cubicBezTo>
                    <a:lnTo>
                      <a:pt x="1907679" y="880571"/>
                    </a:lnTo>
                    <a:cubicBezTo>
                      <a:pt x="1909077" y="880034"/>
                      <a:pt x="1912411" y="879605"/>
                      <a:pt x="1914884" y="878961"/>
                    </a:cubicBezTo>
                    <a:cubicBezTo>
                      <a:pt x="1915423" y="878531"/>
                      <a:pt x="1915960" y="877994"/>
                      <a:pt x="1916497" y="877672"/>
                    </a:cubicBezTo>
                    <a:cubicBezTo>
                      <a:pt x="1916175" y="878102"/>
                      <a:pt x="1915960" y="878531"/>
                      <a:pt x="1915745" y="878746"/>
                    </a:cubicBezTo>
                    <a:cubicBezTo>
                      <a:pt x="1917036" y="878424"/>
                      <a:pt x="1917895" y="877994"/>
                      <a:pt x="1917680" y="877458"/>
                    </a:cubicBezTo>
                    <a:cubicBezTo>
                      <a:pt x="1917573" y="877351"/>
                      <a:pt x="1917573" y="877243"/>
                      <a:pt x="1917573" y="877136"/>
                    </a:cubicBezTo>
                    <a:cubicBezTo>
                      <a:pt x="1918003" y="877028"/>
                      <a:pt x="1918541" y="876921"/>
                      <a:pt x="1918971" y="876814"/>
                    </a:cubicBezTo>
                    <a:cubicBezTo>
                      <a:pt x="1922843" y="876170"/>
                      <a:pt x="1924671" y="877887"/>
                      <a:pt x="1925101" y="878209"/>
                    </a:cubicBezTo>
                    <a:cubicBezTo>
                      <a:pt x="1926499" y="879390"/>
                      <a:pt x="1927145" y="880786"/>
                      <a:pt x="1927467" y="882288"/>
                    </a:cubicBezTo>
                    <a:cubicBezTo>
                      <a:pt x="1927790" y="883791"/>
                      <a:pt x="1927682" y="885938"/>
                      <a:pt x="1925747" y="888193"/>
                    </a:cubicBezTo>
                    <a:cubicBezTo>
                      <a:pt x="1925423" y="888515"/>
                      <a:pt x="1924563" y="889374"/>
                      <a:pt x="1922950" y="890018"/>
                    </a:cubicBezTo>
                    <a:cubicBezTo>
                      <a:pt x="1921445" y="890769"/>
                      <a:pt x="1915530" y="892701"/>
                      <a:pt x="1913271" y="893775"/>
                    </a:cubicBezTo>
                    <a:lnTo>
                      <a:pt x="1893376" y="903007"/>
                    </a:lnTo>
                    <a:cubicBezTo>
                      <a:pt x="1886171" y="906442"/>
                      <a:pt x="1878966" y="910092"/>
                      <a:pt x="1871760" y="913742"/>
                    </a:cubicBezTo>
                    <a:cubicBezTo>
                      <a:pt x="1861006" y="919217"/>
                      <a:pt x="1850252" y="925014"/>
                      <a:pt x="1839713" y="930810"/>
                    </a:cubicBezTo>
                    <a:cubicBezTo>
                      <a:pt x="1822937" y="939935"/>
                      <a:pt x="1806052" y="949596"/>
                      <a:pt x="1789169" y="959150"/>
                    </a:cubicBezTo>
                    <a:cubicBezTo>
                      <a:pt x="1772392" y="968597"/>
                      <a:pt x="1755616" y="978258"/>
                      <a:pt x="1739162" y="988242"/>
                    </a:cubicBezTo>
                    <a:cubicBezTo>
                      <a:pt x="1724859" y="996937"/>
                      <a:pt x="1711309" y="1006277"/>
                      <a:pt x="1697651" y="1015508"/>
                    </a:cubicBezTo>
                    <a:cubicBezTo>
                      <a:pt x="1734860" y="1009926"/>
                      <a:pt x="1772070" y="1004344"/>
                      <a:pt x="1809172" y="998547"/>
                    </a:cubicBezTo>
                    <a:cubicBezTo>
                      <a:pt x="1908862" y="982982"/>
                      <a:pt x="2008446" y="966557"/>
                      <a:pt x="2107706" y="947879"/>
                    </a:cubicBezTo>
                    <a:cubicBezTo>
                      <a:pt x="2111578" y="947127"/>
                      <a:pt x="2115342" y="949704"/>
                      <a:pt x="2116095" y="953568"/>
                    </a:cubicBezTo>
                    <a:cubicBezTo>
                      <a:pt x="2116848" y="957325"/>
                      <a:pt x="2114374" y="961083"/>
                      <a:pt x="2110502" y="961834"/>
                    </a:cubicBezTo>
                    <a:cubicBezTo>
                      <a:pt x="1986399" y="987168"/>
                      <a:pt x="1861974" y="1009282"/>
                      <a:pt x="1737226" y="1029034"/>
                    </a:cubicBezTo>
                    <a:close/>
                    <a:moveTo>
                      <a:pt x="1501280" y="1045244"/>
                    </a:moveTo>
                    <a:cubicBezTo>
                      <a:pt x="1501496" y="1045244"/>
                      <a:pt x="1501603" y="1045137"/>
                      <a:pt x="1501818" y="1045137"/>
                    </a:cubicBezTo>
                    <a:lnTo>
                      <a:pt x="1501603" y="1045030"/>
                    </a:lnTo>
                    <a:lnTo>
                      <a:pt x="1500850" y="1044707"/>
                    </a:lnTo>
                    <a:cubicBezTo>
                      <a:pt x="1501065" y="1044815"/>
                      <a:pt x="1501173" y="1045030"/>
                      <a:pt x="1501280" y="104524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1" name="Google Shape;81;p2"/>
              <p:cNvSpPr/>
              <p:nvPr/>
            </p:nvSpPr>
            <p:spPr>
              <a:xfrm rot="1790023">
                <a:off x="6694870" y="11838454"/>
                <a:ext cx="2544356" cy="2434459"/>
              </a:xfrm>
              <a:custGeom>
                <a:avLst/>
                <a:gdLst/>
                <a:ahLst/>
                <a:cxnLst/>
                <a:rect l="l" t="t" r="r" b="b"/>
                <a:pathLst>
                  <a:path w="2544276" h="2434383" extrusionOk="0">
                    <a:moveTo>
                      <a:pt x="2272692" y="1433032"/>
                    </a:moveTo>
                    <a:cubicBezTo>
                      <a:pt x="2202360" y="1376244"/>
                      <a:pt x="2178916" y="1290902"/>
                      <a:pt x="2129554" y="1251076"/>
                    </a:cubicBezTo>
                    <a:cubicBezTo>
                      <a:pt x="1894361" y="1061175"/>
                      <a:pt x="1724661" y="991398"/>
                      <a:pt x="1604967" y="982918"/>
                    </a:cubicBezTo>
                    <a:cubicBezTo>
                      <a:pt x="1720359" y="911638"/>
                      <a:pt x="1837042" y="768649"/>
                      <a:pt x="1908987" y="510905"/>
                    </a:cubicBezTo>
                    <a:cubicBezTo>
                      <a:pt x="1928344" y="441665"/>
                      <a:pt x="1911353" y="351277"/>
                      <a:pt x="1931248" y="288263"/>
                    </a:cubicBezTo>
                    <a:cubicBezTo>
                      <a:pt x="1984266" y="120155"/>
                      <a:pt x="2083634" y="23219"/>
                      <a:pt x="2069116" y="13128"/>
                    </a:cubicBezTo>
                    <a:cubicBezTo>
                      <a:pt x="2054598" y="3037"/>
                      <a:pt x="1965446" y="145597"/>
                      <a:pt x="1844139" y="227719"/>
                    </a:cubicBezTo>
                    <a:cubicBezTo>
                      <a:pt x="1769183" y="278387"/>
                      <a:pt x="1679924" y="276562"/>
                      <a:pt x="1627336" y="312095"/>
                    </a:cubicBezTo>
                    <a:cubicBezTo>
                      <a:pt x="1424728" y="449179"/>
                      <a:pt x="1311487" y="567585"/>
                      <a:pt x="1252769" y="666776"/>
                    </a:cubicBezTo>
                    <a:cubicBezTo>
                      <a:pt x="1205021" y="548907"/>
                      <a:pt x="1099523" y="417511"/>
                      <a:pt x="899066" y="293953"/>
                    </a:cubicBezTo>
                    <a:cubicBezTo>
                      <a:pt x="837552" y="255951"/>
                      <a:pt x="745174" y="246505"/>
                      <a:pt x="689790" y="209791"/>
                    </a:cubicBezTo>
                    <a:cubicBezTo>
                      <a:pt x="542028" y="111674"/>
                      <a:pt x="476320" y="-10166"/>
                      <a:pt x="462447" y="676"/>
                    </a:cubicBezTo>
                    <a:cubicBezTo>
                      <a:pt x="448575" y="11625"/>
                      <a:pt x="561386" y="136794"/>
                      <a:pt x="606445" y="275274"/>
                    </a:cubicBezTo>
                    <a:cubicBezTo>
                      <a:pt x="634298" y="360831"/>
                      <a:pt x="607198" y="445100"/>
                      <a:pt x="626663" y="505108"/>
                    </a:cubicBezTo>
                    <a:cubicBezTo>
                      <a:pt x="713341" y="771119"/>
                      <a:pt x="809376" y="918187"/>
                      <a:pt x="899388" y="995263"/>
                    </a:cubicBezTo>
                    <a:cubicBezTo>
                      <a:pt x="766682" y="999557"/>
                      <a:pt x="598595" y="1059994"/>
                      <a:pt x="407924" y="1227781"/>
                    </a:cubicBezTo>
                    <a:cubicBezTo>
                      <a:pt x="353723" y="1275444"/>
                      <a:pt x="318342" y="1360464"/>
                      <a:pt x="267045" y="1402652"/>
                    </a:cubicBezTo>
                    <a:cubicBezTo>
                      <a:pt x="130252" y="1515154"/>
                      <a:pt x="-6433" y="1543064"/>
                      <a:pt x="234" y="1559381"/>
                    </a:cubicBezTo>
                    <a:cubicBezTo>
                      <a:pt x="6902" y="1575591"/>
                      <a:pt x="160041" y="1503989"/>
                      <a:pt x="306943" y="1500447"/>
                    </a:cubicBezTo>
                    <a:cubicBezTo>
                      <a:pt x="397600" y="1498193"/>
                      <a:pt x="471589" y="1547895"/>
                      <a:pt x="535146" y="1546285"/>
                    </a:cubicBezTo>
                    <a:cubicBezTo>
                      <a:pt x="765499" y="1540703"/>
                      <a:pt x="920574" y="1506458"/>
                      <a:pt x="1024566" y="1459547"/>
                    </a:cubicBezTo>
                    <a:cubicBezTo>
                      <a:pt x="995208" y="1576128"/>
                      <a:pt x="997359" y="1731462"/>
                      <a:pt x="1060700" y="1930272"/>
                    </a:cubicBezTo>
                    <a:cubicBezTo>
                      <a:pt x="1082423" y="1998761"/>
                      <a:pt x="1146303" y="2065531"/>
                      <a:pt x="1164263" y="2129082"/>
                    </a:cubicBezTo>
                    <a:cubicBezTo>
                      <a:pt x="1212011" y="2298801"/>
                      <a:pt x="1181792" y="2433738"/>
                      <a:pt x="1199536" y="2434382"/>
                    </a:cubicBezTo>
                    <a:cubicBezTo>
                      <a:pt x="1217280" y="2435026"/>
                      <a:pt x="1213839" y="2267240"/>
                      <a:pt x="1270621" y="2133054"/>
                    </a:cubicBezTo>
                    <a:cubicBezTo>
                      <a:pt x="1305679" y="2050181"/>
                      <a:pt x="1381604" y="2003698"/>
                      <a:pt x="1406231" y="1945515"/>
                    </a:cubicBezTo>
                    <a:cubicBezTo>
                      <a:pt x="1497318" y="1730066"/>
                      <a:pt x="1528613" y="1573766"/>
                      <a:pt x="1526247" y="1459869"/>
                    </a:cubicBezTo>
                    <a:cubicBezTo>
                      <a:pt x="1631207" y="1529217"/>
                      <a:pt x="1788756" y="1578919"/>
                      <a:pt x="2016743" y="1574947"/>
                    </a:cubicBezTo>
                    <a:cubicBezTo>
                      <a:pt x="2089334" y="1573659"/>
                      <a:pt x="2172033" y="1531900"/>
                      <a:pt x="2238601" y="1532974"/>
                    </a:cubicBezTo>
                    <a:cubicBezTo>
                      <a:pt x="2416475" y="1535657"/>
                      <a:pt x="2538534" y="1602643"/>
                      <a:pt x="2544126" y="1586004"/>
                    </a:cubicBezTo>
                    <a:cubicBezTo>
                      <a:pt x="2549933" y="1569257"/>
                      <a:pt x="2386578" y="1524922"/>
                      <a:pt x="2272692" y="1433032"/>
                    </a:cubicBezTo>
                    <a:close/>
                    <a:moveTo>
                      <a:pt x="1358375" y="1127732"/>
                    </a:moveTo>
                    <a:cubicBezTo>
                      <a:pt x="1352890" y="1144263"/>
                      <a:pt x="1350202" y="1163479"/>
                      <a:pt x="1350524" y="1184412"/>
                    </a:cubicBezTo>
                    <a:cubicBezTo>
                      <a:pt x="1335361" y="1180655"/>
                      <a:pt x="1320520" y="1178400"/>
                      <a:pt x="1307185" y="1178078"/>
                    </a:cubicBezTo>
                    <a:cubicBezTo>
                      <a:pt x="1279870" y="1177220"/>
                      <a:pt x="1248253" y="1184412"/>
                      <a:pt x="1215882" y="1199977"/>
                    </a:cubicBezTo>
                    <a:cubicBezTo>
                      <a:pt x="1213624" y="1178722"/>
                      <a:pt x="1208569" y="1159077"/>
                      <a:pt x="1201902" y="1142868"/>
                    </a:cubicBezTo>
                    <a:cubicBezTo>
                      <a:pt x="1190288" y="1114850"/>
                      <a:pt x="1166521" y="1086080"/>
                      <a:pt x="1133291" y="1061283"/>
                    </a:cubicBezTo>
                    <a:cubicBezTo>
                      <a:pt x="1162757" y="1052802"/>
                      <a:pt x="1187706" y="1038847"/>
                      <a:pt x="1206419" y="1023925"/>
                    </a:cubicBezTo>
                    <a:cubicBezTo>
                      <a:pt x="1222012" y="1011473"/>
                      <a:pt x="1236423" y="993760"/>
                      <a:pt x="1248790" y="972505"/>
                    </a:cubicBezTo>
                    <a:cubicBezTo>
                      <a:pt x="1261695" y="987748"/>
                      <a:pt x="1275783" y="1000308"/>
                      <a:pt x="1289441" y="1009648"/>
                    </a:cubicBezTo>
                    <a:cubicBezTo>
                      <a:pt x="1319015" y="1029937"/>
                      <a:pt x="1362784" y="1042711"/>
                      <a:pt x="1413974" y="1042389"/>
                    </a:cubicBezTo>
                    <a:cubicBezTo>
                      <a:pt x="1385475" y="1069012"/>
                      <a:pt x="1367516" y="1100250"/>
                      <a:pt x="1358375" y="1127732"/>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2" name="Google Shape;82;p2"/>
              <p:cNvSpPr/>
              <p:nvPr/>
            </p:nvSpPr>
            <p:spPr>
              <a:xfrm rot="1790023">
                <a:off x="6903935" y="12012614"/>
                <a:ext cx="2111957" cy="2012086"/>
              </a:xfrm>
              <a:custGeom>
                <a:avLst/>
                <a:gdLst/>
                <a:ahLst/>
                <a:cxnLst/>
                <a:rect l="l" t="t" r="r" b="b"/>
                <a:pathLst>
                  <a:path w="2111891" h="2012023" extrusionOk="0">
                    <a:moveTo>
                      <a:pt x="892763" y="1244515"/>
                    </a:moveTo>
                    <a:cubicBezTo>
                      <a:pt x="898032" y="1240865"/>
                      <a:pt x="903087" y="1237215"/>
                      <a:pt x="908141" y="1233565"/>
                    </a:cubicBezTo>
                    <a:cubicBezTo>
                      <a:pt x="915669" y="1227983"/>
                      <a:pt x="923090" y="1222294"/>
                      <a:pt x="930187" y="1216282"/>
                    </a:cubicBezTo>
                    <a:cubicBezTo>
                      <a:pt x="937393" y="1210378"/>
                      <a:pt x="944383" y="1204152"/>
                      <a:pt x="951050" y="1197818"/>
                    </a:cubicBezTo>
                    <a:cubicBezTo>
                      <a:pt x="971268" y="1178603"/>
                      <a:pt x="989873" y="1157885"/>
                      <a:pt x="1008047" y="1137166"/>
                    </a:cubicBezTo>
                    <a:cubicBezTo>
                      <a:pt x="1010736" y="1134268"/>
                      <a:pt x="1010628" y="1129759"/>
                      <a:pt x="1007725" y="1127075"/>
                    </a:cubicBezTo>
                    <a:cubicBezTo>
                      <a:pt x="1004821" y="1124392"/>
                      <a:pt x="1000304" y="1124606"/>
                      <a:pt x="997616" y="1127397"/>
                    </a:cubicBezTo>
                    <a:cubicBezTo>
                      <a:pt x="981592" y="1143500"/>
                      <a:pt x="965031" y="1159172"/>
                      <a:pt x="948254" y="1174631"/>
                    </a:cubicBezTo>
                    <a:cubicBezTo>
                      <a:pt x="939866" y="1182252"/>
                      <a:pt x="931370" y="1189875"/>
                      <a:pt x="922874" y="1197282"/>
                    </a:cubicBezTo>
                    <a:cubicBezTo>
                      <a:pt x="914379" y="1204688"/>
                      <a:pt x="905883" y="1212203"/>
                      <a:pt x="897065" y="1219181"/>
                    </a:cubicBezTo>
                    <a:lnTo>
                      <a:pt x="860501" y="1247735"/>
                    </a:lnTo>
                    <a:cubicBezTo>
                      <a:pt x="856306" y="1250956"/>
                      <a:pt x="845445" y="1258363"/>
                      <a:pt x="842756" y="1260725"/>
                    </a:cubicBezTo>
                    <a:cubicBezTo>
                      <a:pt x="840498" y="1262872"/>
                      <a:pt x="839960" y="1264804"/>
                      <a:pt x="839852" y="1265555"/>
                    </a:cubicBezTo>
                    <a:cubicBezTo>
                      <a:pt x="839423" y="1269312"/>
                      <a:pt x="840713" y="1271889"/>
                      <a:pt x="844262" y="1273177"/>
                    </a:cubicBezTo>
                    <a:cubicBezTo>
                      <a:pt x="844907" y="1273392"/>
                      <a:pt x="847058" y="1274251"/>
                      <a:pt x="850606" y="1272641"/>
                    </a:cubicBezTo>
                    <a:cubicBezTo>
                      <a:pt x="851252" y="1272426"/>
                      <a:pt x="851897" y="1272104"/>
                      <a:pt x="852435" y="1271674"/>
                    </a:cubicBezTo>
                    <a:cubicBezTo>
                      <a:pt x="852220" y="1271674"/>
                      <a:pt x="852005" y="1271674"/>
                      <a:pt x="851682" y="1271352"/>
                    </a:cubicBezTo>
                    <a:cubicBezTo>
                      <a:pt x="851144" y="1270601"/>
                      <a:pt x="851897" y="1269635"/>
                      <a:pt x="853403" y="1268668"/>
                    </a:cubicBezTo>
                    <a:cubicBezTo>
                      <a:pt x="853295" y="1269527"/>
                      <a:pt x="853080" y="1270923"/>
                      <a:pt x="852650" y="1271460"/>
                    </a:cubicBezTo>
                    <a:cubicBezTo>
                      <a:pt x="853725" y="1270386"/>
                      <a:pt x="854478" y="1269098"/>
                      <a:pt x="854801" y="1267702"/>
                    </a:cubicBezTo>
                    <a:cubicBezTo>
                      <a:pt x="859210" y="1265126"/>
                      <a:pt x="866738" y="1262120"/>
                      <a:pt x="869426" y="1260295"/>
                    </a:cubicBezTo>
                    <a:cubicBezTo>
                      <a:pt x="877277" y="1255035"/>
                      <a:pt x="885128" y="1249882"/>
                      <a:pt x="892763" y="1244515"/>
                    </a:cubicBezTo>
                    <a:close/>
                    <a:moveTo>
                      <a:pt x="845229" y="1260081"/>
                    </a:moveTo>
                    <a:cubicBezTo>
                      <a:pt x="845229" y="1260188"/>
                      <a:pt x="845445" y="1260081"/>
                      <a:pt x="845552" y="1259973"/>
                    </a:cubicBezTo>
                    <a:cubicBezTo>
                      <a:pt x="846198" y="1259758"/>
                      <a:pt x="846842" y="1259651"/>
                      <a:pt x="847488" y="1259544"/>
                    </a:cubicBezTo>
                    <a:cubicBezTo>
                      <a:pt x="846198" y="1259114"/>
                      <a:pt x="844800" y="1258792"/>
                      <a:pt x="845229" y="1260081"/>
                    </a:cubicBezTo>
                    <a:close/>
                    <a:moveTo>
                      <a:pt x="885128" y="846036"/>
                    </a:moveTo>
                    <a:cubicBezTo>
                      <a:pt x="903624" y="853443"/>
                      <a:pt x="921476" y="861924"/>
                      <a:pt x="938253" y="871263"/>
                    </a:cubicBezTo>
                    <a:cubicBezTo>
                      <a:pt x="941587" y="872981"/>
                      <a:pt x="942985" y="877167"/>
                      <a:pt x="941264" y="880495"/>
                    </a:cubicBezTo>
                    <a:cubicBezTo>
                      <a:pt x="939436" y="883823"/>
                      <a:pt x="935349" y="885111"/>
                      <a:pt x="932015" y="883393"/>
                    </a:cubicBezTo>
                    <a:cubicBezTo>
                      <a:pt x="915132" y="875342"/>
                      <a:pt x="897387" y="868472"/>
                      <a:pt x="879105" y="862138"/>
                    </a:cubicBezTo>
                    <a:cubicBezTo>
                      <a:pt x="861253" y="855912"/>
                      <a:pt x="842864" y="850652"/>
                      <a:pt x="824474" y="845821"/>
                    </a:cubicBezTo>
                    <a:cubicBezTo>
                      <a:pt x="809634" y="841849"/>
                      <a:pt x="794793" y="838199"/>
                      <a:pt x="780059" y="835086"/>
                    </a:cubicBezTo>
                    <a:cubicBezTo>
                      <a:pt x="757046" y="830148"/>
                      <a:pt x="734247" y="826069"/>
                      <a:pt x="712308" y="823493"/>
                    </a:cubicBezTo>
                    <a:cubicBezTo>
                      <a:pt x="708437" y="823171"/>
                      <a:pt x="705533" y="819735"/>
                      <a:pt x="705856" y="815764"/>
                    </a:cubicBezTo>
                    <a:cubicBezTo>
                      <a:pt x="706179" y="811899"/>
                      <a:pt x="709620" y="809001"/>
                      <a:pt x="713599" y="809323"/>
                    </a:cubicBezTo>
                    <a:cubicBezTo>
                      <a:pt x="736182" y="810611"/>
                      <a:pt x="759734" y="812972"/>
                      <a:pt x="783501" y="817052"/>
                    </a:cubicBezTo>
                    <a:cubicBezTo>
                      <a:pt x="798879" y="819735"/>
                      <a:pt x="814258" y="823063"/>
                      <a:pt x="829421" y="827142"/>
                    </a:cubicBezTo>
                    <a:cubicBezTo>
                      <a:pt x="848456" y="832295"/>
                      <a:pt x="867061" y="838736"/>
                      <a:pt x="885128" y="846036"/>
                    </a:cubicBezTo>
                    <a:close/>
                    <a:moveTo>
                      <a:pt x="932015" y="992353"/>
                    </a:moveTo>
                    <a:cubicBezTo>
                      <a:pt x="936532" y="990957"/>
                      <a:pt x="971376" y="976894"/>
                      <a:pt x="986109" y="974210"/>
                    </a:cubicBezTo>
                    <a:cubicBezTo>
                      <a:pt x="986754" y="974210"/>
                      <a:pt x="987399" y="973888"/>
                      <a:pt x="988045" y="973781"/>
                    </a:cubicBezTo>
                    <a:cubicBezTo>
                      <a:pt x="987614" y="973459"/>
                      <a:pt x="987292" y="973137"/>
                      <a:pt x="987077" y="972922"/>
                    </a:cubicBezTo>
                    <a:cubicBezTo>
                      <a:pt x="987399" y="973244"/>
                      <a:pt x="987829" y="973459"/>
                      <a:pt x="988260" y="973674"/>
                    </a:cubicBezTo>
                    <a:cubicBezTo>
                      <a:pt x="988798" y="973566"/>
                      <a:pt x="989120" y="973566"/>
                      <a:pt x="989120" y="973888"/>
                    </a:cubicBezTo>
                    <a:lnTo>
                      <a:pt x="989120" y="973996"/>
                    </a:lnTo>
                    <a:cubicBezTo>
                      <a:pt x="991701" y="974962"/>
                      <a:pt x="994820" y="974103"/>
                      <a:pt x="996648" y="971849"/>
                    </a:cubicBezTo>
                    <a:cubicBezTo>
                      <a:pt x="999014" y="968843"/>
                      <a:pt x="998476" y="964549"/>
                      <a:pt x="995573" y="962187"/>
                    </a:cubicBezTo>
                    <a:cubicBezTo>
                      <a:pt x="994282" y="961221"/>
                      <a:pt x="992024" y="960255"/>
                      <a:pt x="988798" y="960255"/>
                    </a:cubicBezTo>
                    <a:cubicBezTo>
                      <a:pt x="986109" y="960255"/>
                      <a:pt x="981915" y="960899"/>
                      <a:pt x="976968" y="962187"/>
                    </a:cubicBezTo>
                    <a:cubicBezTo>
                      <a:pt x="959976" y="966481"/>
                      <a:pt x="932015" y="977109"/>
                      <a:pt x="927929" y="978290"/>
                    </a:cubicBezTo>
                    <a:cubicBezTo>
                      <a:pt x="923197" y="979578"/>
                      <a:pt x="918573" y="981188"/>
                      <a:pt x="913841" y="982584"/>
                    </a:cubicBezTo>
                    <a:cubicBezTo>
                      <a:pt x="914056" y="982047"/>
                      <a:pt x="915024" y="981403"/>
                      <a:pt x="915132" y="980973"/>
                    </a:cubicBezTo>
                    <a:cubicBezTo>
                      <a:pt x="915669" y="978934"/>
                      <a:pt x="915239" y="976787"/>
                      <a:pt x="913626" y="974747"/>
                    </a:cubicBezTo>
                    <a:cubicBezTo>
                      <a:pt x="912981" y="973888"/>
                      <a:pt x="911690" y="972815"/>
                      <a:pt x="909755" y="971956"/>
                    </a:cubicBezTo>
                    <a:cubicBezTo>
                      <a:pt x="906958" y="970883"/>
                      <a:pt x="900613" y="969809"/>
                      <a:pt x="897925" y="968736"/>
                    </a:cubicBezTo>
                    <a:lnTo>
                      <a:pt x="870609" y="958860"/>
                    </a:lnTo>
                    <a:lnTo>
                      <a:pt x="800815" y="933310"/>
                    </a:lnTo>
                    <a:cubicBezTo>
                      <a:pt x="782425" y="927192"/>
                      <a:pt x="764143" y="921287"/>
                      <a:pt x="745539" y="916135"/>
                    </a:cubicBezTo>
                    <a:cubicBezTo>
                      <a:pt x="726934" y="910874"/>
                      <a:pt x="708222" y="906366"/>
                      <a:pt x="689402" y="902287"/>
                    </a:cubicBezTo>
                    <a:cubicBezTo>
                      <a:pt x="651763" y="894128"/>
                      <a:pt x="613800" y="888331"/>
                      <a:pt x="575301" y="883823"/>
                    </a:cubicBezTo>
                    <a:cubicBezTo>
                      <a:pt x="571429" y="883286"/>
                      <a:pt x="567773" y="886077"/>
                      <a:pt x="567235" y="889941"/>
                    </a:cubicBezTo>
                    <a:cubicBezTo>
                      <a:pt x="566697" y="893806"/>
                      <a:pt x="569493" y="897456"/>
                      <a:pt x="573365" y="897993"/>
                    </a:cubicBezTo>
                    <a:cubicBezTo>
                      <a:pt x="611220" y="903790"/>
                      <a:pt x="648321" y="911519"/>
                      <a:pt x="685208" y="920429"/>
                    </a:cubicBezTo>
                    <a:cubicBezTo>
                      <a:pt x="703705" y="924830"/>
                      <a:pt x="722095" y="929661"/>
                      <a:pt x="740377" y="934599"/>
                    </a:cubicBezTo>
                    <a:cubicBezTo>
                      <a:pt x="758659" y="939644"/>
                      <a:pt x="776941" y="944797"/>
                      <a:pt x="795115" y="950594"/>
                    </a:cubicBezTo>
                    <a:lnTo>
                      <a:pt x="865555" y="973566"/>
                    </a:lnTo>
                    <a:lnTo>
                      <a:pt x="892978" y="982154"/>
                    </a:lnTo>
                    <a:cubicBezTo>
                      <a:pt x="894591" y="982691"/>
                      <a:pt x="898570" y="982584"/>
                      <a:pt x="901474" y="982906"/>
                    </a:cubicBezTo>
                    <a:cubicBezTo>
                      <a:pt x="901474" y="983120"/>
                      <a:pt x="901581" y="983228"/>
                      <a:pt x="901689" y="983443"/>
                    </a:cubicBezTo>
                    <a:cubicBezTo>
                      <a:pt x="902549" y="985053"/>
                      <a:pt x="904700" y="984409"/>
                      <a:pt x="906421" y="984838"/>
                    </a:cubicBezTo>
                    <a:cubicBezTo>
                      <a:pt x="881041" y="992245"/>
                      <a:pt x="855768" y="999760"/>
                      <a:pt x="830712" y="1008025"/>
                    </a:cubicBezTo>
                    <a:cubicBezTo>
                      <a:pt x="798557" y="1018546"/>
                      <a:pt x="766617" y="1029710"/>
                      <a:pt x="734784" y="1041196"/>
                    </a:cubicBezTo>
                    <a:cubicBezTo>
                      <a:pt x="648214" y="1072649"/>
                      <a:pt x="560675" y="1104210"/>
                      <a:pt x="473029" y="1135771"/>
                    </a:cubicBezTo>
                    <a:cubicBezTo>
                      <a:pt x="460877" y="1140172"/>
                      <a:pt x="448617" y="1144466"/>
                      <a:pt x="436465" y="1148760"/>
                    </a:cubicBezTo>
                    <a:cubicBezTo>
                      <a:pt x="436357" y="1148652"/>
                      <a:pt x="436465" y="1148652"/>
                      <a:pt x="436357" y="1148652"/>
                    </a:cubicBezTo>
                    <a:cubicBezTo>
                      <a:pt x="432808" y="1145754"/>
                      <a:pt x="414849" y="1138669"/>
                      <a:pt x="407429" y="1136200"/>
                    </a:cubicBezTo>
                    <a:cubicBezTo>
                      <a:pt x="399040" y="1133302"/>
                      <a:pt x="390652" y="1130618"/>
                      <a:pt x="382156" y="1128042"/>
                    </a:cubicBezTo>
                    <a:cubicBezTo>
                      <a:pt x="373661" y="1125465"/>
                      <a:pt x="365165" y="1123103"/>
                      <a:pt x="356562" y="1120956"/>
                    </a:cubicBezTo>
                    <a:cubicBezTo>
                      <a:pt x="339677" y="1116770"/>
                      <a:pt x="322578" y="1112905"/>
                      <a:pt x="305372" y="1109899"/>
                    </a:cubicBezTo>
                    <a:cubicBezTo>
                      <a:pt x="293972" y="1107860"/>
                      <a:pt x="282466" y="1106142"/>
                      <a:pt x="270958" y="1104747"/>
                    </a:cubicBezTo>
                    <a:cubicBezTo>
                      <a:pt x="242138" y="1101097"/>
                      <a:pt x="213101" y="1099057"/>
                      <a:pt x="184280" y="1097662"/>
                    </a:cubicBezTo>
                    <a:cubicBezTo>
                      <a:pt x="180409" y="1097447"/>
                      <a:pt x="176967" y="1100346"/>
                      <a:pt x="176645" y="1104317"/>
                    </a:cubicBezTo>
                    <a:cubicBezTo>
                      <a:pt x="176430" y="1108182"/>
                      <a:pt x="179333" y="1111617"/>
                      <a:pt x="183312" y="1111939"/>
                    </a:cubicBezTo>
                    <a:cubicBezTo>
                      <a:pt x="211596" y="1114730"/>
                      <a:pt x="239987" y="1118595"/>
                      <a:pt x="268270" y="1123103"/>
                    </a:cubicBezTo>
                    <a:cubicBezTo>
                      <a:pt x="279562" y="1124928"/>
                      <a:pt x="290854" y="1126968"/>
                      <a:pt x="302038" y="1128900"/>
                    </a:cubicBezTo>
                    <a:cubicBezTo>
                      <a:pt x="318922" y="1131799"/>
                      <a:pt x="335806" y="1134805"/>
                      <a:pt x="352475" y="1138454"/>
                    </a:cubicBezTo>
                    <a:cubicBezTo>
                      <a:pt x="360863" y="1140172"/>
                      <a:pt x="369251" y="1142212"/>
                      <a:pt x="377640" y="1144251"/>
                    </a:cubicBezTo>
                    <a:cubicBezTo>
                      <a:pt x="386028" y="1146398"/>
                      <a:pt x="394416" y="1148652"/>
                      <a:pt x="402804" y="1151014"/>
                    </a:cubicBezTo>
                    <a:cubicBezTo>
                      <a:pt x="406030" y="1151980"/>
                      <a:pt x="413021" y="1153483"/>
                      <a:pt x="418935" y="1155093"/>
                    </a:cubicBezTo>
                    <a:cubicBezTo>
                      <a:pt x="378715" y="1169478"/>
                      <a:pt x="338602" y="1183970"/>
                      <a:pt x="298382" y="1198033"/>
                    </a:cubicBezTo>
                    <a:cubicBezTo>
                      <a:pt x="200734" y="1232277"/>
                      <a:pt x="102871" y="1265341"/>
                      <a:pt x="5116" y="1295398"/>
                    </a:cubicBezTo>
                    <a:cubicBezTo>
                      <a:pt x="1352" y="1296472"/>
                      <a:pt x="-799" y="1300444"/>
                      <a:pt x="277" y="1304201"/>
                    </a:cubicBezTo>
                    <a:cubicBezTo>
                      <a:pt x="1460" y="1307958"/>
                      <a:pt x="5439" y="1310105"/>
                      <a:pt x="9203" y="1309031"/>
                    </a:cubicBezTo>
                    <a:cubicBezTo>
                      <a:pt x="107603" y="1280155"/>
                      <a:pt x="206111" y="1248702"/>
                      <a:pt x="304296" y="1215316"/>
                    </a:cubicBezTo>
                    <a:cubicBezTo>
                      <a:pt x="362906" y="1195349"/>
                      <a:pt x="421409" y="1174953"/>
                      <a:pt x="479589" y="1153912"/>
                    </a:cubicBezTo>
                    <a:cubicBezTo>
                      <a:pt x="499161" y="1146828"/>
                      <a:pt x="518411" y="1139528"/>
                      <a:pt x="537984" y="1132335"/>
                    </a:cubicBezTo>
                    <a:cubicBezTo>
                      <a:pt x="516583" y="1153161"/>
                      <a:pt x="494322" y="1173021"/>
                      <a:pt x="471308" y="1192129"/>
                    </a:cubicBezTo>
                    <a:cubicBezTo>
                      <a:pt x="456683" y="1204366"/>
                      <a:pt x="441734" y="1216389"/>
                      <a:pt x="426786" y="1228305"/>
                    </a:cubicBezTo>
                    <a:cubicBezTo>
                      <a:pt x="404310" y="1246232"/>
                      <a:pt x="381726" y="1264160"/>
                      <a:pt x="358712" y="1281336"/>
                    </a:cubicBezTo>
                    <a:cubicBezTo>
                      <a:pt x="354733" y="1284341"/>
                      <a:pt x="336129" y="1300873"/>
                      <a:pt x="318814" y="1313755"/>
                    </a:cubicBezTo>
                    <a:cubicBezTo>
                      <a:pt x="311824" y="1318908"/>
                      <a:pt x="305157" y="1323524"/>
                      <a:pt x="299780" y="1326207"/>
                    </a:cubicBezTo>
                    <a:cubicBezTo>
                      <a:pt x="297736" y="1327174"/>
                      <a:pt x="294833" y="1329428"/>
                      <a:pt x="294725" y="1328140"/>
                    </a:cubicBezTo>
                    <a:cubicBezTo>
                      <a:pt x="291499" y="1327174"/>
                      <a:pt x="287950" y="1328891"/>
                      <a:pt x="286659" y="1332111"/>
                    </a:cubicBezTo>
                    <a:cubicBezTo>
                      <a:pt x="285154" y="1335547"/>
                      <a:pt x="286875" y="1339519"/>
                      <a:pt x="290316" y="1341021"/>
                    </a:cubicBezTo>
                    <a:cubicBezTo>
                      <a:pt x="292144" y="1341773"/>
                      <a:pt x="294618" y="1342095"/>
                      <a:pt x="297521" y="1341666"/>
                    </a:cubicBezTo>
                    <a:cubicBezTo>
                      <a:pt x="301285" y="1341021"/>
                      <a:pt x="306555" y="1338874"/>
                      <a:pt x="312470" y="1335547"/>
                    </a:cubicBezTo>
                    <a:cubicBezTo>
                      <a:pt x="332795" y="1324275"/>
                      <a:pt x="363659" y="1299048"/>
                      <a:pt x="369036" y="1295291"/>
                    </a:cubicBezTo>
                    <a:cubicBezTo>
                      <a:pt x="388609" y="1281336"/>
                      <a:pt x="408289" y="1267165"/>
                      <a:pt x="427431" y="1252351"/>
                    </a:cubicBezTo>
                    <a:cubicBezTo>
                      <a:pt x="440121" y="1242475"/>
                      <a:pt x="452704" y="1232277"/>
                      <a:pt x="464963" y="1221865"/>
                    </a:cubicBezTo>
                    <a:cubicBezTo>
                      <a:pt x="495827" y="1195564"/>
                      <a:pt x="525079" y="1167653"/>
                      <a:pt x="552609" y="1138239"/>
                    </a:cubicBezTo>
                    <a:cubicBezTo>
                      <a:pt x="555405" y="1135449"/>
                      <a:pt x="555298" y="1130940"/>
                      <a:pt x="552502" y="1128256"/>
                    </a:cubicBezTo>
                    <a:cubicBezTo>
                      <a:pt x="551534" y="1127290"/>
                      <a:pt x="550136" y="1128578"/>
                      <a:pt x="548845" y="1128256"/>
                    </a:cubicBezTo>
                    <a:cubicBezTo>
                      <a:pt x="613048" y="1104639"/>
                      <a:pt x="677250" y="1080915"/>
                      <a:pt x="740699" y="1057406"/>
                    </a:cubicBezTo>
                    <a:cubicBezTo>
                      <a:pt x="772317" y="1045597"/>
                      <a:pt x="803934" y="1034111"/>
                      <a:pt x="835874" y="1023162"/>
                    </a:cubicBezTo>
                    <a:cubicBezTo>
                      <a:pt x="867598" y="1012212"/>
                      <a:pt x="899645" y="1001906"/>
                      <a:pt x="932015" y="992353"/>
                    </a:cubicBezTo>
                    <a:close/>
                    <a:moveTo>
                      <a:pt x="430657" y="1148652"/>
                    </a:moveTo>
                    <a:cubicBezTo>
                      <a:pt x="430765" y="1148652"/>
                      <a:pt x="430872" y="1148652"/>
                      <a:pt x="430872" y="1148652"/>
                    </a:cubicBezTo>
                    <a:cubicBezTo>
                      <a:pt x="430765" y="1147364"/>
                      <a:pt x="429797" y="1148008"/>
                      <a:pt x="428829" y="1148867"/>
                    </a:cubicBezTo>
                    <a:cubicBezTo>
                      <a:pt x="429367" y="1148760"/>
                      <a:pt x="430012" y="1148652"/>
                      <a:pt x="430657" y="1148652"/>
                    </a:cubicBezTo>
                    <a:close/>
                    <a:moveTo>
                      <a:pt x="988260" y="973674"/>
                    </a:moveTo>
                    <a:lnTo>
                      <a:pt x="989120" y="973996"/>
                    </a:lnTo>
                    <a:cubicBezTo>
                      <a:pt x="989012" y="974425"/>
                      <a:pt x="988475" y="974103"/>
                      <a:pt x="988045" y="973781"/>
                    </a:cubicBezTo>
                    <a:lnTo>
                      <a:pt x="988260" y="973674"/>
                    </a:lnTo>
                    <a:close/>
                    <a:moveTo>
                      <a:pt x="731558" y="1073508"/>
                    </a:moveTo>
                    <a:cubicBezTo>
                      <a:pt x="735107" y="1075333"/>
                      <a:pt x="736505" y="1079627"/>
                      <a:pt x="734677" y="1083169"/>
                    </a:cubicBezTo>
                    <a:cubicBezTo>
                      <a:pt x="719621" y="1114193"/>
                      <a:pt x="701231" y="1143714"/>
                      <a:pt x="680261" y="1171303"/>
                    </a:cubicBezTo>
                    <a:cubicBezTo>
                      <a:pt x="669829" y="1185151"/>
                      <a:pt x="658860" y="1198462"/>
                      <a:pt x="647246" y="1211237"/>
                    </a:cubicBezTo>
                    <a:cubicBezTo>
                      <a:pt x="635739" y="1224011"/>
                      <a:pt x="623587" y="1236356"/>
                      <a:pt x="611327" y="1248272"/>
                    </a:cubicBezTo>
                    <a:cubicBezTo>
                      <a:pt x="603261" y="1256108"/>
                      <a:pt x="595088" y="1263838"/>
                      <a:pt x="586593" y="1271245"/>
                    </a:cubicBezTo>
                    <a:cubicBezTo>
                      <a:pt x="578097" y="1278652"/>
                      <a:pt x="569278" y="1285844"/>
                      <a:pt x="560138" y="1292500"/>
                    </a:cubicBezTo>
                    <a:cubicBezTo>
                      <a:pt x="554115" y="1296901"/>
                      <a:pt x="539919" y="1301517"/>
                      <a:pt x="532069" y="1305489"/>
                    </a:cubicBezTo>
                    <a:cubicBezTo>
                      <a:pt x="532284" y="1306670"/>
                      <a:pt x="532177" y="1307958"/>
                      <a:pt x="531639" y="1309139"/>
                    </a:cubicBezTo>
                    <a:cubicBezTo>
                      <a:pt x="530133" y="1312574"/>
                      <a:pt x="526154" y="1314184"/>
                      <a:pt x="522713" y="1312789"/>
                    </a:cubicBezTo>
                    <a:cubicBezTo>
                      <a:pt x="519164" y="1311393"/>
                      <a:pt x="517551" y="1309139"/>
                      <a:pt x="516798" y="1307529"/>
                    </a:cubicBezTo>
                    <a:cubicBezTo>
                      <a:pt x="515830" y="1305382"/>
                      <a:pt x="515830" y="1303235"/>
                      <a:pt x="516690" y="1300981"/>
                    </a:cubicBezTo>
                    <a:cubicBezTo>
                      <a:pt x="517551" y="1298726"/>
                      <a:pt x="520670" y="1295613"/>
                      <a:pt x="525616" y="1292929"/>
                    </a:cubicBezTo>
                    <a:cubicBezTo>
                      <a:pt x="532929" y="1288958"/>
                      <a:pt x="545404" y="1284449"/>
                      <a:pt x="550566" y="1280155"/>
                    </a:cubicBezTo>
                    <a:cubicBezTo>
                      <a:pt x="557449" y="1274680"/>
                      <a:pt x="563901" y="1268991"/>
                      <a:pt x="570354" y="1263086"/>
                    </a:cubicBezTo>
                    <a:cubicBezTo>
                      <a:pt x="580032" y="1254176"/>
                      <a:pt x="589281" y="1244944"/>
                      <a:pt x="598422" y="1235498"/>
                    </a:cubicBezTo>
                    <a:cubicBezTo>
                      <a:pt x="612510" y="1221113"/>
                      <a:pt x="626168" y="1206084"/>
                      <a:pt x="639610" y="1190841"/>
                    </a:cubicBezTo>
                    <a:cubicBezTo>
                      <a:pt x="652946" y="1175597"/>
                      <a:pt x="665850" y="1160139"/>
                      <a:pt x="678003" y="1144036"/>
                    </a:cubicBezTo>
                    <a:cubicBezTo>
                      <a:pt x="694241" y="1122567"/>
                      <a:pt x="709297" y="1100238"/>
                      <a:pt x="721987" y="1076621"/>
                    </a:cubicBezTo>
                    <a:cubicBezTo>
                      <a:pt x="723708" y="1073186"/>
                      <a:pt x="728009" y="1071791"/>
                      <a:pt x="731558" y="1073508"/>
                    </a:cubicBezTo>
                    <a:close/>
                    <a:moveTo>
                      <a:pt x="845122" y="1209841"/>
                    </a:moveTo>
                    <a:cubicBezTo>
                      <a:pt x="836734" y="1219288"/>
                      <a:pt x="828238" y="1228520"/>
                      <a:pt x="819635" y="1237752"/>
                    </a:cubicBezTo>
                    <a:cubicBezTo>
                      <a:pt x="816946" y="1240758"/>
                      <a:pt x="811999" y="1243978"/>
                      <a:pt x="806837" y="1246984"/>
                    </a:cubicBezTo>
                    <a:cubicBezTo>
                      <a:pt x="803934" y="1248702"/>
                      <a:pt x="800923" y="1250312"/>
                      <a:pt x="798772" y="1251922"/>
                    </a:cubicBezTo>
                    <a:cubicBezTo>
                      <a:pt x="799417" y="1253747"/>
                      <a:pt x="799309" y="1255679"/>
                      <a:pt x="798342" y="1257504"/>
                    </a:cubicBezTo>
                    <a:cubicBezTo>
                      <a:pt x="796513" y="1260725"/>
                      <a:pt x="792319" y="1261905"/>
                      <a:pt x="788985" y="1260081"/>
                    </a:cubicBezTo>
                    <a:cubicBezTo>
                      <a:pt x="785974" y="1258578"/>
                      <a:pt x="784576" y="1256323"/>
                      <a:pt x="783931" y="1254391"/>
                    </a:cubicBezTo>
                    <a:cubicBezTo>
                      <a:pt x="782856" y="1251385"/>
                      <a:pt x="783501" y="1247628"/>
                      <a:pt x="786727" y="1243871"/>
                    </a:cubicBezTo>
                    <a:cubicBezTo>
                      <a:pt x="791029" y="1239040"/>
                      <a:pt x="803611" y="1232921"/>
                      <a:pt x="808128" y="1227554"/>
                    </a:cubicBezTo>
                    <a:cubicBezTo>
                      <a:pt x="814796" y="1219610"/>
                      <a:pt x="821463" y="1211666"/>
                      <a:pt x="828130" y="1203615"/>
                    </a:cubicBezTo>
                    <a:cubicBezTo>
                      <a:pt x="834690" y="1195564"/>
                      <a:pt x="841251" y="1187513"/>
                      <a:pt x="847703" y="1179354"/>
                    </a:cubicBezTo>
                    <a:cubicBezTo>
                      <a:pt x="859748" y="1164111"/>
                      <a:pt x="871147" y="1148545"/>
                      <a:pt x="882331" y="1132765"/>
                    </a:cubicBezTo>
                    <a:cubicBezTo>
                      <a:pt x="893516" y="1117092"/>
                      <a:pt x="904377" y="1101097"/>
                      <a:pt x="914379" y="1084672"/>
                    </a:cubicBezTo>
                    <a:cubicBezTo>
                      <a:pt x="927821" y="1062881"/>
                      <a:pt x="940081" y="1040337"/>
                      <a:pt x="950512" y="1016613"/>
                    </a:cubicBezTo>
                    <a:cubicBezTo>
                      <a:pt x="952018" y="1012963"/>
                      <a:pt x="956212" y="1011246"/>
                      <a:pt x="959869" y="1012749"/>
                    </a:cubicBezTo>
                    <a:cubicBezTo>
                      <a:pt x="963418" y="1014252"/>
                      <a:pt x="965246" y="1018438"/>
                      <a:pt x="963740" y="1022088"/>
                    </a:cubicBezTo>
                    <a:cubicBezTo>
                      <a:pt x="951696" y="1053219"/>
                      <a:pt x="937070" y="1082740"/>
                      <a:pt x="919863" y="1110866"/>
                    </a:cubicBezTo>
                    <a:cubicBezTo>
                      <a:pt x="913088" y="1122137"/>
                      <a:pt x="905775" y="1133194"/>
                      <a:pt x="898140" y="1143929"/>
                    </a:cubicBezTo>
                    <a:cubicBezTo>
                      <a:pt x="886741" y="1160032"/>
                      <a:pt x="874373" y="1175382"/>
                      <a:pt x="861683" y="1190733"/>
                    </a:cubicBezTo>
                    <a:cubicBezTo>
                      <a:pt x="856199" y="1197174"/>
                      <a:pt x="850714" y="1203508"/>
                      <a:pt x="845122" y="1209841"/>
                    </a:cubicBezTo>
                    <a:close/>
                    <a:moveTo>
                      <a:pt x="686068" y="1049999"/>
                    </a:moveTo>
                    <a:cubicBezTo>
                      <a:pt x="686176" y="1050428"/>
                      <a:pt x="686391" y="1050750"/>
                      <a:pt x="686606" y="1051072"/>
                    </a:cubicBezTo>
                    <a:cubicBezTo>
                      <a:pt x="686283" y="1051394"/>
                      <a:pt x="685961" y="1050750"/>
                      <a:pt x="685853" y="1049999"/>
                    </a:cubicBezTo>
                    <a:lnTo>
                      <a:pt x="686068" y="1049999"/>
                    </a:lnTo>
                    <a:close/>
                    <a:moveTo>
                      <a:pt x="314298" y="988703"/>
                    </a:moveTo>
                    <a:cubicBezTo>
                      <a:pt x="310319" y="988488"/>
                      <a:pt x="307308" y="985267"/>
                      <a:pt x="307415" y="981296"/>
                    </a:cubicBezTo>
                    <a:cubicBezTo>
                      <a:pt x="307630" y="977323"/>
                      <a:pt x="310857" y="974318"/>
                      <a:pt x="314835" y="974425"/>
                    </a:cubicBezTo>
                    <a:cubicBezTo>
                      <a:pt x="363122" y="975499"/>
                      <a:pt x="410978" y="978183"/>
                      <a:pt x="458511" y="984194"/>
                    </a:cubicBezTo>
                    <a:cubicBezTo>
                      <a:pt x="477653" y="986556"/>
                      <a:pt x="496688" y="989454"/>
                      <a:pt x="515615" y="992889"/>
                    </a:cubicBezTo>
                    <a:cubicBezTo>
                      <a:pt x="543899" y="998149"/>
                      <a:pt x="571967" y="1004805"/>
                      <a:pt x="600035" y="1012319"/>
                    </a:cubicBezTo>
                    <a:cubicBezTo>
                      <a:pt x="605735" y="1013822"/>
                      <a:pt x="651225" y="1023591"/>
                      <a:pt x="676820" y="1032072"/>
                    </a:cubicBezTo>
                    <a:cubicBezTo>
                      <a:pt x="685853" y="1034970"/>
                      <a:pt x="692736" y="1038083"/>
                      <a:pt x="695425" y="1040445"/>
                    </a:cubicBezTo>
                    <a:cubicBezTo>
                      <a:pt x="697683" y="1042270"/>
                      <a:pt x="698651" y="1044309"/>
                      <a:pt x="698973" y="1045920"/>
                    </a:cubicBezTo>
                    <a:cubicBezTo>
                      <a:pt x="699726" y="1049569"/>
                      <a:pt x="697253" y="1053219"/>
                      <a:pt x="693596" y="1053971"/>
                    </a:cubicBezTo>
                    <a:cubicBezTo>
                      <a:pt x="690800" y="1054507"/>
                      <a:pt x="688112" y="1053326"/>
                      <a:pt x="686606" y="1051072"/>
                    </a:cubicBezTo>
                    <a:lnTo>
                      <a:pt x="686714" y="1050965"/>
                    </a:lnTo>
                    <a:cubicBezTo>
                      <a:pt x="687036" y="1050643"/>
                      <a:pt x="686714" y="1050321"/>
                      <a:pt x="686068" y="1049999"/>
                    </a:cubicBezTo>
                    <a:cubicBezTo>
                      <a:pt x="685853" y="1049569"/>
                      <a:pt x="685638" y="1049140"/>
                      <a:pt x="685530" y="1048603"/>
                    </a:cubicBezTo>
                    <a:cubicBezTo>
                      <a:pt x="685638" y="1048818"/>
                      <a:pt x="685746" y="1049462"/>
                      <a:pt x="685853" y="1049999"/>
                    </a:cubicBezTo>
                    <a:cubicBezTo>
                      <a:pt x="684670" y="1049569"/>
                      <a:pt x="682950" y="1049140"/>
                      <a:pt x="681552" y="1048603"/>
                    </a:cubicBezTo>
                    <a:cubicBezTo>
                      <a:pt x="659828" y="1040659"/>
                      <a:pt x="602186" y="1030569"/>
                      <a:pt x="595733" y="1028958"/>
                    </a:cubicBezTo>
                    <a:cubicBezTo>
                      <a:pt x="567988" y="1022196"/>
                      <a:pt x="540135" y="1016720"/>
                      <a:pt x="512174" y="1011783"/>
                    </a:cubicBezTo>
                    <a:cubicBezTo>
                      <a:pt x="493462" y="1008562"/>
                      <a:pt x="474749" y="1005556"/>
                      <a:pt x="456037" y="1002873"/>
                    </a:cubicBezTo>
                    <a:cubicBezTo>
                      <a:pt x="409149" y="996110"/>
                      <a:pt x="362046" y="991279"/>
                      <a:pt x="314298" y="988703"/>
                    </a:cubicBezTo>
                    <a:close/>
                    <a:moveTo>
                      <a:pt x="1328843" y="1253962"/>
                    </a:moveTo>
                    <a:cubicBezTo>
                      <a:pt x="1329166" y="1256431"/>
                      <a:pt x="1329489" y="1262764"/>
                      <a:pt x="1329489" y="1264589"/>
                    </a:cubicBezTo>
                    <a:cubicBezTo>
                      <a:pt x="1329489" y="1266092"/>
                      <a:pt x="1329273" y="1266951"/>
                      <a:pt x="1329273" y="1267058"/>
                    </a:cubicBezTo>
                    <a:cubicBezTo>
                      <a:pt x="1328520" y="1269742"/>
                      <a:pt x="1326907" y="1270815"/>
                      <a:pt x="1326047" y="1271245"/>
                    </a:cubicBezTo>
                    <a:cubicBezTo>
                      <a:pt x="1324004" y="1272318"/>
                      <a:pt x="1321961" y="1272533"/>
                      <a:pt x="1319810" y="1271567"/>
                    </a:cubicBezTo>
                    <a:cubicBezTo>
                      <a:pt x="1318950" y="1271138"/>
                      <a:pt x="1317551" y="1270386"/>
                      <a:pt x="1316583" y="1268561"/>
                    </a:cubicBezTo>
                    <a:cubicBezTo>
                      <a:pt x="1316476" y="1268239"/>
                      <a:pt x="1316046" y="1267702"/>
                      <a:pt x="1315938" y="1266521"/>
                    </a:cubicBezTo>
                    <a:lnTo>
                      <a:pt x="1315723" y="1265126"/>
                    </a:lnTo>
                    <a:cubicBezTo>
                      <a:pt x="1316261" y="1265126"/>
                      <a:pt x="1316368" y="1264267"/>
                      <a:pt x="1316261" y="1263194"/>
                    </a:cubicBezTo>
                    <a:cubicBezTo>
                      <a:pt x="1316153" y="1263301"/>
                      <a:pt x="1316046" y="1263408"/>
                      <a:pt x="1316046" y="1263516"/>
                    </a:cubicBezTo>
                    <a:cubicBezTo>
                      <a:pt x="1316046" y="1263516"/>
                      <a:pt x="1315831" y="1263731"/>
                      <a:pt x="1315723" y="1263945"/>
                    </a:cubicBezTo>
                    <a:cubicBezTo>
                      <a:pt x="1315831" y="1263408"/>
                      <a:pt x="1315938" y="1262872"/>
                      <a:pt x="1316153" y="1262335"/>
                    </a:cubicBezTo>
                    <a:cubicBezTo>
                      <a:pt x="1315831" y="1260188"/>
                      <a:pt x="1314970" y="1257397"/>
                      <a:pt x="1314755" y="1256216"/>
                    </a:cubicBezTo>
                    <a:lnTo>
                      <a:pt x="1309593" y="1234639"/>
                    </a:lnTo>
                    <a:cubicBezTo>
                      <a:pt x="1306905" y="1224441"/>
                      <a:pt x="1303571" y="1214350"/>
                      <a:pt x="1299807" y="1204474"/>
                    </a:cubicBezTo>
                    <a:cubicBezTo>
                      <a:pt x="1296043" y="1194598"/>
                      <a:pt x="1291956" y="1184722"/>
                      <a:pt x="1287547" y="1175060"/>
                    </a:cubicBezTo>
                    <a:cubicBezTo>
                      <a:pt x="1280772" y="1160032"/>
                      <a:pt x="1273460" y="1146613"/>
                      <a:pt x="1265824" y="1134053"/>
                    </a:cubicBezTo>
                    <a:cubicBezTo>
                      <a:pt x="1257543" y="1120419"/>
                      <a:pt x="1248833" y="1107967"/>
                      <a:pt x="1239261" y="1096052"/>
                    </a:cubicBezTo>
                    <a:cubicBezTo>
                      <a:pt x="1220764" y="1072864"/>
                      <a:pt x="1199363" y="1051824"/>
                      <a:pt x="1173768" y="1028743"/>
                    </a:cubicBezTo>
                    <a:cubicBezTo>
                      <a:pt x="1170757" y="1026167"/>
                      <a:pt x="1170435" y="1021766"/>
                      <a:pt x="1173016" y="1018760"/>
                    </a:cubicBezTo>
                    <a:cubicBezTo>
                      <a:pt x="1175597" y="1015754"/>
                      <a:pt x="1180114" y="1015433"/>
                      <a:pt x="1183125" y="1018009"/>
                    </a:cubicBezTo>
                    <a:cubicBezTo>
                      <a:pt x="1210547" y="1040445"/>
                      <a:pt x="1233777" y="1060949"/>
                      <a:pt x="1253672" y="1084243"/>
                    </a:cubicBezTo>
                    <a:cubicBezTo>
                      <a:pt x="1264103" y="1096588"/>
                      <a:pt x="1273674" y="1109577"/>
                      <a:pt x="1282385" y="1124069"/>
                    </a:cubicBezTo>
                    <a:cubicBezTo>
                      <a:pt x="1290343" y="1137381"/>
                      <a:pt x="1297441" y="1151873"/>
                      <a:pt x="1304109" y="1167868"/>
                    </a:cubicBezTo>
                    <a:cubicBezTo>
                      <a:pt x="1308410" y="1178066"/>
                      <a:pt x="1312282" y="1188372"/>
                      <a:pt x="1315831" y="1198892"/>
                    </a:cubicBezTo>
                    <a:cubicBezTo>
                      <a:pt x="1319272" y="1209412"/>
                      <a:pt x="1322283" y="1220147"/>
                      <a:pt x="1324541" y="1230989"/>
                    </a:cubicBezTo>
                    <a:lnTo>
                      <a:pt x="1328843" y="1253962"/>
                    </a:lnTo>
                    <a:close/>
                    <a:moveTo>
                      <a:pt x="1406381" y="789463"/>
                    </a:moveTo>
                    <a:cubicBezTo>
                      <a:pt x="1407133" y="789356"/>
                      <a:pt x="1407886" y="789356"/>
                      <a:pt x="1408639" y="789463"/>
                    </a:cubicBezTo>
                    <a:cubicBezTo>
                      <a:pt x="1412403" y="790215"/>
                      <a:pt x="1414769" y="793864"/>
                      <a:pt x="1414016" y="797514"/>
                    </a:cubicBezTo>
                    <a:cubicBezTo>
                      <a:pt x="1414016" y="797944"/>
                      <a:pt x="1411865" y="802774"/>
                      <a:pt x="1405735" y="803204"/>
                    </a:cubicBezTo>
                    <a:cubicBezTo>
                      <a:pt x="1401541" y="803418"/>
                      <a:pt x="1391217" y="803741"/>
                      <a:pt x="1390142" y="803848"/>
                    </a:cubicBezTo>
                    <a:cubicBezTo>
                      <a:pt x="1385302" y="804492"/>
                      <a:pt x="1380463" y="805351"/>
                      <a:pt x="1375731" y="806424"/>
                    </a:cubicBezTo>
                    <a:cubicBezTo>
                      <a:pt x="1368418" y="807927"/>
                      <a:pt x="1361213" y="809967"/>
                      <a:pt x="1354116" y="812006"/>
                    </a:cubicBezTo>
                    <a:cubicBezTo>
                      <a:pt x="1342071" y="815441"/>
                      <a:pt x="1329489" y="819199"/>
                      <a:pt x="1316691" y="823171"/>
                    </a:cubicBezTo>
                    <a:cubicBezTo>
                      <a:pt x="1304539" y="826821"/>
                      <a:pt x="1292279" y="830685"/>
                      <a:pt x="1280450" y="835408"/>
                    </a:cubicBezTo>
                    <a:cubicBezTo>
                      <a:pt x="1264426" y="841634"/>
                      <a:pt x="1249262" y="848934"/>
                      <a:pt x="1236250" y="858811"/>
                    </a:cubicBezTo>
                    <a:cubicBezTo>
                      <a:pt x="1233131" y="861280"/>
                      <a:pt x="1228615" y="860850"/>
                      <a:pt x="1226141" y="857737"/>
                    </a:cubicBezTo>
                    <a:cubicBezTo>
                      <a:pt x="1223668" y="854731"/>
                      <a:pt x="1224098" y="850222"/>
                      <a:pt x="1227217" y="847754"/>
                    </a:cubicBezTo>
                    <a:cubicBezTo>
                      <a:pt x="1240552" y="835945"/>
                      <a:pt x="1256360" y="826391"/>
                      <a:pt x="1273352" y="818662"/>
                    </a:cubicBezTo>
                    <a:cubicBezTo>
                      <a:pt x="1285504" y="813187"/>
                      <a:pt x="1298301" y="808571"/>
                      <a:pt x="1311099" y="804707"/>
                    </a:cubicBezTo>
                    <a:cubicBezTo>
                      <a:pt x="1324112" y="800842"/>
                      <a:pt x="1337231" y="797836"/>
                      <a:pt x="1349599" y="794938"/>
                    </a:cubicBezTo>
                    <a:cubicBezTo>
                      <a:pt x="1356051" y="793435"/>
                      <a:pt x="1362396" y="792039"/>
                      <a:pt x="1368956" y="791073"/>
                    </a:cubicBezTo>
                    <a:cubicBezTo>
                      <a:pt x="1375516" y="790000"/>
                      <a:pt x="1382184" y="789141"/>
                      <a:pt x="1388851" y="788819"/>
                    </a:cubicBezTo>
                    <a:cubicBezTo>
                      <a:pt x="1389927" y="788819"/>
                      <a:pt x="1398960" y="789248"/>
                      <a:pt x="1404015" y="789356"/>
                    </a:cubicBezTo>
                    <a:cubicBezTo>
                      <a:pt x="1403584" y="789892"/>
                      <a:pt x="1403154" y="790537"/>
                      <a:pt x="1402724" y="791181"/>
                    </a:cubicBezTo>
                    <a:cubicBezTo>
                      <a:pt x="1403584" y="790322"/>
                      <a:pt x="1404768" y="789785"/>
                      <a:pt x="1405950" y="789463"/>
                    </a:cubicBezTo>
                    <a:cubicBezTo>
                      <a:pt x="1405735" y="789463"/>
                      <a:pt x="1405520" y="789463"/>
                      <a:pt x="1405413" y="789463"/>
                    </a:cubicBezTo>
                    <a:lnTo>
                      <a:pt x="1404015" y="789356"/>
                    </a:lnTo>
                    <a:cubicBezTo>
                      <a:pt x="1405198" y="787960"/>
                      <a:pt x="1406273" y="787316"/>
                      <a:pt x="1406381" y="789463"/>
                    </a:cubicBezTo>
                    <a:close/>
                    <a:moveTo>
                      <a:pt x="1062678" y="635310"/>
                    </a:moveTo>
                    <a:cubicBezTo>
                      <a:pt x="1063431" y="610942"/>
                      <a:pt x="1063646" y="586359"/>
                      <a:pt x="1062678" y="563064"/>
                    </a:cubicBezTo>
                    <a:cubicBezTo>
                      <a:pt x="1061603" y="536871"/>
                      <a:pt x="1059344" y="512396"/>
                      <a:pt x="1055366" y="491463"/>
                    </a:cubicBezTo>
                    <a:cubicBezTo>
                      <a:pt x="1054505" y="487813"/>
                      <a:pt x="1056871" y="484163"/>
                      <a:pt x="1060528" y="483411"/>
                    </a:cubicBezTo>
                    <a:cubicBezTo>
                      <a:pt x="1064184" y="482553"/>
                      <a:pt x="1067840" y="484914"/>
                      <a:pt x="1068701" y="488564"/>
                    </a:cubicBezTo>
                    <a:cubicBezTo>
                      <a:pt x="1073862" y="509927"/>
                      <a:pt x="1077734" y="535046"/>
                      <a:pt x="1079885" y="561991"/>
                    </a:cubicBezTo>
                    <a:cubicBezTo>
                      <a:pt x="1081713" y="585822"/>
                      <a:pt x="1082573" y="610942"/>
                      <a:pt x="1081928" y="635847"/>
                    </a:cubicBezTo>
                    <a:cubicBezTo>
                      <a:pt x="1081391" y="656029"/>
                      <a:pt x="1079993" y="675888"/>
                      <a:pt x="1077842" y="694889"/>
                    </a:cubicBezTo>
                    <a:cubicBezTo>
                      <a:pt x="1074185" y="728704"/>
                      <a:pt x="1068163" y="759405"/>
                      <a:pt x="1061280" y="782378"/>
                    </a:cubicBezTo>
                    <a:cubicBezTo>
                      <a:pt x="1060312" y="786135"/>
                      <a:pt x="1056333" y="788390"/>
                      <a:pt x="1052569" y="787316"/>
                    </a:cubicBezTo>
                    <a:cubicBezTo>
                      <a:pt x="1048698" y="786242"/>
                      <a:pt x="1046547" y="782378"/>
                      <a:pt x="1047515" y="778621"/>
                    </a:cubicBezTo>
                    <a:cubicBezTo>
                      <a:pt x="1053215" y="756078"/>
                      <a:pt x="1057086" y="726020"/>
                      <a:pt x="1059667" y="693171"/>
                    </a:cubicBezTo>
                    <a:cubicBezTo>
                      <a:pt x="1061065" y="674492"/>
                      <a:pt x="1062033" y="655062"/>
                      <a:pt x="1062678" y="635310"/>
                    </a:cubicBezTo>
                    <a:close/>
                    <a:moveTo>
                      <a:pt x="1088166" y="1463936"/>
                    </a:moveTo>
                    <a:cubicBezTo>
                      <a:pt x="1082143" y="1541549"/>
                      <a:pt x="1075046" y="1619162"/>
                      <a:pt x="1067840" y="1696776"/>
                    </a:cubicBezTo>
                    <a:cubicBezTo>
                      <a:pt x="1066442" y="1711590"/>
                      <a:pt x="1064829" y="1726189"/>
                      <a:pt x="1063001" y="1740896"/>
                    </a:cubicBezTo>
                    <a:cubicBezTo>
                      <a:pt x="1056011" y="1799294"/>
                      <a:pt x="1046870" y="1857370"/>
                      <a:pt x="1041278" y="1915982"/>
                    </a:cubicBezTo>
                    <a:cubicBezTo>
                      <a:pt x="1039772" y="1931763"/>
                      <a:pt x="1033319" y="1956882"/>
                      <a:pt x="1031491" y="1978674"/>
                    </a:cubicBezTo>
                    <a:cubicBezTo>
                      <a:pt x="1030631" y="1987906"/>
                      <a:pt x="1030631" y="1996494"/>
                      <a:pt x="1032674" y="2003257"/>
                    </a:cubicBezTo>
                    <a:cubicBezTo>
                      <a:pt x="1033750" y="2006799"/>
                      <a:pt x="1031706" y="2010664"/>
                      <a:pt x="1028050" y="2011737"/>
                    </a:cubicBezTo>
                    <a:cubicBezTo>
                      <a:pt x="1024393" y="2012811"/>
                      <a:pt x="1020629" y="2010771"/>
                      <a:pt x="1019554" y="2007121"/>
                    </a:cubicBezTo>
                    <a:cubicBezTo>
                      <a:pt x="1017081" y="1999070"/>
                      <a:pt x="1016651" y="1988765"/>
                      <a:pt x="1017403" y="1977600"/>
                    </a:cubicBezTo>
                    <a:cubicBezTo>
                      <a:pt x="1018909" y="1955809"/>
                      <a:pt x="1024931" y="1930474"/>
                      <a:pt x="1026222" y="1914587"/>
                    </a:cubicBezTo>
                    <a:cubicBezTo>
                      <a:pt x="1027512" y="1899880"/>
                      <a:pt x="1028910" y="1885173"/>
                      <a:pt x="1030416" y="1870466"/>
                    </a:cubicBezTo>
                    <a:cubicBezTo>
                      <a:pt x="1036653" y="1812068"/>
                      <a:pt x="1045042" y="1753885"/>
                      <a:pt x="1049988" y="1695273"/>
                    </a:cubicBezTo>
                    <a:cubicBezTo>
                      <a:pt x="1053968" y="1648683"/>
                      <a:pt x="1057624" y="1602094"/>
                      <a:pt x="1061495" y="1555505"/>
                    </a:cubicBezTo>
                    <a:cubicBezTo>
                      <a:pt x="1063431" y="1530922"/>
                      <a:pt x="1065367" y="1506446"/>
                      <a:pt x="1067410" y="1481863"/>
                    </a:cubicBezTo>
                    <a:cubicBezTo>
                      <a:pt x="1066657" y="1483903"/>
                      <a:pt x="1065474" y="1486265"/>
                      <a:pt x="1062356" y="1489056"/>
                    </a:cubicBezTo>
                    <a:cubicBezTo>
                      <a:pt x="1057516" y="1493135"/>
                      <a:pt x="1048913" y="1498610"/>
                      <a:pt x="1045579" y="1502582"/>
                    </a:cubicBezTo>
                    <a:lnTo>
                      <a:pt x="1005896" y="1549815"/>
                    </a:lnTo>
                    <a:cubicBezTo>
                      <a:pt x="994174" y="1563341"/>
                      <a:pt x="982990" y="1577082"/>
                      <a:pt x="972021" y="1590822"/>
                    </a:cubicBezTo>
                    <a:cubicBezTo>
                      <a:pt x="960944" y="1604670"/>
                      <a:pt x="950083" y="1618626"/>
                      <a:pt x="939758" y="1632903"/>
                    </a:cubicBezTo>
                    <a:cubicBezTo>
                      <a:pt x="926208" y="1651904"/>
                      <a:pt x="913303" y="1671442"/>
                      <a:pt x="901689" y="1692267"/>
                    </a:cubicBezTo>
                    <a:cubicBezTo>
                      <a:pt x="899860" y="1695702"/>
                      <a:pt x="895452" y="1697098"/>
                      <a:pt x="892010" y="1695273"/>
                    </a:cubicBezTo>
                    <a:cubicBezTo>
                      <a:pt x="888569" y="1693448"/>
                      <a:pt x="887171" y="1689154"/>
                      <a:pt x="888999" y="1685612"/>
                    </a:cubicBezTo>
                    <a:cubicBezTo>
                      <a:pt x="902549" y="1658130"/>
                      <a:pt x="917928" y="1632366"/>
                      <a:pt x="935242" y="1607783"/>
                    </a:cubicBezTo>
                    <a:cubicBezTo>
                      <a:pt x="943845" y="1595439"/>
                      <a:pt x="952986" y="1583523"/>
                      <a:pt x="962557" y="1571822"/>
                    </a:cubicBezTo>
                    <a:cubicBezTo>
                      <a:pt x="972021" y="1560228"/>
                      <a:pt x="982022" y="1549064"/>
                      <a:pt x="992239" y="1537792"/>
                    </a:cubicBezTo>
                    <a:lnTo>
                      <a:pt x="1033965" y="1492383"/>
                    </a:lnTo>
                    <a:cubicBezTo>
                      <a:pt x="1037836" y="1488304"/>
                      <a:pt x="1047192" y="1482937"/>
                      <a:pt x="1052677" y="1478750"/>
                    </a:cubicBezTo>
                    <a:cubicBezTo>
                      <a:pt x="1052462" y="1477891"/>
                      <a:pt x="1052462" y="1477033"/>
                      <a:pt x="1052677" y="1476174"/>
                    </a:cubicBezTo>
                    <a:cubicBezTo>
                      <a:pt x="1053322" y="1472524"/>
                      <a:pt x="1056871" y="1470055"/>
                      <a:pt x="1060635" y="1470699"/>
                    </a:cubicBezTo>
                    <a:cubicBezTo>
                      <a:pt x="1064076" y="1471236"/>
                      <a:pt x="1065905" y="1472953"/>
                      <a:pt x="1066872" y="1474349"/>
                    </a:cubicBezTo>
                    <a:cubicBezTo>
                      <a:pt x="1067625" y="1475315"/>
                      <a:pt x="1067518" y="1476603"/>
                      <a:pt x="1067733" y="1477784"/>
                    </a:cubicBezTo>
                    <a:cubicBezTo>
                      <a:pt x="1069346" y="1457173"/>
                      <a:pt x="1071067" y="1436562"/>
                      <a:pt x="1072680" y="1415844"/>
                    </a:cubicBezTo>
                    <a:cubicBezTo>
                      <a:pt x="1077519" y="1353689"/>
                      <a:pt x="1082358" y="1291641"/>
                      <a:pt x="1086660" y="1229486"/>
                    </a:cubicBezTo>
                    <a:cubicBezTo>
                      <a:pt x="1089994" y="1182897"/>
                      <a:pt x="1089456" y="1135556"/>
                      <a:pt x="1091607" y="1088644"/>
                    </a:cubicBezTo>
                    <a:cubicBezTo>
                      <a:pt x="1092575" y="1068248"/>
                      <a:pt x="1093973" y="1047959"/>
                      <a:pt x="1096339" y="1027777"/>
                    </a:cubicBezTo>
                    <a:cubicBezTo>
                      <a:pt x="1096769" y="1023913"/>
                      <a:pt x="1100318" y="1021122"/>
                      <a:pt x="1104297" y="1021551"/>
                    </a:cubicBezTo>
                    <a:cubicBezTo>
                      <a:pt x="1108168" y="1021981"/>
                      <a:pt x="1110964" y="1025416"/>
                      <a:pt x="1110534" y="1029388"/>
                    </a:cubicBezTo>
                    <a:cubicBezTo>
                      <a:pt x="1108491" y="1049247"/>
                      <a:pt x="1107415" y="1069214"/>
                      <a:pt x="1106878" y="1089181"/>
                    </a:cubicBezTo>
                    <a:cubicBezTo>
                      <a:pt x="1105372" y="1136307"/>
                      <a:pt x="1106555" y="1183755"/>
                      <a:pt x="1103867" y="1230560"/>
                    </a:cubicBezTo>
                    <a:cubicBezTo>
                      <a:pt x="1099242" y="1308388"/>
                      <a:pt x="1094188" y="1386215"/>
                      <a:pt x="1088166" y="1463936"/>
                    </a:cubicBezTo>
                    <a:close/>
                    <a:moveTo>
                      <a:pt x="1171510" y="1678312"/>
                    </a:moveTo>
                    <a:cubicBezTo>
                      <a:pt x="1172370" y="1681747"/>
                      <a:pt x="1183662" y="1722969"/>
                      <a:pt x="1185276" y="1739501"/>
                    </a:cubicBezTo>
                    <a:cubicBezTo>
                      <a:pt x="1185813" y="1744439"/>
                      <a:pt x="1185276" y="1747981"/>
                      <a:pt x="1184415" y="1749484"/>
                    </a:cubicBezTo>
                    <a:cubicBezTo>
                      <a:pt x="1183340" y="1751524"/>
                      <a:pt x="1181942" y="1752705"/>
                      <a:pt x="1180329" y="1753348"/>
                    </a:cubicBezTo>
                    <a:cubicBezTo>
                      <a:pt x="1176780" y="1754637"/>
                      <a:pt x="1172801" y="1752919"/>
                      <a:pt x="1171403" y="1749484"/>
                    </a:cubicBezTo>
                    <a:cubicBezTo>
                      <a:pt x="1170757" y="1747767"/>
                      <a:pt x="1170865" y="1745942"/>
                      <a:pt x="1171510" y="1744439"/>
                    </a:cubicBezTo>
                    <a:cubicBezTo>
                      <a:pt x="1171510" y="1744546"/>
                      <a:pt x="1171618" y="1744546"/>
                      <a:pt x="1171725" y="1744546"/>
                    </a:cubicBezTo>
                    <a:cubicBezTo>
                      <a:pt x="1172155" y="1744546"/>
                      <a:pt x="1172048" y="1744117"/>
                      <a:pt x="1171940" y="1743472"/>
                    </a:cubicBezTo>
                    <a:cubicBezTo>
                      <a:pt x="1171725" y="1742721"/>
                      <a:pt x="1171510" y="1741970"/>
                      <a:pt x="1171403" y="1741218"/>
                    </a:cubicBezTo>
                    <a:cubicBezTo>
                      <a:pt x="1169037" y="1725331"/>
                      <a:pt x="1156024" y="1686041"/>
                      <a:pt x="1155056" y="1682820"/>
                    </a:cubicBezTo>
                    <a:cubicBezTo>
                      <a:pt x="1147959" y="1658238"/>
                      <a:pt x="1140108" y="1633762"/>
                      <a:pt x="1132258" y="1609286"/>
                    </a:cubicBezTo>
                    <a:cubicBezTo>
                      <a:pt x="1126988" y="1592969"/>
                      <a:pt x="1121719" y="1576760"/>
                      <a:pt x="1116341" y="1560550"/>
                    </a:cubicBezTo>
                    <a:cubicBezTo>
                      <a:pt x="1107200" y="1533498"/>
                      <a:pt x="1097737" y="1506661"/>
                      <a:pt x="1087198" y="1480146"/>
                    </a:cubicBezTo>
                    <a:cubicBezTo>
                      <a:pt x="1085692" y="1476496"/>
                      <a:pt x="1087305" y="1472309"/>
                      <a:pt x="1090962" y="1470806"/>
                    </a:cubicBezTo>
                    <a:cubicBezTo>
                      <a:pt x="1094618" y="1469303"/>
                      <a:pt x="1098812" y="1471021"/>
                      <a:pt x="1100318" y="1474564"/>
                    </a:cubicBezTo>
                    <a:cubicBezTo>
                      <a:pt x="1115159" y="1507413"/>
                      <a:pt x="1129031" y="1540690"/>
                      <a:pt x="1140968" y="1574720"/>
                    </a:cubicBezTo>
                    <a:cubicBezTo>
                      <a:pt x="1145808" y="1588353"/>
                      <a:pt x="1150325" y="1602094"/>
                      <a:pt x="1154411" y="1615835"/>
                    </a:cubicBezTo>
                    <a:cubicBezTo>
                      <a:pt x="1160756" y="1636553"/>
                      <a:pt x="1166241" y="1657486"/>
                      <a:pt x="1171510" y="1678312"/>
                    </a:cubicBezTo>
                    <a:close/>
                    <a:moveTo>
                      <a:pt x="1238186" y="1451269"/>
                    </a:moveTo>
                    <a:cubicBezTo>
                      <a:pt x="1253672" y="1488197"/>
                      <a:pt x="1267975" y="1525769"/>
                      <a:pt x="1287332" y="1560550"/>
                    </a:cubicBezTo>
                    <a:cubicBezTo>
                      <a:pt x="1289268" y="1563878"/>
                      <a:pt x="1288192" y="1568065"/>
                      <a:pt x="1284859" y="1569889"/>
                    </a:cubicBezTo>
                    <a:cubicBezTo>
                      <a:pt x="1281633" y="1571822"/>
                      <a:pt x="1277438" y="1570748"/>
                      <a:pt x="1275610" y="1567420"/>
                    </a:cubicBezTo>
                    <a:cubicBezTo>
                      <a:pt x="1251091" y="1527272"/>
                      <a:pt x="1232809" y="1483259"/>
                      <a:pt x="1213021" y="1440319"/>
                    </a:cubicBezTo>
                    <a:cubicBezTo>
                      <a:pt x="1207859" y="1429048"/>
                      <a:pt x="1202590" y="1417883"/>
                      <a:pt x="1196997" y="1406827"/>
                    </a:cubicBezTo>
                    <a:cubicBezTo>
                      <a:pt x="1188824" y="1390295"/>
                      <a:pt x="1180006" y="1374085"/>
                      <a:pt x="1170005" y="1358734"/>
                    </a:cubicBezTo>
                    <a:cubicBezTo>
                      <a:pt x="1152798" y="1332111"/>
                      <a:pt x="1132150" y="1307529"/>
                      <a:pt x="1104404" y="1286918"/>
                    </a:cubicBezTo>
                    <a:cubicBezTo>
                      <a:pt x="1101286" y="1284556"/>
                      <a:pt x="1100533" y="1280155"/>
                      <a:pt x="1102791" y="1276934"/>
                    </a:cubicBezTo>
                    <a:cubicBezTo>
                      <a:pt x="1105049" y="1273714"/>
                      <a:pt x="1109566" y="1273070"/>
                      <a:pt x="1112793" y="1275324"/>
                    </a:cubicBezTo>
                    <a:cubicBezTo>
                      <a:pt x="1153121" y="1303020"/>
                      <a:pt x="1181404" y="1338445"/>
                      <a:pt x="1203450" y="1377627"/>
                    </a:cubicBezTo>
                    <a:cubicBezTo>
                      <a:pt x="1216678" y="1401244"/>
                      <a:pt x="1227647" y="1426149"/>
                      <a:pt x="1238186" y="1451269"/>
                    </a:cubicBezTo>
                    <a:close/>
                    <a:moveTo>
                      <a:pt x="1308410" y="1330931"/>
                    </a:moveTo>
                    <a:cubicBezTo>
                      <a:pt x="1311529" y="1333185"/>
                      <a:pt x="1312282" y="1337372"/>
                      <a:pt x="1310024" y="1340485"/>
                    </a:cubicBezTo>
                    <a:cubicBezTo>
                      <a:pt x="1307873" y="1343491"/>
                      <a:pt x="1303571" y="1344242"/>
                      <a:pt x="1300560" y="1342095"/>
                    </a:cubicBezTo>
                    <a:cubicBezTo>
                      <a:pt x="1293570" y="1337479"/>
                      <a:pt x="1286902" y="1329213"/>
                      <a:pt x="1280557" y="1319337"/>
                    </a:cubicBezTo>
                    <a:cubicBezTo>
                      <a:pt x="1268835" y="1300873"/>
                      <a:pt x="1258296" y="1276505"/>
                      <a:pt x="1249155" y="1264052"/>
                    </a:cubicBezTo>
                    <a:cubicBezTo>
                      <a:pt x="1238616" y="1249453"/>
                      <a:pt x="1227324" y="1235712"/>
                      <a:pt x="1215817" y="1222079"/>
                    </a:cubicBezTo>
                    <a:cubicBezTo>
                      <a:pt x="1207967" y="1213062"/>
                      <a:pt x="1200116" y="1204045"/>
                      <a:pt x="1192158" y="1195242"/>
                    </a:cubicBezTo>
                    <a:cubicBezTo>
                      <a:pt x="1171940" y="1173128"/>
                      <a:pt x="1150862" y="1151873"/>
                      <a:pt x="1128816" y="1131155"/>
                    </a:cubicBezTo>
                    <a:cubicBezTo>
                      <a:pt x="1125913" y="1128578"/>
                      <a:pt x="1125698" y="1124069"/>
                      <a:pt x="1128278" y="1121064"/>
                    </a:cubicBezTo>
                    <a:cubicBezTo>
                      <a:pt x="1130860" y="1118165"/>
                      <a:pt x="1135376" y="1117951"/>
                      <a:pt x="1138387" y="1120527"/>
                    </a:cubicBezTo>
                    <a:cubicBezTo>
                      <a:pt x="1155164" y="1134805"/>
                      <a:pt x="1171618" y="1149296"/>
                      <a:pt x="1187426" y="1164433"/>
                    </a:cubicBezTo>
                    <a:cubicBezTo>
                      <a:pt x="1198073" y="1174631"/>
                      <a:pt x="1208397" y="1185044"/>
                      <a:pt x="1218291" y="1195886"/>
                    </a:cubicBezTo>
                    <a:cubicBezTo>
                      <a:pt x="1226571" y="1204903"/>
                      <a:pt x="1234530" y="1214242"/>
                      <a:pt x="1242165" y="1223904"/>
                    </a:cubicBezTo>
                    <a:cubicBezTo>
                      <a:pt x="1249800" y="1233458"/>
                      <a:pt x="1257006" y="1243441"/>
                      <a:pt x="1263888" y="1253640"/>
                    </a:cubicBezTo>
                    <a:cubicBezTo>
                      <a:pt x="1272814" y="1266844"/>
                      <a:pt x="1282493" y="1292071"/>
                      <a:pt x="1293570" y="1311501"/>
                    </a:cubicBezTo>
                    <a:cubicBezTo>
                      <a:pt x="1298301" y="1319659"/>
                      <a:pt x="1303033" y="1326851"/>
                      <a:pt x="1308410" y="1330931"/>
                    </a:cubicBezTo>
                    <a:close/>
                    <a:moveTo>
                      <a:pt x="919433" y="1420889"/>
                    </a:moveTo>
                    <a:cubicBezTo>
                      <a:pt x="901044" y="1441286"/>
                      <a:pt x="883299" y="1462111"/>
                      <a:pt x="867061" y="1484118"/>
                    </a:cubicBezTo>
                    <a:cubicBezTo>
                      <a:pt x="864802" y="1487338"/>
                      <a:pt x="860393" y="1488090"/>
                      <a:pt x="857167" y="1485835"/>
                    </a:cubicBezTo>
                    <a:cubicBezTo>
                      <a:pt x="853940" y="1483581"/>
                      <a:pt x="853188" y="1479072"/>
                      <a:pt x="855446" y="1475852"/>
                    </a:cubicBezTo>
                    <a:cubicBezTo>
                      <a:pt x="874911" y="1446975"/>
                      <a:pt x="896419" y="1419494"/>
                      <a:pt x="919541" y="1393300"/>
                    </a:cubicBezTo>
                    <a:cubicBezTo>
                      <a:pt x="928682" y="1382888"/>
                      <a:pt x="938145" y="1372582"/>
                      <a:pt x="947932" y="1362706"/>
                    </a:cubicBezTo>
                    <a:cubicBezTo>
                      <a:pt x="962557" y="1347784"/>
                      <a:pt x="977721" y="1333400"/>
                      <a:pt x="992991" y="1319337"/>
                    </a:cubicBezTo>
                    <a:cubicBezTo>
                      <a:pt x="999874" y="1313004"/>
                      <a:pt x="1006972" y="1306777"/>
                      <a:pt x="1014069" y="1300766"/>
                    </a:cubicBezTo>
                    <a:cubicBezTo>
                      <a:pt x="1024716" y="1291641"/>
                      <a:pt x="1035578" y="1282946"/>
                      <a:pt x="1046440" y="1274143"/>
                    </a:cubicBezTo>
                    <a:cubicBezTo>
                      <a:pt x="1049666" y="1271567"/>
                      <a:pt x="1055043" y="1269098"/>
                      <a:pt x="1060528" y="1266736"/>
                    </a:cubicBezTo>
                    <a:cubicBezTo>
                      <a:pt x="1063323" y="1265555"/>
                      <a:pt x="1067195" y="1263516"/>
                      <a:pt x="1069346" y="1262335"/>
                    </a:cubicBezTo>
                    <a:cubicBezTo>
                      <a:pt x="1068808" y="1260188"/>
                      <a:pt x="1069346" y="1257934"/>
                      <a:pt x="1070959" y="1256108"/>
                    </a:cubicBezTo>
                    <a:cubicBezTo>
                      <a:pt x="1073540" y="1253425"/>
                      <a:pt x="1077842" y="1253210"/>
                      <a:pt x="1080638" y="1255787"/>
                    </a:cubicBezTo>
                    <a:cubicBezTo>
                      <a:pt x="1082896" y="1257826"/>
                      <a:pt x="1083864" y="1259973"/>
                      <a:pt x="1084186" y="1262013"/>
                    </a:cubicBezTo>
                    <a:cubicBezTo>
                      <a:pt x="1084832" y="1265233"/>
                      <a:pt x="1083649" y="1268668"/>
                      <a:pt x="1080423" y="1271889"/>
                    </a:cubicBezTo>
                    <a:cubicBezTo>
                      <a:pt x="1077949" y="1274143"/>
                      <a:pt x="1073755" y="1276505"/>
                      <a:pt x="1069131" y="1278759"/>
                    </a:cubicBezTo>
                    <a:cubicBezTo>
                      <a:pt x="1064399" y="1281121"/>
                      <a:pt x="1059130" y="1283375"/>
                      <a:pt x="1056333" y="1285951"/>
                    </a:cubicBezTo>
                    <a:cubicBezTo>
                      <a:pt x="1047622" y="1293466"/>
                      <a:pt x="1039019" y="1301195"/>
                      <a:pt x="1030523" y="1308924"/>
                    </a:cubicBezTo>
                    <a:cubicBezTo>
                      <a:pt x="1022028" y="1316546"/>
                      <a:pt x="1013639" y="1324383"/>
                      <a:pt x="1005466" y="1332434"/>
                    </a:cubicBezTo>
                    <a:cubicBezTo>
                      <a:pt x="990626" y="1346711"/>
                      <a:pt x="976215" y="1361418"/>
                      <a:pt x="961804" y="1376125"/>
                    </a:cubicBezTo>
                    <a:cubicBezTo>
                      <a:pt x="947394" y="1390831"/>
                      <a:pt x="933198" y="1405646"/>
                      <a:pt x="919433" y="1420889"/>
                    </a:cubicBezTo>
                    <a:close/>
                    <a:moveTo>
                      <a:pt x="1029448" y="1714810"/>
                    </a:moveTo>
                    <a:lnTo>
                      <a:pt x="1007617" y="1746156"/>
                    </a:lnTo>
                    <a:cubicBezTo>
                      <a:pt x="1004606" y="1750343"/>
                      <a:pt x="1001595" y="1754422"/>
                      <a:pt x="998584" y="1758501"/>
                    </a:cubicBezTo>
                    <a:cubicBezTo>
                      <a:pt x="994820" y="1763332"/>
                      <a:pt x="991056" y="1768055"/>
                      <a:pt x="987292" y="1772886"/>
                    </a:cubicBezTo>
                    <a:cubicBezTo>
                      <a:pt x="981700" y="1780078"/>
                      <a:pt x="976000" y="1787271"/>
                      <a:pt x="970515" y="1794571"/>
                    </a:cubicBezTo>
                    <a:cubicBezTo>
                      <a:pt x="968364" y="1797898"/>
                      <a:pt x="963955" y="1798865"/>
                      <a:pt x="960622" y="1796718"/>
                    </a:cubicBezTo>
                    <a:cubicBezTo>
                      <a:pt x="957288" y="1794571"/>
                      <a:pt x="956427" y="1790169"/>
                      <a:pt x="958471" y="1786841"/>
                    </a:cubicBezTo>
                    <a:cubicBezTo>
                      <a:pt x="964923" y="1775570"/>
                      <a:pt x="971483" y="1764405"/>
                      <a:pt x="978688" y="1753563"/>
                    </a:cubicBezTo>
                    <a:cubicBezTo>
                      <a:pt x="981592" y="1749269"/>
                      <a:pt x="984496" y="1744975"/>
                      <a:pt x="987614" y="1740896"/>
                    </a:cubicBezTo>
                    <a:cubicBezTo>
                      <a:pt x="992239" y="1734670"/>
                      <a:pt x="997293" y="1728766"/>
                      <a:pt x="1002240" y="1722862"/>
                    </a:cubicBezTo>
                    <a:lnTo>
                      <a:pt x="1017296" y="1705578"/>
                    </a:lnTo>
                    <a:cubicBezTo>
                      <a:pt x="1017511" y="1705364"/>
                      <a:pt x="1021597" y="1702465"/>
                      <a:pt x="1023426" y="1700211"/>
                    </a:cubicBezTo>
                    <a:lnTo>
                      <a:pt x="1023533" y="1699459"/>
                    </a:lnTo>
                    <a:cubicBezTo>
                      <a:pt x="1023533" y="1699567"/>
                      <a:pt x="1023533" y="1699674"/>
                      <a:pt x="1023533" y="1699782"/>
                    </a:cubicBezTo>
                    <a:cubicBezTo>
                      <a:pt x="1023533" y="1699889"/>
                      <a:pt x="1023533" y="1700104"/>
                      <a:pt x="1023533" y="1700211"/>
                    </a:cubicBezTo>
                    <a:cubicBezTo>
                      <a:pt x="1024286" y="1699138"/>
                      <a:pt x="1024716" y="1698279"/>
                      <a:pt x="1023963" y="1697742"/>
                    </a:cubicBezTo>
                    <a:cubicBezTo>
                      <a:pt x="1025361" y="1694199"/>
                      <a:pt x="1029340" y="1692482"/>
                      <a:pt x="1032782" y="1693877"/>
                    </a:cubicBezTo>
                    <a:cubicBezTo>
                      <a:pt x="1035255" y="1694629"/>
                      <a:pt x="1037191" y="1696776"/>
                      <a:pt x="1037191" y="1700962"/>
                    </a:cubicBezTo>
                    <a:cubicBezTo>
                      <a:pt x="1037191" y="1701606"/>
                      <a:pt x="1036761" y="1703002"/>
                      <a:pt x="1035793" y="1704934"/>
                    </a:cubicBezTo>
                    <a:cubicBezTo>
                      <a:pt x="1034287" y="1707725"/>
                      <a:pt x="1029663" y="1714488"/>
                      <a:pt x="1029448" y="1714810"/>
                    </a:cubicBezTo>
                    <a:close/>
                    <a:moveTo>
                      <a:pt x="991378" y="772609"/>
                    </a:moveTo>
                    <a:lnTo>
                      <a:pt x="991056" y="772180"/>
                    </a:lnTo>
                    <a:cubicBezTo>
                      <a:pt x="991916" y="772072"/>
                      <a:pt x="992561" y="772287"/>
                      <a:pt x="992239" y="772824"/>
                    </a:cubicBezTo>
                    <a:lnTo>
                      <a:pt x="991378" y="772609"/>
                    </a:lnTo>
                    <a:close/>
                    <a:moveTo>
                      <a:pt x="711018" y="396351"/>
                    </a:moveTo>
                    <a:cubicBezTo>
                      <a:pt x="711018" y="396351"/>
                      <a:pt x="711018" y="396351"/>
                      <a:pt x="711018" y="396351"/>
                    </a:cubicBezTo>
                    <a:lnTo>
                      <a:pt x="711126" y="396674"/>
                    </a:lnTo>
                    <a:lnTo>
                      <a:pt x="711018" y="396351"/>
                    </a:lnTo>
                    <a:close/>
                    <a:moveTo>
                      <a:pt x="626813" y="334089"/>
                    </a:moveTo>
                    <a:cubicBezTo>
                      <a:pt x="653483" y="348474"/>
                      <a:pt x="677358" y="361463"/>
                      <a:pt x="694672" y="371124"/>
                    </a:cubicBezTo>
                    <a:cubicBezTo>
                      <a:pt x="671550" y="336880"/>
                      <a:pt x="648429" y="302636"/>
                      <a:pt x="624555" y="268821"/>
                    </a:cubicBezTo>
                    <a:cubicBezTo>
                      <a:pt x="573365" y="196038"/>
                      <a:pt x="520347" y="124759"/>
                      <a:pt x="463243" y="57880"/>
                    </a:cubicBezTo>
                    <a:cubicBezTo>
                      <a:pt x="460661" y="54875"/>
                      <a:pt x="460984" y="50366"/>
                      <a:pt x="463888" y="47790"/>
                    </a:cubicBezTo>
                    <a:cubicBezTo>
                      <a:pt x="466899" y="45213"/>
                      <a:pt x="471416" y="45535"/>
                      <a:pt x="473997" y="48541"/>
                    </a:cubicBezTo>
                    <a:cubicBezTo>
                      <a:pt x="532499" y="114883"/>
                      <a:pt x="587130" y="185518"/>
                      <a:pt x="639503" y="258301"/>
                    </a:cubicBezTo>
                    <a:cubicBezTo>
                      <a:pt x="658645" y="284923"/>
                      <a:pt x="677142" y="312297"/>
                      <a:pt x="695747" y="339349"/>
                    </a:cubicBezTo>
                    <a:cubicBezTo>
                      <a:pt x="691876" y="323569"/>
                      <a:pt x="686929" y="306178"/>
                      <a:pt x="680584" y="286748"/>
                    </a:cubicBezTo>
                    <a:cubicBezTo>
                      <a:pt x="676067" y="272793"/>
                      <a:pt x="671013" y="258515"/>
                      <a:pt x="666065" y="244238"/>
                    </a:cubicBezTo>
                    <a:lnTo>
                      <a:pt x="641224" y="173388"/>
                    </a:lnTo>
                    <a:cubicBezTo>
                      <a:pt x="628211" y="136460"/>
                      <a:pt x="618425" y="109837"/>
                      <a:pt x="618425" y="109837"/>
                    </a:cubicBezTo>
                    <a:cubicBezTo>
                      <a:pt x="616919" y="106187"/>
                      <a:pt x="618640" y="102001"/>
                      <a:pt x="622296" y="100498"/>
                    </a:cubicBezTo>
                    <a:cubicBezTo>
                      <a:pt x="625953" y="98995"/>
                      <a:pt x="630147" y="100820"/>
                      <a:pt x="631545" y="104362"/>
                    </a:cubicBezTo>
                    <a:cubicBezTo>
                      <a:pt x="631545" y="104362"/>
                      <a:pt x="649397" y="144189"/>
                      <a:pt x="668539" y="194321"/>
                    </a:cubicBezTo>
                    <a:cubicBezTo>
                      <a:pt x="672303" y="204089"/>
                      <a:pt x="676067" y="214288"/>
                      <a:pt x="679724" y="224701"/>
                    </a:cubicBezTo>
                    <a:cubicBezTo>
                      <a:pt x="683165" y="234899"/>
                      <a:pt x="686606" y="245204"/>
                      <a:pt x="689832" y="255510"/>
                    </a:cubicBezTo>
                    <a:cubicBezTo>
                      <a:pt x="702522" y="296302"/>
                      <a:pt x="712416" y="336129"/>
                      <a:pt x="714567" y="361785"/>
                    </a:cubicBezTo>
                    <a:cubicBezTo>
                      <a:pt x="714674" y="362858"/>
                      <a:pt x="713169" y="362966"/>
                      <a:pt x="712846" y="363932"/>
                    </a:cubicBezTo>
                    <a:cubicBezTo>
                      <a:pt x="718761" y="372627"/>
                      <a:pt x="724891" y="381108"/>
                      <a:pt x="730805" y="389803"/>
                    </a:cubicBezTo>
                    <a:cubicBezTo>
                      <a:pt x="751561" y="420612"/>
                      <a:pt x="771886" y="451207"/>
                      <a:pt x="792319" y="482123"/>
                    </a:cubicBezTo>
                    <a:cubicBezTo>
                      <a:pt x="791997" y="472891"/>
                      <a:pt x="791566" y="460009"/>
                      <a:pt x="791351" y="453354"/>
                    </a:cubicBezTo>
                    <a:cubicBezTo>
                      <a:pt x="791029" y="443370"/>
                      <a:pt x="790491" y="433387"/>
                      <a:pt x="789738" y="423403"/>
                    </a:cubicBezTo>
                    <a:cubicBezTo>
                      <a:pt x="788770" y="408374"/>
                      <a:pt x="787480" y="393453"/>
                      <a:pt x="786082" y="378531"/>
                    </a:cubicBezTo>
                    <a:cubicBezTo>
                      <a:pt x="784576" y="361248"/>
                      <a:pt x="782425" y="343643"/>
                      <a:pt x="780059" y="326038"/>
                    </a:cubicBezTo>
                    <a:cubicBezTo>
                      <a:pt x="777694" y="308648"/>
                      <a:pt x="775005" y="291257"/>
                      <a:pt x="771994" y="273866"/>
                    </a:cubicBezTo>
                    <a:cubicBezTo>
                      <a:pt x="765757" y="238871"/>
                      <a:pt x="757906" y="204089"/>
                      <a:pt x="747367" y="171241"/>
                    </a:cubicBezTo>
                    <a:cubicBezTo>
                      <a:pt x="746077" y="167484"/>
                      <a:pt x="748120" y="163512"/>
                      <a:pt x="751776" y="162223"/>
                    </a:cubicBezTo>
                    <a:cubicBezTo>
                      <a:pt x="755540" y="160935"/>
                      <a:pt x="759627" y="162868"/>
                      <a:pt x="760917" y="166625"/>
                    </a:cubicBezTo>
                    <a:cubicBezTo>
                      <a:pt x="772962" y="199796"/>
                      <a:pt x="782856" y="234791"/>
                      <a:pt x="790169" y="270324"/>
                    </a:cubicBezTo>
                    <a:cubicBezTo>
                      <a:pt x="793825" y="288036"/>
                      <a:pt x="796836" y="305749"/>
                      <a:pt x="799202" y="323461"/>
                    </a:cubicBezTo>
                    <a:cubicBezTo>
                      <a:pt x="801568" y="341496"/>
                      <a:pt x="803073" y="359424"/>
                      <a:pt x="804256" y="377029"/>
                    </a:cubicBezTo>
                    <a:cubicBezTo>
                      <a:pt x="805117" y="389696"/>
                      <a:pt x="805762" y="402363"/>
                      <a:pt x="806300" y="415030"/>
                    </a:cubicBezTo>
                    <a:cubicBezTo>
                      <a:pt x="806730" y="427697"/>
                      <a:pt x="806945" y="440364"/>
                      <a:pt x="806945" y="453139"/>
                    </a:cubicBezTo>
                    <a:cubicBezTo>
                      <a:pt x="806837" y="460761"/>
                      <a:pt x="806407" y="477937"/>
                      <a:pt x="806514" y="486417"/>
                    </a:cubicBezTo>
                    <a:cubicBezTo>
                      <a:pt x="806945" y="487490"/>
                      <a:pt x="807267" y="488779"/>
                      <a:pt x="807160" y="490067"/>
                    </a:cubicBezTo>
                    <a:cubicBezTo>
                      <a:pt x="806730" y="495327"/>
                      <a:pt x="804256" y="496937"/>
                      <a:pt x="802643" y="497689"/>
                    </a:cubicBezTo>
                    <a:cubicBezTo>
                      <a:pt x="822861" y="528283"/>
                      <a:pt x="843294" y="559200"/>
                      <a:pt x="863727" y="589365"/>
                    </a:cubicBezTo>
                    <a:cubicBezTo>
                      <a:pt x="870394" y="599241"/>
                      <a:pt x="877169" y="609117"/>
                      <a:pt x="884052" y="618886"/>
                    </a:cubicBezTo>
                    <a:cubicBezTo>
                      <a:pt x="891365" y="629406"/>
                      <a:pt x="898785" y="639819"/>
                      <a:pt x="906206" y="650339"/>
                    </a:cubicBezTo>
                    <a:cubicBezTo>
                      <a:pt x="906851" y="625326"/>
                      <a:pt x="908249" y="570901"/>
                      <a:pt x="909109" y="511000"/>
                    </a:cubicBezTo>
                    <a:cubicBezTo>
                      <a:pt x="909217" y="497474"/>
                      <a:pt x="909432" y="483733"/>
                      <a:pt x="909647" y="469993"/>
                    </a:cubicBezTo>
                    <a:cubicBezTo>
                      <a:pt x="910077" y="449060"/>
                      <a:pt x="910400" y="428234"/>
                      <a:pt x="910615" y="408482"/>
                    </a:cubicBezTo>
                    <a:cubicBezTo>
                      <a:pt x="910937" y="362429"/>
                      <a:pt x="910292" y="322066"/>
                      <a:pt x="906421" y="299952"/>
                    </a:cubicBezTo>
                    <a:cubicBezTo>
                      <a:pt x="905668" y="296088"/>
                      <a:pt x="908141" y="292331"/>
                      <a:pt x="912013" y="291579"/>
                    </a:cubicBezTo>
                    <a:cubicBezTo>
                      <a:pt x="915884" y="290828"/>
                      <a:pt x="919648" y="293404"/>
                      <a:pt x="920401" y="297268"/>
                    </a:cubicBezTo>
                    <a:cubicBezTo>
                      <a:pt x="924487" y="316162"/>
                      <a:pt x="927069" y="348367"/>
                      <a:pt x="928359" y="386261"/>
                    </a:cubicBezTo>
                    <a:cubicBezTo>
                      <a:pt x="928897" y="404832"/>
                      <a:pt x="929327" y="424799"/>
                      <a:pt x="929219" y="445195"/>
                    </a:cubicBezTo>
                    <a:cubicBezTo>
                      <a:pt x="929112" y="474716"/>
                      <a:pt x="928251" y="505096"/>
                      <a:pt x="927069" y="533543"/>
                    </a:cubicBezTo>
                    <a:cubicBezTo>
                      <a:pt x="924165" y="606004"/>
                      <a:pt x="919433" y="665690"/>
                      <a:pt x="919433" y="665690"/>
                    </a:cubicBezTo>
                    <a:cubicBezTo>
                      <a:pt x="919433" y="666441"/>
                      <a:pt x="918250" y="666334"/>
                      <a:pt x="917928" y="667085"/>
                    </a:cubicBezTo>
                    <a:cubicBezTo>
                      <a:pt x="934382" y="690272"/>
                      <a:pt x="950943" y="713353"/>
                      <a:pt x="966966" y="736755"/>
                    </a:cubicBezTo>
                    <a:cubicBezTo>
                      <a:pt x="967182" y="737184"/>
                      <a:pt x="968364" y="738902"/>
                      <a:pt x="969440" y="740727"/>
                    </a:cubicBezTo>
                    <a:cubicBezTo>
                      <a:pt x="972881" y="725376"/>
                      <a:pt x="978366" y="701652"/>
                      <a:pt x="982667" y="681363"/>
                    </a:cubicBezTo>
                    <a:cubicBezTo>
                      <a:pt x="985141" y="669447"/>
                      <a:pt x="987184" y="658927"/>
                      <a:pt x="987937" y="652486"/>
                    </a:cubicBezTo>
                    <a:cubicBezTo>
                      <a:pt x="989980" y="635310"/>
                      <a:pt x="990948" y="612552"/>
                      <a:pt x="991593" y="587218"/>
                    </a:cubicBezTo>
                    <a:cubicBezTo>
                      <a:pt x="992131" y="566392"/>
                      <a:pt x="992346" y="543849"/>
                      <a:pt x="992346" y="521306"/>
                    </a:cubicBezTo>
                    <a:cubicBezTo>
                      <a:pt x="992454" y="471281"/>
                      <a:pt x="991486" y="421257"/>
                      <a:pt x="988798" y="389481"/>
                    </a:cubicBezTo>
                    <a:cubicBezTo>
                      <a:pt x="988475" y="385509"/>
                      <a:pt x="991271" y="382074"/>
                      <a:pt x="995250" y="381644"/>
                    </a:cubicBezTo>
                    <a:cubicBezTo>
                      <a:pt x="999121" y="381215"/>
                      <a:pt x="1002670" y="384114"/>
                      <a:pt x="1002993" y="387978"/>
                    </a:cubicBezTo>
                    <a:cubicBezTo>
                      <a:pt x="1005896" y="412132"/>
                      <a:pt x="1008585" y="446698"/>
                      <a:pt x="1010090" y="483841"/>
                    </a:cubicBezTo>
                    <a:cubicBezTo>
                      <a:pt x="1010951" y="504774"/>
                      <a:pt x="1011489" y="526566"/>
                      <a:pt x="1011489" y="547821"/>
                    </a:cubicBezTo>
                    <a:cubicBezTo>
                      <a:pt x="1011489" y="562420"/>
                      <a:pt x="1011166" y="576805"/>
                      <a:pt x="1010628" y="590438"/>
                    </a:cubicBezTo>
                    <a:cubicBezTo>
                      <a:pt x="1009553" y="615343"/>
                      <a:pt x="1007725" y="637779"/>
                      <a:pt x="1005251" y="654740"/>
                    </a:cubicBezTo>
                    <a:cubicBezTo>
                      <a:pt x="1004283" y="661503"/>
                      <a:pt x="1001810" y="672560"/>
                      <a:pt x="998691" y="685012"/>
                    </a:cubicBezTo>
                    <a:cubicBezTo>
                      <a:pt x="992561" y="709703"/>
                      <a:pt x="983958" y="740082"/>
                      <a:pt x="980732" y="753179"/>
                    </a:cubicBezTo>
                    <a:cubicBezTo>
                      <a:pt x="980516" y="754252"/>
                      <a:pt x="979011" y="753823"/>
                      <a:pt x="978366" y="754682"/>
                    </a:cubicBezTo>
                    <a:cubicBezTo>
                      <a:pt x="982775" y="761338"/>
                      <a:pt x="987507" y="768208"/>
                      <a:pt x="990840" y="771858"/>
                    </a:cubicBezTo>
                    <a:cubicBezTo>
                      <a:pt x="990948" y="771965"/>
                      <a:pt x="991056" y="772072"/>
                      <a:pt x="991056" y="772180"/>
                    </a:cubicBezTo>
                    <a:cubicBezTo>
                      <a:pt x="990195" y="772180"/>
                      <a:pt x="989012" y="772395"/>
                      <a:pt x="988260" y="772502"/>
                    </a:cubicBezTo>
                    <a:cubicBezTo>
                      <a:pt x="989335" y="772287"/>
                      <a:pt x="990411" y="772395"/>
                      <a:pt x="991378" y="772609"/>
                    </a:cubicBezTo>
                    <a:cubicBezTo>
                      <a:pt x="991701" y="773038"/>
                      <a:pt x="991916" y="773253"/>
                      <a:pt x="992131" y="773038"/>
                    </a:cubicBezTo>
                    <a:cubicBezTo>
                      <a:pt x="992131" y="773038"/>
                      <a:pt x="992131" y="772931"/>
                      <a:pt x="992239" y="772824"/>
                    </a:cubicBezTo>
                    <a:cubicBezTo>
                      <a:pt x="994174" y="773683"/>
                      <a:pt x="995680" y="775293"/>
                      <a:pt x="996325" y="777440"/>
                    </a:cubicBezTo>
                    <a:cubicBezTo>
                      <a:pt x="997293" y="781090"/>
                      <a:pt x="995142" y="784847"/>
                      <a:pt x="991486" y="785813"/>
                    </a:cubicBezTo>
                    <a:cubicBezTo>
                      <a:pt x="989980" y="786242"/>
                      <a:pt x="988045" y="786242"/>
                      <a:pt x="985786" y="785169"/>
                    </a:cubicBezTo>
                    <a:cubicBezTo>
                      <a:pt x="984496" y="784525"/>
                      <a:pt x="982775" y="783237"/>
                      <a:pt x="980839" y="781305"/>
                    </a:cubicBezTo>
                    <a:cubicBezTo>
                      <a:pt x="972881" y="773038"/>
                      <a:pt x="957825" y="749207"/>
                      <a:pt x="955460" y="745665"/>
                    </a:cubicBezTo>
                    <a:cubicBezTo>
                      <a:pt x="954061" y="745772"/>
                      <a:pt x="952878" y="747382"/>
                      <a:pt x="951588" y="746631"/>
                    </a:cubicBezTo>
                    <a:cubicBezTo>
                      <a:pt x="951481" y="746524"/>
                      <a:pt x="951265" y="746416"/>
                      <a:pt x="951050" y="746201"/>
                    </a:cubicBezTo>
                    <a:cubicBezTo>
                      <a:pt x="944275" y="748778"/>
                      <a:pt x="934166" y="753716"/>
                      <a:pt x="928574" y="755004"/>
                    </a:cubicBezTo>
                    <a:cubicBezTo>
                      <a:pt x="918035" y="757258"/>
                      <a:pt x="907389" y="759405"/>
                      <a:pt x="896634" y="761230"/>
                    </a:cubicBezTo>
                    <a:cubicBezTo>
                      <a:pt x="885880" y="763162"/>
                      <a:pt x="875018" y="764558"/>
                      <a:pt x="864049" y="765632"/>
                    </a:cubicBezTo>
                    <a:cubicBezTo>
                      <a:pt x="849209" y="767027"/>
                      <a:pt x="834368" y="767671"/>
                      <a:pt x="819527" y="767242"/>
                    </a:cubicBezTo>
                    <a:cubicBezTo>
                      <a:pt x="804686" y="766705"/>
                      <a:pt x="789846" y="765309"/>
                      <a:pt x="775220" y="763162"/>
                    </a:cubicBezTo>
                    <a:cubicBezTo>
                      <a:pt x="746077" y="758761"/>
                      <a:pt x="717363" y="751139"/>
                      <a:pt x="689402" y="741478"/>
                    </a:cubicBezTo>
                    <a:cubicBezTo>
                      <a:pt x="685746" y="740297"/>
                      <a:pt x="683595" y="736325"/>
                      <a:pt x="684778" y="732568"/>
                    </a:cubicBezTo>
                    <a:cubicBezTo>
                      <a:pt x="685961" y="728811"/>
                      <a:pt x="690047" y="726771"/>
                      <a:pt x="693811" y="727952"/>
                    </a:cubicBezTo>
                    <a:cubicBezTo>
                      <a:pt x="721234" y="735896"/>
                      <a:pt x="749303" y="741478"/>
                      <a:pt x="777694" y="744806"/>
                    </a:cubicBezTo>
                    <a:cubicBezTo>
                      <a:pt x="791782" y="746416"/>
                      <a:pt x="805977" y="747490"/>
                      <a:pt x="820173" y="747919"/>
                    </a:cubicBezTo>
                    <a:cubicBezTo>
                      <a:pt x="834261" y="748348"/>
                      <a:pt x="848456" y="748348"/>
                      <a:pt x="862651" y="747382"/>
                    </a:cubicBezTo>
                    <a:cubicBezTo>
                      <a:pt x="873190" y="746845"/>
                      <a:pt x="883622" y="745772"/>
                      <a:pt x="894161" y="744376"/>
                    </a:cubicBezTo>
                    <a:cubicBezTo>
                      <a:pt x="904700" y="743088"/>
                      <a:pt x="915239" y="741478"/>
                      <a:pt x="925671" y="739761"/>
                    </a:cubicBezTo>
                    <a:cubicBezTo>
                      <a:pt x="930725" y="738902"/>
                      <a:pt x="939866" y="735037"/>
                      <a:pt x="946211" y="732998"/>
                    </a:cubicBezTo>
                    <a:cubicBezTo>
                      <a:pt x="931800" y="712816"/>
                      <a:pt x="917175" y="692849"/>
                      <a:pt x="902442" y="672882"/>
                    </a:cubicBezTo>
                    <a:cubicBezTo>
                      <a:pt x="900829" y="673312"/>
                      <a:pt x="899968" y="673956"/>
                      <a:pt x="897710" y="674063"/>
                    </a:cubicBezTo>
                    <a:cubicBezTo>
                      <a:pt x="880611" y="674922"/>
                      <a:pt x="834798" y="666978"/>
                      <a:pt x="832110" y="666871"/>
                    </a:cubicBezTo>
                    <a:cubicBezTo>
                      <a:pt x="807052" y="664938"/>
                      <a:pt x="781995" y="662577"/>
                      <a:pt x="757153" y="658605"/>
                    </a:cubicBezTo>
                    <a:cubicBezTo>
                      <a:pt x="740484" y="655921"/>
                      <a:pt x="723923" y="652593"/>
                      <a:pt x="707577" y="648621"/>
                    </a:cubicBezTo>
                    <a:cubicBezTo>
                      <a:pt x="666711" y="638423"/>
                      <a:pt x="627028" y="623609"/>
                      <a:pt x="589496" y="603642"/>
                    </a:cubicBezTo>
                    <a:cubicBezTo>
                      <a:pt x="586055" y="601817"/>
                      <a:pt x="584657" y="597523"/>
                      <a:pt x="586378" y="594088"/>
                    </a:cubicBezTo>
                    <a:cubicBezTo>
                      <a:pt x="588206" y="590546"/>
                      <a:pt x="592507" y="589150"/>
                      <a:pt x="595948" y="590975"/>
                    </a:cubicBezTo>
                    <a:cubicBezTo>
                      <a:pt x="625630" y="605252"/>
                      <a:pt x="656602" y="615773"/>
                      <a:pt x="688219" y="624253"/>
                    </a:cubicBezTo>
                    <a:cubicBezTo>
                      <a:pt x="707146" y="629299"/>
                      <a:pt x="726396" y="633378"/>
                      <a:pt x="745754" y="637135"/>
                    </a:cubicBezTo>
                    <a:cubicBezTo>
                      <a:pt x="774790" y="642610"/>
                      <a:pt x="804149" y="647011"/>
                      <a:pt x="833615" y="650017"/>
                    </a:cubicBezTo>
                    <a:cubicBezTo>
                      <a:pt x="835981" y="650339"/>
                      <a:pt x="873943" y="658605"/>
                      <a:pt x="892763" y="659571"/>
                    </a:cubicBezTo>
                    <a:cubicBezTo>
                      <a:pt x="888784" y="654096"/>
                      <a:pt x="884805" y="648621"/>
                      <a:pt x="880826" y="643146"/>
                    </a:cubicBezTo>
                    <a:cubicBezTo>
                      <a:pt x="870179" y="628547"/>
                      <a:pt x="859640" y="613840"/>
                      <a:pt x="849424" y="599026"/>
                    </a:cubicBezTo>
                    <a:cubicBezTo>
                      <a:pt x="840067" y="585500"/>
                      <a:pt x="830712" y="571330"/>
                      <a:pt x="821355" y="557697"/>
                    </a:cubicBezTo>
                    <a:cubicBezTo>
                      <a:pt x="807375" y="554476"/>
                      <a:pt x="757261" y="542668"/>
                      <a:pt x="695854" y="521627"/>
                    </a:cubicBezTo>
                    <a:cubicBezTo>
                      <a:pt x="668432" y="512288"/>
                      <a:pt x="639073" y="501124"/>
                      <a:pt x="610789" y="488135"/>
                    </a:cubicBezTo>
                    <a:cubicBezTo>
                      <a:pt x="591970" y="479547"/>
                      <a:pt x="573580" y="470100"/>
                      <a:pt x="556374" y="460009"/>
                    </a:cubicBezTo>
                    <a:cubicBezTo>
                      <a:pt x="527337" y="443048"/>
                      <a:pt x="501527" y="424370"/>
                      <a:pt x="482385" y="404403"/>
                    </a:cubicBezTo>
                    <a:cubicBezTo>
                      <a:pt x="479589" y="401611"/>
                      <a:pt x="479696" y="397103"/>
                      <a:pt x="482493" y="394312"/>
                    </a:cubicBezTo>
                    <a:cubicBezTo>
                      <a:pt x="485288" y="391521"/>
                      <a:pt x="489805" y="391521"/>
                      <a:pt x="492601" y="394312"/>
                    </a:cubicBezTo>
                    <a:cubicBezTo>
                      <a:pt x="508517" y="409877"/>
                      <a:pt x="529058" y="424155"/>
                      <a:pt x="552072" y="437359"/>
                    </a:cubicBezTo>
                    <a:cubicBezTo>
                      <a:pt x="572827" y="449382"/>
                      <a:pt x="595519" y="460439"/>
                      <a:pt x="618640" y="470744"/>
                    </a:cubicBezTo>
                    <a:cubicBezTo>
                      <a:pt x="646600" y="483197"/>
                      <a:pt x="675207" y="494576"/>
                      <a:pt x="701984" y="504452"/>
                    </a:cubicBezTo>
                    <a:cubicBezTo>
                      <a:pt x="747690" y="521198"/>
                      <a:pt x="786297" y="533006"/>
                      <a:pt x="809096" y="539662"/>
                    </a:cubicBezTo>
                    <a:cubicBezTo>
                      <a:pt x="777586" y="493395"/>
                      <a:pt x="746184" y="447235"/>
                      <a:pt x="714674" y="400538"/>
                    </a:cubicBezTo>
                    <a:cubicBezTo>
                      <a:pt x="714567" y="400431"/>
                      <a:pt x="714567" y="400323"/>
                      <a:pt x="714459" y="400216"/>
                    </a:cubicBezTo>
                    <a:cubicBezTo>
                      <a:pt x="713384" y="399787"/>
                      <a:pt x="712416" y="398928"/>
                      <a:pt x="711771" y="397962"/>
                    </a:cubicBezTo>
                    <a:cubicBezTo>
                      <a:pt x="711771" y="397962"/>
                      <a:pt x="711878" y="397962"/>
                      <a:pt x="711878" y="397854"/>
                    </a:cubicBezTo>
                    <a:cubicBezTo>
                      <a:pt x="712308" y="397425"/>
                      <a:pt x="711878" y="396888"/>
                      <a:pt x="710910" y="396459"/>
                    </a:cubicBezTo>
                    <a:lnTo>
                      <a:pt x="710910" y="396244"/>
                    </a:lnTo>
                    <a:cubicBezTo>
                      <a:pt x="708975" y="395171"/>
                      <a:pt x="705211" y="393775"/>
                      <a:pt x="701984" y="392057"/>
                    </a:cubicBezTo>
                    <a:cubicBezTo>
                      <a:pt x="689510" y="385294"/>
                      <a:pt x="668216" y="375204"/>
                      <a:pt x="643159" y="362751"/>
                    </a:cubicBezTo>
                    <a:cubicBezTo>
                      <a:pt x="624877" y="353841"/>
                      <a:pt x="604552" y="343858"/>
                      <a:pt x="584119" y="333123"/>
                    </a:cubicBezTo>
                    <a:cubicBezTo>
                      <a:pt x="566697" y="323998"/>
                      <a:pt x="549168" y="314337"/>
                      <a:pt x="532607" y="304675"/>
                    </a:cubicBezTo>
                    <a:cubicBezTo>
                      <a:pt x="502280" y="287070"/>
                      <a:pt x="475395" y="269680"/>
                      <a:pt x="458296" y="255725"/>
                    </a:cubicBezTo>
                    <a:cubicBezTo>
                      <a:pt x="455177" y="253363"/>
                      <a:pt x="454639" y="248854"/>
                      <a:pt x="457005" y="245741"/>
                    </a:cubicBezTo>
                    <a:cubicBezTo>
                      <a:pt x="459479" y="242628"/>
                      <a:pt x="463888" y="242091"/>
                      <a:pt x="467007" y="244453"/>
                    </a:cubicBezTo>
                    <a:cubicBezTo>
                      <a:pt x="482815" y="256154"/>
                      <a:pt x="506904" y="269895"/>
                      <a:pt x="533897" y="284601"/>
                    </a:cubicBezTo>
                    <a:cubicBezTo>
                      <a:pt x="548738" y="292652"/>
                      <a:pt x="564546" y="300918"/>
                      <a:pt x="580247" y="309291"/>
                    </a:cubicBezTo>
                    <a:cubicBezTo>
                      <a:pt x="596164" y="317665"/>
                      <a:pt x="611865" y="326038"/>
                      <a:pt x="626813" y="334089"/>
                    </a:cubicBezTo>
                    <a:close/>
                    <a:moveTo>
                      <a:pt x="1123224" y="831007"/>
                    </a:moveTo>
                    <a:cubicBezTo>
                      <a:pt x="1123547" y="830041"/>
                      <a:pt x="1123762" y="829182"/>
                      <a:pt x="1123762" y="828216"/>
                    </a:cubicBezTo>
                    <a:cubicBezTo>
                      <a:pt x="1124730" y="827679"/>
                      <a:pt x="1125913" y="827142"/>
                      <a:pt x="1126665" y="826606"/>
                    </a:cubicBezTo>
                    <a:cubicBezTo>
                      <a:pt x="1128816" y="825103"/>
                      <a:pt x="1130644" y="823493"/>
                      <a:pt x="1131827" y="822097"/>
                    </a:cubicBezTo>
                    <a:lnTo>
                      <a:pt x="1148281" y="800949"/>
                    </a:lnTo>
                    <a:lnTo>
                      <a:pt x="1195062" y="736862"/>
                    </a:lnTo>
                    <a:cubicBezTo>
                      <a:pt x="1201622" y="728167"/>
                      <a:pt x="1208397" y="719686"/>
                      <a:pt x="1214957" y="710991"/>
                    </a:cubicBezTo>
                    <a:cubicBezTo>
                      <a:pt x="1222592" y="713997"/>
                      <a:pt x="1240982" y="719042"/>
                      <a:pt x="1243885" y="719364"/>
                    </a:cubicBezTo>
                    <a:cubicBezTo>
                      <a:pt x="1256253" y="720438"/>
                      <a:pt x="1268620" y="721296"/>
                      <a:pt x="1280987" y="721833"/>
                    </a:cubicBezTo>
                    <a:cubicBezTo>
                      <a:pt x="1293462" y="722477"/>
                      <a:pt x="1305829" y="722692"/>
                      <a:pt x="1318304" y="722585"/>
                    </a:cubicBezTo>
                    <a:cubicBezTo>
                      <a:pt x="1340995" y="722262"/>
                      <a:pt x="1364440" y="721404"/>
                      <a:pt x="1387883" y="718828"/>
                    </a:cubicBezTo>
                    <a:cubicBezTo>
                      <a:pt x="1403370" y="717110"/>
                      <a:pt x="1418748" y="714748"/>
                      <a:pt x="1434019" y="711528"/>
                    </a:cubicBezTo>
                    <a:cubicBezTo>
                      <a:pt x="1472734" y="703584"/>
                      <a:pt x="1510373" y="690917"/>
                      <a:pt x="1544034" y="672345"/>
                    </a:cubicBezTo>
                    <a:cubicBezTo>
                      <a:pt x="1547475" y="670413"/>
                      <a:pt x="1548765" y="666119"/>
                      <a:pt x="1546937" y="662684"/>
                    </a:cubicBezTo>
                    <a:cubicBezTo>
                      <a:pt x="1545109" y="659249"/>
                      <a:pt x="1540807" y="657853"/>
                      <a:pt x="1537258" y="659678"/>
                    </a:cubicBezTo>
                    <a:cubicBezTo>
                      <a:pt x="1510911" y="672989"/>
                      <a:pt x="1482197" y="682222"/>
                      <a:pt x="1452623" y="688770"/>
                    </a:cubicBezTo>
                    <a:cubicBezTo>
                      <a:pt x="1430577" y="693708"/>
                      <a:pt x="1408101" y="697143"/>
                      <a:pt x="1385733" y="699612"/>
                    </a:cubicBezTo>
                    <a:cubicBezTo>
                      <a:pt x="1362826" y="702188"/>
                      <a:pt x="1340028" y="704013"/>
                      <a:pt x="1317874" y="704765"/>
                    </a:cubicBezTo>
                    <a:cubicBezTo>
                      <a:pt x="1305722" y="705194"/>
                      <a:pt x="1293570" y="705302"/>
                      <a:pt x="1281417" y="705194"/>
                    </a:cubicBezTo>
                    <a:cubicBezTo>
                      <a:pt x="1269265" y="705087"/>
                      <a:pt x="1257006" y="704765"/>
                      <a:pt x="1244853" y="704228"/>
                    </a:cubicBezTo>
                    <a:cubicBezTo>
                      <a:pt x="1242703" y="704228"/>
                      <a:pt x="1231411" y="701544"/>
                      <a:pt x="1223990" y="699290"/>
                    </a:cubicBezTo>
                    <a:cubicBezTo>
                      <a:pt x="1233346" y="687159"/>
                      <a:pt x="1242595" y="674815"/>
                      <a:pt x="1252059" y="662792"/>
                    </a:cubicBezTo>
                    <a:cubicBezTo>
                      <a:pt x="1260662" y="651842"/>
                      <a:pt x="1269373" y="640999"/>
                      <a:pt x="1278084" y="630050"/>
                    </a:cubicBezTo>
                    <a:cubicBezTo>
                      <a:pt x="1280450" y="630587"/>
                      <a:pt x="1282923" y="631553"/>
                      <a:pt x="1284751" y="629728"/>
                    </a:cubicBezTo>
                    <a:cubicBezTo>
                      <a:pt x="1285289" y="629084"/>
                      <a:pt x="1285719" y="628440"/>
                      <a:pt x="1285934" y="627796"/>
                    </a:cubicBezTo>
                    <a:cubicBezTo>
                      <a:pt x="1288838" y="627581"/>
                      <a:pt x="1292924" y="627903"/>
                      <a:pt x="1294538" y="627366"/>
                    </a:cubicBezTo>
                    <a:lnTo>
                      <a:pt x="1321315" y="619315"/>
                    </a:lnTo>
                    <a:cubicBezTo>
                      <a:pt x="1337446" y="614377"/>
                      <a:pt x="1353470" y="609439"/>
                      <a:pt x="1369601" y="604501"/>
                    </a:cubicBezTo>
                    <a:cubicBezTo>
                      <a:pt x="1380248" y="601066"/>
                      <a:pt x="1391002" y="597631"/>
                      <a:pt x="1401649" y="594196"/>
                    </a:cubicBezTo>
                    <a:cubicBezTo>
                      <a:pt x="1425523" y="586144"/>
                      <a:pt x="1453268" y="578630"/>
                      <a:pt x="1481767" y="569720"/>
                    </a:cubicBezTo>
                    <a:cubicBezTo>
                      <a:pt x="1508437" y="561454"/>
                      <a:pt x="1535752" y="552007"/>
                      <a:pt x="1561670" y="541058"/>
                    </a:cubicBezTo>
                    <a:cubicBezTo>
                      <a:pt x="1599310" y="525170"/>
                      <a:pt x="1633830" y="505633"/>
                      <a:pt x="1658780" y="480727"/>
                    </a:cubicBezTo>
                    <a:cubicBezTo>
                      <a:pt x="1661576" y="477937"/>
                      <a:pt x="1661684" y="473428"/>
                      <a:pt x="1658888" y="470637"/>
                    </a:cubicBezTo>
                    <a:cubicBezTo>
                      <a:pt x="1656199" y="467846"/>
                      <a:pt x="1651682" y="467738"/>
                      <a:pt x="1648886" y="470422"/>
                    </a:cubicBezTo>
                    <a:cubicBezTo>
                      <a:pt x="1624367" y="493287"/>
                      <a:pt x="1590814" y="510141"/>
                      <a:pt x="1554787" y="524419"/>
                    </a:cubicBezTo>
                    <a:cubicBezTo>
                      <a:pt x="1529085" y="534509"/>
                      <a:pt x="1502092" y="543097"/>
                      <a:pt x="1476067" y="551256"/>
                    </a:cubicBezTo>
                    <a:cubicBezTo>
                      <a:pt x="1447246" y="560273"/>
                      <a:pt x="1419716" y="568861"/>
                      <a:pt x="1395842" y="577342"/>
                    </a:cubicBezTo>
                    <a:lnTo>
                      <a:pt x="1316583" y="604823"/>
                    </a:lnTo>
                    <a:lnTo>
                      <a:pt x="1291204" y="613518"/>
                    </a:lnTo>
                    <a:cubicBezTo>
                      <a:pt x="1307335" y="593336"/>
                      <a:pt x="1323251" y="573048"/>
                      <a:pt x="1339382" y="552866"/>
                    </a:cubicBezTo>
                    <a:cubicBezTo>
                      <a:pt x="1367558" y="517226"/>
                      <a:pt x="1394981" y="481264"/>
                      <a:pt x="1422404" y="445195"/>
                    </a:cubicBezTo>
                    <a:cubicBezTo>
                      <a:pt x="1425093" y="444766"/>
                      <a:pt x="1428534" y="444444"/>
                      <a:pt x="1429825" y="444122"/>
                    </a:cubicBezTo>
                    <a:lnTo>
                      <a:pt x="1451548" y="436607"/>
                    </a:lnTo>
                    <a:cubicBezTo>
                      <a:pt x="1461549" y="432957"/>
                      <a:pt x="1471443" y="429200"/>
                      <a:pt x="1481337" y="425228"/>
                    </a:cubicBezTo>
                    <a:cubicBezTo>
                      <a:pt x="1491231" y="421257"/>
                      <a:pt x="1501017" y="417177"/>
                      <a:pt x="1510803" y="412883"/>
                    </a:cubicBezTo>
                    <a:cubicBezTo>
                      <a:pt x="1529408" y="404724"/>
                      <a:pt x="1548228" y="396674"/>
                      <a:pt x="1566832" y="387871"/>
                    </a:cubicBezTo>
                    <a:cubicBezTo>
                      <a:pt x="1579092" y="382074"/>
                      <a:pt x="1591352" y="375955"/>
                      <a:pt x="1603504" y="369621"/>
                    </a:cubicBezTo>
                    <a:cubicBezTo>
                      <a:pt x="1634045" y="353627"/>
                      <a:pt x="1663727" y="336236"/>
                      <a:pt x="1691903" y="317235"/>
                    </a:cubicBezTo>
                    <a:cubicBezTo>
                      <a:pt x="1695129" y="315088"/>
                      <a:pt x="1696097" y="310687"/>
                      <a:pt x="1693946" y="307359"/>
                    </a:cubicBezTo>
                    <a:cubicBezTo>
                      <a:pt x="1691795" y="304031"/>
                      <a:pt x="1687386" y="303173"/>
                      <a:pt x="1684160" y="305212"/>
                    </a:cubicBezTo>
                    <a:cubicBezTo>
                      <a:pt x="1661362" y="319275"/>
                      <a:pt x="1637487" y="331835"/>
                      <a:pt x="1613182" y="343965"/>
                    </a:cubicBezTo>
                    <a:cubicBezTo>
                      <a:pt x="1595115" y="353090"/>
                      <a:pt x="1576726" y="361785"/>
                      <a:pt x="1558444" y="370373"/>
                    </a:cubicBezTo>
                    <a:cubicBezTo>
                      <a:pt x="1540054" y="379176"/>
                      <a:pt x="1521665" y="388086"/>
                      <a:pt x="1503383" y="396566"/>
                    </a:cubicBezTo>
                    <a:cubicBezTo>
                      <a:pt x="1493919" y="401075"/>
                      <a:pt x="1484348" y="405476"/>
                      <a:pt x="1474777" y="409770"/>
                    </a:cubicBezTo>
                    <a:cubicBezTo>
                      <a:pt x="1465205" y="414064"/>
                      <a:pt x="1455527" y="418251"/>
                      <a:pt x="1445848" y="422330"/>
                    </a:cubicBezTo>
                    <a:lnTo>
                      <a:pt x="1437460" y="425657"/>
                    </a:lnTo>
                    <a:cubicBezTo>
                      <a:pt x="1443698" y="417392"/>
                      <a:pt x="1450257" y="409341"/>
                      <a:pt x="1456495" y="401075"/>
                    </a:cubicBezTo>
                    <a:cubicBezTo>
                      <a:pt x="1483273" y="365542"/>
                      <a:pt x="1510158" y="330117"/>
                      <a:pt x="1536828" y="294478"/>
                    </a:cubicBezTo>
                    <a:cubicBezTo>
                      <a:pt x="1537689" y="295873"/>
                      <a:pt x="1541775" y="301670"/>
                      <a:pt x="1548120" y="296946"/>
                    </a:cubicBezTo>
                    <a:cubicBezTo>
                      <a:pt x="1548873" y="296517"/>
                      <a:pt x="1549411" y="295980"/>
                      <a:pt x="1549841" y="295336"/>
                    </a:cubicBezTo>
                    <a:cubicBezTo>
                      <a:pt x="1553928" y="292116"/>
                      <a:pt x="1562854" y="285675"/>
                      <a:pt x="1566725" y="282776"/>
                    </a:cubicBezTo>
                    <a:lnTo>
                      <a:pt x="1601245" y="259159"/>
                    </a:lnTo>
                    <a:cubicBezTo>
                      <a:pt x="1609849" y="253041"/>
                      <a:pt x="1618452" y="246922"/>
                      <a:pt x="1626733" y="240588"/>
                    </a:cubicBezTo>
                    <a:cubicBezTo>
                      <a:pt x="1635014" y="234147"/>
                      <a:pt x="1643186" y="227492"/>
                      <a:pt x="1651145" y="220621"/>
                    </a:cubicBezTo>
                    <a:cubicBezTo>
                      <a:pt x="1666953" y="206773"/>
                      <a:pt x="1682009" y="192174"/>
                      <a:pt x="1696742" y="176930"/>
                    </a:cubicBezTo>
                    <a:cubicBezTo>
                      <a:pt x="1699538" y="174139"/>
                      <a:pt x="1699538" y="169631"/>
                      <a:pt x="1696850" y="166839"/>
                    </a:cubicBezTo>
                    <a:cubicBezTo>
                      <a:pt x="1694053" y="164049"/>
                      <a:pt x="1689537" y="163941"/>
                      <a:pt x="1686741" y="166732"/>
                    </a:cubicBezTo>
                    <a:cubicBezTo>
                      <a:pt x="1674481" y="177896"/>
                      <a:pt x="1661791" y="188309"/>
                      <a:pt x="1648886" y="198615"/>
                    </a:cubicBezTo>
                    <a:cubicBezTo>
                      <a:pt x="1639315" y="206344"/>
                      <a:pt x="1629529" y="213858"/>
                      <a:pt x="1619743" y="221588"/>
                    </a:cubicBezTo>
                    <a:cubicBezTo>
                      <a:pt x="1609956" y="229102"/>
                      <a:pt x="1600385" y="236938"/>
                      <a:pt x="1590384" y="244453"/>
                    </a:cubicBezTo>
                    <a:cubicBezTo>
                      <a:pt x="1583824" y="249605"/>
                      <a:pt x="1577049" y="254544"/>
                      <a:pt x="1570381" y="259696"/>
                    </a:cubicBezTo>
                    <a:cubicBezTo>
                      <a:pt x="1565757" y="263239"/>
                      <a:pt x="1561348" y="266781"/>
                      <a:pt x="1556939" y="270538"/>
                    </a:cubicBezTo>
                    <a:cubicBezTo>
                      <a:pt x="1555541" y="271719"/>
                      <a:pt x="1553067" y="273866"/>
                      <a:pt x="1550809" y="275798"/>
                    </a:cubicBezTo>
                    <a:cubicBezTo>
                      <a:pt x="1576834" y="241018"/>
                      <a:pt x="1602751" y="206022"/>
                      <a:pt x="1629314" y="171670"/>
                    </a:cubicBezTo>
                    <a:cubicBezTo>
                      <a:pt x="1670932" y="117674"/>
                      <a:pt x="1713196" y="64106"/>
                      <a:pt x="1757396" y="11720"/>
                    </a:cubicBezTo>
                    <a:cubicBezTo>
                      <a:pt x="1759977" y="8822"/>
                      <a:pt x="1759546" y="4313"/>
                      <a:pt x="1756643" y="1737"/>
                    </a:cubicBezTo>
                    <a:cubicBezTo>
                      <a:pt x="1753631" y="-840"/>
                      <a:pt x="1749115" y="-517"/>
                      <a:pt x="1746534" y="2488"/>
                    </a:cubicBezTo>
                    <a:cubicBezTo>
                      <a:pt x="1701474" y="54445"/>
                      <a:pt x="1658027" y="107368"/>
                      <a:pt x="1615764" y="161150"/>
                    </a:cubicBezTo>
                    <a:cubicBezTo>
                      <a:pt x="1588126" y="196253"/>
                      <a:pt x="1561455" y="232108"/>
                      <a:pt x="1534355" y="267533"/>
                    </a:cubicBezTo>
                    <a:cubicBezTo>
                      <a:pt x="1536936" y="255617"/>
                      <a:pt x="1539087" y="243809"/>
                      <a:pt x="1541452" y="235972"/>
                    </a:cubicBezTo>
                    <a:cubicBezTo>
                      <a:pt x="1545324" y="222017"/>
                      <a:pt x="1549626" y="208169"/>
                      <a:pt x="1553712" y="194321"/>
                    </a:cubicBezTo>
                    <a:cubicBezTo>
                      <a:pt x="1557906" y="180580"/>
                      <a:pt x="1561993" y="166732"/>
                      <a:pt x="1566510" y="152992"/>
                    </a:cubicBezTo>
                    <a:cubicBezTo>
                      <a:pt x="1572424" y="134635"/>
                      <a:pt x="1578662" y="116493"/>
                      <a:pt x="1585867" y="98673"/>
                    </a:cubicBezTo>
                    <a:cubicBezTo>
                      <a:pt x="1587480" y="95023"/>
                      <a:pt x="1585867" y="90836"/>
                      <a:pt x="1582211" y="89226"/>
                    </a:cubicBezTo>
                    <a:cubicBezTo>
                      <a:pt x="1578662" y="87616"/>
                      <a:pt x="1574467" y="89333"/>
                      <a:pt x="1572854" y="92876"/>
                    </a:cubicBezTo>
                    <a:cubicBezTo>
                      <a:pt x="1562208" y="115097"/>
                      <a:pt x="1552637" y="137748"/>
                      <a:pt x="1544463" y="160828"/>
                    </a:cubicBezTo>
                    <a:cubicBezTo>
                      <a:pt x="1541130" y="170060"/>
                      <a:pt x="1538011" y="179399"/>
                      <a:pt x="1535215" y="188846"/>
                    </a:cubicBezTo>
                    <a:cubicBezTo>
                      <a:pt x="1531021" y="202909"/>
                      <a:pt x="1527472" y="217186"/>
                      <a:pt x="1523924" y="231356"/>
                    </a:cubicBezTo>
                    <a:cubicBezTo>
                      <a:pt x="1521235" y="243379"/>
                      <a:pt x="1519729" y="264205"/>
                      <a:pt x="1515643" y="281059"/>
                    </a:cubicBezTo>
                    <a:cubicBezTo>
                      <a:pt x="1513922" y="287929"/>
                      <a:pt x="1511878" y="294155"/>
                      <a:pt x="1508760" y="298342"/>
                    </a:cubicBezTo>
                    <a:cubicBezTo>
                      <a:pt x="1508222" y="299093"/>
                      <a:pt x="1509298" y="299845"/>
                      <a:pt x="1509083" y="300704"/>
                    </a:cubicBezTo>
                    <a:cubicBezTo>
                      <a:pt x="1486606" y="330332"/>
                      <a:pt x="1463592" y="359745"/>
                      <a:pt x="1441224" y="389481"/>
                    </a:cubicBezTo>
                    <a:cubicBezTo>
                      <a:pt x="1432943" y="400323"/>
                      <a:pt x="1424555" y="411166"/>
                      <a:pt x="1416382" y="422115"/>
                    </a:cubicBezTo>
                    <a:cubicBezTo>
                      <a:pt x="1417242" y="409448"/>
                      <a:pt x="1417995" y="396888"/>
                      <a:pt x="1418748" y="384221"/>
                    </a:cubicBezTo>
                    <a:cubicBezTo>
                      <a:pt x="1419393" y="374560"/>
                      <a:pt x="1420146" y="364898"/>
                      <a:pt x="1421221" y="355237"/>
                    </a:cubicBezTo>
                    <a:cubicBezTo>
                      <a:pt x="1423264" y="333874"/>
                      <a:pt x="1426383" y="312727"/>
                      <a:pt x="1429825" y="291901"/>
                    </a:cubicBezTo>
                    <a:cubicBezTo>
                      <a:pt x="1432298" y="277838"/>
                      <a:pt x="1434879" y="263883"/>
                      <a:pt x="1437783" y="250035"/>
                    </a:cubicBezTo>
                    <a:cubicBezTo>
                      <a:pt x="1445096" y="215469"/>
                      <a:pt x="1454344" y="181332"/>
                      <a:pt x="1466496" y="147302"/>
                    </a:cubicBezTo>
                    <a:cubicBezTo>
                      <a:pt x="1467894" y="143652"/>
                      <a:pt x="1466066" y="139466"/>
                      <a:pt x="1462410" y="138070"/>
                    </a:cubicBezTo>
                    <a:cubicBezTo>
                      <a:pt x="1458753" y="136675"/>
                      <a:pt x="1454559" y="138607"/>
                      <a:pt x="1453161" y="142256"/>
                    </a:cubicBezTo>
                    <a:cubicBezTo>
                      <a:pt x="1439288" y="176394"/>
                      <a:pt x="1427889" y="210745"/>
                      <a:pt x="1419500" y="245955"/>
                    </a:cubicBezTo>
                    <a:cubicBezTo>
                      <a:pt x="1416059" y="260018"/>
                      <a:pt x="1413156" y="274296"/>
                      <a:pt x="1410790" y="288681"/>
                    </a:cubicBezTo>
                    <a:cubicBezTo>
                      <a:pt x="1407348" y="310150"/>
                      <a:pt x="1405090" y="331835"/>
                      <a:pt x="1403477" y="353734"/>
                    </a:cubicBezTo>
                    <a:cubicBezTo>
                      <a:pt x="1402832" y="363610"/>
                      <a:pt x="1402401" y="373594"/>
                      <a:pt x="1402079" y="383470"/>
                    </a:cubicBezTo>
                    <a:cubicBezTo>
                      <a:pt x="1401649" y="398177"/>
                      <a:pt x="1401541" y="412776"/>
                      <a:pt x="1401219" y="427483"/>
                    </a:cubicBezTo>
                    <a:cubicBezTo>
                      <a:pt x="1401219" y="429522"/>
                      <a:pt x="1401541" y="431669"/>
                      <a:pt x="1402079" y="433816"/>
                    </a:cubicBezTo>
                    <a:cubicBezTo>
                      <a:pt x="1402509" y="435427"/>
                      <a:pt x="1403154" y="437037"/>
                      <a:pt x="1403692" y="438647"/>
                    </a:cubicBezTo>
                    <a:cubicBezTo>
                      <a:pt x="1377667" y="472999"/>
                      <a:pt x="1351750" y="507565"/>
                      <a:pt x="1325187" y="541594"/>
                    </a:cubicBezTo>
                    <a:cubicBezTo>
                      <a:pt x="1308303" y="563386"/>
                      <a:pt x="1291419" y="585071"/>
                      <a:pt x="1274535" y="606755"/>
                    </a:cubicBezTo>
                    <a:cubicBezTo>
                      <a:pt x="1272384" y="600851"/>
                      <a:pt x="1270233" y="595269"/>
                      <a:pt x="1269803" y="593444"/>
                    </a:cubicBezTo>
                    <a:cubicBezTo>
                      <a:pt x="1266899" y="579489"/>
                      <a:pt x="1264749" y="565319"/>
                      <a:pt x="1263135" y="551149"/>
                    </a:cubicBezTo>
                    <a:cubicBezTo>
                      <a:pt x="1261522" y="536979"/>
                      <a:pt x="1260662" y="522701"/>
                      <a:pt x="1260447" y="508424"/>
                    </a:cubicBezTo>
                    <a:cubicBezTo>
                      <a:pt x="1260124" y="491999"/>
                      <a:pt x="1260985" y="475467"/>
                      <a:pt x="1262490" y="458936"/>
                    </a:cubicBezTo>
                    <a:cubicBezTo>
                      <a:pt x="1263996" y="442404"/>
                      <a:pt x="1266254" y="425980"/>
                      <a:pt x="1268943" y="409555"/>
                    </a:cubicBezTo>
                    <a:cubicBezTo>
                      <a:pt x="1272276" y="389803"/>
                      <a:pt x="1276255" y="370051"/>
                      <a:pt x="1280665" y="350514"/>
                    </a:cubicBezTo>
                    <a:cubicBezTo>
                      <a:pt x="1287547" y="320778"/>
                      <a:pt x="1295290" y="291257"/>
                      <a:pt x="1303033" y="262380"/>
                    </a:cubicBezTo>
                    <a:cubicBezTo>
                      <a:pt x="1304109" y="258623"/>
                      <a:pt x="1301850" y="254651"/>
                      <a:pt x="1298086" y="253578"/>
                    </a:cubicBezTo>
                    <a:cubicBezTo>
                      <a:pt x="1294323" y="252504"/>
                      <a:pt x="1290343" y="254651"/>
                      <a:pt x="1289268" y="258515"/>
                    </a:cubicBezTo>
                    <a:cubicBezTo>
                      <a:pt x="1280342" y="287178"/>
                      <a:pt x="1271201" y="316591"/>
                      <a:pt x="1263458" y="346327"/>
                    </a:cubicBezTo>
                    <a:cubicBezTo>
                      <a:pt x="1258296" y="366187"/>
                      <a:pt x="1253672" y="386153"/>
                      <a:pt x="1250015" y="406227"/>
                    </a:cubicBezTo>
                    <a:cubicBezTo>
                      <a:pt x="1247004" y="423189"/>
                      <a:pt x="1244746" y="440257"/>
                      <a:pt x="1243456" y="457326"/>
                    </a:cubicBezTo>
                    <a:cubicBezTo>
                      <a:pt x="1242057" y="474609"/>
                      <a:pt x="1241842" y="491785"/>
                      <a:pt x="1242487" y="508960"/>
                    </a:cubicBezTo>
                    <a:cubicBezTo>
                      <a:pt x="1243240" y="523775"/>
                      <a:pt x="1244638" y="538481"/>
                      <a:pt x="1246682" y="553188"/>
                    </a:cubicBezTo>
                    <a:cubicBezTo>
                      <a:pt x="1248833" y="567895"/>
                      <a:pt x="1251736" y="582494"/>
                      <a:pt x="1255285" y="596772"/>
                    </a:cubicBezTo>
                    <a:cubicBezTo>
                      <a:pt x="1256145" y="599778"/>
                      <a:pt x="1262168" y="612659"/>
                      <a:pt x="1264211" y="620066"/>
                    </a:cubicBezTo>
                    <a:cubicBezTo>
                      <a:pt x="1255823" y="630909"/>
                      <a:pt x="1247327" y="641751"/>
                      <a:pt x="1238938" y="652593"/>
                    </a:cubicBezTo>
                    <a:cubicBezTo>
                      <a:pt x="1224420" y="671594"/>
                      <a:pt x="1210118" y="690809"/>
                      <a:pt x="1195922" y="710025"/>
                    </a:cubicBezTo>
                    <a:cubicBezTo>
                      <a:pt x="1195815" y="709810"/>
                      <a:pt x="1195707" y="709488"/>
                      <a:pt x="1195492" y="709273"/>
                    </a:cubicBezTo>
                    <a:cubicBezTo>
                      <a:pt x="1195492" y="706590"/>
                      <a:pt x="1195815" y="702940"/>
                      <a:pt x="1195492" y="701437"/>
                    </a:cubicBezTo>
                    <a:cubicBezTo>
                      <a:pt x="1194524" y="696177"/>
                      <a:pt x="1193556" y="691024"/>
                      <a:pt x="1192481" y="685872"/>
                    </a:cubicBezTo>
                    <a:cubicBezTo>
                      <a:pt x="1191728" y="682329"/>
                      <a:pt x="1190975" y="678786"/>
                      <a:pt x="1190007" y="675351"/>
                    </a:cubicBezTo>
                    <a:cubicBezTo>
                      <a:pt x="1185813" y="659142"/>
                      <a:pt x="1181512" y="643039"/>
                      <a:pt x="1177532" y="626829"/>
                    </a:cubicBezTo>
                    <a:cubicBezTo>
                      <a:pt x="1174952" y="616202"/>
                      <a:pt x="1172478" y="605467"/>
                      <a:pt x="1170435" y="594625"/>
                    </a:cubicBezTo>
                    <a:cubicBezTo>
                      <a:pt x="1165918" y="572726"/>
                      <a:pt x="1162692" y="549002"/>
                      <a:pt x="1160433" y="524741"/>
                    </a:cubicBezTo>
                    <a:cubicBezTo>
                      <a:pt x="1158175" y="501553"/>
                      <a:pt x="1157100" y="477937"/>
                      <a:pt x="1157745" y="454427"/>
                    </a:cubicBezTo>
                    <a:cubicBezTo>
                      <a:pt x="1158605" y="422437"/>
                      <a:pt x="1162692" y="390984"/>
                      <a:pt x="1171725" y="362537"/>
                    </a:cubicBezTo>
                    <a:cubicBezTo>
                      <a:pt x="1173016" y="358779"/>
                      <a:pt x="1170972" y="354807"/>
                      <a:pt x="1167316" y="353519"/>
                    </a:cubicBezTo>
                    <a:cubicBezTo>
                      <a:pt x="1163552" y="352231"/>
                      <a:pt x="1159465" y="354271"/>
                      <a:pt x="1158282" y="357921"/>
                    </a:cubicBezTo>
                    <a:cubicBezTo>
                      <a:pt x="1145055" y="394527"/>
                      <a:pt x="1139248" y="436178"/>
                      <a:pt x="1139033" y="478044"/>
                    </a:cubicBezTo>
                    <a:cubicBezTo>
                      <a:pt x="1138925" y="494253"/>
                      <a:pt x="1139678" y="510570"/>
                      <a:pt x="1141184" y="526566"/>
                    </a:cubicBezTo>
                    <a:cubicBezTo>
                      <a:pt x="1143442" y="551578"/>
                      <a:pt x="1147743" y="575839"/>
                      <a:pt x="1152690" y="598275"/>
                    </a:cubicBezTo>
                    <a:cubicBezTo>
                      <a:pt x="1155164" y="609332"/>
                      <a:pt x="1157960" y="620281"/>
                      <a:pt x="1160971" y="631231"/>
                    </a:cubicBezTo>
                    <a:cubicBezTo>
                      <a:pt x="1165488" y="647333"/>
                      <a:pt x="1170435" y="663435"/>
                      <a:pt x="1175381" y="679430"/>
                    </a:cubicBezTo>
                    <a:lnTo>
                      <a:pt x="1181619" y="704335"/>
                    </a:lnTo>
                    <a:cubicBezTo>
                      <a:pt x="1182157" y="706805"/>
                      <a:pt x="1182694" y="713138"/>
                      <a:pt x="1183017" y="714748"/>
                    </a:cubicBezTo>
                    <a:cubicBezTo>
                      <a:pt x="1183340" y="716681"/>
                      <a:pt x="1184092" y="717754"/>
                      <a:pt x="1184415" y="718076"/>
                    </a:cubicBezTo>
                    <a:cubicBezTo>
                      <a:pt x="1185491" y="719579"/>
                      <a:pt x="1186889" y="720223"/>
                      <a:pt x="1188071" y="720438"/>
                    </a:cubicBezTo>
                    <a:cubicBezTo>
                      <a:pt x="1186351" y="722799"/>
                      <a:pt x="1184523" y="725161"/>
                      <a:pt x="1182694" y="727630"/>
                    </a:cubicBezTo>
                    <a:lnTo>
                      <a:pt x="1136882" y="792576"/>
                    </a:lnTo>
                    <a:lnTo>
                      <a:pt x="1121073" y="813509"/>
                    </a:lnTo>
                    <a:cubicBezTo>
                      <a:pt x="1119460" y="815441"/>
                      <a:pt x="1115266" y="817696"/>
                      <a:pt x="1113115" y="819628"/>
                    </a:cubicBezTo>
                    <a:cubicBezTo>
                      <a:pt x="1110104" y="822312"/>
                      <a:pt x="1109136" y="825318"/>
                      <a:pt x="1109244" y="827357"/>
                    </a:cubicBezTo>
                    <a:cubicBezTo>
                      <a:pt x="1109351" y="829826"/>
                      <a:pt x="1110319" y="832617"/>
                      <a:pt x="1114298" y="834442"/>
                    </a:cubicBezTo>
                    <a:cubicBezTo>
                      <a:pt x="1117632" y="835945"/>
                      <a:pt x="1121611" y="834442"/>
                      <a:pt x="1123224" y="831007"/>
                    </a:cubicBezTo>
                    <a:close/>
                    <a:moveTo>
                      <a:pt x="1195492" y="710132"/>
                    </a:moveTo>
                    <a:lnTo>
                      <a:pt x="1195599" y="710239"/>
                    </a:lnTo>
                    <a:cubicBezTo>
                      <a:pt x="1195599" y="710239"/>
                      <a:pt x="1195599" y="710239"/>
                      <a:pt x="1195599" y="710239"/>
                    </a:cubicBezTo>
                    <a:cubicBezTo>
                      <a:pt x="1195492" y="710239"/>
                      <a:pt x="1195492" y="710239"/>
                      <a:pt x="1195492" y="710132"/>
                    </a:cubicBezTo>
                    <a:close/>
                    <a:moveTo>
                      <a:pt x="1708679" y="142793"/>
                    </a:moveTo>
                    <a:lnTo>
                      <a:pt x="1708572" y="142901"/>
                    </a:lnTo>
                    <a:cubicBezTo>
                      <a:pt x="1708249" y="142686"/>
                      <a:pt x="1707819" y="142364"/>
                      <a:pt x="1708357" y="142579"/>
                    </a:cubicBezTo>
                    <a:cubicBezTo>
                      <a:pt x="1708464" y="142686"/>
                      <a:pt x="1708572" y="142686"/>
                      <a:pt x="1708679" y="142793"/>
                    </a:cubicBezTo>
                    <a:close/>
                    <a:moveTo>
                      <a:pt x="1708572" y="142901"/>
                    </a:moveTo>
                    <a:lnTo>
                      <a:pt x="1708572" y="143008"/>
                    </a:lnTo>
                    <a:lnTo>
                      <a:pt x="1708464" y="143008"/>
                    </a:lnTo>
                    <a:lnTo>
                      <a:pt x="1708572" y="142901"/>
                    </a:lnTo>
                    <a:close/>
                    <a:moveTo>
                      <a:pt x="1707712" y="151596"/>
                    </a:moveTo>
                    <a:cubicBezTo>
                      <a:pt x="1705883" y="148912"/>
                      <a:pt x="1706314" y="145262"/>
                      <a:pt x="1708572" y="143008"/>
                    </a:cubicBezTo>
                    <a:lnTo>
                      <a:pt x="1708787" y="142793"/>
                    </a:lnTo>
                    <a:cubicBezTo>
                      <a:pt x="1709002" y="142579"/>
                      <a:pt x="1709325" y="142364"/>
                      <a:pt x="1709540" y="142149"/>
                    </a:cubicBezTo>
                    <a:lnTo>
                      <a:pt x="1709432" y="141935"/>
                    </a:lnTo>
                    <a:cubicBezTo>
                      <a:pt x="1711905" y="139680"/>
                      <a:pt x="1715670" y="139358"/>
                      <a:pt x="1718466" y="141290"/>
                    </a:cubicBezTo>
                    <a:cubicBezTo>
                      <a:pt x="1721584" y="143545"/>
                      <a:pt x="1722337" y="148053"/>
                      <a:pt x="1720079" y="151274"/>
                    </a:cubicBezTo>
                    <a:cubicBezTo>
                      <a:pt x="1722229" y="153313"/>
                      <a:pt x="1718466" y="150415"/>
                      <a:pt x="1720294" y="152562"/>
                    </a:cubicBezTo>
                    <a:cubicBezTo>
                      <a:pt x="1721047" y="153421"/>
                      <a:pt x="1719541" y="152133"/>
                      <a:pt x="1720294" y="153099"/>
                    </a:cubicBezTo>
                    <a:cubicBezTo>
                      <a:pt x="1721369" y="154709"/>
                      <a:pt x="1719218" y="152562"/>
                      <a:pt x="1720079" y="154280"/>
                    </a:cubicBezTo>
                    <a:cubicBezTo>
                      <a:pt x="1720616" y="155139"/>
                      <a:pt x="1719864" y="154065"/>
                      <a:pt x="1719756" y="155031"/>
                    </a:cubicBezTo>
                    <a:cubicBezTo>
                      <a:pt x="1719756" y="155246"/>
                      <a:pt x="1719541" y="155353"/>
                      <a:pt x="1719433" y="155353"/>
                    </a:cubicBezTo>
                    <a:cubicBezTo>
                      <a:pt x="1718681" y="155461"/>
                      <a:pt x="1719218" y="155782"/>
                      <a:pt x="1718681" y="155246"/>
                    </a:cubicBezTo>
                    <a:cubicBezTo>
                      <a:pt x="1715562" y="152347"/>
                      <a:pt x="1720401" y="156749"/>
                      <a:pt x="1717175" y="153528"/>
                    </a:cubicBezTo>
                    <a:cubicBezTo>
                      <a:pt x="1714057" y="155568"/>
                      <a:pt x="1709862" y="154816"/>
                      <a:pt x="1707712" y="151596"/>
                    </a:cubicBezTo>
                    <a:close/>
                    <a:moveTo>
                      <a:pt x="1708787" y="142793"/>
                    </a:moveTo>
                    <a:lnTo>
                      <a:pt x="1708679" y="142793"/>
                    </a:lnTo>
                    <a:lnTo>
                      <a:pt x="1708787" y="142793"/>
                    </a:lnTo>
                    <a:lnTo>
                      <a:pt x="1708787" y="142793"/>
                    </a:lnTo>
                    <a:close/>
                    <a:moveTo>
                      <a:pt x="1709432" y="141935"/>
                    </a:moveTo>
                    <a:cubicBezTo>
                      <a:pt x="1709217" y="142149"/>
                      <a:pt x="1709002" y="142364"/>
                      <a:pt x="1708787" y="142686"/>
                    </a:cubicBezTo>
                    <a:cubicBezTo>
                      <a:pt x="1708357" y="142149"/>
                      <a:pt x="1706959" y="140969"/>
                      <a:pt x="1708034" y="141720"/>
                    </a:cubicBezTo>
                    <a:cubicBezTo>
                      <a:pt x="1709002" y="142256"/>
                      <a:pt x="1707066" y="140432"/>
                      <a:pt x="1708034" y="141076"/>
                    </a:cubicBezTo>
                    <a:cubicBezTo>
                      <a:pt x="1708572" y="141505"/>
                      <a:pt x="1707389" y="140324"/>
                      <a:pt x="1708034" y="140646"/>
                    </a:cubicBezTo>
                    <a:cubicBezTo>
                      <a:pt x="1708787" y="141076"/>
                      <a:pt x="1707604" y="140217"/>
                      <a:pt x="1708249" y="139680"/>
                    </a:cubicBezTo>
                    <a:cubicBezTo>
                      <a:pt x="1708787" y="139358"/>
                      <a:pt x="1708249" y="140109"/>
                      <a:pt x="1708787" y="140002"/>
                    </a:cubicBezTo>
                    <a:lnTo>
                      <a:pt x="1709217" y="139788"/>
                    </a:lnTo>
                    <a:cubicBezTo>
                      <a:pt x="1709110" y="140217"/>
                      <a:pt x="1709110" y="140969"/>
                      <a:pt x="1709432" y="141935"/>
                    </a:cubicBezTo>
                    <a:close/>
                    <a:moveTo>
                      <a:pt x="2102281" y="1328677"/>
                    </a:moveTo>
                    <a:cubicBezTo>
                      <a:pt x="2105937" y="1330072"/>
                      <a:pt x="2110024" y="1328140"/>
                      <a:pt x="2111422" y="1324490"/>
                    </a:cubicBezTo>
                    <a:cubicBezTo>
                      <a:pt x="2112820" y="1320840"/>
                      <a:pt x="2110992" y="1316761"/>
                      <a:pt x="2107335" y="1315365"/>
                    </a:cubicBezTo>
                    <a:cubicBezTo>
                      <a:pt x="2014635" y="1279833"/>
                      <a:pt x="1922902" y="1242368"/>
                      <a:pt x="1831600" y="1204152"/>
                    </a:cubicBezTo>
                    <a:cubicBezTo>
                      <a:pt x="1797724" y="1189982"/>
                      <a:pt x="1763955" y="1175490"/>
                      <a:pt x="1730080" y="1161105"/>
                    </a:cubicBezTo>
                    <a:cubicBezTo>
                      <a:pt x="1746211" y="1160568"/>
                      <a:pt x="1762235" y="1159709"/>
                      <a:pt x="1778474" y="1159709"/>
                    </a:cubicBezTo>
                    <a:cubicBezTo>
                      <a:pt x="1797509" y="1159924"/>
                      <a:pt x="1816543" y="1160568"/>
                      <a:pt x="1835471" y="1161212"/>
                    </a:cubicBezTo>
                    <a:cubicBezTo>
                      <a:pt x="1854721" y="1161856"/>
                      <a:pt x="1873756" y="1162500"/>
                      <a:pt x="1892575" y="1163574"/>
                    </a:cubicBezTo>
                    <a:cubicBezTo>
                      <a:pt x="1904512" y="1164111"/>
                      <a:pt x="1916342" y="1164862"/>
                      <a:pt x="1928279" y="1165828"/>
                    </a:cubicBezTo>
                    <a:cubicBezTo>
                      <a:pt x="1936130" y="1166365"/>
                      <a:pt x="1944088" y="1167116"/>
                      <a:pt x="1951938" y="1167975"/>
                    </a:cubicBezTo>
                    <a:lnTo>
                      <a:pt x="1973446" y="1170337"/>
                    </a:lnTo>
                    <a:cubicBezTo>
                      <a:pt x="1975812" y="1170659"/>
                      <a:pt x="1981834" y="1172055"/>
                      <a:pt x="1983447" y="1172269"/>
                    </a:cubicBezTo>
                    <a:cubicBezTo>
                      <a:pt x="1985060" y="1172484"/>
                      <a:pt x="1986244" y="1172376"/>
                      <a:pt x="1986674" y="1172162"/>
                    </a:cubicBezTo>
                    <a:cubicBezTo>
                      <a:pt x="1989147" y="1171410"/>
                      <a:pt x="1990438" y="1170015"/>
                      <a:pt x="1990975" y="1168727"/>
                    </a:cubicBezTo>
                    <a:cubicBezTo>
                      <a:pt x="1991728" y="1167224"/>
                      <a:pt x="1992158" y="1165614"/>
                      <a:pt x="1991514" y="1163789"/>
                    </a:cubicBezTo>
                    <a:cubicBezTo>
                      <a:pt x="1991406" y="1163252"/>
                      <a:pt x="1990975" y="1160461"/>
                      <a:pt x="1986997" y="1158958"/>
                    </a:cubicBezTo>
                    <a:cubicBezTo>
                      <a:pt x="1986566" y="1158743"/>
                      <a:pt x="1986029" y="1158636"/>
                      <a:pt x="1985599" y="1158529"/>
                    </a:cubicBezTo>
                    <a:cubicBezTo>
                      <a:pt x="1985599" y="1158529"/>
                      <a:pt x="1985599" y="1158636"/>
                      <a:pt x="1985599" y="1158743"/>
                    </a:cubicBezTo>
                    <a:cubicBezTo>
                      <a:pt x="1985491" y="1159387"/>
                      <a:pt x="1984523" y="1159280"/>
                      <a:pt x="1983232" y="1158958"/>
                    </a:cubicBezTo>
                    <a:cubicBezTo>
                      <a:pt x="1983447" y="1158851"/>
                      <a:pt x="1983986" y="1158529"/>
                      <a:pt x="1984523" y="1158421"/>
                    </a:cubicBezTo>
                    <a:cubicBezTo>
                      <a:pt x="1983770" y="1158421"/>
                      <a:pt x="1983125" y="1158529"/>
                      <a:pt x="1982372" y="1158636"/>
                    </a:cubicBezTo>
                    <a:cubicBezTo>
                      <a:pt x="1980006" y="1157885"/>
                      <a:pt x="1976995" y="1156596"/>
                      <a:pt x="1975490" y="1156274"/>
                    </a:cubicBezTo>
                    <a:lnTo>
                      <a:pt x="1953981" y="1152732"/>
                    </a:lnTo>
                    <a:cubicBezTo>
                      <a:pt x="1943980" y="1151122"/>
                      <a:pt x="1933979" y="1149726"/>
                      <a:pt x="1923869" y="1148652"/>
                    </a:cubicBezTo>
                    <a:cubicBezTo>
                      <a:pt x="1913869" y="1147472"/>
                      <a:pt x="1903867" y="1146505"/>
                      <a:pt x="1893758" y="1145647"/>
                    </a:cubicBezTo>
                    <a:cubicBezTo>
                      <a:pt x="1874830" y="1144144"/>
                      <a:pt x="1855581" y="1142641"/>
                      <a:pt x="1836224" y="1141889"/>
                    </a:cubicBezTo>
                    <a:cubicBezTo>
                      <a:pt x="1823318" y="1141460"/>
                      <a:pt x="1810521" y="1141245"/>
                      <a:pt x="1797616" y="1141460"/>
                    </a:cubicBezTo>
                    <a:cubicBezTo>
                      <a:pt x="1765139" y="1141675"/>
                      <a:pt x="1732768" y="1143822"/>
                      <a:pt x="1701259" y="1147686"/>
                    </a:cubicBezTo>
                    <a:cubicBezTo>
                      <a:pt x="1700829" y="1147686"/>
                      <a:pt x="1700936" y="1148438"/>
                      <a:pt x="1700506" y="1148545"/>
                    </a:cubicBezTo>
                    <a:cubicBezTo>
                      <a:pt x="1689429" y="1143822"/>
                      <a:pt x="1678353" y="1139206"/>
                      <a:pt x="1667384" y="1134482"/>
                    </a:cubicBezTo>
                    <a:cubicBezTo>
                      <a:pt x="1636627" y="1121386"/>
                      <a:pt x="1605977" y="1108289"/>
                      <a:pt x="1575328" y="1095193"/>
                    </a:cubicBezTo>
                    <a:cubicBezTo>
                      <a:pt x="1600278" y="1091328"/>
                      <a:pt x="1625012" y="1087463"/>
                      <a:pt x="1649854" y="1083706"/>
                    </a:cubicBezTo>
                    <a:cubicBezTo>
                      <a:pt x="1667921" y="1080915"/>
                      <a:pt x="1686096" y="1078339"/>
                      <a:pt x="1704270" y="1075763"/>
                    </a:cubicBezTo>
                    <a:cubicBezTo>
                      <a:pt x="1719326" y="1073616"/>
                      <a:pt x="1734381" y="1071576"/>
                      <a:pt x="1749545" y="1069644"/>
                    </a:cubicBezTo>
                    <a:cubicBezTo>
                      <a:pt x="1764601" y="1067711"/>
                      <a:pt x="1779657" y="1065779"/>
                      <a:pt x="1794928" y="1064276"/>
                    </a:cubicBezTo>
                    <a:cubicBezTo>
                      <a:pt x="1807080" y="1062988"/>
                      <a:pt x="1819339" y="1062129"/>
                      <a:pt x="1831600" y="1061700"/>
                    </a:cubicBezTo>
                    <a:cubicBezTo>
                      <a:pt x="1843859" y="1061270"/>
                      <a:pt x="1856226" y="1061270"/>
                      <a:pt x="1868486" y="1061700"/>
                    </a:cubicBezTo>
                    <a:lnTo>
                      <a:pt x="1893543" y="1063310"/>
                    </a:lnTo>
                    <a:cubicBezTo>
                      <a:pt x="1894188" y="1063310"/>
                      <a:pt x="1904082" y="1064276"/>
                      <a:pt x="1906125" y="1064062"/>
                    </a:cubicBezTo>
                    <a:cubicBezTo>
                      <a:pt x="1913438" y="1063417"/>
                      <a:pt x="1913223" y="1056869"/>
                      <a:pt x="1912578" y="1055044"/>
                    </a:cubicBezTo>
                    <a:cubicBezTo>
                      <a:pt x="1912363" y="1054400"/>
                      <a:pt x="1911610" y="1051394"/>
                      <a:pt x="1907093" y="1050213"/>
                    </a:cubicBezTo>
                    <a:cubicBezTo>
                      <a:pt x="1906448" y="1049999"/>
                      <a:pt x="1905803" y="1049892"/>
                      <a:pt x="1905158" y="1049892"/>
                    </a:cubicBezTo>
                    <a:cubicBezTo>
                      <a:pt x="1905158" y="1049999"/>
                      <a:pt x="1905265" y="1050213"/>
                      <a:pt x="1905265" y="1050321"/>
                    </a:cubicBezTo>
                    <a:cubicBezTo>
                      <a:pt x="1905265" y="1050965"/>
                      <a:pt x="1904082" y="1050965"/>
                      <a:pt x="1902576" y="1050750"/>
                    </a:cubicBezTo>
                    <a:cubicBezTo>
                      <a:pt x="1902899" y="1050536"/>
                      <a:pt x="1903114" y="1050428"/>
                      <a:pt x="1903330" y="1050213"/>
                    </a:cubicBezTo>
                    <a:cubicBezTo>
                      <a:pt x="1902899" y="1050321"/>
                      <a:pt x="1902469" y="1050536"/>
                      <a:pt x="1902039" y="1050750"/>
                    </a:cubicBezTo>
                    <a:cubicBezTo>
                      <a:pt x="1899135" y="1050321"/>
                      <a:pt x="1895264" y="1049140"/>
                      <a:pt x="1894941" y="1049140"/>
                    </a:cubicBezTo>
                    <a:lnTo>
                      <a:pt x="1869239" y="1046349"/>
                    </a:lnTo>
                    <a:cubicBezTo>
                      <a:pt x="1856656" y="1045383"/>
                      <a:pt x="1843967" y="1044953"/>
                      <a:pt x="1831276" y="1044953"/>
                    </a:cubicBezTo>
                    <a:cubicBezTo>
                      <a:pt x="1818587" y="1044846"/>
                      <a:pt x="1805897" y="1045383"/>
                      <a:pt x="1793315" y="1046349"/>
                    </a:cubicBezTo>
                    <a:cubicBezTo>
                      <a:pt x="1777829" y="1047530"/>
                      <a:pt x="1762557" y="1048818"/>
                      <a:pt x="1747179" y="1050643"/>
                    </a:cubicBezTo>
                    <a:cubicBezTo>
                      <a:pt x="1731908" y="1052360"/>
                      <a:pt x="1716638" y="1054507"/>
                      <a:pt x="1701474" y="1056869"/>
                    </a:cubicBezTo>
                    <a:cubicBezTo>
                      <a:pt x="1683192" y="1059660"/>
                      <a:pt x="1665018" y="1062881"/>
                      <a:pt x="1646843" y="1066209"/>
                    </a:cubicBezTo>
                    <a:cubicBezTo>
                      <a:pt x="1619743" y="1071254"/>
                      <a:pt x="1592750" y="1076836"/>
                      <a:pt x="1565649" y="1082203"/>
                    </a:cubicBezTo>
                    <a:cubicBezTo>
                      <a:pt x="1562423" y="1082848"/>
                      <a:pt x="1561241" y="1085961"/>
                      <a:pt x="1560917" y="1088966"/>
                    </a:cubicBezTo>
                    <a:cubicBezTo>
                      <a:pt x="1557584" y="1087571"/>
                      <a:pt x="1554250" y="1086176"/>
                      <a:pt x="1550916" y="1084672"/>
                    </a:cubicBezTo>
                    <a:cubicBezTo>
                      <a:pt x="1551239" y="1083599"/>
                      <a:pt x="1551776" y="1082203"/>
                      <a:pt x="1550056" y="1083062"/>
                    </a:cubicBezTo>
                    <a:lnTo>
                      <a:pt x="1550056" y="1082848"/>
                    </a:lnTo>
                    <a:cubicBezTo>
                      <a:pt x="1548443" y="1079520"/>
                      <a:pt x="1544356" y="1078017"/>
                      <a:pt x="1540915" y="1079627"/>
                    </a:cubicBezTo>
                    <a:cubicBezTo>
                      <a:pt x="1540915" y="1079627"/>
                      <a:pt x="1540485" y="1080056"/>
                      <a:pt x="1540377" y="1080164"/>
                    </a:cubicBezTo>
                    <a:cubicBezTo>
                      <a:pt x="1502630" y="1064062"/>
                      <a:pt x="1464883" y="1047959"/>
                      <a:pt x="1427136" y="1031750"/>
                    </a:cubicBezTo>
                    <a:cubicBezTo>
                      <a:pt x="1454237" y="1022625"/>
                      <a:pt x="1481552" y="1014466"/>
                      <a:pt x="1509190" y="1007489"/>
                    </a:cubicBezTo>
                    <a:cubicBezTo>
                      <a:pt x="1532419" y="1001692"/>
                      <a:pt x="1555863" y="996432"/>
                      <a:pt x="1579415" y="991601"/>
                    </a:cubicBezTo>
                    <a:cubicBezTo>
                      <a:pt x="1602966" y="986663"/>
                      <a:pt x="1626518" y="981940"/>
                      <a:pt x="1650177" y="977860"/>
                    </a:cubicBezTo>
                    <a:cubicBezTo>
                      <a:pt x="1662544" y="975713"/>
                      <a:pt x="1674912" y="973781"/>
                      <a:pt x="1687386" y="972063"/>
                    </a:cubicBezTo>
                    <a:cubicBezTo>
                      <a:pt x="1699753" y="970453"/>
                      <a:pt x="1712229" y="968950"/>
                      <a:pt x="1724811" y="967877"/>
                    </a:cubicBezTo>
                    <a:lnTo>
                      <a:pt x="1753201" y="965837"/>
                    </a:lnTo>
                    <a:cubicBezTo>
                      <a:pt x="1754922" y="965730"/>
                      <a:pt x="1763526" y="965944"/>
                      <a:pt x="1766752" y="965300"/>
                    </a:cubicBezTo>
                    <a:cubicBezTo>
                      <a:pt x="1773420" y="963905"/>
                      <a:pt x="1773957" y="958537"/>
                      <a:pt x="1773096" y="955961"/>
                    </a:cubicBezTo>
                    <a:cubicBezTo>
                      <a:pt x="1772022" y="952419"/>
                      <a:pt x="1768257" y="950379"/>
                      <a:pt x="1764601" y="951453"/>
                    </a:cubicBezTo>
                    <a:cubicBezTo>
                      <a:pt x="1764494" y="951453"/>
                      <a:pt x="1764386" y="951560"/>
                      <a:pt x="1764170" y="951560"/>
                    </a:cubicBezTo>
                    <a:cubicBezTo>
                      <a:pt x="1764170" y="951667"/>
                      <a:pt x="1764278" y="951774"/>
                      <a:pt x="1764278" y="951882"/>
                    </a:cubicBezTo>
                    <a:cubicBezTo>
                      <a:pt x="1764386" y="952741"/>
                      <a:pt x="1763418" y="952955"/>
                      <a:pt x="1762020" y="952955"/>
                    </a:cubicBezTo>
                    <a:lnTo>
                      <a:pt x="1762450" y="952526"/>
                    </a:lnTo>
                    <a:lnTo>
                      <a:pt x="1761912" y="952955"/>
                    </a:lnTo>
                    <a:cubicBezTo>
                      <a:pt x="1758901" y="952955"/>
                      <a:pt x="1753846" y="951667"/>
                      <a:pt x="1752879" y="951667"/>
                    </a:cubicBezTo>
                    <a:lnTo>
                      <a:pt x="1723627" y="952526"/>
                    </a:lnTo>
                    <a:cubicBezTo>
                      <a:pt x="1710938" y="953170"/>
                      <a:pt x="1698140" y="954136"/>
                      <a:pt x="1685451" y="955424"/>
                    </a:cubicBezTo>
                    <a:cubicBezTo>
                      <a:pt x="1672653" y="956713"/>
                      <a:pt x="1659963" y="958323"/>
                      <a:pt x="1647273" y="960148"/>
                    </a:cubicBezTo>
                    <a:cubicBezTo>
                      <a:pt x="1623291" y="963797"/>
                      <a:pt x="1599202" y="967770"/>
                      <a:pt x="1575436" y="972707"/>
                    </a:cubicBezTo>
                    <a:cubicBezTo>
                      <a:pt x="1559519" y="975928"/>
                      <a:pt x="1543711" y="979685"/>
                      <a:pt x="1528010" y="983764"/>
                    </a:cubicBezTo>
                    <a:cubicBezTo>
                      <a:pt x="1488757" y="994070"/>
                      <a:pt x="1450150" y="1006523"/>
                      <a:pt x="1412295" y="1021337"/>
                    </a:cubicBezTo>
                    <a:cubicBezTo>
                      <a:pt x="1410897" y="1021873"/>
                      <a:pt x="1411435" y="1023591"/>
                      <a:pt x="1410682" y="1024772"/>
                    </a:cubicBezTo>
                    <a:cubicBezTo>
                      <a:pt x="1384765" y="1013715"/>
                      <a:pt x="1358847" y="1002765"/>
                      <a:pt x="1332822" y="991923"/>
                    </a:cubicBezTo>
                    <a:cubicBezTo>
                      <a:pt x="1308626" y="981832"/>
                      <a:pt x="1284321" y="972063"/>
                      <a:pt x="1260017" y="962295"/>
                    </a:cubicBezTo>
                    <a:cubicBezTo>
                      <a:pt x="1290559" y="949735"/>
                      <a:pt x="1320778" y="937175"/>
                      <a:pt x="1351427" y="926547"/>
                    </a:cubicBezTo>
                    <a:cubicBezTo>
                      <a:pt x="1367343" y="920965"/>
                      <a:pt x="1383367" y="915705"/>
                      <a:pt x="1399713" y="910767"/>
                    </a:cubicBezTo>
                    <a:cubicBezTo>
                      <a:pt x="1423480" y="903467"/>
                      <a:pt x="1447891" y="896812"/>
                      <a:pt x="1473271" y="891337"/>
                    </a:cubicBezTo>
                    <a:cubicBezTo>
                      <a:pt x="1487144" y="888331"/>
                      <a:pt x="1501017" y="885433"/>
                      <a:pt x="1514998" y="882642"/>
                    </a:cubicBezTo>
                    <a:cubicBezTo>
                      <a:pt x="1528978" y="879851"/>
                      <a:pt x="1542850" y="877167"/>
                      <a:pt x="1556831" y="874591"/>
                    </a:cubicBezTo>
                    <a:lnTo>
                      <a:pt x="1583608" y="869974"/>
                    </a:lnTo>
                    <a:cubicBezTo>
                      <a:pt x="1584899" y="869760"/>
                      <a:pt x="1587695" y="868364"/>
                      <a:pt x="1589954" y="867506"/>
                    </a:cubicBezTo>
                    <a:cubicBezTo>
                      <a:pt x="1590491" y="867828"/>
                      <a:pt x="1591029" y="867184"/>
                      <a:pt x="1591674" y="867398"/>
                    </a:cubicBezTo>
                    <a:cubicBezTo>
                      <a:pt x="1591567" y="867291"/>
                      <a:pt x="1591459" y="867398"/>
                      <a:pt x="1591352" y="867291"/>
                    </a:cubicBezTo>
                    <a:lnTo>
                      <a:pt x="1591029" y="867184"/>
                    </a:lnTo>
                    <a:cubicBezTo>
                      <a:pt x="1591459" y="867076"/>
                      <a:pt x="1591459" y="867398"/>
                      <a:pt x="1591782" y="867291"/>
                    </a:cubicBezTo>
                    <a:cubicBezTo>
                      <a:pt x="1593932" y="867935"/>
                      <a:pt x="1596406" y="868364"/>
                      <a:pt x="1598234" y="866754"/>
                    </a:cubicBezTo>
                    <a:cubicBezTo>
                      <a:pt x="1602106" y="863427"/>
                      <a:pt x="1601030" y="859991"/>
                      <a:pt x="1600385" y="858488"/>
                    </a:cubicBezTo>
                    <a:cubicBezTo>
                      <a:pt x="1599740" y="856771"/>
                      <a:pt x="1598234" y="854731"/>
                      <a:pt x="1594901" y="854087"/>
                    </a:cubicBezTo>
                    <a:cubicBezTo>
                      <a:pt x="1594040" y="853980"/>
                      <a:pt x="1592319" y="853980"/>
                      <a:pt x="1590276" y="854302"/>
                    </a:cubicBezTo>
                    <a:cubicBezTo>
                      <a:pt x="1587695" y="854731"/>
                      <a:pt x="1583717" y="855804"/>
                      <a:pt x="1581780" y="855912"/>
                    </a:cubicBezTo>
                    <a:lnTo>
                      <a:pt x="1554358" y="859562"/>
                    </a:lnTo>
                    <a:cubicBezTo>
                      <a:pt x="1537366" y="862138"/>
                      <a:pt x="1520374" y="864714"/>
                      <a:pt x="1503491" y="867613"/>
                    </a:cubicBezTo>
                    <a:cubicBezTo>
                      <a:pt x="1492199" y="869545"/>
                      <a:pt x="1480907" y="871585"/>
                      <a:pt x="1469722" y="873732"/>
                    </a:cubicBezTo>
                    <a:cubicBezTo>
                      <a:pt x="1452408" y="877060"/>
                      <a:pt x="1435524" y="880817"/>
                      <a:pt x="1419071" y="885218"/>
                    </a:cubicBezTo>
                    <a:cubicBezTo>
                      <a:pt x="1402186" y="889620"/>
                      <a:pt x="1385625" y="894665"/>
                      <a:pt x="1369386" y="900247"/>
                    </a:cubicBezTo>
                    <a:cubicBezTo>
                      <a:pt x="1349706" y="906903"/>
                      <a:pt x="1330456" y="914417"/>
                      <a:pt x="1311314" y="922254"/>
                    </a:cubicBezTo>
                    <a:cubicBezTo>
                      <a:pt x="1287440" y="932237"/>
                      <a:pt x="1263565" y="943294"/>
                      <a:pt x="1239476" y="954458"/>
                    </a:cubicBezTo>
                    <a:cubicBezTo>
                      <a:pt x="1238831" y="954244"/>
                      <a:pt x="1237971" y="954029"/>
                      <a:pt x="1237110" y="953707"/>
                    </a:cubicBezTo>
                    <a:cubicBezTo>
                      <a:pt x="1237003" y="953385"/>
                      <a:pt x="1236680" y="952633"/>
                      <a:pt x="1236573" y="952419"/>
                    </a:cubicBezTo>
                    <a:cubicBezTo>
                      <a:pt x="1236035" y="951238"/>
                      <a:pt x="1235497" y="950594"/>
                      <a:pt x="1235282" y="950272"/>
                    </a:cubicBezTo>
                    <a:cubicBezTo>
                      <a:pt x="1233561" y="948340"/>
                      <a:pt x="1231733" y="947910"/>
                      <a:pt x="1230658" y="947910"/>
                    </a:cubicBezTo>
                    <a:cubicBezTo>
                      <a:pt x="1228722" y="947695"/>
                      <a:pt x="1227001" y="948125"/>
                      <a:pt x="1225496" y="949413"/>
                    </a:cubicBezTo>
                    <a:cubicBezTo>
                      <a:pt x="1225496" y="949413"/>
                      <a:pt x="1225173" y="949950"/>
                      <a:pt x="1224958" y="950057"/>
                    </a:cubicBezTo>
                    <a:cubicBezTo>
                      <a:pt x="1218936" y="948340"/>
                      <a:pt x="1212591" y="946407"/>
                      <a:pt x="1206461" y="944475"/>
                    </a:cubicBezTo>
                    <a:cubicBezTo>
                      <a:pt x="1197858" y="941684"/>
                      <a:pt x="1190115" y="938893"/>
                      <a:pt x="1186781" y="936531"/>
                    </a:cubicBezTo>
                    <a:lnTo>
                      <a:pt x="1186566" y="936424"/>
                    </a:lnTo>
                    <a:cubicBezTo>
                      <a:pt x="1184738" y="933740"/>
                      <a:pt x="1181189" y="932667"/>
                      <a:pt x="1178070" y="934062"/>
                    </a:cubicBezTo>
                    <a:cubicBezTo>
                      <a:pt x="1174629" y="935672"/>
                      <a:pt x="1173123" y="939751"/>
                      <a:pt x="1174737" y="943187"/>
                    </a:cubicBezTo>
                    <a:cubicBezTo>
                      <a:pt x="1175381" y="944475"/>
                      <a:pt x="1176565" y="946085"/>
                      <a:pt x="1178715" y="947695"/>
                    </a:cubicBezTo>
                    <a:cubicBezTo>
                      <a:pt x="1180974" y="949306"/>
                      <a:pt x="1184738" y="951238"/>
                      <a:pt x="1189362" y="953063"/>
                    </a:cubicBezTo>
                    <a:cubicBezTo>
                      <a:pt x="1199471" y="957250"/>
                      <a:pt x="1213881" y="961650"/>
                      <a:pt x="1224851" y="964978"/>
                    </a:cubicBezTo>
                    <a:cubicBezTo>
                      <a:pt x="1224206" y="966696"/>
                      <a:pt x="1222270" y="967770"/>
                      <a:pt x="1223022" y="969594"/>
                    </a:cubicBezTo>
                    <a:cubicBezTo>
                      <a:pt x="1223990" y="971741"/>
                      <a:pt x="1226571" y="971312"/>
                      <a:pt x="1228830" y="971741"/>
                    </a:cubicBezTo>
                    <a:cubicBezTo>
                      <a:pt x="1228830" y="971741"/>
                      <a:pt x="1228830" y="971849"/>
                      <a:pt x="1228830" y="971849"/>
                    </a:cubicBezTo>
                    <a:cubicBezTo>
                      <a:pt x="1230766" y="977216"/>
                      <a:pt x="1232701" y="982476"/>
                      <a:pt x="1234745" y="987629"/>
                    </a:cubicBezTo>
                    <a:cubicBezTo>
                      <a:pt x="1236788" y="992889"/>
                      <a:pt x="1238938" y="998042"/>
                      <a:pt x="1241305" y="1003302"/>
                    </a:cubicBezTo>
                    <a:cubicBezTo>
                      <a:pt x="1248833" y="1020156"/>
                      <a:pt x="1256360" y="1037117"/>
                      <a:pt x="1264103" y="1053863"/>
                    </a:cubicBezTo>
                    <a:cubicBezTo>
                      <a:pt x="1269265" y="1065135"/>
                      <a:pt x="1274642" y="1076299"/>
                      <a:pt x="1280019" y="1087356"/>
                    </a:cubicBezTo>
                    <a:cubicBezTo>
                      <a:pt x="1291956" y="1111832"/>
                      <a:pt x="1304646" y="1137595"/>
                      <a:pt x="1318950" y="1162930"/>
                    </a:cubicBezTo>
                    <a:cubicBezTo>
                      <a:pt x="1332822" y="1187620"/>
                      <a:pt x="1347985" y="1211988"/>
                      <a:pt x="1364655" y="1235175"/>
                    </a:cubicBezTo>
                    <a:cubicBezTo>
                      <a:pt x="1387346" y="1266844"/>
                      <a:pt x="1412833" y="1296042"/>
                      <a:pt x="1441331" y="1320088"/>
                    </a:cubicBezTo>
                    <a:cubicBezTo>
                      <a:pt x="1444343" y="1322665"/>
                      <a:pt x="1448860" y="1322343"/>
                      <a:pt x="1451440" y="1319337"/>
                    </a:cubicBezTo>
                    <a:cubicBezTo>
                      <a:pt x="1454021" y="1316439"/>
                      <a:pt x="1453699" y="1311930"/>
                      <a:pt x="1450688" y="1309354"/>
                    </a:cubicBezTo>
                    <a:cubicBezTo>
                      <a:pt x="1424017" y="1285200"/>
                      <a:pt x="1400573" y="1256108"/>
                      <a:pt x="1379388" y="1224870"/>
                    </a:cubicBezTo>
                    <a:cubicBezTo>
                      <a:pt x="1363687" y="1201898"/>
                      <a:pt x="1349383" y="1177637"/>
                      <a:pt x="1335833" y="1153483"/>
                    </a:cubicBezTo>
                    <a:cubicBezTo>
                      <a:pt x="1321745" y="1128363"/>
                      <a:pt x="1308410" y="1103351"/>
                      <a:pt x="1296151" y="1079305"/>
                    </a:cubicBezTo>
                    <a:cubicBezTo>
                      <a:pt x="1289161" y="1065672"/>
                      <a:pt x="1282278" y="1051931"/>
                      <a:pt x="1275502" y="1038190"/>
                    </a:cubicBezTo>
                    <a:cubicBezTo>
                      <a:pt x="1268727" y="1024450"/>
                      <a:pt x="1261952" y="1010602"/>
                      <a:pt x="1255285" y="996754"/>
                    </a:cubicBezTo>
                    <a:cubicBezTo>
                      <a:pt x="1252919" y="991923"/>
                      <a:pt x="1250661" y="986985"/>
                      <a:pt x="1248510" y="982047"/>
                    </a:cubicBezTo>
                    <a:cubicBezTo>
                      <a:pt x="1247004" y="978612"/>
                      <a:pt x="1245714" y="975284"/>
                      <a:pt x="1244316" y="971849"/>
                    </a:cubicBezTo>
                    <a:cubicBezTo>
                      <a:pt x="1271846" y="983443"/>
                      <a:pt x="1299269" y="995036"/>
                      <a:pt x="1326585" y="1006737"/>
                    </a:cubicBezTo>
                    <a:cubicBezTo>
                      <a:pt x="1346910" y="1015540"/>
                      <a:pt x="1367235" y="1024450"/>
                      <a:pt x="1387561" y="1033360"/>
                    </a:cubicBezTo>
                    <a:cubicBezTo>
                      <a:pt x="1387883" y="1033896"/>
                      <a:pt x="1387668" y="1034219"/>
                      <a:pt x="1388098" y="1034755"/>
                    </a:cubicBezTo>
                    <a:cubicBezTo>
                      <a:pt x="1389604" y="1036687"/>
                      <a:pt x="1392400" y="1039371"/>
                      <a:pt x="1393045" y="1041089"/>
                    </a:cubicBezTo>
                    <a:lnTo>
                      <a:pt x="1403370" y="1068463"/>
                    </a:lnTo>
                    <a:cubicBezTo>
                      <a:pt x="1408747" y="1081667"/>
                      <a:pt x="1414984" y="1094656"/>
                      <a:pt x="1421544" y="1107323"/>
                    </a:cubicBezTo>
                    <a:cubicBezTo>
                      <a:pt x="1428104" y="1119990"/>
                      <a:pt x="1435202" y="1132443"/>
                      <a:pt x="1442299" y="1144681"/>
                    </a:cubicBezTo>
                    <a:cubicBezTo>
                      <a:pt x="1452623" y="1162071"/>
                      <a:pt x="1462947" y="1179569"/>
                      <a:pt x="1473702" y="1196530"/>
                    </a:cubicBezTo>
                    <a:cubicBezTo>
                      <a:pt x="1484563" y="1213813"/>
                      <a:pt x="1495855" y="1230667"/>
                      <a:pt x="1507685" y="1247091"/>
                    </a:cubicBezTo>
                    <a:cubicBezTo>
                      <a:pt x="1531344" y="1280048"/>
                      <a:pt x="1557369" y="1311286"/>
                      <a:pt x="1586943" y="1340055"/>
                    </a:cubicBezTo>
                    <a:cubicBezTo>
                      <a:pt x="1589739" y="1342847"/>
                      <a:pt x="1594256" y="1342847"/>
                      <a:pt x="1597051" y="1340163"/>
                    </a:cubicBezTo>
                    <a:cubicBezTo>
                      <a:pt x="1599847" y="1337372"/>
                      <a:pt x="1599847" y="1332863"/>
                      <a:pt x="1597051" y="1330072"/>
                    </a:cubicBezTo>
                    <a:cubicBezTo>
                      <a:pt x="1574791" y="1306670"/>
                      <a:pt x="1555110" y="1281872"/>
                      <a:pt x="1536613" y="1256108"/>
                    </a:cubicBezTo>
                    <a:cubicBezTo>
                      <a:pt x="1522633" y="1236678"/>
                      <a:pt x="1509405" y="1216604"/>
                      <a:pt x="1496500" y="1196423"/>
                    </a:cubicBezTo>
                    <a:cubicBezTo>
                      <a:pt x="1483488" y="1176241"/>
                      <a:pt x="1470583" y="1155845"/>
                      <a:pt x="1457893" y="1135234"/>
                    </a:cubicBezTo>
                    <a:cubicBezTo>
                      <a:pt x="1449075" y="1121171"/>
                      <a:pt x="1440471" y="1106786"/>
                      <a:pt x="1432406" y="1092079"/>
                    </a:cubicBezTo>
                    <a:cubicBezTo>
                      <a:pt x="1427136" y="1082311"/>
                      <a:pt x="1422082" y="1072435"/>
                      <a:pt x="1417457" y="1062344"/>
                    </a:cubicBezTo>
                    <a:lnTo>
                      <a:pt x="1409176" y="1042806"/>
                    </a:lnTo>
                    <a:cubicBezTo>
                      <a:pt x="1410897" y="1043558"/>
                      <a:pt x="1412510" y="1044309"/>
                      <a:pt x="1414231" y="1045061"/>
                    </a:cubicBezTo>
                    <a:cubicBezTo>
                      <a:pt x="1457678" y="1064169"/>
                      <a:pt x="1501125" y="1083062"/>
                      <a:pt x="1544463" y="1102063"/>
                    </a:cubicBezTo>
                    <a:cubicBezTo>
                      <a:pt x="1548120" y="1109041"/>
                      <a:pt x="1551776" y="1116126"/>
                      <a:pt x="1552206" y="1116985"/>
                    </a:cubicBezTo>
                    <a:lnTo>
                      <a:pt x="1579845" y="1170659"/>
                    </a:lnTo>
                    <a:cubicBezTo>
                      <a:pt x="1596191" y="1200931"/>
                      <a:pt x="1612645" y="1229808"/>
                      <a:pt x="1631573" y="1256860"/>
                    </a:cubicBezTo>
                    <a:cubicBezTo>
                      <a:pt x="1650714" y="1284127"/>
                      <a:pt x="1672330" y="1309461"/>
                      <a:pt x="1697173" y="1333829"/>
                    </a:cubicBezTo>
                    <a:cubicBezTo>
                      <a:pt x="1706959" y="1343276"/>
                      <a:pt x="1717820" y="1357339"/>
                      <a:pt x="1729972" y="1367430"/>
                    </a:cubicBezTo>
                    <a:cubicBezTo>
                      <a:pt x="1735995" y="1372475"/>
                      <a:pt x="1742447" y="1376554"/>
                      <a:pt x="1749115" y="1378916"/>
                    </a:cubicBezTo>
                    <a:cubicBezTo>
                      <a:pt x="1752772" y="1380311"/>
                      <a:pt x="1756966" y="1378379"/>
                      <a:pt x="1758363" y="1374729"/>
                    </a:cubicBezTo>
                    <a:cubicBezTo>
                      <a:pt x="1759654" y="1371079"/>
                      <a:pt x="1757826" y="1367000"/>
                      <a:pt x="1754170" y="1365604"/>
                    </a:cubicBezTo>
                    <a:cubicBezTo>
                      <a:pt x="1747394" y="1362814"/>
                      <a:pt x="1741264" y="1357554"/>
                      <a:pt x="1735350" y="1351649"/>
                    </a:cubicBezTo>
                    <a:cubicBezTo>
                      <a:pt x="1725779" y="1341988"/>
                      <a:pt x="1717175" y="1330179"/>
                      <a:pt x="1709217" y="1321806"/>
                    </a:cubicBezTo>
                    <a:cubicBezTo>
                      <a:pt x="1685666" y="1297760"/>
                      <a:pt x="1665878" y="1272211"/>
                      <a:pt x="1647488" y="1245803"/>
                    </a:cubicBezTo>
                    <a:cubicBezTo>
                      <a:pt x="1628884" y="1219288"/>
                      <a:pt x="1611677" y="1191699"/>
                      <a:pt x="1595008" y="1162286"/>
                    </a:cubicBezTo>
                    <a:lnTo>
                      <a:pt x="1566510" y="1111724"/>
                    </a:lnTo>
                    <a:cubicBezTo>
                      <a:pt x="1583932" y="1119346"/>
                      <a:pt x="1601245" y="1127075"/>
                      <a:pt x="1618667" y="1134590"/>
                    </a:cubicBezTo>
                    <a:cubicBezTo>
                      <a:pt x="1642971" y="1145110"/>
                      <a:pt x="1667384" y="1155201"/>
                      <a:pt x="1691795" y="1165614"/>
                    </a:cubicBezTo>
                    <a:cubicBezTo>
                      <a:pt x="1691795" y="1171518"/>
                      <a:pt x="1694053" y="1178925"/>
                      <a:pt x="1699216" y="1187298"/>
                    </a:cubicBezTo>
                    <a:cubicBezTo>
                      <a:pt x="1707604" y="1200824"/>
                      <a:pt x="1721369" y="1216604"/>
                      <a:pt x="1732016" y="1228198"/>
                    </a:cubicBezTo>
                    <a:cubicBezTo>
                      <a:pt x="1747179" y="1244515"/>
                      <a:pt x="1763096" y="1262979"/>
                      <a:pt x="1780409" y="1281014"/>
                    </a:cubicBezTo>
                    <a:cubicBezTo>
                      <a:pt x="1791486" y="1292607"/>
                      <a:pt x="1803100" y="1303986"/>
                      <a:pt x="1815037" y="1314614"/>
                    </a:cubicBezTo>
                    <a:cubicBezTo>
                      <a:pt x="1836116" y="1333614"/>
                      <a:pt x="1858162" y="1350361"/>
                      <a:pt x="1880745" y="1362599"/>
                    </a:cubicBezTo>
                    <a:cubicBezTo>
                      <a:pt x="1884080" y="1364638"/>
                      <a:pt x="1888489" y="1363457"/>
                      <a:pt x="1890424" y="1360022"/>
                    </a:cubicBezTo>
                    <a:cubicBezTo>
                      <a:pt x="1892360" y="1356587"/>
                      <a:pt x="1891284" y="1352293"/>
                      <a:pt x="1887843" y="1350361"/>
                    </a:cubicBezTo>
                    <a:cubicBezTo>
                      <a:pt x="1872035" y="1340592"/>
                      <a:pt x="1856764" y="1328247"/>
                      <a:pt x="1841815" y="1314721"/>
                    </a:cubicBezTo>
                    <a:cubicBezTo>
                      <a:pt x="1824932" y="1299585"/>
                      <a:pt x="1808800" y="1282731"/>
                      <a:pt x="1792992" y="1266199"/>
                    </a:cubicBezTo>
                    <a:cubicBezTo>
                      <a:pt x="1776215" y="1248702"/>
                      <a:pt x="1759761" y="1231633"/>
                      <a:pt x="1744490" y="1216175"/>
                    </a:cubicBezTo>
                    <a:cubicBezTo>
                      <a:pt x="1735565" y="1207265"/>
                      <a:pt x="1724273" y="1195671"/>
                      <a:pt x="1715777" y="1184722"/>
                    </a:cubicBezTo>
                    <a:cubicBezTo>
                      <a:pt x="1712336" y="1180320"/>
                      <a:pt x="1709970" y="1176348"/>
                      <a:pt x="1708034" y="1172376"/>
                    </a:cubicBezTo>
                    <a:cubicBezTo>
                      <a:pt x="1723950" y="1179139"/>
                      <a:pt x="1739866" y="1186010"/>
                      <a:pt x="1755783" y="1192665"/>
                    </a:cubicBezTo>
                    <a:cubicBezTo>
                      <a:pt x="1870314" y="1240221"/>
                      <a:pt x="1985706" y="1285737"/>
                      <a:pt x="2102281" y="1328677"/>
                    </a:cubicBezTo>
                    <a:close/>
                    <a:moveTo>
                      <a:pt x="1550378" y="1084029"/>
                    </a:moveTo>
                    <a:lnTo>
                      <a:pt x="1550809" y="1084672"/>
                    </a:lnTo>
                    <a:lnTo>
                      <a:pt x="1550809" y="1084672"/>
                    </a:lnTo>
                    <a:cubicBezTo>
                      <a:pt x="1550701" y="1084672"/>
                      <a:pt x="1550593" y="1084565"/>
                      <a:pt x="1550486" y="1084458"/>
                    </a:cubicBezTo>
                    <a:cubicBezTo>
                      <a:pt x="1550378" y="1084350"/>
                      <a:pt x="1550378" y="1084243"/>
                      <a:pt x="1550378" y="1084029"/>
                    </a:cubicBezTo>
                    <a:close/>
                    <a:moveTo>
                      <a:pt x="1591567" y="867398"/>
                    </a:moveTo>
                    <a:cubicBezTo>
                      <a:pt x="1591674" y="867398"/>
                      <a:pt x="1591674" y="867291"/>
                      <a:pt x="1591567" y="867398"/>
                    </a:cubicBezTo>
                    <a:cubicBezTo>
                      <a:pt x="1592427" y="867291"/>
                      <a:pt x="1593287" y="867184"/>
                      <a:pt x="1593287" y="867720"/>
                    </a:cubicBezTo>
                    <a:cubicBezTo>
                      <a:pt x="1593502" y="868687"/>
                      <a:pt x="1592212" y="867720"/>
                      <a:pt x="1591567" y="86739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3" name="Google Shape;83;p2"/>
              <p:cNvSpPr/>
              <p:nvPr/>
            </p:nvSpPr>
            <p:spPr>
              <a:xfrm rot="1790023">
                <a:off x="7884574" y="12818754"/>
                <a:ext cx="247884" cy="244524"/>
              </a:xfrm>
              <a:custGeom>
                <a:avLst/>
                <a:gdLst/>
                <a:ahLst/>
                <a:cxnLst/>
                <a:rect l="l" t="t" r="r" b="b"/>
                <a:pathLst>
                  <a:path w="247876" h="244516" extrusionOk="0">
                    <a:moveTo>
                      <a:pt x="226264" y="192393"/>
                    </a:moveTo>
                    <a:cubicBezTo>
                      <a:pt x="187656" y="247678"/>
                      <a:pt x="110442" y="261096"/>
                      <a:pt x="53982" y="222451"/>
                    </a:cubicBezTo>
                    <a:cubicBezTo>
                      <a:pt x="-2477" y="183805"/>
                      <a:pt x="-16995" y="107480"/>
                      <a:pt x="21613" y="52196"/>
                    </a:cubicBezTo>
                    <a:cubicBezTo>
                      <a:pt x="60220" y="-3089"/>
                      <a:pt x="137435" y="-16615"/>
                      <a:pt x="193894" y="22030"/>
                    </a:cubicBezTo>
                    <a:cubicBezTo>
                      <a:pt x="250353" y="60783"/>
                      <a:pt x="264871" y="137109"/>
                      <a:pt x="226264" y="192393"/>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4" name="Google Shape;84;p2"/>
              <p:cNvSpPr/>
              <p:nvPr/>
            </p:nvSpPr>
            <p:spPr>
              <a:xfrm rot="1790023">
                <a:off x="4733155" y="10111931"/>
                <a:ext cx="2179890" cy="3588755"/>
              </a:xfrm>
              <a:custGeom>
                <a:avLst/>
                <a:gdLst/>
                <a:ahLst/>
                <a:cxnLst/>
                <a:rect l="l" t="t" r="r" b="b"/>
                <a:pathLst>
                  <a:path w="2179822" h="3588643" extrusionOk="0">
                    <a:moveTo>
                      <a:pt x="312944" y="3177368"/>
                    </a:moveTo>
                    <a:lnTo>
                      <a:pt x="323483" y="3178441"/>
                    </a:lnTo>
                    <a:cubicBezTo>
                      <a:pt x="289392" y="3299424"/>
                      <a:pt x="300577" y="3431356"/>
                      <a:pt x="204542" y="3530653"/>
                    </a:cubicBezTo>
                    <a:cubicBezTo>
                      <a:pt x="169484" y="3566830"/>
                      <a:pt x="106679" y="3608696"/>
                      <a:pt x="55705" y="3577994"/>
                    </a:cubicBezTo>
                    <a:cubicBezTo>
                      <a:pt x="-85712" y="3492974"/>
                      <a:pt x="77213" y="3303932"/>
                      <a:pt x="157762" y="3250794"/>
                    </a:cubicBezTo>
                    <a:cubicBezTo>
                      <a:pt x="189701" y="3229754"/>
                      <a:pt x="223900" y="3212041"/>
                      <a:pt x="258850" y="3196369"/>
                    </a:cubicBezTo>
                    <a:cubicBezTo>
                      <a:pt x="270142" y="3191216"/>
                      <a:pt x="281649" y="3186493"/>
                      <a:pt x="293694" y="3183165"/>
                    </a:cubicBezTo>
                    <a:cubicBezTo>
                      <a:pt x="300146" y="3181340"/>
                      <a:pt x="319181" y="3174792"/>
                      <a:pt x="312944" y="3177368"/>
                    </a:cubicBezTo>
                    <a:close/>
                    <a:moveTo>
                      <a:pt x="578678" y="1398704"/>
                    </a:moveTo>
                    <a:cubicBezTo>
                      <a:pt x="527274" y="1375302"/>
                      <a:pt x="464685" y="1405360"/>
                      <a:pt x="425109" y="1438638"/>
                    </a:cubicBezTo>
                    <a:cubicBezTo>
                      <a:pt x="330903" y="1517754"/>
                      <a:pt x="287134" y="1654731"/>
                      <a:pt x="267561" y="1771957"/>
                    </a:cubicBezTo>
                    <a:cubicBezTo>
                      <a:pt x="259926" y="1818224"/>
                      <a:pt x="257022" y="1865028"/>
                      <a:pt x="261431" y="1911725"/>
                    </a:cubicBezTo>
                    <a:cubicBezTo>
                      <a:pt x="262399" y="1921171"/>
                      <a:pt x="278961" y="1987620"/>
                      <a:pt x="276272" y="1975812"/>
                    </a:cubicBezTo>
                    <a:lnTo>
                      <a:pt x="290790" y="1985259"/>
                    </a:lnTo>
                    <a:cubicBezTo>
                      <a:pt x="366069" y="1831964"/>
                      <a:pt x="542652" y="1764120"/>
                      <a:pt x="613307" y="1609323"/>
                    </a:cubicBezTo>
                    <a:cubicBezTo>
                      <a:pt x="641805" y="1546846"/>
                      <a:pt x="656969" y="1434237"/>
                      <a:pt x="578678" y="1398704"/>
                    </a:cubicBezTo>
                    <a:close/>
                    <a:moveTo>
                      <a:pt x="2021024" y="1805449"/>
                    </a:moveTo>
                    <a:cubicBezTo>
                      <a:pt x="1909181" y="1903781"/>
                      <a:pt x="1896276" y="2148107"/>
                      <a:pt x="1938970" y="2278107"/>
                    </a:cubicBezTo>
                    <a:cubicBezTo>
                      <a:pt x="1953058" y="2321153"/>
                      <a:pt x="1989729" y="2405637"/>
                      <a:pt x="2039306" y="2421847"/>
                    </a:cubicBezTo>
                    <a:lnTo>
                      <a:pt x="2057157" y="2388246"/>
                    </a:lnTo>
                    <a:cubicBezTo>
                      <a:pt x="2070815" y="2297966"/>
                      <a:pt x="2120177" y="2217884"/>
                      <a:pt x="2147707" y="2131468"/>
                    </a:cubicBezTo>
                    <a:cubicBezTo>
                      <a:pt x="2162010" y="2086489"/>
                      <a:pt x="2174915" y="2040436"/>
                      <a:pt x="2179325" y="1993203"/>
                    </a:cubicBezTo>
                    <a:cubicBezTo>
                      <a:pt x="2185669" y="1924392"/>
                      <a:pt x="2131253" y="1708621"/>
                      <a:pt x="2021024" y="1805449"/>
                    </a:cubicBezTo>
                    <a:close/>
                    <a:moveTo>
                      <a:pt x="830541" y="10469"/>
                    </a:moveTo>
                    <a:cubicBezTo>
                      <a:pt x="663098" y="98817"/>
                      <a:pt x="931199" y="326074"/>
                      <a:pt x="990670" y="390162"/>
                    </a:cubicBezTo>
                    <a:cubicBezTo>
                      <a:pt x="1007016" y="407874"/>
                      <a:pt x="1081757" y="480013"/>
                      <a:pt x="1068529" y="503200"/>
                    </a:cubicBezTo>
                    <a:lnTo>
                      <a:pt x="1104556" y="462515"/>
                    </a:lnTo>
                    <a:cubicBezTo>
                      <a:pt x="1062507" y="331012"/>
                      <a:pt x="1070788" y="196826"/>
                      <a:pt x="987013" y="77776"/>
                    </a:cubicBezTo>
                    <a:cubicBezTo>
                      <a:pt x="952600" y="28933"/>
                      <a:pt x="893129" y="-22595"/>
                      <a:pt x="830541" y="10469"/>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5" name="Google Shape;85;p2"/>
              <p:cNvSpPr/>
              <p:nvPr/>
            </p:nvSpPr>
            <p:spPr>
              <a:xfrm rot="5528855">
                <a:off x="11008944" y="299586"/>
                <a:ext cx="1840346" cy="3799887"/>
              </a:xfrm>
              <a:custGeom>
                <a:avLst/>
                <a:gdLst/>
                <a:ahLst/>
                <a:cxnLst/>
                <a:rect l="l" t="t" r="r" b="b"/>
                <a:pathLst>
                  <a:path w="1839053" h="3797218" extrusionOk="0">
                    <a:moveTo>
                      <a:pt x="1838616" y="3489771"/>
                    </a:moveTo>
                    <a:cubicBezTo>
                      <a:pt x="1842703" y="3621811"/>
                      <a:pt x="1817645" y="3692339"/>
                      <a:pt x="1785275" y="3797219"/>
                    </a:cubicBezTo>
                    <a:lnTo>
                      <a:pt x="1784845" y="3781331"/>
                    </a:lnTo>
                    <a:cubicBezTo>
                      <a:pt x="1776242" y="3752669"/>
                      <a:pt x="1768929" y="3724221"/>
                      <a:pt x="1761616" y="3695667"/>
                    </a:cubicBezTo>
                    <a:lnTo>
                      <a:pt x="1661818" y="3504693"/>
                    </a:lnTo>
                    <a:cubicBezTo>
                      <a:pt x="1612994" y="3371258"/>
                      <a:pt x="1558793" y="3232993"/>
                      <a:pt x="1546426" y="3081202"/>
                    </a:cubicBezTo>
                    <a:cubicBezTo>
                      <a:pt x="1544060" y="3052647"/>
                      <a:pt x="1535672" y="2918139"/>
                      <a:pt x="1579871" y="2922540"/>
                    </a:cubicBezTo>
                    <a:cubicBezTo>
                      <a:pt x="1615898" y="2926190"/>
                      <a:pt x="1641708" y="3016363"/>
                      <a:pt x="1654505" y="3050607"/>
                    </a:cubicBezTo>
                    <a:cubicBezTo>
                      <a:pt x="1680423" y="3119955"/>
                      <a:pt x="1701608" y="3192844"/>
                      <a:pt x="1719138" y="3267452"/>
                    </a:cubicBezTo>
                    <a:cubicBezTo>
                      <a:pt x="1720643" y="3244264"/>
                      <a:pt x="1721826" y="3220970"/>
                      <a:pt x="1725697" y="3198427"/>
                    </a:cubicBezTo>
                    <a:cubicBezTo>
                      <a:pt x="1729031" y="3178674"/>
                      <a:pt x="1734516" y="3159244"/>
                      <a:pt x="1740001" y="3140351"/>
                    </a:cubicBezTo>
                    <a:cubicBezTo>
                      <a:pt x="1802267" y="2925975"/>
                      <a:pt x="1822270" y="3238253"/>
                      <a:pt x="1827432" y="3301589"/>
                    </a:cubicBezTo>
                    <a:cubicBezTo>
                      <a:pt x="1832594" y="3364066"/>
                      <a:pt x="1836680" y="3426865"/>
                      <a:pt x="1838616" y="3489771"/>
                    </a:cubicBezTo>
                    <a:close/>
                    <a:moveTo>
                      <a:pt x="1564170" y="3487410"/>
                    </a:moveTo>
                    <a:lnTo>
                      <a:pt x="1535564" y="3425040"/>
                    </a:lnTo>
                    <a:cubicBezTo>
                      <a:pt x="1542877" y="3377592"/>
                      <a:pt x="1491795" y="3295148"/>
                      <a:pt x="1475879" y="3261655"/>
                    </a:cubicBezTo>
                    <a:cubicBezTo>
                      <a:pt x="1401890" y="3105785"/>
                      <a:pt x="1306931" y="2958931"/>
                      <a:pt x="1193798" y="2851904"/>
                    </a:cubicBezTo>
                    <a:cubicBezTo>
                      <a:pt x="1160030" y="2820022"/>
                      <a:pt x="963014" y="2661897"/>
                      <a:pt x="1019151" y="2841169"/>
                    </a:cubicBezTo>
                    <a:cubicBezTo>
                      <a:pt x="1024635" y="2858560"/>
                      <a:pt x="1031195" y="2875092"/>
                      <a:pt x="1038293" y="2891301"/>
                    </a:cubicBezTo>
                    <a:cubicBezTo>
                      <a:pt x="1050660" y="2919749"/>
                      <a:pt x="1064748" y="2946693"/>
                      <a:pt x="1079481" y="2972994"/>
                    </a:cubicBezTo>
                    <a:cubicBezTo>
                      <a:pt x="1096365" y="3002837"/>
                      <a:pt x="1115293" y="3030533"/>
                      <a:pt x="1134220" y="3058229"/>
                    </a:cubicBezTo>
                    <a:cubicBezTo>
                      <a:pt x="1094322" y="3039121"/>
                      <a:pt x="1054532" y="3020979"/>
                      <a:pt x="1016462" y="3003803"/>
                    </a:cubicBezTo>
                    <a:cubicBezTo>
                      <a:pt x="1004202" y="2998221"/>
                      <a:pt x="892144" y="2935100"/>
                      <a:pt x="883756" y="2959146"/>
                    </a:cubicBezTo>
                    <a:cubicBezTo>
                      <a:pt x="868915" y="3001656"/>
                      <a:pt x="1003880" y="3144967"/>
                      <a:pt x="1021624" y="3165792"/>
                    </a:cubicBezTo>
                    <a:cubicBezTo>
                      <a:pt x="1173042" y="3344206"/>
                      <a:pt x="1379522" y="3496749"/>
                      <a:pt x="1588045" y="3524338"/>
                    </a:cubicBezTo>
                    <a:lnTo>
                      <a:pt x="1545136" y="3469697"/>
                    </a:lnTo>
                    <a:cubicBezTo>
                      <a:pt x="1551373" y="3475709"/>
                      <a:pt x="1558040" y="3481076"/>
                      <a:pt x="1564170" y="3487410"/>
                    </a:cubicBezTo>
                    <a:close/>
                    <a:moveTo>
                      <a:pt x="1285531" y="2804456"/>
                    </a:moveTo>
                    <a:cubicBezTo>
                      <a:pt x="1304888" y="2763771"/>
                      <a:pt x="1360057" y="2657281"/>
                      <a:pt x="1376188" y="2614234"/>
                    </a:cubicBezTo>
                    <a:cubicBezTo>
                      <a:pt x="1424689" y="2484879"/>
                      <a:pt x="1449746" y="2347579"/>
                      <a:pt x="1449101" y="2205557"/>
                    </a:cubicBezTo>
                    <a:cubicBezTo>
                      <a:pt x="1448993" y="2177539"/>
                      <a:pt x="1453295" y="2085219"/>
                      <a:pt x="1426625" y="2072122"/>
                    </a:cubicBezTo>
                    <a:cubicBezTo>
                      <a:pt x="1385867" y="2052263"/>
                      <a:pt x="1348980" y="2174426"/>
                      <a:pt x="1339839" y="2206308"/>
                    </a:cubicBezTo>
                    <a:cubicBezTo>
                      <a:pt x="1328225" y="2246886"/>
                      <a:pt x="1318116" y="2291758"/>
                      <a:pt x="1309297" y="2338884"/>
                    </a:cubicBezTo>
                    <a:cubicBezTo>
                      <a:pt x="1297360" y="2240230"/>
                      <a:pt x="1275744" y="2144797"/>
                      <a:pt x="1234449" y="2078348"/>
                    </a:cubicBezTo>
                    <a:cubicBezTo>
                      <a:pt x="1191539" y="2009001"/>
                      <a:pt x="1170031" y="2238620"/>
                      <a:pt x="1168848" y="2263525"/>
                    </a:cubicBezTo>
                    <a:cubicBezTo>
                      <a:pt x="1161428" y="2430775"/>
                      <a:pt x="1202831" y="2656959"/>
                      <a:pt x="1265851" y="2800162"/>
                    </a:cubicBezTo>
                    <a:cubicBezTo>
                      <a:pt x="1267786" y="2826463"/>
                      <a:pt x="1276927" y="2822598"/>
                      <a:pt x="1285531" y="2804456"/>
                    </a:cubicBezTo>
                    <a:close/>
                    <a:moveTo>
                      <a:pt x="972262" y="2340280"/>
                    </a:moveTo>
                    <a:cubicBezTo>
                      <a:pt x="984845" y="2347687"/>
                      <a:pt x="991835" y="2351122"/>
                      <a:pt x="989899" y="2348223"/>
                    </a:cubicBezTo>
                    <a:cubicBezTo>
                      <a:pt x="988071" y="2345647"/>
                      <a:pt x="985920" y="2341997"/>
                      <a:pt x="983985" y="2339206"/>
                    </a:cubicBezTo>
                    <a:cubicBezTo>
                      <a:pt x="992050" y="2338133"/>
                      <a:pt x="996029" y="2336630"/>
                      <a:pt x="994416" y="2334805"/>
                    </a:cubicBezTo>
                    <a:cubicBezTo>
                      <a:pt x="984952" y="2324177"/>
                      <a:pt x="973446" y="2314301"/>
                      <a:pt x="961508" y="2304747"/>
                    </a:cubicBezTo>
                    <a:cubicBezTo>
                      <a:pt x="885154" y="2184302"/>
                      <a:pt x="772128" y="1983881"/>
                      <a:pt x="691364" y="1911957"/>
                    </a:cubicBezTo>
                    <a:cubicBezTo>
                      <a:pt x="657812" y="1882222"/>
                      <a:pt x="607375" y="1831124"/>
                      <a:pt x="562530" y="1840141"/>
                    </a:cubicBezTo>
                    <a:cubicBezTo>
                      <a:pt x="486928" y="1855385"/>
                      <a:pt x="602858" y="2032188"/>
                      <a:pt x="615763" y="2049364"/>
                    </a:cubicBezTo>
                    <a:cubicBezTo>
                      <a:pt x="627055" y="2064393"/>
                      <a:pt x="641465" y="2080495"/>
                      <a:pt x="657812" y="2097027"/>
                    </a:cubicBezTo>
                    <a:cubicBezTo>
                      <a:pt x="632432" y="2084145"/>
                      <a:pt x="606837" y="2072337"/>
                      <a:pt x="580812" y="2062353"/>
                    </a:cubicBezTo>
                    <a:cubicBezTo>
                      <a:pt x="556292" y="2052799"/>
                      <a:pt x="478432" y="2016945"/>
                      <a:pt x="460688" y="2067291"/>
                    </a:cubicBezTo>
                    <a:cubicBezTo>
                      <a:pt x="437674" y="2132452"/>
                      <a:pt x="525321" y="2210065"/>
                      <a:pt x="555110" y="2234541"/>
                    </a:cubicBezTo>
                    <a:cubicBezTo>
                      <a:pt x="667813" y="2326968"/>
                      <a:pt x="899672" y="2344788"/>
                      <a:pt x="972262" y="2340280"/>
                    </a:cubicBezTo>
                    <a:close/>
                    <a:moveTo>
                      <a:pt x="906232" y="1971858"/>
                    </a:moveTo>
                    <a:cubicBezTo>
                      <a:pt x="906340" y="1971429"/>
                      <a:pt x="906340" y="1970999"/>
                      <a:pt x="906340" y="1970570"/>
                    </a:cubicBezTo>
                    <a:cubicBezTo>
                      <a:pt x="917847" y="1943196"/>
                      <a:pt x="942904" y="1837243"/>
                      <a:pt x="950001" y="1808151"/>
                    </a:cubicBezTo>
                    <a:cubicBezTo>
                      <a:pt x="985275" y="1660976"/>
                      <a:pt x="1026786" y="1502636"/>
                      <a:pt x="1026463" y="1348483"/>
                    </a:cubicBezTo>
                    <a:cubicBezTo>
                      <a:pt x="1026356" y="1331630"/>
                      <a:pt x="1025603" y="1314883"/>
                      <a:pt x="1023130" y="1298566"/>
                    </a:cubicBezTo>
                    <a:cubicBezTo>
                      <a:pt x="1016032" y="1253157"/>
                      <a:pt x="990867" y="1229433"/>
                      <a:pt x="961939" y="1267757"/>
                    </a:cubicBezTo>
                    <a:cubicBezTo>
                      <a:pt x="939785" y="1297170"/>
                      <a:pt x="917847" y="1615567"/>
                      <a:pt x="907200" y="1815880"/>
                    </a:cubicBezTo>
                    <a:cubicBezTo>
                      <a:pt x="895478" y="1620827"/>
                      <a:pt x="861925" y="1242315"/>
                      <a:pt x="829125" y="1243603"/>
                    </a:cubicBezTo>
                    <a:cubicBezTo>
                      <a:pt x="774386" y="1245643"/>
                      <a:pt x="768149" y="1372315"/>
                      <a:pt x="766966" y="1421051"/>
                    </a:cubicBezTo>
                    <a:cubicBezTo>
                      <a:pt x="762557" y="1606335"/>
                      <a:pt x="876658" y="1899720"/>
                      <a:pt x="899887" y="1991503"/>
                    </a:cubicBezTo>
                    <a:cubicBezTo>
                      <a:pt x="901500" y="1998051"/>
                      <a:pt x="905157" y="1978836"/>
                      <a:pt x="906232" y="1971858"/>
                    </a:cubicBezTo>
                    <a:close/>
                    <a:moveTo>
                      <a:pt x="127632" y="761822"/>
                    </a:moveTo>
                    <a:cubicBezTo>
                      <a:pt x="113867" y="750121"/>
                      <a:pt x="21167" y="665100"/>
                      <a:pt x="1702" y="710831"/>
                    </a:cubicBezTo>
                    <a:cubicBezTo>
                      <a:pt x="-5074" y="726611"/>
                      <a:pt x="10197" y="751516"/>
                      <a:pt x="15789" y="762680"/>
                    </a:cubicBezTo>
                    <a:cubicBezTo>
                      <a:pt x="43105" y="816784"/>
                      <a:pt x="75152" y="867238"/>
                      <a:pt x="107200" y="916189"/>
                    </a:cubicBezTo>
                    <a:cubicBezTo>
                      <a:pt x="244853" y="1126915"/>
                      <a:pt x="466388" y="1164702"/>
                      <a:pt x="438857" y="1124553"/>
                    </a:cubicBezTo>
                    <a:cubicBezTo>
                      <a:pt x="345834" y="988972"/>
                      <a:pt x="244100" y="861441"/>
                      <a:pt x="127632" y="761822"/>
                    </a:cubicBezTo>
                    <a:close/>
                    <a:moveTo>
                      <a:pt x="435416" y="700311"/>
                    </a:moveTo>
                    <a:cubicBezTo>
                      <a:pt x="430899" y="518462"/>
                      <a:pt x="417241" y="337364"/>
                      <a:pt x="383796" y="162707"/>
                    </a:cubicBezTo>
                    <a:cubicBezTo>
                      <a:pt x="377344" y="129322"/>
                      <a:pt x="360782" y="-5616"/>
                      <a:pt x="318949" y="181"/>
                    </a:cubicBezTo>
                    <a:cubicBezTo>
                      <a:pt x="270340" y="6837"/>
                      <a:pt x="266253" y="195342"/>
                      <a:pt x="264640" y="235919"/>
                    </a:cubicBezTo>
                    <a:cubicBezTo>
                      <a:pt x="255284" y="464465"/>
                      <a:pt x="384764" y="908997"/>
                      <a:pt x="413262" y="986395"/>
                    </a:cubicBezTo>
                    <a:cubicBezTo>
                      <a:pt x="441761" y="1063794"/>
                      <a:pt x="436169" y="729188"/>
                      <a:pt x="435416" y="7003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6" name="Google Shape;86;p2"/>
              <p:cNvSpPr/>
              <p:nvPr/>
            </p:nvSpPr>
            <p:spPr>
              <a:xfrm rot="5528855">
                <a:off x="9332251" y="-837584"/>
                <a:ext cx="2764035" cy="6533007"/>
              </a:xfrm>
              <a:custGeom>
                <a:avLst/>
                <a:gdLst/>
                <a:ahLst/>
                <a:cxnLst/>
                <a:rect l="l" t="t" r="r" b="b"/>
                <a:pathLst>
                  <a:path w="2762094" h="6528418" extrusionOk="0">
                    <a:moveTo>
                      <a:pt x="3579" y="52095"/>
                    </a:moveTo>
                    <a:cubicBezTo>
                      <a:pt x="-5131" y="33953"/>
                      <a:pt x="2612" y="12268"/>
                      <a:pt x="20786" y="3573"/>
                    </a:cubicBezTo>
                    <a:cubicBezTo>
                      <a:pt x="38853" y="-5122"/>
                      <a:pt x="60684" y="2607"/>
                      <a:pt x="69395" y="20749"/>
                    </a:cubicBezTo>
                    <a:lnTo>
                      <a:pt x="556665" y="1020704"/>
                    </a:lnTo>
                    <a:cubicBezTo>
                      <a:pt x="837455" y="1597811"/>
                      <a:pt x="1182878" y="2329179"/>
                      <a:pt x="1465927" y="2906287"/>
                    </a:cubicBezTo>
                    <a:cubicBezTo>
                      <a:pt x="1632401" y="3245617"/>
                      <a:pt x="1776829" y="3531702"/>
                      <a:pt x="1875983" y="3699595"/>
                    </a:cubicBezTo>
                    <a:cubicBezTo>
                      <a:pt x="2153009" y="4172682"/>
                      <a:pt x="2335184" y="4635141"/>
                      <a:pt x="2459072" y="5049292"/>
                    </a:cubicBezTo>
                    <a:cubicBezTo>
                      <a:pt x="2651464" y="5692420"/>
                      <a:pt x="2703836" y="6218107"/>
                      <a:pt x="2761156" y="6482186"/>
                    </a:cubicBezTo>
                    <a:cubicBezTo>
                      <a:pt x="2765780" y="6502689"/>
                      <a:pt x="2752875" y="6522978"/>
                      <a:pt x="2732335" y="6527487"/>
                    </a:cubicBezTo>
                    <a:cubicBezTo>
                      <a:pt x="2711794" y="6532103"/>
                      <a:pt x="2691469" y="6519113"/>
                      <a:pt x="2686952" y="6498717"/>
                    </a:cubicBezTo>
                    <a:cubicBezTo>
                      <a:pt x="2626944" y="6236464"/>
                      <a:pt x="2568119" y="5714319"/>
                      <a:pt x="2370888" y="5076022"/>
                    </a:cubicBezTo>
                    <a:cubicBezTo>
                      <a:pt x="2245280" y="4669492"/>
                      <a:pt x="2063642" y="4215299"/>
                      <a:pt x="1787799" y="3751552"/>
                    </a:cubicBezTo>
                    <a:cubicBezTo>
                      <a:pt x="1687785" y="3581941"/>
                      <a:pt x="1540776" y="3293924"/>
                      <a:pt x="1374302" y="2950837"/>
                    </a:cubicBezTo>
                    <a:cubicBezTo>
                      <a:pt x="1093619" y="2372333"/>
                      <a:pt x="756154" y="1637101"/>
                      <a:pt x="479880" y="1057524"/>
                    </a:cubicBezTo>
                    <a:lnTo>
                      <a:pt x="3579" y="52095"/>
                    </a:lnTo>
                    <a:lnTo>
                      <a:pt x="3579" y="5209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7" name="Google Shape;87;p2"/>
              <p:cNvSpPr/>
              <p:nvPr/>
            </p:nvSpPr>
            <p:spPr>
              <a:xfrm rot="5528855">
                <a:off x="10970153" y="-235307"/>
                <a:ext cx="2864100" cy="3914881"/>
              </a:xfrm>
              <a:custGeom>
                <a:avLst/>
                <a:gdLst/>
                <a:ahLst/>
                <a:cxnLst/>
                <a:rect l="l" t="t" r="r" b="b"/>
                <a:pathLst>
                  <a:path w="2862088" h="3912131" extrusionOk="0">
                    <a:moveTo>
                      <a:pt x="2267483" y="3498409"/>
                    </a:moveTo>
                    <a:cubicBezTo>
                      <a:pt x="2280173" y="3529110"/>
                      <a:pt x="2297164" y="3582248"/>
                      <a:pt x="2272430" y="3614023"/>
                    </a:cubicBezTo>
                    <a:cubicBezTo>
                      <a:pt x="2248771" y="3644296"/>
                      <a:pt x="2203711" y="3613594"/>
                      <a:pt x="2182310" y="3598458"/>
                    </a:cubicBezTo>
                    <a:cubicBezTo>
                      <a:pt x="2104880" y="3543388"/>
                      <a:pt x="2033473" y="3459548"/>
                      <a:pt x="1980670" y="3366691"/>
                    </a:cubicBezTo>
                    <a:cubicBezTo>
                      <a:pt x="1959484" y="3329656"/>
                      <a:pt x="1939374" y="3254082"/>
                      <a:pt x="1969485" y="3229714"/>
                    </a:cubicBezTo>
                    <a:cubicBezTo>
                      <a:pt x="1999597" y="3205346"/>
                      <a:pt x="2036591" y="3227352"/>
                      <a:pt x="2036914" y="3227567"/>
                    </a:cubicBezTo>
                    <a:cubicBezTo>
                      <a:pt x="2066918" y="3243240"/>
                      <a:pt x="2095201" y="3263959"/>
                      <a:pt x="2121119" y="3288756"/>
                    </a:cubicBezTo>
                    <a:cubicBezTo>
                      <a:pt x="2178976" y="3343933"/>
                      <a:pt x="2232855" y="3414462"/>
                      <a:pt x="2267483" y="3498409"/>
                    </a:cubicBezTo>
                    <a:close/>
                    <a:moveTo>
                      <a:pt x="1893454" y="3397286"/>
                    </a:moveTo>
                    <a:cubicBezTo>
                      <a:pt x="1869364" y="3381613"/>
                      <a:pt x="1860224" y="3373776"/>
                      <a:pt x="1818175" y="3359177"/>
                    </a:cubicBezTo>
                    <a:cubicBezTo>
                      <a:pt x="1776126" y="3344578"/>
                      <a:pt x="1747197" y="3364974"/>
                      <a:pt x="1747197" y="3364974"/>
                    </a:cubicBezTo>
                    <a:cubicBezTo>
                      <a:pt x="1715258" y="3422942"/>
                      <a:pt x="1770749" y="3494007"/>
                      <a:pt x="1797312" y="3530291"/>
                    </a:cubicBezTo>
                    <a:cubicBezTo>
                      <a:pt x="1868074" y="3627335"/>
                      <a:pt x="1959807" y="3705377"/>
                      <a:pt x="2058315" y="3745096"/>
                    </a:cubicBezTo>
                    <a:cubicBezTo>
                      <a:pt x="2086168" y="3756368"/>
                      <a:pt x="2145101" y="3781917"/>
                      <a:pt x="2170481" y="3744345"/>
                    </a:cubicBezTo>
                    <a:cubicBezTo>
                      <a:pt x="2197043" y="3704840"/>
                      <a:pt x="2150370" y="3643866"/>
                      <a:pt x="2132841" y="3620035"/>
                    </a:cubicBezTo>
                    <a:cubicBezTo>
                      <a:pt x="2065305" y="3528466"/>
                      <a:pt x="1980132" y="3453644"/>
                      <a:pt x="1893454" y="3397286"/>
                    </a:cubicBezTo>
                    <a:close/>
                    <a:moveTo>
                      <a:pt x="2574944" y="3323859"/>
                    </a:moveTo>
                    <a:cubicBezTo>
                      <a:pt x="2569029" y="3314198"/>
                      <a:pt x="2562791" y="3304751"/>
                      <a:pt x="2555586" y="3296593"/>
                    </a:cubicBezTo>
                    <a:cubicBezTo>
                      <a:pt x="2529454" y="3267179"/>
                      <a:pt x="2508376" y="3289293"/>
                      <a:pt x="2498267" y="3329227"/>
                    </a:cubicBezTo>
                    <a:cubicBezTo>
                      <a:pt x="2484071" y="3384941"/>
                      <a:pt x="2489986" y="3448813"/>
                      <a:pt x="2497514" y="3504098"/>
                    </a:cubicBezTo>
                    <a:cubicBezTo>
                      <a:pt x="2505042" y="3558846"/>
                      <a:pt x="2518162" y="3611876"/>
                      <a:pt x="2532895" y="3663511"/>
                    </a:cubicBezTo>
                    <a:cubicBezTo>
                      <a:pt x="2552790" y="3733610"/>
                      <a:pt x="2579998" y="3816268"/>
                      <a:pt x="2634414" y="3847937"/>
                    </a:cubicBezTo>
                    <a:lnTo>
                      <a:pt x="2695282" y="3837309"/>
                    </a:lnTo>
                    <a:cubicBezTo>
                      <a:pt x="2721092" y="3806929"/>
                      <a:pt x="2700444" y="3708705"/>
                      <a:pt x="2695175" y="3676178"/>
                    </a:cubicBezTo>
                    <a:cubicBezTo>
                      <a:pt x="2674635" y="3550687"/>
                      <a:pt x="2635489" y="3422513"/>
                      <a:pt x="2574944" y="3323859"/>
                    </a:cubicBezTo>
                    <a:close/>
                    <a:moveTo>
                      <a:pt x="2848959" y="3555626"/>
                    </a:moveTo>
                    <a:cubicBezTo>
                      <a:pt x="2841861" y="3521489"/>
                      <a:pt x="2832075" y="3488318"/>
                      <a:pt x="2820783" y="3456650"/>
                    </a:cubicBezTo>
                    <a:cubicBezTo>
                      <a:pt x="2813685" y="3436790"/>
                      <a:pt x="2805835" y="3417253"/>
                      <a:pt x="2796909" y="3398789"/>
                    </a:cubicBezTo>
                    <a:cubicBezTo>
                      <a:pt x="2791962" y="3388376"/>
                      <a:pt x="2786585" y="3378070"/>
                      <a:pt x="2780132" y="3369160"/>
                    </a:cubicBezTo>
                    <a:cubicBezTo>
                      <a:pt x="2738407" y="3311622"/>
                      <a:pt x="2716683" y="3443124"/>
                      <a:pt x="2712812" y="3478227"/>
                    </a:cubicBezTo>
                    <a:cubicBezTo>
                      <a:pt x="2711736" y="3488210"/>
                      <a:pt x="2710338" y="3503883"/>
                      <a:pt x="2709693" y="3513867"/>
                    </a:cubicBezTo>
                    <a:cubicBezTo>
                      <a:pt x="2703778" y="3605650"/>
                      <a:pt x="2705821" y="3704518"/>
                      <a:pt x="2722060" y="3792759"/>
                    </a:cubicBezTo>
                    <a:cubicBezTo>
                      <a:pt x="2729911" y="3835484"/>
                      <a:pt x="2742708" y="3877135"/>
                      <a:pt x="2769809" y="3903007"/>
                    </a:cubicBezTo>
                    <a:lnTo>
                      <a:pt x="2810889" y="3912131"/>
                    </a:lnTo>
                    <a:cubicBezTo>
                      <a:pt x="2840786" y="3847937"/>
                      <a:pt x="2858423" y="3793188"/>
                      <a:pt x="2861541" y="3714180"/>
                    </a:cubicBezTo>
                    <a:cubicBezTo>
                      <a:pt x="2863692" y="3660505"/>
                      <a:pt x="2859498" y="3606616"/>
                      <a:pt x="2848959" y="3555626"/>
                    </a:cubicBezTo>
                    <a:close/>
                    <a:moveTo>
                      <a:pt x="1197446" y="1157129"/>
                    </a:moveTo>
                    <a:cubicBezTo>
                      <a:pt x="1183251" y="1073290"/>
                      <a:pt x="764054" y="606537"/>
                      <a:pt x="433687" y="251212"/>
                    </a:cubicBezTo>
                    <a:cubicBezTo>
                      <a:pt x="220863" y="22237"/>
                      <a:pt x="8683" y="-10397"/>
                      <a:pt x="4059" y="2377"/>
                    </a:cubicBezTo>
                    <a:cubicBezTo>
                      <a:pt x="-39495" y="125292"/>
                      <a:pt x="280118" y="406975"/>
                      <a:pt x="356795" y="485340"/>
                    </a:cubicBezTo>
                    <a:cubicBezTo>
                      <a:pt x="647049" y="782160"/>
                      <a:pt x="1210458" y="1233991"/>
                      <a:pt x="1197446" y="1157129"/>
                    </a:cubicBezTo>
                    <a:lnTo>
                      <a:pt x="1197446" y="1157129"/>
                    </a:lnTo>
                    <a:close/>
                    <a:moveTo>
                      <a:pt x="1299180" y="887791"/>
                    </a:moveTo>
                    <a:cubicBezTo>
                      <a:pt x="1328109" y="941573"/>
                      <a:pt x="1430273" y="1016717"/>
                      <a:pt x="1437263" y="910120"/>
                    </a:cubicBezTo>
                    <a:cubicBezTo>
                      <a:pt x="1449630" y="718394"/>
                      <a:pt x="1408012" y="360386"/>
                      <a:pt x="1341659" y="194317"/>
                    </a:cubicBezTo>
                    <a:cubicBezTo>
                      <a:pt x="1314989" y="127654"/>
                      <a:pt x="1257239" y="232748"/>
                      <a:pt x="1240247" y="390873"/>
                    </a:cubicBezTo>
                    <a:cubicBezTo>
                      <a:pt x="1221965" y="561236"/>
                      <a:pt x="1247345" y="791499"/>
                      <a:pt x="1299180" y="887791"/>
                    </a:cubicBezTo>
                    <a:lnTo>
                      <a:pt x="1299180" y="887791"/>
                    </a:lnTo>
                    <a:close/>
                    <a:moveTo>
                      <a:pt x="850087" y="1098410"/>
                    </a:moveTo>
                    <a:cubicBezTo>
                      <a:pt x="643608" y="1134586"/>
                      <a:pt x="1201425" y="1638589"/>
                      <a:pt x="1260358" y="1527376"/>
                    </a:cubicBezTo>
                    <a:cubicBezTo>
                      <a:pt x="1276274" y="1497318"/>
                      <a:pt x="1186799" y="1321695"/>
                      <a:pt x="1081086" y="1213595"/>
                    </a:cubicBezTo>
                    <a:cubicBezTo>
                      <a:pt x="1000968" y="1131473"/>
                      <a:pt x="863207" y="1096155"/>
                      <a:pt x="850087" y="1098410"/>
                    </a:cubicBezTo>
                    <a:lnTo>
                      <a:pt x="850087" y="1098410"/>
                    </a:lnTo>
                    <a:close/>
                    <a:moveTo>
                      <a:pt x="1850867" y="1521579"/>
                    </a:moveTo>
                    <a:cubicBezTo>
                      <a:pt x="1773760" y="1360770"/>
                      <a:pt x="1755908" y="1569349"/>
                      <a:pt x="1751284" y="1610356"/>
                    </a:cubicBezTo>
                    <a:cubicBezTo>
                      <a:pt x="1737304" y="1736599"/>
                      <a:pt x="1772255" y="2058216"/>
                      <a:pt x="1793978" y="2085268"/>
                    </a:cubicBezTo>
                    <a:cubicBezTo>
                      <a:pt x="1859578" y="2167604"/>
                      <a:pt x="1870978" y="2026119"/>
                      <a:pt x="1874419" y="2001858"/>
                    </a:cubicBezTo>
                    <a:cubicBezTo>
                      <a:pt x="1890335" y="1889893"/>
                      <a:pt x="1879258" y="1580835"/>
                      <a:pt x="1850867" y="1521579"/>
                    </a:cubicBezTo>
                    <a:lnTo>
                      <a:pt x="1850867" y="1521579"/>
                    </a:lnTo>
                    <a:close/>
                    <a:moveTo>
                      <a:pt x="2083372" y="1591248"/>
                    </a:moveTo>
                    <a:cubicBezTo>
                      <a:pt x="2056379" y="1356798"/>
                      <a:pt x="1952171" y="1542834"/>
                      <a:pt x="1942278" y="1629357"/>
                    </a:cubicBezTo>
                    <a:cubicBezTo>
                      <a:pt x="1927114" y="1760215"/>
                      <a:pt x="1923780" y="1885813"/>
                      <a:pt x="1930448" y="2010016"/>
                    </a:cubicBezTo>
                    <a:cubicBezTo>
                      <a:pt x="1931416" y="2027836"/>
                      <a:pt x="1933029" y="2045441"/>
                      <a:pt x="1936363" y="2062617"/>
                    </a:cubicBezTo>
                    <a:cubicBezTo>
                      <a:pt x="1962603" y="2199487"/>
                      <a:pt x="2088534" y="1901379"/>
                      <a:pt x="2083372" y="1591248"/>
                    </a:cubicBezTo>
                    <a:lnTo>
                      <a:pt x="2083372" y="1591248"/>
                    </a:lnTo>
                    <a:close/>
                    <a:moveTo>
                      <a:pt x="1474903" y="2267009"/>
                    </a:moveTo>
                    <a:cubicBezTo>
                      <a:pt x="1356607" y="2243500"/>
                      <a:pt x="1401882" y="2358793"/>
                      <a:pt x="1433284" y="2395828"/>
                    </a:cubicBezTo>
                    <a:cubicBezTo>
                      <a:pt x="1512542" y="2488900"/>
                      <a:pt x="1628472" y="2612995"/>
                      <a:pt x="1739454" y="2628131"/>
                    </a:cubicBezTo>
                    <a:cubicBezTo>
                      <a:pt x="1818390" y="2638759"/>
                      <a:pt x="1743541" y="2507256"/>
                      <a:pt x="1724829" y="2480956"/>
                    </a:cubicBezTo>
                    <a:cubicBezTo>
                      <a:pt x="1663315" y="2394003"/>
                      <a:pt x="1568571" y="2285688"/>
                      <a:pt x="1474903" y="2267009"/>
                    </a:cubicBezTo>
                    <a:lnTo>
                      <a:pt x="1474903" y="2267009"/>
                    </a:lnTo>
                    <a:close/>
                    <a:moveTo>
                      <a:pt x="1342734" y="2650567"/>
                    </a:moveTo>
                    <a:cubicBezTo>
                      <a:pt x="1445436" y="2699733"/>
                      <a:pt x="1732464" y="2824043"/>
                      <a:pt x="1750854" y="2789369"/>
                    </a:cubicBezTo>
                    <a:cubicBezTo>
                      <a:pt x="1769674" y="2754051"/>
                      <a:pt x="1721280" y="2694687"/>
                      <a:pt x="1706224" y="2675794"/>
                    </a:cubicBezTo>
                    <a:cubicBezTo>
                      <a:pt x="1634817" y="2586480"/>
                      <a:pt x="1379621" y="2452938"/>
                      <a:pt x="1356177" y="2458520"/>
                    </a:cubicBezTo>
                    <a:cubicBezTo>
                      <a:pt x="1247023" y="2484391"/>
                      <a:pt x="1280683" y="2620831"/>
                      <a:pt x="1342734" y="2650567"/>
                    </a:cubicBezTo>
                    <a:lnTo>
                      <a:pt x="1342734" y="2650567"/>
                    </a:lnTo>
                    <a:close/>
                    <a:moveTo>
                      <a:pt x="2313941" y="2796776"/>
                    </a:moveTo>
                    <a:cubicBezTo>
                      <a:pt x="2312758" y="2827478"/>
                      <a:pt x="2323189" y="2926239"/>
                      <a:pt x="2352225" y="2935686"/>
                    </a:cubicBezTo>
                    <a:cubicBezTo>
                      <a:pt x="2388359" y="2947387"/>
                      <a:pt x="2445356" y="2863762"/>
                      <a:pt x="2450196" y="2841004"/>
                    </a:cubicBezTo>
                    <a:cubicBezTo>
                      <a:pt x="2472672" y="2736661"/>
                      <a:pt x="2492890" y="2555563"/>
                      <a:pt x="2483641" y="2448644"/>
                    </a:cubicBezTo>
                    <a:cubicBezTo>
                      <a:pt x="2480737" y="2414507"/>
                      <a:pt x="2471704" y="2340329"/>
                      <a:pt x="2436645" y="2339148"/>
                    </a:cubicBezTo>
                    <a:cubicBezTo>
                      <a:pt x="2404813" y="2337967"/>
                      <a:pt x="2385348" y="2404845"/>
                      <a:pt x="2375669" y="2435547"/>
                    </a:cubicBezTo>
                    <a:cubicBezTo>
                      <a:pt x="2340396" y="2547942"/>
                      <a:pt x="2318673" y="2666991"/>
                      <a:pt x="2313941" y="2796776"/>
                    </a:cubicBezTo>
                    <a:lnTo>
                      <a:pt x="2313941" y="2796776"/>
                    </a:lnTo>
                    <a:close/>
                    <a:moveTo>
                      <a:pt x="2253395" y="2985925"/>
                    </a:moveTo>
                    <a:cubicBezTo>
                      <a:pt x="2253180" y="2990219"/>
                      <a:pt x="2300928" y="2854315"/>
                      <a:pt x="2299960" y="2758131"/>
                    </a:cubicBezTo>
                    <a:cubicBezTo>
                      <a:pt x="2298885" y="2643053"/>
                      <a:pt x="2304369" y="2592706"/>
                      <a:pt x="2276624" y="2506290"/>
                    </a:cubicBezTo>
                    <a:cubicBezTo>
                      <a:pt x="2267053" y="2476447"/>
                      <a:pt x="2249954" y="2428248"/>
                      <a:pt x="2219627" y="2433293"/>
                    </a:cubicBezTo>
                    <a:cubicBezTo>
                      <a:pt x="2184246" y="2439197"/>
                      <a:pt x="2164781" y="2490295"/>
                      <a:pt x="2155640" y="2530551"/>
                    </a:cubicBezTo>
                    <a:cubicBezTo>
                      <a:pt x="2132518" y="2632103"/>
                      <a:pt x="2142950" y="2747288"/>
                      <a:pt x="2161339" y="2845835"/>
                    </a:cubicBezTo>
                    <a:cubicBezTo>
                      <a:pt x="2168007" y="2881474"/>
                      <a:pt x="2211239" y="3018881"/>
                      <a:pt x="2253395" y="2985925"/>
                    </a:cubicBezTo>
                    <a:lnTo>
                      <a:pt x="2253395" y="298592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8" name="Google Shape;88;p2"/>
              <p:cNvSpPr/>
              <p:nvPr/>
            </p:nvSpPr>
            <p:spPr>
              <a:xfrm rot="5528855">
                <a:off x="6913708" y="2274115"/>
                <a:ext cx="4044489" cy="3289426"/>
              </a:xfrm>
              <a:custGeom>
                <a:avLst/>
                <a:gdLst/>
                <a:ahLst/>
                <a:cxnLst/>
                <a:rect l="l" t="t" r="r" b="b"/>
                <a:pathLst>
                  <a:path w="4041648" h="3287116" extrusionOk="0">
                    <a:moveTo>
                      <a:pt x="4041473" y="82674"/>
                    </a:moveTo>
                    <a:cubicBezTo>
                      <a:pt x="4045022" y="101568"/>
                      <a:pt x="3993510" y="151163"/>
                      <a:pt x="3983616" y="163615"/>
                    </a:cubicBezTo>
                    <a:cubicBezTo>
                      <a:pt x="3913391" y="251749"/>
                      <a:pt x="3844458" y="341707"/>
                      <a:pt x="3765845" y="422326"/>
                    </a:cubicBezTo>
                    <a:cubicBezTo>
                      <a:pt x="3452039" y="744588"/>
                      <a:pt x="2857550" y="968624"/>
                      <a:pt x="2454808" y="657742"/>
                    </a:cubicBezTo>
                    <a:cubicBezTo>
                      <a:pt x="2438139" y="647652"/>
                      <a:pt x="2469541" y="509386"/>
                      <a:pt x="2475456" y="493820"/>
                    </a:cubicBezTo>
                    <a:cubicBezTo>
                      <a:pt x="2515784" y="388726"/>
                      <a:pt x="2592783" y="303061"/>
                      <a:pt x="2675267" y="230279"/>
                    </a:cubicBezTo>
                    <a:cubicBezTo>
                      <a:pt x="2960467" y="-21132"/>
                      <a:pt x="3371598" y="-26392"/>
                      <a:pt x="3726054" y="27497"/>
                    </a:cubicBezTo>
                    <a:cubicBezTo>
                      <a:pt x="3811012" y="40486"/>
                      <a:pt x="3895862" y="53905"/>
                      <a:pt x="3980282" y="70651"/>
                    </a:cubicBezTo>
                    <a:cubicBezTo>
                      <a:pt x="3985229" y="71617"/>
                      <a:pt x="4040613" y="78058"/>
                      <a:pt x="4041473" y="82674"/>
                    </a:cubicBezTo>
                    <a:close/>
                    <a:moveTo>
                      <a:pt x="393347" y="1185255"/>
                    </a:moveTo>
                    <a:cubicBezTo>
                      <a:pt x="292150" y="1181282"/>
                      <a:pt x="190309" y="1189441"/>
                      <a:pt x="89112" y="1195560"/>
                    </a:cubicBezTo>
                    <a:cubicBezTo>
                      <a:pt x="74809" y="1196419"/>
                      <a:pt x="10607" y="1191910"/>
                      <a:pt x="176" y="1205544"/>
                    </a:cubicBezTo>
                    <a:cubicBezTo>
                      <a:pt x="-2513" y="1208979"/>
                      <a:pt x="26523" y="1249771"/>
                      <a:pt x="28781" y="1253636"/>
                    </a:cubicBezTo>
                    <a:cubicBezTo>
                      <a:pt x="68357" y="1319978"/>
                      <a:pt x="110405" y="1384816"/>
                      <a:pt x="152777" y="1449226"/>
                    </a:cubicBezTo>
                    <a:cubicBezTo>
                      <a:pt x="329790" y="1718349"/>
                      <a:pt x="580576" y="1989620"/>
                      <a:pt x="920407" y="2028802"/>
                    </a:cubicBezTo>
                    <a:cubicBezTo>
                      <a:pt x="1018700" y="2040181"/>
                      <a:pt x="1122477" y="2040074"/>
                      <a:pt x="1217114" y="2003790"/>
                    </a:cubicBezTo>
                    <a:cubicBezTo>
                      <a:pt x="1231094" y="1998315"/>
                      <a:pt x="1342615" y="1936160"/>
                      <a:pt x="1339388" y="1918984"/>
                    </a:cubicBezTo>
                    <a:cubicBezTo>
                      <a:pt x="1305513" y="1463181"/>
                      <a:pt x="797918" y="1201035"/>
                      <a:pt x="393347" y="1185255"/>
                    </a:cubicBezTo>
                    <a:close/>
                    <a:moveTo>
                      <a:pt x="3553988" y="2576711"/>
                    </a:moveTo>
                    <a:cubicBezTo>
                      <a:pt x="3234590" y="2532483"/>
                      <a:pt x="2864970" y="2542145"/>
                      <a:pt x="2611711" y="2771764"/>
                    </a:cubicBezTo>
                    <a:cubicBezTo>
                      <a:pt x="2538367" y="2838105"/>
                      <a:pt x="2470186" y="2916148"/>
                      <a:pt x="2435235" y="3011152"/>
                    </a:cubicBezTo>
                    <a:cubicBezTo>
                      <a:pt x="2429966" y="3025214"/>
                      <a:pt x="2403403" y="3149846"/>
                      <a:pt x="2418566" y="3158756"/>
                    </a:cubicBezTo>
                    <a:cubicBezTo>
                      <a:pt x="2784530" y="3433462"/>
                      <a:pt x="3316429" y="3224776"/>
                      <a:pt x="3594639" y="2931284"/>
                    </a:cubicBezTo>
                    <a:cubicBezTo>
                      <a:pt x="3664326" y="2857750"/>
                      <a:pt x="3725302" y="2775951"/>
                      <a:pt x="3787245" y="2695868"/>
                    </a:cubicBezTo>
                    <a:cubicBezTo>
                      <a:pt x="3796064" y="2684596"/>
                      <a:pt x="3841769" y="2639295"/>
                      <a:pt x="3838328" y="2622442"/>
                    </a:cubicBezTo>
                    <a:cubicBezTo>
                      <a:pt x="3837468" y="2618255"/>
                      <a:pt x="3787568" y="2613102"/>
                      <a:pt x="3783159" y="2612351"/>
                    </a:cubicBezTo>
                    <a:cubicBezTo>
                      <a:pt x="3707127" y="2598288"/>
                      <a:pt x="3630558" y="2587231"/>
                      <a:pt x="3553988" y="25767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9" name="Google Shape;89;p2"/>
              <p:cNvSpPr/>
              <p:nvPr/>
            </p:nvSpPr>
            <p:spPr>
              <a:xfrm rot="5528855">
                <a:off x="6862212" y="4430570"/>
                <a:ext cx="1512578" cy="610116"/>
              </a:xfrm>
              <a:custGeom>
                <a:avLst/>
                <a:gdLst/>
                <a:ahLst/>
                <a:cxnLst/>
                <a:rect l="l" t="t" r="r" b="b"/>
                <a:pathLst>
                  <a:path w="1511516" h="609687" extrusionOk="0">
                    <a:moveTo>
                      <a:pt x="1508595" y="64459"/>
                    </a:moveTo>
                    <a:cubicBezTo>
                      <a:pt x="1502465" y="53294"/>
                      <a:pt x="1488377" y="49215"/>
                      <a:pt x="1477193" y="55334"/>
                    </a:cubicBezTo>
                    <a:cubicBezTo>
                      <a:pt x="1435682" y="77233"/>
                      <a:pt x="1390729" y="95268"/>
                      <a:pt x="1344164" y="111263"/>
                    </a:cubicBezTo>
                    <a:cubicBezTo>
                      <a:pt x="1234687" y="149049"/>
                      <a:pt x="1116714" y="175457"/>
                      <a:pt x="1012721" y="209379"/>
                    </a:cubicBezTo>
                    <a:cubicBezTo>
                      <a:pt x="939701" y="233748"/>
                      <a:pt x="866787" y="257794"/>
                      <a:pt x="793982" y="282055"/>
                    </a:cubicBezTo>
                    <a:cubicBezTo>
                      <a:pt x="813447" y="253178"/>
                      <a:pt x="840655" y="221832"/>
                      <a:pt x="871197" y="189842"/>
                    </a:cubicBezTo>
                    <a:cubicBezTo>
                      <a:pt x="880875" y="179644"/>
                      <a:pt x="890877" y="169446"/>
                      <a:pt x="900878" y="159248"/>
                    </a:cubicBezTo>
                    <a:cubicBezTo>
                      <a:pt x="910879" y="149049"/>
                      <a:pt x="920881" y="138959"/>
                      <a:pt x="930882" y="129083"/>
                    </a:cubicBezTo>
                    <a:cubicBezTo>
                      <a:pt x="967446" y="93228"/>
                      <a:pt x="1004656" y="61238"/>
                      <a:pt x="1040145" y="44492"/>
                    </a:cubicBezTo>
                    <a:cubicBezTo>
                      <a:pt x="1052082" y="39768"/>
                      <a:pt x="1057781" y="26350"/>
                      <a:pt x="1053049" y="14541"/>
                    </a:cubicBezTo>
                    <a:cubicBezTo>
                      <a:pt x="1048318" y="2626"/>
                      <a:pt x="1034767" y="-3064"/>
                      <a:pt x="1022938" y="1660"/>
                    </a:cubicBezTo>
                    <a:cubicBezTo>
                      <a:pt x="994977" y="10784"/>
                      <a:pt x="964758" y="26457"/>
                      <a:pt x="934646" y="46960"/>
                    </a:cubicBezTo>
                    <a:cubicBezTo>
                      <a:pt x="908944" y="64351"/>
                      <a:pt x="883241" y="84962"/>
                      <a:pt x="859690" y="108042"/>
                    </a:cubicBezTo>
                    <a:cubicBezTo>
                      <a:pt x="841193" y="126184"/>
                      <a:pt x="824201" y="145829"/>
                      <a:pt x="808930" y="165689"/>
                    </a:cubicBezTo>
                    <a:cubicBezTo>
                      <a:pt x="782905" y="199611"/>
                      <a:pt x="762150" y="234070"/>
                      <a:pt x="747524" y="264020"/>
                    </a:cubicBezTo>
                    <a:cubicBezTo>
                      <a:pt x="741395" y="274862"/>
                      <a:pt x="745373" y="287851"/>
                      <a:pt x="755160" y="294937"/>
                    </a:cubicBezTo>
                    <a:cubicBezTo>
                      <a:pt x="740642" y="299767"/>
                      <a:pt x="726123" y="304491"/>
                      <a:pt x="711713" y="309428"/>
                    </a:cubicBezTo>
                    <a:cubicBezTo>
                      <a:pt x="644930" y="332079"/>
                      <a:pt x="578362" y="355374"/>
                      <a:pt x="512008" y="378991"/>
                    </a:cubicBezTo>
                    <a:cubicBezTo>
                      <a:pt x="510933" y="379420"/>
                      <a:pt x="509750" y="379850"/>
                      <a:pt x="508675" y="380279"/>
                    </a:cubicBezTo>
                    <a:cubicBezTo>
                      <a:pt x="511579" y="376951"/>
                      <a:pt x="514697" y="373731"/>
                      <a:pt x="517601" y="370295"/>
                    </a:cubicBezTo>
                    <a:cubicBezTo>
                      <a:pt x="527602" y="358702"/>
                      <a:pt x="537496" y="347108"/>
                      <a:pt x="546959" y="335085"/>
                    </a:cubicBezTo>
                    <a:cubicBezTo>
                      <a:pt x="554918" y="325101"/>
                      <a:pt x="562446" y="314796"/>
                      <a:pt x="569758" y="304383"/>
                    </a:cubicBezTo>
                    <a:cubicBezTo>
                      <a:pt x="577071" y="293863"/>
                      <a:pt x="583739" y="283128"/>
                      <a:pt x="590729" y="272393"/>
                    </a:cubicBezTo>
                    <a:cubicBezTo>
                      <a:pt x="592557" y="269602"/>
                      <a:pt x="622884" y="223549"/>
                      <a:pt x="636219" y="206588"/>
                    </a:cubicBezTo>
                    <a:cubicBezTo>
                      <a:pt x="636756" y="205944"/>
                      <a:pt x="637079" y="205193"/>
                      <a:pt x="637402" y="204442"/>
                    </a:cubicBezTo>
                    <a:lnTo>
                      <a:pt x="637187" y="204549"/>
                    </a:lnTo>
                    <a:lnTo>
                      <a:pt x="637509" y="204334"/>
                    </a:lnTo>
                    <a:cubicBezTo>
                      <a:pt x="637832" y="203582"/>
                      <a:pt x="638155" y="203046"/>
                      <a:pt x="638585" y="203368"/>
                    </a:cubicBezTo>
                    <a:cubicBezTo>
                      <a:pt x="638585" y="203475"/>
                      <a:pt x="638692" y="203582"/>
                      <a:pt x="638692" y="203582"/>
                    </a:cubicBezTo>
                    <a:cubicBezTo>
                      <a:pt x="648801" y="196712"/>
                      <a:pt x="651920" y="182972"/>
                      <a:pt x="645467" y="172452"/>
                    </a:cubicBezTo>
                    <a:cubicBezTo>
                      <a:pt x="641381" y="164186"/>
                      <a:pt x="631379" y="156671"/>
                      <a:pt x="613743" y="164186"/>
                    </a:cubicBezTo>
                    <a:cubicBezTo>
                      <a:pt x="611485" y="165152"/>
                      <a:pt x="607075" y="168587"/>
                      <a:pt x="601268" y="173847"/>
                    </a:cubicBezTo>
                    <a:cubicBezTo>
                      <a:pt x="583846" y="189520"/>
                      <a:pt x="543841" y="233855"/>
                      <a:pt x="541583" y="236539"/>
                    </a:cubicBezTo>
                    <a:cubicBezTo>
                      <a:pt x="533517" y="246415"/>
                      <a:pt x="525236" y="255969"/>
                      <a:pt x="517493" y="265952"/>
                    </a:cubicBezTo>
                    <a:cubicBezTo>
                      <a:pt x="509750" y="275936"/>
                      <a:pt x="502115" y="286134"/>
                      <a:pt x="494909" y="296439"/>
                    </a:cubicBezTo>
                    <a:cubicBezTo>
                      <a:pt x="486091" y="308892"/>
                      <a:pt x="477811" y="321666"/>
                      <a:pt x="469530" y="334441"/>
                    </a:cubicBezTo>
                    <a:cubicBezTo>
                      <a:pt x="457163" y="353656"/>
                      <a:pt x="445333" y="373087"/>
                      <a:pt x="432966" y="392517"/>
                    </a:cubicBezTo>
                    <a:cubicBezTo>
                      <a:pt x="428987" y="397670"/>
                      <a:pt x="427696" y="404003"/>
                      <a:pt x="428449" y="410014"/>
                    </a:cubicBezTo>
                    <a:cubicBezTo>
                      <a:pt x="290581" y="459717"/>
                      <a:pt x="152928" y="510171"/>
                      <a:pt x="15813" y="562987"/>
                    </a:cubicBezTo>
                    <a:cubicBezTo>
                      <a:pt x="3230" y="567603"/>
                      <a:pt x="-3114" y="581451"/>
                      <a:pt x="1510" y="593904"/>
                    </a:cubicBezTo>
                    <a:cubicBezTo>
                      <a:pt x="6134" y="606463"/>
                      <a:pt x="20007" y="612796"/>
                      <a:pt x="32481" y="608181"/>
                    </a:cubicBezTo>
                    <a:cubicBezTo>
                      <a:pt x="172178" y="559015"/>
                      <a:pt x="312412" y="512425"/>
                      <a:pt x="452431" y="465514"/>
                    </a:cubicBezTo>
                    <a:cubicBezTo>
                      <a:pt x="452968" y="465299"/>
                      <a:pt x="453506" y="465192"/>
                      <a:pt x="454044" y="464977"/>
                    </a:cubicBezTo>
                    <a:cubicBezTo>
                      <a:pt x="454151" y="471418"/>
                      <a:pt x="456302" y="478503"/>
                      <a:pt x="464905" y="486447"/>
                    </a:cubicBezTo>
                    <a:cubicBezTo>
                      <a:pt x="472649" y="493640"/>
                      <a:pt x="496523" y="509527"/>
                      <a:pt x="498996" y="510815"/>
                    </a:cubicBezTo>
                    <a:cubicBezTo>
                      <a:pt x="509965" y="516397"/>
                      <a:pt x="521257" y="521013"/>
                      <a:pt x="532764" y="525307"/>
                    </a:cubicBezTo>
                    <a:cubicBezTo>
                      <a:pt x="543733" y="529279"/>
                      <a:pt x="554918" y="532822"/>
                      <a:pt x="566102" y="536364"/>
                    </a:cubicBezTo>
                    <a:cubicBezTo>
                      <a:pt x="580083" y="540551"/>
                      <a:pt x="594063" y="544845"/>
                      <a:pt x="608366" y="548495"/>
                    </a:cubicBezTo>
                    <a:cubicBezTo>
                      <a:pt x="622454" y="552037"/>
                      <a:pt x="636649" y="555258"/>
                      <a:pt x="650844" y="557941"/>
                    </a:cubicBezTo>
                    <a:cubicBezTo>
                      <a:pt x="667836" y="561269"/>
                      <a:pt x="684935" y="563845"/>
                      <a:pt x="702034" y="566529"/>
                    </a:cubicBezTo>
                    <a:cubicBezTo>
                      <a:pt x="727522" y="570501"/>
                      <a:pt x="752901" y="573829"/>
                      <a:pt x="778281" y="578230"/>
                    </a:cubicBezTo>
                    <a:cubicBezTo>
                      <a:pt x="791186" y="581558"/>
                      <a:pt x="804306" y="573722"/>
                      <a:pt x="807640" y="560732"/>
                    </a:cubicBezTo>
                    <a:cubicBezTo>
                      <a:pt x="810866" y="547850"/>
                      <a:pt x="803016" y="534754"/>
                      <a:pt x="790111" y="531426"/>
                    </a:cubicBezTo>
                    <a:cubicBezTo>
                      <a:pt x="755375" y="520154"/>
                      <a:pt x="720854" y="509420"/>
                      <a:pt x="685580" y="500080"/>
                    </a:cubicBezTo>
                    <a:cubicBezTo>
                      <a:pt x="671707" y="496323"/>
                      <a:pt x="657835" y="492780"/>
                      <a:pt x="643854" y="489775"/>
                    </a:cubicBezTo>
                    <a:cubicBezTo>
                      <a:pt x="622991" y="485159"/>
                      <a:pt x="602021" y="481831"/>
                      <a:pt x="581265" y="477215"/>
                    </a:cubicBezTo>
                    <a:cubicBezTo>
                      <a:pt x="568468" y="474746"/>
                      <a:pt x="555670" y="472277"/>
                      <a:pt x="543088" y="469164"/>
                    </a:cubicBezTo>
                    <a:cubicBezTo>
                      <a:pt x="535022" y="467231"/>
                      <a:pt x="527065" y="465192"/>
                      <a:pt x="519214" y="462616"/>
                    </a:cubicBezTo>
                    <a:cubicBezTo>
                      <a:pt x="518031" y="462186"/>
                      <a:pt x="505664" y="459287"/>
                      <a:pt x="498566" y="455638"/>
                    </a:cubicBezTo>
                    <a:lnTo>
                      <a:pt x="498243" y="454887"/>
                    </a:lnTo>
                    <a:lnTo>
                      <a:pt x="497921" y="454350"/>
                    </a:lnTo>
                    <a:lnTo>
                      <a:pt x="498243" y="455423"/>
                    </a:lnTo>
                    <a:cubicBezTo>
                      <a:pt x="495662" y="454027"/>
                      <a:pt x="495340" y="452632"/>
                      <a:pt x="495125" y="451129"/>
                    </a:cubicBezTo>
                    <a:cubicBezTo>
                      <a:pt x="495232" y="451129"/>
                      <a:pt x="495340" y="451022"/>
                      <a:pt x="495447" y="451022"/>
                    </a:cubicBezTo>
                    <a:cubicBezTo>
                      <a:pt x="496307" y="452095"/>
                      <a:pt x="497276" y="453061"/>
                      <a:pt x="497921" y="454350"/>
                    </a:cubicBezTo>
                    <a:cubicBezTo>
                      <a:pt x="497598" y="453061"/>
                      <a:pt x="497060" y="451773"/>
                      <a:pt x="496630" y="450700"/>
                    </a:cubicBezTo>
                    <a:cubicBezTo>
                      <a:pt x="575458" y="424399"/>
                      <a:pt x="654286" y="398206"/>
                      <a:pt x="732899" y="371261"/>
                    </a:cubicBezTo>
                    <a:cubicBezTo>
                      <a:pt x="751288" y="365035"/>
                      <a:pt x="769570" y="358380"/>
                      <a:pt x="787852" y="352046"/>
                    </a:cubicBezTo>
                    <a:cubicBezTo>
                      <a:pt x="789573" y="356018"/>
                      <a:pt x="791186" y="360312"/>
                      <a:pt x="795057" y="362888"/>
                    </a:cubicBezTo>
                    <a:cubicBezTo>
                      <a:pt x="804414" y="369007"/>
                      <a:pt x="869907" y="393912"/>
                      <a:pt x="882381" y="397562"/>
                    </a:cubicBezTo>
                    <a:cubicBezTo>
                      <a:pt x="909482" y="404862"/>
                      <a:pt x="936904" y="412054"/>
                      <a:pt x="964758" y="417314"/>
                    </a:cubicBezTo>
                    <a:cubicBezTo>
                      <a:pt x="983255" y="420750"/>
                      <a:pt x="1001859" y="423433"/>
                      <a:pt x="1020572" y="425365"/>
                    </a:cubicBezTo>
                    <a:cubicBezTo>
                      <a:pt x="1067567" y="430196"/>
                      <a:pt x="1114563" y="430947"/>
                      <a:pt x="1160913" y="431055"/>
                    </a:cubicBezTo>
                    <a:cubicBezTo>
                      <a:pt x="1174248" y="431914"/>
                      <a:pt x="1185756" y="421716"/>
                      <a:pt x="1186508" y="408512"/>
                    </a:cubicBezTo>
                    <a:cubicBezTo>
                      <a:pt x="1187369" y="395200"/>
                      <a:pt x="1177152" y="383714"/>
                      <a:pt x="1163924" y="382963"/>
                    </a:cubicBezTo>
                    <a:lnTo>
                      <a:pt x="895394" y="340882"/>
                    </a:lnTo>
                    <a:cubicBezTo>
                      <a:pt x="885930" y="339271"/>
                      <a:pt x="874853" y="332187"/>
                      <a:pt x="864099" y="326497"/>
                    </a:cubicBezTo>
                    <a:cubicBezTo>
                      <a:pt x="863669" y="326282"/>
                      <a:pt x="863239" y="326175"/>
                      <a:pt x="862809" y="325853"/>
                    </a:cubicBezTo>
                    <a:cubicBezTo>
                      <a:pt x="919268" y="306101"/>
                      <a:pt x="975834" y="286456"/>
                      <a:pt x="1032401" y="266704"/>
                    </a:cubicBezTo>
                    <a:cubicBezTo>
                      <a:pt x="1135533" y="229776"/>
                      <a:pt x="1253184" y="200362"/>
                      <a:pt x="1361586" y="159355"/>
                    </a:cubicBezTo>
                    <a:cubicBezTo>
                      <a:pt x="1410087" y="140998"/>
                      <a:pt x="1456652" y="120280"/>
                      <a:pt x="1499561" y="95804"/>
                    </a:cubicBezTo>
                    <a:cubicBezTo>
                      <a:pt x="1510746" y="89686"/>
                      <a:pt x="1514832" y="75623"/>
                      <a:pt x="1508595" y="64459"/>
                    </a:cubicBezTo>
                    <a:close/>
                    <a:moveTo>
                      <a:pt x="500502" y="461650"/>
                    </a:moveTo>
                    <a:cubicBezTo>
                      <a:pt x="500609" y="462616"/>
                      <a:pt x="500717" y="463689"/>
                      <a:pt x="500717" y="464763"/>
                    </a:cubicBezTo>
                    <a:cubicBezTo>
                      <a:pt x="500824" y="467983"/>
                      <a:pt x="500287" y="470989"/>
                      <a:pt x="499211" y="473780"/>
                    </a:cubicBezTo>
                    <a:cubicBezTo>
                      <a:pt x="500932" y="470237"/>
                      <a:pt x="501685" y="466158"/>
                      <a:pt x="500502" y="461650"/>
                    </a:cubicBezTo>
                    <a:close/>
                    <a:moveTo>
                      <a:pt x="637509" y="204334"/>
                    </a:moveTo>
                    <a:lnTo>
                      <a:pt x="638692" y="203582"/>
                    </a:lnTo>
                    <a:cubicBezTo>
                      <a:pt x="638907" y="204012"/>
                      <a:pt x="638155" y="204227"/>
                      <a:pt x="637402" y="204442"/>
                    </a:cubicBezTo>
                    <a:lnTo>
                      <a:pt x="637509" y="204334"/>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0" name="Google Shape;90;p2"/>
              <p:cNvSpPr/>
              <p:nvPr/>
            </p:nvSpPr>
            <p:spPr>
              <a:xfrm rot="5528855">
                <a:off x="5526018" y="-195215"/>
                <a:ext cx="5186086" cy="7145281"/>
              </a:xfrm>
              <a:custGeom>
                <a:avLst/>
                <a:gdLst/>
                <a:ahLst/>
                <a:cxnLst/>
                <a:rect l="l" t="t" r="r" b="b"/>
                <a:pathLst>
                  <a:path w="5182443" h="7140262" extrusionOk="0">
                    <a:moveTo>
                      <a:pt x="3707469" y="3755381"/>
                    </a:moveTo>
                    <a:cubicBezTo>
                      <a:pt x="4118062" y="3271560"/>
                      <a:pt x="4611247" y="2858911"/>
                      <a:pt x="5163472" y="2584634"/>
                    </a:cubicBezTo>
                    <a:cubicBezTo>
                      <a:pt x="5180249" y="2576369"/>
                      <a:pt x="5187239" y="2556079"/>
                      <a:pt x="5178958" y="2539333"/>
                    </a:cubicBezTo>
                    <a:cubicBezTo>
                      <a:pt x="5170785" y="2522587"/>
                      <a:pt x="5150460" y="2515609"/>
                      <a:pt x="5133683" y="2523875"/>
                    </a:cubicBezTo>
                    <a:cubicBezTo>
                      <a:pt x="4568984" y="2796541"/>
                      <a:pt x="4061281" y="3209190"/>
                      <a:pt x="3640041" y="3697950"/>
                    </a:cubicBezTo>
                    <a:cubicBezTo>
                      <a:pt x="3599606" y="3744861"/>
                      <a:pt x="3562504" y="3794564"/>
                      <a:pt x="3523574" y="3842871"/>
                    </a:cubicBezTo>
                    <a:cubicBezTo>
                      <a:pt x="3538629" y="3772664"/>
                      <a:pt x="3546588" y="3700955"/>
                      <a:pt x="3550029" y="3628280"/>
                    </a:cubicBezTo>
                    <a:cubicBezTo>
                      <a:pt x="3557664" y="3465647"/>
                      <a:pt x="3542393" y="3298182"/>
                      <a:pt x="3534220" y="3133402"/>
                    </a:cubicBezTo>
                    <a:cubicBezTo>
                      <a:pt x="3526047" y="2970124"/>
                      <a:pt x="3524541" y="2809423"/>
                      <a:pt x="3564655" y="2658705"/>
                    </a:cubicBezTo>
                    <a:cubicBezTo>
                      <a:pt x="3587346" y="2570572"/>
                      <a:pt x="3647999" y="2448945"/>
                      <a:pt x="3733602" y="2387005"/>
                    </a:cubicBezTo>
                    <a:cubicBezTo>
                      <a:pt x="3784361" y="2350184"/>
                      <a:pt x="3844692" y="2336337"/>
                      <a:pt x="3910938" y="2372728"/>
                    </a:cubicBezTo>
                    <a:cubicBezTo>
                      <a:pt x="3977398" y="2409012"/>
                      <a:pt x="4010198" y="2495106"/>
                      <a:pt x="4007832" y="2575724"/>
                    </a:cubicBezTo>
                    <a:cubicBezTo>
                      <a:pt x="4005467" y="2655055"/>
                      <a:pt x="3968365" y="2731810"/>
                      <a:pt x="3884590" y="2748771"/>
                    </a:cubicBezTo>
                    <a:cubicBezTo>
                      <a:pt x="3858242" y="2754245"/>
                      <a:pt x="3835766" y="2743296"/>
                      <a:pt x="3818882" y="2727301"/>
                    </a:cubicBezTo>
                    <a:cubicBezTo>
                      <a:pt x="3802966" y="2712165"/>
                      <a:pt x="3791352" y="2692842"/>
                      <a:pt x="3785760" y="2675237"/>
                    </a:cubicBezTo>
                    <a:cubicBezTo>
                      <a:pt x="3784576" y="2671372"/>
                      <a:pt x="3783716" y="2666434"/>
                      <a:pt x="3783286" y="2662248"/>
                    </a:cubicBezTo>
                    <a:cubicBezTo>
                      <a:pt x="3796729" y="2661496"/>
                      <a:pt x="3808881" y="2652157"/>
                      <a:pt x="3812645" y="2638416"/>
                    </a:cubicBezTo>
                    <a:cubicBezTo>
                      <a:pt x="3817269" y="2621133"/>
                      <a:pt x="3807053" y="2603313"/>
                      <a:pt x="3789738" y="2598697"/>
                    </a:cubicBezTo>
                    <a:cubicBezTo>
                      <a:pt x="3770704" y="2593222"/>
                      <a:pt x="3755863" y="2596443"/>
                      <a:pt x="3744571" y="2602562"/>
                    </a:cubicBezTo>
                    <a:cubicBezTo>
                      <a:pt x="3730806" y="2610076"/>
                      <a:pt x="3721020" y="2623709"/>
                      <a:pt x="3717363" y="2642710"/>
                    </a:cubicBezTo>
                    <a:cubicBezTo>
                      <a:pt x="3713492" y="2663643"/>
                      <a:pt x="3718654" y="2694452"/>
                      <a:pt x="3733602" y="2724725"/>
                    </a:cubicBezTo>
                    <a:cubicBezTo>
                      <a:pt x="3761240" y="2780761"/>
                      <a:pt x="3821463" y="2832718"/>
                      <a:pt x="3898140" y="2819084"/>
                    </a:cubicBezTo>
                    <a:cubicBezTo>
                      <a:pt x="4018802" y="2797400"/>
                      <a:pt x="4080100" y="2692627"/>
                      <a:pt x="4085908" y="2578838"/>
                    </a:cubicBezTo>
                    <a:cubicBezTo>
                      <a:pt x="4091607" y="2468053"/>
                      <a:pt x="4042353" y="2351473"/>
                      <a:pt x="3952019" y="2299731"/>
                    </a:cubicBezTo>
                    <a:cubicBezTo>
                      <a:pt x="3852435" y="2242835"/>
                      <a:pt x="3760165" y="2260870"/>
                      <a:pt x="3682412" y="2315511"/>
                    </a:cubicBezTo>
                    <a:cubicBezTo>
                      <a:pt x="3579603" y="2387971"/>
                      <a:pt x="3504109" y="2530960"/>
                      <a:pt x="3476040" y="2635518"/>
                    </a:cubicBezTo>
                    <a:cubicBezTo>
                      <a:pt x="3434744" y="2795360"/>
                      <a:pt x="3435282" y="2965616"/>
                      <a:pt x="3446144" y="3138340"/>
                    </a:cubicBezTo>
                    <a:cubicBezTo>
                      <a:pt x="3456360" y="3300651"/>
                      <a:pt x="3475610" y="3465217"/>
                      <a:pt x="3471739" y="3625596"/>
                    </a:cubicBezTo>
                    <a:cubicBezTo>
                      <a:pt x="3468727" y="3752054"/>
                      <a:pt x="3450446" y="3875612"/>
                      <a:pt x="3402697" y="3993374"/>
                    </a:cubicBezTo>
                    <a:cubicBezTo>
                      <a:pt x="3325483" y="4096536"/>
                      <a:pt x="3251924" y="4202060"/>
                      <a:pt x="3182452" y="4309731"/>
                    </a:cubicBezTo>
                    <a:cubicBezTo>
                      <a:pt x="3062114" y="4496411"/>
                      <a:pt x="2955325" y="4689317"/>
                      <a:pt x="2859613" y="4885013"/>
                    </a:cubicBezTo>
                    <a:cubicBezTo>
                      <a:pt x="2873809" y="4784535"/>
                      <a:pt x="2889832" y="4663339"/>
                      <a:pt x="2907362" y="4525288"/>
                    </a:cubicBezTo>
                    <a:cubicBezTo>
                      <a:pt x="2958981" y="4118757"/>
                      <a:pt x="3027163" y="3566233"/>
                      <a:pt x="3111690" y="2985046"/>
                    </a:cubicBezTo>
                    <a:cubicBezTo>
                      <a:pt x="3139758" y="2791925"/>
                      <a:pt x="3169655" y="2595584"/>
                      <a:pt x="3201057" y="2400424"/>
                    </a:cubicBezTo>
                    <a:cubicBezTo>
                      <a:pt x="3233104" y="2200540"/>
                      <a:pt x="3267087" y="2002374"/>
                      <a:pt x="3303006" y="1809468"/>
                    </a:cubicBezTo>
                    <a:cubicBezTo>
                      <a:pt x="3441520" y="1763093"/>
                      <a:pt x="3580356" y="1718222"/>
                      <a:pt x="3719191" y="1673565"/>
                    </a:cubicBezTo>
                    <a:cubicBezTo>
                      <a:pt x="3721234" y="1672920"/>
                      <a:pt x="3723385" y="1672276"/>
                      <a:pt x="3725429" y="1671525"/>
                    </a:cubicBezTo>
                    <a:cubicBezTo>
                      <a:pt x="3723385" y="1679039"/>
                      <a:pt x="3724461" y="1687949"/>
                      <a:pt x="3735430" y="1698255"/>
                    </a:cubicBezTo>
                    <a:cubicBezTo>
                      <a:pt x="3743926" y="1706198"/>
                      <a:pt x="3769844" y="1723804"/>
                      <a:pt x="3772532" y="1725199"/>
                    </a:cubicBezTo>
                    <a:cubicBezTo>
                      <a:pt x="3784576" y="1731425"/>
                      <a:pt x="3797051" y="1736578"/>
                      <a:pt x="3809634" y="1741409"/>
                    </a:cubicBezTo>
                    <a:cubicBezTo>
                      <a:pt x="3821786" y="1746025"/>
                      <a:pt x="3834153" y="1749997"/>
                      <a:pt x="3846413" y="1753969"/>
                    </a:cubicBezTo>
                    <a:cubicBezTo>
                      <a:pt x="3862006" y="1758799"/>
                      <a:pt x="3877492" y="1763738"/>
                      <a:pt x="3893193" y="1767924"/>
                    </a:cubicBezTo>
                    <a:cubicBezTo>
                      <a:pt x="3908787" y="1772111"/>
                      <a:pt x="3924488" y="1775761"/>
                      <a:pt x="3940297" y="1779088"/>
                    </a:cubicBezTo>
                    <a:cubicBezTo>
                      <a:pt x="3959116" y="1783060"/>
                      <a:pt x="3978043" y="1786281"/>
                      <a:pt x="3996971" y="1789608"/>
                    </a:cubicBezTo>
                    <a:cubicBezTo>
                      <a:pt x="4025254" y="1794547"/>
                      <a:pt x="4053430" y="1798948"/>
                      <a:pt x="4081498" y="1804423"/>
                    </a:cubicBezTo>
                    <a:cubicBezTo>
                      <a:pt x="4094403" y="1807858"/>
                      <a:pt x="4107631" y="1800236"/>
                      <a:pt x="4111072" y="1787354"/>
                    </a:cubicBezTo>
                    <a:cubicBezTo>
                      <a:pt x="4114513" y="1774580"/>
                      <a:pt x="4106878" y="1761268"/>
                      <a:pt x="4093973" y="1757833"/>
                    </a:cubicBezTo>
                    <a:cubicBezTo>
                      <a:pt x="4055581" y="1745059"/>
                      <a:pt x="4017189" y="1732928"/>
                      <a:pt x="3978151" y="1722193"/>
                    </a:cubicBezTo>
                    <a:cubicBezTo>
                      <a:pt x="3962773" y="1717899"/>
                      <a:pt x="3947394" y="1713820"/>
                      <a:pt x="3931801" y="1710278"/>
                    </a:cubicBezTo>
                    <a:cubicBezTo>
                      <a:pt x="3908787" y="1704803"/>
                      <a:pt x="3885450" y="1700509"/>
                      <a:pt x="3862329" y="1695034"/>
                    </a:cubicBezTo>
                    <a:cubicBezTo>
                      <a:pt x="3848241" y="1692028"/>
                      <a:pt x="3834046" y="1689022"/>
                      <a:pt x="3819958" y="1685265"/>
                    </a:cubicBezTo>
                    <a:cubicBezTo>
                      <a:pt x="3811032" y="1682796"/>
                      <a:pt x="3802106" y="1680435"/>
                      <a:pt x="3793395" y="1677214"/>
                    </a:cubicBezTo>
                    <a:cubicBezTo>
                      <a:pt x="3792104" y="1676785"/>
                      <a:pt x="3777694" y="1673028"/>
                      <a:pt x="3769736" y="1668626"/>
                    </a:cubicBezTo>
                    <a:lnTo>
                      <a:pt x="3769413" y="1667875"/>
                    </a:lnTo>
                    <a:cubicBezTo>
                      <a:pt x="3769306" y="1667445"/>
                      <a:pt x="3769091" y="1667123"/>
                      <a:pt x="3768983" y="1666802"/>
                    </a:cubicBezTo>
                    <a:lnTo>
                      <a:pt x="3768660" y="1666157"/>
                    </a:lnTo>
                    <a:lnTo>
                      <a:pt x="3769198" y="1668304"/>
                    </a:lnTo>
                    <a:cubicBezTo>
                      <a:pt x="3765649" y="1666265"/>
                      <a:pt x="3763606" y="1664010"/>
                      <a:pt x="3765111" y="1661971"/>
                    </a:cubicBezTo>
                    <a:lnTo>
                      <a:pt x="3765327" y="1661649"/>
                    </a:lnTo>
                    <a:cubicBezTo>
                      <a:pt x="3764359" y="1660575"/>
                      <a:pt x="3762638" y="1660790"/>
                      <a:pt x="3761455" y="1659931"/>
                    </a:cubicBezTo>
                    <a:cubicBezTo>
                      <a:pt x="3851790" y="1631054"/>
                      <a:pt x="3942232" y="1602285"/>
                      <a:pt x="4032352" y="1572871"/>
                    </a:cubicBezTo>
                    <a:cubicBezTo>
                      <a:pt x="4053322" y="1566001"/>
                      <a:pt x="4074293" y="1558809"/>
                      <a:pt x="4095263" y="1551831"/>
                    </a:cubicBezTo>
                    <a:cubicBezTo>
                      <a:pt x="4096554" y="1557198"/>
                      <a:pt x="4099350" y="1562243"/>
                      <a:pt x="4104297" y="1565679"/>
                    </a:cubicBezTo>
                    <a:cubicBezTo>
                      <a:pt x="4114084" y="1572442"/>
                      <a:pt x="4186566" y="1600460"/>
                      <a:pt x="4200117" y="1604539"/>
                    </a:cubicBezTo>
                    <a:cubicBezTo>
                      <a:pt x="4230121" y="1613019"/>
                      <a:pt x="4260340" y="1621178"/>
                      <a:pt x="4291312" y="1627404"/>
                    </a:cubicBezTo>
                    <a:cubicBezTo>
                      <a:pt x="4311744" y="1631484"/>
                      <a:pt x="4332393" y="1634704"/>
                      <a:pt x="4353040" y="1637173"/>
                    </a:cubicBezTo>
                    <a:cubicBezTo>
                      <a:pt x="4405090" y="1643399"/>
                      <a:pt x="4457356" y="1645332"/>
                      <a:pt x="4508760" y="1646512"/>
                    </a:cubicBezTo>
                    <a:cubicBezTo>
                      <a:pt x="4522096" y="1647479"/>
                      <a:pt x="4533602" y="1637495"/>
                      <a:pt x="4534678" y="1624184"/>
                    </a:cubicBezTo>
                    <a:cubicBezTo>
                      <a:pt x="4535646" y="1610980"/>
                      <a:pt x="4525645" y="1599386"/>
                      <a:pt x="4512309" y="1598420"/>
                    </a:cubicBezTo>
                    <a:cubicBezTo>
                      <a:pt x="4482413" y="1594341"/>
                      <a:pt x="4452516" y="1589188"/>
                      <a:pt x="4422190" y="1584250"/>
                    </a:cubicBezTo>
                    <a:cubicBezTo>
                      <a:pt x="4387454" y="1578561"/>
                      <a:pt x="4352718" y="1572012"/>
                      <a:pt x="4317982" y="1566001"/>
                    </a:cubicBezTo>
                    <a:cubicBezTo>
                      <a:pt x="4283031" y="1559989"/>
                      <a:pt x="4248080" y="1555159"/>
                      <a:pt x="4213882" y="1548073"/>
                    </a:cubicBezTo>
                    <a:cubicBezTo>
                      <a:pt x="4203128" y="1546034"/>
                      <a:pt x="4190545" y="1537661"/>
                      <a:pt x="4178501" y="1530898"/>
                    </a:cubicBezTo>
                    <a:cubicBezTo>
                      <a:pt x="4175705" y="1529395"/>
                      <a:pt x="4173124" y="1528214"/>
                      <a:pt x="4170328" y="1526819"/>
                    </a:cubicBezTo>
                    <a:cubicBezTo>
                      <a:pt x="4235821" y="1504919"/>
                      <a:pt x="4301420" y="1483127"/>
                      <a:pt x="4367021" y="1461228"/>
                    </a:cubicBezTo>
                    <a:cubicBezTo>
                      <a:pt x="4482305" y="1421939"/>
                      <a:pt x="4613613" y="1391237"/>
                      <a:pt x="4734705" y="1347331"/>
                    </a:cubicBezTo>
                    <a:cubicBezTo>
                      <a:pt x="4788798" y="1327794"/>
                      <a:pt x="4840848" y="1305572"/>
                      <a:pt x="4888812" y="1279272"/>
                    </a:cubicBezTo>
                    <a:cubicBezTo>
                      <a:pt x="4900103" y="1273261"/>
                      <a:pt x="4904405" y="1259198"/>
                      <a:pt x="4898383" y="1247926"/>
                    </a:cubicBezTo>
                    <a:cubicBezTo>
                      <a:pt x="4892361" y="1236655"/>
                      <a:pt x="4878380" y="1232468"/>
                      <a:pt x="4867088" y="1238372"/>
                    </a:cubicBezTo>
                    <a:cubicBezTo>
                      <a:pt x="4820523" y="1262311"/>
                      <a:pt x="4770086" y="1281741"/>
                      <a:pt x="4717928" y="1299024"/>
                    </a:cubicBezTo>
                    <a:cubicBezTo>
                      <a:pt x="4595869" y="1339495"/>
                      <a:pt x="4464238" y="1367298"/>
                      <a:pt x="4348094" y="1403689"/>
                    </a:cubicBezTo>
                    <a:cubicBezTo>
                      <a:pt x="4263028" y="1430956"/>
                      <a:pt x="4177963" y="1457793"/>
                      <a:pt x="4093005" y="1484845"/>
                    </a:cubicBezTo>
                    <a:cubicBezTo>
                      <a:pt x="4093650" y="1483986"/>
                      <a:pt x="4094941" y="1483879"/>
                      <a:pt x="4095586" y="1482913"/>
                    </a:cubicBezTo>
                    <a:cubicBezTo>
                      <a:pt x="4117525" y="1449313"/>
                      <a:pt x="4150755" y="1411848"/>
                      <a:pt x="4187319" y="1374276"/>
                    </a:cubicBezTo>
                    <a:cubicBezTo>
                      <a:pt x="4198288" y="1363004"/>
                      <a:pt x="4209580" y="1351732"/>
                      <a:pt x="4220872" y="1340461"/>
                    </a:cubicBezTo>
                    <a:cubicBezTo>
                      <a:pt x="4232164" y="1329297"/>
                      <a:pt x="4243563" y="1318132"/>
                      <a:pt x="4254963" y="1307290"/>
                    </a:cubicBezTo>
                    <a:cubicBezTo>
                      <a:pt x="4296581" y="1267893"/>
                      <a:pt x="4339060" y="1233005"/>
                      <a:pt x="4379173" y="1215185"/>
                    </a:cubicBezTo>
                    <a:cubicBezTo>
                      <a:pt x="4391110" y="1210569"/>
                      <a:pt x="4397025" y="1197258"/>
                      <a:pt x="4392401" y="1185342"/>
                    </a:cubicBezTo>
                    <a:cubicBezTo>
                      <a:pt x="4387884" y="1173426"/>
                      <a:pt x="4374441" y="1167415"/>
                      <a:pt x="4362504" y="1172030"/>
                    </a:cubicBezTo>
                    <a:cubicBezTo>
                      <a:pt x="4331532" y="1181906"/>
                      <a:pt x="4298087" y="1198975"/>
                      <a:pt x="4264641" y="1221304"/>
                    </a:cubicBezTo>
                    <a:cubicBezTo>
                      <a:pt x="4236035" y="1240304"/>
                      <a:pt x="4207322" y="1262848"/>
                      <a:pt x="4180974" y="1288075"/>
                    </a:cubicBezTo>
                    <a:cubicBezTo>
                      <a:pt x="4160326" y="1307934"/>
                      <a:pt x="4141184" y="1329404"/>
                      <a:pt x="4123870" y="1351088"/>
                    </a:cubicBezTo>
                    <a:cubicBezTo>
                      <a:pt x="4094296" y="1388124"/>
                      <a:pt x="4070529" y="1425803"/>
                      <a:pt x="4053753" y="1458652"/>
                    </a:cubicBezTo>
                    <a:cubicBezTo>
                      <a:pt x="4047085" y="1470138"/>
                      <a:pt x="4050957" y="1484953"/>
                      <a:pt x="4062463" y="1491608"/>
                    </a:cubicBezTo>
                    <a:cubicBezTo>
                      <a:pt x="4064507" y="1492789"/>
                      <a:pt x="4066765" y="1491930"/>
                      <a:pt x="4069023" y="1492467"/>
                    </a:cubicBezTo>
                    <a:cubicBezTo>
                      <a:pt x="4050096" y="1498586"/>
                      <a:pt x="4030954" y="1504490"/>
                      <a:pt x="4012027" y="1510609"/>
                    </a:cubicBezTo>
                    <a:cubicBezTo>
                      <a:pt x="3937500" y="1534870"/>
                      <a:pt x="3863082" y="1559667"/>
                      <a:pt x="3788878" y="1584894"/>
                    </a:cubicBezTo>
                    <a:cubicBezTo>
                      <a:pt x="3783501" y="1586719"/>
                      <a:pt x="3778124" y="1588759"/>
                      <a:pt x="3772639" y="1590584"/>
                    </a:cubicBezTo>
                    <a:cubicBezTo>
                      <a:pt x="3778877" y="1583713"/>
                      <a:pt x="3785222" y="1576950"/>
                      <a:pt x="3791459" y="1569973"/>
                    </a:cubicBezTo>
                    <a:cubicBezTo>
                      <a:pt x="3802751" y="1557091"/>
                      <a:pt x="3813828" y="1544316"/>
                      <a:pt x="3824475" y="1531005"/>
                    </a:cubicBezTo>
                    <a:cubicBezTo>
                      <a:pt x="3833400" y="1519948"/>
                      <a:pt x="3841896" y="1508676"/>
                      <a:pt x="3850177" y="1497190"/>
                    </a:cubicBezTo>
                    <a:cubicBezTo>
                      <a:pt x="3858457" y="1485704"/>
                      <a:pt x="3866201" y="1473896"/>
                      <a:pt x="3874266" y="1462194"/>
                    </a:cubicBezTo>
                    <a:cubicBezTo>
                      <a:pt x="3876309" y="1459081"/>
                      <a:pt x="3911260" y="1408413"/>
                      <a:pt x="3926639" y="1389841"/>
                    </a:cubicBezTo>
                    <a:cubicBezTo>
                      <a:pt x="3927176" y="1389090"/>
                      <a:pt x="3927714" y="1388124"/>
                      <a:pt x="3928144" y="1387265"/>
                    </a:cubicBezTo>
                    <a:cubicBezTo>
                      <a:pt x="3928682" y="1386299"/>
                      <a:pt x="3929112" y="1385762"/>
                      <a:pt x="3929435" y="1386191"/>
                    </a:cubicBezTo>
                    <a:cubicBezTo>
                      <a:pt x="3929542" y="1386299"/>
                      <a:pt x="3929650" y="1386299"/>
                      <a:pt x="3929650" y="1386406"/>
                    </a:cubicBezTo>
                    <a:cubicBezTo>
                      <a:pt x="3940082" y="1379751"/>
                      <a:pt x="3943415" y="1365903"/>
                      <a:pt x="3936963" y="1355168"/>
                    </a:cubicBezTo>
                    <a:cubicBezTo>
                      <a:pt x="3932984" y="1346902"/>
                      <a:pt x="3922982" y="1339065"/>
                      <a:pt x="3905346" y="1346472"/>
                    </a:cubicBezTo>
                    <a:cubicBezTo>
                      <a:pt x="3902980" y="1347546"/>
                      <a:pt x="3898248" y="1351088"/>
                      <a:pt x="3892010" y="1356671"/>
                    </a:cubicBezTo>
                    <a:cubicBezTo>
                      <a:pt x="3872760" y="1373846"/>
                      <a:pt x="3828131" y="1422583"/>
                      <a:pt x="3825550" y="1425588"/>
                    </a:cubicBezTo>
                    <a:cubicBezTo>
                      <a:pt x="3816516" y="1436431"/>
                      <a:pt x="3807268" y="1447058"/>
                      <a:pt x="3798449" y="1458115"/>
                    </a:cubicBezTo>
                    <a:cubicBezTo>
                      <a:pt x="3789738" y="1469172"/>
                      <a:pt x="3781135" y="1480336"/>
                      <a:pt x="3772855" y="1491715"/>
                    </a:cubicBezTo>
                    <a:cubicBezTo>
                      <a:pt x="3762961" y="1505349"/>
                      <a:pt x="3753497" y="1519411"/>
                      <a:pt x="3743926" y="1533367"/>
                    </a:cubicBezTo>
                    <a:cubicBezTo>
                      <a:pt x="3729623" y="1554514"/>
                      <a:pt x="3716073" y="1575769"/>
                      <a:pt x="3701877" y="1597025"/>
                    </a:cubicBezTo>
                    <a:cubicBezTo>
                      <a:pt x="3697253" y="1603036"/>
                      <a:pt x="3696608" y="1610121"/>
                      <a:pt x="3698221" y="1616992"/>
                    </a:cubicBezTo>
                    <a:cubicBezTo>
                      <a:pt x="3569601" y="1661219"/>
                      <a:pt x="3441305" y="1706521"/>
                      <a:pt x="3313330" y="1753110"/>
                    </a:cubicBezTo>
                    <a:cubicBezTo>
                      <a:pt x="3327741" y="1676999"/>
                      <a:pt x="3342366" y="1601748"/>
                      <a:pt x="3357422" y="1527999"/>
                    </a:cubicBezTo>
                    <a:cubicBezTo>
                      <a:pt x="3494752" y="854707"/>
                      <a:pt x="3658430" y="288442"/>
                      <a:pt x="3861684" y="56246"/>
                    </a:cubicBezTo>
                    <a:cubicBezTo>
                      <a:pt x="3874051" y="42183"/>
                      <a:pt x="3872760" y="20821"/>
                      <a:pt x="3858780" y="8476"/>
                    </a:cubicBezTo>
                    <a:cubicBezTo>
                      <a:pt x="3844800" y="-3869"/>
                      <a:pt x="3823291" y="-2581"/>
                      <a:pt x="3810924" y="11374"/>
                    </a:cubicBezTo>
                    <a:cubicBezTo>
                      <a:pt x="3599928" y="246576"/>
                      <a:pt x="3418936" y="822288"/>
                      <a:pt x="3272249" y="1510287"/>
                    </a:cubicBezTo>
                    <a:cubicBezTo>
                      <a:pt x="3219877" y="1755472"/>
                      <a:pt x="3172021" y="2015149"/>
                      <a:pt x="3128251" y="2278261"/>
                    </a:cubicBezTo>
                    <a:cubicBezTo>
                      <a:pt x="3126638" y="2229310"/>
                      <a:pt x="3124810" y="2180251"/>
                      <a:pt x="3120831" y="2131622"/>
                    </a:cubicBezTo>
                    <a:cubicBezTo>
                      <a:pt x="3107173" y="1964373"/>
                      <a:pt x="3077815" y="1800880"/>
                      <a:pt x="3025227" y="1650055"/>
                    </a:cubicBezTo>
                    <a:cubicBezTo>
                      <a:pt x="2992964" y="1560311"/>
                      <a:pt x="2923170" y="1440617"/>
                      <a:pt x="2831330" y="1377174"/>
                    </a:cubicBezTo>
                    <a:cubicBezTo>
                      <a:pt x="2761320" y="1328760"/>
                      <a:pt x="2679374" y="1310725"/>
                      <a:pt x="2591405" y="1352269"/>
                    </a:cubicBezTo>
                    <a:cubicBezTo>
                      <a:pt x="2509028" y="1391237"/>
                      <a:pt x="2455688" y="1486455"/>
                      <a:pt x="2449665" y="1582103"/>
                    </a:cubicBezTo>
                    <a:cubicBezTo>
                      <a:pt x="2443428" y="1681186"/>
                      <a:pt x="2485799" y="1778015"/>
                      <a:pt x="2586458" y="1812259"/>
                    </a:cubicBezTo>
                    <a:cubicBezTo>
                      <a:pt x="2656790" y="1836091"/>
                      <a:pt x="2713464" y="1809790"/>
                      <a:pt x="2746265" y="1762342"/>
                    </a:cubicBezTo>
                    <a:cubicBezTo>
                      <a:pt x="2776268" y="1719188"/>
                      <a:pt x="2785732" y="1657355"/>
                      <a:pt x="2764009" y="1602607"/>
                    </a:cubicBezTo>
                    <a:cubicBezTo>
                      <a:pt x="2758847" y="1589725"/>
                      <a:pt x="2723466" y="1529180"/>
                      <a:pt x="2703463" y="1513937"/>
                    </a:cubicBezTo>
                    <a:cubicBezTo>
                      <a:pt x="2682600" y="1498049"/>
                      <a:pt x="2664103" y="1502772"/>
                      <a:pt x="2652596" y="1513507"/>
                    </a:cubicBezTo>
                    <a:cubicBezTo>
                      <a:pt x="2639261" y="1525530"/>
                      <a:pt x="2638293" y="1546034"/>
                      <a:pt x="2650230" y="1559345"/>
                    </a:cubicBezTo>
                    <a:cubicBezTo>
                      <a:pt x="2653779" y="1563210"/>
                      <a:pt x="2658833" y="1563317"/>
                      <a:pt x="2663458" y="1565142"/>
                    </a:cubicBezTo>
                    <a:cubicBezTo>
                      <a:pt x="2666254" y="1562029"/>
                      <a:pt x="2669910" y="1564069"/>
                      <a:pt x="2673889" y="1569006"/>
                    </a:cubicBezTo>
                    <a:cubicBezTo>
                      <a:pt x="2673352" y="1569006"/>
                      <a:pt x="2672706" y="1568899"/>
                      <a:pt x="2672169" y="1568899"/>
                    </a:cubicBezTo>
                    <a:cubicBezTo>
                      <a:pt x="2673029" y="1569006"/>
                      <a:pt x="2673674" y="1569973"/>
                      <a:pt x="2674642" y="1569973"/>
                    </a:cubicBezTo>
                    <a:cubicBezTo>
                      <a:pt x="2685611" y="1584787"/>
                      <a:pt x="2698409" y="1620427"/>
                      <a:pt x="2700667" y="1626653"/>
                    </a:cubicBezTo>
                    <a:cubicBezTo>
                      <a:pt x="2712604" y="1659394"/>
                      <a:pt x="2706474" y="1695893"/>
                      <a:pt x="2688085" y="1721012"/>
                    </a:cubicBezTo>
                    <a:cubicBezTo>
                      <a:pt x="2671953" y="1743019"/>
                      <a:pt x="2644530" y="1753861"/>
                      <a:pt x="2611515" y="1741731"/>
                    </a:cubicBezTo>
                    <a:cubicBezTo>
                      <a:pt x="2546668" y="1717899"/>
                      <a:pt x="2524729" y="1652309"/>
                      <a:pt x="2530321" y="1588007"/>
                    </a:cubicBezTo>
                    <a:cubicBezTo>
                      <a:pt x="2535914" y="1522417"/>
                      <a:pt x="2570112" y="1455539"/>
                      <a:pt x="2627324" y="1429883"/>
                    </a:cubicBezTo>
                    <a:cubicBezTo>
                      <a:pt x="2683998" y="1404334"/>
                      <a:pt x="2735725" y="1418611"/>
                      <a:pt x="2780032" y="1450171"/>
                    </a:cubicBezTo>
                    <a:cubicBezTo>
                      <a:pt x="2856064" y="1504168"/>
                      <a:pt x="2912201" y="1605505"/>
                      <a:pt x="2938548" y="1680757"/>
                    </a:cubicBezTo>
                    <a:cubicBezTo>
                      <a:pt x="2990491" y="1824068"/>
                      <a:pt x="3019097" y="1979938"/>
                      <a:pt x="3035121" y="2139351"/>
                    </a:cubicBezTo>
                    <a:cubicBezTo>
                      <a:pt x="3057274" y="2360812"/>
                      <a:pt x="3054586" y="2588499"/>
                      <a:pt x="3048563" y="2800513"/>
                    </a:cubicBezTo>
                    <a:cubicBezTo>
                      <a:pt x="3040283" y="2857730"/>
                      <a:pt x="3030819" y="2915591"/>
                      <a:pt x="3022968" y="2972486"/>
                    </a:cubicBezTo>
                    <a:cubicBezTo>
                      <a:pt x="2926827" y="3668214"/>
                      <a:pt x="2857785" y="4323472"/>
                      <a:pt x="2808423" y="4736980"/>
                    </a:cubicBezTo>
                    <a:cubicBezTo>
                      <a:pt x="2788958" y="4900149"/>
                      <a:pt x="2773580" y="5023494"/>
                      <a:pt x="2760675" y="5096705"/>
                    </a:cubicBezTo>
                    <a:cubicBezTo>
                      <a:pt x="2726692" y="5174319"/>
                      <a:pt x="2693999" y="5252147"/>
                      <a:pt x="2664103" y="5330082"/>
                    </a:cubicBezTo>
                    <a:cubicBezTo>
                      <a:pt x="2592373" y="5517943"/>
                      <a:pt x="2526988" y="5707950"/>
                      <a:pt x="2468162" y="5899997"/>
                    </a:cubicBezTo>
                    <a:cubicBezTo>
                      <a:pt x="2409445" y="6091937"/>
                      <a:pt x="2357180" y="6285809"/>
                      <a:pt x="2310937" y="6481399"/>
                    </a:cubicBezTo>
                    <a:cubicBezTo>
                      <a:pt x="2294376" y="6551927"/>
                      <a:pt x="2278567" y="6622777"/>
                      <a:pt x="2264371" y="6693842"/>
                    </a:cubicBezTo>
                    <a:cubicBezTo>
                      <a:pt x="2250069" y="6765014"/>
                      <a:pt x="2237271" y="6836616"/>
                      <a:pt x="2226624" y="6908540"/>
                    </a:cubicBezTo>
                    <a:cubicBezTo>
                      <a:pt x="2220925" y="6947293"/>
                      <a:pt x="2220602" y="7035749"/>
                      <a:pt x="2219419" y="7079868"/>
                    </a:cubicBezTo>
                    <a:cubicBezTo>
                      <a:pt x="2216085" y="7085665"/>
                      <a:pt x="2214472" y="7092536"/>
                      <a:pt x="2215333" y="7099729"/>
                    </a:cubicBezTo>
                    <a:cubicBezTo>
                      <a:pt x="2218882" y="7133221"/>
                      <a:pt x="2242003" y="7139770"/>
                      <a:pt x="2244476" y="7140199"/>
                    </a:cubicBezTo>
                    <a:cubicBezTo>
                      <a:pt x="2248133" y="7140843"/>
                      <a:pt x="2281040" y="7137193"/>
                      <a:pt x="2283729" y="7102412"/>
                    </a:cubicBezTo>
                    <a:cubicBezTo>
                      <a:pt x="2286095" y="7072032"/>
                      <a:pt x="2286310" y="6962537"/>
                      <a:pt x="2293408" y="6918845"/>
                    </a:cubicBezTo>
                    <a:cubicBezTo>
                      <a:pt x="2304807" y="6848210"/>
                      <a:pt x="2318250" y="6777897"/>
                      <a:pt x="2333198" y="6708012"/>
                    </a:cubicBezTo>
                    <a:cubicBezTo>
                      <a:pt x="2348146" y="6637914"/>
                      <a:pt x="2364600" y="6568137"/>
                      <a:pt x="2381914" y="6498467"/>
                    </a:cubicBezTo>
                    <a:cubicBezTo>
                      <a:pt x="2429985" y="6305132"/>
                      <a:pt x="2484186" y="6113407"/>
                      <a:pt x="2544409" y="5923721"/>
                    </a:cubicBezTo>
                    <a:cubicBezTo>
                      <a:pt x="2584630" y="5797157"/>
                      <a:pt x="2628507" y="5671881"/>
                      <a:pt x="2674212" y="5547249"/>
                    </a:cubicBezTo>
                    <a:cubicBezTo>
                      <a:pt x="2703248" y="5502377"/>
                      <a:pt x="2738091" y="5460403"/>
                      <a:pt x="2776806" y="5420899"/>
                    </a:cubicBezTo>
                    <a:cubicBezTo>
                      <a:pt x="2840471" y="5355953"/>
                      <a:pt x="2912631" y="5297341"/>
                      <a:pt x="2979092" y="5242271"/>
                    </a:cubicBezTo>
                    <a:cubicBezTo>
                      <a:pt x="3210198" y="5050116"/>
                      <a:pt x="3569494" y="4827582"/>
                      <a:pt x="3917283" y="4770043"/>
                    </a:cubicBezTo>
                    <a:cubicBezTo>
                      <a:pt x="4146776" y="4732149"/>
                      <a:pt x="4371645" y="4766715"/>
                      <a:pt x="4547690" y="4939976"/>
                    </a:cubicBezTo>
                    <a:cubicBezTo>
                      <a:pt x="4665771" y="5054625"/>
                      <a:pt x="4643725" y="5219513"/>
                      <a:pt x="4558767" y="5343501"/>
                    </a:cubicBezTo>
                    <a:cubicBezTo>
                      <a:pt x="4473164" y="5468348"/>
                      <a:pt x="4322499" y="5555729"/>
                      <a:pt x="4171295" y="5510428"/>
                    </a:cubicBezTo>
                    <a:cubicBezTo>
                      <a:pt x="4152045" y="5504739"/>
                      <a:pt x="4135699" y="5494648"/>
                      <a:pt x="4122579" y="5481229"/>
                    </a:cubicBezTo>
                    <a:cubicBezTo>
                      <a:pt x="4108706" y="5467060"/>
                      <a:pt x="4098060" y="5449561"/>
                      <a:pt x="4091070" y="5430131"/>
                    </a:cubicBezTo>
                    <a:cubicBezTo>
                      <a:pt x="4073648" y="5381825"/>
                      <a:pt x="4077197" y="5316234"/>
                      <a:pt x="4100426" y="5263526"/>
                    </a:cubicBezTo>
                    <a:cubicBezTo>
                      <a:pt x="4121826" y="5215004"/>
                      <a:pt x="4160541" y="5176466"/>
                      <a:pt x="4218829" y="5180330"/>
                    </a:cubicBezTo>
                    <a:cubicBezTo>
                      <a:pt x="4246789" y="5182048"/>
                      <a:pt x="4284644" y="5194179"/>
                      <a:pt x="4311422" y="5214467"/>
                    </a:cubicBezTo>
                    <a:cubicBezTo>
                      <a:pt x="4331532" y="5229711"/>
                      <a:pt x="4345943" y="5250214"/>
                      <a:pt x="4332285" y="5275979"/>
                    </a:cubicBezTo>
                    <a:cubicBezTo>
                      <a:pt x="4323467" y="5292403"/>
                      <a:pt x="4329596" y="5312906"/>
                      <a:pt x="4346050" y="5321816"/>
                    </a:cubicBezTo>
                    <a:cubicBezTo>
                      <a:pt x="4362504" y="5330726"/>
                      <a:pt x="4383045" y="5324607"/>
                      <a:pt x="4391971" y="5308183"/>
                    </a:cubicBezTo>
                    <a:cubicBezTo>
                      <a:pt x="4419501" y="5258373"/>
                      <a:pt x="4407241" y="5214682"/>
                      <a:pt x="4376485" y="5179901"/>
                    </a:cubicBezTo>
                    <a:cubicBezTo>
                      <a:pt x="4340028" y="5138679"/>
                      <a:pt x="4272169" y="5112271"/>
                      <a:pt x="4224098" y="5108407"/>
                    </a:cubicBezTo>
                    <a:cubicBezTo>
                      <a:pt x="4149357" y="5102288"/>
                      <a:pt x="4092468" y="5137820"/>
                      <a:pt x="4054613" y="5192031"/>
                    </a:cubicBezTo>
                    <a:cubicBezTo>
                      <a:pt x="4002778" y="5266210"/>
                      <a:pt x="3989658" y="5377638"/>
                      <a:pt x="4016543" y="5456217"/>
                    </a:cubicBezTo>
                    <a:cubicBezTo>
                      <a:pt x="4026975" y="5486919"/>
                      <a:pt x="4043429" y="5514400"/>
                      <a:pt x="4064937" y="5536944"/>
                    </a:cubicBezTo>
                    <a:cubicBezTo>
                      <a:pt x="4086983" y="5560131"/>
                      <a:pt x="4114728" y="5577843"/>
                      <a:pt x="4147421" y="5588149"/>
                    </a:cubicBezTo>
                    <a:cubicBezTo>
                      <a:pt x="4333575" y="5646547"/>
                      <a:pt x="4523816" y="5546712"/>
                      <a:pt x="4631143" y="5393418"/>
                    </a:cubicBezTo>
                    <a:cubicBezTo>
                      <a:pt x="4742017" y="5235078"/>
                      <a:pt x="4762558" y="5023279"/>
                      <a:pt x="4611893" y="4874708"/>
                    </a:cubicBezTo>
                    <a:cubicBezTo>
                      <a:pt x="4412726" y="4680729"/>
                      <a:pt x="4160326" y="4638219"/>
                      <a:pt x="3902442" y="4683412"/>
                    </a:cubicBezTo>
                    <a:cubicBezTo>
                      <a:pt x="3541103" y="4746749"/>
                      <a:pt x="3169655" y="4983345"/>
                      <a:pt x="2931989" y="5186557"/>
                    </a:cubicBezTo>
                    <a:cubicBezTo>
                      <a:pt x="2870798" y="5239265"/>
                      <a:pt x="2805412" y="5295623"/>
                      <a:pt x="2745727" y="5356382"/>
                    </a:cubicBezTo>
                    <a:cubicBezTo>
                      <a:pt x="2878971" y="5016194"/>
                      <a:pt x="3052973" y="4679656"/>
                      <a:pt x="3259775" y="4359541"/>
                    </a:cubicBezTo>
                    <a:cubicBezTo>
                      <a:pt x="3395277" y="4149781"/>
                      <a:pt x="3544867" y="3946999"/>
                      <a:pt x="3707469" y="3755381"/>
                    </a:cubicBezTo>
                    <a:close/>
                    <a:moveTo>
                      <a:pt x="3771134" y="2660959"/>
                    </a:moveTo>
                    <a:cubicBezTo>
                      <a:pt x="3771134" y="2660530"/>
                      <a:pt x="3772209" y="2661067"/>
                      <a:pt x="3772747" y="2661282"/>
                    </a:cubicBezTo>
                    <a:lnTo>
                      <a:pt x="3773822" y="2661496"/>
                    </a:lnTo>
                    <a:cubicBezTo>
                      <a:pt x="3772317" y="2662355"/>
                      <a:pt x="3771026" y="2662570"/>
                      <a:pt x="3771134" y="2660959"/>
                    </a:cubicBezTo>
                    <a:close/>
                    <a:moveTo>
                      <a:pt x="3771241" y="1674745"/>
                    </a:moveTo>
                    <a:cubicBezTo>
                      <a:pt x="3771349" y="1675389"/>
                      <a:pt x="3771457" y="1676141"/>
                      <a:pt x="3771457" y="1676785"/>
                    </a:cubicBezTo>
                    <a:cubicBezTo>
                      <a:pt x="3771457" y="1679898"/>
                      <a:pt x="3770919" y="1682796"/>
                      <a:pt x="3769844" y="1685480"/>
                    </a:cubicBezTo>
                    <a:cubicBezTo>
                      <a:pt x="3771349" y="1682260"/>
                      <a:pt x="3771994" y="1678717"/>
                      <a:pt x="3771241" y="1674745"/>
                    </a:cubicBezTo>
                    <a:close/>
                    <a:moveTo>
                      <a:pt x="3923520" y="1389197"/>
                    </a:moveTo>
                    <a:lnTo>
                      <a:pt x="3922445" y="1389519"/>
                    </a:lnTo>
                    <a:lnTo>
                      <a:pt x="3921477" y="1389734"/>
                    </a:lnTo>
                    <a:cubicBezTo>
                      <a:pt x="3922122" y="1389627"/>
                      <a:pt x="3922767" y="1389412"/>
                      <a:pt x="3923520" y="1389197"/>
                    </a:cubicBezTo>
                    <a:close/>
                    <a:moveTo>
                      <a:pt x="3928897" y="1386836"/>
                    </a:moveTo>
                    <a:lnTo>
                      <a:pt x="3929650" y="1386406"/>
                    </a:lnTo>
                    <a:cubicBezTo>
                      <a:pt x="3929758" y="1386836"/>
                      <a:pt x="3929005" y="1387050"/>
                      <a:pt x="3928359" y="1387157"/>
                    </a:cubicBezTo>
                    <a:lnTo>
                      <a:pt x="3928897" y="1386836"/>
                    </a:lnTo>
                    <a:close/>
                    <a:moveTo>
                      <a:pt x="3768660" y="1666157"/>
                    </a:moveTo>
                    <a:cubicBezTo>
                      <a:pt x="3767693" y="1664547"/>
                      <a:pt x="3766617" y="1662937"/>
                      <a:pt x="3765327" y="1661649"/>
                    </a:cubicBezTo>
                    <a:cubicBezTo>
                      <a:pt x="3766940" y="1659931"/>
                      <a:pt x="3767908" y="1663366"/>
                      <a:pt x="3768660" y="1666157"/>
                    </a:cubicBezTo>
                    <a:close/>
                    <a:moveTo>
                      <a:pt x="1276927" y="2431126"/>
                    </a:moveTo>
                    <a:cubicBezTo>
                      <a:pt x="1320803" y="2447872"/>
                      <a:pt x="1363927" y="2469878"/>
                      <a:pt x="1406729" y="2494247"/>
                    </a:cubicBezTo>
                    <a:cubicBezTo>
                      <a:pt x="1507280" y="2551571"/>
                      <a:pt x="1604928" y="2622958"/>
                      <a:pt x="1698919" y="2678672"/>
                    </a:cubicBezTo>
                    <a:cubicBezTo>
                      <a:pt x="1765379" y="2717425"/>
                      <a:pt x="1831517" y="2756393"/>
                      <a:pt x="1897870" y="2795145"/>
                    </a:cubicBezTo>
                    <a:cubicBezTo>
                      <a:pt x="1863350" y="2799547"/>
                      <a:pt x="1821731" y="2799761"/>
                      <a:pt x="1777424" y="2797829"/>
                    </a:cubicBezTo>
                    <a:cubicBezTo>
                      <a:pt x="1763336" y="2797185"/>
                      <a:pt x="1749033" y="2796434"/>
                      <a:pt x="1734838" y="2795682"/>
                    </a:cubicBezTo>
                    <a:cubicBezTo>
                      <a:pt x="1720535" y="2794824"/>
                      <a:pt x="1706339" y="2794072"/>
                      <a:pt x="1692251" y="2792998"/>
                    </a:cubicBezTo>
                    <a:cubicBezTo>
                      <a:pt x="1641169" y="2789134"/>
                      <a:pt x="1592560" y="2782264"/>
                      <a:pt x="1556642" y="2766591"/>
                    </a:cubicBezTo>
                    <a:cubicBezTo>
                      <a:pt x="1545242" y="2760794"/>
                      <a:pt x="1531262" y="2765302"/>
                      <a:pt x="1525455" y="2776681"/>
                    </a:cubicBezTo>
                    <a:cubicBezTo>
                      <a:pt x="1519647" y="2788061"/>
                      <a:pt x="1524164" y="2801908"/>
                      <a:pt x="1535564" y="2807705"/>
                    </a:cubicBezTo>
                    <a:cubicBezTo>
                      <a:pt x="1560943" y="2822734"/>
                      <a:pt x="1592560" y="2835079"/>
                      <a:pt x="1627942" y="2844311"/>
                    </a:cubicBezTo>
                    <a:cubicBezTo>
                      <a:pt x="1657946" y="2852041"/>
                      <a:pt x="1690423" y="2857837"/>
                      <a:pt x="1723331" y="2860306"/>
                    </a:cubicBezTo>
                    <a:cubicBezTo>
                      <a:pt x="1749141" y="2862239"/>
                      <a:pt x="1775166" y="2862024"/>
                      <a:pt x="1800223" y="2860414"/>
                    </a:cubicBezTo>
                    <a:cubicBezTo>
                      <a:pt x="1842917" y="2857730"/>
                      <a:pt x="1882600" y="2850645"/>
                      <a:pt x="1914754" y="2841842"/>
                    </a:cubicBezTo>
                    <a:cubicBezTo>
                      <a:pt x="1927014" y="2839373"/>
                      <a:pt x="1934219" y="2827780"/>
                      <a:pt x="1933036" y="2815757"/>
                    </a:cubicBezTo>
                    <a:cubicBezTo>
                      <a:pt x="1946156" y="2823378"/>
                      <a:pt x="1959384" y="2831215"/>
                      <a:pt x="1972504" y="2838837"/>
                    </a:cubicBezTo>
                    <a:cubicBezTo>
                      <a:pt x="2033588" y="2874154"/>
                      <a:pt x="2094994" y="2908828"/>
                      <a:pt x="2156508" y="2943180"/>
                    </a:cubicBezTo>
                    <a:cubicBezTo>
                      <a:pt x="2157475" y="2943716"/>
                      <a:pt x="2158443" y="2944253"/>
                      <a:pt x="2159411" y="2944683"/>
                    </a:cubicBezTo>
                    <a:cubicBezTo>
                      <a:pt x="2155002" y="2944683"/>
                      <a:pt x="2150700" y="2944468"/>
                      <a:pt x="2146291" y="2944468"/>
                    </a:cubicBezTo>
                    <a:cubicBezTo>
                      <a:pt x="2131020" y="2944575"/>
                      <a:pt x="2115749" y="2944790"/>
                      <a:pt x="2100371" y="2945649"/>
                    </a:cubicBezTo>
                    <a:cubicBezTo>
                      <a:pt x="2087681" y="2946293"/>
                      <a:pt x="2074884" y="2947366"/>
                      <a:pt x="2062301" y="2948762"/>
                    </a:cubicBezTo>
                    <a:cubicBezTo>
                      <a:pt x="2049504" y="2950157"/>
                      <a:pt x="2037029" y="2952197"/>
                      <a:pt x="2024339" y="2954022"/>
                    </a:cubicBezTo>
                    <a:cubicBezTo>
                      <a:pt x="2021005" y="2954559"/>
                      <a:pt x="1966374" y="2962073"/>
                      <a:pt x="1944651" y="2963254"/>
                    </a:cubicBezTo>
                    <a:cubicBezTo>
                      <a:pt x="1944006" y="2963254"/>
                      <a:pt x="1943038" y="2963469"/>
                      <a:pt x="1942393" y="2963683"/>
                    </a:cubicBezTo>
                    <a:lnTo>
                      <a:pt x="1942608" y="2963790"/>
                    </a:lnTo>
                    <a:lnTo>
                      <a:pt x="1942285" y="2963683"/>
                    </a:lnTo>
                    <a:cubicBezTo>
                      <a:pt x="1941425" y="2963898"/>
                      <a:pt x="1940780" y="2964005"/>
                      <a:pt x="1940780" y="2963576"/>
                    </a:cubicBezTo>
                    <a:cubicBezTo>
                      <a:pt x="1940780" y="2963469"/>
                      <a:pt x="1940887" y="2963361"/>
                      <a:pt x="1940887" y="2963361"/>
                    </a:cubicBezTo>
                    <a:cubicBezTo>
                      <a:pt x="1929057" y="2960248"/>
                      <a:pt x="1916690" y="2967011"/>
                      <a:pt x="1912926" y="2978820"/>
                    </a:cubicBezTo>
                    <a:cubicBezTo>
                      <a:pt x="1909377" y="2987300"/>
                      <a:pt x="1910345" y="2999753"/>
                      <a:pt x="1927552" y="3008018"/>
                    </a:cubicBezTo>
                    <a:cubicBezTo>
                      <a:pt x="1929810" y="3009092"/>
                      <a:pt x="1935295" y="3010166"/>
                      <a:pt x="1943145" y="3011024"/>
                    </a:cubicBezTo>
                    <a:cubicBezTo>
                      <a:pt x="1966374" y="3013815"/>
                      <a:pt x="2026060" y="3014674"/>
                      <a:pt x="2029716" y="3014674"/>
                    </a:cubicBezTo>
                    <a:cubicBezTo>
                      <a:pt x="2042406" y="3014137"/>
                      <a:pt x="2054988" y="3014030"/>
                      <a:pt x="2067678" y="3013279"/>
                    </a:cubicBezTo>
                    <a:cubicBezTo>
                      <a:pt x="2080368" y="3012527"/>
                      <a:pt x="2092950" y="3011561"/>
                      <a:pt x="2105533" y="3010273"/>
                    </a:cubicBezTo>
                    <a:cubicBezTo>
                      <a:pt x="2120696" y="3008663"/>
                      <a:pt x="2135752" y="3006408"/>
                      <a:pt x="2150915" y="3004261"/>
                    </a:cubicBezTo>
                    <a:cubicBezTo>
                      <a:pt x="2173607" y="3000933"/>
                      <a:pt x="2195975" y="2996961"/>
                      <a:pt x="2218666" y="2993419"/>
                    </a:cubicBezTo>
                    <a:cubicBezTo>
                      <a:pt x="2225119" y="2992990"/>
                      <a:pt x="2230819" y="2989876"/>
                      <a:pt x="2234798" y="2985475"/>
                    </a:cubicBezTo>
                    <a:cubicBezTo>
                      <a:pt x="2363202" y="3056326"/>
                      <a:pt x="2491822" y="3126424"/>
                      <a:pt x="2621947" y="3194698"/>
                    </a:cubicBezTo>
                    <a:cubicBezTo>
                      <a:pt x="2633669" y="3201032"/>
                      <a:pt x="2648402" y="3196738"/>
                      <a:pt x="2654747" y="3185037"/>
                    </a:cubicBezTo>
                    <a:cubicBezTo>
                      <a:pt x="2661199" y="3173335"/>
                      <a:pt x="2656790" y="3158629"/>
                      <a:pt x="2645068" y="3152295"/>
                    </a:cubicBezTo>
                    <a:cubicBezTo>
                      <a:pt x="2516018" y="3079727"/>
                      <a:pt x="2388582" y="3005120"/>
                      <a:pt x="2260930" y="2930727"/>
                    </a:cubicBezTo>
                    <a:cubicBezTo>
                      <a:pt x="2260500" y="2930405"/>
                      <a:pt x="2259962" y="2930190"/>
                      <a:pt x="2259532" y="2929868"/>
                    </a:cubicBezTo>
                    <a:cubicBezTo>
                      <a:pt x="2264371" y="2925574"/>
                      <a:pt x="2268243" y="2919241"/>
                      <a:pt x="2268566" y="2907647"/>
                    </a:cubicBezTo>
                    <a:cubicBezTo>
                      <a:pt x="2268888" y="2897020"/>
                      <a:pt x="2265124" y="2868680"/>
                      <a:pt x="2264479" y="2865996"/>
                    </a:cubicBezTo>
                    <a:cubicBezTo>
                      <a:pt x="2261468" y="2854080"/>
                      <a:pt x="2257489" y="2842594"/>
                      <a:pt x="2253080" y="2831107"/>
                    </a:cubicBezTo>
                    <a:cubicBezTo>
                      <a:pt x="2248993" y="2820158"/>
                      <a:pt x="2244261" y="2809530"/>
                      <a:pt x="2239530" y="2798795"/>
                    </a:cubicBezTo>
                    <a:cubicBezTo>
                      <a:pt x="2233507" y="2785484"/>
                      <a:pt x="2227592" y="2772065"/>
                      <a:pt x="2220925" y="2759076"/>
                    </a:cubicBezTo>
                    <a:cubicBezTo>
                      <a:pt x="2214365" y="2746087"/>
                      <a:pt x="2207375" y="2733312"/>
                      <a:pt x="2200062" y="2720860"/>
                    </a:cubicBezTo>
                    <a:cubicBezTo>
                      <a:pt x="2191351" y="2705939"/>
                      <a:pt x="2181995" y="2691339"/>
                      <a:pt x="2172746" y="2676740"/>
                    </a:cubicBezTo>
                    <a:cubicBezTo>
                      <a:pt x="2158981" y="2655055"/>
                      <a:pt x="2144786" y="2633800"/>
                      <a:pt x="2131450" y="2611794"/>
                    </a:cubicBezTo>
                    <a:cubicBezTo>
                      <a:pt x="2125428" y="2599878"/>
                      <a:pt x="2110802" y="2595155"/>
                      <a:pt x="2098973" y="2601273"/>
                    </a:cubicBezTo>
                    <a:cubicBezTo>
                      <a:pt x="2087036" y="2607285"/>
                      <a:pt x="2082304" y="2621777"/>
                      <a:pt x="2088326" y="2633693"/>
                    </a:cubicBezTo>
                    <a:cubicBezTo>
                      <a:pt x="2102629" y="2667186"/>
                      <a:pt x="2117363" y="2700249"/>
                      <a:pt x="2133494" y="2732883"/>
                    </a:cubicBezTo>
                    <a:cubicBezTo>
                      <a:pt x="2139839" y="2745765"/>
                      <a:pt x="2146291" y="2758540"/>
                      <a:pt x="2153281" y="2771099"/>
                    </a:cubicBezTo>
                    <a:cubicBezTo>
                      <a:pt x="2163498" y="2789671"/>
                      <a:pt x="2174790" y="2807705"/>
                      <a:pt x="2185006" y="2826384"/>
                    </a:cubicBezTo>
                    <a:cubicBezTo>
                      <a:pt x="2191566" y="2837548"/>
                      <a:pt x="2198126" y="2848713"/>
                      <a:pt x="2204041" y="2860306"/>
                    </a:cubicBezTo>
                    <a:cubicBezTo>
                      <a:pt x="2207912" y="2867606"/>
                      <a:pt x="2211569" y="2874906"/>
                      <a:pt x="2214795" y="2882527"/>
                    </a:cubicBezTo>
                    <a:cubicBezTo>
                      <a:pt x="2215225" y="2883708"/>
                      <a:pt x="2221247" y="2894873"/>
                      <a:pt x="2223183" y="2902602"/>
                    </a:cubicBezTo>
                    <a:lnTo>
                      <a:pt x="2222861" y="2903460"/>
                    </a:lnTo>
                    <a:lnTo>
                      <a:pt x="2222646" y="2903997"/>
                    </a:lnTo>
                    <a:lnTo>
                      <a:pt x="2223291" y="2903031"/>
                    </a:lnTo>
                    <a:cubicBezTo>
                      <a:pt x="2223936" y="2905822"/>
                      <a:pt x="2223076" y="2907110"/>
                      <a:pt x="2222108" y="2908184"/>
                    </a:cubicBezTo>
                    <a:cubicBezTo>
                      <a:pt x="2222000" y="2908077"/>
                      <a:pt x="2221893" y="2908077"/>
                      <a:pt x="2221678" y="2907969"/>
                    </a:cubicBezTo>
                    <a:cubicBezTo>
                      <a:pt x="2221893" y="2906681"/>
                      <a:pt x="2222108" y="2905286"/>
                      <a:pt x="2222646" y="2903997"/>
                    </a:cubicBezTo>
                    <a:cubicBezTo>
                      <a:pt x="2221893" y="2905071"/>
                      <a:pt x="2221247" y="2906252"/>
                      <a:pt x="2220710" y="2907325"/>
                    </a:cubicBezTo>
                    <a:cubicBezTo>
                      <a:pt x="2148980" y="2865459"/>
                      <a:pt x="2077357" y="2823486"/>
                      <a:pt x="2005304" y="2782156"/>
                    </a:cubicBezTo>
                    <a:cubicBezTo>
                      <a:pt x="1988528" y="2772495"/>
                      <a:pt x="1971429" y="2763048"/>
                      <a:pt x="1954545" y="2753494"/>
                    </a:cubicBezTo>
                    <a:cubicBezTo>
                      <a:pt x="1956481" y="2749630"/>
                      <a:pt x="1958524" y="2745658"/>
                      <a:pt x="1957986" y="2740934"/>
                    </a:cubicBezTo>
                    <a:cubicBezTo>
                      <a:pt x="1956481" y="2729878"/>
                      <a:pt x="1932069" y="2664287"/>
                      <a:pt x="1926584" y="2652479"/>
                    </a:cubicBezTo>
                    <a:cubicBezTo>
                      <a:pt x="1914324" y="2627359"/>
                      <a:pt x="1901742" y="2602025"/>
                      <a:pt x="1887224" y="2577657"/>
                    </a:cubicBezTo>
                    <a:cubicBezTo>
                      <a:pt x="1877760" y="2561447"/>
                      <a:pt x="1867544" y="2545667"/>
                      <a:pt x="1856682" y="2530423"/>
                    </a:cubicBezTo>
                    <a:cubicBezTo>
                      <a:pt x="1829367" y="2491885"/>
                      <a:pt x="1798932" y="2456138"/>
                      <a:pt x="1768498" y="2421142"/>
                    </a:cubicBezTo>
                    <a:cubicBezTo>
                      <a:pt x="1760325" y="2410622"/>
                      <a:pt x="1745162" y="2408690"/>
                      <a:pt x="1734623" y="2416848"/>
                    </a:cubicBezTo>
                    <a:cubicBezTo>
                      <a:pt x="1724084" y="2425007"/>
                      <a:pt x="1722148" y="2440143"/>
                      <a:pt x="1730213" y="2450663"/>
                    </a:cubicBezTo>
                    <a:lnTo>
                      <a:pt x="1875287" y="2680068"/>
                    </a:lnTo>
                    <a:cubicBezTo>
                      <a:pt x="1880449" y="2688226"/>
                      <a:pt x="1882384" y="2701322"/>
                      <a:pt x="1885073" y="2713024"/>
                    </a:cubicBezTo>
                    <a:cubicBezTo>
                      <a:pt x="1885181" y="2713453"/>
                      <a:pt x="1885288" y="2713882"/>
                      <a:pt x="1885396" y="2714312"/>
                    </a:cubicBezTo>
                    <a:cubicBezTo>
                      <a:pt x="1833346" y="2684898"/>
                      <a:pt x="1781296" y="2655377"/>
                      <a:pt x="1729246" y="2625964"/>
                    </a:cubicBezTo>
                    <a:cubicBezTo>
                      <a:pt x="1633426" y="2572826"/>
                      <a:pt x="1533843" y="2503801"/>
                      <a:pt x="1431464" y="2449375"/>
                    </a:cubicBezTo>
                    <a:cubicBezTo>
                      <a:pt x="1385758" y="2425114"/>
                      <a:pt x="1339408" y="2403644"/>
                      <a:pt x="1292843" y="2387542"/>
                    </a:cubicBezTo>
                    <a:cubicBezTo>
                      <a:pt x="1280798" y="2383248"/>
                      <a:pt x="1267463" y="2389367"/>
                      <a:pt x="1263161" y="2401390"/>
                    </a:cubicBezTo>
                    <a:cubicBezTo>
                      <a:pt x="1258752" y="2413520"/>
                      <a:pt x="1264989" y="2426724"/>
                      <a:pt x="1276927" y="2431126"/>
                    </a:cubicBezTo>
                    <a:close/>
                    <a:moveTo>
                      <a:pt x="2250176" y="2889613"/>
                    </a:moveTo>
                    <a:lnTo>
                      <a:pt x="2249961" y="2889613"/>
                    </a:lnTo>
                    <a:lnTo>
                      <a:pt x="2249854" y="2889505"/>
                    </a:lnTo>
                    <a:lnTo>
                      <a:pt x="2250176" y="2889613"/>
                    </a:lnTo>
                    <a:close/>
                    <a:moveTo>
                      <a:pt x="2228668" y="2895087"/>
                    </a:moveTo>
                    <a:cubicBezTo>
                      <a:pt x="2230926" y="2892940"/>
                      <a:pt x="2233615" y="2891330"/>
                      <a:pt x="2236411" y="2890364"/>
                    </a:cubicBezTo>
                    <a:cubicBezTo>
                      <a:pt x="2232647" y="2891437"/>
                      <a:pt x="2229098" y="2893477"/>
                      <a:pt x="2226409" y="2897342"/>
                    </a:cubicBezTo>
                    <a:cubicBezTo>
                      <a:pt x="2227055" y="2896590"/>
                      <a:pt x="2227808" y="2895839"/>
                      <a:pt x="2228668" y="2895087"/>
                    </a:cubicBezTo>
                    <a:close/>
                    <a:moveTo>
                      <a:pt x="1942285" y="2963790"/>
                    </a:moveTo>
                    <a:lnTo>
                      <a:pt x="1940887" y="2963469"/>
                    </a:lnTo>
                    <a:cubicBezTo>
                      <a:pt x="1941102" y="2963039"/>
                      <a:pt x="1941747" y="2963361"/>
                      <a:pt x="1942393" y="2963790"/>
                    </a:cubicBezTo>
                    <a:lnTo>
                      <a:pt x="1942285" y="2963790"/>
                    </a:lnTo>
                    <a:close/>
                    <a:moveTo>
                      <a:pt x="2663350" y="1565142"/>
                    </a:moveTo>
                    <a:cubicBezTo>
                      <a:pt x="2666361" y="1566323"/>
                      <a:pt x="2668942" y="1568685"/>
                      <a:pt x="2672169" y="1569006"/>
                    </a:cubicBezTo>
                    <a:cubicBezTo>
                      <a:pt x="2667222" y="1569006"/>
                      <a:pt x="2660446" y="1568685"/>
                      <a:pt x="2663243" y="1565249"/>
                    </a:cubicBezTo>
                    <a:cubicBezTo>
                      <a:pt x="2663243" y="1565142"/>
                      <a:pt x="2663350" y="1565142"/>
                      <a:pt x="2663350" y="1565142"/>
                    </a:cubicBezTo>
                    <a:close/>
                    <a:moveTo>
                      <a:pt x="2252434" y="3775026"/>
                    </a:moveTo>
                    <a:cubicBezTo>
                      <a:pt x="2185651" y="3791128"/>
                      <a:pt x="2121019" y="3825158"/>
                      <a:pt x="2063699" y="3857792"/>
                    </a:cubicBezTo>
                    <a:cubicBezTo>
                      <a:pt x="2032190" y="3875504"/>
                      <a:pt x="2002401" y="3895364"/>
                      <a:pt x="1973150" y="3915975"/>
                    </a:cubicBezTo>
                    <a:cubicBezTo>
                      <a:pt x="1972289" y="3919196"/>
                      <a:pt x="1973257" y="3922631"/>
                      <a:pt x="1971321" y="3925637"/>
                    </a:cubicBezTo>
                    <a:cubicBezTo>
                      <a:pt x="1922497" y="4004967"/>
                      <a:pt x="1890343" y="4094819"/>
                      <a:pt x="1861952" y="4187568"/>
                    </a:cubicBezTo>
                    <a:cubicBezTo>
                      <a:pt x="1843024" y="4249294"/>
                      <a:pt x="1826033" y="4312307"/>
                      <a:pt x="1807536" y="4374784"/>
                    </a:cubicBezTo>
                    <a:cubicBezTo>
                      <a:pt x="1794953" y="4417402"/>
                      <a:pt x="1781941" y="4459697"/>
                      <a:pt x="1766885" y="4501027"/>
                    </a:cubicBezTo>
                    <a:cubicBezTo>
                      <a:pt x="1743333" y="4565651"/>
                      <a:pt x="1715588" y="4627806"/>
                      <a:pt x="1681067" y="4685237"/>
                    </a:cubicBezTo>
                    <a:cubicBezTo>
                      <a:pt x="1619231" y="4788077"/>
                      <a:pt x="1535886" y="4875996"/>
                      <a:pt x="1414042" y="4936434"/>
                    </a:cubicBezTo>
                    <a:cubicBezTo>
                      <a:pt x="1397588" y="4945237"/>
                      <a:pt x="1377048" y="4938902"/>
                      <a:pt x="1368229" y="4922478"/>
                    </a:cubicBezTo>
                    <a:cubicBezTo>
                      <a:pt x="1359411" y="4905946"/>
                      <a:pt x="1365756" y="4885443"/>
                      <a:pt x="1382210" y="4876748"/>
                    </a:cubicBezTo>
                    <a:cubicBezTo>
                      <a:pt x="1486847" y="4817384"/>
                      <a:pt x="1554598" y="4735048"/>
                      <a:pt x="1605573" y="4642083"/>
                    </a:cubicBezTo>
                    <a:cubicBezTo>
                      <a:pt x="1635254" y="4587765"/>
                      <a:pt x="1658914" y="4529582"/>
                      <a:pt x="1680422" y="4469788"/>
                    </a:cubicBezTo>
                    <a:cubicBezTo>
                      <a:pt x="1694832" y="4429747"/>
                      <a:pt x="1708490" y="4389169"/>
                      <a:pt x="1721933" y="4348269"/>
                    </a:cubicBezTo>
                    <a:cubicBezTo>
                      <a:pt x="1759357" y="4234694"/>
                      <a:pt x="1795921" y="4120260"/>
                      <a:pt x="1846035" y="4015702"/>
                    </a:cubicBezTo>
                    <a:cubicBezTo>
                      <a:pt x="1822807" y="4035133"/>
                      <a:pt x="1799148" y="4054026"/>
                      <a:pt x="1776026" y="4073671"/>
                    </a:cubicBezTo>
                    <a:cubicBezTo>
                      <a:pt x="1707307" y="4132176"/>
                      <a:pt x="1638050" y="4190144"/>
                      <a:pt x="1564922" y="4242960"/>
                    </a:cubicBezTo>
                    <a:cubicBezTo>
                      <a:pt x="1505344" y="4285041"/>
                      <a:pt x="1444368" y="4327873"/>
                      <a:pt x="1378230" y="4358038"/>
                    </a:cubicBezTo>
                    <a:cubicBezTo>
                      <a:pt x="1331880" y="4379078"/>
                      <a:pt x="1283271" y="4394214"/>
                      <a:pt x="1231114" y="4399260"/>
                    </a:cubicBezTo>
                    <a:cubicBezTo>
                      <a:pt x="1212617" y="4401514"/>
                      <a:pt x="1195625" y="4388310"/>
                      <a:pt x="1193367" y="4369739"/>
                    </a:cubicBezTo>
                    <a:cubicBezTo>
                      <a:pt x="1191108" y="4351167"/>
                      <a:pt x="1204336" y="4334314"/>
                      <a:pt x="1222941" y="4332059"/>
                    </a:cubicBezTo>
                    <a:cubicBezTo>
                      <a:pt x="1266710" y="4325511"/>
                      <a:pt x="1307038" y="4310161"/>
                      <a:pt x="1345323" y="4290408"/>
                    </a:cubicBezTo>
                    <a:cubicBezTo>
                      <a:pt x="1405546" y="4259277"/>
                      <a:pt x="1460500" y="4216552"/>
                      <a:pt x="1514163" y="4174686"/>
                    </a:cubicBezTo>
                    <a:cubicBezTo>
                      <a:pt x="1584387" y="4121334"/>
                      <a:pt x="1649450" y="4061648"/>
                      <a:pt x="1716341" y="4004109"/>
                    </a:cubicBezTo>
                    <a:cubicBezTo>
                      <a:pt x="1762153" y="3964712"/>
                      <a:pt x="1808826" y="3926388"/>
                      <a:pt x="1857327" y="3890641"/>
                    </a:cubicBezTo>
                    <a:cubicBezTo>
                      <a:pt x="1910130" y="3851458"/>
                      <a:pt x="1965406" y="3815819"/>
                      <a:pt x="2024447" y="3785224"/>
                    </a:cubicBezTo>
                    <a:cubicBezTo>
                      <a:pt x="2089294" y="3752161"/>
                      <a:pt x="2162530" y="3718346"/>
                      <a:pt x="2237056" y="3704176"/>
                    </a:cubicBezTo>
                    <a:cubicBezTo>
                      <a:pt x="2254585" y="3700848"/>
                      <a:pt x="2272115" y="3700419"/>
                      <a:pt x="2289644" y="3699345"/>
                    </a:cubicBezTo>
                    <a:cubicBezTo>
                      <a:pt x="2264157" y="3680345"/>
                      <a:pt x="2239960" y="3662310"/>
                      <a:pt x="2218882" y="3648032"/>
                    </a:cubicBezTo>
                    <a:cubicBezTo>
                      <a:pt x="2100694" y="3567950"/>
                      <a:pt x="1965514" y="3485291"/>
                      <a:pt x="1822376" y="3416588"/>
                    </a:cubicBezTo>
                    <a:cubicBezTo>
                      <a:pt x="1684508" y="3350461"/>
                      <a:pt x="1539112" y="3297861"/>
                      <a:pt x="1394147" y="3274673"/>
                    </a:cubicBezTo>
                    <a:cubicBezTo>
                      <a:pt x="1200034" y="3243542"/>
                      <a:pt x="1006245" y="3265441"/>
                      <a:pt x="832781" y="3385672"/>
                    </a:cubicBezTo>
                    <a:cubicBezTo>
                      <a:pt x="708785" y="3471121"/>
                      <a:pt x="657273" y="3552706"/>
                      <a:pt x="652326" y="3623986"/>
                    </a:cubicBezTo>
                    <a:cubicBezTo>
                      <a:pt x="648025" y="3686141"/>
                      <a:pt x="680502" y="3737347"/>
                      <a:pt x="722766" y="3768478"/>
                    </a:cubicBezTo>
                    <a:cubicBezTo>
                      <a:pt x="754813" y="3791987"/>
                      <a:pt x="792453" y="3804977"/>
                      <a:pt x="824607" y="3800468"/>
                    </a:cubicBezTo>
                    <a:cubicBezTo>
                      <a:pt x="890853" y="3791021"/>
                      <a:pt x="936558" y="3747867"/>
                      <a:pt x="934945" y="3707718"/>
                    </a:cubicBezTo>
                    <a:cubicBezTo>
                      <a:pt x="934407" y="3693763"/>
                      <a:pt x="925589" y="3681740"/>
                      <a:pt x="908920" y="3674225"/>
                    </a:cubicBezTo>
                    <a:cubicBezTo>
                      <a:pt x="885583" y="3663812"/>
                      <a:pt x="851170" y="3660914"/>
                      <a:pt x="804282" y="3667462"/>
                    </a:cubicBezTo>
                    <a:cubicBezTo>
                      <a:pt x="786538" y="3670146"/>
                      <a:pt x="769976" y="3658016"/>
                      <a:pt x="767288" y="3640303"/>
                    </a:cubicBezTo>
                    <a:cubicBezTo>
                      <a:pt x="764599" y="3622698"/>
                      <a:pt x="776752" y="3606166"/>
                      <a:pt x="794496" y="3603375"/>
                    </a:cubicBezTo>
                    <a:cubicBezTo>
                      <a:pt x="942258" y="3579222"/>
                      <a:pt x="1000545" y="3642558"/>
                      <a:pt x="1004309" y="3704283"/>
                    </a:cubicBezTo>
                    <a:cubicBezTo>
                      <a:pt x="1008396" y="3770625"/>
                      <a:pt x="945054" y="3855430"/>
                      <a:pt x="835792" y="3873250"/>
                    </a:cubicBezTo>
                    <a:cubicBezTo>
                      <a:pt x="786645" y="3881301"/>
                      <a:pt x="727820" y="3865414"/>
                      <a:pt x="678028" y="3830311"/>
                    </a:cubicBezTo>
                    <a:cubicBezTo>
                      <a:pt x="614902" y="3785868"/>
                      <a:pt x="567261" y="3710724"/>
                      <a:pt x="571993" y="3619156"/>
                    </a:cubicBezTo>
                    <a:cubicBezTo>
                      <a:pt x="576509" y="3530807"/>
                      <a:pt x="631571" y="3423566"/>
                      <a:pt x="783419" y="3315465"/>
                    </a:cubicBezTo>
                    <a:cubicBezTo>
                      <a:pt x="894617" y="3236779"/>
                      <a:pt x="1013773" y="3194591"/>
                      <a:pt x="1136370" y="3178918"/>
                    </a:cubicBezTo>
                    <a:cubicBezTo>
                      <a:pt x="1030119" y="3119017"/>
                      <a:pt x="932686" y="3053427"/>
                      <a:pt x="842889" y="2981933"/>
                    </a:cubicBezTo>
                    <a:cubicBezTo>
                      <a:pt x="713625" y="2878878"/>
                      <a:pt x="599416" y="2764766"/>
                      <a:pt x="497359" y="2639704"/>
                    </a:cubicBezTo>
                    <a:cubicBezTo>
                      <a:pt x="416273" y="2540514"/>
                      <a:pt x="342930" y="2434346"/>
                      <a:pt x="274318" y="2322381"/>
                    </a:cubicBezTo>
                    <a:cubicBezTo>
                      <a:pt x="176886" y="2163612"/>
                      <a:pt x="89777" y="1992605"/>
                      <a:pt x="3529" y="1812259"/>
                    </a:cubicBezTo>
                    <a:cubicBezTo>
                      <a:pt x="-4752" y="1795513"/>
                      <a:pt x="2023" y="1775224"/>
                      <a:pt x="18800" y="1766851"/>
                    </a:cubicBezTo>
                    <a:cubicBezTo>
                      <a:pt x="35576" y="1758585"/>
                      <a:pt x="55902" y="1765348"/>
                      <a:pt x="64290" y="1782094"/>
                    </a:cubicBezTo>
                    <a:cubicBezTo>
                      <a:pt x="173874" y="1993357"/>
                      <a:pt x="286255" y="2189698"/>
                      <a:pt x="410896" y="2370581"/>
                    </a:cubicBezTo>
                    <a:cubicBezTo>
                      <a:pt x="449718" y="2426831"/>
                      <a:pt x="490046" y="2481043"/>
                      <a:pt x="531450" y="2534288"/>
                    </a:cubicBezTo>
                    <a:cubicBezTo>
                      <a:pt x="529406" y="2528169"/>
                      <a:pt x="526610" y="2522265"/>
                      <a:pt x="524675" y="2516146"/>
                    </a:cubicBezTo>
                    <a:cubicBezTo>
                      <a:pt x="510909" y="2472455"/>
                      <a:pt x="499617" y="2428120"/>
                      <a:pt x="490261" y="2383784"/>
                    </a:cubicBezTo>
                    <a:cubicBezTo>
                      <a:pt x="473807" y="2302414"/>
                      <a:pt x="463376" y="2220400"/>
                      <a:pt x="458214" y="2137741"/>
                    </a:cubicBezTo>
                    <a:cubicBezTo>
                      <a:pt x="453375" y="2061953"/>
                      <a:pt x="452729" y="1985842"/>
                      <a:pt x="452084" y="1909732"/>
                    </a:cubicBezTo>
                    <a:cubicBezTo>
                      <a:pt x="451009" y="1797338"/>
                      <a:pt x="451331" y="1685051"/>
                      <a:pt x="440577" y="1573408"/>
                    </a:cubicBezTo>
                    <a:cubicBezTo>
                      <a:pt x="438319" y="1554944"/>
                      <a:pt x="451546" y="1537983"/>
                      <a:pt x="470151" y="1535729"/>
                    </a:cubicBezTo>
                    <a:cubicBezTo>
                      <a:pt x="488648" y="1533474"/>
                      <a:pt x="505640" y="1546678"/>
                      <a:pt x="507898" y="1565249"/>
                    </a:cubicBezTo>
                    <a:cubicBezTo>
                      <a:pt x="527148" y="1694283"/>
                      <a:pt x="534246" y="1825034"/>
                      <a:pt x="540268" y="1955677"/>
                    </a:cubicBezTo>
                    <a:cubicBezTo>
                      <a:pt x="544247" y="2041020"/>
                      <a:pt x="548011" y="2126362"/>
                      <a:pt x="555754" y="2211168"/>
                    </a:cubicBezTo>
                    <a:cubicBezTo>
                      <a:pt x="560486" y="2263554"/>
                      <a:pt x="565970" y="2315833"/>
                      <a:pt x="575004" y="2367790"/>
                    </a:cubicBezTo>
                    <a:cubicBezTo>
                      <a:pt x="582102" y="2409870"/>
                      <a:pt x="591243" y="2452059"/>
                      <a:pt x="602212" y="2493710"/>
                    </a:cubicBezTo>
                    <a:cubicBezTo>
                      <a:pt x="613289" y="2535361"/>
                      <a:pt x="625979" y="2576476"/>
                      <a:pt x="641034" y="2616517"/>
                    </a:cubicBezTo>
                    <a:cubicBezTo>
                      <a:pt x="646734" y="2631546"/>
                      <a:pt x="652434" y="2646575"/>
                      <a:pt x="658779" y="2661389"/>
                    </a:cubicBezTo>
                    <a:cubicBezTo>
                      <a:pt x="664801" y="2675881"/>
                      <a:pt x="671253" y="2690265"/>
                      <a:pt x="678351" y="2704221"/>
                    </a:cubicBezTo>
                    <a:cubicBezTo>
                      <a:pt x="679212" y="2705939"/>
                      <a:pt x="680072" y="2709159"/>
                      <a:pt x="681040" y="2712272"/>
                    </a:cubicBezTo>
                    <a:cubicBezTo>
                      <a:pt x="684588" y="2716137"/>
                      <a:pt x="687707" y="2720431"/>
                      <a:pt x="691256" y="2724295"/>
                    </a:cubicBezTo>
                    <a:cubicBezTo>
                      <a:pt x="849987" y="2895410"/>
                      <a:pt x="1035173" y="3046127"/>
                      <a:pt x="1263591" y="3171618"/>
                    </a:cubicBezTo>
                    <a:cubicBezTo>
                      <a:pt x="1311770" y="3172477"/>
                      <a:pt x="1360164" y="3176342"/>
                      <a:pt x="1408557" y="3184071"/>
                    </a:cubicBezTo>
                    <a:cubicBezTo>
                      <a:pt x="1562234" y="3208439"/>
                      <a:pt x="1716018" y="3265334"/>
                      <a:pt x="1861199" y="3337043"/>
                    </a:cubicBezTo>
                    <a:cubicBezTo>
                      <a:pt x="2007563" y="3409288"/>
                      <a:pt x="2145001" y="3496993"/>
                      <a:pt x="2265124" y="3581262"/>
                    </a:cubicBezTo>
                    <a:cubicBezTo>
                      <a:pt x="2343845" y="3636653"/>
                      <a:pt x="2457086" y="3737239"/>
                      <a:pt x="2574628" y="3810237"/>
                    </a:cubicBezTo>
                    <a:cubicBezTo>
                      <a:pt x="2649585" y="3856826"/>
                      <a:pt x="2725939" y="3892895"/>
                      <a:pt x="2795841" y="3893647"/>
                    </a:cubicBezTo>
                    <a:cubicBezTo>
                      <a:pt x="2814553" y="3893647"/>
                      <a:pt x="2829824" y="3908783"/>
                      <a:pt x="2829824" y="3927461"/>
                    </a:cubicBezTo>
                    <a:cubicBezTo>
                      <a:pt x="2829824" y="3946140"/>
                      <a:pt x="2814553" y="3961276"/>
                      <a:pt x="2795841" y="3961276"/>
                    </a:cubicBezTo>
                    <a:cubicBezTo>
                      <a:pt x="2732714" y="3962028"/>
                      <a:pt x="2664103" y="3939914"/>
                      <a:pt x="2595169" y="3905347"/>
                    </a:cubicBezTo>
                    <a:cubicBezTo>
                      <a:pt x="2523224" y="3869171"/>
                      <a:pt x="2451063" y="3819361"/>
                      <a:pt x="2385033" y="3770625"/>
                    </a:cubicBezTo>
                    <a:cubicBezTo>
                      <a:pt x="2383312" y="3770410"/>
                      <a:pt x="2381807" y="3771698"/>
                      <a:pt x="2380086" y="3771269"/>
                    </a:cubicBezTo>
                    <a:cubicBezTo>
                      <a:pt x="2337607" y="3761178"/>
                      <a:pt x="2294591" y="3764828"/>
                      <a:pt x="2252434" y="3775026"/>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1" name="Google Shape;91;p2"/>
              <p:cNvSpPr/>
              <p:nvPr/>
            </p:nvSpPr>
            <p:spPr>
              <a:xfrm rot="5528855">
                <a:off x="7708561" y="-642538"/>
                <a:ext cx="1608012" cy="3959123"/>
              </a:xfrm>
              <a:custGeom>
                <a:avLst/>
                <a:gdLst/>
                <a:ahLst/>
                <a:cxnLst/>
                <a:rect l="l" t="t" r="r" b="b"/>
                <a:pathLst>
                  <a:path w="1606883" h="3956342" extrusionOk="0">
                    <a:moveTo>
                      <a:pt x="839038" y="115185"/>
                    </a:moveTo>
                    <a:cubicBezTo>
                      <a:pt x="839038" y="178736"/>
                      <a:pt x="791505" y="230263"/>
                      <a:pt x="733002" y="230263"/>
                    </a:cubicBezTo>
                    <a:cubicBezTo>
                      <a:pt x="674500" y="230263"/>
                      <a:pt x="627074" y="178736"/>
                      <a:pt x="627074" y="115185"/>
                    </a:cubicBezTo>
                    <a:cubicBezTo>
                      <a:pt x="627074" y="51635"/>
                      <a:pt x="674500" y="0"/>
                      <a:pt x="733002" y="0"/>
                    </a:cubicBezTo>
                    <a:cubicBezTo>
                      <a:pt x="791505" y="0"/>
                      <a:pt x="839038" y="51635"/>
                      <a:pt x="839038" y="115185"/>
                    </a:cubicBezTo>
                    <a:close/>
                    <a:moveTo>
                      <a:pt x="105928" y="245077"/>
                    </a:moveTo>
                    <a:cubicBezTo>
                      <a:pt x="47533" y="245077"/>
                      <a:pt x="0" y="296605"/>
                      <a:pt x="0" y="360155"/>
                    </a:cubicBezTo>
                    <a:cubicBezTo>
                      <a:pt x="0" y="423706"/>
                      <a:pt x="47533" y="475233"/>
                      <a:pt x="105928" y="475233"/>
                    </a:cubicBezTo>
                    <a:cubicBezTo>
                      <a:pt x="164431" y="475233"/>
                      <a:pt x="211964" y="423706"/>
                      <a:pt x="211964" y="360155"/>
                    </a:cubicBezTo>
                    <a:cubicBezTo>
                      <a:pt x="211964" y="296605"/>
                      <a:pt x="164431" y="245077"/>
                      <a:pt x="105928" y="245077"/>
                    </a:cubicBezTo>
                    <a:close/>
                    <a:moveTo>
                      <a:pt x="1264041" y="3053646"/>
                    </a:moveTo>
                    <a:cubicBezTo>
                      <a:pt x="1205539" y="3053646"/>
                      <a:pt x="1158006" y="3105281"/>
                      <a:pt x="1158006" y="3168831"/>
                    </a:cubicBezTo>
                    <a:cubicBezTo>
                      <a:pt x="1158006" y="3232275"/>
                      <a:pt x="1205539" y="3283909"/>
                      <a:pt x="1264041" y="3283909"/>
                    </a:cubicBezTo>
                    <a:cubicBezTo>
                      <a:pt x="1322544" y="3283909"/>
                      <a:pt x="1370077" y="3232275"/>
                      <a:pt x="1370077" y="3168831"/>
                    </a:cubicBezTo>
                    <a:cubicBezTo>
                      <a:pt x="1370077" y="3105281"/>
                      <a:pt x="1322544" y="3053646"/>
                      <a:pt x="1264041" y="3053646"/>
                    </a:cubicBezTo>
                    <a:close/>
                    <a:moveTo>
                      <a:pt x="1500955" y="3726080"/>
                    </a:moveTo>
                    <a:cubicBezTo>
                      <a:pt x="1442453" y="3726080"/>
                      <a:pt x="1394919" y="3777715"/>
                      <a:pt x="1394919" y="3841265"/>
                    </a:cubicBezTo>
                    <a:cubicBezTo>
                      <a:pt x="1394919" y="3904708"/>
                      <a:pt x="1442453" y="3956343"/>
                      <a:pt x="1500955" y="3956343"/>
                    </a:cubicBezTo>
                    <a:cubicBezTo>
                      <a:pt x="1559458" y="3956343"/>
                      <a:pt x="1606883" y="3904708"/>
                      <a:pt x="1606883" y="3841265"/>
                    </a:cubicBezTo>
                    <a:cubicBezTo>
                      <a:pt x="1606883" y="3777715"/>
                      <a:pt x="1559458" y="3726080"/>
                      <a:pt x="1500955" y="372608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2" name="Google Shape;92;p2"/>
              <p:cNvSpPr/>
              <p:nvPr/>
            </p:nvSpPr>
            <p:spPr>
              <a:xfrm rot="5528855">
                <a:off x="10508764" y="3152503"/>
                <a:ext cx="3535227" cy="3397110"/>
              </a:xfrm>
              <a:custGeom>
                <a:avLst/>
                <a:gdLst/>
                <a:ahLst/>
                <a:cxnLst/>
                <a:rect l="l" t="t" r="r" b="b"/>
                <a:pathLst>
                  <a:path w="3532744" h="3394724" extrusionOk="0">
                    <a:moveTo>
                      <a:pt x="3110635" y="1485929"/>
                    </a:moveTo>
                    <a:cubicBezTo>
                      <a:pt x="2989006" y="1470578"/>
                      <a:pt x="2900500" y="1389207"/>
                      <a:pt x="2815219" y="1378365"/>
                    </a:cubicBezTo>
                    <a:cubicBezTo>
                      <a:pt x="2408282" y="1326623"/>
                      <a:pt x="2163196" y="1366664"/>
                      <a:pt x="2019628" y="1441486"/>
                    </a:cubicBezTo>
                    <a:cubicBezTo>
                      <a:pt x="2100822" y="1278101"/>
                      <a:pt x="2131686" y="1031414"/>
                      <a:pt x="2028447" y="684677"/>
                    </a:cubicBezTo>
                    <a:cubicBezTo>
                      <a:pt x="2000701" y="591605"/>
                      <a:pt x="1916066" y="499822"/>
                      <a:pt x="1893482" y="413406"/>
                    </a:cubicBezTo>
                    <a:cubicBezTo>
                      <a:pt x="1833151" y="182928"/>
                      <a:pt x="1877351" y="1401"/>
                      <a:pt x="1853369" y="5"/>
                    </a:cubicBezTo>
                    <a:cubicBezTo>
                      <a:pt x="1829495" y="-1283"/>
                      <a:pt x="1829818" y="225545"/>
                      <a:pt x="1749807" y="405462"/>
                    </a:cubicBezTo>
                    <a:cubicBezTo>
                      <a:pt x="1700337" y="516676"/>
                      <a:pt x="1596453" y="577650"/>
                      <a:pt x="1561824" y="655585"/>
                    </a:cubicBezTo>
                    <a:cubicBezTo>
                      <a:pt x="1428043" y="956269"/>
                      <a:pt x="1383306" y="1172255"/>
                      <a:pt x="1387500" y="1327696"/>
                    </a:cubicBezTo>
                    <a:cubicBezTo>
                      <a:pt x="1247696" y="1226144"/>
                      <a:pt x="1031860" y="1150141"/>
                      <a:pt x="712785" y="1149819"/>
                    </a:cubicBezTo>
                    <a:cubicBezTo>
                      <a:pt x="614707" y="1149712"/>
                      <a:pt x="501897" y="1204138"/>
                      <a:pt x="411884" y="1201132"/>
                    </a:cubicBezTo>
                    <a:cubicBezTo>
                      <a:pt x="171637" y="1193081"/>
                      <a:pt x="8282" y="1099580"/>
                      <a:pt x="216" y="1122016"/>
                    </a:cubicBezTo>
                    <a:cubicBezTo>
                      <a:pt x="-7850" y="1144345"/>
                      <a:pt x="211857" y="1208217"/>
                      <a:pt x="363491" y="1335318"/>
                    </a:cubicBezTo>
                    <a:cubicBezTo>
                      <a:pt x="457052" y="1413790"/>
                      <a:pt x="486733" y="1529727"/>
                      <a:pt x="552333" y="1584690"/>
                    </a:cubicBezTo>
                    <a:cubicBezTo>
                      <a:pt x="843555" y="1828801"/>
                      <a:pt x="1059821" y="1929816"/>
                      <a:pt x="1218875" y="1954507"/>
                    </a:cubicBezTo>
                    <a:cubicBezTo>
                      <a:pt x="1069607" y="2053268"/>
                      <a:pt x="920232" y="2241557"/>
                      <a:pt x="822262" y="2568972"/>
                    </a:cubicBezTo>
                    <a:cubicBezTo>
                      <a:pt x="794409" y="2662043"/>
                      <a:pt x="815057" y="2784635"/>
                      <a:pt x="786666" y="2869226"/>
                    </a:cubicBezTo>
                    <a:cubicBezTo>
                      <a:pt x="710742" y="3095196"/>
                      <a:pt x="573949" y="3223800"/>
                      <a:pt x="593307" y="3237863"/>
                    </a:cubicBezTo>
                    <a:cubicBezTo>
                      <a:pt x="612664" y="3251818"/>
                      <a:pt x="736874" y="3061273"/>
                      <a:pt x="902811" y="2953281"/>
                    </a:cubicBezTo>
                    <a:cubicBezTo>
                      <a:pt x="1005405" y="2886617"/>
                      <a:pt x="1126067" y="2891340"/>
                      <a:pt x="1197904" y="2844643"/>
                    </a:cubicBezTo>
                    <a:cubicBezTo>
                      <a:pt x="1458369" y="2675247"/>
                      <a:pt x="1611616" y="2526354"/>
                      <a:pt x="1697326" y="2398824"/>
                    </a:cubicBezTo>
                    <a:cubicBezTo>
                      <a:pt x="1747656" y="2553513"/>
                      <a:pt x="1862080" y="2730210"/>
                      <a:pt x="2078023" y="2913776"/>
                    </a:cubicBezTo>
                    <a:cubicBezTo>
                      <a:pt x="2152442" y="2977005"/>
                      <a:pt x="2273856" y="3008458"/>
                      <a:pt x="2340209" y="3068681"/>
                    </a:cubicBezTo>
                    <a:cubicBezTo>
                      <a:pt x="2517329" y="3229704"/>
                      <a:pt x="2579919" y="3405971"/>
                      <a:pt x="2600674" y="3394162"/>
                    </a:cubicBezTo>
                    <a:cubicBezTo>
                      <a:pt x="2621537" y="3382354"/>
                      <a:pt x="2496682" y="3192239"/>
                      <a:pt x="2465172" y="2998045"/>
                    </a:cubicBezTo>
                    <a:cubicBezTo>
                      <a:pt x="2445599" y="2878136"/>
                      <a:pt x="2499263" y="2771002"/>
                      <a:pt x="2485605" y="2686948"/>
                    </a:cubicBezTo>
                    <a:cubicBezTo>
                      <a:pt x="2434845" y="2375100"/>
                      <a:pt x="2358061" y="2173713"/>
                      <a:pt x="2273318" y="2044572"/>
                    </a:cubicBezTo>
                    <a:cubicBezTo>
                      <a:pt x="2443879" y="2049940"/>
                      <a:pt x="2660467" y="1995621"/>
                      <a:pt x="2919319" y="1829767"/>
                    </a:cubicBezTo>
                    <a:cubicBezTo>
                      <a:pt x="3001589" y="1777059"/>
                      <a:pt x="3066436" y="1670569"/>
                      <a:pt x="3143651" y="1624731"/>
                    </a:cubicBezTo>
                    <a:cubicBezTo>
                      <a:pt x="3349807" y="1502031"/>
                      <a:pt x="3538112" y="1492584"/>
                      <a:pt x="3532628" y="1469504"/>
                    </a:cubicBezTo>
                    <a:cubicBezTo>
                      <a:pt x="3527143" y="1446317"/>
                      <a:pt x="3307544" y="1511048"/>
                      <a:pt x="3110635" y="1485929"/>
                    </a:cubicBezTo>
                    <a:close/>
                    <a:moveTo>
                      <a:pt x="1729482" y="1965778"/>
                    </a:moveTo>
                    <a:cubicBezTo>
                      <a:pt x="1711522" y="1942913"/>
                      <a:pt x="1691734" y="1924019"/>
                      <a:pt x="1672269" y="1910171"/>
                    </a:cubicBezTo>
                    <a:cubicBezTo>
                      <a:pt x="1638609" y="1886233"/>
                      <a:pt x="1590646" y="1870023"/>
                      <a:pt x="1534617" y="1864978"/>
                    </a:cubicBezTo>
                    <a:cubicBezTo>
                      <a:pt x="1562362" y="1834383"/>
                      <a:pt x="1580967" y="1800676"/>
                      <a:pt x="1591613" y="1770403"/>
                    </a:cubicBezTo>
                    <a:cubicBezTo>
                      <a:pt x="1600539" y="1745069"/>
                      <a:pt x="1604303" y="1714582"/>
                      <a:pt x="1603120" y="1681411"/>
                    </a:cubicBezTo>
                    <a:cubicBezTo>
                      <a:pt x="1628930" y="1689784"/>
                      <a:pt x="1654095" y="1694186"/>
                      <a:pt x="1676571" y="1695366"/>
                    </a:cubicBezTo>
                    <a:cubicBezTo>
                      <a:pt x="1725180" y="1697728"/>
                      <a:pt x="1784542" y="1681411"/>
                      <a:pt x="1843153" y="1644805"/>
                    </a:cubicBezTo>
                    <a:cubicBezTo>
                      <a:pt x="1829818" y="1695366"/>
                      <a:pt x="1831646" y="1743995"/>
                      <a:pt x="1841002" y="1782104"/>
                    </a:cubicBezTo>
                    <a:cubicBezTo>
                      <a:pt x="1846594" y="1804862"/>
                      <a:pt x="1857456" y="1828908"/>
                      <a:pt x="1872834" y="1852740"/>
                    </a:cubicBezTo>
                    <a:cubicBezTo>
                      <a:pt x="1852724" y="1859181"/>
                      <a:pt x="1834119" y="1867017"/>
                      <a:pt x="1818526" y="1876035"/>
                    </a:cubicBezTo>
                    <a:cubicBezTo>
                      <a:pt x="1786586" y="1894391"/>
                      <a:pt x="1755399" y="1924986"/>
                      <a:pt x="1729482" y="196577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3" name="Google Shape;93;p2"/>
              <p:cNvSpPr/>
              <p:nvPr/>
            </p:nvSpPr>
            <p:spPr>
              <a:xfrm rot="5528855">
                <a:off x="10873527" y="3466141"/>
                <a:ext cx="2808843" cy="2822709"/>
              </a:xfrm>
              <a:custGeom>
                <a:avLst/>
                <a:gdLst/>
                <a:ahLst/>
                <a:cxnLst/>
                <a:rect l="l" t="t" r="r" b="b"/>
                <a:pathLst>
                  <a:path w="2806870" h="2820726" extrusionOk="0">
                    <a:moveTo>
                      <a:pt x="1028001" y="1763516"/>
                    </a:moveTo>
                    <a:cubicBezTo>
                      <a:pt x="1002944" y="1769742"/>
                      <a:pt x="978209" y="1776612"/>
                      <a:pt x="953582" y="1783804"/>
                    </a:cubicBezTo>
                    <a:cubicBezTo>
                      <a:pt x="928848" y="1790997"/>
                      <a:pt x="904221" y="1798619"/>
                      <a:pt x="879809" y="1806562"/>
                    </a:cubicBezTo>
                    <a:cubicBezTo>
                      <a:pt x="830985" y="1822665"/>
                      <a:pt x="782806" y="1840485"/>
                      <a:pt x="735273" y="1860774"/>
                    </a:cubicBezTo>
                    <a:cubicBezTo>
                      <a:pt x="731617" y="1862384"/>
                      <a:pt x="727423" y="1860774"/>
                      <a:pt x="725809" y="1857124"/>
                    </a:cubicBezTo>
                    <a:cubicBezTo>
                      <a:pt x="724304" y="1853581"/>
                      <a:pt x="725917" y="1849287"/>
                      <a:pt x="729466" y="1847784"/>
                    </a:cubicBezTo>
                    <a:cubicBezTo>
                      <a:pt x="776892" y="1825885"/>
                      <a:pt x="824855" y="1806133"/>
                      <a:pt x="873786" y="1788957"/>
                    </a:cubicBezTo>
                    <a:cubicBezTo>
                      <a:pt x="898413" y="1780477"/>
                      <a:pt x="923148" y="1772533"/>
                      <a:pt x="948205" y="1765340"/>
                    </a:cubicBezTo>
                    <a:cubicBezTo>
                      <a:pt x="973155" y="1758148"/>
                      <a:pt x="998319" y="1751814"/>
                      <a:pt x="1023699" y="1745910"/>
                    </a:cubicBezTo>
                    <a:cubicBezTo>
                      <a:pt x="1033593" y="1743656"/>
                      <a:pt x="1043379" y="1741509"/>
                      <a:pt x="1053273" y="1739469"/>
                    </a:cubicBezTo>
                    <a:cubicBezTo>
                      <a:pt x="1076179" y="1734746"/>
                      <a:pt x="1099193" y="1730345"/>
                      <a:pt x="1122100" y="1725407"/>
                    </a:cubicBezTo>
                    <a:lnTo>
                      <a:pt x="1160492" y="1717248"/>
                    </a:lnTo>
                    <a:cubicBezTo>
                      <a:pt x="1163718" y="1716711"/>
                      <a:pt x="1169848" y="1714135"/>
                      <a:pt x="1173827" y="1713062"/>
                    </a:cubicBezTo>
                    <a:cubicBezTo>
                      <a:pt x="1177268" y="1712203"/>
                      <a:pt x="1180064" y="1712310"/>
                      <a:pt x="1181462" y="1712847"/>
                    </a:cubicBezTo>
                    <a:cubicBezTo>
                      <a:pt x="1183936" y="1713706"/>
                      <a:pt x="1185442" y="1715316"/>
                      <a:pt x="1186194" y="1717356"/>
                    </a:cubicBezTo>
                    <a:cubicBezTo>
                      <a:pt x="1186732" y="1718858"/>
                      <a:pt x="1187162" y="1721327"/>
                      <a:pt x="1185334" y="1724441"/>
                    </a:cubicBezTo>
                    <a:cubicBezTo>
                      <a:pt x="1183398" y="1727661"/>
                      <a:pt x="1179419" y="1728734"/>
                      <a:pt x="1176193" y="1727017"/>
                    </a:cubicBezTo>
                    <a:cubicBezTo>
                      <a:pt x="1172536" y="1728412"/>
                      <a:pt x="1166084" y="1730667"/>
                      <a:pt x="1163288" y="1731311"/>
                    </a:cubicBezTo>
                    <a:lnTo>
                      <a:pt x="1125541" y="1740543"/>
                    </a:lnTo>
                    <a:lnTo>
                      <a:pt x="1028001" y="1763516"/>
                    </a:lnTo>
                    <a:close/>
                    <a:moveTo>
                      <a:pt x="975951" y="1955670"/>
                    </a:moveTo>
                    <a:cubicBezTo>
                      <a:pt x="976489" y="1956207"/>
                      <a:pt x="976918" y="1956744"/>
                      <a:pt x="977134" y="1956314"/>
                    </a:cubicBezTo>
                    <a:cubicBezTo>
                      <a:pt x="976811" y="1956099"/>
                      <a:pt x="976489" y="1955885"/>
                      <a:pt x="976166" y="1955670"/>
                    </a:cubicBezTo>
                    <a:lnTo>
                      <a:pt x="975951" y="1955670"/>
                    </a:lnTo>
                    <a:close/>
                    <a:moveTo>
                      <a:pt x="850342" y="1978321"/>
                    </a:moveTo>
                    <a:cubicBezTo>
                      <a:pt x="812918" y="1989592"/>
                      <a:pt x="776031" y="2002045"/>
                      <a:pt x="739897" y="2016000"/>
                    </a:cubicBezTo>
                    <a:cubicBezTo>
                      <a:pt x="715701" y="2025447"/>
                      <a:pt x="691827" y="2035430"/>
                      <a:pt x="668167" y="2046165"/>
                    </a:cubicBezTo>
                    <a:cubicBezTo>
                      <a:pt x="609342" y="2072788"/>
                      <a:pt x="552345" y="2103167"/>
                      <a:pt x="495993" y="2135801"/>
                    </a:cubicBezTo>
                    <a:cubicBezTo>
                      <a:pt x="492660" y="2137734"/>
                      <a:pt x="491369" y="2142135"/>
                      <a:pt x="493305" y="2145570"/>
                    </a:cubicBezTo>
                    <a:cubicBezTo>
                      <a:pt x="495241" y="2149005"/>
                      <a:pt x="499650" y="2150186"/>
                      <a:pt x="503091" y="2148254"/>
                    </a:cubicBezTo>
                    <a:cubicBezTo>
                      <a:pt x="559658" y="2117230"/>
                      <a:pt x="617193" y="2088997"/>
                      <a:pt x="675910" y="2063448"/>
                    </a:cubicBezTo>
                    <a:cubicBezTo>
                      <a:pt x="699354" y="2053143"/>
                      <a:pt x="723013" y="2043267"/>
                      <a:pt x="746887" y="2033820"/>
                    </a:cubicBezTo>
                    <a:cubicBezTo>
                      <a:pt x="782484" y="2019757"/>
                      <a:pt x="818618" y="2006553"/>
                      <a:pt x="855504" y="1994745"/>
                    </a:cubicBezTo>
                    <a:cubicBezTo>
                      <a:pt x="861419" y="1992813"/>
                      <a:pt x="898413" y="1978643"/>
                      <a:pt x="930999" y="1967908"/>
                    </a:cubicBezTo>
                    <a:cubicBezTo>
                      <a:pt x="946807" y="1962648"/>
                      <a:pt x="961540" y="1958246"/>
                      <a:pt x="971004" y="1956744"/>
                    </a:cubicBezTo>
                    <a:cubicBezTo>
                      <a:pt x="972725" y="1956421"/>
                      <a:pt x="974768" y="1955777"/>
                      <a:pt x="975951" y="1955670"/>
                    </a:cubicBezTo>
                    <a:cubicBezTo>
                      <a:pt x="975736" y="1955455"/>
                      <a:pt x="975628" y="1955133"/>
                      <a:pt x="975413" y="1955026"/>
                    </a:cubicBezTo>
                    <a:cubicBezTo>
                      <a:pt x="975628" y="1955241"/>
                      <a:pt x="975843" y="1955455"/>
                      <a:pt x="976166" y="1955670"/>
                    </a:cubicBezTo>
                    <a:cubicBezTo>
                      <a:pt x="976811" y="1955563"/>
                      <a:pt x="977241" y="1955670"/>
                      <a:pt x="977134" y="1956207"/>
                    </a:cubicBezTo>
                    <a:lnTo>
                      <a:pt x="977134" y="1956314"/>
                    </a:lnTo>
                    <a:cubicBezTo>
                      <a:pt x="979715" y="1957710"/>
                      <a:pt x="982941" y="1957388"/>
                      <a:pt x="985092" y="1955348"/>
                    </a:cubicBezTo>
                    <a:cubicBezTo>
                      <a:pt x="987888" y="1952772"/>
                      <a:pt x="987995" y="1948478"/>
                      <a:pt x="985415" y="1945687"/>
                    </a:cubicBezTo>
                    <a:cubicBezTo>
                      <a:pt x="984124" y="1944291"/>
                      <a:pt x="982081" y="1943110"/>
                      <a:pt x="978962" y="1942573"/>
                    </a:cubicBezTo>
                    <a:cubicBezTo>
                      <a:pt x="974230" y="1941929"/>
                      <a:pt x="964551" y="1943218"/>
                      <a:pt x="952507" y="1946223"/>
                    </a:cubicBezTo>
                    <a:cubicBezTo>
                      <a:pt x="917126" y="1954811"/>
                      <a:pt x="858085" y="1976066"/>
                      <a:pt x="850342" y="1978321"/>
                    </a:cubicBezTo>
                    <a:close/>
                    <a:moveTo>
                      <a:pt x="1858220" y="1739040"/>
                    </a:moveTo>
                    <a:cubicBezTo>
                      <a:pt x="1855424" y="1735819"/>
                      <a:pt x="1852628" y="1732706"/>
                      <a:pt x="1849832" y="1729593"/>
                    </a:cubicBezTo>
                    <a:cubicBezTo>
                      <a:pt x="1845530" y="1724977"/>
                      <a:pt x="1841229" y="1720469"/>
                      <a:pt x="1836820" y="1716067"/>
                    </a:cubicBezTo>
                    <a:cubicBezTo>
                      <a:pt x="1826281" y="1705333"/>
                      <a:pt x="1815204" y="1695349"/>
                      <a:pt x="1803589" y="1685795"/>
                    </a:cubicBezTo>
                    <a:cubicBezTo>
                      <a:pt x="1792082" y="1676348"/>
                      <a:pt x="1780145" y="1667331"/>
                      <a:pt x="1767993" y="1658743"/>
                    </a:cubicBezTo>
                    <a:cubicBezTo>
                      <a:pt x="1748743" y="1645217"/>
                      <a:pt x="1730246" y="1633731"/>
                      <a:pt x="1711641" y="1624284"/>
                    </a:cubicBezTo>
                    <a:cubicBezTo>
                      <a:pt x="1691424" y="1613871"/>
                      <a:pt x="1671206" y="1605713"/>
                      <a:pt x="1650558" y="1598950"/>
                    </a:cubicBezTo>
                    <a:cubicBezTo>
                      <a:pt x="1611198" y="1586068"/>
                      <a:pt x="1569902" y="1578768"/>
                      <a:pt x="1522369" y="1572112"/>
                    </a:cubicBezTo>
                    <a:cubicBezTo>
                      <a:pt x="1518497" y="1571576"/>
                      <a:pt x="1514841" y="1574152"/>
                      <a:pt x="1514196" y="1578017"/>
                    </a:cubicBezTo>
                    <a:cubicBezTo>
                      <a:pt x="1513658" y="1581989"/>
                      <a:pt x="1516239" y="1585638"/>
                      <a:pt x="1520218" y="1586175"/>
                    </a:cubicBezTo>
                    <a:cubicBezTo>
                      <a:pt x="1566461" y="1594334"/>
                      <a:pt x="1606358" y="1603136"/>
                      <a:pt x="1644643" y="1616555"/>
                    </a:cubicBezTo>
                    <a:cubicBezTo>
                      <a:pt x="1664323" y="1623425"/>
                      <a:pt x="1683465" y="1631584"/>
                      <a:pt x="1702931" y="1641460"/>
                    </a:cubicBezTo>
                    <a:cubicBezTo>
                      <a:pt x="1720782" y="1650477"/>
                      <a:pt x="1738957" y="1660997"/>
                      <a:pt x="1757669" y="1673665"/>
                    </a:cubicBezTo>
                    <a:cubicBezTo>
                      <a:pt x="1769714" y="1681716"/>
                      <a:pt x="1781543" y="1690089"/>
                      <a:pt x="1793050" y="1698999"/>
                    </a:cubicBezTo>
                    <a:cubicBezTo>
                      <a:pt x="1804449" y="1707801"/>
                      <a:pt x="1815526" y="1717034"/>
                      <a:pt x="1826065" y="1727017"/>
                    </a:cubicBezTo>
                    <a:cubicBezTo>
                      <a:pt x="1830475" y="1731204"/>
                      <a:pt x="1834884" y="1735390"/>
                      <a:pt x="1839185" y="1739684"/>
                    </a:cubicBezTo>
                    <a:cubicBezTo>
                      <a:pt x="1841982" y="1742582"/>
                      <a:pt x="1844777" y="1745481"/>
                      <a:pt x="1847466" y="1748379"/>
                    </a:cubicBezTo>
                    <a:cubicBezTo>
                      <a:pt x="1849187" y="1750312"/>
                      <a:pt x="1852843" y="1755035"/>
                      <a:pt x="1854564" y="1757397"/>
                    </a:cubicBezTo>
                    <a:cubicBezTo>
                      <a:pt x="1854779" y="1757719"/>
                      <a:pt x="1854994" y="1758148"/>
                      <a:pt x="1855317" y="1758470"/>
                    </a:cubicBezTo>
                    <a:cubicBezTo>
                      <a:pt x="1855747" y="1759007"/>
                      <a:pt x="1855962" y="1759329"/>
                      <a:pt x="1856070" y="1759544"/>
                    </a:cubicBezTo>
                    <a:cubicBezTo>
                      <a:pt x="1856822" y="1760295"/>
                      <a:pt x="1857575" y="1760724"/>
                      <a:pt x="1857790" y="1760832"/>
                    </a:cubicBezTo>
                    <a:cubicBezTo>
                      <a:pt x="1859618" y="1761905"/>
                      <a:pt x="1861124" y="1761798"/>
                      <a:pt x="1862092" y="1761691"/>
                    </a:cubicBezTo>
                    <a:cubicBezTo>
                      <a:pt x="1864458" y="1761369"/>
                      <a:pt x="1866178" y="1760080"/>
                      <a:pt x="1867254" y="1758148"/>
                    </a:cubicBezTo>
                    <a:cubicBezTo>
                      <a:pt x="1867791" y="1757289"/>
                      <a:pt x="1868544" y="1755464"/>
                      <a:pt x="1867791" y="1752888"/>
                    </a:cubicBezTo>
                    <a:cubicBezTo>
                      <a:pt x="1867684" y="1752673"/>
                      <a:pt x="1867361" y="1751814"/>
                      <a:pt x="1866609" y="1750526"/>
                    </a:cubicBezTo>
                    <a:cubicBezTo>
                      <a:pt x="1865211" y="1748487"/>
                      <a:pt x="1860371" y="1741616"/>
                      <a:pt x="1858220" y="1739040"/>
                    </a:cubicBezTo>
                    <a:close/>
                    <a:moveTo>
                      <a:pt x="1615715" y="1151305"/>
                    </a:moveTo>
                    <a:lnTo>
                      <a:pt x="1615715" y="1151305"/>
                    </a:lnTo>
                    <a:cubicBezTo>
                      <a:pt x="1615822" y="1151520"/>
                      <a:pt x="1615607" y="1151627"/>
                      <a:pt x="1615284" y="1151734"/>
                    </a:cubicBezTo>
                    <a:cubicBezTo>
                      <a:pt x="1614531" y="1152593"/>
                      <a:pt x="1613886" y="1153667"/>
                      <a:pt x="1613671" y="1154740"/>
                    </a:cubicBezTo>
                    <a:cubicBezTo>
                      <a:pt x="1613671" y="1153989"/>
                      <a:pt x="1613671" y="1153237"/>
                      <a:pt x="1613779" y="1152593"/>
                    </a:cubicBezTo>
                    <a:cubicBezTo>
                      <a:pt x="1608294" y="1155921"/>
                      <a:pt x="1596572" y="1162469"/>
                      <a:pt x="1595389" y="1163221"/>
                    </a:cubicBezTo>
                    <a:cubicBezTo>
                      <a:pt x="1588076" y="1168373"/>
                      <a:pt x="1581194" y="1173956"/>
                      <a:pt x="1574526" y="1179860"/>
                    </a:cubicBezTo>
                    <a:cubicBezTo>
                      <a:pt x="1567859" y="1185656"/>
                      <a:pt x="1561621" y="1191883"/>
                      <a:pt x="1555384" y="1198002"/>
                    </a:cubicBezTo>
                    <a:cubicBezTo>
                      <a:pt x="1543339" y="1210239"/>
                      <a:pt x="1530649" y="1222907"/>
                      <a:pt x="1518605" y="1236540"/>
                    </a:cubicBezTo>
                    <a:cubicBezTo>
                      <a:pt x="1506668" y="1249959"/>
                      <a:pt x="1495376" y="1264129"/>
                      <a:pt x="1485374" y="1278943"/>
                    </a:cubicBezTo>
                    <a:cubicBezTo>
                      <a:pt x="1471394" y="1299446"/>
                      <a:pt x="1459994" y="1321238"/>
                      <a:pt x="1453004" y="1343996"/>
                    </a:cubicBezTo>
                    <a:cubicBezTo>
                      <a:pt x="1451714" y="1347646"/>
                      <a:pt x="1453757" y="1351725"/>
                      <a:pt x="1457521" y="1353013"/>
                    </a:cubicBezTo>
                    <a:cubicBezTo>
                      <a:pt x="1461178" y="1354194"/>
                      <a:pt x="1465264" y="1352262"/>
                      <a:pt x="1466555" y="1348505"/>
                    </a:cubicBezTo>
                    <a:cubicBezTo>
                      <a:pt x="1474297" y="1327679"/>
                      <a:pt x="1486342" y="1308142"/>
                      <a:pt x="1500108" y="1289356"/>
                    </a:cubicBezTo>
                    <a:cubicBezTo>
                      <a:pt x="1510324" y="1275507"/>
                      <a:pt x="1521616" y="1262196"/>
                      <a:pt x="1533015" y="1249314"/>
                    </a:cubicBezTo>
                    <a:cubicBezTo>
                      <a:pt x="1544952" y="1235788"/>
                      <a:pt x="1556782" y="1222584"/>
                      <a:pt x="1568181" y="1210239"/>
                    </a:cubicBezTo>
                    <a:cubicBezTo>
                      <a:pt x="1575064" y="1202725"/>
                      <a:pt x="1582054" y="1195425"/>
                      <a:pt x="1589367" y="1188448"/>
                    </a:cubicBezTo>
                    <a:cubicBezTo>
                      <a:pt x="1594206" y="1183832"/>
                      <a:pt x="1599153" y="1179430"/>
                      <a:pt x="1604423" y="1175351"/>
                    </a:cubicBezTo>
                    <a:cubicBezTo>
                      <a:pt x="1605498" y="1174492"/>
                      <a:pt x="1617435" y="1166870"/>
                      <a:pt x="1622059" y="1163650"/>
                    </a:cubicBezTo>
                    <a:cubicBezTo>
                      <a:pt x="1623242" y="1162899"/>
                      <a:pt x="1624103" y="1162254"/>
                      <a:pt x="1624533" y="1161932"/>
                    </a:cubicBezTo>
                    <a:cubicBezTo>
                      <a:pt x="1628189" y="1158605"/>
                      <a:pt x="1627006" y="1154955"/>
                      <a:pt x="1626576" y="1154096"/>
                    </a:cubicBezTo>
                    <a:cubicBezTo>
                      <a:pt x="1625286" y="1150553"/>
                      <a:pt x="1621307" y="1148836"/>
                      <a:pt x="1617865" y="1150124"/>
                    </a:cubicBezTo>
                    <a:cubicBezTo>
                      <a:pt x="1617005" y="1150446"/>
                      <a:pt x="1616360" y="1150875"/>
                      <a:pt x="1615715" y="1151305"/>
                    </a:cubicBezTo>
                    <a:close/>
                    <a:moveTo>
                      <a:pt x="1615284" y="1151734"/>
                    </a:moveTo>
                    <a:lnTo>
                      <a:pt x="1615715" y="1151305"/>
                    </a:lnTo>
                    <a:cubicBezTo>
                      <a:pt x="1614531" y="1149695"/>
                      <a:pt x="1613994" y="1150768"/>
                      <a:pt x="1613779" y="1152593"/>
                    </a:cubicBezTo>
                    <a:lnTo>
                      <a:pt x="1614531" y="1152164"/>
                    </a:lnTo>
                    <a:cubicBezTo>
                      <a:pt x="1614746" y="1151949"/>
                      <a:pt x="1615069" y="1151842"/>
                      <a:pt x="1615284" y="1151734"/>
                    </a:cubicBezTo>
                    <a:close/>
                    <a:moveTo>
                      <a:pt x="1111561" y="1213889"/>
                    </a:moveTo>
                    <a:cubicBezTo>
                      <a:pt x="1125111" y="1236969"/>
                      <a:pt x="1138016" y="1260157"/>
                      <a:pt x="1149738" y="1282700"/>
                    </a:cubicBezTo>
                    <a:cubicBezTo>
                      <a:pt x="1170385" y="1322526"/>
                      <a:pt x="1187377" y="1359991"/>
                      <a:pt x="1197056" y="1390049"/>
                    </a:cubicBezTo>
                    <a:cubicBezTo>
                      <a:pt x="1198131" y="1393806"/>
                      <a:pt x="1202110" y="1395953"/>
                      <a:pt x="1205874" y="1394880"/>
                    </a:cubicBezTo>
                    <a:cubicBezTo>
                      <a:pt x="1209638" y="1393699"/>
                      <a:pt x="1211789" y="1389727"/>
                      <a:pt x="1210713" y="1385970"/>
                    </a:cubicBezTo>
                    <a:cubicBezTo>
                      <a:pt x="1201895" y="1354838"/>
                      <a:pt x="1186302" y="1315763"/>
                      <a:pt x="1166084" y="1274434"/>
                    </a:cubicBezTo>
                    <a:cubicBezTo>
                      <a:pt x="1154684" y="1251354"/>
                      <a:pt x="1141995" y="1227523"/>
                      <a:pt x="1128122" y="1204121"/>
                    </a:cubicBezTo>
                    <a:cubicBezTo>
                      <a:pt x="1110915" y="1175244"/>
                      <a:pt x="1092096" y="1146904"/>
                      <a:pt x="1072953" y="1120925"/>
                    </a:cubicBezTo>
                    <a:cubicBezTo>
                      <a:pt x="1051445" y="1091619"/>
                      <a:pt x="1029184" y="1065318"/>
                      <a:pt x="1008106" y="1044493"/>
                    </a:cubicBezTo>
                    <a:cubicBezTo>
                      <a:pt x="1005417" y="1041809"/>
                      <a:pt x="1001116" y="1041809"/>
                      <a:pt x="998427" y="1044385"/>
                    </a:cubicBezTo>
                    <a:cubicBezTo>
                      <a:pt x="995739" y="1047069"/>
                      <a:pt x="995631" y="1051363"/>
                      <a:pt x="998319" y="1054047"/>
                    </a:cubicBezTo>
                    <a:cubicBezTo>
                      <a:pt x="1018215" y="1075087"/>
                      <a:pt x="1038755" y="1101602"/>
                      <a:pt x="1058973" y="1130909"/>
                    </a:cubicBezTo>
                    <a:cubicBezTo>
                      <a:pt x="1077040" y="1156994"/>
                      <a:pt x="1094784" y="1185334"/>
                      <a:pt x="1111561" y="1213889"/>
                    </a:cubicBezTo>
                    <a:close/>
                    <a:moveTo>
                      <a:pt x="2038998" y="2780754"/>
                    </a:moveTo>
                    <a:cubicBezTo>
                      <a:pt x="2025340" y="2754560"/>
                      <a:pt x="2014586" y="2721068"/>
                      <a:pt x="2004907" y="2701852"/>
                    </a:cubicBezTo>
                    <a:cubicBezTo>
                      <a:pt x="1968988" y="2630680"/>
                      <a:pt x="1937478" y="2557575"/>
                      <a:pt x="1903280" y="2485652"/>
                    </a:cubicBezTo>
                    <a:cubicBezTo>
                      <a:pt x="1894677" y="2467617"/>
                      <a:pt x="1885966" y="2449582"/>
                      <a:pt x="1876933" y="2431762"/>
                    </a:cubicBezTo>
                    <a:cubicBezTo>
                      <a:pt x="1829184" y="2337617"/>
                      <a:pt x="1781221" y="2243580"/>
                      <a:pt x="1732182" y="2150079"/>
                    </a:cubicBezTo>
                    <a:cubicBezTo>
                      <a:pt x="1683143" y="2056578"/>
                      <a:pt x="1633029" y="1963721"/>
                      <a:pt x="1582377" y="1871079"/>
                    </a:cubicBezTo>
                    <a:cubicBezTo>
                      <a:pt x="1551727" y="1815472"/>
                      <a:pt x="1516346" y="1761691"/>
                      <a:pt x="1484192" y="1706621"/>
                    </a:cubicBezTo>
                    <a:cubicBezTo>
                      <a:pt x="1470426" y="1683111"/>
                      <a:pt x="1457306" y="1659387"/>
                      <a:pt x="1445369" y="1635019"/>
                    </a:cubicBezTo>
                    <a:cubicBezTo>
                      <a:pt x="1443648" y="1631476"/>
                      <a:pt x="1439454" y="1630081"/>
                      <a:pt x="1435905" y="1631798"/>
                    </a:cubicBezTo>
                    <a:cubicBezTo>
                      <a:pt x="1432356" y="1633409"/>
                      <a:pt x="1430851" y="1637703"/>
                      <a:pt x="1432572" y="1641245"/>
                    </a:cubicBezTo>
                    <a:cubicBezTo>
                      <a:pt x="1444293" y="1666043"/>
                      <a:pt x="1457306" y="1690196"/>
                      <a:pt x="1470964" y="1714242"/>
                    </a:cubicBezTo>
                    <a:cubicBezTo>
                      <a:pt x="1502473" y="1769527"/>
                      <a:pt x="1537317" y="1823524"/>
                      <a:pt x="1567213" y="1879238"/>
                    </a:cubicBezTo>
                    <a:cubicBezTo>
                      <a:pt x="1607111" y="1953630"/>
                      <a:pt x="1646471" y="2028238"/>
                      <a:pt x="1685724" y="2102953"/>
                    </a:cubicBezTo>
                    <a:cubicBezTo>
                      <a:pt x="1715190" y="2158989"/>
                      <a:pt x="1744441" y="2215132"/>
                      <a:pt x="1773585" y="2271276"/>
                    </a:cubicBezTo>
                    <a:cubicBezTo>
                      <a:pt x="1802836" y="2327419"/>
                      <a:pt x="1831980" y="2383563"/>
                      <a:pt x="1860909" y="2439814"/>
                    </a:cubicBezTo>
                    <a:cubicBezTo>
                      <a:pt x="1897473" y="2510664"/>
                      <a:pt x="1929735" y="2583446"/>
                      <a:pt x="1964579" y="2655048"/>
                    </a:cubicBezTo>
                    <a:cubicBezTo>
                      <a:pt x="1973290" y="2672975"/>
                      <a:pt x="1982215" y="2690903"/>
                      <a:pt x="1991464" y="2708615"/>
                    </a:cubicBezTo>
                    <a:cubicBezTo>
                      <a:pt x="2001358" y="2727831"/>
                      <a:pt x="2012542" y="2761216"/>
                      <a:pt x="2026523" y="2787302"/>
                    </a:cubicBezTo>
                    <a:cubicBezTo>
                      <a:pt x="2033513" y="2800398"/>
                      <a:pt x="2041256" y="2811670"/>
                      <a:pt x="2049644" y="2818970"/>
                    </a:cubicBezTo>
                    <a:cubicBezTo>
                      <a:pt x="2052440" y="2821546"/>
                      <a:pt x="2056849" y="2821224"/>
                      <a:pt x="2059323" y="2818433"/>
                    </a:cubicBezTo>
                    <a:cubicBezTo>
                      <a:pt x="2061796" y="2815535"/>
                      <a:pt x="2061474" y="2811241"/>
                      <a:pt x="2058677" y="2808772"/>
                    </a:cubicBezTo>
                    <a:cubicBezTo>
                      <a:pt x="2051365" y="2802331"/>
                      <a:pt x="2044912" y="2792240"/>
                      <a:pt x="2038998" y="2780754"/>
                    </a:cubicBezTo>
                    <a:close/>
                    <a:moveTo>
                      <a:pt x="2035126" y="2409219"/>
                    </a:moveTo>
                    <a:cubicBezTo>
                      <a:pt x="2034696" y="2410185"/>
                      <a:pt x="2034696" y="2411044"/>
                      <a:pt x="2035341" y="2410937"/>
                    </a:cubicBezTo>
                    <a:cubicBezTo>
                      <a:pt x="2035341" y="2410400"/>
                      <a:pt x="2035341" y="2409971"/>
                      <a:pt x="2035341" y="2409541"/>
                    </a:cubicBezTo>
                    <a:cubicBezTo>
                      <a:pt x="2035233" y="2409434"/>
                      <a:pt x="2035233" y="2409326"/>
                      <a:pt x="2035126" y="2409219"/>
                    </a:cubicBezTo>
                    <a:close/>
                    <a:moveTo>
                      <a:pt x="1918658" y="2278683"/>
                    </a:moveTo>
                    <a:cubicBezTo>
                      <a:pt x="1903926" y="2265801"/>
                      <a:pt x="1888869" y="2253241"/>
                      <a:pt x="1873706" y="2241004"/>
                    </a:cubicBezTo>
                    <a:cubicBezTo>
                      <a:pt x="1835529" y="2210409"/>
                      <a:pt x="1795846" y="2181639"/>
                      <a:pt x="1755518" y="2154373"/>
                    </a:cubicBezTo>
                    <a:cubicBezTo>
                      <a:pt x="1752292" y="2152119"/>
                      <a:pt x="1747775" y="2152870"/>
                      <a:pt x="1745517" y="2156090"/>
                    </a:cubicBezTo>
                    <a:cubicBezTo>
                      <a:pt x="1743259" y="2159311"/>
                      <a:pt x="1744012" y="2163712"/>
                      <a:pt x="1747238" y="2165966"/>
                    </a:cubicBezTo>
                    <a:cubicBezTo>
                      <a:pt x="1778640" y="2188724"/>
                      <a:pt x="1809074" y="2212663"/>
                      <a:pt x="1839185" y="2237246"/>
                    </a:cubicBezTo>
                    <a:cubicBezTo>
                      <a:pt x="1857252" y="2251846"/>
                      <a:pt x="1874997" y="2266874"/>
                      <a:pt x="1892741" y="2281903"/>
                    </a:cubicBezTo>
                    <a:cubicBezTo>
                      <a:pt x="1919519" y="2304447"/>
                      <a:pt x="1946082" y="2327097"/>
                      <a:pt x="1971784" y="2350499"/>
                    </a:cubicBezTo>
                    <a:cubicBezTo>
                      <a:pt x="1975333" y="2353612"/>
                      <a:pt x="2018457" y="2390004"/>
                      <a:pt x="2032545" y="2406643"/>
                    </a:cubicBezTo>
                    <a:cubicBezTo>
                      <a:pt x="2033298" y="2407501"/>
                      <a:pt x="2034373" y="2408468"/>
                      <a:pt x="2035126" y="2409219"/>
                    </a:cubicBezTo>
                    <a:cubicBezTo>
                      <a:pt x="2035341" y="2408575"/>
                      <a:pt x="2035664" y="2407824"/>
                      <a:pt x="2035986" y="2407287"/>
                    </a:cubicBezTo>
                    <a:cubicBezTo>
                      <a:pt x="2035664" y="2408038"/>
                      <a:pt x="2035449" y="2408790"/>
                      <a:pt x="2035341" y="2409541"/>
                    </a:cubicBezTo>
                    <a:cubicBezTo>
                      <a:pt x="2035879" y="2410185"/>
                      <a:pt x="2036094" y="2410615"/>
                      <a:pt x="2035664" y="2410829"/>
                    </a:cubicBezTo>
                    <a:cubicBezTo>
                      <a:pt x="2035556" y="2410829"/>
                      <a:pt x="2035449" y="2410829"/>
                      <a:pt x="2035341" y="2410937"/>
                    </a:cubicBezTo>
                    <a:cubicBezTo>
                      <a:pt x="2035556" y="2412654"/>
                      <a:pt x="2036524" y="2414479"/>
                      <a:pt x="2038029" y="2415660"/>
                    </a:cubicBezTo>
                    <a:cubicBezTo>
                      <a:pt x="2041041" y="2417914"/>
                      <a:pt x="2045342" y="2417270"/>
                      <a:pt x="2047601" y="2414264"/>
                    </a:cubicBezTo>
                    <a:cubicBezTo>
                      <a:pt x="2048784" y="2412869"/>
                      <a:pt x="2049429" y="2410937"/>
                      <a:pt x="2049214" y="2408575"/>
                    </a:cubicBezTo>
                    <a:cubicBezTo>
                      <a:pt x="2048999" y="2406428"/>
                      <a:pt x="2047170" y="2402563"/>
                      <a:pt x="2043514" y="2397840"/>
                    </a:cubicBezTo>
                    <a:cubicBezTo>
                      <a:pt x="2029641" y="2380235"/>
                      <a:pt x="1986947" y="2341267"/>
                      <a:pt x="1983506" y="2337940"/>
                    </a:cubicBezTo>
                    <a:cubicBezTo>
                      <a:pt x="1962213" y="2317865"/>
                      <a:pt x="1940705" y="2297898"/>
                      <a:pt x="1918658" y="2278683"/>
                    </a:cubicBezTo>
                    <a:close/>
                    <a:moveTo>
                      <a:pt x="1896505" y="2030707"/>
                    </a:moveTo>
                    <a:cubicBezTo>
                      <a:pt x="1866393" y="2009452"/>
                      <a:pt x="1835852" y="1988734"/>
                      <a:pt x="1803805" y="1971021"/>
                    </a:cubicBezTo>
                    <a:cubicBezTo>
                      <a:pt x="1750571" y="1941715"/>
                      <a:pt x="1693252" y="1920782"/>
                      <a:pt x="1627329" y="1917239"/>
                    </a:cubicBezTo>
                    <a:cubicBezTo>
                      <a:pt x="1623457" y="1917024"/>
                      <a:pt x="1620016" y="1919923"/>
                      <a:pt x="1619801" y="1923895"/>
                    </a:cubicBezTo>
                    <a:cubicBezTo>
                      <a:pt x="1619479" y="1927867"/>
                      <a:pt x="1622490" y="1931194"/>
                      <a:pt x="1626469" y="1931516"/>
                    </a:cubicBezTo>
                    <a:cubicBezTo>
                      <a:pt x="1673464" y="1935381"/>
                      <a:pt x="1715405" y="1948800"/>
                      <a:pt x="1754766" y="1967156"/>
                    </a:cubicBezTo>
                    <a:cubicBezTo>
                      <a:pt x="1777457" y="1977784"/>
                      <a:pt x="1799395" y="1990129"/>
                      <a:pt x="1820796" y="2003333"/>
                    </a:cubicBezTo>
                    <a:cubicBezTo>
                      <a:pt x="1835207" y="2012136"/>
                      <a:pt x="1849402" y="2021260"/>
                      <a:pt x="1863490" y="2030600"/>
                    </a:cubicBezTo>
                    <a:cubicBezTo>
                      <a:pt x="1916938" y="2065917"/>
                      <a:pt x="1969203" y="2103919"/>
                      <a:pt x="2026092" y="2132903"/>
                    </a:cubicBezTo>
                    <a:cubicBezTo>
                      <a:pt x="2029426" y="2134728"/>
                      <a:pt x="2033513" y="2133440"/>
                      <a:pt x="2035341" y="2130112"/>
                    </a:cubicBezTo>
                    <a:cubicBezTo>
                      <a:pt x="2037062" y="2126784"/>
                      <a:pt x="2035771" y="2122598"/>
                      <a:pt x="2032437" y="2120880"/>
                    </a:cubicBezTo>
                    <a:cubicBezTo>
                      <a:pt x="1984904" y="2094902"/>
                      <a:pt x="1941135" y="2062053"/>
                      <a:pt x="1896505" y="2030707"/>
                    </a:cubicBezTo>
                    <a:close/>
                    <a:moveTo>
                      <a:pt x="1859941" y="1830716"/>
                    </a:moveTo>
                    <a:cubicBezTo>
                      <a:pt x="1833271" y="1816546"/>
                      <a:pt x="1803805" y="1794647"/>
                      <a:pt x="1784232" y="1785952"/>
                    </a:cubicBezTo>
                    <a:cubicBezTo>
                      <a:pt x="1768961" y="1779189"/>
                      <a:pt x="1753475" y="1772962"/>
                      <a:pt x="1737989" y="1767380"/>
                    </a:cubicBezTo>
                    <a:cubicBezTo>
                      <a:pt x="1722288" y="1761798"/>
                      <a:pt x="1706479" y="1756645"/>
                      <a:pt x="1690563" y="1752137"/>
                    </a:cubicBezTo>
                    <a:cubicBezTo>
                      <a:pt x="1671421" y="1746662"/>
                      <a:pt x="1652063" y="1741938"/>
                      <a:pt x="1632598" y="1737644"/>
                    </a:cubicBezTo>
                    <a:cubicBezTo>
                      <a:pt x="1603777" y="1731311"/>
                      <a:pt x="1574526" y="1726158"/>
                      <a:pt x="1544952" y="1721435"/>
                    </a:cubicBezTo>
                    <a:cubicBezTo>
                      <a:pt x="1541081" y="1720791"/>
                      <a:pt x="1537317" y="1723367"/>
                      <a:pt x="1536672" y="1727232"/>
                    </a:cubicBezTo>
                    <a:cubicBezTo>
                      <a:pt x="1535919" y="1731096"/>
                      <a:pt x="1538500" y="1734853"/>
                      <a:pt x="1542371" y="1735497"/>
                    </a:cubicBezTo>
                    <a:cubicBezTo>
                      <a:pt x="1582807" y="1743441"/>
                      <a:pt x="1622490" y="1752673"/>
                      <a:pt x="1661635" y="1763623"/>
                    </a:cubicBezTo>
                    <a:cubicBezTo>
                      <a:pt x="1677336" y="1768024"/>
                      <a:pt x="1692929" y="1772747"/>
                      <a:pt x="1708415" y="1777686"/>
                    </a:cubicBezTo>
                    <a:cubicBezTo>
                      <a:pt x="1731537" y="1785093"/>
                      <a:pt x="1754443" y="1793144"/>
                      <a:pt x="1777134" y="1802590"/>
                    </a:cubicBezTo>
                    <a:cubicBezTo>
                      <a:pt x="1796707" y="1810534"/>
                      <a:pt x="1826281" y="1831253"/>
                      <a:pt x="1853059" y="1844242"/>
                    </a:cubicBezTo>
                    <a:cubicBezTo>
                      <a:pt x="1866931" y="1851005"/>
                      <a:pt x="1880266" y="1855728"/>
                      <a:pt x="1891236" y="1856265"/>
                    </a:cubicBezTo>
                    <a:cubicBezTo>
                      <a:pt x="1895000" y="1856480"/>
                      <a:pt x="1898226" y="1853689"/>
                      <a:pt x="1898548" y="1849931"/>
                    </a:cubicBezTo>
                    <a:cubicBezTo>
                      <a:pt x="1898764" y="1846174"/>
                      <a:pt x="1895860" y="1842954"/>
                      <a:pt x="1892096" y="1842632"/>
                    </a:cubicBezTo>
                    <a:cubicBezTo>
                      <a:pt x="1882740" y="1841880"/>
                      <a:pt x="1871663" y="1837050"/>
                      <a:pt x="1859941" y="1830716"/>
                    </a:cubicBezTo>
                    <a:close/>
                    <a:moveTo>
                      <a:pt x="1584850" y="1923358"/>
                    </a:moveTo>
                    <a:cubicBezTo>
                      <a:pt x="1586141" y="1925934"/>
                      <a:pt x="1586463" y="1929155"/>
                      <a:pt x="1585495" y="1932912"/>
                    </a:cubicBezTo>
                    <a:cubicBezTo>
                      <a:pt x="1584420" y="1937099"/>
                      <a:pt x="1581301" y="1942573"/>
                      <a:pt x="1577752" y="1948263"/>
                    </a:cubicBezTo>
                    <a:cubicBezTo>
                      <a:pt x="1573881" y="1954382"/>
                      <a:pt x="1569257" y="1960930"/>
                      <a:pt x="1567751" y="1965976"/>
                    </a:cubicBezTo>
                    <a:cubicBezTo>
                      <a:pt x="1563234" y="1980790"/>
                      <a:pt x="1558717" y="1995711"/>
                      <a:pt x="1554416" y="2010633"/>
                    </a:cubicBezTo>
                    <a:cubicBezTo>
                      <a:pt x="1550114" y="2025447"/>
                      <a:pt x="1546027" y="2040368"/>
                      <a:pt x="1542371" y="2055397"/>
                    </a:cubicBezTo>
                    <a:cubicBezTo>
                      <a:pt x="1535596" y="2082234"/>
                      <a:pt x="1529466" y="2109394"/>
                      <a:pt x="1523551" y="2136553"/>
                    </a:cubicBezTo>
                    <a:cubicBezTo>
                      <a:pt x="1517637" y="2163605"/>
                      <a:pt x="1512045" y="2190764"/>
                      <a:pt x="1507313" y="2218138"/>
                    </a:cubicBezTo>
                    <a:cubicBezTo>
                      <a:pt x="1501075" y="2254529"/>
                      <a:pt x="1496129" y="2291135"/>
                      <a:pt x="1493440" y="2327956"/>
                    </a:cubicBezTo>
                    <a:cubicBezTo>
                      <a:pt x="1493225" y="2331928"/>
                      <a:pt x="1489891" y="2334934"/>
                      <a:pt x="1486020" y="2334719"/>
                    </a:cubicBezTo>
                    <a:cubicBezTo>
                      <a:pt x="1482041" y="2334504"/>
                      <a:pt x="1479030" y="2331177"/>
                      <a:pt x="1479244" y="2327205"/>
                    </a:cubicBezTo>
                    <a:cubicBezTo>
                      <a:pt x="1481072" y="2280400"/>
                      <a:pt x="1486127" y="2233811"/>
                      <a:pt x="1493978" y="2187544"/>
                    </a:cubicBezTo>
                    <a:cubicBezTo>
                      <a:pt x="1497096" y="2169080"/>
                      <a:pt x="1500645" y="2150723"/>
                      <a:pt x="1504624" y="2132474"/>
                    </a:cubicBezTo>
                    <a:cubicBezTo>
                      <a:pt x="1510647" y="2104992"/>
                      <a:pt x="1517637" y="2077833"/>
                      <a:pt x="1524842" y="2050781"/>
                    </a:cubicBezTo>
                    <a:cubicBezTo>
                      <a:pt x="1528176" y="2038758"/>
                      <a:pt x="1531725" y="2026628"/>
                      <a:pt x="1535488" y="2014712"/>
                    </a:cubicBezTo>
                    <a:cubicBezTo>
                      <a:pt x="1541081" y="1996785"/>
                      <a:pt x="1547103" y="1978965"/>
                      <a:pt x="1553125" y="1961252"/>
                    </a:cubicBezTo>
                    <a:cubicBezTo>
                      <a:pt x="1554953" y="1956207"/>
                      <a:pt x="1559148" y="1949659"/>
                      <a:pt x="1563557" y="1943325"/>
                    </a:cubicBezTo>
                    <a:cubicBezTo>
                      <a:pt x="1566783" y="1938494"/>
                      <a:pt x="1570225" y="1933878"/>
                      <a:pt x="1571623" y="1930121"/>
                    </a:cubicBezTo>
                    <a:cubicBezTo>
                      <a:pt x="1569041" y="1928833"/>
                      <a:pt x="1567536" y="1925827"/>
                      <a:pt x="1568074" y="1922821"/>
                    </a:cubicBezTo>
                    <a:cubicBezTo>
                      <a:pt x="1568826" y="1919064"/>
                      <a:pt x="1572483" y="1916702"/>
                      <a:pt x="1576139" y="1917454"/>
                    </a:cubicBezTo>
                    <a:cubicBezTo>
                      <a:pt x="1580871" y="1918313"/>
                      <a:pt x="1583344" y="1920674"/>
                      <a:pt x="1584850" y="1923358"/>
                    </a:cubicBezTo>
                    <a:close/>
                    <a:moveTo>
                      <a:pt x="1573774" y="1930873"/>
                    </a:moveTo>
                    <a:cubicBezTo>
                      <a:pt x="1573774" y="1930873"/>
                      <a:pt x="1573666" y="1930873"/>
                      <a:pt x="1573558" y="1930765"/>
                    </a:cubicBezTo>
                    <a:cubicBezTo>
                      <a:pt x="1573451" y="1930765"/>
                      <a:pt x="1573236" y="1930765"/>
                      <a:pt x="1573128" y="1930765"/>
                    </a:cubicBezTo>
                    <a:cubicBezTo>
                      <a:pt x="1573451" y="1931087"/>
                      <a:pt x="1573666" y="1931194"/>
                      <a:pt x="1573774" y="1930873"/>
                    </a:cubicBezTo>
                    <a:close/>
                    <a:moveTo>
                      <a:pt x="1709490" y="2178204"/>
                    </a:moveTo>
                    <a:cubicBezTo>
                      <a:pt x="1705942" y="2179600"/>
                      <a:pt x="1704221" y="2183572"/>
                      <a:pt x="1705619" y="2187007"/>
                    </a:cubicBezTo>
                    <a:cubicBezTo>
                      <a:pt x="1706049" y="2188295"/>
                      <a:pt x="1706910" y="2189369"/>
                      <a:pt x="1707985" y="2190120"/>
                    </a:cubicBezTo>
                    <a:cubicBezTo>
                      <a:pt x="1705081" y="2198815"/>
                      <a:pt x="1697661" y="2212556"/>
                      <a:pt x="1696263" y="2220178"/>
                    </a:cubicBezTo>
                    <a:lnTo>
                      <a:pt x="1681637" y="2301978"/>
                    </a:lnTo>
                    <a:cubicBezTo>
                      <a:pt x="1678088" y="2321945"/>
                      <a:pt x="1674755" y="2341911"/>
                      <a:pt x="1672174" y="2361878"/>
                    </a:cubicBezTo>
                    <a:cubicBezTo>
                      <a:pt x="1669700" y="2382060"/>
                      <a:pt x="1667764" y="2402134"/>
                      <a:pt x="1666689" y="2422316"/>
                    </a:cubicBezTo>
                    <a:cubicBezTo>
                      <a:pt x="1664323" y="2462571"/>
                      <a:pt x="1665076" y="2502935"/>
                      <a:pt x="1668947" y="2543942"/>
                    </a:cubicBezTo>
                    <a:cubicBezTo>
                      <a:pt x="1669270" y="2547807"/>
                      <a:pt x="1672711" y="2550705"/>
                      <a:pt x="1676690" y="2550490"/>
                    </a:cubicBezTo>
                    <a:cubicBezTo>
                      <a:pt x="1680562" y="2550168"/>
                      <a:pt x="1683465" y="2546733"/>
                      <a:pt x="1683250" y="2542761"/>
                    </a:cubicBezTo>
                    <a:cubicBezTo>
                      <a:pt x="1681315" y="2510557"/>
                      <a:pt x="1681745" y="2478889"/>
                      <a:pt x="1683573" y="2447435"/>
                    </a:cubicBezTo>
                    <a:cubicBezTo>
                      <a:pt x="1684863" y="2423604"/>
                      <a:pt x="1687229" y="2399880"/>
                      <a:pt x="1689918" y="2376048"/>
                    </a:cubicBezTo>
                    <a:cubicBezTo>
                      <a:pt x="1692714" y="2352432"/>
                      <a:pt x="1695725" y="2328815"/>
                      <a:pt x="1699489" y="2304876"/>
                    </a:cubicBezTo>
                    <a:lnTo>
                      <a:pt x="1711534" y="2222647"/>
                    </a:lnTo>
                    <a:cubicBezTo>
                      <a:pt x="1712502" y="2215669"/>
                      <a:pt x="1718739" y="2203109"/>
                      <a:pt x="1721320" y="2194843"/>
                    </a:cubicBezTo>
                    <a:cubicBezTo>
                      <a:pt x="1723041" y="2189261"/>
                      <a:pt x="1723148" y="2184753"/>
                      <a:pt x="1722073" y="2182498"/>
                    </a:cubicBezTo>
                    <a:cubicBezTo>
                      <a:pt x="1721105" y="2180244"/>
                      <a:pt x="1719600" y="2178634"/>
                      <a:pt x="1717449" y="2177882"/>
                    </a:cubicBezTo>
                    <a:cubicBezTo>
                      <a:pt x="1715621" y="2177131"/>
                      <a:pt x="1713039" y="2176701"/>
                      <a:pt x="1709490" y="2178204"/>
                    </a:cubicBezTo>
                    <a:close/>
                    <a:moveTo>
                      <a:pt x="1838002" y="2454091"/>
                    </a:moveTo>
                    <a:cubicBezTo>
                      <a:pt x="1834238" y="2454842"/>
                      <a:pt x="1831765" y="2458385"/>
                      <a:pt x="1832410" y="2462035"/>
                    </a:cubicBezTo>
                    <a:lnTo>
                      <a:pt x="1832518" y="2462249"/>
                    </a:lnTo>
                    <a:lnTo>
                      <a:pt x="1832625" y="2462249"/>
                    </a:lnTo>
                    <a:cubicBezTo>
                      <a:pt x="1832625" y="2462249"/>
                      <a:pt x="1832518" y="2462357"/>
                      <a:pt x="1832518" y="2462571"/>
                    </a:cubicBezTo>
                    <a:cubicBezTo>
                      <a:pt x="1832625" y="2462894"/>
                      <a:pt x="1832840" y="2463323"/>
                      <a:pt x="1832948" y="2463752"/>
                    </a:cubicBezTo>
                    <a:lnTo>
                      <a:pt x="1832518" y="2463108"/>
                    </a:lnTo>
                    <a:cubicBezTo>
                      <a:pt x="1832303" y="2467187"/>
                      <a:pt x="1830905" y="2475990"/>
                      <a:pt x="1830797" y="2476419"/>
                    </a:cubicBezTo>
                    <a:lnTo>
                      <a:pt x="1826388" y="2507014"/>
                    </a:lnTo>
                    <a:cubicBezTo>
                      <a:pt x="1825098" y="2517319"/>
                      <a:pt x="1823807" y="2527625"/>
                      <a:pt x="1822947" y="2538038"/>
                    </a:cubicBezTo>
                    <a:cubicBezTo>
                      <a:pt x="1822301" y="2545015"/>
                      <a:pt x="1821979" y="2551886"/>
                      <a:pt x="1821656" y="2558863"/>
                    </a:cubicBezTo>
                    <a:cubicBezTo>
                      <a:pt x="1821119" y="2576254"/>
                      <a:pt x="1821226" y="2593645"/>
                      <a:pt x="1821764" y="2611142"/>
                    </a:cubicBezTo>
                    <a:cubicBezTo>
                      <a:pt x="1821656" y="2615007"/>
                      <a:pt x="1824775" y="2618335"/>
                      <a:pt x="1828754" y="2618335"/>
                    </a:cubicBezTo>
                    <a:cubicBezTo>
                      <a:pt x="1832733" y="2618442"/>
                      <a:pt x="1835959" y="2615222"/>
                      <a:pt x="1835959" y="2611357"/>
                    </a:cubicBezTo>
                    <a:cubicBezTo>
                      <a:pt x="1836927" y="2596972"/>
                      <a:pt x="1838325" y="2582588"/>
                      <a:pt x="1839616" y="2568310"/>
                    </a:cubicBezTo>
                    <a:cubicBezTo>
                      <a:pt x="1840476" y="2558756"/>
                      <a:pt x="1841444" y="2549095"/>
                      <a:pt x="1842197" y="2539541"/>
                    </a:cubicBezTo>
                    <a:cubicBezTo>
                      <a:pt x="1842949" y="2529235"/>
                      <a:pt x="1843380" y="2518930"/>
                      <a:pt x="1844133" y="2508624"/>
                    </a:cubicBezTo>
                    <a:lnTo>
                      <a:pt x="1846068" y="2477922"/>
                    </a:lnTo>
                    <a:cubicBezTo>
                      <a:pt x="1846068" y="2477386"/>
                      <a:pt x="1846713" y="2466543"/>
                      <a:pt x="1846391" y="2462249"/>
                    </a:cubicBezTo>
                    <a:cubicBezTo>
                      <a:pt x="1846283" y="2459995"/>
                      <a:pt x="1845746" y="2458385"/>
                      <a:pt x="1845423" y="2457848"/>
                    </a:cubicBezTo>
                    <a:cubicBezTo>
                      <a:pt x="1843272" y="2454306"/>
                      <a:pt x="1840476" y="2453554"/>
                      <a:pt x="1838002" y="2454091"/>
                    </a:cubicBezTo>
                    <a:close/>
                    <a:moveTo>
                      <a:pt x="1126939" y="1425796"/>
                    </a:moveTo>
                    <a:cubicBezTo>
                      <a:pt x="1126831" y="1425152"/>
                      <a:pt x="1126186" y="1425474"/>
                      <a:pt x="1125541" y="1425903"/>
                    </a:cubicBezTo>
                    <a:lnTo>
                      <a:pt x="1125971" y="1426118"/>
                    </a:lnTo>
                    <a:cubicBezTo>
                      <a:pt x="1126293" y="1425903"/>
                      <a:pt x="1126616" y="1425796"/>
                      <a:pt x="1126939" y="1425796"/>
                    </a:cubicBezTo>
                    <a:close/>
                    <a:moveTo>
                      <a:pt x="534386" y="1188555"/>
                    </a:moveTo>
                    <a:cubicBezTo>
                      <a:pt x="534816" y="1188984"/>
                      <a:pt x="535246" y="1189306"/>
                      <a:pt x="535461" y="1188877"/>
                    </a:cubicBezTo>
                    <a:lnTo>
                      <a:pt x="534816" y="1188555"/>
                    </a:lnTo>
                    <a:lnTo>
                      <a:pt x="534386" y="1188555"/>
                    </a:lnTo>
                    <a:close/>
                    <a:moveTo>
                      <a:pt x="400927" y="1369223"/>
                    </a:moveTo>
                    <a:cubicBezTo>
                      <a:pt x="355652" y="1370511"/>
                      <a:pt x="312851" y="1367505"/>
                      <a:pt x="276824" y="1358381"/>
                    </a:cubicBezTo>
                    <a:cubicBezTo>
                      <a:pt x="272953" y="1357415"/>
                      <a:pt x="270587" y="1353550"/>
                      <a:pt x="271555" y="1349793"/>
                    </a:cubicBezTo>
                    <a:cubicBezTo>
                      <a:pt x="272415" y="1345928"/>
                      <a:pt x="276286" y="1343567"/>
                      <a:pt x="280158" y="1344533"/>
                    </a:cubicBezTo>
                    <a:cubicBezTo>
                      <a:pt x="309732" y="1351188"/>
                      <a:pt x="343823" y="1353228"/>
                      <a:pt x="379956" y="1352369"/>
                    </a:cubicBezTo>
                    <a:cubicBezTo>
                      <a:pt x="412542" y="1351618"/>
                      <a:pt x="446739" y="1348397"/>
                      <a:pt x="480830" y="1343889"/>
                    </a:cubicBezTo>
                    <a:cubicBezTo>
                      <a:pt x="522018" y="1338521"/>
                      <a:pt x="563099" y="1331222"/>
                      <a:pt x="601061" y="1323492"/>
                    </a:cubicBezTo>
                    <a:cubicBezTo>
                      <a:pt x="669780" y="1309430"/>
                      <a:pt x="727423" y="1293864"/>
                      <a:pt x="757104" y="1285384"/>
                    </a:cubicBezTo>
                    <a:cubicBezTo>
                      <a:pt x="685374" y="1253501"/>
                      <a:pt x="613751" y="1221511"/>
                      <a:pt x="541483" y="1189092"/>
                    </a:cubicBezTo>
                    <a:cubicBezTo>
                      <a:pt x="541054" y="1188877"/>
                      <a:pt x="540623" y="1188662"/>
                      <a:pt x="540085" y="1188448"/>
                    </a:cubicBezTo>
                    <a:cubicBezTo>
                      <a:pt x="539655" y="1188662"/>
                      <a:pt x="539763" y="1189414"/>
                      <a:pt x="539333" y="1189521"/>
                    </a:cubicBezTo>
                    <a:cubicBezTo>
                      <a:pt x="537935" y="1189736"/>
                      <a:pt x="536644" y="1189521"/>
                      <a:pt x="535461" y="1188877"/>
                    </a:cubicBezTo>
                    <a:cubicBezTo>
                      <a:pt x="535461" y="1188877"/>
                      <a:pt x="535461" y="1188770"/>
                      <a:pt x="535569" y="1188662"/>
                    </a:cubicBezTo>
                    <a:cubicBezTo>
                      <a:pt x="535569" y="1188555"/>
                      <a:pt x="535354" y="1188662"/>
                      <a:pt x="535246" y="1188662"/>
                    </a:cubicBezTo>
                    <a:lnTo>
                      <a:pt x="534816" y="1188555"/>
                    </a:lnTo>
                    <a:cubicBezTo>
                      <a:pt x="534386" y="1188233"/>
                      <a:pt x="533848" y="1187911"/>
                      <a:pt x="533418" y="1187481"/>
                    </a:cubicBezTo>
                    <a:cubicBezTo>
                      <a:pt x="533741" y="1187803"/>
                      <a:pt x="534063" y="1188233"/>
                      <a:pt x="534386" y="1188555"/>
                    </a:cubicBezTo>
                    <a:cubicBezTo>
                      <a:pt x="530837" y="1188233"/>
                      <a:pt x="524277" y="1188555"/>
                      <a:pt x="515243" y="1189092"/>
                    </a:cubicBezTo>
                    <a:cubicBezTo>
                      <a:pt x="488251" y="1190702"/>
                      <a:pt x="440825" y="1195747"/>
                      <a:pt x="387377" y="1200149"/>
                    </a:cubicBezTo>
                    <a:cubicBezTo>
                      <a:pt x="359631" y="1202403"/>
                      <a:pt x="330380" y="1204550"/>
                      <a:pt x="301559" y="1206053"/>
                    </a:cubicBezTo>
                    <a:cubicBezTo>
                      <a:pt x="279835" y="1207234"/>
                      <a:pt x="258220" y="1207878"/>
                      <a:pt x="237894" y="1208200"/>
                    </a:cubicBezTo>
                    <a:cubicBezTo>
                      <a:pt x="200040" y="1208736"/>
                      <a:pt x="166057" y="1207770"/>
                      <a:pt x="141645" y="1204765"/>
                    </a:cubicBezTo>
                    <a:cubicBezTo>
                      <a:pt x="137666" y="1204335"/>
                      <a:pt x="134870" y="1200793"/>
                      <a:pt x="135300" y="1196928"/>
                    </a:cubicBezTo>
                    <a:cubicBezTo>
                      <a:pt x="135730" y="1192956"/>
                      <a:pt x="139279" y="1190165"/>
                      <a:pt x="143150" y="1190595"/>
                    </a:cubicBezTo>
                    <a:cubicBezTo>
                      <a:pt x="169713" y="1192956"/>
                      <a:pt x="207460" y="1192098"/>
                      <a:pt x="249186" y="1189951"/>
                    </a:cubicBezTo>
                    <a:cubicBezTo>
                      <a:pt x="272093" y="1188877"/>
                      <a:pt x="296182" y="1187267"/>
                      <a:pt x="320271" y="1185764"/>
                    </a:cubicBezTo>
                    <a:cubicBezTo>
                      <a:pt x="344468" y="1184261"/>
                      <a:pt x="368557" y="1182758"/>
                      <a:pt x="391463" y="1181255"/>
                    </a:cubicBezTo>
                    <a:cubicBezTo>
                      <a:pt x="433727" y="1178571"/>
                      <a:pt x="471797" y="1176210"/>
                      <a:pt x="498682" y="1175029"/>
                    </a:cubicBezTo>
                    <a:cubicBezTo>
                      <a:pt x="502661" y="1174814"/>
                      <a:pt x="505350" y="1174814"/>
                      <a:pt x="508899" y="1174707"/>
                    </a:cubicBezTo>
                    <a:cubicBezTo>
                      <a:pt x="453730" y="1150017"/>
                      <a:pt x="398561" y="1125326"/>
                      <a:pt x="342854" y="1101817"/>
                    </a:cubicBezTo>
                    <a:cubicBezTo>
                      <a:pt x="231334" y="1054476"/>
                      <a:pt x="118953" y="1010463"/>
                      <a:pt x="4960" y="974287"/>
                    </a:cubicBezTo>
                    <a:cubicBezTo>
                      <a:pt x="1196" y="973106"/>
                      <a:pt x="-848" y="969134"/>
                      <a:pt x="335" y="965377"/>
                    </a:cubicBezTo>
                    <a:cubicBezTo>
                      <a:pt x="1518" y="961619"/>
                      <a:pt x="5497" y="959472"/>
                      <a:pt x="9261" y="960653"/>
                    </a:cubicBezTo>
                    <a:cubicBezTo>
                      <a:pt x="124115" y="995756"/>
                      <a:pt x="237572" y="1038374"/>
                      <a:pt x="349952" y="1084963"/>
                    </a:cubicBezTo>
                    <a:cubicBezTo>
                      <a:pt x="395657" y="1103964"/>
                      <a:pt x="441040" y="1124146"/>
                      <a:pt x="486423" y="1144113"/>
                    </a:cubicBezTo>
                    <a:cubicBezTo>
                      <a:pt x="469323" y="1125971"/>
                      <a:pt x="447277" y="1105467"/>
                      <a:pt x="420822" y="1083246"/>
                    </a:cubicBezTo>
                    <a:cubicBezTo>
                      <a:pt x="405659" y="1070471"/>
                      <a:pt x="389635" y="1057482"/>
                      <a:pt x="373504" y="1044600"/>
                    </a:cubicBezTo>
                    <a:cubicBezTo>
                      <a:pt x="362857" y="1036012"/>
                      <a:pt x="352211" y="1027424"/>
                      <a:pt x="341779" y="1019051"/>
                    </a:cubicBezTo>
                    <a:cubicBezTo>
                      <a:pt x="324895" y="1005632"/>
                      <a:pt x="308657" y="992643"/>
                      <a:pt x="293816" y="980942"/>
                    </a:cubicBezTo>
                    <a:cubicBezTo>
                      <a:pt x="252090" y="947986"/>
                      <a:pt x="221333" y="924584"/>
                      <a:pt x="221333" y="924584"/>
                    </a:cubicBezTo>
                    <a:cubicBezTo>
                      <a:pt x="218107" y="922222"/>
                      <a:pt x="217354" y="917821"/>
                      <a:pt x="219720" y="914601"/>
                    </a:cubicBezTo>
                    <a:cubicBezTo>
                      <a:pt x="221978" y="911380"/>
                      <a:pt x="226495" y="910736"/>
                      <a:pt x="229613" y="912990"/>
                    </a:cubicBezTo>
                    <a:cubicBezTo>
                      <a:pt x="229613" y="912990"/>
                      <a:pt x="278437" y="946483"/>
                      <a:pt x="336295" y="990604"/>
                    </a:cubicBezTo>
                    <a:cubicBezTo>
                      <a:pt x="347587" y="999191"/>
                      <a:pt x="359308" y="1008316"/>
                      <a:pt x="370923" y="1017655"/>
                    </a:cubicBezTo>
                    <a:cubicBezTo>
                      <a:pt x="382322" y="1026888"/>
                      <a:pt x="393722" y="1036227"/>
                      <a:pt x="404798" y="1045781"/>
                    </a:cubicBezTo>
                    <a:cubicBezTo>
                      <a:pt x="448783" y="1083246"/>
                      <a:pt x="489003" y="1121569"/>
                      <a:pt x="510081" y="1149158"/>
                    </a:cubicBezTo>
                    <a:cubicBezTo>
                      <a:pt x="511264" y="1150661"/>
                      <a:pt x="509759" y="1152378"/>
                      <a:pt x="509436" y="1154203"/>
                    </a:cubicBezTo>
                    <a:cubicBezTo>
                      <a:pt x="522664" y="1160108"/>
                      <a:pt x="536106" y="1165582"/>
                      <a:pt x="549442" y="1171486"/>
                    </a:cubicBezTo>
                    <a:cubicBezTo>
                      <a:pt x="599018" y="1193708"/>
                      <a:pt x="647735" y="1216036"/>
                      <a:pt x="696881" y="1238472"/>
                    </a:cubicBezTo>
                    <a:cubicBezTo>
                      <a:pt x="696881" y="1238472"/>
                      <a:pt x="696881" y="1238472"/>
                      <a:pt x="696989" y="1238472"/>
                    </a:cubicBezTo>
                    <a:cubicBezTo>
                      <a:pt x="697419" y="1238365"/>
                      <a:pt x="696558" y="1237506"/>
                      <a:pt x="696236" y="1236647"/>
                    </a:cubicBezTo>
                    <a:cubicBezTo>
                      <a:pt x="696128" y="1236433"/>
                      <a:pt x="696020" y="1236325"/>
                      <a:pt x="695913" y="1236111"/>
                    </a:cubicBezTo>
                    <a:cubicBezTo>
                      <a:pt x="695698" y="1236647"/>
                      <a:pt x="695483" y="1237184"/>
                      <a:pt x="695375" y="1237506"/>
                    </a:cubicBezTo>
                    <a:cubicBezTo>
                      <a:pt x="689353" y="1229133"/>
                      <a:pt x="674727" y="1206589"/>
                      <a:pt x="668382" y="1197143"/>
                    </a:cubicBezTo>
                    <a:cubicBezTo>
                      <a:pt x="660854" y="1185871"/>
                      <a:pt x="653004" y="1174814"/>
                      <a:pt x="645153" y="1163757"/>
                    </a:cubicBezTo>
                    <a:cubicBezTo>
                      <a:pt x="633216" y="1147118"/>
                      <a:pt x="620957" y="1130801"/>
                      <a:pt x="608589" y="1114592"/>
                    </a:cubicBezTo>
                    <a:cubicBezTo>
                      <a:pt x="594394" y="1095698"/>
                      <a:pt x="579338" y="1076912"/>
                      <a:pt x="563852" y="1058341"/>
                    </a:cubicBezTo>
                    <a:cubicBezTo>
                      <a:pt x="548689" y="1039984"/>
                      <a:pt x="532880" y="1021842"/>
                      <a:pt x="516749" y="1004022"/>
                    </a:cubicBezTo>
                    <a:cubicBezTo>
                      <a:pt x="484164" y="968275"/>
                      <a:pt x="449751" y="934138"/>
                      <a:pt x="413832" y="903973"/>
                    </a:cubicBezTo>
                    <a:cubicBezTo>
                      <a:pt x="410713" y="901504"/>
                      <a:pt x="410283" y="896995"/>
                      <a:pt x="412757" y="893882"/>
                    </a:cubicBezTo>
                    <a:cubicBezTo>
                      <a:pt x="415230" y="890876"/>
                      <a:pt x="419747" y="890447"/>
                      <a:pt x="422865" y="892916"/>
                    </a:cubicBezTo>
                    <a:cubicBezTo>
                      <a:pt x="460290" y="922544"/>
                      <a:pt x="496531" y="955823"/>
                      <a:pt x="530407" y="991462"/>
                    </a:cubicBezTo>
                    <a:cubicBezTo>
                      <a:pt x="547183" y="1009175"/>
                      <a:pt x="563315" y="1027424"/>
                      <a:pt x="578693" y="1045996"/>
                    </a:cubicBezTo>
                    <a:cubicBezTo>
                      <a:pt x="594394" y="1064996"/>
                      <a:pt x="609235" y="1084319"/>
                      <a:pt x="623323" y="1103642"/>
                    </a:cubicBezTo>
                    <a:cubicBezTo>
                      <a:pt x="633324" y="1117597"/>
                      <a:pt x="643325" y="1131553"/>
                      <a:pt x="653112" y="1145615"/>
                    </a:cubicBezTo>
                    <a:cubicBezTo>
                      <a:pt x="662790" y="1159785"/>
                      <a:pt x="672254" y="1174170"/>
                      <a:pt x="681395" y="1188662"/>
                    </a:cubicBezTo>
                    <a:cubicBezTo>
                      <a:pt x="686987" y="1197572"/>
                      <a:pt x="699247" y="1217969"/>
                      <a:pt x="705484" y="1227523"/>
                    </a:cubicBezTo>
                    <a:cubicBezTo>
                      <a:pt x="706667" y="1228167"/>
                      <a:pt x="707743" y="1229240"/>
                      <a:pt x="708388" y="1230528"/>
                    </a:cubicBezTo>
                    <a:cubicBezTo>
                      <a:pt x="709463" y="1232568"/>
                      <a:pt x="710001" y="1233749"/>
                      <a:pt x="710108" y="1234393"/>
                    </a:cubicBezTo>
                    <a:cubicBezTo>
                      <a:pt x="711614" y="1239116"/>
                      <a:pt x="708603" y="1241478"/>
                      <a:pt x="707635" y="1242229"/>
                    </a:cubicBezTo>
                    <a:cubicBezTo>
                      <a:pt x="707420" y="1242444"/>
                      <a:pt x="706667" y="1242551"/>
                      <a:pt x="706344" y="1242766"/>
                    </a:cubicBezTo>
                    <a:cubicBezTo>
                      <a:pt x="752802" y="1264021"/>
                      <a:pt x="799690" y="1285598"/>
                      <a:pt x="845933" y="1306209"/>
                    </a:cubicBezTo>
                    <a:cubicBezTo>
                      <a:pt x="860774" y="1312865"/>
                      <a:pt x="875722" y="1319306"/>
                      <a:pt x="890670" y="1325747"/>
                    </a:cubicBezTo>
                    <a:cubicBezTo>
                      <a:pt x="909060" y="1333691"/>
                      <a:pt x="927557" y="1341420"/>
                      <a:pt x="946054" y="1349149"/>
                    </a:cubicBezTo>
                    <a:cubicBezTo>
                      <a:pt x="931751" y="1324459"/>
                      <a:pt x="891531" y="1255755"/>
                      <a:pt x="845611" y="1179860"/>
                    </a:cubicBezTo>
                    <a:cubicBezTo>
                      <a:pt x="836147" y="1164187"/>
                      <a:pt x="826468" y="1148192"/>
                      <a:pt x="816790" y="1132197"/>
                    </a:cubicBezTo>
                    <a:cubicBezTo>
                      <a:pt x="802056" y="1108043"/>
                      <a:pt x="787431" y="1083890"/>
                      <a:pt x="773235" y="1061024"/>
                    </a:cubicBezTo>
                    <a:cubicBezTo>
                      <a:pt x="740220" y="1007994"/>
                      <a:pt x="710001" y="962049"/>
                      <a:pt x="689353" y="939506"/>
                    </a:cubicBezTo>
                    <a:cubicBezTo>
                      <a:pt x="686665" y="936607"/>
                      <a:pt x="686880" y="932098"/>
                      <a:pt x="689783" y="929415"/>
                    </a:cubicBezTo>
                    <a:cubicBezTo>
                      <a:pt x="692579" y="926731"/>
                      <a:pt x="697096" y="926838"/>
                      <a:pt x="699784" y="929737"/>
                    </a:cubicBezTo>
                    <a:cubicBezTo>
                      <a:pt x="717959" y="948630"/>
                      <a:pt x="743876" y="983733"/>
                      <a:pt x="772267" y="1026243"/>
                    </a:cubicBezTo>
                    <a:cubicBezTo>
                      <a:pt x="786248" y="1047176"/>
                      <a:pt x="800981" y="1069934"/>
                      <a:pt x="815499" y="1093336"/>
                    </a:cubicBezTo>
                    <a:cubicBezTo>
                      <a:pt x="836577" y="1127259"/>
                      <a:pt x="857548" y="1162684"/>
                      <a:pt x="876797" y="1196069"/>
                    </a:cubicBezTo>
                    <a:cubicBezTo>
                      <a:pt x="925836" y="1281197"/>
                      <a:pt x="963906" y="1352799"/>
                      <a:pt x="963906" y="1352799"/>
                    </a:cubicBezTo>
                    <a:cubicBezTo>
                      <a:pt x="964659" y="1354087"/>
                      <a:pt x="963046" y="1355053"/>
                      <a:pt x="962938" y="1356341"/>
                    </a:cubicBezTo>
                    <a:cubicBezTo>
                      <a:pt x="998965" y="1371370"/>
                      <a:pt x="1035206" y="1386399"/>
                      <a:pt x="1070910" y="1402072"/>
                    </a:cubicBezTo>
                    <a:cubicBezTo>
                      <a:pt x="1071878" y="1402501"/>
                      <a:pt x="1076395" y="1404756"/>
                      <a:pt x="1081879" y="1407439"/>
                    </a:cubicBezTo>
                    <a:cubicBezTo>
                      <a:pt x="1074997" y="1388116"/>
                      <a:pt x="1063274" y="1353335"/>
                      <a:pt x="1052735" y="1324137"/>
                    </a:cubicBezTo>
                    <a:cubicBezTo>
                      <a:pt x="1047036" y="1308571"/>
                      <a:pt x="1041873" y="1294938"/>
                      <a:pt x="1038110" y="1286994"/>
                    </a:cubicBezTo>
                    <a:cubicBezTo>
                      <a:pt x="1028108" y="1265631"/>
                      <a:pt x="1012837" y="1238579"/>
                      <a:pt x="995308" y="1208951"/>
                    </a:cubicBezTo>
                    <a:cubicBezTo>
                      <a:pt x="980898" y="1184583"/>
                      <a:pt x="964874" y="1158605"/>
                      <a:pt x="948528" y="1132626"/>
                    </a:cubicBezTo>
                    <a:cubicBezTo>
                      <a:pt x="912394" y="1075195"/>
                      <a:pt x="874754" y="1018622"/>
                      <a:pt x="848622" y="984055"/>
                    </a:cubicBezTo>
                    <a:cubicBezTo>
                      <a:pt x="846256" y="980942"/>
                      <a:pt x="846794" y="976541"/>
                      <a:pt x="849912" y="974072"/>
                    </a:cubicBezTo>
                    <a:cubicBezTo>
                      <a:pt x="853031" y="971710"/>
                      <a:pt x="857548" y="972247"/>
                      <a:pt x="859914" y="975360"/>
                    </a:cubicBezTo>
                    <a:cubicBezTo>
                      <a:pt x="880454" y="1001016"/>
                      <a:pt x="908200" y="1038803"/>
                      <a:pt x="936483" y="1080455"/>
                    </a:cubicBezTo>
                    <a:cubicBezTo>
                      <a:pt x="952507" y="1103964"/>
                      <a:pt x="968638" y="1128654"/>
                      <a:pt x="983909" y="1152915"/>
                    </a:cubicBezTo>
                    <a:cubicBezTo>
                      <a:pt x="994340" y="1169769"/>
                      <a:pt x="1004449" y="1186515"/>
                      <a:pt x="1013590" y="1202510"/>
                    </a:cubicBezTo>
                    <a:cubicBezTo>
                      <a:pt x="1030474" y="1231709"/>
                      <a:pt x="1044455" y="1258546"/>
                      <a:pt x="1053918" y="1279694"/>
                    </a:cubicBezTo>
                    <a:cubicBezTo>
                      <a:pt x="1057682" y="1288067"/>
                      <a:pt x="1062844" y="1302452"/>
                      <a:pt x="1068329" y="1318769"/>
                    </a:cubicBezTo>
                    <a:cubicBezTo>
                      <a:pt x="1079190" y="1351403"/>
                      <a:pt x="1091450" y="1392196"/>
                      <a:pt x="1097150" y="1409479"/>
                    </a:cubicBezTo>
                    <a:cubicBezTo>
                      <a:pt x="1097795" y="1411196"/>
                      <a:pt x="1095860" y="1412055"/>
                      <a:pt x="1095107" y="1413666"/>
                    </a:cubicBezTo>
                    <a:cubicBezTo>
                      <a:pt x="1105646" y="1418496"/>
                      <a:pt x="1117045" y="1423434"/>
                      <a:pt x="1124035" y="1425366"/>
                    </a:cubicBezTo>
                    <a:cubicBezTo>
                      <a:pt x="1124573" y="1425474"/>
                      <a:pt x="1125111" y="1425796"/>
                      <a:pt x="1125541" y="1425903"/>
                    </a:cubicBezTo>
                    <a:cubicBezTo>
                      <a:pt x="1124788" y="1426548"/>
                      <a:pt x="1123928" y="1427406"/>
                      <a:pt x="1123713" y="1427728"/>
                    </a:cubicBezTo>
                    <a:cubicBezTo>
                      <a:pt x="1124358" y="1426977"/>
                      <a:pt x="1125111" y="1426440"/>
                      <a:pt x="1125971" y="1426118"/>
                    </a:cubicBezTo>
                    <a:cubicBezTo>
                      <a:pt x="1126509" y="1426333"/>
                      <a:pt x="1126939" y="1426333"/>
                      <a:pt x="1126939" y="1426011"/>
                    </a:cubicBezTo>
                    <a:cubicBezTo>
                      <a:pt x="1126939" y="1425903"/>
                      <a:pt x="1126939" y="1425796"/>
                      <a:pt x="1126939" y="1425796"/>
                    </a:cubicBezTo>
                    <a:cubicBezTo>
                      <a:pt x="1129090" y="1425152"/>
                      <a:pt x="1131563" y="1425689"/>
                      <a:pt x="1133284" y="1427406"/>
                    </a:cubicBezTo>
                    <a:cubicBezTo>
                      <a:pt x="1136080" y="1429983"/>
                      <a:pt x="1136188" y="1434276"/>
                      <a:pt x="1133606" y="1437068"/>
                    </a:cubicBezTo>
                    <a:cubicBezTo>
                      <a:pt x="1132531" y="1438248"/>
                      <a:pt x="1130703" y="1439322"/>
                      <a:pt x="1128122" y="1439644"/>
                    </a:cubicBezTo>
                    <a:cubicBezTo>
                      <a:pt x="1125541" y="1439859"/>
                      <a:pt x="1120164" y="1438785"/>
                      <a:pt x="1113711" y="1436531"/>
                    </a:cubicBezTo>
                    <a:cubicBezTo>
                      <a:pt x="1096612" y="1430519"/>
                      <a:pt x="1068436" y="1416779"/>
                      <a:pt x="1065425" y="1415491"/>
                    </a:cubicBezTo>
                    <a:cubicBezTo>
                      <a:pt x="1064242" y="1417101"/>
                      <a:pt x="1063705" y="1419462"/>
                      <a:pt x="1061446" y="1419462"/>
                    </a:cubicBezTo>
                    <a:cubicBezTo>
                      <a:pt x="1060801" y="1419462"/>
                      <a:pt x="1060156" y="1419355"/>
                      <a:pt x="1059510" y="1419248"/>
                    </a:cubicBezTo>
                    <a:cubicBezTo>
                      <a:pt x="1058650" y="1420321"/>
                      <a:pt x="1057682" y="1421502"/>
                      <a:pt x="1056822" y="1422683"/>
                    </a:cubicBezTo>
                    <a:cubicBezTo>
                      <a:pt x="1051015" y="1430519"/>
                      <a:pt x="1044024" y="1441039"/>
                      <a:pt x="1039185" y="1445763"/>
                    </a:cubicBezTo>
                    <a:cubicBezTo>
                      <a:pt x="1028538" y="1455746"/>
                      <a:pt x="1017892" y="1465730"/>
                      <a:pt x="1006815" y="1475284"/>
                    </a:cubicBezTo>
                    <a:cubicBezTo>
                      <a:pt x="995739" y="1484945"/>
                      <a:pt x="984446" y="1494177"/>
                      <a:pt x="972725" y="1503087"/>
                    </a:cubicBezTo>
                    <a:cubicBezTo>
                      <a:pt x="956701" y="1515003"/>
                      <a:pt x="940032" y="1526060"/>
                      <a:pt x="922825" y="1536043"/>
                    </a:cubicBezTo>
                    <a:cubicBezTo>
                      <a:pt x="905511" y="1545919"/>
                      <a:pt x="887659" y="1554722"/>
                      <a:pt x="869377" y="1562666"/>
                    </a:cubicBezTo>
                    <a:cubicBezTo>
                      <a:pt x="832921" y="1578339"/>
                      <a:pt x="794851" y="1590040"/>
                      <a:pt x="756136" y="1599057"/>
                    </a:cubicBezTo>
                    <a:cubicBezTo>
                      <a:pt x="752265" y="1599916"/>
                      <a:pt x="748393" y="1597662"/>
                      <a:pt x="747533" y="1593797"/>
                    </a:cubicBezTo>
                    <a:cubicBezTo>
                      <a:pt x="746565" y="1590040"/>
                      <a:pt x="748823" y="1586175"/>
                      <a:pt x="752695" y="1585209"/>
                    </a:cubicBezTo>
                    <a:cubicBezTo>
                      <a:pt x="790119" y="1575118"/>
                      <a:pt x="826683" y="1561914"/>
                      <a:pt x="861742" y="1545705"/>
                    </a:cubicBezTo>
                    <a:cubicBezTo>
                      <a:pt x="879271" y="1537654"/>
                      <a:pt x="896478" y="1528851"/>
                      <a:pt x="913147" y="1519297"/>
                    </a:cubicBezTo>
                    <a:cubicBezTo>
                      <a:pt x="929815" y="1509743"/>
                      <a:pt x="946162" y="1499545"/>
                      <a:pt x="961863" y="1488273"/>
                    </a:cubicBezTo>
                    <a:cubicBezTo>
                      <a:pt x="973477" y="1480007"/>
                      <a:pt x="984769" y="1471312"/>
                      <a:pt x="995846" y="1462294"/>
                    </a:cubicBezTo>
                    <a:cubicBezTo>
                      <a:pt x="1007030" y="1453170"/>
                      <a:pt x="1017892" y="1443831"/>
                      <a:pt x="1028646" y="1434384"/>
                    </a:cubicBezTo>
                    <a:cubicBezTo>
                      <a:pt x="1034023" y="1429661"/>
                      <a:pt x="1042196" y="1417638"/>
                      <a:pt x="1048111" y="1410660"/>
                    </a:cubicBezTo>
                    <a:cubicBezTo>
                      <a:pt x="1048864" y="1409801"/>
                      <a:pt x="1049186" y="1409801"/>
                      <a:pt x="1049939" y="1409157"/>
                    </a:cubicBezTo>
                    <a:cubicBezTo>
                      <a:pt x="1017247" y="1395416"/>
                      <a:pt x="984446" y="1382212"/>
                      <a:pt x="951647" y="1368901"/>
                    </a:cubicBezTo>
                    <a:cubicBezTo>
                      <a:pt x="950249" y="1370726"/>
                      <a:pt x="949065" y="1372443"/>
                      <a:pt x="945947" y="1374591"/>
                    </a:cubicBezTo>
                    <a:cubicBezTo>
                      <a:pt x="926912" y="1387580"/>
                      <a:pt x="868624" y="1410445"/>
                      <a:pt x="865506" y="1412055"/>
                    </a:cubicBezTo>
                    <a:cubicBezTo>
                      <a:pt x="835287" y="1427514"/>
                      <a:pt x="804745" y="1442328"/>
                      <a:pt x="773343" y="1455209"/>
                    </a:cubicBezTo>
                    <a:cubicBezTo>
                      <a:pt x="752372" y="1463905"/>
                      <a:pt x="731079" y="1471741"/>
                      <a:pt x="709463" y="1478719"/>
                    </a:cubicBezTo>
                    <a:cubicBezTo>
                      <a:pt x="655477" y="1496002"/>
                      <a:pt x="599771" y="1507381"/>
                      <a:pt x="542559" y="1511246"/>
                    </a:cubicBezTo>
                    <a:cubicBezTo>
                      <a:pt x="538688" y="1511568"/>
                      <a:pt x="535246" y="1508669"/>
                      <a:pt x="534924" y="1504697"/>
                    </a:cubicBezTo>
                    <a:cubicBezTo>
                      <a:pt x="534601" y="1500833"/>
                      <a:pt x="537505" y="1497398"/>
                      <a:pt x="541376" y="1497076"/>
                    </a:cubicBezTo>
                    <a:cubicBezTo>
                      <a:pt x="586006" y="1492674"/>
                      <a:pt x="629345" y="1483228"/>
                      <a:pt x="671824" y="1470668"/>
                    </a:cubicBezTo>
                    <a:cubicBezTo>
                      <a:pt x="697311" y="1463153"/>
                      <a:pt x="722476" y="1454351"/>
                      <a:pt x="747425" y="1444797"/>
                    </a:cubicBezTo>
                    <a:cubicBezTo>
                      <a:pt x="784957" y="1430519"/>
                      <a:pt x="821844" y="1414524"/>
                      <a:pt x="857978" y="1397026"/>
                    </a:cubicBezTo>
                    <a:cubicBezTo>
                      <a:pt x="861096" y="1395524"/>
                      <a:pt x="918094" y="1375342"/>
                      <a:pt x="937666" y="1363212"/>
                    </a:cubicBezTo>
                    <a:cubicBezTo>
                      <a:pt x="927342" y="1359025"/>
                      <a:pt x="917126" y="1354838"/>
                      <a:pt x="906801" y="1350544"/>
                    </a:cubicBezTo>
                    <a:cubicBezTo>
                      <a:pt x="884110" y="1341205"/>
                      <a:pt x="861527" y="1331758"/>
                      <a:pt x="839051" y="1321990"/>
                    </a:cubicBezTo>
                    <a:cubicBezTo>
                      <a:pt x="818403" y="1312972"/>
                      <a:pt x="797432" y="1303311"/>
                      <a:pt x="776784" y="1294186"/>
                    </a:cubicBezTo>
                    <a:cubicBezTo>
                      <a:pt x="757104" y="1300735"/>
                      <a:pt x="689245" y="1322634"/>
                      <a:pt x="604933" y="1341312"/>
                    </a:cubicBezTo>
                    <a:cubicBezTo>
                      <a:pt x="566541" y="1349900"/>
                      <a:pt x="525030" y="1357630"/>
                      <a:pt x="483304" y="1362890"/>
                    </a:cubicBezTo>
                    <a:cubicBezTo>
                      <a:pt x="455558" y="1366325"/>
                      <a:pt x="427812" y="1368472"/>
                      <a:pt x="400927" y="1369223"/>
                    </a:cubicBezTo>
                    <a:close/>
                    <a:moveTo>
                      <a:pt x="1054671" y="1413880"/>
                    </a:moveTo>
                    <a:cubicBezTo>
                      <a:pt x="1054563" y="1413451"/>
                      <a:pt x="1054563" y="1413129"/>
                      <a:pt x="1054563" y="1412699"/>
                    </a:cubicBezTo>
                    <a:cubicBezTo>
                      <a:pt x="1054563" y="1412592"/>
                      <a:pt x="1054563" y="1412377"/>
                      <a:pt x="1054456" y="1412377"/>
                    </a:cubicBezTo>
                    <a:cubicBezTo>
                      <a:pt x="1053596" y="1412485"/>
                      <a:pt x="1053918" y="1413236"/>
                      <a:pt x="1054671" y="1413880"/>
                    </a:cubicBezTo>
                    <a:close/>
                    <a:moveTo>
                      <a:pt x="1435690" y="394925"/>
                    </a:moveTo>
                    <a:cubicBezTo>
                      <a:pt x="1431066" y="407377"/>
                      <a:pt x="1426012" y="419615"/>
                      <a:pt x="1421387" y="431960"/>
                    </a:cubicBezTo>
                    <a:cubicBezTo>
                      <a:pt x="1419451" y="437435"/>
                      <a:pt x="1417516" y="442802"/>
                      <a:pt x="1415688" y="448384"/>
                    </a:cubicBezTo>
                    <a:cubicBezTo>
                      <a:pt x="1413322" y="455577"/>
                      <a:pt x="1407514" y="473611"/>
                      <a:pt x="1406224" y="478764"/>
                    </a:cubicBezTo>
                    <a:cubicBezTo>
                      <a:pt x="1404933" y="483810"/>
                      <a:pt x="1407622" y="486815"/>
                      <a:pt x="1407945" y="487137"/>
                    </a:cubicBezTo>
                    <a:cubicBezTo>
                      <a:pt x="1408375" y="487459"/>
                      <a:pt x="1416440" y="491109"/>
                      <a:pt x="1419774" y="482843"/>
                    </a:cubicBezTo>
                    <a:cubicBezTo>
                      <a:pt x="1420204" y="481985"/>
                      <a:pt x="1420419" y="481126"/>
                      <a:pt x="1420419" y="480160"/>
                    </a:cubicBezTo>
                    <a:cubicBezTo>
                      <a:pt x="1422785" y="473504"/>
                      <a:pt x="1428055" y="459656"/>
                      <a:pt x="1430421" y="453537"/>
                    </a:cubicBezTo>
                    <a:cubicBezTo>
                      <a:pt x="1432464" y="448384"/>
                      <a:pt x="1434615" y="443232"/>
                      <a:pt x="1436766" y="438079"/>
                    </a:cubicBezTo>
                    <a:cubicBezTo>
                      <a:pt x="1442035" y="425948"/>
                      <a:pt x="1447520" y="413818"/>
                      <a:pt x="1452682" y="401688"/>
                    </a:cubicBezTo>
                    <a:cubicBezTo>
                      <a:pt x="1458059" y="388591"/>
                      <a:pt x="1463436" y="375602"/>
                      <a:pt x="1468275" y="362398"/>
                    </a:cubicBezTo>
                    <a:cubicBezTo>
                      <a:pt x="1473222" y="349087"/>
                      <a:pt x="1477739" y="335775"/>
                      <a:pt x="1482041" y="322357"/>
                    </a:cubicBezTo>
                    <a:cubicBezTo>
                      <a:pt x="1490429" y="295520"/>
                      <a:pt x="1497526" y="268253"/>
                      <a:pt x="1503549" y="240450"/>
                    </a:cubicBezTo>
                    <a:cubicBezTo>
                      <a:pt x="1504409" y="236585"/>
                      <a:pt x="1502151" y="232720"/>
                      <a:pt x="1498279" y="231862"/>
                    </a:cubicBezTo>
                    <a:cubicBezTo>
                      <a:pt x="1494408" y="230896"/>
                      <a:pt x="1490644" y="233257"/>
                      <a:pt x="1489676" y="237014"/>
                    </a:cubicBezTo>
                    <a:cubicBezTo>
                      <a:pt x="1483761" y="258592"/>
                      <a:pt x="1476986" y="279739"/>
                      <a:pt x="1469888" y="300780"/>
                    </a:cubicBezTo>
                    <a:cubicBezTo>
                      <a:pt x="1464511" y="316560"/>
                      <a:pt x="1458812" y="332233"/>
                      <a:pt x="1453112" y="347906"/>
                    </a:cubicBezTo>
                    <a:cubicBezTo>
                      <a:pt x="1447412" y="363579"/>
                      <a:pt x="1441713" y="379252"/>
                      <a:pt x="1435690" y="394925"/>
                    </a:cubicBezTo>
                    <a:close/>
                    <a:moveTo>
                      <a:pt x="1496129" y="192787"/>
                    </a:moveTo>
                    <a:cubicBezTo>
                      <a:pt x="1495376" y="192787"/>
                      <a:pt x="1497419" y="193109"/>
                      <a:pt x="1496559" y="193216"/>
                    </a:cubicBezTo>
                    <a:cubicBezTo>
                      <a:pt x="1495376" y="193216"/>
                      <a:pt x="1497096" y="193431"/>
                      <a:pt x="1497634" y="193646"/>
                    </a:cubicBezTo>
                    <a:lnTo>
                      <a:pt x="1497742" y="192894"/>
                    </a:lnTo>
                    <a:cubicBezTo>
                      <a:pt x="1495806" y="191284"/>
                      <a:pt x="1497849" y="189781"/>
                      <a:pt x="1496881" y="191069"/>
                    </a:cubicBezTo>
                    <a:cubicBezTo>
                      <a:pt x="1496774" y="191176"/>
                      <a:pt x="1496559" y="191391"/>
                      <a:pt x="1496344" y="191606"/>
                    </a:cubicBezTo>
                    <a:cubicBezTo>
                      <a:pt x="1495913" y="192143"/>
                      <a:pt x="1495806" y="190747"/>
                      <a:pt x="1495591" y="191499"/>
                    </a:cubicBezTo>
                    <a:cubicBezTo>
                      <a:pt x="1495376" y="192035"/>
                      <a:pt x="1496559" y="192357"/>
                      <a:pt x="1495913" y="192357"/>
                    </a:cubicBezTo>
                    <a:cubicBezTo>
                      <a:pt x="1495376" y="192465"/>
                      <a:pt x="1496666" y="192679"/>
                      <a:pt x="1496129" y="192787"/>
                    </a:cubicBezTo>
                    <a:close/>
                    <a:moveTo>
                      <a:pt x="1497742" y="193646"/>
                    </a:moveTo>
                    <a:lnTo>
                      <a:pt x="1497742" y="193646"/>
                    </a:lnTo>
                    <a:lnTo>
                      <a:pt x="1497634" y="193753"/>
                    </a:lnTo>
                    <a:lnTo>
                      <a:pt x="1497634" y="193860"/>
                    </a:lnTo>
                    <a:lnTo>
                      <a:pt x="1497311" y="193860"/>
                    </a:lnTo>
                    <a:cubicBezTo>
                      <a:pt x="1497096" y="193860"/>
                      <a:pt x="1497419" y="193968"/>
                      <a:pt x="1497634" y="193968"/>
                    </a:cubicBezTo>
                    <a:cubicBezTo>
                      <a:pt x="1496666" y="197188"/>
                      <a:pt x="1498279" y="200731"/>
                      <a:pt x="1501398" y="202126"/>
                    </a:cubicBezTo>
                    <a:cubicBezTo>
                      <a:pt x="1504839" y="203629"/>
                      <a:pt x="1508926" y="202126"/>
                      <a:pt x="1510432" y="198691"/>
                    </a:cubicBezTo>
                    <a:cubicBezTo>
                      <a:pt x="1513443" y="199228"/>
                      <a:pt x="1509463" y="198906"/>
                      <a:pt x="1512367" y="199228"/>
                    </a:cubicBezTo>
                    <a:cubicBezTo>
                      <a:pt x="1513335" y="199442"/>
                      <a:pt x="1512582" y="199442"/>
                      <a:pt x="1513443" y="198906"/>
                    </a:cubicBezTo>
                    <a:cubicBezTo>
                      <a:pt x="1513443" y="198798"/>
                      <a:pt x="1513550" y="198691"/>
                      <a:pt x="1513550" y="198584"/>
                    </a:cubicBezTo>
                    <a:cubicBezTo>
                      <a:pt x="1513335" y="197725"/>
                      <a:pt x="1514088" y="198047"/>
                      <a:pt x="1513335" y="197510"/>
                    </a:cubicBezTo>
                    <a:cubicBezTo>
                      <a:pt x="1512152" y="196651"/>
                      <a:pt x="1514303" y="197081"/>
                      <a:pt x="1512905" y="196437"/>
                    </a:cubicBezTo>
                    <a:cubicBezTo>
                      <a:pt x="1512152" y="196007"/>
                      <a:pt x="1513550" y="196222"/>
                      <a:pt x="1512690" y="195900"/>
                    </a:cubicBezTo>
                    <a:cubicBezTo>
                      <a:pt x="1510647" y="195148"/>
                      <a:pt x="1514088" y="195470"/>
                      <a:pt x="1511830" y="194826"/>
                    </a:cubicBezTo>
                    <a:cubicBezTo>
                      <a:pt x="1512045" y="190962"/>
                      <a:pt x="1509033" y="187527"/>
                      <a:pt x="1505162" y="187312"/>
                    </a:cubicBezTo>
                    <a:cubicBezTo>
                      <a:pt x="1501506" y="187097"/>
                      <a:pt x="1498494" y="189566"/>
                      <a:pt x="1497742" y="192894"/>
                    </a:cubicBezTo>
                    <a:lnTo>
                      <a:pt x="1497957" y="193109"/>
                    </a:lnTo>
                    <a:cubicBezTo>
                      <a:pt x="1497849" y="193323"/>
                      <a:pt x="1497742" y="193431"/>
                      <a:pt x="1497742" y="193646"/>
                    </a:cubicBezTo>
                    <a:close/>
                    <a:moveTo>
                      <a:pt x="1463221" y="1132411"/>
                    </a:moveTo>
                    <a:cubicBezTo>
                      <a:pt x="1449133" y="1141321"/>
                      <a:pt x="1434722" y="1149909"/>
                      <a:pt x="1420097" y="1158068"/>
                    </a:cubicBezTo>
                    <a:cubicBezTo>
                      <a:pt x="1405471" y="1166226"/>
                      <a:pt x="1390738" y="1173956"/>
                      <a:pt x="1375897" y="1181577"/>
                    </a:cubicBezTo>
                    <a:cubicBezTo>
                      <a:pt x="1372133" y="1183510"/>
                      <a:pt x="1344818" y="1191453"/>
                      <a:pt x="1335354" y="1192741"/>
                    </a:cubicBezTo>
                    <a:cubicBezTo>
                      <a:pt x="1333956" y="1207878"/>
                      <a:pt x="1332343" y="1223014"/>
                      <a:pt x="1331053" y="1238257"/>
                    </a:cubicBezTo>
                    <a:lnTo>
                      <a:pt x="1323847" y="1344962"/>
                    </a:lnTo>
                    <a:lnTo>
                      <a:pt x="1320191" y="1380710"/>
                    </a:lnTo>
                    <a:cubicBezTo>
                      <a:pt x="1319976" y="1382964"/>
                      <a:pt x="1319008" y="1385970"/>
                      <a:pt x="1317717" y="1389083"/>
                    </a:cubicBezTo>
                    <a:cubicBezTo>
                      <a:pt x="1317072" y="1390478"/>
                      <a:pt x="1315889" y="1392410"/>
                      <a:pt x="1315029" y="1393913"/>
                    </a:cubicBezTo>
                    <a:cubicBezTo>
                      <a:pt x="1315996" y="1394880"/>
                      <a:pt x="1316642" y="1396168"/>
                      <a:pt x="1316749" y="1397671"/>
                    </a:cubicBezTo>
                    <a:cubicBezTo>
                      <a:pt x="1317287" y="1401428"/>
                      <a:pt x="1314599" y="1404863"/>
                      <a:pt x="1310942" y="1405292"/>
                    </a:cubicBezTo>
                    <a:cubicBezTo>
                      <a:pt x="1307931" y="1405722"/>
                      <a:pt x="1305780" y="1404863"/>
                      <a:pt x="1304382" y="1403897"/>
                    </a:cubicBezTo>
                    <a:cubicBezTo>
                      <a:pt x="1302124" y="1402179"/>
                      <a:pt x="1300403" y="1399281"/>
                      <a:pt x="1301048" y="1394987"/>
                    </a:cubicBezTo>
                    <a:cubicBezTo>
                      <a:pt x="1301586" y="1391015"/>
                      <a:pt x="1305995" y="1383500"/>
                      <a:pt x="1306426" y="1379207"/>
                    </a:cubicBezTo>
                    <a:lnTo>
                      <a:pt x="1309652" y="1343996"/>
                    </a:lnTo>
                    <a:lnTo>
                      <a:pt x="1315674" y="1237077"/>
                    </a:lnTo>
                    <a:cubicBezTo>
                      <a:pt x="1316104" y="1231172"/>
                      <a:pt x="1316749" y="1225268"/>
                      <a:pt x="1317180" y="1219257"/>
                    </a:cubicBezTo>
                    <a:cubicBezTo>
                      <a:pt x="1316534" y="1220545"/>
                      <a:pt x="1315674" y="1221511"/>
                      <a:pt x="1314491" y="1222155"/>
                    </a:cubicBezTo>
                    <a:cubicBezTo>
                      <a:pt x="1313093" y="1222907"/>
                      <a:pt x="1311157" y="1223336"/>
                      <a:pt x="1308684" y="1222370"/>
                    </a:cubicBezTo>
                    <a:cubicBezTo>
                      <a:pt x="1308254" y="1222155"/>
                      <a:pt x="1307071" y="1221618"/>
                      <a:pt x="1305780" y="1220223"/>
                    </a:cubicBezTo>
                    <a:cubicBezTo>
                      <a:pt x="1304167" y="1218505"/>
                      <a:pt x="1299113" y="1211528"/>
                      <a:pt x="1296639" y="1209059"/>
                    </a:cubicBezTo>
                    <a:cubicBezTo>
                      <a:pt x="1291692" y="1204013"/>
                      <a:pt x="1286745" y="1199075"/>
                      <a:pt x="1281691" y="1194137"/>
                    </a:cubicBezTo>
                    <a:cubicBezTo>
                      <a:pt x="1278357" y="1190917"/>
                      <a:pt x="1275024" y="1187803"/>
                      <a:pt x="1271475" y="1184690"/>
                    </a:cubicBezTo>
                    <a:cubicBezTo>
                      <a:pt x="1254375" y="1169661"/>
                      <a:pt x="1237169" y="1154740"/>
                      <a:pt x="1220500" y="1139282"/>
                    </a:cubicBezTo>
                    <a:cubicBezTo>
                      <a:pt x="1209208" y="1128976"/>
                      <a:pt x="1198239" y="1118349"/>
                      <a:pt x="1187485" y="1107399"/>
                    </a:cubicBezTo>
                    <a:cubicBezTo>
                      <a:pt x="1165761" y="1085178"/>
                      <a:pt x="1143608" y="1060380"/>
                      <a:pt x="1122960" y="1033436"/>
                    </a:cubicBezTo>
                    <a:cubicBezTo>
                      <a:pt x="1109840" y="1016260"/>
                      <a:pt x="1097258" y="998118"/>
                      <a:pt x="1085643" y="979547"/>
                    </a:cubicBezTo>
                    <a:cubicBezTo>
                      <a:pt x="1055747" y="931669"/>
                      <a:pt x="1032195" y="880142"/>
                      <a:pt x="1020795" y="829258"/>
                    </a:cubicBezTo>
                    <a:cubicBezTo>
                      <a:pt x="1019828" y="825394"/>
                      <a:pt x="1022194" y="821529"/>
                      <a:pt x="1026065" y="820670"/>
                    </a:cubicBezTo>
                    <a:cubicBezTo>
                      <a:pt x="1029829" y="819704"/>
                      <a:pt x="1033700" y="822066"/>
                      <a:pt x="1034668" y="825930"/>
                    </a:cubicBezTo>
                    <a:cubicBezTo>
                      <a:pt x="1044670" y="865327"/>
                      <a:pt x="1062522" y="904724"/>
                      <a:pt x="1084568" y="942404"/>
                    </a:cubicBezTo>
                    <a:cubicBezTo>
                      <a:pt x="1100699" y="969993"/>
                      <a:pt x="1119088" y="996615"/>
                      <a:pt x="1138338" y="1021735"/>
                    </a:cubicBezTo>
                    <a:cubicBezTo>
                      <a:pt x="1158556" y="1048035"/>
                      <a:pt x="1179527" y="1072833"/>
                      <a:pt x="1200497" y="1094947"/>
                    </a:cubicBezTo>
                    <a:cubicBezTo>
                      <a:pt x="1210821" y="1105789"/>
                      <a:pt x="1221468" y="1116416"/>
                      <a:pt x="1232222" y="1126829"/>
                    </a:cubicBezTo>
                    <a:cubicBezTo>
                      <a:pt x="1248568" y="1142610"/>
                      <a:pt x="1265129" y="1157961"/>
                      <a:pt x="1281799" y="1173419"/>
                    </a:cubicBezTo>
                    <a:cubicBezTo>
                      <a:pt x="1285347" y="1176746"/>
                      <a:pt x="1288789" y="1180182"/>
                      <a:pt x="1292122" y="1183617"/>
                    </a:cubicBezTo>
                    <a:cubicBezTo>
                      <a:pt x="1297177" y="1188770"/>
                      <a:pt x="1301909" y="1194030"/>
                      <a:pt x="1306856" y="1199290"/>
                    </a:cubicBezTo>
                    <a:cubicBezTo>
                      <a:pt x="1308361" y="1200900"/>
                      <a:pt x="1310727" y="1205516"/>
                      <a:pt x="1312770" y="1208522"/>
                    </a:cubicBezTo>
                    <a:cubicBezTo>
                      <a:pt x="1313953" y="1208844"/>
                      <a:pt x="1315029" y="1209488"/>
                      <a:pt x="1315889" y="1210347"/>
                    </a:cubicBezTo>
                    <a:cubicBezTo>
                      <a:pt x="1315244" y="1210025"/>
                      <a:pt x="1314061" y="1209810"/>
                      <a:pt x="1313846" y="1209703"/>
                    </a:cubicBezTo>
                    <a:cubicBezTo>
                      <a:pt x="1313738" y="1209703"/>
                      <a:pt x="1313631" y="1209595"/>
                      <a:pt x="1313523" y="1209595"/>
                    </a:cubicBezTo>
                    <a:cubicBezTo>
                      <a:pt x="1314491" y="1210884"/>
                      <a:pt x="1315352" y="1211635"/>
                      <a:pt x="1315996" y="1211098"/>
                    </a:cubicBezTo>
                    <a:cubicBezTo>
                      <a:pt x="1316104" y="1210991"/>
                      <a:pt x="1316212" y="1210776"/>
                      <a:pt x="1316212" y="1210669"/>
                    </a:cubicBezTo>
                    <a:cubicBezTo>
                      <a:pt x="1316534" y="1211098"/>
                      <a:pt x="1316857" y="1211635"/>
                      <a:pt x="1317180" y="1212172"/>
                    </a:cubicBezTo>
                    <a:cubicBezTo>
                      <a:pt x="1318470" y="1214748"/>
                      <a:pt x="1317717" y="1215499"/>
                      <a:pt x="1317395" y="1216680"/>
                    </a:cubicBezTo>
                    <a:cubicBezTo>
                      <a:pt x="1320083" y="1181470"/>
                      <a:pt x="1322987" y="1146367"/>
                      <a:pt x="1326321" y="1111156"/>
                    </a:cubicBezTo>
                    <a:cubicBezTo>
                      <a:pt x="1328149" y="1092478"/>
                      <a:pt x="1330192" y="1073799"/>
                      <a:pt x="1332020" y="1055228"/>
                    </a:cubicBezTo>
                    <a:cubicBezTo>
                      <a:pt x="1325030" y="1048143"/>
                      <a:pt x="1306856" y="1036549"/>
                      <a:pt x="1303737" y="1033328"/>
                    </a:cubicBezTo>
                    <a:cubicBezTo>
                      <a:pt x="1289434" y="1019480"/>
                      <a:pt x="1275776" y="1004881"/>
                      <a:pt x="1262871" y="989530"/>
                    </a:cubicBezTo>
                    <a:cubicBezTo>
                      <a:pt x="1249966" y="974179"/>
                      <a:pt x="1237814" y="958184"/>
                      <a:pt x="1226630" y="941867"/>
                    </a:cubicBezTo>
                    <a:cubicBezTo>
                      <a:pt x="1213510" y="922652"/>
                      <a:pt x="1201573" y="902792"/>
                      <a:pt x="1190819" y="882181"/>
                    </a:cubicBezTo>
                    <a:cubicBezTo>
                      <a:pt x="1180064" y="861785"/>
                      <a:pt x="1170493" y="840637"/>
                      <a:pt x="1161675" y="819167"/>
                    </a:cubicBezTo>
                    <a:cubicBezTo>
                      <a:pt x="1151243" y="793618"/>
                      <a:pt x="1142102" y="767425"/>
                      <a:pt x="1133714" y="741125"/>
                    </a:cubicBezTo>
                    <a:cubicBezTo>
                      <a:pt x="1121024" y="701513"/>
                      <a:pt x="1110163" y="661472"/>
                      <a:pt x="1099408" y="622290"/>
                    </a:cubicBezTo>
                    <a:cubicBezTo>
                      <a:pt x="1098333" y="618425"/>
                      <a:pt x="1100591" y="614560"/>
                      <a:pt x="1104355" y="613380"/>
                    </a:cubicBezTo>
                    <a:cubicBezTo>
                      <a:pt x="1108119" y="612306"/>
                      <a:pt x="1112098" y="614560"/>
                      <a:pt x="1113174" y="618318"/>
                    </a:cubicBezTo>
                    <a:cubicBezTo>
                      <a:pt x="1124896" y="656963"/>
                      <a:pt x="1137048" y="696468"/>
                      <a:pt x="1150491" y="735543"/>
                    </a:cubicBezTo>
                    <a:cubicBezTo>
                      <a:pt x="1159417" y="761306"/>
                      <a:pt x="1168988" y="786855"/>
                      <a:pt x="1179419" y="811868"/>
                    </a:cubicBezTo>
                    <a:cubicBezTo>
                      <a:pt x="1188130" y="832801"/>
                      <a:pt x="1197486" y="853412"/>
                      <a:pt x="1207702" y="873379"/>
                    </a:cubicBezTo>
                    <a:cubicBezTo>
                      <a:pt x="1218026" y="893560"/>
                      <a:pt x="1229103" y="913098"/>
                      <a:pt x="1241471" y="931884"/>
                    </a:cubicBezTo>
                    <a:cubicBezTo>
                      <a:pt x="1252010" y="948093"/>
                      <a:pt x="1263516" y="963874"/>
                      <a:pt x="1275668" y="979117"/>
                    </a:cubicBezTo>
                    <a:cubicBezTo>
                      <a:pt x="1287821" y="994253"/>
                      <a:pt x="1300726" y="1008960"/>
                      <a:pt x="1314276" y="1022916"/>
                    </a:cubicBezTo>
                    <a:cubicBezTo>
                      <a:pt x="1316427" y="1025170"/>
                      <a:pt x="1325891" y="1032040"/>
                      <a:pt x="1333741" y="1038374"/>
                    </a:cubicBezTo>
                    <a:cubicBezTo>
                      <a:pt x="1337720" y="999836"/>
                      <a:pt x="1341592" y="961405"/>
                      <a:pt x="1345571" y="922866"/>
                    </a:cubicBezTo>
                    <a:cubicBezTo>
                      <a:pt x="1351593" y="864791"/>
                      <a:pt x="1356540" y="806608"/>
                      <a:pt x="1361594" y="748532"/>
                    </a:cubicBezTo>
                    <a:cubicBezTo>
                      <a:pt x="1359873" y="747136"/>
                      <a:pt x="1358260" y="745741"/>
                      <a:pt x="1356647" y="744345"/>
                    </a:cubicBezTo>
                    <a:cubicBezTo>
                      <a:pt x="1353851" y="741984"/>
                      <a:pt x="1351378" y="739407"/>
                      <a:pt x="1349657" y="736509"/>
                    </a:cubicBezTo>
                    <a:cubicBezTo>
                      <a:pt x="1339548" y="719333"/>
                      <a:pt x="1329224" y="702372"/>
                      <a:pt x="1319116" y="685196"/>
                    </a:cubicBezTo>
                    <a:cubicBezTo>
                      <a:pt x="1312448" y="673602"/>
                      <a:pt x="1305888" y="662009"/>
                      <a:pt x="1299543" y="650200"/>
                    </a:cubicBezTo>
                    <a:cubicBezTo>
                      <a:pt x="1285670" y="623900"/>
                      <a:pt x="1272873" y="597385"/>
                      <a:pt x="1261473" y="570440"/>
                    </a:cubicBezTo>
                    <a:cubicBezTo>
                      <a:pt x="1253838" y="552298"/>
                      <a:pt x="1246955" y="533941"/>
                      <a:pt x="1240610" y="515477"/>
                    </a:cubicBezTo>
                    <a:cubicBezTo>
                      <a:pt x="1224801" y="469317"/>
                      <a:pt x="1212864" y="421977"/>
                      <a:pt x="1203831" y="373133"/>
                    </a:cubicBezTo>
                    <a:cubicBezTo>
                      <a:pt x="1203078" y="369268"/>
                      <a:pt x="1205552" y="365511"/>
                      <a:pt x="1209423" y="364760"/>
                    </a:cubicBezTo>
                    <a:cubicBezTo>
                      <a:pt x="1213295" y="364008"/>
                      <a:pt x="1217059" y="366477"/>
                      <a:pt x="1217811" y="370342"/>
                    </a:cubicBezTo>
                    <a:cubicBezTo>
                      <a:pt x="1228135" y="418112"/>
                      <a:pt x="1241793" y="464165"/>
                      <a:pt x="1258247" y="509251"/>
                    </a:cubicBezTo>
                    <a:cubicBezTo>
                      <a:pt x="1264914" y="527286"/>
                      <a:pt x="1271905" y="545213"/>
                      <a:pt x="1279325" y="563033"/>
                    </a:cubicBezTo>
                    <a:cubicBezTo>
                      <a:pt x="1290402" y="589548"/>
                      <a:pt x="1302231" y="615956"/>
                      <a:pt x="1315352" y="642042"/>
                    </a:cubicBezTo>
                    <a:cubicBezTo>
                      <a:pt x="1321266" y="653850"/>
                      <a:pt x="1327396" y="665444"/>
                      <a:pt x="1333741" y="677038"/>
                    </a:cubicBezTo>
                    <a:cubicBezTo>
                      <a:pt x="1343205" y="694535"/>
                      <a:pt x="1352883" y="711819"/>
                      <a:pt x="1362455" y="729316"/>
                    </a:cubicBezTo>
                    <a:cubicBezTo>
                      <a:pt x="1362670" y="729638"/>
                      <a:pt x="1363100" y="729853"/>
                      <a:pt x="1363315" y="730175"/>
                    </a:cubicBezTo>
                    <a:cubicBezTo>
                      <a:pt x="1365143" y="708813"/>
                      <a:pt x="1367401" y="687450"/>
                      <a:pt x="1369230" y="666195"/>
                    </a:cubicBezTo>
                    <a:cubicBezTo>
                      <a:pt x="1373531" y="616385"/>
                      <a:pt x="1378586" y="566790"/>
                      <a:pt x="1382995" y="517088"/>
                    </a:cubicBezTo>
                    <a:cubicBezTo>
                      <a:pt x="1382135" y="515799"/>
                      <a:pt x="1380091" y="515370"/>
                      <a:pt x="1380199" y="513653"/>
                    </a:cubicBezTo>
                    <a:cubicBezTo>
                      <a:pt x="1380951" y="506353"/>
                      <a:pt x="1378801" y="497443"/>
                      <a:pt x="1375682" y="487889"/>
                    </a:cubicBezTo>
                    <a:cubicBezTo>
                      <a:pt x="1368477" y="465560"/>
                      <a:pt x="1355357" y="440548"/>
                      <a:pt x="1350087" y="424875"/>
                    </a:cubicBezTo>
                    <a:cubicBezTo>
                      <a:pt x="1343850" y="406089"/>
                      <a:pt x="1337828" y="387195"/>
                      <a:pt x="1332558" y="368087"/>
                    </a:cubicBezTo>
                    <a:cubicBezTo>
                      <a:pt x="1329009" y="355420"/>
                      <a:pt x="1325783" y="342538"/>
                      <a:pt x="1322879" y="329657"/>
                    </a:cubicBezTo>
                    <a:cubicBezTo>
                      <a:pt x="1315459" y="297344"/>
                      <a:pt x="1309867" y="264710"/>
                      <a:pt x="1305780" y="231969"/>
                    </a:cubicBezTo>
                    <a:cubicBezTo>
                      <a:pt x="1305135" y="227997"/>
                      <a:pt x="1307931" y="224455"/>
                      <a:pt x="1311803" y="223811"/>
                    </a:cubicBezTo>
                    <a:cubicBezTo>
                      <a:pt x="1315674" y="223274"/>
                      <a:pt x="1319330" y="225957"/>
                      <a:pt x="1319868" y="229822"/>
                    </a:cubicBezTo>
                    <a:cubicBezTo>
                      <a:pt x="1324277" y="255478"/>
                      <a:pt x="1329977" y="280920"/>
                      <a:pt x="1336107" y="306254"/>
                    </a:cubicBezTo>
                    <a:cubicBezTo>
                      <a:pt x="1340839" y="325255"/>
                      <a:pt x="1346001" y="344149"/>
                      <a:pt x="1351162" y="362935"/>
                    </a:cubicBezTo>
                    <a:cubicBezTo>
                      <a:pt x="1356432" y="381828"/>
                      <a:pt x="1361594" y="400721"/>
                      <a:pt x="1367294" y="419508"/>
                    </a:cubicBezTo>
                    <a:cubicBezTo>
                      <a:pt x="1371273" y="433141"/>
                      <a:pt x="1380307" y="453967"/>
                      <a:pt x="1386866" y="473933"/>
                    </a:cubicBezTo>
                    <a:cubicBezTo>
                      <a:pt x="1392674" y="409524"/>
                      <a:pt x="1397836" y="345007"/>
                      <a:pt x="1404611" y="280598"/>
                    </a:cubicBezTo>
                    <a:cubicBezTo>
                      <a:pt x="1414289" y="189029"/>
                      <a:pt x="1425796" y="97461"/>
                      <a:pt x="1439884" y="6107"/>
                    </a:cubicBezTo>
                    <a:cubicBezTo>
                      <a:pt x="1440422" y="2135"/>
                      <a:pt x="1444078" y="-549"/>
                      <a:pt x="1447950" y="95"/>
                    </a:cubicBezTo>
                    <a:cubicBezTo>
                      <a:pt x="1451929" y="632"/>
                      <a:pt x="1454617" y="4282"/>
                      <a:pt x="1453972" y="8147"/>
                    </a:cubicBezTo>
                    <a:cubicBezTo>
                      <a:pt x="1440852" y="99501"/>
                      <a:pt x="1430636" y="190962"/>
                      <a:pt x="1421710" y="282316"/>
                    </a:cubicBezTo>
                    <a:cubicBezTo>
                      <a:pt x="1409020" y="410705"/>
                      <a:pt x="1399449" y="539202"/>
                      <a:pt x="1388372" y="667806"/>
                    </a:cubicBezTo>
                    <a:cubicBezTo>
                      <a:pt x="1386866" y="685303"/>
                      <a:pt x="1384823" y="702909"/>
                      <a:pt x="1383318" y="720406"/>
                    </a:cubicBezTo>
                    <a:lnTo>
                      <a:pt x="1397190" y="701728"/>
                    </a:lnTo>
                    <a:cubicBezTo>
                      <a:pt x="1405364" y="690241"/>
                      <a:pt x="1413537" y="678648"/>
                      <a:pt x="1421495" y="666947"/>
                    </a:cubicBezTo>
                    <a:cubicBezTo>
                      <a:pt x="1429453" y="655246"/>
                      <a:pt x="1437303" y="643545"/>
                      <a:pt x="1445046" y="631629"/>
                    </a:cubicBezTo>
                    <a:cubicBezTo>
                      <a:pt x="1459887" y="608978"/>
                      <a:pt x="1474728" y="585898"/>
                      <a:pt x="1489676" y="562711"/>
                    </a:cubicBezTo>
                    <a:cubicBezTo>
                      <a:pt x="1504409" y="539846"/>
                      <a:pt x="1519142" y="516873"/>
                      <a:pt x="1533338" y="493471"/>
                    </a:cubicBezTo>
                    <a:cubicBezTo>
                      <a:pt x="1552265" y="462232"/>
                      <a:pt x="1570332" y="430672"/>
                      <a:pt x="1586248" y="398360"/>
                    </a:cubicBezTo>
                    <a:cubicBezTo>
                      <a:pt x="1587969" y="394817"/>
                      <a:pt x="1592163" y="393314"/>
                      <a:pt x="1595712" y="394925"/>
                    </a:cubicBezTo>
                    <a:cubicBezTo>
                      <a:pt x="1599368" y="396642"/>
                      <a:pt x="1600874" y="400936"/>
                      <a:pt x="1599153" y="404479"/>
                    </a:cubicBezTo>
                    <a:cubicBezTo>
                      <a:pt x="1580441" y="445915"/>
                      <a:pt x="1558610" y="486708"/>
                      <a:pt x="1534951" y="526427"/>
                    </a:cubicBezTo>
                    <a:cubicBezTo>
                      <a:pt x="1525487" y="542207"/>
                      <a:pt x="1515809" y="557773"/>
                      <a:pt x="1505915" y="573231"/>
                    </a:cubicBezTo>
                    <a:cubicBezTo>
                      <a:pt x="1490967" y="596419"/>
                      <a:pt x="1475373" y="619069"/>
                      <a:pt x="1459994" y="641612"/>
                    </a:cubicBezTo>
                    <a:cubicBezTo>
                      <a:pt x="1451929" y="653421"/>
                      <a:pt x="1443648" y="665122"/>
                      <a:pt x="1435260" y="676608"/>
                    </a:cubicBezTo>
                    <a:cubicBezTo>
                      <a:pt x="1426764" y="688202"/>
                      <a:pt x="1418268" y="699581"/>
                      <a:pt x="1409450" y="710960"/>
                    </a:cubicBezTo>
                    <a:lnTo>
                      <a:pt x="1390200" y="734899"/>
                    </a:lnTo>
                    <a:cubicBezTo>
                      <a:pt x="1388802" y="736509"/>
                      <a:pt x="1384608" y="739622"/>
                      <a:pt x="1381920" y="742091"/>
                    </a:cubicBezTo>
                    <a:cubicBezTo>
                      <a:pt x="1381812" y="742950"/>
                      <a:pt x="1381489" y="743809"/>
                      <a:pt x="1380951" y="744560"/>
                    </a:cubicBezTo>
                    <a:cubicBezTo>
                      <a:pt x="1380951" y="744560"/>
                      <a:pt x="1380951" y="744560"/>
                      <a:pt x="1380951" y="744560"/>
                    </a:cubicBezTo>
                    <a:cubicBezTo>
                      <a:pt x="1380629" y="747673"/>
                      <a:pt x="1380307" y="750786"/>
                      <a:pt x="1380091" y="753899"/>
                    </a:cubicBezTo>
                    <a:cubicBezTo>
                      <a:pt x="1380091" y="754221"/>
                      <a:pt x="1380414" y="754543"/>
                      <a:pt x="1380307" y="754865"/>
                    </a:cubicBezTo>
                    <a:cubicBezTo>
                      <a:pt x="1380307" y="755080"/>
                      <a:pt x="1379984" y="754973"/>
                      <a:pt x="1379876" y="755188"/>
                    </a:cubicBezTo>
                    <a:cubicBezTo>
                      <a:pt x="1374607" y="811760"/>
                      <a:pt x="1369660" y="868226"/>
                      <a:pt x="1363530" y="924799"/>
                    </a:cubicBezTo>
                    <a:cubicBezTo>
                      <a:pt x="1359336" y="961941"/>
                      <a:pt x="1355357" y="999084"/>
                      <a:pt x="1351270" y="1036227"/>
                    </a:cubicBezTo>
                    <a:cubicBezTo>
                      <a:pt x="1352991" y="1034724"/>
                      <a:pt x="1355034" y="1033114"/>
                      <a:pt x="1355895" y="1031933"/>
                    </a:cubicBezTo>
                    <a:lnTo>
                      <a:pt x="1380091" y="1002734"/>
                    </a:lnTo>
                    <a:lnTo>
                      <a:pt x="1451714" y="915352"/>
                    </a:lnTo>
                    <a:cubicBezTo>
                      <a:pt x="1473007" y="888944"/>
                      <a:pt x="1498602" y="859745"/>
                      <a:pt x="1525057" y="829044"/>
                    </a:cubicBezTo>
                    <a:cubicBezTo>
                      <a:pt x="1549254" y="801133"/>
                      <a:pt x="1573988" y="772041"/>
                      <a:pt x="1596142" y="742198"/>
                    </a:cubicBezTo>
                    <a:cubicBezTo>
                      <a:pt x="1627329" y="699903"/>
                      <a:pt x="1653569" y="656319"/>
                      <a:pt x="1665076" y="612521"/>
                    </a:cubicBezTo>
                    <a:cubicBezTo>
                      <a:pt x="1665936" y="608656"/>
                      <a:pt x="1669808" y="606402"/>
                      <a:pt x="1673679" y="607368"/>
                    </a:cubicBezTo>
                    <a:cubicBezTo>
                      <a:pt x="1677443" y="608227"/>
                      <a:pt x="1679809" y="612091"/>
                      <a:pt x="1678841" y="615956"/>
                    </a:cubicBezTo>
                    <a:cubicBezTo>
                      <a:pt x="1668087" y="661794"/>
                      <a:pt x="1642385" y="708169"/>
                      <a:pt x="1610768" y="752719"/>
                    </a:cubicBezTo>
                    <a:cubicBezTo>
                      <a:pt x="1588829" y="783528"/>
                      <a:pt x="1564202" y="813478"/>
                      <a:pt x="1539683" y="841711"/>
                    </a:cubicBezTo>
                    <a:cubicBezTo>
                      <a:pt x="1513335" y="872198"/>
                      <a:pt x="1487095" y="900538"/>
                      <a:pt x="1465479" y="926624"/>
                    </a:cubicBezTo>
                    <a:cubicBezTo>
                      <a:pt x="1455801" y="938217"/>
                      <a:pt x="1446122" y="949811"/>
                      <a:pt x="1436228" y="961297"/>
                    </a:cubicBezTo>
                    <a:cubicBezTo>
                      <a:pt x="1421495" y="978366"/>
                      <a:pt x="1406654" y="995434"/>
                      <a:pt x="1391813" y="1012503"/>
                    </a:cubicBezTo>
                    <a:lnTo>
                      <a:pt x="1366971" y="1040950"/>
                    </a:lnTo>
                    <a:cubicBezTo>
                      <a:pt x="1365358" y="1042883"/>
                      <a:pt x="1359766" y="1045674"/>
                      <a:pt x="1356755" y="1048035"/>
                    </a:cubicBezTo>
                    <a:cubicBezTo>
                      <a:pt x="1357077" y="1049216"/>
                      <a:pt x="1357185" y="1050397"/>
                      <a:pt x="1356970" y="1051685"/>
                    </a:cubicBezTo>
                    <a:cubicBezTo>
                      <a:pt x="1356325" y="1055335"/>
                      <a:pt x="1352668" y="1057804"/>
                      <a:pt x="1349012" y="1057053"/>
                    </a:cubicBezTo>
                    <a:cubicBezTo>
                      <a:pt x="1349012" y="1057053"/>
                      <a:pt x="1349012" y="1057053"/>
                      <a:pt x="1348904" y="1057053"/>
                    </a:cubicBezTo>
                    <a:cubicBezTo>
                      <a:pt x="1346861" y="1075624"/>
                      <a:pt x="1344710" y="1094303"/>
                      <a:pt x="1342774" y="1112874"/>
                    </a:cubicBezTo>
                    <a:cubicBezTo>
                      <a:pt x="1340516" y="1134773"/>
                      <a:pt x="1338580" y="1156672"/>
                      <a:pt x="1336537" y="1178464"/>
                    </a:cubicBezTo>
                    <a:cubicBezTo>
                      <a:pt x="1346538" y="1176103"/>
                      <a:pt x="1365681" y="1169769"/>
                      <a:pt x="1368692" y="1168266"/>
                    </a:cubicBezTo>
                    <a:cubicBezTo>
                      <a:pt x="1383102" y="1160322"/>
                      <a:pt x="1397405" y="1152164"/>
                      <a:pt x="1411601" y="1143683"/>
                    </a:cubicBezTo>
                    <a:cubicBezTo>
                      <a:pt x="1425796" y="1135203"/>
                      <a:pt x="1439669" y="1126507"/>
                      <a:pt x="1453327" y="1117383"/>
                    </a:cubicBezTo>
                    <a:cubicBezTo>
                      <a:pt x="1478384" y="1100958"/>
                      <a:pt x="1503334" y="1082816"/>
                      <a:pt x="1527853" y="1063601"/>
                    </a:cubicBezTo>
                    <a:cubicBezTo>
                      <a:pt x="1551835" y="1044815"/>
                      <a:pt x="1575279" y="1024955"/>
                      <a:pt x="1597002" y="1003593"/>
                    </a:cubicBezTo>
                    <a:cubicBezTo>
                      <a:pt x="1626254" y="974716"/>
                      <a:pt x="1652601" y="943477"/>
                      <a:pt x="1673142" y="909233"/>
                    </a:cubicBezTo>
                    <a:cubicBezTo>
                      <a:pt x="1675185" y="905905"/>
                      <a:pt x="1679486" y="904724"/>
                      <a:pt x="1682928" y="906657"/>
                    </a:cubicBezTo>
                    <a:cubicBezTo>
                      <a:pt x="1686369" y="908696"/>
                      <a:pt x="1687445" y="912990"/>
                      <a:pt x="1685509" y="916426"/>
                    </a:cubicBezTo>
                    <a:cubicBezTo>
                      <a:pt x="1660236" y="961190"/>
                      <a:pt x="1626146" y="1001983"/>
                      <a:pt x="1587431" y="1038159"/>
                    </a:cubicBezTo>
                    <a:cubicBezTo>
                      <a:pt x="1572160" y="1052437"/>
                      <a:pt x="1556244" y="1066070"/>
                      <a:pt x="1539790" y="1078844"/>
                    </a:cubicBezTo>
                    <a:cubicBezTo>
                      <a:pt x="1514948" y="1098275"/>
                      <a:pt x="1488923" y="1115987"/>
                      <a:pt x="1463221" y="1132411"/>
                    </a:cubicBezTo>
                    <a:close/>
                    <a:moveTo>
                      <a:pt x="1355249" y="1051578"/>
                    </a:moveTo>
                    <a:cubicBezTo>
                      <a:pt x="1356002" y="1052222"/>
                      <a:pt x="1355787" y="1049860"/>
                      <a:pt x="1355787" y="1049216"/>
                    </a:cubicBezTo>
                    <a:lnTo>
                      <a:pt x="1355787" y="1049001"/>
                    </a:lnTo>
                    <a:cubicBezTo>
                      <a:pt x="1354711" y="1049968"/>
                      <a:pt x="1354282" y="1050934"/>
                      <a:pt x="1355249" y="1051578"/>
                    </a:cubicBezTo>
                    <a:close/>
                    <a:moveTo>
                      <a:pt x="2305377" y="1362031"/>
                    </a:moveTo>
                    <a:cubicBezTo>
                      <a:pt x="2279890" y="1366003"/>
                      <a:pt x="2254295" y="1369760"/>
                      <a:pt x="2228701" y="1373625"/>
                    </a:cubicBezTo>
                    <a:cubicBezTo>
                      <a:pt x="2229346" y="1374161"/>
                      <a:pt x="2229561" y="1374805"/>
                      <a:pt x="2230421" y="1375449"/>
                    </a:cubicBezTo>
                    <a:cubicBezTo>
                      <a:pt x="2236013" y="1379636"/>
                      <a:pt x="2244186" y="1383286"/>
                      <a:pt x="2253435" y="1386828"/>
                    </a:cubicBezTo>
                    <a:cubicBezTo>
                      <a:pt x="2271072" y="1393591"/>
                      <a:pt x="2292580" y="1399173"/>
                      <a:pt x="2309357" y="1403145"/>
                    </a:cubicBezTo>
                    <a:cubicBezTo>
                      <a:pt x="2338715" y="1410338"/>
                      <a:pt x="2370763" y="1418818"/>
                      <a:pt x="2403563" y="1427299"/>
                    </a:cubicBezTo>
                    <a:cubicBezTo>
                      <a:pt x="2424211" y="1432559"/>
                      <a:pt x="2445181" y="1437926"/>
                      <a:pt x="2466152" y="1442328"/>
                    </a:cubicBezTo>
                    <a:cubicBezTo>
                      <a:pt x="2502178" y="1450057"/>
                      <a:pt x="2537990" y="1455639"/>
                      <a:pt x="2571435" y="1455317"/>
                    </a:cubicBezTo>
                    <a:cubicBezTo>
                      <a:pt x="2575306" y="1455209"/>
                      <a:pt x="2578640" y="1458215"/>
                      <a:pt x="2578748" y="1462187"/>
                    </a:cubicBezTo>
                    <a:cubicBezTo>
                      <a:pt x="2578855" y="1466159"/>
                      <a:pt x="2575736" y="1469380"/>
                      <a:pt x="2571757" y="1469487"/>
                    </a:cubicBezTo>
                    <a:cubicBezTo>
                      <a:pt x="2537237" y="1471204"/>
                      <a:pt x="2500027" y="1467233"/>
                      <a:pt x="2462496" y="1460255"/>
                    </a:cubicBezTo>
                    <a:cubicBezTo>
                      <a:pt x="2441202" y="1456283"/>
                      <a:pt x="2419801" y="1451345"/>
                      <a:pt x="2398723" y="1445978"/>
                    </a:cubicBezTo>
                    <a:cubicBezTo>
                      <a:pt x="2365923" y="1437497"/>
                      <a:pt x="2334199" y="1427728"/>
                      <a:pt x="2305055" y="1419999"/>
                    </a:cubicBezTo>
                    <a:cubicBezTo>
                      <a:pt x="2284622" y="1414310"/>
                      <a:pt x="2257521" y="1406151"/>
                      <a:pt x="2238379" y="1396705"/>
                    </a:cubicBezTo>
                    <a:cubicBezTo>
                      <a:pt x="2225367" y="1390371"/>
                      <a:pt x="2216656" y="1383071"/>
                      <a:pt x="2213322" y="1375986"/>
                    </a:cubicBezTo>
                    <a:cubicBezTo>
                      <a:pt x="2177618" y="1381461"/>
                      <a:pt x="2141914" y="1387043"/>
                      <a:pt x="2106211" y="1392196"/>
                    </a:cubicBezTo>
                    <a:cubicBezTo>
                      <a:pt x="2077927" y="1396275"/>
                      <a:pt x="2049537" y="1400140"/>
                      <a:pt x="2021253" y="1404111"/>
                    </a:cubicBezTo>
                    <a:cubicBezTo>
                      <a:pt x="2024049" y="1405614"/>
                      <a:pt x="2026200" y="1406795"/>
                      <a:pt x="2026630" y="1407010"/>
                    </a:cubicBezTo>
                    <a:lnTo>
                      <a:pt x="2098145" y="1446729"/>
                    </a:lnTo>
                    <a:cubicBezTo>
                      <a:pt x="2138473" y="1468736"/>
                      <a:pt x="2178156" y="1488488"/>
                      <a:pt x="2218699" y="1505878"/>
                    </a:cubicBezTo>
                    <a:cubicBezTo>
                      <a:pt x="2259135" y="1523269"/>
                      <a:pt x="2300431" y="1538405"/>
                      <a:pt x="2345060" y="1549355"/>
                    </a:cubicBezTo>
                    <a:cubicBezTo>
                      <a:pt x="2360331" y="1553112"/>
                      <a:pt x="2378613" y="1560519"/>
                      <a:pt x="2396680" y="1564813"/>
                    </a:cubicBezTo>
                    <a:cubicBezTo>
                      <a:pt x="2408080" y="1567497"/>
                      <a:pt x="2419264" y="1569107"/>
                      <a:pt x="2429373" y="1567282"/>
                    </a:cubicBezTo>
                    <a:cubicBezTo>
                      <a:pt x="2433244" y="1566530"/>
                      <a:pt x="2437008" y="1568999"/>
                      <a:pt x="2437761" y="1572864"/>
                    </a:cubicBezTo>
                    <a:cubicBezTo>
                      <a:pt x="2438513" y="1576728"/>
                      <a:pt x="2435933" y="1580486"/>
                      <a:pt x="2432061" y="1581237"/>
                    </a:cubicBezTo>
                    <a:cubicBezTo>
                      <a:pt x="2422920" y="1583169"/>
                      <a:pt x="2412919" y="1582955"/>
                      <a:pt x="2402703" y="1581452"/>
                    </a:cubicBezTo>
                    <a:cubicBezTo>
                      <a:pt x="2381517" y="1578446"/>
                      <a:pt x="2359148" y="1569858"/>
                      <a:pt x="2341189" y="1565886"/>
                    </a:cubicBezTo>
                    <a:cubicBezTo>
                      <a:pt x="2295269" y="1555366"/>
                      <a:pt x="2252467" y="1541411"/>
                      <a:pt x="2211064" y="1523698"/>
                    </a:cubicBezTo>
                    <a:cubicBezTo>
                      <a:pt x="2169875" y="1505986"/>
                      <a:pt x="2130193" y="1484731"/>
                      <a:pt x="2089757" y="1461758"/>
                    </a:cubicBezTo>
                    <a:lnTo>
                      <a:pt x="2019102" y="1419999"/>
                    </a:lnTo>
                    <a:cubicBezTo>
                      <a:pt x="2018027" y="1419462"/>
                      <a:pt x="2007273" y="1413129"/>
                      <a:pt x="1997594" y="1407439"/>
                    </a:cubicBezTo>
                    <a:cubicBezTo>
                      <a:pt x="1934144" y="1416349"/>
                      <a:pt x="1870588" y="1425366"/>
                      <a:pt x="1807031" y="1434276"/>
                    </a:cubicBezTo>
                    <a:cubicBezTo>
                      <a:pt x="1802299" y="1434921"/>
                      <a:pt x="1797674" y="1435672"/>
                      <a:pt x="1792943" y="1436316"/>
                    </a:cubicBezTo>
                    <a:lnTo>
                      <a:pt x="1822194" y="1457034"/>
                    </a:lnTo>
                    <a:cubicBezTo>
                      <a:pt x="1834776" y="1465515"/>
                      <a:pt x="1847681" y="1473351"/>
                      <a:pt x="1860909" y="1480866"/>
                    </a:cubicBezTo>
                    <a:cubicBezTo>
                      <a:pt x="1880589" y="1492138"/>
                      <a:pt x="1900914" y="1502658"/>
                      <a:pt x="1921347" y="1512749"/>
                    </a:cubicBezTo>
                    <a:cubicBezTo>
                      <a:pt x="1950706" y="1527563"/>
                      <a:pt x="1980172" y="1541840"/>
                      <a:pt x="2009638" y="1555903"/>
                    </a:cubicBezTo>
                    <a:cubicBezTo>
                      <a:pt x="2039213" y="1569965"/>
                      <a:pt x="2068786" y="1583492"/>
                      <a:pt x="2099006" y="1595944"/>
                    </a:cubicBezTo>
                    <a:cubicBezTo>
                      <a:pt x="2139011" y="1612261"/>
                      <a:pt x="2179769" y="1626646"/>
                      <a:pt x="2222355" y="1637595"/>
                    </a:cubicBezTo>
                    <a:cubicBezTo>
                      <a:pt x="2226227" y="1638454"/>
                      <a:pt x="2228593" y="1642319"/>
                      <a:pt x="2227625" y="1646183"/>
                    </a:cubicBezTo>
                    <a:cubicBezTo>
                      <a:pt x="2226765" y="1649940"/>
                      <a:pt x="2222893" y="1652302"/>
                      <a:pt x="2219022" y="1651443"/>
                    </a:cubicBezTo>
                    <a:cubicBezTo>
                      <a:pt x="2175467" y="1641567"/>
                      <a:pt x="2133419" y="1628256"/>
                      <a:pt x="2092445" y="1612476"/>
                    </a:cubicBezTo>
                    <a:cubicBezTo>
                      <a:pt x="2061581" y="1600667"/>
                      <a:pt x="2031254" y="1587463"/>
                      <a:pt x="2001358" y="1573293"/>
                    </a:cubicBezTo>
                    <a:cubicBezTo>
                      <a:pt x="1971676" y="1559231"/>
                      <a:pt x="1942425" y="1544094"/>
                      <a:pt x="1913066" y="1528958"/>
                    </a:cubicBezTo>
                    <a:cubicBezTo>
                      <a:pt x="1895967" y="1520048"/>
                      <a:pt x="1878976" y="1510924"/>
                      <a:pt x="1862307" y="1501155"/>
                    </a:cubicBezTo>
                    <a:cubicBezTo>
                      <a:pt x="1845638" y="1491279"/>
                      <a:pt x="1829292" y="1480866"/>
                      <a:pt x="1813483" y="1469702"/>
                    </a:cubicBezTo>
                    <a:lnTo>
                      <a:pt x="1781866" y="1445763"/>
                    </a:lnTo>
                    <a:cubicBezTo>
                      <a:pt x="1779607" y="1444153"/>
                      <a:pt x="1774230" y="1442972"/>
                      <a:pt x="1771112" y="1441791"/>
                    </a:cubicBezTo>
                    <a:cubicBezTo>
                      <a:pt x="1769606" y="1441254"/>
                      <a:pt x="1769283" y="1440503"/>
                      <a:pt x="1768208" y="1439859"/>
                    </a:cubicBezTo>
                    <a:cubicBezTo>
                      <a:pt x="1738419" y="1444045"/>
                      <a:pt x="1708523" y="1448232"/>
                      <a:pt x="1678841" y="1452633"/>
                    </a:cubicBezTo>
                    <a:cubicBezTo>
                      <a:pt x="1637008" y="1458752"/>
                      <a:pt x="1595067" y="1465193"/>
                      <a:pt x="1553340" y="1471849"/>
                    </a:cubicBezTo>
                    <a:cubicBezTo>
                      <a:pt x="1558933" y="1476035"/>
                      <a:pt x="1564525" y="1480222"/>
                      <a:pt x="1570332" y="1484194"/>
                    </a:cubicBezTo>
                    <a:cubicBezTo>
                      <a:pt x="1576354" y="1488488"/>
                      <a:pt x="1582592" y="1492567"/>
                      <a:pt x="1588829" y="1496539"/>
                    </a:cubicBezTo>
                    <a:cubicBezTo>
                      <a:pt x="1606466" y="1507703"/>
                      <a:pt x="1624103" y="1518867"/>
                      <a:pt x="1641847" y="1530032"/>
                    </a:cubicBezTo>
                    <a:cubicBezTo>
                      <a:pt x="1659484" y="1541089"/>
                      <a:pt x="1677228" y="1552038"/>
                      <a:pt x="1695188" y="1562773"/>
                    </a:cubicBezTo>
                    <a:cubicBezTo>
                      <a:pt x="1726482" y="1581774"/>
                      <a:pt x="1759820" y="1601204"/>
                      <a:pt x="1794126" y="1620205"/>
                    </a:cubicBezTo>
                    <a:cubicBezTo>
                      <a:pt x="1827141" y="1638347"/>
                      <a:pt x="1861231" y="1655952"/>
                      <a:pt x="1895967" y="1671196"/>
                    </a:cubicBezTo>
                    <a:cubicBezTo>
                      <a:pt x="1943070" y="1692021"/>
                      <a:pt x="1991249" y="1708768"/>
                      <a:pt x="2039642" y="1717248"/>
                    </a:cubicBezTo>
                    <a:cubicBezTo>
                      <a:pt x="2043514" y="1717892"/>
                      <a:pt x="2046095" y="1721542"/>
                      <a:pt x="2045450" y="1725407"/>
                    </a:cubicBezTo>
                    <a:cubicBezTo>
                      <a:pt x="2044804" y="1729379"/>
                      <a:pt x="2041148" y="1731955"/>
                      <a:pt x="2037277" y="1731311"/>
                    </a:cubicBezTo>
                    <a:cubicBezTo>
                      <a:pt x="1987593" y="1723796"/>
                      <a:pt x="1937586" y="1708124"/>
                      <a:pt x="1888869" y="1687727"/>
                    </a:cubicBezTo>
                    <a:cubicBezTo>
                      <a:pt x="1853273" y="1672806"/>
                      <a:pt x="1818322" y="1655523"/>
                      <a:pt x="1784769" y="1637058"/>
                    </a:cubicBezTo>
                    <a:cubicBezTo>
                      <a:pt x="1750141" y="1618058"/>
                      <a:pt x="1717018" y="1597662"/>
                      <a:pt x="1685724" y="1578124"/>
                    </a:cubicBezTo>
                    <a:cubicBezTo>
                      <a:pt x="1671421" y="1569214"/>
                      <a:pt x="1657333" y="1560197"/>
                      <a:pt x="1643245" y="1551072"/>
                    </a:cubicBezTo>
                    <a:cubicBezTo>
                      <a:pt x="1622167" y="1537332"/>
                      <a:pt x="1601304" y="1523376"/>
                      <a:pt x="1580333" y="1509421"/>
                    </a:cubicBezTo>
                    <a:cubicBezTo>
                      <a:pt x="1573988" y="1505127"/>
                      <a:pt x="1567751" y="1500833"/>
                      <a:pt x="1561621" y="1496324"/>
                    </a:cubicBezTo>
                    <a:cubicBezTo>
                      <a:pt x="1555599" y="1491816"/>
                      <a:pt x="1549576" y="1487199"/>
                      <a:pt x="1543554" y="1482476"/>
                    </a:cubicBezTo>
                    <a:cubicBezTo>
                      <a:pt x="1543554" y="1482476"/>
                      <a:pt x="1543339" y="1482261"/>
                      <a:pt x="1543339" y="1482261"/>
                    </a:cubicBezTo>
                    <a:cubicBezTo>
                      <a:pt x="1540973" y="1484194"/>
                      <a:pt x="1537854" y="1485589"/>
                      <a:pt x="1535059" y="1483764"/>
                    </a:cubicBezTo>
                    <a:cubicBezTo>
                      <a:pt x="1532693" y="1482154"/>
                      <a:pt x="1533230" y="1479148"/>
                      <a:pt x="1533660" y="1476465"/>
                    </a:cubicBezTo>
                    <a:cubicBezTo>
                      <a:pt x="1518605" y="1480329"/>
                      <a:pt x="1497742" y="1485911"/>
                      <a:pt x="1482686" y="1488380"/>
                    </a:cubicBezTo>
                    <a:cubicBezTo>
                      <a:pt x="1476233" y="1489454"/>
                      <a:pt x="1470749" y="1489991"/>
                      <a:pt x="1467092" y="1489669"/>
                    </a:cubicBezTo>
                    <a:cubicBezTo>
                      <a:pt x="1464081" y="1489454"/>
                      <a:pt x="1461930" y="1488595"/>
                      <a:pt x="1460532" y="1487736"/>
                    </a:cubicBezTo>
                    <a:cubicBezTo>
                      <a:pt x="1457306" y="1485589"/>
                      <a:pt x="1456446" y="1481403"/>
                      <a:pt x="1458489" y="1478289"/>
                    </a:cubicBezTo>
                    <a:cubicBezTo>
                      <a:pt x="1460425" y="1475284"/>
                      <a:pt x="1464296" y="1474318"/>
                      <a:pt x="1467307" y="1475928"/>
                    </a:cubicBezTo>
                    <a:cubicBezTo>
                      <a:pt x="1466877" y="1477216"/>
                      <a:pt x="1470856" y="1476035"/>
                      <a:pt x="1473867" y="1475713"/>
                    </a:cubicBezTo>
                    <a:cubicBezTo>
                      <a:pt x="1480105" y="1474962"/>
                      <a:pt x="1488385" y="1473244"/>
                      <a:pt x="1497096" y="1471097"/>
                    </a:cubicBezTo>
                    <a:cubicBezTo>
                      <a:pt x="1506237" y="1468950"/>
                      <a:pt x="1515594" y="1466481"/>
                      <a:pt x="1524089" y="1464119"/>
                    </a:cubicBezTo>
                    <a:cubicBezTo>
                      <a:pt x="1523982" y="1462724"/>
                      <a:pt x="1524412" y="1461651"/>
                      <a:pt x="1524520" y="1461436"/>
                    </a:cubicBezTo>
                    <a:cubicBezTo>
                      <a:pt x="1525272" y="1459181"/>
                      <a:pt x="1527638" y="1455639"/>
                      <a:pt x="1533123" y="1457356"/>
                    </a:cubicBezTo>
                    <a:cubicBezTo>
                      <a:pt x="1533553" y="1457464"/>
                      <a:pt x="1534413" y="1457786"/>
                      <a:pt x="1535488" y="1458537"/>
                    </a:cubicBezTo>
                    <a:cubicBezTo>
                      <a:pt x="1535919" y="1458859"/>
                      <a:pt x="1537102" y="1459718"/>
                      <a:pt x="1537962" y="1460362"/>
                    </a:cubicBezTo>
                    <a:cubicBezTo>
                      <a:pt x="1540113" y="1459826"/>
                      <a:pt x="1541726" y="1459396"/>
                      <a:pt x="1543339" y="1458967"/>
                    </a:cubicBezTo>
                    <a:cubicBezTo>
                      <a:pt x="1563234" y="1429016"/>
                      <a:pt x="1582914" y="1399388"/>
                      <a:pt x="1603455" y="1371048"/>
                    </a:cubicBezTo>
                    <a:cubicBezTo>
                      <a:pt x="1619801" y="1348505"/>
                      <a:pt x="1636578" y="1326391"/>
                      <a:pt x="1654322" y="1304921"/>
                    </a:cubicBezTo>
                    <a:cubicBezTo>
                      <a:pt x="1668947" y="1287101"/>
                      <a:pt x="1684218" y="1269711"/>
                      <a:pt x="1700242" y="1252642"/>
                    </a:cubicBezTo>
                    <a:cubicBezTo>
                      <a:pt x="1715943" y="1236003"/>
                      <a:pt x="1732504" y="1219793"/>
                      <a:pt x="1749818" y="1203691"/>
                    </a:cubicBezTo>
                    <a:cubicBezTo>
                      <a:pt x="1761218" y="1193278"/>
                      <a:pt x="1772617" y="1182973"/>
                      <a:pt x="1784124" y="1172667"/>
                    </a:cubicBezTo>
                    <a:cubicBezTo>
                      <a:pt x="1801331" y="1157424"/>
                      <a:pt x="1818860" y="1142288"/>
                      <a:pt x="1836389" y="1127366"/>
                    </a:cubicBezTo>
                    <a:lnTo>
                      <a:pt x="1865103" y="1103642"/>
                    </a:lnTo>
                    <a:cubicBezTo>
                      <a:pt x="1867254" y="1102032"/>
                      <a:pt x="1871018" y="1098060"/>
                      <a:pt x="1873706" y="1095698"/>
                    </a:cubicBezTo>
                    <a:cubicBezTo>
                      <a:pt x="1875535" y="1093981"/>
                      <a:pt x="1877255" y="1092907"/>
                      <a:pt x="1878223" y="1092585"/>
                    </a:cubicBezTo>
                    <a:cubicBezTo>
                      <a:pt x="1881449" y="1091404"/>
                      <a:pt x="1883815" y="1092263"/>
                      <a:pt x="1885321" y="1093444"/>
                    </a:cubicBezTo>
                    <a:cubicBezTo>
                      <a:pt x="1886611" y="1094410"/>
                      <a:pt x="1889300" y="1096879"/>
                      <a:pt x="1887794" y="1101924"/>
                    </a:cubicBezTo>
                    <a:cubicBezTo>
                      <a:pt x="1887041" y="1104715"/>
                      <a:pt x="1884676" y="1106540"/>
                      <a:pt x="1881879" y="1106862"/>
                    </a:cubicBezTo>
                    <a:cubicBezTo>
                      <a:pt x="1879299" y="1109439"/>
                      <a:pt x="1875965" y="1113089"/>
                      <a:pt x="1874029" y="1114699"/>
                    </a:cubicBezTo>
                    <a:lnTo>
                      <a:pt x="1846498" y="1138745"/>
                    </a:lnTo>
                    <a:cubicBezTo>
                      <a:pt x="1832195" y="1151627"/>
                      <a:pt x="1818107" y="1164509"/>
                      <a:pt x="1804019" y="1177498"/>
                    </a:cubicBezTo>
                    <a:cubicBezTo>
                      <a:pt x="1789932" y="1190487"/>
                      <a:pt x="1776059" y="1203584"/>
                      <a:pt x="1762186" y="1216788"/>
                    </a:cubicBezTo>
                    <a:cubicBezTo>
                      <a:pt x="1736806" y="1241049"/>
                      <a:pt x="1713577" y="1265954"/>
                      <a:pt x="1691316" y="1291180"/>
                    </a:cubicBezTo>
                    <a:cubicBezTo>
                      <a:pt x="1676153" y="1308464"/>
                      <a:pt x="1661527" y="1325854"/>
                      <a:pt x="1647224" y="1343674"/>
                    </a:cubicBezTo>
                    <a:cubicBezTo>
                      <a:pt x="1618510" y="1379314"/>
                      <a:pt x="1591733" y="1416886"/>
                      <a:pt x="1564848" y="1455102"/>
                    </a:cubicBezTo>
                    <a:cubicBezTo>
                      <a:pt x="1601949" y="1448769"/>
                      <a:pt x="1639158" y="1442650"/>
                      <a:pt x="1676368" y="1436746"/>
                    </a:cubicBezTo>
                    <a:cubicBezTo>
                      <a:pt x="1714545" y="1430841"/>
                      <a:pt x="1752722" y="1424937"/>
                      <a:pt x="1790899" y="1419248"/>
                    </a:cubicBezTo>
                    <a:cubicBezTo>
                      <a:pt x="1790254" y="1417101"/>
                      <a:pt x="1788641" y="1415061"/>
                      <a:pt x="1790146" y="1413129"/>
                    </a:cubicBezTo>
                    <a:cubicBezTo>
                      <a:pt x="1823162" y="1369653"/>
                      <a:pt x="1858650" y="1328216"/>
                      <a:pt x="1896505" y="1288926"/>
                    </a:cubicBezTo>
                    <a:cubicBezTo>
                      <a:pt x="1911561" y="1273146"/>
                      <a:pt x="1927047" y="1257795"/>
                      <a:pt x="1942855" y="1242766"/>
                    </a:cubicBezTo>
                    <a:cubicBezTo>
                      <a:pt x="1966514" y="1220330"/>
                      <a:pt x="1991141" y="1198753"/>
                      <a:pt x="2015984" y="1177498"/>
                    </a:cubicBezTo>
                    <a:cubicBezTo>
                      <a:pt x="2029103" y="1166441"/>
                      <a:pt x="2042439" y="1155599"/>
                      <a:pt x="2056096" y="1145079"/>
                    </a:cubicBezTo>
                    <a:cubicBezTo>
                      <a:pt x="2069647" y="1134558"/>
                      <a:pt x="2083519" y="1124360"/>
                      <a:pt x="2097715" y="1114592"/>
                    </a:cubicBezTo>
                    <a:cubicBezTo>
                      <a:pt x="2102984" y="1110834"/>
                      <a:pt x="2108361" y="1107077"/>
                      <a:pt x="2113846" y="1103535"/>
                    </a:cubicBezTo>
                    <a:cubicBezTo>
                      <a:pt x="2119331" y="1099885"/>
                      <a:pt x="2124815" y="1096235"/>
                      <a:pt x="2130408" y="1092800"/>
                    </a:cubicBezTo>
                    <a:cubicBezTo>
                      <a:pt x="2131591" y="1092048"/>
                      <a:pt x="2139011" y="1089687"/>
                      <a:pt x="2142452" y="1087432"/>
                    </a:cubicBezTo>
                    <a:cubicBezTo>
                      <a:pt x="2142560" y="1086896"/>
                      <a:pt x="2142667" y="1086251"/>
                      <a:pt x="2142883" y="1085822"/>
                    </a:cubicBezTo>
                    <a:cubicBezTo>
                      <a:pt x="2142775" y="1086359"/>
                      <a:pt x="2142667" y="1086896"/>
                      <a:pt x="2142667" y="1087110"/>
                    </a:cubicBezTo>
                    <a:cubicBezTo>
                      <a:pt x="2142560" y="1087218"/>
                      <a:pt x="2142667" y="1087218"/>
                      <a:pt x="2142560" y="1087325"/>
                    </a:cubicBezTo>
                    <a:lnTo>
                      <a:pt x="2142667" y="1087110"/>
                    </a:lnTo>
                    <a:cubicBezTo>
                      <a:pt x="2142667" y="1087110"/>
                      <a:pt x="2142667" y="1087110"/>
                      <a:pt x="2142667" y="1087110"/>
                    </a:cubicBezTo>
                    <a:cubicBezTo>
                      <a:pt x="2143743" y="1086251"/>
                      <a:pt x="2144388" y="1085393"/>
                      <a:pt x="2143850" y="1084641"/>
                    </a:cubicBezTo>
                    <a:cubicBezTo>
                      <a:pt x="2143743" y="1084534"/>
                      <a:pt x="2143635" y="1084534"/>
                      <a:pt x="2143527" y="1084534"/>
                    </a:cubicBezTo>
                    <a:cubicBezTo>
                      <a:pt x="2143743" y="1084212"/>
                      <a:pt x="2143850" y="1083997"/>
                      <a:pt x="2144065" y="1083782"/>
                    </a:cubicBezTo>
                    <a:cubicBezTo>
                      <a:pt x="2146539" y="1080991"/>
                      <a:pt x="2150948" y="1080669"/>
                      <a:pt x="2153744" y="1083138"/>
                    </a:cubicBezTo>
                    <a:cubicBezTo>
                      <a:pt x="2155895" y="1084963"/>
                      <a:pt x="2158261" y="1090009"/>
                      <a:pt x="2152991" y="1094839"/>
                    </a:cubicBezTo>
                    <a:cubicBezTo>
                      <a:pt x="2149873" y="1097845"/>
                      <a:pt x="2139979" y="1103535"/>
                      <a:pt x="2138150" y="1104715"/>
                    </a:cubicBezTo>
                    <a:lnTo>
                      <a:pt x="2106641" y="1127044"/>
                    </a:lnTo>
                    <a:cubicBezTo>
                      <a:pt x="2093091" y="1137135"/>
                      <a:pt x="2079756" y="1147548"/>
                      <a:pt x="2066528" y="1158283"/>
                    </a:cubicBezTo>
                    <a:cubicBezTo>
                      <a:pt x="2053408" y="1168910"/>
                      <a:pt x="2040503" y="1179860"/>
                      <a:pt x="2027813" y="1191131"/>
                    </a:cubicBezTo>
                    <a:cubicBezTo>
                      <a:pt x="2003401" y="1212494"/>
                      <a:pt x="1979635" y="1234500"/>
                      <a:pt x="1956191" y="1256721"/>
                    </a:cubicBezTo>
                    <a:cubicBezTo>
                      <a:pt x="1940490" y="1271643"/>
                      <a:pt x="1925004" y="1286672"/>
                      <a:pt x="1909840" y="1301915"/>
                    </a:cubicBezTo>
                    <a:cubicBezTo>
                      <a:pt x="1873168" y="1338629"/>
                      <a:pt x="1838433" y="1376845"/>
                      <a:pt x="1805740" y="1416993"/>
                    </a:cubicBezTo>
                    <a:cubicBezTo>
                      <a:pt x="1863598" y="1408620"/>
                      <a:pt x="1921455" y="1399925"/>
                      <a:pt x="1979312" y="1391337"/>
                    </a:cubicBezTo>
                    <a:cubicBezTo>
                      <a:pt x="1979527" y="1390156"/>
                      <a:pt x="1979849" y="1388868"/>
                      <a:pt x="1979957" y="1388761"/>
                    </a:cubicBezTo>
                    <a:cubicBezTo>
                      <a:pt x="1982000" y="1385540"/>
                      <a:pt x="1986195" y="1384681"/>
                      <a:pt x="1989421" y="1386721"/>
                    </a:cubicBezTo>
                    <a:lnTo>
                      <a:pt x="1989636" y="1386828"/>
                    </a:lnTo>
                    <a:cubicBezTo>
                      <a:pt x="1991034" y="1384681"/>
                      <a:pt x="1991572" y="1385862"/>
                      <a:pt x="1991679" y="1388116"/>
                    </a:cubicBezTo>
                    <a:lnTo>
                      <a:pt x="1990604" y="1387687"/>
                    </a:lnTo>
                    <a:cubicBezTo>
                      <a:pt x="1991034" y="1388116"/>
                      <a:pt x="1991464" y="1388761"/>
                      <a:pt x="1991787" y="1389405"/>
                    </a:cubicBezTo>
                    <a:lnTo>
                      <a:pt x="1991679" y="1388116"/>
                    </a:lnTo>
                    <a:cubicBezTo>
                      <a:pt x="1992109" y="1388331"/>
                      <a:pt x="1992432" y="1388438"/>
                      <a:pt x="1992755" y="1388653"/>
                    </a:cubicBezTo>
                    <a:cubicBezTo>
                      <a:pt x="1992970" y="1388761"/>
                      <a:pt x="1993400" y="1389083"/>
                      <a:pt x="1993722" y="1389190"/>
                    </a:cubicBezTo>
                    <a:cubicBezTo>
                      <a:pt x="2050181" y="1380817"/>
                      <a:pt x="2106641" y="1372658"/>
                      <a:pt x="2162993" y="1364178"/>
                    </a:cubicBezTo>
                    <a:cubicBezTo>
                      <a:pt x="2179447" y="1361709"/>
                      <a:pt x="2195793" y="1359132"/>
                      <a:pt x="2212247" y="1356663"/>
                    </a:cubicBezTo>
                    <a:cubicBezTo>
                      <a:pt x="2212677" y="1355805"/>
                      <a:pt x="2211709" y="1354624"/>
                      <a:pt x="2212569" y="1353980"/>
                    </a:cubicBezTo>
                    <a:cubicBezTo>
                      <a:pt x="2246015" y="1327464"/>
                      <a:pt x="2281826" y="1302559"/>
                      <a:pt x="2318820" y="1279479"/>
                    </a:cubicBezTo>
                    <a:cubicBezTo>
                      <a:pt x="2333553" y="1270247"/>
                      <a:pt x="2348394" y="1261445"/>
                      <a:pt x="2363450" y="1252964"/>
                    </a:cubicBezTo>
                    <a:cubicBezTo>
                      <a:pt x="2386141" y="1240082"/>
                      <a:pt x="2409262" y="1228059"/>
                      <a:pt x="2431954" y="1216358"/>
                    </a:cubicBezTo>
                    <a:cubicBezTo>
                      <a:pt x="2444106" y="1210132"/>
                      <a:pt x="2456258" y="1204121"/>
                      <a:pt x="2468518" y="1198324"/>
                    </a:cubicBezTo>
                    <a:cubicBezTo>
                      <a:pt x="2480885" y="1192419"/>
                      <a:pt x="2493252" y="1186837"/>
                      <a:pt x="2505835" y="1181577"/>
                    </a:cubicBezTo>
                    <a:lnTo>
                      <a:pt x="2533043" y="1170306"/>
                    </a:lnTo>
                    <a:cubicBezTo>
                      <a:pt x="2534871" y="1169554"/>
                      <a:pt x="2539710" y="1168803"/>
                      <a:pt x="2542936" y="1167944"/>
                    </a:cubicBezTo>
                    <a:cubicBezTo>
                      <a:pt x="2543582" y="1167085"/>
                      <a:pt x="2544442" y="1166334"/>
                      <a:pt x="2545410" y="1165904"/>
                    </a:cubicBezTo>
                    <a:cubicBezTo>
                      <a:pt x="2544980" y="1166334"/>
                      <a:pt x="2544549" y="1167193"/>
                      <a:pt x="2544334" y="1167300"/>
                    </a:cubicBezTo>
                    <a:cubicBezTo>
                      <a:pt x="2544227" y="1167407"/>
                      <a:pt x="2544227" y="1167515"/>
                      <a:pt x="2544119" y="1167622"/>
                    </a:cubicBezTo>
                    <a:cubicBezTo>
                      <a:pt x="2545625" y="1167193"/>
                      <a:pt x="2546485" y="1166656"/>
                      <a:pt x="2546270" y="1165904"/>
                    </a:cubicBezTo>
                    <a:cubicBezTo>
                      <a:pt x="2546163" y="1165797"/>
                      <a:pt x="2546055" y="1165690"/>
                      <a:pt x="2545947" y="1165690"/>
                    </a:cubicBezTo>
                    <a:cubicBezTo>
                      <a:pt x="2546485" y="1165475"/>
                      <a:pt x="2546916" y="1165368"/>
                      <a:pt x="2547453" y="1165260"/>
                    </a:cubicBezTo>
                    <a:cubicBezTo>
                      <a:pt x="2551540" y="1164616"/>
                      <a:pt x="2553475" y="1166441"/>
                      <a:pt x="2553798" y="1166763"/>
                    </a:cubicBezTo>
                    <a:cubicBezTo>
                      <a:pt x="2555304" y="1167837"/>
                      <a:pt x="2555841" y="1169340"/>
                      <a:pt x="2556164" y="1170842"/>
                    </a:cubicBezTo>
                    <a:cubicBezTo>
                      <a:pt x="2556486" y="1172345"/>
                      <a:pt x="2556379" y="1174492"/>
                      <a:pt x="2554443" y="1176639"/>
                    </a:cubicBezTo>
                    <a:cubicBezTo>
                      <a:pt x="2554121" y="1177069"/>
                      <a:pt x="2553260" y="1177820"/>
                      <a:pt x="2551540" y="1178571"/>
                    </a:cubicBezTo>
                    <a:cubicBezTo>
                      <a:pt x="2549496" y="1179538"/>
                      <a:pt x="2541646" y="1182007"/>
                      <a:pt x="2538635" y="1183402"/>
                    </a:cubicBezTo>
                    <a:lnTo>
                      <a:pt x="2512072" y="1195640"/>
                    </a:lnTo>
                    <a:cubicBezTo>
                      <a:pt x="2502393" y="1200149"/>
                      <a:pt x="2492715" y="1204872"/>
                      <a:pt x="2483143" y="1209703"/>
                    </a:cubicBezTo>
                    <a:cubicBezTo>
                      <a:pt x="2468733" y="1217002"/>
                      <a:pt x="2454537" y="1224517"/>
                      <a:pt x="2440342" y="1232246"/>
                    </a:cubicBezTo>
                    <a:cubicBezTo>
                      <a:pt x="2417973" y="1244269"/>
                      <a:pt x="2395497" y="1256936"/>
                      <a:pt x="2373021" y="1269711"/>
                    </a:cubicBezTo>
                    <a:cubicBezTo>
                      <a:pt x="2350760" y="1282378"/>
                      <a:pt x="2328391" y="1295152"/>
                      <a:pt x="2306560" y="1308571"/>
                    </a:cubicBezTo>
                    <a:cubicBezTo>
                      <a:pt x="2283869" y="1322526"/>
                      <a:pt x="2262253" y="1337340"/>
                      <a:pt x="2240745" y="1352369"/>
                    </a:cubicBezTo>
                    <a:cubicBezTo>
                      <a:pt x="2294408" y="1344318"/>
                      <a:pt x="2348179" y="1336267"/>
                      <a:pt x="2401734" y="1327787"/>
                    </a:cubicBezTo>
                    <a:cubicBezTo>
                      <a:pt x="2534226" y="1306961"/>
                      <a:pt x="2666502" y="1284847"/>
                      <a:pt x="2798347" y="1259835"/>
                    </a:cubicBezTo>
                    <a:cubicBezTo>
                      <a:pt x="2802218" y="1259083"/>
                      <a:pt x="2805983" y="1261552"/>
                      <a:pt x="2806736" y="1265417"/>
                    </a:cubicBezTo>
                    <a:cubicBezTo>
                      <a:pt x="2807488" y="1269281"/>
                      <a:pt x="2805015" y="1273039"/>
                      <a:pt x="2801143" y="1273790"/>
                    </a:cubicBezTo>
                    <a:cubicBezTo>
                      <a:pt x="2636390" y="1306746"/>
                      <a:pt x="2471099" y="1335730"/>
                      <a:pt x="2305377" y="1362031"/>
                    </a:cubicBezTo>
                    <a:close/>
                    <a:moveTo>
                      <a:pt x="1883385" y="1105574"/>
                    </a:moveTo>
                    <a:cubicBezTo>
                      <a:pt x="1883923" y="1105467"/>
                      <a:pt x="1884353" y="1105360"/>
                      <a:pt x="1884138" y="1104930"/>
                    </a:cubicBezTo>
                    <a:cubicBezTo>
                      <a:pt x="1884030" y="1104930"/>
                      <a:pt x="1883923" y="1105145"/>
                      <a:pt x="1883815" y="1105145"/>
                    </a:cubicBezTo>
                    <a:lnTo>
                      <a:pt x="1883385" y="1105574"/>
                    </a:lnTo>
                    <a:close/>
                    <a:moveTo>
                      <a:pt x="2092015" y="1299446"/>
                    </a:moveTo>
                    <a:cubicBezTo>
                      <a:pt x="2064485" y="1324244"/>
                      <a:pt x="2037277" y="1349578"/>
                      <a:pt x="2009853" y="1374805"/>
                    </a:cubicBezTo>
                    <a:cubicBezTo>
                      <a:pt x="2006950" y="1377489"/>
                      <a:pt x="2006735" y="1381998"/>
                      <a:pt x="2009316" y="1384896"/>
                    </a:cubicBezTo>
                    <a:cubicBezTo>
                      <a:pt x="2011897" y="1387795"/>
                      <a:pt x="2016414" y="1388009"/>
                      <a:pt x="2019425" y="1385433"/>
                    </a:cubicBezTo>
                    <a:cubicBezTo>
                      <a:pt x="2047493" y="1361065"/>
                      <a:pt x="2075561" y="1336804"/>
                      <a:pt x="2103737" y="1312650"/>
                    </a:cubicBezTo>
                    <a:cubicBezTo>
                      <a:pt x="2122449" y="1296655"/>
                      <a:pt x="2141377" y="1280768"/>
                      <a:pt x="2160304" y="1264880"/>
                    </a:cubicBezTo>
                    <a:cubicBezTo>
                      <a:pt x="2176113" y="1251784"/>
                      <a:pt x="2191921" y="1238687"/>
                      <a:pt x="2208053" y="1225805"/>
                    </a:cubicBezTo>
                    <a:cubicBezTo>
                      <a:pt x="2223969" y="1212923"/>
                      <a:pt x="2239992" y="1200149"/>
                      <a:pt x="2256339" y="1187589"/>
                    </a:cubicBezTo>
                    <a:cubicBezTo>
                      <a:pt x="2269566" y="1177498"/>
                      <a:pt x="2283116" y="1167944"/>
                      <a:pt x="2296989" y="1158819"/>
                    </a:cubicBezTo>
                    <a:cubicBezTo>
                      <a:pt x="2310862" y="1149695"/>
                      <a:pt x="2325058" y="1140999"/>
                      <a:pt x="2339576" y="1132841"/>
                    </a:cubicBezTo>
                    <a:lnTo>
                      <a:pt x="2369687" y="1117061"/>
                    </a:lnTo>
                    <a:cubicBezTo>
                      <a:pt x="2370547" y="1116631"/>
                      <a:pt x="2382269" y="1110942"/>
                      <a:pt x="2384420" y="1109331"/>
                    </a:cubicBezTo>
                    <a:cubicBezTo>
                      <a:pt x="2387109" y="1107399"/>
                      <a:pt x="2387539" y="1105038"/>
                      <a:pt x="2387539" y="1104179"/>
                    </a:cubicBezTo>
                    <a:cubicBezTo>
                      <a:pt x="2387862" y="1101602"/>
                      <a:pt x="2387109" y="1099563"/>
                      <a:pt x="2384958" y="1097952"/>
                    </a:cubicBezTo>
                    <a:cubicBezTo>
                      <a:pt x="2384420" y="1097523"/>
                      <a:pt x="2382162" y="1095698"/>
                      <a:pt x="2377753" y="1096986"/>
                    </a:cubicBezTo>
                    <a:cubicBezTo>
                      <a:pt x="2377107" y="1097094"/>
                      <a:pt x="2376570" y="1097416"/>
                      <a:pt x="2376032" y="1097738"/>
                    </a:cubicBezTo>
                    <a:cubicBezTo>
                      <a:pt x="2376140" y="1097845"/>
                      <a:pt x="2376355" y="1097952"/>
                      <a:pt x="2376462" y="1098167"/>
                    </a:cubicBezTo>
                    <a:cubicBezTo>
                      <a:pt x="2376892" y="1098704"/>
                      <a:pt x="2375925" y="1099455"/>
                      <a:pt x="2374419" y="1100207"/>
                    </a:cubicBezTo>
                    <a:cubicBezTo>
                      <a:pt x="2374527" y="1099670"/>
                      <a:pt x="2374742" y="1099026"/>
                      <a:pt x="2374957" y="1098597"/>
                    </a:cubicBezTo>
                    <a:cubicBezTo>
                      <a:pt x="2374204" y="1099133"/>
                      <a:pt x="2373774" y="1099885"/>
                      <a:pt x="2373344" y="1100744"/>
                    </a:cubicBezTo>
                    <a:cubicBezTo>
                      <a:pt x="2369580" y="1102461"/>
                      <a:pt x="2363880" y="1104071"/>
                      <a:pt x="2363450" y="1104286"/>
                    </a:cubicBezTo>
                    <a:lnTo>
                      <a:pt x="2332155" y="1119315"/>
                    </a:lnTo>
                    <a:cubicBezTo>
                      <a:pt x="2317099" y="1127259"/>
                      <a:pt x="2302366" y="1135739"/>
                      <a:pt x="2287956" y="1144649"/>
                    </a:cubicBezTo>
                    <a:cubicBezTo>
                      <a:pt x="2273437" y="1153667"/>
                      <a:pt x="2259350" y="1163221"/>
                      <a:pt x="2245584" y="1173204"/>
                    </a:cubicBezTo>
                    <a:cubicBezTo>
                      <a:pt x="2228808" y="1185549"/>
                      <a:pt x="2212247" y="1198002"/>
                      <a:pt x="2196008" y="1210884"/>
                    </a:cubicBezTo>
                    <a:cubicBezTo>
                      <a:pt x="2179769" y="1223765"/>
                      <a:pt x="2163746" y="1236862"/>
                      <a:pt x="2148045" y="1250281"/>
                    </a:cubicBezTo>
                    <a:cubicBezTo>
                      <a:pt x="2129117" y="1266383"/>
                      <a:pt x="2110512" y="1282807"/>
                      <a:pt x="2092015" y="1299446"/>
                    </a:cubicBezTo>
                    <a:close/>
                    <a:moveTo>
                      <a:pt x="1399664" y="1821377"/>
                    </a:moveTo>
                    <a:cubicBezTo>
                      <a:pt x="1403535" y="1822128"/>
                      <a:pt x="1406009" y="1825885"/>
                      <a:pt x="1405256" y="1829750"/>
                    </a:cubicBezTo>
                    <a:cubicBezTo>
                      <a:pt x="1399019" y="1866248"/>
                      <a:pt x="1392244" y="1903069"/>
                      <a:pt x="1382780" y="1939138"/>
                    </a:cubicBezTo>
                    <a:cubicBezTo>
                      <a:pt x="1379661" y="1951269"/>
                      <a:pt x="1376112" y="1963184"/>
                      <a:pt x="1372241" y="1975100"/>
                    </a:cubicBezTo>
                    <a:cubicBezTo>
                      <a:pt x="1368369" y="1986909"/>
                      <a:pt x="1364068" y="1998717"/>
                      <a:pt x="1359551" y="2010311"/>
                    </a:cubicBezTo>
                    <a:cubicBezTo>
                      <a:pt x="1356432" y="2018147"/>
                      <a:pt x="1353313" y="2025984"/>
                      <a:pt x="1349980" y="2033820"/>
                    </a:cubicBezTo>
                    <a:cubicBezTo>
                      <a:pt x="1345140" y="2045414"/>
                      <a:pt x="1339979" y="2057007"/>
                      <a:pt x="1334817" y="2068494"/>
                    </a:cubicBezTo>
                    <a:cubicBezTo>
                      <a:pt x="1332988" y="2072680"/>
                      <a:pt x="1326106" y="2082127"/>
                      <a:pt x="1323202" y="2088353"/>
                    </a:cubicBezTo>
                    <a:cubicBezTo>
                      <a:pt x="1324493" y="2090608"/>
                      <a:pt x="1324385" y="2093399"/>
                      <a:pt x="1322772" y="2095653"/>
                    </a:cubicBezTo>
                    <a:cubicBezTo>
                      <a:pt x="1320406" y="2099088"/>
                      <a:pt x="1317932" y="2099625"/>
                      <a:pt x="1317287" y="2099840"/>
                    </a:cubicBezTo>
                    <a:cubicBezTo>
                      <a:pt x="1313631" y="2100591"/>
                      <a:pt x="1311157" y="2099088"/>
                      <a:pt x="1309544" y="2095760"/>
                    </a:cubicBezTo>
                    <a:cubicBezTo>
                      <a:pt x="1309221" y="2095009"/>
                      <a:pt x="1308576" y="2092969"/>
                      <a:pt x="1309437" y="2089749"/>
                    </a:cubicBezTo>
                    <a:cubicBezTo>
                      <a:pt x="1310834" y="2085240"/>
                      <a:pt x="1318040" y="2069245"/>
                      <a:pt x="1320621" y="2062590"/>
                    </a:cubicBezTo>
                    <a:lnTo>
                      <a:pt x="1342559" y="2004084"/>
                    </a:lnTo>
                    <a:cubicBezTo>
                      <a:pt x="1347614" y="1989700"/>
                      <a:pt x="1352131" y="1975100"/>
                      <a:pt x="1356647" y="1960501"/>
                    </a:cubicBezTo>
                    <a:cubicBezTo>
                      <a:pt x="1361057" y="1945901"/>
                      <a:pt x="1365250" y="1931194"/>
                      <a:pt x="1369230" y="1916488"/>
                    </a:cubicBezTo>
                    <a:cubicBezTo>
                      <a:pt x="1377403" y="1886752"/>
                      <a:pt x="1384715" y="1856909"/>
                      <a:pt x="1391276" y="1826959"/>
                    </a:cubicBezTo>
                    <a:cubicBezTo>
                      <a:pt x="1392028" y="1823094"/>
                      <a:pt x="1395792" y="1820625"/>
                      <a:pt x="1399664" y="1821377"/>
                    </a:cubicBezTo>
                    <a:close/>
                    <a:moveTo>
                      <a:pt x="1312663" y="2086636"/>
                    </a:moveTo>
                    <a:cubicBezTo>
                      <a:pt x="1312340" y="2086850"/>
                      <a:pt x="1312018" y="2087280"/>
                      <a:pt x="1311695" y="2087602"/>
                    </a:cubicBezTo>
                    <a:cubicBezTo>
                      <a:pt x="1311588" y="2087817"/>
                      <a:pt x="1311480" y="2088139"/>
                      <a:pt x="1311372" y="2088031"/>
                    </a:cubicBezTo>
                    <a:cubicBezTo>
                      <a:pt x="1310405" y="2087280"/>
                      <a:pt x="1311480" y="2086850"/>
                      <a:pt x="1312663" y="2086636"/>
                    </a:cubicBezTo>
                    <a:close/>
                    <a:moveTo>
                      <a:pt x="985952" y="1622352"/>
                    </a:moveTo>
                    <a:cubicBezTo>
                      <a:pt x="1010687" y="1614945"/>
                      <a:pt x="1035744" y="1608074"/>
                      <a:pt x="1060909" y="1602707"/>
                    </a:cubicBezTo>
                    <a:cubicBezTo>
                      <a:pt x="1086503" y="1597232"/>
                      <a:pt x="1112098" y="1592938"/>
                      <a:pt x="1137263" y="1590362"/>
                    </a:cubicBezTo>
                    <a:cubicBezTo>
                      <a:pt x="1141027" y="1590147"/>
                      <a:pt x="1143823" y="1586819"/>
                      <a:pt x="1143608" y="1583062"/>
                    </a:cubicBezTo>
                    <a:cubicBezTo>
                      <a:pt x="1143285" y="1579305"/>
                      <a:pt x="1140059" y="1576514"/>
                      <a:pt x="1136295" y="1576836"/>
                    </a:cubicBezTo>
                    <a:cubicBezTo>
                      <a:pt x="1110377" y="1578231"/>
                      <a:pt x="1084030" y="1581237"/>
                      <a:pt x="1057575" y="1585853"/>
                    </a:cubicBezTo>
                    <a:cubicBezTo>
                      <a:pt x="1031765" y="1590469"/>
                      <a:pt x="1005847" y="1596481"/>
                      <a:pt x="980467" y="1603888"/>
                    </a:cubicBezTo>
                    <a:cubicBezTo>
                      <a:pt x="960142" y="1609899"/>
                      <a:pt x="940139" y="1616984"/>
                      <a:pt x="920567" y="1624606"/>
                    </a:cubicBezTo>
                    <a:cubicBezTo>
                      <a:pt x="890348" y="1636415"/>
                      <a:pt x="861527" y="1650155"/>
                      <a:pt x="834534" y="1664433"/>
                    </a:cubicBezTo>
                    <a:cubicBezTo>
                      <a:pt x="831092" y="1666150"/>
                      <a:pt x="829587" y="1670444"/>
                      <a:pt x="831415" y="1673986"/>
                    </a:cubicBezTo>
                    <a:cubicBezTo>
                      <a:pt x="833136" y="1677529"/>
                      <a:pt x="837438" y="1678925"/>
                      <a:pt x="840986" y="1677100"/>
                    </a:cubicBezTo>
                    <a:cubicBezTo>
                      <a:pt x="867979" y="1664218"/>
                      <a:pt x="897015" y="1652517"/>
                      <a:pt x="927020" y="1641675"/>
                    </a:cubicBezTo>
                    <a:cubicBezTo>
                      <a:pt x="946377" y="1634804"/>
                      <a:pt x="966057" y="1628363"/>
                      <a:pt x="985952" y="1622352"/>
                    </a:cubicBezTo>
                    <a:close/>
                    <a:moveTo>
                      <a:pt x="1246633" y="1675275"/>
                    </a:moveTo>
                    <a:cubicBezTo>
                      <a:pt x="1232329" y="1692236"/>
                      <a:pt x="1217059" y="1712739"/>
                      <a:pt x="1214047" y="1716067"/>
                    </a:cubicBezTo>
                    <a:cubicBezTo>
                      <a:pt x="1183721" y="1749882"/>
                      <a:pt x="1154362" y="1784341"/>
                      <a:pt x="1125649" y="1819337"/>
                    </a:cubicBezTo>
                    <a:cubicBezTo>
                      <a:pt x="1096935" y="1854440"/>
                      <a:pt x="1068759" y="1889973"/>
                      <a:pt x="1040906" y="1925827"/>
                    </a:cubicBezTo>
                    <a:cubicBezTo>
                      <a:pt x="964874" y="2023729"/>
                      <a:pt x="888305" y="2122812"/>
                      <a:pt x="810444" y="2221144"/>
                    </a:cubicBezTo>
                    <a:cubicBezTo>
                      <a:pt x="758825" y="2286305"/>
                      <a:pt x="706559" y="2351251"/>
                      <a:pt x="653649" y="2415553"/>
                    </a:cubicBezTo>
                    <a:cubicBezTo>
                      <a:pt x="565250" y="2523331"/>
                      <a:pt x="475023" y="2629392"/>
                      <a:pt x="383075" y="2732125"/>
                    </a:cubicBezTo>
                    <a:cubicBezTo>
                      <a:pt x="380494" y="2735130"/>
                      <a:pt x="375977" y="2735345"/>
                      <a:pt x="373074" y="2732769"/>
                    </a:cubicBezTo>
                    <a:cubicBezTo>
                      <a:pt x="370063" y="2730192"/>
                      <a:pt x="369847" y="2725684"/>
                      <a:pt x="372429" y="2722678"/>
                    </a:cubicBezTo>
                    <a:cubicBezTo>
                      <a:pt x="463193" y="2619193"/>
                      <a:pt x="551915" y="2512274"/>
                      <a:pt x="639454" y="2404066"/>
                    </a:cubicBezTo>
                    <a:cubicBezTo>
                      <a:pt x="677308" y="2357262"/>
                      <a:pt x="714733" y="2310136"/>
                      <a:pt x="752265" y="2263010"/>
                    </a:cubicBezTo>
                    <a:cubicBezTo>
                      <a:pt x="752157" y="2262903"/>
                      <a:pt x="752157" y="2262795"/>
                      <a:pt x="752049" y="2262688"/>
                    </a:cubicBezTo>
                    <a:cubicBezTo>
                      <a:pt x="743554" y="2264191"/>
                      <a:pt x="728283" y="2269773"/>
                      <a:pt x="722153" y="2271490"/>
                    </a:cubicBezTo>
                    <a:cubicBezTo>
                      <a:pt x="710861" y="2274604"/>
                      <a:pt x="699569" y="2277932"/>
                      <a:pt x="688385" y="2281367"/>
                    </a:cubicBezTo>
                    <a:cubicBezTo>
                      <a:pt x="677201" y="2284802"/>
                      <a:pt x="666016" y="2288452"/>
                      <a:pt x="655047" y="2292316"/>
                    </a:cubicBezTo>
                    <a:cubicBezTo>
                      <a:pt x="633216" y="2299938"/>
                      <a:pt x="611600" y="2308311"/>
                      <a:pt x="589985" y="2316792"/>
                    </a:cubicBezTo>
                    <a:cubicBezTo>
                      <a:pt x="575682" y="2322589"/>
                      <a:pt x="561379" y="2328278"/>
                      <a:pt x="547076" y="2334290"/>
                    </a:cubicBezTo>
                    <a:cubicBezTo>
                      <a:pt x="511372" y="2349211"/>
                      <a:pt x="476098" y="2365206"/>
                      <a:pt x="441578" y="2382275"/>
                    </a:cubicBezTo>
                    <a:cubicBezTo>
                      <a:pt x="438029" y="2384100"/>
                      <a:pt x="433727" y="2382811"/>
                      <a:pt x="431899" y="2379269"/>
                    </a:cubicBezTo>
                    <a:cubicBezTo>
                      <a:pt x="430071" y="2375834"/>
                      <a:pt x="431469" y="2371540"/>
                      <a:pt x="434910" y="2369715"/>
                    </a:cubicBezTo>
                    <a:cubicBezTo>
                      <a:pt x="469108" y="2351036"/>
                      <a:pt x="503952" y="2333216"/>
                      <a:pt x="539655" y="2317221"/>
                    </a:cubicBezTo>
                    <a:cubicBezTo>
                      <a:pt x="553958" y="2310780"/>
                      <a:pt x="568369" y="2304661"/>
                      <a:pt x="582887" y="2298864"/>
                    </a:cubicBezTo>
                    <a:cubicBezTo>
                      <a:pt x="604825" y="2290277"/>
                      <a:pt x="626979" y="2282547"/>
                      <a:pt x="649240" y="2275248"/>
                    </a:cubicBezTo>
                    <a:cubicBezTo>
                      <a:pt x="660639" y="2271705"/>
                      <a:pt x="672146" y="2268270"/>
                      <a:pt x="683653" y="2265157"/>
                    </a:cubicBezTo>
                    <a:cubicBezTo>
                      <a:pt x="695160" y="2262044"/>
                      <a:pt x="706667" y="2259145"/>
                      <a:pt x="718282" y="2256462"/>
                    </a:cubicBezTo>
                    <a:cubicBezTo>
                      <a:pt x="728391" y="2254100"/>
                      <a:pt x="753448" y="2249269"/>
                      <a:pt x="759577" y="2250128"/>
                    </a:cubicBezTo>
                    <a:cubicBezTo>
                      <a:pt x="760760" y="2250235"/>
                      <a:pt x="760653" y="2250987"/>
                      <a:pt x="761513" y="2251416"/>
                    </a:cubicBezTo>
                    <a:cubicBezTo>
                      <a:pt x="772698" y="2237246"/>
                      <a:pt x="784097" y="2223291"/>
                      <a:pt x="795281" y="2209121"/>
                    </a:cubicBezTo>
                    <a:cubicBezTo>
                      <a:pt x="873249" y="2110897"/>
                      <a:pt x="950678" y="2012672"/>
                      <a:pt x="1027356" y="1915200"/>
                    </a:cubicBezTo>
                    <a:cubicBezTo>
                      <a:pt x="1055532" y="1879452"/>
                      <a:pt x="1084137" y="1844027"/>
                      <a:pt x="1113281" y="1809139"/>
                    </a:cubicBezTo>
                    <a:cubicBezTo>
                      <a:pt x="1142532" y="1774250"/>
                      <a:pt x="1172429" y="1740006"/>
                      <a:pt x="1203186" y="1706299"/>
                    </a:cubicBezTo>
                    <a:cubicBezTo>
                      <a:pt x="1207057" y="1702005"/>
                      <a:pt x="1231362" y="1670015"/>
                      <a:pt x="1247708" y="1653053"/>
                    </a:cubicBezTo>
                    <a:cubicBezTo>
                      <a:pt x="1252332" y="1648330"/>
                      <a:pt x="1256419" y="1644680"/>
                      <a:pt x="1259430" y="1642855"/>
                    </a:cubicBezTo>
                    <a:cubicBezTo>
                      <a:pt x="1262549" y="1640923"/>
                      <a:pt x="1265237" y="1640494"/>
                      <a:pt x="1267065" y="1640708"/>
                    </a:cubicBezTo>
                    <a:cubicBezTo>
                      <a:pt x="1270829" y="1641138"/>
                      <a:pt x="1273518" y="1644466"/>
                      <a:pt x="1273088" y="1648223"/>
                    </a:cubicBezTo>
                    <a:cubicBezTo>
                      <a:pt x="1272657" y="1651336"/>
                      <a:pt x="1270291" y="1653805"/>
                      <a:pt x="1267280" y="1654234"/>
                    </a:cubicBezTo>
                    <a:lnTo>
                      <a:pt x="1267173" y="1654127"/>
                    </a:lnTo>
                    <a:cubicBezTo>
                      <a:pt x="1267065" y="1653805"/>
                      <a:pt x="1266850" y="1653912"/>
                      <a:pt x="1266420" y="1654234"/>
                    </a:cubicBezTo>
                    <a:cubicBezTo>
                      <a:pt x="1266098" y="1654234"/>
                      <a:pt x="1265775" y="1654234"/>
                      <a:pt x="1265452" y="1654234"/>
                    </a:cubicBezTo>
                    <a:cubicBezTo>
                      <a:pt x="1265667" y="1654234"/>
                      <a:pt x="1265990" y="1654342"/>
                      <a:pt x="1266313" y="1654342"/>
                    </a:cubicBezTo>
                    <a:cubicBezTo>
                      <a:pt x="1265775" y="1654771"/>
                      <a:pt x="1265237" y="1655523"/>
                      <a:pt x="1264700" y="1655952"/>
                    </a:cubicBezTo>
                    <a:cubicBezTo>
                      <a:pt x="1259967" y="1659924"/>
                      <a:pt x="1253408" y="1667224"/>
                      <a:pt x="1246633" y="1675275"/>
                    </a:cubicBezTo>
                    <a:close/>
                    <a:moveTo>
                      <a:pt x="753663" y="2254422"/>
                    </a:moveTo>
                    <a:cubicBezTo>
                      <a:pt x="753878" y="2254207"/>
                      <a:pt x="754200" y="2253993"/>
                      <a:pt x="754523" y="2253778"/>
                    </a:cubicBezTo>
                    <a:cubicBezTo>
                      <a:pt x="754738" y="2253671"/>
                      <a:pt x="755061" y="2253563"/>
                      <a:pt x="754953" y="2253456"/>
                    </a:cubicBezTo>
                    <a:cubicBezTo>
                      <a:pt x="754308" y="2252597"/>
                      <a:pt x="753878" y="2253349"/>
                      <a:pt x="753663" y="2254422"/>
                    </a:cubicBezTo>
                    <a:close/>
                    <a:moveTo>
                      <a:pt x="1266313" y="1654342"/>
                    </a:moveTo>
                    <a:cubicBezTo>
                      <a:pt x="1266743" y="1654449"/>
                      <a:pt x="1267280" y="1654556"/>
                      <a:pt x="1267280" y="1654234"/>
                    </a:cubicBezTo>
                    <a:cubicBezTo>
                      <a:pt x="1266958" y="1654234"/>
                      <a:pt x="1266743" y="1654234"/>
                      <a:pt x="1266420" y="1654234"/>
                    </a:cubicBezTo>
                    <a:lnTo>
                      <a:pt x="1266313" y="1654342"/>
                    </a:lnTo>
                    <a:close/>
                    <a:moveTo>
                      <a:pt x="869377" y="2149971"/>
                    </a:moveTo>
                    <a:cubicBezTo>
                      <a:pt x="859591" y="2191730"/>
                      <a:pt x="847546" y="2232952"/>
                      <a:pt x="834426" y="2273852"/>
                    </a:cubicBezTo>
                    <a:cubicBezTo>
                      <a:pt x="826468" y="2298435"/>
                      <a:pt x="818080" y="2322803"/>
                      <a:pt x="809477" y="2347064"/>
                    </a:cubicBezTo>
                    <a:cubicBezTo>
                      <a:pt x="796572" y="2383670"/>
                      <a:pt x="783344" y="2420061"/>
                      <a:pt x="769149" y="2456023"/>
                    </a:cubicBezTo>
                    <a:cubicBezTo>
                      <a:pt x="766783" y="2462357"/>
                      <a:pt x="757104" y="2494454"/>
                      <a:pt x="746350" y="2521399"/>
                    </a:cubicBezTo>
                    <a:cubicBezTo>
                      <a:pt x="741941" y="2532348"/>
                      <a:pt x="737424" y="2542547"/>
                      <a:pt x="733122" y="2549417"/>
                    </a:cubicBezTo>
                    <a:cubicBezTo>
                      <a:pt x="731724" y="2551671"/>
                      <a:pt x="730326" y="2553603"/>
                      <a:pt x="729036" y="2554892"/>
                    </a:cubicBezTo>
                    <a:cubicBezTo>
                      <a:pt x="728606" y="2555321"/>
                      <a:pt x="728068" y="2556394"/>
                      <a:pt x="727853" y="2555965"/>
                    </a:cubicBezTo>
                    <a:cubicBezTo>
                      <a:pt x="724304" y="2556717"/>
                      <a:pt x="721938" y="2560152"/>
                      <a:pt x="722476" y="2563694"/>
                    </a:cubicBezTo>
                    <a:cubicBezTo>
                      <a:pt x="723121" y="2567451"/>
                      <a:pt x="726670" y="2570028"/>
                      <a:pt x="730326" y="2569384"/>
                    </a:cubicBezTo>
                    <a:cubicBezTo>
                      <a:pt x="732692" y="2569062"/>
                      <a:pt x="735273" y="2567881"/>
                      <a:pt x="737854" y="2565627"/>
                    </a:cubicBezTo>
                    <a:cubicBezTo>
                      <a:pt x="741618" y="2562406"/>
                      <a:pt x="745812" y="2556394"/>
                      <a:pt x="750114" y="2548665"/>
                    </a:cubicBezTo>
                    <a:cubicBezTo>
                      <a:pt x="765062" y="2521291"/>
                      <a:pt x="781839" y="2470515"/>
                      <a:pt x="785280" y="2462464"/>
                    </a:cubicBezTo>
                    <a:cubicBezTo>
                      <a:pt x="797647" y="2432514"/>
                      <a:pt x="809907" y="2402349"/>
                      <a:pt x="821091" y="2371862"/>
                    </a:cubicBezTo>
                    <a:cubicBezTo>
                      <a:pt x="828512" y="2351465"/>
                      <a:pt x="835609" y="2330962"/>
                      <a:pt x="842277" y="2310351"/>
                    </a:cubicBezTo>
                    <a:cubicBezTo>
                      <a:pt x="858838" y="2258609"/>
                      <a:pt x="872604" y="2206115"/>
                      <a:pt x="883358" y="2152977"/>
                    </a:cubicBezTo>
                    <a:cubicBezTo>
                      <a:pt x="884110" y="2149113"/>
                      <a:pt x="881745" y="2145356"/>
                      <a:pt x="877873" y="2144497"/>
                    </a:cubicBezTo>
                    <a:cubicBezTo>
                      <a:pt x="874002" y="2143745"/>
                      <a:pt x="870238" y="2146107"/>
                      <a:pt x="869377" y="2149971"/>
                    </a:cubicBezTo>
                    <a:close/>
                    <a:moveTo>
                      <a:pt x="1044777" y="1955241"/>
                    </a:moveTo>
                    <a:cubicBezTo>
                      <a:pt x="1040798" y="1955563"/>
                      <a:pt x="1037895" y="1958998"/>
                      <a:pt x="1038217" y="1962970"/>
                    </a:cubicBezTo>
                    <a:cubicBezTo>
                      <a:pt x="1040906" y="1999146"/>
                      <a:pt x="1040045" y="2035538"/>
                      <a:pt x="1037034" y="2071822"/>
                    </a:cubicBezTo>
                    <a:cubicBezTo>
                      <a:pt x="1034776" y="2098981"/>
                      <a:pt x="1031227" y="2126033"/>
                      <a:pt x="1026818" y="2152977"/>
                    </a:cubicBezTo>
                    <a:cubicBezTo>
                      <a:pt x="1022516" y="2180029"/>
                      <a:pt x="1017462" y="2206974"/>
                      <a:pt x="1011655" y="2233489"/>
                    </a:cubicBezTo>
                    <a:cubicBezTo>
                      <a:pt x="1008428" y="2247981"/>
                      <a:pt x="1005094" y="2262366"/>
                      <a:pt x="1001331" y="2276643"/>
                    </a:cubicBezTo>
                    <a:cubicBezTo>
                      <a:pt x="997459" y="2290921"/>
                      <a:pt x="993265" y="2304983"/>
                      <a:pt x="988318" y="2318939"/>
                    </a:cubicBezTo>
                    <a:cubicBezTo>
                      <a:pt x="984877" y="2328922"/>
                      <a:pt x="970466" y="2346313"/>
                      <a:pt x="966057" y="2355974"/>
                    </a:cubicBezTo>
                    <a:cubicBezTo>
                      <a:pt x="963261" y="2362200"/>
                      <a:pt x="964121" y="2367138"/>
                      <a:pt x="966165" y="2369607"/>
                    </a:cubicBezTo>
                    <a:cubicBezTo>
                      <a:pt x="967885" y="2371647"/>
                      <a:pt x="971112" y="2373687"/>
                      <a:pt x="976704" y="2372720"/>
                    </a:cubicBezTo>
                    <a:cubicBezTo>
                      <a:pt x="980467" y="2372076"/>
                      <a:pt x="983049" y="2368641"/>
                      <a:pt x="982403" y="2364884"/>
                    </a:cubicBezTo>
                    <a:cubicBezTo>
                      <a:pt x="982188" y="2363059"/>
                      <a:pt x="981220" y="2361556"/>
                      <a:pt x="979822" y="2360483"/>
                    </a:cubicBezTo>
                    <a:cubicBezTo>
                      <a:pt x="980790" y="2358765"/>
                      <a:pt x="981973" y="2356618"/>
                      <a:pt x="983156" y="2354901"/>
                    </a:cubicBezTo>
                    <a:cubicBezTo>
                      <a:pt x="990039" y="2344917"/>
                      <a:pt x="999825" y="2332357"/>
                      <a:pt x="1003051" y="2324306"/>
                    </a:cubicBezTo>
                    <a:cubicBezTo>
                      <a:pt x="1008536" y="2310136"/>
                      <a:pt x="1013375" y="2295859"/>
                      <a:pt x="1017677" y="2281259"/>
                    </a:cubicBezTo>
                    <a:cubicBezTo>
                      <a:pt x="1021979" y="2266874"/>
                      <a:pt x="1025743" y="2252275"/>
                      <a:pt x="1029291" y="2237568"/>
                    </a:cubicBezTo>
                    <a:cubicBezTo>
                      <a:pt x="1034668" y="2215132"/>
                      <a:pt x="1039615" y="2192589"/>
                      <a:pt x="1043594" y="2169724"/>
                    </a:cubicBezTo>
                    <a:cubicBezTo>
                      <a:pt x="1047573" y="2146858"/>
                      <a:pt x="1050692" y="2123886"/>
                      <a:pt x="1052843" y="2100806"/>
                    </a:cubicBezTo>
                    <a:cubicBezTo>
                      <a:pt x="1057145" y="2054431"/>
                      <a:pt x="1057360" y="2007734"/>
                      <a:pt x="1052520" y="1961682"/>
                    </a:cubicBezTo>
                    <a:cubicBezTo>
                      <a:pt x="1052090" y="1957817"/>
                      <a:pt x="1048649" y="1954919"/>
                      <a:pt x="1044777" y="1955241"/>
                    </a:cubicBezTo>
                    <a:close/>
                    <a:moveTo>
                      <a:pt x="1263086" y="1724011"/>
                    </a:moveTo>
                    <a:cubicBezTo>
                      <a:pt x="1259215" y="1724655"/>
                      <a:pt x="1256634" y="1728412"/>
                      <a:pt x="1257279" y="1732277"/>
                    </a:cubicBezTo>
                    <a:cubicBezTo>
                      <a:pt x="1264054" y="1775646"/>
                      <a:pt x="1266205" y="1818908"/>
                      <a:pt x="1265667" y="1862277"/>
                    </a:cubicBezTo>
                    <a:cubicBezTo>
                      <a:pt x="1265345" y="1879560"/>
                      <a:pt x="1264700" y="1896950"/>
                      <a:pt x="1263731" y="1914341"/>
                    </a:cubicBezTo>
                    <a:cubicBezTo>
                      <a:pt x="1262226" y="1940426"/>
                      <a:pt x="1260183" y="1966512"/>
                      <a:pt x="1257279" y="1992598"/>
                    </a:cubicBezTo>
                    <a:cubicBezTo>
                      <a:pt x="1255774" y="2006553"/>
                      <a:pt x="1253945" y="2020401"/>
                      <a:pt x="1252010" y="2034249"/>
                    </a:cubicBezTo>
                    <a:cubicBezTo>
                      <a:pt x="1250181" y="2048097"/>
                      <a:pt x="1248138" y="2062053"/>
                      <a:pt x="1246095" y="2075901"/>
                    </a:cubicBezTo>
                    <a:cubicBezTo>
                      <a:pt x="1244697" y="2085240"/>
                      <a:pt x="1234588" y="2101235"/>
                      <a:pt x="1233082" y="2109823"/>
                    </a:cubicBezTo>
                    <a:cubicBezTo>
                      <a:pt x="1232114" y="2115298"/>
                      <a:pt x="1233727" y="2119270"/>
                      <a:pt x="1236631" y="2121631"/>
                    </a:cubicBezTo>
                    <a:cubicBezTo>
                      <a:pt x="1238352" y="2123027"/>
                      <a:pt x="1240933" y="2124208"/>
                      <a:pt x="1244804" y="2123886"/>
                    </a:cubicBezTo>
                    <a:cubicBezTo>
                      <a:pt x="1248568" y="2123778"/>
                      <a:pt x="1251472" y="2120558"/>
                      <a:pt x="1251257" y="2116801"/>
                    </a:cubicBezTo>
                    <a:cubicBezTo>
                      <a:pt x="1251149" y="2114117"/>
                      <a:pt x="1249536" y="2111970"/>
                      <a:pt x="1247278" y="2110897"/>
                    </a:cubicBezTo>
                    <a:cubicBezTo>
                      <a:pt x="1248461" y="2107139"/>
                      <a:pt x="1251149" y="2102309"/>
                      <a:pt x="1253623" y="2097371"/>
                    </a:cubicBezTo>
                    <a:cubicBezTo>
                      <a:pt x="1257064" y="2090608"/>
                      <a:pt x="1260290" y="2083630"/>
                      <a:pt x="1261258" y="2078477"/>
                    </a:cubicBezTo>
                    <a:cubicBezTo>
                      <a:pt x="1264377" y="2061731"/>
                      <a:pt x="1267388" y="2045092"/>
                      <a:pt x="1270077" y="2028345"/>
                    </a:cubicBezTo>
                    <a:cubicBezTo>
                      <a:pt x="1271905" y="2017181"/>
                      <a:pt x="1273625" y="2006017"/>
                      <a:pt x="1275131" y="1994745"/>
                    </a:cubicBezTo>
                    <a:cubicBezTo>
                      <a:pt x="1278572" y="1968337"/>
                      <a:pt x="1281476" y="1941929"/>
                      <a:pt x="1282981" y="1915521"/>
                    </a:cubicBezTo>
                    <a:cubicBezTo>
                      <a:pt x="1284057" y="1897702"/>
                      <a:pt x="1284487" y="1879989"/>
                      <a:pt x="1284272" y="1862277"/>
                    </a:cubicBezTo>
                    <a:cubicBezTo>
                      <a:pt x="1283842" y="1818049"/>
                      <a:pt x="1279755" y="1773928"/>
                      <a:pt x="1271367" y="1729808"/>
                    </a:cubicBezTo>
                    <a:cubicBezTo>
                      <a:pt x="1270722" y="1725943"/>
                      <a:pt x="1266958" y="1723367"/>
                      <a:pt x="1263086" y="17240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4" name="Google Shape;94;p2"/>
              <p:cNvSpPr/>
              <p:nvPr/>
            </p:nvSpPr>
            <p:spPr>
              <a:xfrm rot="5528855">
                <a:off x="10344763" y="3212751"/>
                <a:ext cx="3383116" cy="3236961"/>
              </a:xfrm>
              <a:custGeom>
                <a:avLst/>
                <a:gdLst/>
                <a:ahLst/>
                <a:cxnLst/>
                <a:rect l="l" t="t" r="r" b="b"/>
                <a:pathLst>
                  <a:path w="3380740" h="3234687" extrusionOk="0">
                    <a:moveTo>
                      <a:pt x="3019748" y="1904096"/>
                    </a:moveTo>
                    <a:cubicBezTo>
                      <a:pt x="2926295" y="1828737"/>
                      <a:pt x="2895108" y="1715269"/>
                      <a:pt x="2829615" y="1662346"/>
                    </a:cubicBezTo>
                    <a:cubicBezTo>
                      <a:pt x="2516992" y="1409969"/>
                      <a:pt x="2291478" y="1317327"/>
                      <a:pt x="2132424" y="1305948"/>
                    </a:cubicBezTo>
                    <a:cubicBezTo>
                      <a:pt x="2285886" y="1211266"/>
                      <a:pt x="2440853" y="1021259"/>
                      <a:pt x="2536457" y="678816"/>
                    </a:cubicBezTo>
                    <a:cubicBezTo>
                      <a:pt x="2562160" y="586818"/>
                      <a:pt x="2539576" y="466694"/>
                      <a:pt x="2565924" y="383069"/>
                    </a:cubicBezTo>
                    <a:cubicBezTo>
                      <a:pt x="2636471" y="159569"/>
                      <a:pt x="2768532" y="30750"/>
                      <a:pt x="2749282" y="17332"/>
                    </a:cubicBezTo>
                    <a:cubicBezTo>
                      <a:pt x="2729924" y="3913"/>
                      <a:pt x="2611414" y="193491"/>
                      <a:pt x="2450209" y="302558"/>
                    </a:cubicBezTo>
                    <a:cubicBezTo>
                      <a:pt x="2350734" y="369866"/>
                      <a:pt x="2232008" y="367397"/>
                      <a:pt x="2162213" y="414630"/>
                    </a:cubicBezTo>
                    <a:cubicBezTo>
                      <a:pt x="1893037" y="596801"/>
                      <a:pt x="1742479" y="753960"/>
                      <a:pt x="1664512" y="885892"/>
                    </a:cubicBezTo>
                    <a:cubicBezTo>
                      <a:pt x="1600955" y="729162"/>
                      <a:pt x="1460828" y="554720"/>
                      <a:pt x="1194448" y="390477"/>
                    </a:cubicBezTo>
                    <a:cubicBezTo>
                      <a:pt x="1112717" y="340130"/>
                      <a:pt x="989904" y="327463"/>
                      <a:pt x="916454" y="278619"/>
                    </a:cubicBezTo>
                    <a:cubicBezTo>
                      <a:pt x="720083" y="148405"/>
                      <a:pt x="632760" y="-13585"/>
                      <a:pt x="614370" y="908"/>
                    </a:cubicBezTo>
                    <a:cubicBezTo>
                      <a:pt x="595873" y="15400"/>
                      <a:pt x="745786" y="181790"/>
                      <a:pt x="805686" y="365786"/>
                    </a:cubicBezTo>
                    <a:cubicBezTo>
                      <a:pt x="842680" y="479361"/>
                      <a:pt x="806654" y="591434"/>
                      <a:pt x="832572" y="671087"/>
                    </a:cubicBezTo>
                    <a:cubicBezTo>
                      <a:pt x="947748" y="1024586"/>
                      <a:pt x="1075400" y="1220069"/>
                      <a:pt x="1195094" y="1322480"/>
                    </a:cubicBezTo>
                    <a:cubicBezTo>
                      <a:pt x="1018726" y="1328062"/>
                      <a:pt x="795362" y="1408466"/>
                      <a:pt x="541995" y="1631430"/>
                    </a:cubicBezTo>
                    <a:cubicBezTo>
                      <a:pt x="469942" y="1694766"/>
                      <a:pt x="422946" y="1807697"/>
                      <a:pt x="354873" y="1863733"/>
                    </a:cubicBezTo>
                    <a:cubicBezTo>
                      <a:pt x="173020" y="2013270"/>
                      <a:pt x="-8510" y="2050305"/>
                      <a:pt x="309" y="2071990"/>
                    </a:cubicBezTo>
                    <a:cubicBezTo>
                      <a:pt x="9127" y="2093567"/>
                      <a:pt x="212703" y="1998348"/>
                      <a:pt x="407783" y="1993625"/>
                    </a:cubicBezTo>
                    <a:cubicBezTo>
                      <a:pt x="528337" y="1990726"/>
                      <a:pt x="626522" y="2056639"/>
                      <a:pt x="711050" y="2054599"/>
                    </a:cubicBezTo>
                    <a:cubicBezTo>
                      <a:pt x="1017220" y="2047192"/>
                      <a:pt x="1223162" y="2001783"/>
                      <a:pt x="1361460" y="1939306"/>
                    </a:cubicBezTo>
                    <a:cubicBezTo>
                      <a:pt x="1322423" y="2094318"/>
                      <a:pt x="1325326" y="2300643"/>
                      <a:pt x="1409423" y="2564936"/>
                    </a:cubicBezTo>
                    <a:cubicBezTo>
                      <a:pt x="1438352" y="2655860"/>
                      <a:pt x="1523203" y="2744638"/>
                      <a:pt x="1546969" y="2829014"/>
                    </a:cubicBezTo>
                    <a:cubicBezTo>
                      <a:pt x="1610418" y="3054554"/>
                      <a:pt x="1570306" y="3233719"/>
                      <a:pt x="1593857" y="3234685"/>
                    </a:cubicBezTo>
                    <a:cubicBezTo>
                      <a:pt x="1617409" y="3235544"/>
                      <a:pt x="1612892" y="3012581"/>
                      <a:pt x="1688279" y="2834274"/>
                    </a:cubicBezTo>
                    <a:cubicBezTo>
                      <a:pt x="1734844" y="2724134"/>
                      <a:pt x="1835825" y="2662408"/>
                      <a:pt x="1868518" y="2585117"/>
                    </a:cubicBezTo>
                    <a:cubicBezTo>
                      <a:pt x="1989609" y="2298818"/>
                      <a:pt x="2031013" y="2091205"/>
                      <a:pt x="2028002" y="1939843"/>
                    </a:cubicBezTo>
                    <a:cubicBezTo>
                      <a:pt x="2167590" y="2031948"/>
                      <a:pt x="2376866" y="2098075"/>
                      <a:pt x="2679810" y="2092708"/>
                    </a:cubicBezTo>
                    <a:cubicBezTo>
                      <a:pt x="2776167" y="2090990"/>
                      <a:pt x="2886075" y="2035491"/>
                      <a:pt x="2974581" y="2036886"/>
                    </a:cubicBezTo>
                    <a:cubicBezTo>
                      <a:pt x="3210849" y="2040536"/>
                      <a:pt x="3373022" y="2129421"/>
                      <a:pt x="3380550" y="2107307"/>
                    </a:cubicBezTo>
                    <a:cubicBezTo>
                      <a:pt x="3388078" y="2085193"/>
                      <a:pt x="3171059" y="2026259"/>
                      <a:pt x="3019748" y="1904096"/>
                    </a:cubicBezTo>
                    <a:close/>
                    <a:moveTo>
                      <a:pt x="1615365" y="1594394"/>
                    </a:moveTo>
                    <a:cubicBezTo>
                      <a:pt x="1612354" y="1566162"/>
                      <a:pt x="1605687" y="1540183"/>
                      <a:pt x="1596761" y="1518606"/>
                    </a:cubicBezTo>
                    <a:cubicBezTo>
                      <a:pt x="1581275" y="1481356"/>
                      <a:pt x="1549658" y="1443140"/>
                      <a:pt x="1505458" y="1410076"/>
                    </a:cubicBezTo>
                    <a:cubicBezTo>
                      <a:pt x="1544710" y="1398805"/>
                      <a:pt x="1577833" y="1380233"/>
                      <a:pt x="1602675" y="1360481"/>
                    </a:cubicBezTo>
                    <a:cubicBezTo>
                      <a:pt x="1623431" y="1343949"/>
                      <a:pt x="1642573" y="1320440"/>
                      <a:pt x="1659027" y="1292100"/>
                    </a:cubicBezTo>
                    <a:cubicBezTo>
                      <a:pt x="1676234" y="1312389"/>
                      <a:pt x="1694838" y="1329028"/>
                      <a:pt x="1713013" y="1341480"/>
                    </a:cubicBezTo>
                    <a:cubicBezTo>
                      <a:pt x="1752373" y="1368425"/>
                      <a:pt x="1810445" y="1385386"/>
                      <a:pt x="1878519" y="1384957"/>
                    </a:cubicBezTo>
                    <a:cubicBezTo>
                      <a:pt x="1840880" y="1420274"/>
                      <a:pt x="1816898" y="1461818"/>
                      <a:pt x="1804746" y="1498424"/>
                    </a:cubicBezTo>
                    <a:cubicBezTo>
                      <a:pt x="1797433" y="1520324"/>
                      <a:pt x="1793884" y="1545980"/>
                      <a:pt x="1794314" y="1573783"/>
                    </a:cubicBezTo>
                    <a:cubicBezTo>
                      <a:pt x="1774204" y="1568845"/>
                      <a:pt x="1754524" y="1565840"/>
                      <a:pt x="1736780" y="1565303"/>
                    </a:cubicBezTo>
                    <a:cubicBezTo>
                      <a:pt x="1700538" y="1564229"/>
                      <a:pt x="1658382" y="1573676"/>
                      <a:pt x="1615365" y="159439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5" name="Google Shape;95;p2"/>
              <p:cNvSpPr/>
              <p:nvPr/>
            </p:nvSpPr>
            <p:spPr>
              <a:xfrm rot="5528855">
                <a:off x="10673810" y="3464167"/>
                <a:ext cx="2803521" cy="2670767"/>
              </a:xfrm>
              <a:custGeom>
                <a:avLst/>
                <a:gdLst/>
                <a:ahLst/>
                <a:cxnLst/>
                <a:rect l="l" t="t" r="r" b="b"/>
                <a:pathLst>
                  <a:path w="2801552" h="2668891" extrusionOk="0">
                    <a:moveTo>
                      <a:pt x="1182372" y="1649006"/>
                    </a:moveTo>
                    <a:cubicBezTo>
                      <a:pt x="1189147" y="1644282"/>
                      <a:pt x="1195922" y="1639344"/>
                      <a:pt x="1202590" y="1634406"/>
                    </a:cubicBezTo>
                    <a:cubicBezTo>
                      <a:pt x="1212483" y="1626999"/>
                      <a:pt x="1222162" y="1619377"/>
                      <a:pt x="1231626" y="1611433"/>
                    </a:cubicBezTo>
                    <a:cubicBezTo>
                      <a:pt x="1241089" y="1603597"/>
                      <a:pt x="1250338" y="1595331"/>
                      <a:pt x="1259264" y="1586958"/>
                    </a:cubicBezTo>
                    <a:cubicBezTo>
                      <a:pt x="1286149" y="1561624"/>
                      <a:pt x="1310991" y="1534357"/>
                      <a:pt x="1335403" y="1507090"/>
                    </a:cubicBezTo>
                    <a:cubicBezTo>
                      <a:pt x="1338092" y="1504192"/>
                      <a:pt x="1337984" y="1499683"/>
                      <a:pt x="1335080" y="1497000"/>
                    </a:cubicBezTo>
                    <a:cubicBezTo>
                      <a:pt x="1332177" y="1494316"/>
                      <a:pt x="1327660" y="1494530"/>
                      <a:pt x="1324972" y="1497322"/>
                    </a:cubicBezTo>
                    <a:cubicBezTo>
                      <a:pt x="1303894" y="1518899"/>
                      <a:pt x="1282063" y="1540046"/>
                      <a:pt x="1259694" y="1560657"/>
                    </a:cubicBezTo>
                    <a:cubicBezTo>
                      <a:pt x="1248617" y="1570963"/>
                      <a:pt x="1237433" y="1581054"/>
                      <a:pt x="1226033" y="1590930"/>
                    </a:cubicBezTo>
                    <a:cubicBezTo>
                      <a:pt x="1214742" y="1600913"/>
                      <a:pt x="1203342" y="1610682"/>
                      <a:pt x="1191513" y="1620021"/>
                    </a:cubicBezTo>
                    <a:lnTo>
                      <a:pt x="1142582" y="1657701"/>
                    </a:lnTo>
                    <a:cubicBezTo>
                      <a:pt x="1136882" y="1661887"/>
                      <a:pt x="1122471" y="1671549"/>
                      <a:pt x="1119030" y="1674662"/>
                    </a:cubicBezTo>
                    <a:cubicBezTo>
                      <a:pt x="1116557" y="1676809"/>
                      <a:pt x="1116019" y="1678849"/>
                      <a:pt x="1115911" y="1679707"/>
                    </a:cubicBezTo>
                    <a:cubicBezTo>
                      <a:pt x="1115373" y="1683357"/>
                      <a:pt x="1116664" y="1686041"/>
                      <a:pt x="1120321" y="1687222"/>
                    </a:cubicBezTo>
                    <a:cubicBezTo>
                      <a:pt x="1120966" y="1687544"/>
                      <a:pt x="1123332" y="1688295"/>
                      <a:pt x="1127096" y="1686685"/>
                    </a:cubicBezTo>
                    <a:cubicBezTo>
                      <a:pt x="1127848" y="1686363"/>
                      <a:pt x="1127741" y="1685504"/>
                      <a:pt x="1128278" y="1684967"/>
                    </a:cubicBezTo>
                    <a:cubicBezTo>
                      <a:pt x="1128171" y="1684967"/>
                      <a:pt x="1128063" y="1685397"/>
                      <a:pt x="1127956" y="1685182"/>
                    </a:cubicBezTo>
                    <a:cubicBezTo>
                      <a:pt x="1127311" y="1684323"/>
                      <a:pt x="1127956" y="1683250"/>
                      <a:pt x="1129461" y="1682069"/>
                    </a:cubicBezTo>
                    <a:cubicBezTo>
                      <a:pt x="1129461" y="1682391"/>
                      <a:pt x="1129354" y="1683035"/>
                      <a:pt x="1129246" y="1683679"/>
                    </a:cubicBezTo>
                    <a:cubicBezTo>
                      <a:pt x="1129999" y="1682606"/>
                      <a:pt x="1131397" y="1681962"/>
                      <a:pt x="1131397" y="1680674"/>
                    </a:cubicBezTo>
                    <a:cubicBezTo>
                      <a:pt x="1137097" y="1677024"/>
                      <a:pt x="1147743" y="1672730"/>
                      <a:pt x="1151508" y="1670153"/>
                    </a:cubicBezTo>
                    <a:cubicBezTo>
                      <a:pt x="1161831" y="1663283"/>
                      <a:pt x="1172155" y="1656198"/>
                      <a:pt x="1182372" y="1649006"/>
                    </a:cubicBezTo>
                    <a:close/>
                    <a:moveTo>
                      <a:pt x="1122041" y="1674018"/>
                    </a:moveTo>
                    <a:cubicBezTo>
                      <a:pt x="1121826" y="1674125"/>
                      <a:pt x="1121503" y="1674340"/>
                      <a:pt x="1121396" y="1674232"/>
                    </a:cubicBezTo>
                    <a:cubicBezTo>
                      <a:pt x="1121073" y="1673052"/>
                      <a:pt x="1122256" y="1673159"/>
                      <a:pt x="1123332" y="1673589"/>
                    </a:cubicBezTo>
                    <a:cubicBezTo>
                      <a:pt x="1122901" y="1673696"/>
                      <a:pt x="1122471" y="1673803"/>
                      <a:pt x="1122041" y="1674018"/>
                    </a:cubicBezTo>
                    <a:close/>
                    <a:moveTo>
                      <a:pt x="1237110" y="1169478"/>
                    </a:moveTo>
                    <a:cubicBezTo>
                      <a:pt x="1214742" y="1158636"/>
                      <a:pt x="1191083" y="1149082"/>
                      <a:pt x="1166778" y="1140494"/>
                    </a:cubicBezTo>
                    <a:cubicBezTo>
                      <a:pt x="1143012" y="1132121"/>
                      <a:pt x="1118600" y="1124928"/>
                      <a:pt x="1093973" y="1118380"/>
                    </a:cubicBezTo>
                    <a:cubicBezTo>
                      <a:pt x="1074185" y="1113227"/>
                      <a:pt x="1054397" y="1108397"/>
                      <a:pt x="1034717" y="1104317"/>
                    </a:cubicBezTo>
                    <a:cubicBezTo>
                      <a:pt x="1004068" y="1097876"/>
                      <a:pt x="973634" y="1092724"/>
                      <a:pt x="944383" y="1089611"/>
                    </a:cubicBezTo>
                    <a:cubicBezTo>
                      <a:pt x="940404" y="1089288"/>
                      <a:pt x="937500" y="1085746"/>
                      <a:pt x="937930" y="1081881"/>
                    </a:cubicBezTo>
                    <a:cubicBezTo>
                      <a:pt x="938253" y="1077909"/>
                      <a:pt x="941694" y="1075011"/>
                      <a:pt x="945566" y="1075333"/>
                    </a:cubicBezTo>
                    <a:cubicBezTo>
                      <a:pt x="975570" y="1077265"/>
                      <a:pt x="1006757" y="1080701"/>
                      <a:pt x="1038159" y="1086283"/>
                    </a:cubicBezTo>
                    <a:cubicBezTo>
                      <a:pt x="1058484" y="1089933"/>
                      <a:pt x="1078809" y="1094441"/>
                      <a:pt x="1098920" y="1099809"/>
                    </a:cubicBezTo>
                    <a:cubicBezTo>
                      <a:pt x="1124084" y="1106679"/>
                      <a:pt x="1148819" y="1114945"/>
                      <a:pt x="1172801" y="1124499"/>
                    </a:cubicBezTo>
                    <a:cubicBezTo>
                      <a:pt x="1197428" y="1134160"/>
                      <a:pt x="1220979" y="1145217"/>
                      <a:pt x="1243348" y="1157348"/>
                    </a:cubicBezTo>
                    <a:cubicBezTo>
                      <a:pt x="1246682" y="1159172"/>
                      <a:pt x="1248080" y="1163252"/>
                      <a:pt x="1246359" y="1166580"/>
                    </a:cubicBezTo>
                    <a:cubicBezTo>
                      <a:pt x="1244531" y="1169907"/>
                      <a:pt x="1240444" y="1171303"/>
                      <a:pt x="1237110" y="1169478"/>
                    </a:cubicBezTo>
                    <a:close/>
                    <a:moveTo>
                      <a:pt x="1311422" y="1289279"/>
                    </a:moveTo>
                    <a:cubicBezTo>
                      <a:pt x="1311637" y="1289387"/>
                      <a:pt x="1311959" y="1289494"/>
                      <a:pt x="1312174" y="1289601"/>
                    </a:cubicBezTo>
                    <a:cubicBezTo>
                      <a:pt x="1312067" y="1289923"/>
                      <a:pt x="1311637" y="1289601"/>
                      <a:pt x="1311206" y="1289279"/>
                    </a:cubicBezTo>
                    <a:lnTo>
                      <a:pt x="1311422" y="1289279"/>
                    </a:lnTo>
                    <a:close/>
                    <a:moveTo>
                      <a:pt x="1235390" y="1313862"/>
                    </a:moveTo>
                    <a:cubicBezTo>
                      <a:pt x="1239692" y="1312681"/>
                      <a:pt x="1263135" y="1303450"/>
                      <a:pt x="1283891" y="1296579"/>
                    </a:cubicBezTo>
                    <a:cubicBezTo>
                      <a:pt x="1293785" y="1293359"/>
                      <a:pt x="1303141" y="1290568"/>
                      <a:pt x="1309055" y="1289709"/>
                    </a:cubicBezTo>
                    <a:cubicBezTo>
                      <a:pt x="1309808" y="1289709"/>
                      <a:pt x="1310561" y="1289387"/>
                      <a:pt x="1311206" y="1289279"/>
                    </a:cubicBezTo>
                    <a:cubicBezTo>
                      <a:pt x="1310991" y="1289065"/>
                      <a:pt x="1310776" y="1288850"/>
                      <a:pt x="1310669" y="1288743"/>
                    </a:cubicBezTo>
                    <a:cubicBezTo>
                      <a:pt x="1310884" y="1288957"/>
                      <a:pt x="1311099" y="1289065"/>
                      <a:pt x="1311422" y="1289279"/>
                    </a:cubicBezTo>
                    <a:cubicBezTo>
                      <a:pt x="1311852" y="1289172"/>
                      <a:pt x="1312282" y="1289172"/>
                      <a:pt x="1312174" y="1289494"/>
                    </a:cubicBezTo>
                    <a:lnTo>
                      <a:pt x="1312174" y="1289601"/>
                    </a:lnTo>
                    <a:cubicBezTo>
                      <a:pt x="1314970" y="1290782"/>
                      <a:pt x="1318304" y="1290031"/>
                      <a:pt x="1320240" y="1287562"/>
                    </a:cubicBezTo>
                    <a:cubicBezTo>
                      <a:pt x="1322606" y="1284556"/>
                      <a:pt x="1322068" y="1280370"/>
                      <a:pt x="1319057" y="1278008"/>
                    </a:cubicBezTo>
                    <a:cubicBezTo>
                      <a:pt x="1317659" y="1276827"/>
                      <a:pt x="1315186" y="1275861"/>
                      <a:pt x="1311529" y="1275861"/>
                    </a:cubicBezTo>
                    <a:cubicBezTo>
                      <a:pt x="1308088" y="1275861"/>
                      <a:pt x="1302711" y="1276827"/>
                      <a:pt x="1296365" y="1278437"/>
                    </a:cubicBezTo>
                    <a:cubicBezTo>
                      <a:pt x="1273889" y="1284127"/>
                      <a:pt x="1236788" y="1298297"/>
                      <a:pt x="1231303" y="1299907"/>
                    </a:cubicBezTo>
                    <a:cubicBezTo>
                      <a:pt x="1187964" y="1312145"/>
                      <a:pt x="1145055" y="1325456"/>
                      <a:pt x="1102361" y="1339519"/>
                    </a:cubicBezTo>
                    <a:cubicBezTo>
                      <a:pt x="1059667" y="1353689"/>
                      <a:pt x="1017296" y="1368503"/>
                      <a:pt x="974924" y="1383854"/>
                    </a:cubicBezTo>
                    <a:cubicBezTo>
                      <a:pt x="859963" y="1425720"/>
                      <a:pt x="743818" y="1467908"/>
                      <a:pt x="627243" y="1509774"/>
                    </a:cubicBezTo>
                    <a:cubicBezTo>
                      <a:pt x="610467" y="1515786"/>
                      <a:pt x="593690" y="1521690"/>
                      <a:pt x="576914" y="1527701"/>
                    </a:cubicBezTo>
                    <a:cubicBezTo>
                      <a:pt x="576376" y="1526950"/>
                      <a:pt x="576914" y="1526413"/>
                      <a:pt x="576053" y="1525769"/>
                    </a:cubicBezTo>
                    <a:cubicBezTo>
                      <a:pt x="571429" y="1521905"/>
                      <a:pt x="547877" y="1512995"/>
                      <a:pt x="538199" y="1509774"/>
                    </a:cubicBezTo>
                    <a:cubicBezTo>
                      <a:pt x="527122" y="1506017"/>
                      <a:pt x="515938" y="1502474"/>
                      <a:pt x="504753" y="1499147"/>
                    </a:cubicBezTo>
                    <a:cubicBezTo>
                      <a:pt x="493461" y="1495819"/>
                      <a:pt x="482170" y="1492813"/>
                      <a:pt x="470770" y="1489915"/>
                    </a:cubicBezTo>
                    <a:cubicBezTo>
                      <a:pt x="448294" y="1484547"/>
                      <a:pt x="425711" y="1479502"/>
                      <a:pt x="402912" y="1475530"/>
                    </a:cubicBezTo>
                    <a:cubicBezTo>
                      <a:pt x="387749" y="1472846"/>
                      <a:pt x="372477" y="1470592"/>
                      <a:pt x="357207" y="1468552"/>
                    </a:cubicBezTo>
                    <a:cubicBezTo>
                      <a:pt x="319030" y="1463614"/>
                      <a:pt x="280637" y="1460608"/>
                      <a:pt x="242352" y="1458569"/>
                    </a:cubicBezTo>
                    <a:cubicBezTo>
                      <a:pt x="238481" y="1458354"/>
                      <a:pt x="235040" y="1461252"/>
                      <a:pt x="234717" y="1465224"/>
                    </a:cubicBezTo>
                    <a:cubicBezTo>
                      <a:pt x="234502" y="1469089"/>
                      <a:pt x="237406" y="1472524"/>
                      <a:pt x="241385" y="1472846"/>
                    </a:cubicBezTo>
                    <a:cubicBezTo>
                      <a:pt x="279132" y="1476281"/>
                      <a:pt x="316879" y="1481112"/>
                      <a:pt x="354626" y="1487016"/>
                    </a:cubicBezTo>
                    <a:cubicBezTo>
                      <a:pt x="369574" y="1489378"/>
                      <a:pt x="384630" y="1491954"/>
                      <a:pt x="399578" y="1494530"/>
                    </a:cubicBezTo>
                    <a:cubicBezTo>
                      <a:pt x="422054" y="1498502"/>
                      <a:pt x="444423" y="1502582"/>
                      <a:pt x="466684" y="1507520"/>
                    </a:cubicBezTo>
                    <a:cubicBezTo>
                      <a:pt x="477868" y="1509881"/>
                      <a:pt x="489052" y="1512565"/>
                      <a:pt x="500237" y="1515463"/>
                    </a:cubicBezTo>
                    <a:cubicBezTo>
                      <a:pt x="511421" y="1518362"/>
                      <a:pt x="522498" y="1521368"/>
                      <a:pt x="533575" y="1524588"/>
                    </a:cubicBezTo>
                    <a:cubicBezTo>
                      <a:pt x="539597" y="1526306"/>
                      <a:pt x="555190" y="1529419"/>
                      <a:pt x="563041" y="1532639"/>
                    </a:cubicBezTo>
                    <a:cubicBezTo>
                      <a:pt x="507120" y="1552714"/>
                      <a:pt x="451198" y="1572895"/>
                      <a:pt x="395061" y="1592433"/>
                    </a:cubicBezTo>
                    <a:cubicBezTo>
                      <a:pt x="265259" y="1637734"/>
                      <a:pt x="135134" y="1681317"/>
                      <a:pt x="5116" y="1721144"/>
                    </a:cubicBezTo>
                    <a:cubicBezTo>
                      <a:pt x="1352" y="1722217"/>
                      <a:pt x="-799" y="1726189"/>
                      <a:pt x="277" y="1729947"/>
                    </a:cubicBezTo>
                    <a:cubicBezTo>
                      <a:pt x="1460" y="1733704"/>
                      <a:pt x="5439" y="1735851"/>
                      <a:pt x="9203" y="1734777"/>
                    </a:cubicBezTo>
                    <a:cubicBezTo>
                      <a:pt x="139758" y="1696239"/>
                      <a:pt x="270636" y="1654158"/>
                      <a:pt x="400976" y="1609609"/>
                    </a:cubicBezTo>
                    <a:cubicBezTo>
                      <a:pt x="478836" y="1583093"/>
                      <a:pt x="556481" y="1555827"/>
                      <a:pt x="633803" y="1527916"/>
                    </a:cubicBezTo>
                    <a:cubicBezTo>
                      <a:pt x="750378" y="1485943"/>
                      <a:pt x="866092" y="1442574"/>
                      <a:pt x="980947" y="1400064"/>
                    </a:cubicBezTo>
                    <a:cubicBezTo>
                      <a:pt x="1022995" y="1384391"/>
                      <a:pt x="1065044" y="1369147"/>
                      <a:pt x="1107415" y="1354655"/>
                    </a:cubicBezTo>
                    <a:cubicBezTo>
                      <a:pt x="1149787" y="1340270"/>
                      <a:pt x="1192373" y="1326529"/>
                      <a:pt x="1235390" y="1313862"/>
                    </a:cubicBezTo>
                    <a:close/>
                    <a:moveTo>
                      <a:pt x="570461" y="1526091"/>
                    </a:moveTo>
                    <a:cubicBezTo>
                      <a:pt x="570461" y="1526306"/>
                      <a:pt x="570031" y="1526198"/>
                      <a:pt x="569816" y="1526198"/>
                    </a:cubicBezTo>
                    <a:cubicBezTo>
                      <a:pt x="569493" y="1526198"/>
                      <a:pt x="569063" y="1526198"/>
                      <a:pt x="568741" y="1526306"/>
                    </a:cubicBezTo>
                    <a:cubicBezTo>
                      <a:pt x="569493" y="1525554"/>
                      <a:pt x="570246" y="1525125"/>
                      <a:pt x="570461" y="1526091"/>
                    </a:cubicBezTo>
                    <a:close/>
                    <a:moveTo>
                      <a:pt x="730268" y="1508486"/>
                    </a:moveTo>
                    <a:cubicBezTo>
                      <a:pt x="693489" y="1547346"/>
                      <a:pt x="654451" y="1584167"/>
                      <a:pt x="613585" y="1618841"/>
                    </a:cubicBezTo>
                    <a:cubicBezTo>
                      <a:pt x="597239" y="1632689"/>
                      <a:pt x="580570" y="1646107"/>
                      <a:pt x="563686" y="1659311"/>
                    </a:cubicBezTo>
                    <a:cubicBezTo>
                      <a:pt x="538306" y="1678956"/>
                      <a:pt x="512282" y="1697849"/>
                      <a:pt x="486256" y="1716421"/>
                    </a:cubicBezTo>
                    <a:cubicBezTo>
                      <a:pt x="479159" y="1721466"/>
                      <a:pt x="438508" y="1755173"/>
                      <a:pt x="411730" y="1770202"/>
                    </a:cubicBezTo>
                    <a:cubicBezTo>
                      <a:pt x="404095" y="1774496"/>
                      <a:pt x="397427" y="1777395"/>
                      <a:pt x="392588" y="1778146"/>
                    </a:cubicBezTo>
                    <a:cubicBezTo>
                      <a:pt x="389254" y="1778683"/>
                      <a:pt x="386350" y="1778361"/>
                      <a:pt x="384307" y="1777395"/>
                    </a:cubicBezTo>
                    <a:cubicBezTo>
                      <a:pt x="380758" y="1775999"/>
                      <a:pt x="379145" y="1772027"/>
                      <a:pt x="380543" y="1768485"/>
                    </a:cubicBezTo>
                    <a:cubicBezTo>
                      <a:pt x="381941" y="1765157"/>
                      <a:pt x="385705" y="1763547"/>
                      <a:pt x="389147" y="1764728"/>
                    </a:cubicBezTo>
                    <a:cubicBezTo>
                      <a:pt x="389147" y="1765157"/>
                      <a:pt x="390114" y="1764513"/>
                      <a:pt x="390760" y="1764406"/>
                    </a:cubicBezTo>
                    <a:cubicBezTo>
                      <a:pt x="392588" y="1763976"/>
                      <a:pt x="394631" y="1763117"/>
                      <a:pt x="396997" y="1761937"/>
                    </a:cubicBezTo>
                    <a:cubicBezTo>
                      <a:pt x="404202" y="1758394"/>
                      <a:pt x="413236" y="1752275"/>
                      <a:pt x="422700" y="1745297"/>
                    </a:cubicBezTo>
                    <a:cubicBezTo>
                      <a:pt x="445821" y="1728336"/>
                      <a:pt x="470663" y="1706545"/>
                      <a:pt x="476040" y="1702465"/>
                    </a:cubicBezTo>
                    <a:cubicBezTo>
                      <a:pt x="506689" y="1679707"/>
                      <a:pt x="536801" y="1656198"/>
                      <a:pt x="566697" y="1632259"/>
                    </a:cubicBezTo>
                    <a:cubicBezTo>
                      <a:pt x="586592" y="1616371"/>
                      <a:pt x="606488" y="1600376"/>
                      <a:pt x="625953" y="1584059"/>
                    </a:cubicBezTo>
                    <a:cubicBezTo>
                      <a:pt x="658323" y="1556686"/>
                      <a:pt x="690047" y="1528453"/>
                      <a:pt x="720051" y="1498610"/>
                    </a:cubicBezTo>
                    <a:cubicBezTo>
                      <a:pt x="722848" y="1495819"/>
                      <a:pt x="727364" y="1495711"/>
                      <a:pt x="730160" y="1498502"/>
                    </a:cubicBezTo>
                    <a:cubicBezTo>
                      <a:pt x="732956" y="1501186"/>
                      <a:pt x="733064" y="1505695"/>
                      <a:pt x="730268" y="1508486"/>
                    </a:cubicBezTo>
                    <a:close/>
                    <a:moveTo>
                      <a:pt x="959116" y="1429370"/>
                    </a:moveTo>
                    <a:cubicBezTo>
                      <a:pt x="942339" y="1460930"/>
                      <a:pt x="922552" y="1490773"/>
                      <a:pt x="900936" y="1519543"/>
                    </a:cubicBezTo>
                    <a:cubicBezTo>
                      <a:pt x="884805" y="1541120"/>
                      <a:pt x="867598" y="1561838"/>
                      <a:pt x="849961" y="1582020"/>
                    </a:cubicBezTo>
                    <a:cubicBezTo>
                      <a:pt x="832110" y="1602416"/>
                      <a:pt x="813827" y="1622276"/>
                      <a:pt x="795008" y="1641384"/>
                    </a:cubicBezTo>
                    <a:cubicBezTo>
                      <a:pt x="784791" y="1651904"/>
                      <a:pt x="774467" y="1662209"/>
                      <a:pt x="763713" y="1672193"/>
                    </a:cubicBezTo>
                    <a:cubicBezTo>
                      <a:pt x="753174" y="1682069"/>
                      <a:pt x="742205" y="1691623"/>
                      <a:pt x="730805" y="1700748"/>
                    </a:cubicBezTo>
                    <a:cubicBezTo>
                      <a:pt x="722632" y="1707296"/>
                      <a:pt x="701662" y="1714381"/>
                      <a:pt x="692951" y="1720178"/>
                    </a:cubicBezTo>
                    <a:cubicBezTo>
                      <a:pt x="687144" y="1723935"/>
                      <a:pt x="685315" y="1728551"/>
                      <a:pt x="685746" y="1731664"/>
                    </a:cubicBezTo>
                    <a:cubicBezTo>
                      <a:pt x="686068" y="1734348"/>
                      <a:pt x="687681" y="1737783"/>
                      <a:pt x="693059" y="1739930"/>
                    </a:cubicBezTo>
                    <a:cubicBezTo>
                      <a:pt x="696500" y="1741433"/>
                      <a:pt x="700586" y="1739715"/>
                      <a:pt x="701985" y="1736280"/>
                    </a:cubicBezTo>
                    <a:cubicBezTo>
                      <a:pt x="702737" y="1734670"/>
                      <a:pt x="702737" y="1732845"/>
                      <a:pt x="702092" y="1731235"/>
                    </a:cubicBezTo>
                    <a:cubicBezTo>
                      <a:pt x="703813" y="1730376"/>
                      <a:pt x="705963" y="1729195"/>
                      <a:pt x="707899" y="1728336"/>
                    </a:cubicBezTo>
                    <a:cubicBezTo>
                      <a:pt x="718761" y="1723613"/>
                      <a:pt x="733494" y="1718245"/>
                      <a:pt x="740377" y="1713093"/>
                    </a:cubicBezTo>
                    <a:cubicBezTo>
                      <a:pt x="752421" y="1704075"/>
                      <a:pt x="764036" y="1694629"/>
                      <a:pt x="775220" y="1684753"/>
                    </a:cubicBezTo>
                    <a:cubicBezTo>
                      <a:pt x="786405" y="1674877"/>
                      <a:pt x="797159" y="1664679"/>
                      <a:pt x="807912" y="1654266"/>
                    </a:cubicBezTo>
                    <a:cubicBezTo>
                      <a:pt x="824044" y="1638271"/>
                      <a:pt x="840067" y="1621954"/>
                      <a:pt x="855338" y="1604992"/>
                    </a:cubicBezTo>
                    <a:cubicBezTo>
                      <a:pt x="870609" y="1588031"/>
                      <a:pt x="885342" y="1570426"/>
                      <a:pt x="899215" y="1552177"/>
                    </a:cubicBezTo>
                    <a:cubicBezTo>
                      <a:pt x="927069" y="1515678"/>
                      <a:pt x="951696" y="1476818"/>
                      <a:pt x="971806" y="1435811"/>
                    </a:cubicBezTo>
                    <a:cubicBezTo>
                      <a:pt x="973526" y="1432268"/>
                      <a:pt x="972128" y="1427974"/>
                      <a:pt x="968687" y="1426257"/>
                    </a:cubicBezTo>
                    <a:cubicBezTo>
                      <a:pt x="965138" y="1424432"/>
                      <a:pt x="960836" y="1425827"/>
                      <a:pt x="959116" y="1429370"/>
                    </a:cubicBezTo>
                    <a:close/>
                    <a:moveTo>
                      <a:pt x="698328" y="1727370"/>
                    </a:moveTo>
                    <a:cubicBezTo>
                      <a:pt x="698221" y="1727263"/>
                      <a:pt x="697790" y="1727263"/>
                      <a:pt x="697898" y="1727048"/>
                    </a:cubicBezTo>
                    <a:cubicBezTo>
                      <a:pt x="698113" y="1726726"/>
                      <a:pt x="698436" y="1727048"/>
                      <a:pt x="698651" y="1727478"/>
                    </a:cubicBezTo>
                    <a:lnTo>
                      <a:pt x="698328" y="1727370"/>
                    </a:lnTo>
                    <a:close/>
                    <a:moveTo>
                      <a:pt x="1118492" y="1603490"/>
                    </a:moveTo>
                    <a:cubicBezTo>
                      <a:pt x="1107415" y="1616049"/>
                      <a:pt x="1096231" y="1628287"/>
                      <a:pt x="1084832" y="1640632"/>
                    </a:cubicBezTo>
                    <a:cubicBezTo>
                      <a:pt x="1081391" y="1644497"/>
                      <a:pt x="1075045" y="1648576"/>
                      <a:pt x="1068485" y="1652548"/>
                    </a:cubicBezTo>
                    <a:cubicBezTo>
                      <a:pt x="1063861" y="1655339"/>
                      <a:pt x="1059237" y="1658023"/>
                      <a:pt x="1056226" y="1660492"/>
                    </a:cubicBezTo>
                    <a:cubicBezTo>
                      <a:pt x="1057516" y="1662532"/>
                      <a:pt x="1057731" y="1665215"/>
                      <a:pt x="1056441" y="1667470"/>
                    </a:cubicBezTo>
                    <a:cubicBezTo>
                      <a:pt x="1054613" y="1670690"/>
                      <a:pt x="1050526" y="1671871"/>
                      <a:pt x="1047192" y="1670153"/>
                    </a:cubicBezTo>
                    <a:cubicBezTo>
                      <a:pt x="1043751" y="1668328"/>
                      <a:pt x="1042245" y="1665967"/>
                      <a:pt x="1041385" y="1663820"/>
                    </a:cubicBezTo>
                    <a:cubicBezTo>
                      <a:pt x="1040202" y="1660384"/>
                      <a:pt x="1041063" y="1656198"/>
                      <a:pt x="1044826" y="1652011"/>
                    </a:cubicBezTo>
                    <a:cubicBezTo>
                      <a:pt x="1050526" y="1645678"/>
                      <a:pt x="1067303" y="1637519"/>
                      <a:pt x="1073325" y="1630542"/>
                    </a:cubicBezTo>
                    <a:cubicBezTo>
                      <a:pt x="1082358" y="1619914"/>
                      <a:pt x="1091284" y="1609394"/>
                      <a:pt x="1100103" y="1598766"/>
                    </a:cubicBezTo>
                    <a:cubicBezTo>
                      <a:pt x="1109029" y="1588139"/>
                      <a:pt x="1117739" y="1577511"/>
                      <a:pt x="1126343" y="1566669"/>
                    </a:cubicBezTo>
                    <a:cubicBezTo>
                      <a:pt x="1142474" y="1546380"/>
                      <a:pt x="1157852" y="1525662"/>
                      <a:pt x="1172693" y="1504729"/>
                    </a:cubicBezTo>
                    <a:cubicBezTo>
                      <a:pt x="1182587" y="1490666"/>
                      <a:pt x="1192266" y="1476603"/>
                      <a:pt x="1201622" y="1462218"/>
                    </a:cubicBezTo>
                    <a:cubicBezTo>
                      <a:pt x="1224851" y="1426364"/>
                      <a:pt x="1245714" y="1389114"/>
                      <a:pt x="1262813" y="1349395"/>
                    </a:cubicBezTo>
                    <a:cubicBezTo>
                      <a:pt x="1264318" y="1345745"/>
                      <a:pt x="1268512" y="1344027"/>
                      <a:pt x="1272169" y="1345530"/>
                    </a:cubicBezTo>
                    <a:cubicBezTo>
                      <a:pt x="1275825" y="1347033"/>
                      <a:pt x="1277546" y="1351220"/>
                      <a:pt x="1276040" y="1354762"/>
                    </a:cubicBezTo>
                    <a:cubicBezTo>
                      <a:pt x="1259909" y="1395984"/>
                      <a:pt x="1240229" y="1434952"/>
                      <a:pt x="1217430" y="1472095"/>
                    </a:cubicBezTo>
                    <a:cubicBezTo>
                      <a:pt x="1208289" y="1487016"/>
                      <a:pt x="1198611" y="1501615"/>
                      <a:pt x="1188502" y="1515893"/>
                    </a:cubicBezTo>
                    <a:cubicBezTo>
                      <a:pt x="1173338" y="1537148"/>
                      <a:pt x="1157100" y="1557652"/>
                      <a:pt x="1140323" y="1577941"/>
                    </a:cubicBezTo>
                    <a:cubicBezTo>
                      <a:pt x="1133118" y="1586528"/>
                      <a:pt x="1125912" y="1595009"/>
                      <a:pt x="1118492" y="1603490"/>
                    </a:cubicBezTo>
                    <a:close/>
                    <a:moveTo>
                      <a:pt x="1203235" y="1290460"/>
                    </a:moveTo>
                    <a:cubicBezTo>
                      <a:pt x="1206676" y="1291534"/>
                      <a:pt x="1209042" y="1293144"/>
                      <a:pt x="1209903" y="1294218"/>
                    </a:cubicBezTo>
                    <a:cubicBezTo>
                      <a:pt x="1211516" y="1296364"/>
                      <a:pt x="1211945" y="1298511"/>
                      <a:pt x="1211408" y="1300658"/>
                    </a:cubicBezTo>
                    <a:cubicBezTo>
                      <a:pt x="1211085" y="1302161"/>
                      <a:pt x="1210225" y="1304416"/>
                      <a:pt x="1206999" y="1306133"/>
                    </a:cubicBezTo>
                    <a:cubicBezTo>
                      <a:pt x="1203772" y="1307851"/>
                      <a:pt x="1199793" y="1306670"/>
                      <a:pt x="1197858" y="1303557"/>
                    </a:cubicBezTo>
                    <a:cubicBezTo>
                      <a:pt x="1194201" y="1302805"/>
                      <a:pt x="1187534" y="1301410"/>
                      <a:pt x="1185060" y="1300551"/>
                    </a:cubicBezTo>
                    <a:lnTo>
                      <a:pt x="1148604" y="1288850"/>
                    </a:lnTo>
                    <a:lnTo>
                      <a:pt x="1055150" y="1257826"/>
                    </a:lnTo>
                    <a:cubicBezTo>
                      <a:pt x="1030953" y="1250205"/>
                      <a:pt x="1006649" y="1243227"/>
                      <a:pt x="982345" y="1236571"/>
                    </a:cubicBezTo>
                    <a:cubicBezTo>
                      <a:pt x="957933" y="1229808"/>
                      <a:pt x="933413" y="1223475"/>
                      <a:pt x="908894" y="1217678"/>
                    </a:cubicBezTo>
                    <a:cubicBezTo>
                      <a:pt x="859748" y="1205977"/>
                      <a:pt x="810171" y="1195993"/>
                      <a:pt x="759842" y="1188479"/>
                    </a:cubicBezTo>
                    <a:cubicBezTo>
                      <a:pt x="755970" y="1187942"/>
                      <a:pt x="753282" y="1184400"/>
                      <a:pt x="753712" y="1180428"/>
                    </a:cubicBezTo>
                    <a:cubicBezTo>
                      <a:pt x="754250" y="1176563"/>
                      <a:pt x="757906" y="1173879"/>
                      <a:pt x="761778" y="1174416"/>
                    </a:cubicBezTo>
                    <a:cubicBezTo>
                      <a:pt x="812752" y="1180535"/>
                      <a:pt x="863189" y="1188586"/>
                      <a:pt x="912981" y="1199536"/>
                    </a:cubicBezTo>
                    <a:cubicBezTo>
                      <a:pt x="938038" y="1205010"/>
                      <a:pt x="962880" y="1211129"/>
                      <a:pt x="987507" y="1218000"/>
                    </a:cubicBezTo>
                    <a:cubicBezTo>
                      <a:pt x="1012026" y="1224870"/>
                      <a:pt x="1036438" y="1232492"/>
                      <a:pt x="1060742" y="1240650"/>
                    </a:cubicBezTo>
                    <a:cubicBezTo>
                      <a:pt x="1070206" y="1243871"/>
                      <a:pt x="1079562" y="1247091"/>
                      <a:pt x="1088811" y="1250527"/>
                    </a:cubicBezTo>
                    <a:cubicBezTo>
                      <a:pt x="1110427" y="1258256"/>
                      <a:pt x="1131935" y="1266521"/>
                      <a:pt x="1153658" y="1274143"/>
                    </a:cubicBezTo>
                    <a:lnTo>
                      <a:pt x="1189900" y="1287133"/>
                    </a:lnTo>
                    <a:cubicBezTo>
                      <a:pt x="1192911" y="1288313"/>
                      <a:pt x="1199363" y="1289279"/>
                      <a:pt x="1203235" y="1290460"/>
                    </a:cubicBezTo>
                    <a:close/>
                    <a:moveTo>
                      <a:pt x="911045" y="1391476"/>
                    </a:moveTo>
                    <a:cubicBezTo>
                      <a:pt x="911153" y="1391905"/>
                      <a:pt x="911367" y="1392227"/>
                      <a:pt x="911582" y="1392549"/>
                    </a:cubicBezTo>
                    <a:cubicBezTo>
                      <a:pt x="911260" y="1392764"/>
                      <a:pt x="911045" y="1392120"/>
                      <a:pt x="910937" y="1391476"/>
                    </a:cubicBezTo>
                    <a:lnTo>
                      <a:pt x="911045" y="1391476"/>
                    </a:lnTo>
                    <a:close/>
                    <a:moveTo>
                      <a:pt x="415387" y="1309032"/>
                    </a:moveTo>
                    <a:cubicBezTo>
                      <a:pt x="411408" y="1308924"/>
                      <a:pt x="408396" y="1305596"/>
                      <a:pt x="408504" y="1301625"/>
                    </a:cubicBezTo>
                    <a:cubicBezTo>
                      <a:pt x="408612" y="1297760"/>
                      <a:pt x="411945" y="1294647"/>
                      <a:pt x="415924" y="1294754"/>
                    </a:cubicBezTo>
                    <a:cubicBezTo>
                      <a:pt x="480019" y="1296472"/>
                      <a:pt x="543468" y="1300444"/>
                      <a:pt x="606488" y="1308388"/>
                    </a:cubicBezTo>
                    <a:cubicBezTo>
                      <a:pt x="631868" y="1311608"/>
                      <a:pt x="657032" y="1315473"/>
                      <a:pt x="682197" y="1320089"/>
                    </a:cubicBezTo>
                    <a:cubicBezTo>
                      <a:pt x="719729" y="1327066"/>
                      <a:pt x="757045" y="1335654"/>
                      <a:pt x="794255" y="1345530"/>
                    </a:cubicBezTo>
                    <a:cubicBezTo>
                      <a:pt x="801890" y="1347570"/>
                      <a:pt x="862221" y="1360237"/>
                      <a:pt x="896312" y="1371294"/>
                    </a:cubicBezTo>
                    <a:cubicBezTo>
                      <a:pt x="908033" y="1375051"/>
                      <a:pt x="916744" y="1378808"/>
                      <a:pt x="920293" y="1381814"/>
                    </a:cubicBezTo>
                    <a:cubicBezTo>
                      <a:pt x="922767" y="1383854"/>
                      <a:pt x="923842" y="1386001"/>
                      <a:pt x="924165" y="1387826"/>
                    </a:cubicBezTo>
                    <a:cubicBezTo>
                      <a:pt x="924918" y="1391583"/>
                      <a:pt x="922552" y="1395125"/>
                      <a:pt x="918788" y="1395877"/>
                    </a:cubicBezTo>
                    <a:cubicBezTo>
                      <a:pt x="915884" y="1396521"/>
                      <a:pt x="912981" y="1395018"/>
                      <a:pt x="911582" y="1392549"/>
                    </a:cubicBezTo>
                    <a:lnTo>
                      <a:pt x="911690" y="1392549"/>
                    </a:lnTo>
                    <a:cubicBezTo>
                      <a:pt x="912013" y="1392120"/>
                      <a:pt x="911690" y="1391798"/>
                      <a:pt x="911045" y="1391476"/>
                    </a:cubicBezTo>
                    <a:cubicBezTo>
                      <a:pt x="910937" y="1391154"/>
                      <a:pt x="910830" y="1390831"/>
                      <a:pt x="910830" y="1390509"/>
                    </a:cubicBezTo>
                    <a:cubicBezTo>
                      <a:pt x="910830" y="1390724"/>
                      <a:pt x="910937" y="1391046"/>
                      <a:pt x="910937" y="1391476"/>
                    </a:cubicBezTo>
                    <a:cubicBezTo>
                      <a:pt x="909862" y="1390939"/>
                      <a:pt x="907819" y="1390402"/>
                      <a:pt x="906313" y="1389758"/>
                    </a:cubicBezTo>
                    <a:cubicBezTo>
                      <a:pt x="897602" y="1386216"/>
                      <a:pt x="882977" y="1382351"/>
                      <a:pt x="867061" y="1378594"/>
                    </a:cubicBezTo>
                    <a:cubicBezTo>
                      <a:pt x="834153" y="1370757"/>
                      <a:pt x="795868" y="1363672"/>
                      <a:pt x="789953" y="1362169"/>
                    </a:cubicBezTo>
                    <a:cubicBezTo>
                      <a:pt x="752959" y="1353045"/>
                      <a:pt x="715965" y="1345530"/>
                      <a:pt x="678755" y="1338982"/>
                    </a:cubicBezTo>
                    <a:cubicBezTo>
                      <a:pt x="653913" y="1334581"/>
                      <a:pt x="628964" y="1330716"/>
                      <a:pt x="604014" y="1327174"/>
                    </a:cubicBezTo>
                    <a:cubicBezTo>
                      <a:pt x="541640" y="1318371"/>
                      <a:pt x="478836" y="1312252"/>
                      <a:pt x="415387" y="1309032"/>
                    </a:cubicBezTo>
                    <a:close/>
                    <a:moveTo>
                      <a:pt x="1761052" y="1664142"/>
                    </a:moveTo>
                    <a:cubicBezTo>
                      <a:pt x="1761482" y="1667470"/>
                      <a:pt x="1761912" y="1675735"/>
                      <a:pt x="1762020" y="1678097"/>
                    </a:cubicBezTo>
                    <a:cubicBezTo>
                      <a:pt x="1762020" y="1679600"/>
                      <a:pt x="1761805" y="1680566"/>
                      <a:pt x="1761697" y="1680781"/>
                    </a:cubicBezTo>
                    <a:cubicBezTo>
                      <a:pt x="1760945" y="1683357"/>
                      <a:pt x="1759439" y="1684431"/>
                      <a:pt x="1758578" y="1684860"/>
                    </a:cubicBezTo>
                    <a:cubicBezTo>
                      <a:pt x="1756535" y="1685934"/>
                      <a:pt x="1754492" y="1686256"/>
                      <a:pt x="1752341" y="1685182"/>
                    </a:cubicBezTo>
                    <a:cubicBezTo>
                      <a:pt x="1751481" y="1684753"/>
                      <a:pt x="1750083" y="1684109"/>
                      <a:pt x="1749115" y="1682176"/>
                    </a:cubicBezTo>
                    <a:cubicBezTo>
                      <a:pt x="1748900" y="1681962"/>
                      <a:pt x="1748577" y="1681317"/>
                      <a:pt x="1748362" y="1680137"/>
                    </a:cubicBezTo>
                    <a:cubicBezTo>
                      <a:pt x="1748362" y="1679922"/>
                      <a:pt x="1748255" y="1679493"/>
                      <a:pt x="1748255" y="1678849"/>
                    </a:cubicBezTo>
                    <a:cubicBezTo>
                      <a:pt x="1748255" y="1678634"/>
                      <a:pt x="1748362" y="1678419"/>
                      <a:pt x="1748362" y="1678204"/>
                    </a:cubicBezTo>
                    <a:cubicBezTo>
                      <a:pt x="1748792" y="1677882"/>
                      <a:pt x="1749115" y="1677131"/>
                      <a:pt x="1748900" y="1675628"/>
                    </a:cubicBezTo>
                    <a:cubicBezTo>
                      <a:pt x="1748685" y="1676165"/>
                      <a:pt x="1748577" y="1676916"/>
                      <a:pt x="1748470" y="1677668"/>
                    </a:cubicBezTo>
                    <a:cubicBezTo>
                      <a:pt x="1748577" y="1676809"/>
                      <a:pt x="1748577" y="1675950"/>
                      <a:pt x="1748792" y="1675199"/>
                    </a:cubicBezTo>
                    <a:cubicBezTo>
                      <a:pt x="1748470" y="1672193"/>
                      <a:pt x="1747287" y="1668221"/>
                      <a:pt x="1746964" y="1666396"/>
                    </a:cubicBezTo>
                    <a:cubicBezTo>
                      <a:pt x="1746211" y="1662532"/>
                      <a:pt x="1745459" y="1658774"/>
                      <a:pt x="1744598" y="1654910"/>
                    </a:cubicBezTo>
                    <a:cubicBezTo>
                      <a:pt x="1743308" y="1649113"/>
                      <a:pt x="1741802" y="1643316"/>
                      <a:pt x="1740297" y="1637627"/>
                    </a:cubicBezTo>
                    <a:cubicBezTo>
                      <a:pt x="1736748" y="1623886"/>
                      <a:pt x="1732338" y="1610467"/>
                      <a:pt x="1727392" y="1597263"/>
                    </a:cubicBezTo>
                    <a:cubicBezTo>
                      <a:pt x="1722445" y="1583952"/>
                      <a:pt x="1717068" y="1570856"/>
                      <a:pt x="1711153" y="1557866"/>
                    </a:cubicBezTo>
                    <a:cubicBezTo>
                      <a:pt x="1702227" y="1537685"/>
                      <a:pt x="1692548" y="1519650"/>
                      <a:pt x="1682332" y="1502904"/>
                    </a:cubicBezTo>
                    <a:cubicBezTo>
                      <a:pt x="1671363" y="1484654"/>
                      <a:pt x="1659533" y="1468015"/>
                      <a:pt x="1646736" y="1452128"/>
                    </a:cubicBezTo>
                    <a:cubicBezTo>
                      <a:pt x="1621893" y="1421319"/>
                      <a:pt x="1593180" y="1393408"/>
                      <a:pt x="1558874" y="1362921"/>
                    </a:cubicBezTo>
                    <a:cubicBezTo>
                      <a:pt x="1555863" y="1360344"/>
                      <a:pt x="1555541" y="1355836"/>
                      <a:pt x="1558121" y="1352830"/>
                    </a:cubicBezTo>
                    <a:cubicBezTo>
                      <a:pt x="1560702" y="1349824"/>
                      <a:pt x="1565219" y="1349502"/>
                      <a:pt x="1568123" y="1352079"/>
                    </a:cubicBezTo>
                    <a:cubicBezTo>
                      <a:pt x="1604364" y="1382029"/>
                      <a:pt x="1634906" y="1409403"/>
                      <a:pt x="1661146" y="1440319"/>
                    </a:cubicBezTo>
                    <a:cubicBezTo>
                      <a:pt x="1674911" y="1456636"/>
                      <a:pt x="1687386" y="1473812"/>
                      <a:pt x="1698893" y="1492920"/>
                    </a:cubicBezTo>
                    <a:cubicBezTo>
                      <a:pt x="1709432" y="1510418"/>
                      <a:pt x="1718896" y="1529526"/>
                      <a:pt x="1727822" y="1550674"/>
                    </a:cubicBezTo>
                    <a:cubicBezTo>
                      <a:pt x="1733521" y="1564200"/>
                      <a:pt x="1738791" y="1577833"/>
                      <a:pt x="1743415" y="1591574"/>
                    </a:cubicBezTo>
                    <a:cubicBezTo>
                      <a:pt x="1748039" y="1605529"/>
                      <a:pt x="1752019" y="1619592"/>
                      <a:pt x="1755245" y="1633977"/>
                    </a:cubicBezTo>
                    <a:cubicBezTo>
                      <a:pt x="1756643" y="1639988"/>
                      <a:pt x="1757826" y="1645892"/>
                      <a:pt x="1759009" y="1652011"/>
                    </a:cubicBezTo>
                    <a:cubicBezTo>
                      <a:pt x="1759761" y="1655983"/>
                      <a:pt x="1760407" y="1660062"/>
                      <a:pt x="1761052" y="1664142"/>
                    </a:cubicBezTo>
                    <a:close/>
                    <a:moveTo>
                      <a:pt x="1748362" y="1677668"/>
                    </a:moveTo>
                    <a:cubicBezTo>
                      <a:pt x="1748362" y="1677882"/>
                      <a:pt x="1748255" y="1677990"/>
                      <a:pt x="1748255" y="1678204"/>
                    </a:cubicBezTo>
                    <a:cubicBezTo>
                      <a:pt x="1748147" y="1678204"/>
                      <a:pt x="1748255" y="1678634"/>
                      <a:pt x="1748147" y="1678634"/>
                    </a:cubicBezTo>
                    <a:cubicBezTo>
                      <a:pt x="1748039" y="1678634"/>
                      <a:pt x="1748147" y="1678419"/>
                      <a:pt x="1748147" y="1678419"/>
                    </a:cubicBezTo>
                    <a:cubicBezTo>
                      <a:pt x="1748255" y="1678097"/>
                      <a:pt x="1748362" y="1677990"/>
                      <a:pt x="1748362" y="1677668"/>
                    </a:cubicBezTo>
                    <a:close/>
                    <a:moveTo>
                      <a:pt x="1863754" y="1049462"/>
                    </a:moveTo>
                    <a:lnTo>
                      <a:pt x="1863001" y="1050643"/>
                    </a:lnTo>
                    <a:cubicBezTo>
                      <a:pt x="1863754" y="1049784"/>
                      <a:pt x="1864830" y="1049247"/>
                      <a:pt x="1866012" y="1048925"/>
                    </a:cubicBezTo>
                    <a:cubicBezTo>
                      <a:pt x="1865690" y="1048925"/>
                      <a:pt x="1865367" y="1048818"/>
                      <a:pt x="1865152" y="1048818"/>
                    </a:cubicBezTo>
                    <a:cubicBezTo>
                      <a:pt x="1865690" y="1048496"/>
                      <a:pt x="1866443" y="1047637"/>
                      <a:pt x="1866550" y="1048818"/>
                    </a:cubicBezTo>
                    <a:cubicBezTo>
                      <a:pt x="1867410" y="1048711"/>
                      <a:pt x="1868163" y="1048711"/>
                      <a:pt x="1869023" y="1048925"/>
                    </a:cubicBezTo>
                    <a:cubicBezTo>
                      <a:pt x="1872680" y="1049569"/>
                      <a:pt x="1875153" y="1053219"/>
                      <a:pt x="1874400" y="1056869"/>
                    </a:cubicBezTo>
                    <a:cubicBezTo>
                      <a:pt x="1874185" y="1057835"/>
                      <a:pt x="1873325" y="1061485"/>
                      <a:pt x="1868486" y="1062344"/>
                    </a:cubicBezTo>
                    <a:cubicBezTo>
                      <a:pt x="1867948" y="1062451"/>
                      <a:pt x="1866873" y="1062559"/>
                      <a:pt x="1865475" y="1062666"/>
                    </a:cubicBezTo>
                    <a:cubicBezTo>
                      <a:pt x="1859882" y="1062988"/>
                      <a:pt x="1846009" y="1063203"/>
                      <a:pt x="1844612" y="1063310"/>
                    </a:cubicBezTo>
                    <a:cubicBezTo>
                      <a:pt x="1838052" y="1064061"/>
                      <a:pt x="1831599" y="1065135"/>
                      <a:pt x="1825254" y="1066531"/>
                    </a:cubicBezTo>
                    <a:cubicBezTo>
                      <a:pt x="1815468" y="1068570"/>
                      <a:pt x="1805789" y="1071146"/>
                      <a:pt x="1796111" y="1073830"/>
                    </a:cubicBezTo>
                    <a:cubicBezTo>
                      <a:pt x="1780087" y="1078339"/>
                      <a:pt x="1763310" y="1083170"/>
                      <a:pt x="1746319" y="1088322"/>
                    </a:cubicBezTo>
                    <a:cubicBezTo>
                      <a:pt x="1730080" y="1093368"/>
                      <a:pt x="1713626" y="1098628"/>
                      <a:pt x="1697818" y="1104961"/>
                    </a:cubicBezTo>
                    <a:cubicBezTo>
                      <a:pt x="1676525" y="1113442"/>
                      <a:pt x="1656199" y="1123533"/>
                      <a:pt x="1638777" y="1136951"/>
                    </a:cubicBezTo>
                    <a:cubicBezTo>
                      <a:pt x="1635766" y="1139420"/>
                      <a:pt x="1631250" y="1138991"/>
                      <a:pt x="1628776" y="1135985"/>
                    </a:cubicBezTo>
                    <a:cubicBezTo>
                      <a:pt x="1626303" y="1132872"/>
                      <a:pt x="1626733" y="1128364"/>
                      <a:pt x="1629744" y="1125894"/>
                    </a:cubicBezTo>
                    <a:cubicBezTo>
                      <a:pt x="1647488" y="1110544"/>
                      <a:pt x="1668351" y="1098198"/>
                      <a:pt x="1690828" y="1088215"/>
                    </a:cubicBezTo>
                    <a:cubicBezTo>
                      <a:pt x="1706959" y="1081023"/>
                      <a:pt x="1723843" y="1075011"/>
                      <a:pt x="1740726" y="1069966"/>
                    </a:cubicBezTo>
                    <a:cubicBezTo>
                      <a:pt x="1757933" y="1064706"/>
                      <a:pt x="1775248" y="1060734"/>
                      <a:pt x="1791701" y="1056762"/>
                    </a:cubicBezTo>
                    <a:cubicBezTo>
                      <a:pt x="1800090" y="1054722"/>
                      <a:pt x="1808585" y="1052897"/>
                      <a:pt x="1817189" y="1051394"/>
                    </a:cubicBezTo>
                    <a:cubicBezTo>
                      <a:pt x="1825792" y="1049891"/>
                      <a:pt x="1834503" y="1048818"/>
                      <a:pt x="1843321" y="1048281"/>
                    </a:cubicBezTo>
                    <a:cubicBezTo>
                      <a:pt x="1844719" y="1048174"/>
                      <a:pt x="1857947" y="1048818"/>
                      <a:pt x="1864184" y="1048818"/>
                    </a:cubicBezTo>
                    <a:lnTo>
                      <a:pt x="1863754" y="1049462"/>
                    </a:lnTo>
                    <a:close/>
                    <a:moveTo>
                      <a:pt x="1408639" y="918926"/>
                    </a:moveTo>
                    <a:cubicBezTo>
                      <a:pt x="1410682" y="894236"/>
                      <a:pt x="1411973" y="868150"/>
                      <a:pt x="1412833" y="841957"/>
                    </a:cubicBezTo>
                    <a:cubicBezTo>
                      <a:pt x="1413801" y="809537"/>
                      <a:pt x="1413908" y="776689"/>
                      <a:pt x="1412510" y="745665"/>
                    </a:cubicBezTo>
                    <a:cubicBezTo>
                      <a:pt x="1410897" y="710776"/>
                      <a:pt x="1407671" y="678035"/>
                      <a:pt x="1402079" y="650232"/>
                    </a:cubicBezTo>
                    <a:cubicBezTo>
                      <a:pt x="1401326" y="646582"/>
                      <a:pt x="1403692" y="642932"/>
                      <a:pt x="1407348" y="642180"/>
                    </a:cubicBezTo>
                    <a:cubicBezTo>
                      <a:pt x="1411005" y="641322"/>
                      <a:pt x="1414661" y="643683"/>
                      <a:pt x="1415521" y="647333"/>
                    </a:cubicBezTo>
                    <a:cubicBezTo>
                      <a:pt x="1422297" y="675566"/>
                      <a:pt x="1427028" y="708951"/>
                      <a:pt x="1429717" y="744591"/>
                    </a:cubicBezTo>
                    <a:cubicBezTo>
                      <a:pt x="1432083" y="776152"/>
                      <a:pt x="1432943" y="809537"/>
                      <a:pt x="1432083" y="842493"/>
                    </a:cubicBezTo>
                    <a:cubicBezTo>
                      <a:pt x="1431437" y="869116"/>
                      <a:pt x="1429502" y="895524"/>
                      <a:pt x="1426921" y="920643"/>
                    </a:cubicBezTo>
                    <a:cubicBezTo>
                      <a:pt x="1422189" y="965515"/>
                      <a:pt x="1414554" y="1006093"/>
                      <a:pt x="1405628" y="1036580"/>
                    </a:cubicBezTo>
                    <a:cubicBezTo>
                      <a:pt x="1404552" y="1040337"/>
                      <a:pt x="1400681" y="1042592"/>
                      <a:pt x="1396917" y="1041518"/>
                    </a:cubicBezTo>
                    <a:cubicBezTo>
                      <a:pt x="1393045" y="1040552"/>
                      <a:pt x="1390787" y="1036580"/>
                      <a:pt x="1391862" y="1032823"/>
                    </a:cubicBezTo>
                    <a:cubicBezTo>
                      <a:pt x="1399605" y="1002765"/>
                      <a:pt x="1405090" y="962832"/>
                      <a:pt x="1408639" y="918926"/>
                    </a:cubicBezTo>
                    <a:close/>
                    <a:moveTo>
                      <a:pt x="1461549" y="1632581"/>
                    </a:moveTo>
                    <a:cubicBezTo>
                      <a:pt x="1455312" y="1735958"/>
                      <a:pt x="1448429" y="1839335"/>
                      <a:pt x="1440471" y="1942605"/>
                    </a:cubicBezTo>
                    <a:cubicBezTo>
                      <a:pt x="1432406" y="2045767"/>
                      <a:pt x="1423049" y="2148929"/>
                      <a:pt x="1413586" y="2252092"/>
                    </a:cubicBezTo>
                    <a:cubicBezTo>
                      <a:pt x="1411758" y="2271629"/>
                      <a:pt x="1409607" y="2291166"/>
                      <a:pt x="1407348" y="2310597"/>
                    </a:cubicBezTo>
                    <a:cubicBezTo>
                      <a:pt x="1398100" y="2388210"/>
                      <a:pt x="1386163" y="2465394"/>
                      <a:pt x="1378742" y="2543222"/>
                    </a:cubicBezTo>
                    <a:cubicBezTo>
                      <a:pt x="1376807" y="2564262"/>
                      <a:pt x="1368311" y="2597755"/>
                      <a:pt x="1365838" y="2626632"/>
                    </a:cubicBezTo>
                    <a:cubicBezTo>
                      <a:pt x="1364869" y="2639299"/>
                      <a:pt x="1364977" y="2651000"/>
                      <a:pt x="1367666" y="2660125"/>
                    </a:cubicBezTo>
                    <a:cubicBezTo>
                      <a:pt x="1368741" y="2663775"/>
                      <a:pt x="1366698" y="2667532"/>
                      <a:pt x="1363041" y="2668605"/>
                    </a:cubicBezTo>
                    <a:cubicBezTo>
                      <a:pt x="1359385" y="2669679"/>
                      <a:pt x="1355621" y="2667639"/>
                      <a:pt x="1354545" y="2664097"/>
                    </a:cubicBezTo>
                    <a:cubicBezTo>
                      <a:pt x="1351319" y="2653576"/>
                      <a:pt x="1350781" y="2640158"/>
                      <a:pt x="1351857" y="2625558"/>
                    </a:cubicBezTo>
                    <a:cubicBezTo>
                      <a:pt x="1353900" y="2596574"/>
                      <a:pt x="1362073" y="2563081"/>
                      <a:pt x="1363794" y="2541934"/>
                    </a:cubicBezTo>
                    <a:cubicBezTo>
                      <a:pt x="1365407" y="2522396"/>
                      <a:pt x="1367343" y="2502859"/>
                      <a:pt x="1369494" y="2483321"/>
                    </a:cubicBezTo>
                    <a:cubicBezTo>
                      <a:pt x="1377882" y="2405708"/>
                      <a:pt x="1389066" y="2328309"/>
                      <a:pt x="1395734" y="2250481"/>
                    </a:cubicBezTo>
                    <a:cubicBezTo>
                      <a:pt x="1401111" y="2188541"/>
                      <a:pt x="1406166" y="2126708"/>
                      <a:pt x="1411220" y="2064875"/>
                    </a:cubicBezTo>
                    <a:cubicBezTo>
                      <a:pt x="1416274" y="2002935"/>
                      <a:pt x="1421221" y="1941102"/>
                      <a:pt x="1426061" y="1879162"/>
                    </a:cubicBezTo>
                    <a:cubicBezTo>
                      <a:pt x="1432513" y="1796610"/>
                      <a:pt x="1438750" y="1714059"/>
                      <a:pt x="1444343" y="1631508"/>
                    </a:cubicBezTo>
                    <a:cubicBezTo>
                      <a:pt x="1448644" y="1569567"/>
                      <a:pt x="1447891" y="1506661"/>
                      <a:pt x="1450580" y="1444291"/>
                    </a:cubicBezTo>
                    <a:cubicBezTo>
                      <a:pt x="1451763" y="1417239"/>
                      <a:pt x="1453699" y="1390295"/>
                      <a:pt x="1456817" y="1363565"/>
                    </a:cubicBezTo>
                    <a:cubicBezTo>
                      <a:pt x="1457248" y="1359700"/>
                      <a:pt x="1460797" y="1356909"/>
                      <a:pt x="1464668" y="1357339"/>
                    </a:cubicBezTo>
                    <a:cubicBezTo>
                      <a:pt x="1468539" y="1357768"/>
                      <a:pt x="1471443" y="1361311"/>
                      <a:pt x="1471013" y="1365175"/>
                    </a:cubicBezTo>
                    <a:cubicBezTo>
                      <a:pt x="1468217" y="1391583"/>
                      <a:pt x="1466711" y="1418205"/>
                      <a:pt x="1465851" y="1444828"/>
                    </a:cubicBezTo>
                    <a:cubicBezTo>
                      <a:pt x="1463808" y="1507412"/>
                      <a:pt x="1465206" y="1570426"/>
                      <a:pt x="1461549" y="1632581"/>
                    </a:cubicBezTo>
                    <a:close/>
                    <a:moveTo>
                      <a:pt x="1557261" y="2314891"/>
                    </a:moveTo>
                    <a:cubicBezTo>
                      <a:pt x="1556938" y="2315213"/>
                      <a:pt x="1556723" y="2315535"/>
                      <a:pt x="1556508" y="2315964"/>
                    </a:cubicBezTo>
                    <a:cubicBezTo>
                      <a:pt x="1555863" y="2315749"/>
                      <a:pt x="1556293" y="2315105"/>
                      <a:pt x="1557154" y="2314461"/>
                    </a:cubicBezTo>
                    <a:cubicBezTo>
                      <a:pt x="1557154" y="2314569"/>
                      <a:pt x="1557261" y="2314676"/>
                      <a:pt x="1557261" y="2314891"/>
                    </a:cubicBezTo>
                    <a:close/>
                    <a:moveTo>
                      <a:pt x="1551669" y="2228475"/>
                    </a:moveTo>
                    <a:cubicBezTo>
                      <a:pt x="1552744" y="2232983"/>
                      <a:pt x="1568123" y="2287517"/>
                      <a:pt x="1570381" y="2309309"/>
                    </a:cubicBezTo>
                    <a:cubicBezTo>
                      <a:pt x="1571026" y="2315213"/>
                      <a:pt x="1570381" y="2319507"/>
                      <a:pt x="1569521" y="2321332"/>
                    </a:cubicBezTo>
                    <a:cubicBezTo>
                      <a:pt x="1568338" y="2323479"/>
                      <a:pt x="1566832" y="2324659"/>
                      <a:pt x="1565219" y="2325304"/>
                    </a:cubicBezTo>
                    <a:cubicBezTo>
                      <a:pt x="1561670" y="2326699"/>
                      <a:pt x="1557691" y="2324981"/>
                      <a:pt x="1556293" y="2321439"/>
                    </a:cubicBezTo>
                    <a:cubicBezTo>
                      <a:pt x="1555648" y="2319614"/>
                      <a:pt x="1555756" y="2317574"/>
                      <a:pt x="1556508" y="2315964"/>
                    </a:cubicBezTo>
                    <a:cubicBezTo>
                      <a:pt x="1556616" y="2315964"/>
                      <a:pt x="1556723" y="2316071"/>
                      <a:pt x="1556831" y="2316071"/>
                    </a:cubicBezTo>
                    <a:cubicBezTo>
                      <a:pt x="1557261" y="2316179"/>
                      <a:pt x="1557369" y="2315642"/>
                      <a:pt x="1557261" y="2314891"/>
                    </a:cubicBezTo>
                    <a:cubicBezTo>
                      <a:pt x="1557691" y="2314247"/>
                      <a:pt x="1558336" y="2313710"/>
                      <a:pt x="1558982" y="2313173"/>
                    </a:cubicBezTo>
                    <a:cubicBezTo>
                      <a:pt x="1558336" y="2313603"/>
                      <a:pt x="1557691" y="2314032"/>
                      <a:pt x="1557154" y="2314461"/>
                    </a:cubicBezTo>
                    <a:cubicBezTo>
                      <a:pt x="1556938" y="2313388"/>
                      <a:pt x="1556616" y="2312100"/>
                      <a:pt x="1556401" y="2311026"/>
                    </a:cubicBezTo>
                    <a:cubicBezTo>
                      <a:pt x="1553390" y="2289878"/>
                      <a:pt x="1536398" y="2237385"/>
                      <a:pt x="1535107" y="2232983"/>
                    </a:cubicBezTo>
                    <a:cubicBezTo>
                      <a:pt x="1525859" y="2200242"/>
                      <a:pt x="1515642" y="2167608"/>
                      <a:pt x="1505103" y="2135081"/>
                    </a:cubicBezTo>
                    <a:cubicBezTo>
                      <a:pt x="1498221" y="2113397"/>
                      <a:pt x="1491123" y="2091712"/>
                      <a:pt x="1483810" y="2070243"/>
                    </a:cubicBezTo>
                    <a:cubicBezTo>
                      <a:pt x="1471551" y="2034281"/>
                      <a:pt x="1458646" y="1998641"/>
                      <a:pt x="1444450" y="1963538"/>
                    </a:cubicBezTo>
                    <a:cubicBezTo>
                      <a:pt x="1442945" y="1959888"/>
                      <a:pt x="1444558" y="1955701"/>
                      <a:pt x="1448214" y="1954198"/>
                    </a:cubicBezTo>
                    <a:cubicBezTo>
                      <a:pt x="1451871" y="1952695"/>
                      <a:pt x="1456064" y="1954306"/>
                      <a:pt x="1457570" y="1957956"/>
                    </a:cubicBezTo>
                    <a:cubicBezTo>
                      <a:pt x="1477035" y="2001539"/>
                      <a:pt x="1494994" y="2045982"/>
                      <a:pt x="1510803" y="2091068"/>
                    </a:cubicBezTo>
                    <a:cubicBezTo>
                      <a:pt x="1517148" y="2109210"/>
                      <a:pt x="1523063" y="2127352"/>
                      <a:pt x="1528655" y="2145602"/>
                    </a:cubicBezTo>
                    <a:cubicBezTo>
                      <a:pt x="1537043" y="2173083"/>
                      <a:pt x="1544464" y="2200779"/>
                      <a:pt x="1551669" y="2228475"/>
                    </a:cubicBezTo>
                    <a:close/>
                    <a:moveTo>
                      <a:pt x="1640176" y="1927254"/>
                    </a:moveTo>
                    <a:cubicBezTo>
                      <a:pt x="1660931" y="1976420"/>
                      <a:pt x="1680289" y="2026230"/>
                      <a:pt x="1706313" y="2072389"/>
                    </a:cubicBezTo>
                    <a:cubicBezTo>
                      <a:pt x="1708249" y="2075717"/>
                      <a:pt x="1707174" y="2079904"/>
                      <a:pt x="1703840" y="2081729"/>
                    </a:cubicBezTo>
                    <a:cubicBezTo>
                      <a:pt x="1700614" y="2083661"/>
                      <a:pt x="1696420" y="2082588"/>
                      <a:pt x="1694484" y="2079367"/>
                    </a:cubicBezTo>
                    <a:cubicBezTo>
                      <a:pt x="1662221" y="2025800"/>
                      <a:pt x="1638455" y="1967295"/>
                      <a:pt x="1612322" y="1910293"/>
                    </a:cubicBezTo>
                    <a:cubicBezTo>
                      <a:pt x="1605439" y="1895264"/>
                      <a:pt x="1598449" y="1880235"/>
                      <a:pt x="1591137" y="1865528"/>
                    </a:cubicBezTo>
                    <a:cubicBezTo>
                      <a:pt x="1580060" y="1843522"/>
                      <a:pt x="1568338" y="1821945"/>
                      <a:pt x="1554895" y="1801334"/>
                    </a:cubicBezTo>
                    <a:cubicBezTo>
                      <a:pt x="1531666" y="1765801"/>
                      <a:pt x="1503705" y="1733060"/>
                      <a:pt x="1466603" y="1705686"/>
                    </a:cubicBezTo>
                    <a:cubicBezTo>
                      <a:pt x="1463377" y="1703431"/>
                      <a:pt x="1462625" y="1699030"/>
                      <a:pt x="1464883" y="1695810"/>
                    </a:cubicBezTo>
                    <a:cubicBezTo>
                      <a:pt x="1467249" y="1692589"/>
                      <a:pt x="1471658" y="1691838"/>
                      <a:pt x="1474885" y="1694092"/>
                    </a:cubicBezTo>
                    <a:cubicBezTo>
                      <a:pt x="1528010" y="1731020"/>
                      <a:pt x="1564896" y="1777931"/>
                      <a:pt x="1594040" y="1829781"/>
                    </a:cubicBezTo>
                    <a:cubicBezTo>
                      <a:pt x="1611462" y="1861019"/>
                      <a:pt x="1626088" y="1893976"/>
                      <a:pt x="1640176" y="1927254"/>
                    </a:cubicBezTo>
                    <a:close/>
                    <a:moveTo>
                      <a:pt x="1735027" y="1768055"/>
                    </a:moveTo>
                    <a:cubicBezTo>
                      <a:pt x="1738038" y="1770202"/>
                      <a:pt x="1738791" y="1774496"/>
                      <a:pt x="1736533" y="1777502"/>
                    </a:cubicBezTo>
                    <a:cubicBezTo>
                      <a:pt x="1734382" y="1780615"/>
                      <a:pt x="1730080" y="1781259"/>
                      <a:pt x="1727069" y="1779112"/>
                    </a:cubicBezTo>
                    <a:cubicBezTo>
                      <a:pt x="1718143" y="1772993"/>
                      <a:pt x="1709540" y="1762259"/>
                      <a:pt x="1701367" y="1749377"/>
                    </a:cubicBezTo>
                    <a:cubicBezTo>
                      <a:pt x="1685881" y="1724794"/>
                      <a:pt x="1672115" y="1692267"/>
                      <a:pt x="1659855" y="1675628"/>
                    </a:cubicBezTo>
                    <a:cubicBezTo>
                      <a:pt x="1645875" y="1656091"/>
                      <a:pt x="1630927" y="1637519"/>
                      <a:pt x="1615549" y="1619485"/>
                    </a:cubicBezTo>
                    <a:cubicBezTo>
                      <a:pt x="1605224" y="1607354"/>
                      <a:pt x="1594685" y="1595438"/>
                      <a:pt x="1583932" y="1583737"/>
                    </a:cubicBezTo>
                    <a:cubicBezTo>
                      <a:pt x="1557046" y="1554431"/>
                      <a:pt x="1528763" y="1526413"/>
                      <a:pt x="1499189" y="1498932"/>
                    </a:cubicBezTo>
                    <a:cubicBezTo>
                      <a:pt x="1496285" y="1496355"/>
                      <a:pt x="1495963" y="1491847"/>
                      <a:pt x="1498651" y="1488841"/>
                    </a:cubicBezTo>
                    <a:cubicBezTo>
                      <a:pt x="1501232" y="1485943"/>
                      <a:pt x="1505749" y="1485728"/>
                      <a:pt x="1508652" y="1488304"/>
                    </a:cubicBezTo>
                    <a:cubicBezTo>
                      <a:pt x="1530914" y="1507412"/>
                      <a:pt x="1552637" y="1526735"/>
                      <a:pt x="1573392" y="1546917"/>
                    </a:cubicBezTo>
                    <a:cubicBezTo>
                      <a:pt x="1587480" y="1560443"/>
                      <a:pt x="1601030" y="1574398"/>
                      <a:pt x="1614150" y="1588783"/>
                    </a:cubicBezTo>
                    <a:cubicBezTo>
                      <a:pt x="1625120" y="1600699"/>
                      <a:pt x="1635659" y="1613151"/>
                      <a:pt x="1645767" y="1625926"/>
                    </a:cubicBezTo>
                    <a:cubicBezTo>
                      <a:pt x="1655877" y="1638593"/>
                      <a:pt x="1665448" y="1651689"/>
                      <a:pt x="1674696" y="1665215"/>
                    </a:cubicBezTo>
                    <a:cubicBezTo>
                      <a:pt x="1686526" y="1682606"/>
                      <a:pt x="1699538" y="1715991"/>
                      <a:pt x="1714379" y="1741540"/>
                    </a:cubicBezTo>
                    <a:cubicBezTo>
                      <a:pt x="1720939" y="1752812"/>
                      <a:pt x="1727607" y="1762473"/>
                      <a:pt x="1735027" y="1768055"/>
                    </a:cubicBezTo>
                    <a:close/>
                    <a:moveTo>
                      <a:pt x="1273352" y="1823984"/>
                    </a:moveTo>
                    <a:cubicBezTo>
                      <a:pt x="1292494" y="1804339"/>
                      <a:pt x="1311852" y="1784909"/>
                      <a:pt x="1331639" y="1765908"/>
                    </a:cubicBezTo>
                    <a:cubicBezTo>
                      <a:pt x="1342501" y="1755281"/>
                      <a:pt x="1353793" y="1744975"/>
                      <a:pt x="1365084" y="1734777"/>
                    </a:cubicBezTo>
                    <a:cubicBezTo>
                      <a:pt x="1376484" y="1724579"/>
                      <a:pt x="1388098" y="1714381"/>
                      <a:pt x="1399605" y="1704398"/>
                    </a:cubicBezTo>
                    <a:cubicBezTo>
                      <a:pt x="1403477" y="1700962"/>
                      <a:pt x="1410790" y="1697957"/>
                      <a:pt x="1417242" y="1694736"/>
                    </a:cubicBezTo>
                    <a:cubicBezTo>
                      <a:pt x="1423157" y="1691838"/>
                      <a:pt x="1428642" y="1688832"/>
                      <a:pt x="1431653" y="1685934"/>
                    </a:cubicBezTo>
                    <a:cubicBezTo>
                      <a:pt x="1434557" y="1683250"/>
                      <a:pt x="1435954" y="1680351"/>
                      <a:pt x="1436170" y="1677668"/>
                    </a:cubicBezTo>
                    <a:cubicBezTo>
                      <a:pt x="1436492" y="1674555"/>
                      <a:pt x="1435632" y="1671119"/>
                      <a:pt x="1432083" y="1667899"/>
                    </a:cubicBezTo>
                    <a:cubicBezTo>
                      <a:pt x="1429287" y="1665430"/>
                      <a:pt x="1424985" y="1665537"/>
                      <a:pt x="1422404" y="1668328"/>
                    </a:cubicBezTo>
                    <a:cubicBezTo>
                      <a:pt x="1420361" y="1670475"/>
                      <a:pt x="1420038" y="1673803"/>
                      <a:pt x="1421436" y="1676272"/>
                    </a:cubicBezTo>
                    <a:cubicBezTo>
                      <a:pt x="1418318" y="1678634"/>
                      <a:pt x="1413048" y="1680781"/>
                      <a:pt x="1407779" y="1683035"/>
                    </a:cubicBezTo>
                    <a:cubicBezTo>
                      <a:pt x="1400788" y="1686041"/>
                      <a:pt x="1393906" y="1689261"/>
                      <a:pt x="1389711" y="1692697"/>
                    </a:cubicBezTo>
                    <a:cubicBezTo>
                      <a:pt x="1375408" y="1704290"/>
                      <a:pt x="1360998" y="1716099"/>
                      <a:pt x="1347018" y="1728122"/>
                    </a:cubicBezTo>
                    <a:cubicBezTo>
                      <a:pt x="1337554" y="1736173"/>
                      <a:pt x="1328305" y="1744439"/>
                      <a:pt x="1319164" y="1752812"/>
                    </a:cubicBezTo>
                    <a:cubicBezTo>
                      <a:pt x="1298947" y="1771705"/>
                      <a:pt x="1278836" y="1790706"/>
                      <a:pt x="1259479" y="1810566"/>
                    </a:cubicBezTo>
                    <a:cubicBezTo>
                      <a:pt x="1246574" y="1823769"/>
                      <a:pt x="1233992" y="1837296"/>
                      <a:pt x="1221732" y="1851036"/>
                    </a:cubicBezTo>
                    <a:cubicBezTo>
                      <a:pt x="1190975" y="1885602"/>
                      <a:pt x="1162262" y="1921994"/>
                      <a:pt x="1136237" y="1960103"/>
                    </a:cubicBezTo>
                    <a:cubicBezTo>
                      <a:pt x="1133978" y="1963323"/>
                      <a:pt x="1134731" y="1967724"/>
                      <a:pt x="1137957" y="1970086"/>
                    </a:cubicBezTo>
                    <a:cubicBezTo>
                      <a:pt x="1141184" y="1972340"/>
                      <a:pt x="1145593" y="1971589"/>
                      <a:pt x="1147851" y="1968368"/>
                    </a:cubicBezTo>
                    <a:cubicBezTo>
                      <a:pt x="1169359" y="1938955"/>
                      <a:pt x="1192803" y="1910937"/>
                      <a:pt x="1217108" y="1883777"/>
                    </a:cubicBezTo>
                    <a:cubicBezTo>
                      <a:pt x="1235282" y="1863381"/>
                      <a:pt x="1254209" y="1843522"/>
                      <a:pt x="1273352" y="1823984"/>
                    </a:cubicBezTo>
                    <a:close/>
                    <a:moveTo>
                      <a:pt x="1422942" y="1678097"/>
                    </a:moveTo>
                    <a:cubicBezTo>
                      <a:pt x="1422942" y="1678097"/>
                      <a:pt x="1422834" y="1677990"/>
                      <a:pt x="1422727" y="1677990"/>
                    </a:cubicBezTo>
                    <a:cubicBezTo>
                      <a:pt x="1422619" y="1677882"/>
                      <a:pt x="1422512" y="1677775"/>
                      <a:pt x="1422404" y="1677668"/>
                    </a:cubicBezTo>
                    <a:cubicBezTo>
                      <a:pt x="1422512" y="1678097"/>
                      <a:pt x="1422619" y="1678312"/>
                      <a:pt x="1422942" y="1678097"/>
                    </a:cubicBezTo>
                    <a:close/>
                    <a:moveTo>
                      <a:pt x="1286687" y="2109532"/>
                    </a:moveTo>
                    <a:cubicBezTo>
                      <a:pt x="1271954" y="2127996"/>
                      <a:pt x="1257651" y="2146568"/>
                      <a:pt x="1243993" y="2165783"/>
                    </a:cubicBezTo>
                    <a:cubicBezTo>
                      <a:pt x="1225926" y="2191117"/>
                      <a:pt x="1208934" y="2217310"/>
                      <a:pt x="1193664" y="2245221"/>
                    </a:cubicBezTo>
                    <a:cubicBezTo>
                      <a:pt x="1191836" y="2248656"/>
                      <a:pt x="1187534" y="2250052"/>
                      <a:pt x="1183985" y="2248227"/>
                    </a:cubicBezTo>
                    <a:cubicBezTo>
                      <a:pt x="1180543" y="2246402"/>
                      <a:pt x="1179146" y="2242001"/>
                      <a:pt x="1180974" y="2238566"/>
                    </a:cubicBezTo>
                    <a:cubicBezTo>
                      <a:pt x="1199256" y="2202282"/>
                      <a:pt x="1219796" y="2168252"/>
                      <a:pt x="1242810" y="2135833"/>
                    </a:cubicBezTo>
                    <a:cubicBezTo>
                      <a:pt x="1254317" y="2119516"/>
                      <a:pt x="1266469" y="2103736"/>
                      <a:pt x="1279159" y="2088170"/>
                    </a:cubicBezTo>
                    <a:cubicBezTo>
                      <a:pt x="1291634" y="2072819"/>
                      <a:pt x="1304861" y="2058005"/>
                      <a:pt x="1318304" y="2043083"/>
                    </a:cubicBezTo>
                    <a:lnTo>
                      <a:pt x="1373473" y="1982324"/>
                    </a:lnTo>
                    <a:cubicBezTo>
                      <a:pt x="1378635" y="1976742"/>
                      <a:pt x="1391970" y="1969120"/>
                      <a:pt x="1398960" y="1963430"/>
                    </a:cubicBezTo>
                    <a:cubicBezTo>
                      <a:pt x="1398530" y="1962250"/>
                      <a:pt x="1398315" y="1960961"/>
                      <a:pt x="1398637" y="1959566"/>
                    </a:cubicBezTo>
                    <a:cubicBezTo>
                      <a:pt x="1399283" y="1955916"/>
                      <a:pt x="1402832" y="1953447"/>
                      <a:pt x="1406596" y="1954091"/>
                    </a:cubicBezTo>
                    <a:cubicBezTo>
                      <a:pt x="1410359" y="1954735"/>
                      <a:pt x="1412403" y="1956560"/>
                      <a:pt x="1413478" y="1958063"/>
                    </a:cubicBezTo>
                    <a:cubicBezTo>
                      <a:pt x="1414876" y="1959888"/>
                      <a:pt x="1415414" y="1962035"/>
                      <a:pt x="1414984" y="1964504"/>
                    </a:cubicBezTo>
                    <a:cubicBezTo>
                      <a:pt x="1414661" y="1966865"/>
                      <a:pt x="1412188" y="1970623"/>
                      <a:pt x="1407779" y="1974380"/>
                    </a:cubicBezTo>
                    <a:cubicBezTo>
                      <a:pt x="1401326" y="1979962"/>
                      <a:pt x="1389604" y="1987262"/>
                      <a:pt x="1385087" y="1992522"/>
                    </a:cubicBezTo>
                    <a:lnTo>
                      <a:pt x="1331962" y="2055106"/>
                    </a:lnTo>
                    <a:cubicBezTo>
                      <a:pt x="1316261" y="2073034"/>
                      <a:pt x="1301313" y="2091283"/>
                      <a:pt x="1286687" y="2109532"/>
                    </a:cubicBezTo>
                    <a:close/>
                    <a:moveTo>
                      <a:pt x="1363579" y="2274742"/>
                    </a:moveTo>
                    <a:lnTo>
                      <a:pt x="1345835" y="2299540"/>
                    </a:lnTo>
                    <a:cubicBezTo>
                      <a:pt x="1339920" y="2307698"/>
                      <a:pt x="1334113" y="2316071"/>
                      <a:pt x="1328090" y="2324230"/>
                    </a:cubicBezTo>
                    <a:cubicBezTo>
                      <a:pt x="1322391" y="2331852"/>
                      <a:pt x="1316584" y="2339366"/>
                      <a:pt x="1310884" y="2346881"/>
                    </a:cubicBezTo>
                    <a:cubicBezTo>
                      <a:pt x="1302280" y="2358260"/>
                      <a:pt x="1293570" y="2369424"/>
                      <a:pt x="1285289" y="2380910"/>
                    </a:cubicBezTo>
                    <a:cubicBezTo>
                      <a:pt x="1283138" y="2384238"/>
                      <a:pt x="1278729" y="2385204"/>
                      <a:pt x="1275395" y="2383057"/>
                    </a:cubicBezTo>
                    <a:cubicBezTo>
                      <a:pt x="1272061" y="2380910"/>
                      <a:pt x="1271094" y="2376509"/>
                      <a:pt x="1273244" y="2373181"/>
                    </a:cubicBezTo>
                    <a:cubicBezTo>
                      <a:pt x="1281955" y="2358367"/>
                      <a:pt x="1290988" y="2343768"/>
                      <a:pt x="1300667" y="2329490"/>
                    </a:cubicBezTo>
                    <a:cubicBezTo>
                      <a:pt x="1304431" y="2323908"/>
                      <a:pt x="1308410" y="2318219"/>
                      <a:pt x="1312497" y="2312744"/>
                    </a:cubicBezTo>
                    <a:cubicBezTo>
                      <a:pt x="1318734" y="2304585"/>
                      <a:pt x="1325294" y="2296641"/>
                      <a:pt x="1331639" y="2288698"/>
                    </a:cubicBezTo>
                    <a:lnTo>
                      <a:pt x="1351427" y="2265403"/>
                    </a:lnTo>
                    <a:cubicBezTo>
                      <a:pt x="1351750" y="2265081"/>
                      <a:pt x="1357557" y="2258533"/>
                      <a:pt x="1359923" y="2255205"/>
                    </a:cubicBezTo>
                    <a:lnTo>
                      <a:pt x="1359923" y="2255956"/>
                    </a:lnTo>
                    <a:cubicBezTo>
                      <a:pt x="1359923" y="2255634"/>
                      <a:pt x="1360030" y="2255205"/>
                      <a:pt x="1360245" y="2254775"/>
                    </a:cubicBezTo>
                    <a:lnTo>
                      <a:pt x="1359923" y="2255205"/>
                    </a:lnTo>
                    <a:cubicBezTo>
                      <a:pt x="1359923" y="2254775"/>
                      <a:pt x="1359923" y="2254346"/>
                      <a:pt x="1360353" y="2254453"/>
                    </a:cubicBezTo>
                    <a:lnTo>
                      <a:pt x="1360353" y="2254346"/>
                    </a:lnTo>
                    <a:cubicBezTo>
                      <a:pt x="1361751" y="2250911"/>
                      <a:pt x="1365622" y="2249193"/>
                      <a:pt x="1369171" y="2250481"/>
                    </a:cubicBezTo>
                    <a:cubicBezTo>
                      <a:pt x="1371645" y="2251340"/>
                      <a:pt x="1373688" y="2253487"/>
                      <a:pt x="1373580" y="2257566"/>
                    </a:cubicBezTo>
                    <a:cubicBezTo>
                      <a:pt x="1373580" y="2258318"/>
                      <a:pt x="1373150" y="2259928"/>
                      <a:pt x="1372075" y="2261860"/>
                    </a:cubicBezTo>
                    <a:cubicBezTo>
                      <a:pt x="1370031" y="2265510"/>
                      <a:pt x="1363902" y="2274313"/>
                      <a:pt x="1363579" y="2274742"/>
                    </a:cubicBezTo>
                    <a:close/>
                    <a:moveTo>
                      <a:pt x="1313787" y="1026275"/>
                    </a:moveTo>
                    <a:lnTo>
                      <a:pt x="1313572" y="1025953"/>
                    </a:lnTo>
                    <a:cubicBezTo>
                      <a:pt x="1314325" y="1025953"/>
                      <a:pt x="1314970" y="1026060"/>
                      <a:pt x="1314755" y="1026489"/>
                    </a:cubicBezTo>
                    <a:cubicBezTo>
                      <a:pt x="1314433" y="1026382"/>
                      <a:pt x="1314110" y="1026382"/>
                      <a:pt x="1313787" y="1026275"/>
                    </a:cubicBezTo>
                    <a:close/>
                    <a:moveTo>
                      <a:pt x="944813" y="524311"/>
                    </a:moveTo>
                    <a:lnTo>
                      <a:pt x="945135" y="524848"/>
                    </a:lnTo>
                    <a:cubicBezTo>
                      <a:pt x="944813" y="525170"/>
                      <a:pt x="944598" y="524633"/>
                      <a:pt x="944383" y="523989"/>
                    </a:cubicBezTo>
                    <a:lnTo>
                      <a:pt x="944813" y="524311"/>
                    </a:lnTo>
                    <a:close/>
                    <a:moveTo>
                      <a:pt x="829098" y="444229"/>
                    </a:moveTo>
                    <a:cubicBezTo>
                      <a:pt x="809203" y="433709"/>
                      <a:pt x="788233" y="422544"/>
                      <a:pt x="767369" y="411380"/>
                    </a:cubicBezTo>
                    <a:cubicBezTo>
                      <a:pt x="746399" y="400323"/>
                      <a:pt x="725428" y="389266"/>
                      <a:pt x="705748" y="378424"/>
                    </a:cubicBezTo>
                    <a:cubicBezTo>
                      <a:pt x="669830" y="358672"/>
                      <a:pt x="637890" y="339993"/>
                      <a:pt x="616919" y="324428"/>
                    </a:cubicBezTo>
                    <a:cubicBezTo>
                      <a:pt x="613801" y="321959"/>
                      <a:pt x="609391" y="322495"/>
                      <a:pt x="606918" y="325608"/>
                    </a:cubicBezTo>
                    <a:cubicBezTo>
                      <a:pt x="604552" y="328722"/>
                      <a:pt x="605090" y="333230"/>
                      <a:pt x="608208" y="335592"/>
                    </a:cubicBezTo>
                    <a:cubicBezTo>
                      <a:pt x="627028" y="350836"/>
                      <a:pt x="654881" y="369085"/>
                      <a:pt x="686713" y="388085"/>
                    </a:cubicBezTo>
                    <a:cubicBezTo>
                      <a:pt x="703920" y="398284"/>
                      <a:pt x="722310" y="408804"/>
                      <a:pt x="741022" y="419109"/>
                    </a:cubicBezTo>
                    <a:cubicBezTo>
                      <a:pt x="765864" y="432635"/>
                      <a:pt x="791459" y="445839"/>
                      <a:pt x="815763" y="458184"/>
                    </a:cubicBezTo>
                    <a:cubicBezTo>
                      <a:pt x="862651" y="481908"/>
                      <a:pt x="904915" y="502197"/>
                      <a:pt x="928252" y="514650"/>
                    </a:cubicBezTo>
                    <a:cubicBezTo>
                      <a:pt x="936102" y="518836"/>
                      <a:pt x="941694" y="521950"/>
                      <a:pt x="944383" y="523989"/>
                    </a:cubicBezTo>
                    <a:cubicBezTo>
                      <a:pt x="944275" y="523560"/>
                      <a:pt x="944275" y="523023"/>
                      <a:pt x="944275" y="522594"/>
                    </a:cubicBezTo>
                    <a:cubicBezTo>
                      <a:pt x="944383" y="523238"/>
                      <a:pt x="944598" y="523775"/>
                      <a:pt x="944813" y="524311"/>
                    </a:cubicBezTo>
                    <a:lnTo>
                      <a:pt x="945135" y="524633"/>
                    </a:lnTo>
                    <a:cubicBezTo>
                      <a:pt x="945243" y="524633"/>
                      <a:pt x="945458" y="524741"/>
                      <a:pt x="945350" y="524741"/>
                    </a:cubicBezTo>
                    <a:cubicBezTo>
                      <a:pt x="945243" y="524848"/>
                      <a:pt x="945243" y="524848"/>
                      <a:pt x="945135" y="524848"/>
                    </a:cubicBezTo>
                    <a:cubicBezTo>
                      <a:pt x="945888" y="526029"/>
                      <a:pt x="946856" y="526888"/>
                      <a:pt x="948039" y="527424"/>
                    </a:cubicBezTo>
                    <a:cubicBezTo>
                      <a:pt x="948469" y="527639"/>
                      <a:pt x="948792" y="526888"/>
                      <a:pt x="949222" y="526995"/>
                    </a:cubicBezTo>
                    <a:cubicBezTo>
                      <a:pt x="949545" y="527424"/>
                      <a:pt x="949760" y="527746"/>
                      <a:pt x="950082" y="528176"/>
                    </a:cubicBezTo>
                    <a:cubicBezTo>
                      <a:pt x="993314" y="592263"/>
                      <a:pt x="1036330" y="655814"/>
                      <a:pt x="1079347" y="719150"/>
                    </a:cubicBezTo>
                    <a:cubicBezTo>
                      <a:pt x="1050096" y="710884"/>
                      <a:pt x="994067" y="694245"/>
                      <a:pt x="929649" y="670735"/>
                    </a:cubicBezTo>
                    <a:cubicBezTo>
                      <a:pt x="893838" y="657746"/>
                      <a:pt x="855769" y="642717"/>
                      <a:pt x="818559" y="625971"/>
                    </a:cubicBezTo>
                    <a:cubicBezTo>
                      <a:pt x="787695" y="612230"/>
                      <a:pt x="757476" y="597416"/>
                      <a:pt x="729945" y="581314"/>
                    </a:cubicBezTo>
                    <a:cubicBezTo>
                      <a:pt x="699296" y="563386"/>
                      <a:pt x="671873" y="544063"/>
                      <a:pt x="650580" y="523345"/>
                    </a:cubicBezTo>
                    <a:cubicBezTo>
                      <a:pt x="647891" y="520554"/>
                      <a:pt x="643374" y="520447"/>
                      <a:pt x="640578" y="523238"/>
                    </a:cubicBezTo>
                    <a:cubicBezTo>
                      <a:pt x="637674" y="526029"/>
                      <a:pt x="637674" y="530538"/>
                      <a:pt x="640471" y="533329"/>
                    </a:cubicBezTo>
                    <a:cubicBezTo>
                      <a:pt x="665850" y="559629"/>
                      <a:pt x="700049" y="584212"/>
                      <a:pt x="738549" y="606433"/>
                    </a:cubicBezTo>
                    <a:cubicBezTo>
                      <a:pt x="761347" y="619637"/>
                      <a:pt x="785759" y="632090"/>
                      <a:pt x="810709" y="643361"/>
                    </a:cubicBezTo>
                    <a:cubicBezTo>
                      <a:pt x="848240" y="660537"/>
                      <a:pt x="887063" y="675351"/>
                      <a:pt x="923412" y="688018"/>
                    </a:cubicBezTo>
                    <a:cubicBezTo>
                      <a:pt x="1003530" y="715714"/>
                      <a:pt x="1071389" y="732246"/>
                      <a:pt x="1091392" y="736862"/>
                    </a:cubicBezTo>
                    <a:cubicBezTo>
                      <a:pt x="1103867" y="755111"/>
                      <a:pt x="1116234" y="773897"/>
                      <a:pt x="1128709" y="792039"/>
                    </a:cubicBezTo>
                    <a:cubicBezTo>
                      <a:pt x="1142366" y="811792"/>
                      <a:pt x="1156347" y="831329"/>
                      <a:pt x="1170435" y="850759"/>
                    </a:cubicBezTo>
                    <a:cubicBezTo>
                      <a:pt x="1176779" y="859455"/>
                      <a:pt x="1183017" y="868257"/>
                      <a:pt x="1189362" y="876845"/>
                    </a:cubicBezTo>
                    <a:cubicBezTo>
                      <a:pt x="1166671" y="876952"/>
                      <a:pt x="1108706" y="864500"/>
                      <a:pt x="1105265" y="864178"/>
                    </a:cubicBezTo>
                    <a:cubicBezTo>
                      <a:pt x="1066012" y="860313"/>
                      <a:pt x="1026867" y="854624"/>
                      <a:pt x="988152" y="847324"/>
                    </a:cubicBezTo>
                    <a:cubicBezTo>
                      <a:pt x="962342" y="842386"/>
                      <a:pt x="936640" y="836804"/>
                      <a:pt x="911367" y="830041"/>
                    </a:cubicBezTo>
                    <a:cubicBezTo>
                      <a:pt x="869319" y="818662"/>
                      <a:pt x="828131" y="804277"/>
                      <a:pt x="788663" y="784954"/>
                    </a:cubicBezTo>
                    <a:cubicBezTo>
                      <a:pt x="785114" y="783237"/>
                      <a:pt x="780812" y="784632"/>
                      <a:pt x="779092" y="788068"/>
                    </a:cubicBezTo>
                    <a:cubicBezTo>
                      <a:pt x="777263" y="791610"/>
                      <a:pt x="778661" y="795904"/>
                      <a:pt x="782210" y="797622"/>
                    </a:cubicBezTo>
                    <a:cubicBezTo>
                      <a:pt x="832002" y="823922"/>
                      <a:pt x="884590" y="843030"/>
                      <a:pt x="938791" y="856449"/>
                    </a:cubicBezTo>
                    <a:cubicBezTo>
                      <a:pt x="960406" y="861709"/>
                      <a:pt x="982345" y="866110"/>
                      <a:pt x="1004391" y="869653"/>
                    </a:cubicBezTo>
                    <a:cubicBezTo>
                      <a:pt x="1037299" y="874913"/>
                      <a:pt x="1070529" y="878348"/>
                      <a:pt x="1103759" y="880924"/>
                    </a:cubicBezTo>
                    <a:cubicBezTo>
                      <a:pt x="1107200" y="881246"/>
                      <a:pt x="1167854" y="892089"/>
                      <a:pt x="1190545" y="891015"/>
                    </a:cubicBezTo>
                    <a:cubicBezTo>
                      <a:pt x="1194309" y="890800"/>
                      <a:pt x="1196137" y="889942"/>
                      <a:pt x="1198288" y="889190"/>
                    </a:cubicBezTo>
                    <a:cubicBezTo>
                      <a:pt x="1218721" y="917101"/>
                      <a:pt x="1239046" y="945012"/>
                      <a:pt x="1259156" y="973137"/>
                    </a:cubicBezTo>
                    <a:cubicBezTo>
                      <a:pt x="1258188" y="973352"/>
                      <a:pt x="1257866" y="973137"/>
                      <a:pt x="1256898" y="973459"/>
                    </a:cubicBezTo>
                    <a:cubicBezTo>
                      <a:pt x="1248295" y="976143"/>
                      <a:pt x="1235282" y="981940"/>
                      <a:pt x="1228292" y="983120"/>
                    </a:cubicBezTo>
                    <a:cubicBezTo>
                      <a:pt x="1214312" y="985589"/>
                      <a:pt x="1200331" y="987736"/>
                      <a:pt x="1186243" y="989561"/>
                    </a:cubicBezTo>
                    <a:cubicBezTo>
                      <a:pt x="1172263" y="991386"/>
                      <a:pt x="1158283" y="992889"/>
                      <a:pt x="1144195" y="993855"/>
                    </a:cubicBezTo>
                    <a:cubicBezTo>
                      <a:pt x="1125267" y="995143"/>
                      <a:pt x="1106340" y="995251"/>
                      <a:pt x="1087413" y="994607"/>
                    </a:cubicBezTo>
                    <a:cubicBezTo>
                      <a:pt x="1068485" y="993963"/>
                      <a:pt x="1049558" y="992567"/>
                      <a:pt x="1030738" y="990313"/>
                    </a:cubicBezTo>
                    <a:cubicBezTo>
                      <a:pt x="992884" y="985697"/>
                      <a:pt x="955459" y="977968"/>
                      <a:pt x="918895" y="967125"/>
                    </a:cubicBezTo>
                    <a:cubicBezTo>
                      <a:pt x="915131" y="965945"/>
                      <a:pt x="911153" y="968092"/>
                      <a:pt x="909969" y="971741"/>
                    </a:cubicBezTo>
                    <a:cubicBezTo>
                      <a:pt x="908787" y="975499"/>
                      <a:pt x="910830" y="979578"/>
                      <a:pt x="914594" y="980759"/>
                    </a:cubicBezTo>
                    <a:cubicBezTo>
                      <a:pt x="951588" y="993211"/>
                      <a:pt x="989658" y="1002980"/>
                      <a:pt x="1028265" y="1008669"/>
                    </a:cubicBezTo>
                    <a:cubicBezTo>
                      <a:pt x="1047622" y="1011460"/>
                      <a:pt x="1067195" y="1013285"/>
                      <a:pt x="1086875" y="1013930"/>
                    </a:cubicBezTo>
                    <a:cubicBezTo>
                      <a:pt x="1106447" y="1014466"/>
                      <a:pt x="1126020" y="1013822"/>
                      <a:pt x="1145700" y="1011997"/>
                    </a:cubicBezTo>
                    <a:cubicBezTo>
                      <a:pt x="1160111" y="1010709"/>
                      <a:pt x="1174521" y="1008777"/>
                      <a:pt x="1188824" y="1006415"/>
                    </a:cubicBezTo>
                    <a:cubicBezTo>
                      <a:pt x="1203020" y="1004053"/>
                      <a:pt x="1217108" y="1001262"/>
                      <a:pt x="1231195" y="998364"/>
                    </a:cubicBezTo>
                    <a:cubicBezTo>
                      <a:pt x="1237756" y="996968"/>
                      <a:pt x="1249155" y="991708"/>
                      <a:pt x="1258081" y="988166"/>
                    </a:cubicBezTo>
                    <a:cubicBezTo>
                      <a:pt x="1259264" y="987629"/>
                      <a:pt x="1260770" y="987092"/>
                      <a:pt x="1262060" y="986663"/>
                    </a:cubicBezTo>
                    <a:cubicBezTo>
                      <a:pt x="1262490" y="987092"/>
                      <a:pt x="1262920" y="987522"/>
                      <a:pt x="1263458" y="987844"/>
                    </a:cubicBezTo>
                    <a:cubicBezTo>
                      <a:pt x="1265394" y="988917"/>
                      <a:pt x="1267007" y="987200"/>
                      <a:pt x="1268943" y="986555"/>
                    </a:cubicBezTo>
                    <a:cubicBezTo>
                      <a:pt x="1270986" y="989561"/>
                      <a:pt x="1287117" y="1015218"/>
                      <a:pt x="1298086" y="1028958"/>
                    </a:cubicBezTo>
                    <a:cubicBezTo>
                      <a:pt x="1302388" y="1034218"/>
                      <a:pt x="1306260" y="1037868"/>
                      <a:pt x="1308625" y="1038942"/>
                    </a:cubicBezTo>
                    <a:cubicBezTo>
                      <a:pt x="1310991" y="1040123"/>
                      <a:pt x="1313035" y="1040123"/>
                      <a:pt x="1314648" y="1039586"/>
                    </a:cubicBezTo>
                    <a:cubicBezTo>
                      <a:pt x="1318304" y="1038620"/>
                      <a:pt x="1320455" y="1034863"/>
                      <a:pt x="1319487" y="1031320"/>
                    </a:cubicBezTo>
                    <a:cubicBezTo>
                      <a:pt x="1318842" y="1028958"/>
                      <a:pt x="1317014" y="1027241"/>
                      <a:pt x="1314863" y="1026489"/>
                    </a:cubicBezTo>
                    <a:cubicBezTo>
                      <a:pt x="1314863" y="1026597"/>
                      <a:pt x="1314863" y="1026704"/>
                      <a:pt x="1314755" y="1026704"/>
                    </a:cubicBezTo>
                    <a:cubicBezTo>
                      <a:pt x="1314540" y="1027026"/>
                      <a:pt x="1314217" y="1026811"/>
                      <a:pt x="1313895" y="1026275"/>
                    </a:cubicBezTo>
                    <a:cubicBezTo>
                      <a:pt x="1313035" y="1026167"/>
                      <a:pt x="1312067" y="1026167"/>
                      <a:pt x="1311099" y="1026489"/>
                    </a:cubicBezTo>
                    <a:cubicBezTo>
                      <a:pt x="1311529" y="1026382"/>
                      <a:pt x="1312712" y="1026060"/>
                      <a:pt x="1313680" y="1025953"/>
                    </a:cubicBezTo>
                    <a:cubicBezTo>
                      <a:pt x="1313357" y="1025631"/>
                      <a:pt x="1313035" y="1025094"/>
                      <a:pt x="1312712" y="1024772"/>
                    </a:cubicBezTo>
                    <a:cubicBezTo>
                      <a:pt x="1307980" y="1019619"/>
                      <a:pt x="1301098" y="1009743"/>
                      <a:pt x="1294860" y="1000296"/>
                    </a:cubicBezTo>
                    <a:cubicBezTo>
                      <a:pt x="1296258" y="999330"/>
                      <a:pt x="1298301" y="999652"/>
                      <a:pt x="1298732" y="997935"/>
                    </a:cubicBezTo>
                    <a:cubicBezTo>
                      <a:pt x="1302926" y="980437"/>
                      <a:pt x="1314110" y="940074"/>
                      <a:pt x="1322068" y="907332"/>
                    </a:cubicBezTo>
                    <a:cubicBezTo>
                      <a:pt x="1326154" y="890800"/>
                      <a:pt x="1329381" y="876201"/>
                      <a:pt x="1330671" y="867291"/>
                    </a:cubicBezTo>
                    <a:cubicBezTo>
                      <a:pt x="1333898" y="844748"/>
                      <a:pt x="1336156" y="815119"/>
                      <a:pt x="1337446" y="782163"/>
                    </a:cubicBezTo>
                    <a:cubicBezTo>
                      <a:pt x="1338199" y="764021"/>
                      <a:pt x="1338522" y="745021"/>
                      <a:pt x="1338629" y="725483"/>
                    </a:cubicBezTo>
                    <a:cubicBezTo>
                      <a:pt x="1338629" y="697358"/>
                      <a:pt x="1338092" y="668481"/>
                      <a:pt x="1337016" y="640677"/>
                    </a:cubicBezTo>
                    <a:cubicBezTo>
                      <a:pt x="1335188" y="591297"/>
                      <a:pt x="1331854" y="545459"/>
                      <a:pt x="1328198" y="513469"/>
                    </a:cubicBezTo>
                    <a:cubicBezTo>
                      <a:pt x="1327768" y="509497"/>
                      <a:pt x="1324326" y="506706"/>
                      <a:pt x="1320455" y="507135"/>
                    </a:cubicBezTo>
                    <a:cubicBezTo>
                      <a:pt x="1316476" y="507457"/>
                      <a:pt x="1313572" y="511000"/>
                      <a:pt x="1314002" y="514865"/>
                    </a:cubicBezTo>
                    <a:cubicBezTo>
                      <a:pt x="1317766" y="557160"/>
                      <a:pt x="1319379" y="623716"/>
                      <a:pt x="1319487" y="690273"/>
                    </a:cubicBezTo>
                    <a:cubicBezTo>
                      <a:pt x="1319487" y="720330"/>
                      <a:pt x="1319272" y="750281"/>
                      <a:pt x="1318519" y="777977"/>
                    </a:cubicBezTo>
                    <a:cubicBezTo>
                      <a:pt x="1317551" y="811684"/>
                      <a:pt x="1316153" y="842064"/>
                      <a:pt x="1313357" y="865037"/>
                    </a:cubicBezTo>
                    <a:cubicBezTo>
                      <a:pt x="1312282" y="873625"/>
                      <a:pt x="1309486" y="887687"/>
                      <a:pt x="1306044" y="903682"/>
                    </a:cubicBezTo>
                    <a:cubicBezTo>
                      <a:pt x="1299699" y="933310"/>
                      <a:pt x="1291311" y="968306"/>
                      <a:pt x="1286902" y="987951"/>
                    </a:cubicBezTo>
                    <a:cubicBezTo>
                      <a:pt x="1283783" y="982906"/>
                      <a:pt x="1281202" y="978827"/>
                      <a:pt x="1280664" y="978075"/>
                    </a:cubicBezTo>
                    <a:cubicBezTo>
                      <a:pt x="1259049" y="946622"/>
                      <a:pt x="1236680" y="915491"/>
                      <a:pt x="1214527" y="884359"/>
                    </a:cubicBezTo>
                    <a:cubicBezTo>
                      <a:pt x="1215279" y="883286"/>
                      <a:pt x="1217108" y="883393"/>
                      <a:pt x="1217215" y="881998"/>
                    </a:cubicBezTo>
                    <a:cubicBezTo>
                      <a:pt x="1217215" y="881998"/>
                      <a:pt x="1223022" y="802667"/>
                      <a:pt x="1226571" y="706482"/>
                    </a:cubicBezTo>
                    <a:cubicBezTo>
                      <a:pt x="1228077" y="668696"/>
                      <a:pt x="1229152" y="628332"/>
                      <a:pt x="1229367" y="589257"/>
                    </a:cubicBezTo>
                    <a:cubicBezTo>
                      <a:pt x="1229475" y="562098"/>
                      <a:pt x="1229152" y="535583"/>
                      <a:pt x="1228399" y="510893"/>
                    </a:cubicBezTo>
                    <a:cubicBezTo>
                      <a:pt x="1226894" y="460868"/>
                      <a:pt x="1223775" y="418143"/>
                      <a:pt x="1218506" y="393024"/>
                    </a:cubicBezTo>
                    <a:cubicBezTo>
                      <a:pt x="1217753" y="389159"/>
                      <a:pt x="1213989" y="386690"/>
                      <a:pt x="1210117" y="387441"/>
                    </a:cubicBezTo>
                    <a:cubicBezTo>
                      <a:pt x="1206246" y="388193"/>
                      <a:pt x="1203772" y="391950"/>
                      <a:pt x="1204526" y="395815"/>
                    </a:cubicBezTo>
                    <a:cubicBezTo>
                      <a:pt x="1209795" y="425228"/>
                      <a:pt x="1210978" y="479117"/>
                      <a:pt x="1210763" y="540414"/>
                    </a:cubicBezTo>
                    <a:cubicBezTo>
                      <a:pt x="1210548" y="566714"/>
                      <a:pt x="1210225" y="594410"/>
                      <a:pt x="1209687" y="622106"/>
                    </a:cubicBezTo>
                    <a:cubicBezTo>
                      <a:pt x="1209365" y="640463"/>
                      <a:pt x="1209150" y="658712"/>
                      <a:pt x="1208827" y="676639"/>
                    </a:cubicBezTo>
                    <a:cubicBezTo>
                      <a:pt x="1207321" y="763592"/>
                      <a:pt x="1204848" y="841312"/>
                      <a:pt x="1203988" y="869438"/>
                    </a:cubicBezTo>
                    <a:cubicBezTo>
                      <a:pt x="1192696" y="853550"/>
                      <a:pt x="1181404" y="837663"/>
                      <a:pt x="1170220" y="821668"/>
                    </a:cubicBezTo>
                    <a:cubicBezTo>
                      <a:pt x="1161078" y="808571"/>
                      <a:pt x="1152045" y="795475"/>
                      <a:pt x="1143119" y="782378"/>
                    </a:cubicBezTo>
                    <a:cubicBezTo>
                      <a:pt x="1115266" y="741478"/>
                      <a:pt x="1087520" y="699397"/>
                      <a:pt x="1059882" y="657746"/>
                    </a:cubicBezTo>
                    <a:cubicBezTo>
                      <a:pt x="1060528" y="657746"/>
                      <a:pt x="1061388" y="657961"/>
                      <a:pt x="1061926" y="657853"/>
                    </a:cubicBezTo>
                    <a:cubicBezTo>
                      <a:pt x="1063001" y="657639"/>
                      <a:pt x="1066227" y="657102"/>
                      <a:pt x="1067410" y="652701"/>
                    </a:cubicBezTo>
                    <a:cubicBezTo>
                      <a:pt x="1067518" y="652056"/>
                      <a:pt x="1067840" y="650768"/>
                      <a:pt x="1067948" y="648621"/>
                    </a:cubicBezTo>
                    <a:cubicBezTo>
                      <a:pt x="1068163" y="647118"/>
                      <a:pt x="1067840" y="645723"/>
                      <a:pt x="1067087" y="644435"/>
                    </a:cubicBezTo>
                    <a:cubicBezTo>
                      <a:pt x="1066872" y="633270"/>
                      <a:pt x="1067410" y="609976"/>
                      <a:pt x="1067410" y="599778"/>
                    </a:cubicBezTo>
                    <a:cubicBezTo>
                      <a:pt x="1067410" y="582924"/>
                      <a:pt x="1066980" y="566070"/>
                      <a:pt x="1066334" y="549216"/>
                    </a:cubicBezTo>
                    <a:cubicBezTo>
                      <a:pt x="1065582" y="532470"/>
                      <a:pt x="1064614" y="515616"/>
                      <a:pt x="1063539" y="498870"/>
                    </a:cubicBezTo>
                    <a:cubicBezTo>
                      <a:pt x="1061818" y="475575"/>
                      <a:pt x="1059667" y="451743"/>
                      <a:pt x="1056548" y="427912"/>
                    </a:cubicBezTo>
                    <a:cubicBezTo>
                      <a:pt x="1053430" y="404403"/>
                      <a:pt x="1049451" y="380893"/>
                      <a:pt x="1044719" y="357491"/>
                    </a:cubicBezTo>
                    <a:cubicBezTo>
                      <a:pt x="1035148" y="310258"/>
                      <a:pt x="1022350" y="263775"/>
                      <a:pt x="1006541" y="219870"/>
                    </a:cubicBezTo>
                    <a:cubicBezTo>
                      <a:pt x="1005144" y="216113"/>
                      <a:pt x="1001164" y="214073"/>
                      <a:pt x="997401" y="215361"/>
                    </a:cubicBezTo>
                    <a:cubicBezTo>
                      <a:pt x="993637" y="216649"/>
                      <a:pt x="991701" y="220729"/>
                      <a:pt x="992991" y="224378"/>
                    </a:cubicBezTo>
                    <a:cubicBezTo>
                      <a:pt x="1007187" y="268177"/>
                      <a:pt x="1017941" y="314337"/>
                      <a:pt x="1026437" y="360926"/>
                    </a:cubicBezTo>
                    <a:cubicBezTo>
                      <a:pt x="1030631" y="384114"/>
                      <a:pt x="1034180" y="407301"/>
                      <a:pt x="1037299" y="430381"/>
                    </a:cubicBezTo>
                    <a:cubicBezTo>
                      <a:pt x="1040417" y="453890"/>
                      <a:pt x="1043213" y="477292"/>
                      <a:pt x="1045149" y="500372"/>
                    </a:cubicBezTo>
                    <a:cubicBezTo>
                      <a:pt x="1046977" y="520232"/>
                      <a:pt x="1048590" y="540199"/>
                      <a:pt x="1049881" y="560166"/>
                    </a:cubicBezTo>
                    <a:cubicBezTo>
                      <a:pt x="1050633" y="573477"/>
                      <a:pt x="1051386" y="586681"/>
                      <a:pt x="1051817" y="599992"/>
                    </a:cubicBezTo>
                    <a:cubicBezTo>
                      <a:pt x="1052139" y="611156"/>
                      <a:pt x="1052462" y="637564"/>
                      <a:pt x="1053107" y="647655"/>
                    </a:cubicBezTo>
                    <a:cubicBezTo>
                      <a:pt x="1053430" y="647333"/>
                      <a:pt x="1053860" y="647011"/>
                      <a:pt x="1054397" y="646689"/>
                    </a:cubicBezTo>
                    <a:cubicBezTo>
                      <a:pt x="1054290" y="646904"/>
                      <a:pt x="1054290" y="647011"/>
                      <a:pt x="1054290" y="647226"/>
                    </a:cubicBezTo>
                    <a:cubicBezTo>
                      <a:pt x="1054182" y="648085"/>
                      <a:pt x="1054290" y="648943"/>
                      <a:pt x="1053967" y="649051"/>
                    </a:cubicBezTo>
                    <a:cubicBezTo>
                      <a:pt x="1024824" y="605038"/>
                      <a:pt x="995680" y="561454"/>
                      <a:pt x="966106" y="517334"/>
                    </a:cubicBezTo>
                    <a:cubicBezTo>
                      <a:pt x="958148" y="505633"/>
                      <a:pt x="949867" y="494146"/>
                      <a:pt x="941909" y="482338"/>
                    </a:cubicBezTo>
                    <a:cubicBezTo>
                      <a:pt x="942985" y="480942"/>
                      <a:pt x="945135" y="480406"/>
                      <a:pt x="944920" y="478581"/>
                    </a:cubicBezTo>
                    <a:cubicBezTo>
                      <a:pt x="941909" y="444766"/>
                      <a:pt x="928359" y="392057"/>
                      <a:pt x="911367" y="338168"/>
                    </a:cubicBezTo>
                    <a:cubicBezTo>
                      <a:pt x="907066" y="324535"/>
                      <a:pt x="902442" y="310794"/>
                      <a:pt x="897817" y="297268"/>
                    </a:cubicBezTo>
                    <a:cubicBezTo>
                      <a:pt x="892978" y="283528"/>
                      <a:pt x="888031" y="269894"/>
                      <a:pt x="883084" y="256905"/>
                    </a:cubicBezTo>
                    <a:cubicBezTo>
                      <a:pt x="857919" y="190349"/>
                      <a:pt x="834690" y="137319"/>
                      <a:pt x="834690" y="137319"/>
                    </a:cubicBezTo>
                    <a:cubicBezTo>
                      <a:pt x="833185" y="133669"/>
                      <a:pt x="829098" y="131844"/>
                      <a:pt x="825442" y="133347"/>
                    </a:cubicBezTo>
                    <a:cubicBezTo>
                      <a:pt x="821785" y="134850"/>
                      <a:pt x="820065" y="139036"/>
                      <a:pt x="821463" y="142686"/>
                    </a:cubicBezTo>
                    <a:cubicBezTo>
                      <a:pt x="821463" y="142686"/>
                      <a:pt x="834906" y="178004"/>
                      <a:pt x="852435" y="227062"/>
                    </a:cubicBezTo>
                    <a:cubicBezTo>
                      <a:pt x="858780" y="244453"/>
                      <a:pt x="865447" y="263561"/>
                      <a:pt x="872438" y="283528"/>
                    </a:cubicBezTo>
                    <a:cubicBezTo>
                      <a:pt x="876847" y="295873"/>
                      <a:pt x="881256" y="308433"/>
                      <a:pt x="885665" y="321100"/>
                    </a:cubicBezTo>
                    <a:cubicBezTo>
                      <a:pt x="892225" y="340208"/>
                      <a:pt x="898785" y="359316"/>
                      <a:pt x="904807" y="377780"/>
                    </a:cubicBezTo>
                    <a:cubicBezTo>
                      <a:pt x="915131" y="409555"/>
                      <a:pt x="922659" y="437788"/>
                      <a:pt x="927499" y="461620"/>
                    </a:cubicBezTo>
                    <a:cubicBezTo>
                      <a:pt x="900183" y="421793"/>
                      <a:pt x="873083" y="381752"/>
                      <a:pt x="844907" y="342570"/>
                    </a:cubicBezTo>
                    <a:cubicBezTo>
                      <a:pt x="775650" y="245956"/>
                      <a:pt x="703167" y="151918"/>
                      <a:pt x="625630" y="63677"/>
                    </a:cubicBezTo>
                    <a:cubicBezTo>
                      <a:pt x="623157" y="60671"/>
                      <a:pt x="618640" y="60349"/>
                      <a:pt x="615629" y="62926"/>
                    </a:cubicBezTo>
                    <a:cubicBezTo>
                      <a:pt x="612618" y="65502"/>
                      <a:pt x="612295" y="70011"/>
                      <a:pt x="614876" y="73017"/>
                    </a:cubicBezTo>
                    <a:cubicBezTo>
                      <a:pt x="691015" y="161794"/>
                      <a:pt x="761778" y="256368"/>
                      <a:pt x="829959" y="353090"/>
                    </a:cubicBezTo>
                    <a:cubicBezTo>
                      <a:pt x="863942" y="401289"/>
                      <a:pt x="897065" y="450241"/>
                      <a:pt x="930080" y="498977"/>
                    </a:cubicBezTo>
                    <a:cubicBezTo>
                      <a:pt x="927283" y="497367"/>
                      <a:pt x="925025" y="495971"/>
                      <a:pt x="921799" y="494254"/>
                    </a:cubicBezTo>
                    <a:cubicBezTo>
                      <a:pt x="898785" y="481372"/>
                      <a:pt x="865662" y="463767"/>
                      <a:pt x="829098" y="444229"/>
                    </a:cubicBezTo>
                    <a:close/>
                    <a:moveTo>
                      <a:pt x="1260555" y="979578"/>
                    </a:moveTo>
                    <a:cubicBezTo>
                      <a:pt x="1260662" y="979148"/>
                      <a:pt x="1260877" y="978827"/>
                      <a:pt x="1261092" y="978397"/>
                    </a:cubicBezTo>
                    <a:cubicBezTo>
                      <a:pt x="1261199" y="978290"/>
                      <a:pt x="1261307" y="978182"/>
                      <a:pt x="1261199" y="978182"/>
                    </a:cubicBezTo>
                    <a:cubicBezTo>
                      <a:pt x="1260339" y="977753"/>
                      <a:pt x="1260339" y="978504"/>
                      <a:pt x="1260555" y="979578"/>
                    </a:cubicBezTo>
                    <a:close/>
                    <a:moveTo>
                      <a:pt x="1479078" y="1104317"/>
                    </a:moveTo>
                    <a:cubicBezTo>
                      <a:pt x="1476175" y="1103136"/>
                      <a:pt x="1474885" y="1101204"/>
                      <a:pt x="1474239" y="1099594"/>
                    </a:cubicBezTo>
                    <a:cubicBezTo>
                      <a:pt x="1473164" y="1097018"/>
                      <a:pt x="1473379" y="1093690"/>
                      <a:pt x="1476175" y="1090362"/>
                    </a:cubicBezTo>
                    <a:cubicBezTo>
                      <a:pt x="1478756" y="1087356"/>
                      <a:pt x="1486284" y="1083277"/>
                      <a:pt x="1488865" y="1079949"/>
                    </a:cubicBezTo>
                    <a:lnTo>
                      <a:pt x="1510051" y="1052146"/>
                    </a:lnTo>
                    <a:lnTo>
                      <a:pt x="1571134" y="966052"/>
                    </a:lnTo>
                    <a:cubicBezTo>
                      <a:pt x="1574575" y="961436"/>
                      <a:pt x="1578124" y="956820"/>
                      <a:pt x="1581565" y="952204"/>
                    </a:cubicBezTo>
                    <a:cubicBezTo>
                      <a:pt x="1580060" y="952955"/>
                      <a:pt x="1578554" y="953385"/>
                      <a:pt x="1576941" y="953063"/>
                    </a:cubicBezTo>
                    <a:cubicBezTo>
                      <a:pt x="1575758" y="952848"/>
                      <a:pt x="1574360" y="952097"/>
                      <a:pt x="1573070" y="950486"/>
                    </a:cubicBezTo>
                    <a:cubicBezTo>
                      <a:pt x="1572747" y="950057"/>
                      <a:pt x="1571994" y="948984"/>
                      <a:pt x="1571672" y="947051"/>
                    </a:cubicBezTo>
                    <a:cubicBezTo>
                      <a:pt x="1571242" y="944797"/>
                      <a:pt x="1570596" y="936424"/>
                      <a:pt x="1569844" y="933096"/>
                    </a:cubicBezTo>
                    <a:cubicBezTo>
                      <a:pt x="1568338" y="926333"/>
                      <a:pt x="1566832" y="919570"/>
                      <a:pt x="1565219" y="912914"/>
                    </a:cubicBezTo>
                    <a:cubicBezTo>
                      <a:pt x="1564144" y="908513"/>
                      <a:pt x="1562961" y="904112"/>
                      <a:pt x="1561670" y="899818"/>
                    </a:cubicBezTo>
                    <a:cubicBezTo>
                      <a:pt x="1555325" y="878455"/>
                      <a:pt x="1548765" y="857093"/>
                      <a:pt x="1542851" y="835623"/>
                    </a:cubicBezTo>
                    <a:cubicBezTo>
                      <a:pt x="1538979" y="821238"/>
                      <a:pt x="1535322" y="806746"/>
                      <a:pt x="1531989" y="792039"/>
                    </a:cubicBezTo>
                    <a:cubicBezTo>
                      <a:pt x="1525536" y="762304"/>
                      <a:pt x="1520052" y="730099"/>
                      <a:pt x="1517041" y="697036"/>
                    </a:cubicBezTo>
                    <a:cubicBezTo>
                      <a:pt x="1514997" y="675888"/>
                      <a:pt x="1514029" y="654311"/>
                      <a:pt x="1514029" y="632841"/>
                    </a:cubicBezTo>
                    <a:cubicBezTo>
                      <a:pt x="1514244" y="577449"/>
                      <a:pt x="1521557" y="522379"/>
                      <a:pt x="1538764" y="474072"/>
                    </a:cubicBezTo>
                    <a:cubicBezTo>
                      <a:pt x="1540055" y="470315"/>
                      <a:pt x="1544033" y="468275"/>
                      <a:pt x="1547797" y="469563"/>
                    </a:cubicBezTo>
                    <a:cubicBezTo>
                      <a:pt x="1551561" y="470852"/>
                      <a:pt x="1553497" y="474931"/>
                      <a:pt x="1552314" y="478581"/>
                    </a:cubicBezTo>
                    <a:cubicBezTo>
                      <a:pt x="1539947" y="516582"/>
                      <a:pt x="1534355" y="558556"/>
                      <a:pt x="1532957" y="601388"/>
                    </a:cubicBezTo>
                    <a:cubicBezTo>
                      <a:pt x="1531881" y="632626"/>
                      <a:pt x="1533387" y="664294"/>
                      <a:pt x="1536291" y="695211"/>
                    </a:cubicBezTo>
                    <a:cubicBezTo>
                      <a:pt x="1539302" y="727630"/>
                      <a:pt x="1543818" y="759083"/>
                      <a:pt x="1549733" y="788389"/>
                    </a:cubicBezTo>
                    <a:cubicBezTo>
                      <a:pt x="1552637" y="802774"/>
                      <a:pt x="1555971" y="817052"/>
                      <a:pt x="1559519" y="831329"/>
                    </a:cubicBezTo>
                    <a:cubicBezTo>
                      <a:pt x="1564789" y="852799"/>
                      <a:pt x="1570596" y="874269"/>
                      <a:pt x="1576403" y="895631"/>
                    </a:cubicBezTo>
                    <a:cubicBezTo>
                      <a:pt x="1577586" y="900247"/>
                      <a:pt x="1578662" y="904863"/>
                      <a:pt x="1579737" y="909586"/>
                    </a:cubicBezTo>
                    <a:cubicBezTo>
                      <a:pt x="1581135" y="916349"/>
                      <a:pt x="1582426" y="923220"/>
                      <a:pt x="1583716" y="930090"/>
                    </a:cubicBezTo>
                    <a:cubicBezTo>
                      <a:pt x="1584146" y="932237"/>
                      <a:pt x="1583716" y="937390"/>
                      <a:pt x="1583824" y="940932"/>
                    </a:cubicBezTo>
                    <a:cubicBezTo>
                      <a:pt x="1584576" y="941791"/>
                      <a:pt x="1585222" y="942757"/>
                      <a:pt x="1585437" y="943938"/>
                    </a:cubicBezTo>
                    <a:cubicBezTo>
                      <a:pt x="1585114" y="943294"/>
                      <a:pt x="1584146" y="942542"/>
                      <a:pt x="1584039" y="942328"/>
                    </a:cubicBezTo>
                    <a:lnTo>
                      <a:pt x="1583932" y="942220"/>
                    </a:lnTo>
                    <a:cubicBezTo>
                      <a:pt x="1584146" y="943831"/>
                      <a:pt x="1584469" y="944797"/>
                      <a:pt x="1585222" y="944689"/>
                    </a:cubicBezTo>
                    <a:cubicBezTo>
                      <a:pt x="1585437" y="944689"/>
                      <a:pt x="1585545" y="944582"/>
                      <a:pt x="1585545" y="944475"/>
                    </a:cubicBezTo>
                    <a:cubicBezTo>
                      <a:pt x="1585652" y="945012"/>
                      <a:pt x="1585652" y="945656"/>
                      <a:pt x="1585652" y="946192"/>
                    </a:cubicBezTo>
                    <a:cubicBezTo>
                      <a:pt x="1585545" y="947373"/>
                      <a:pt x="1585114" y="947159"/>
                      <a:pt x="1584792" y="947910"/>
                    </a:cubicBezTo>
                    <a:cubicBezTo>
                      <a:pt x="1605010" y="920643"/>
                      <a:pt x="1625335" y="893377"/>
                      <a:pt x="1645983" y="866432"/>
                    </a:cubicBezTo>
                    <a:cubicBezTo>
                      <a:pt x="1657275" y="851833"/>
                      <a:pt x="1668674" y="837233"/>
                      <a:pt x="1680073" y="822634"/>
                    </a:cubicBezTo>
                    <a:cubicBezTo>
                      <a:pt x="1677922" y="813187"/>
                      <a:pt x="1668996" y="794186"/>
                      <a:pt x="1667921" y="790000"/>
                    </a:cubicBezTo>
                    <a:cubicBezTo>
                      <a:pt x="1663297" y="771106"/>
                      <a:pt x="1659533" y="751784"/>
                      <a:pt x="1656844" y="732461"/>
                    </a:cubicBezTo>
                    <a:cubicBezTo>
                      <a:pt x="1654048" y="712923"/>
                      <a:pt x="1652328" y="693386"/>
                      <a:pt x="1651467" y="673956"/>
                    </a:cubicBezTo>
                    <a:cubicBezTo>
                      <a:pt x="1650607" y="651198"/>
                      <a:pt x="1651037" y="628332"/>
                      <a:pt x="1652865" y="605574"/>
                    </a:cubicBezTo>
                    <a:cubicBezTo>
                      <a:pt x="1654693" y="583031"/>
                      <a:pt x="1657705" y="560488"/>
                      <a:pt x="1661684" y="538052"/>
                    </a:cubicBezTo>
                    <a:cubicBezTo>
                      <a:pt x="1666308" y="511322"/>
                      <a:pt x="1672438" y="484807"/>
                      <a:pt x="1679213" y="458506"/>
                    </a:cubicBezTo>
                    <a:cubicBezTo>
                      <a:pt x="1689322" y="419002"/>
                      <a:pt x="1701259" y="379927"/>
                      <a:pt x="1712873" y="341711"/>
                    </a:cubicBezTo>
                    <a:cubicBezTo>
                      <a:pt x="1714056" y="337954"/>
                      <a:pt x="1717928" y="335807"/>
                      <a:pt x="1721799" y="336880"/>
                    </a:cubicBezTo>
                    <a:cubicBezTo>
                      <a:pt x="1725563" y="337954"/>
                      <a:pt x="1727714" y="341926"/>
                      <a:pt x="1726639" y="345683"/>
                    </a:cubicBezTo>
                    <a:cubicBezTo>
                      <a:pt x="1716207" y="384006"/>
                      <a:pt x="1705668" y="423189"/>
                      <a:pt x="1696420" y="462693"/>
                    </a:cubicBezTo>
                    <a:cubicBezTo>
                      <a:pt x="1690397" y="488779"/>
                      <a:pt x="1684913" y="514972"/>
                      <a:pt x="1680504" y="541272"/>
                    </a:cubicBezTo>
                    <a:cubicBezTo>
                      <a:pt x="1676847" y="563172"/>
                      <a:pt x="1673836" y="585178"/>
                      <a:pt x="1671900" y="607185"/>
                    </a:cubicBezTo>
                    <a:cubicBezTo>
                      <a:pt x="1669965" y="629299"/>
                      <a:pt x="1668889" y="651305"/>
                      <a:pt x="1669427" y="673419"/>
                    </a:cubicBezTo>
                    <a:cubicBezTo>
                      <a:pt x="1669749" y="692312"/>
                      <a:pt x="1671040" y="711313"/>
                      <a:pt x="1673191" y="730314"/>
                    </a:cubicBezTo>
                    <a:cubicBezTo>
                      <a:pt x="1675342" y="749315"/>
                      <a:pt x="1678460" y="768208"/>
                      <a:pt x="1682439" y="786672"/>
                    </a:cubicBezTo>
                    <a:cubicBezTo>
                      <a:pt x="1683084" y="789678"/>
                      <a:pt x="1687171" y="799983"/>
                      <a:pt x="1690505" y="809323"/>
                    </a:cubicBezTo>
                    <a:cubicBezTo>
                      <a:pt x="1713949" y="779265"/>
                      <a:pt x="1737285" y="749207"/>
                      <a:pt x="1760837" y="719150"/>
                    </a:cubicBezTo>
                    <a:cubicBezTo>
                      <a:pt x="1796433" y="673848"/>
                      <a:pt x="1830954" y="627796"/>
                      <a:pt x="1865582" y="581850"/>
                    </a:cubicBezTo>
                    <a:cubicBezTo>
                      <a:pt x="1864830" y="579918"/>
                      <a:pt x="1864292" y="577986"/>
                      <a:pt x="1863646" y="575946"/>
                    </a:cubicBezTo>
                    <a:cubicBezTo>
                      <a:pt x="1862571" y="572618"/>
                      <a:pt x="1861926" y="569183"/>
                      <a:pt x="1861926" y="565855"/>
                    </a:cubicBezTo>
                    <a:cubicBezTo>
                      <a:pt x="1862571" y="546318"/>
                      <a:pt x="1862786" y="526780"/>
                      <a:pt x="1863431" y="507243"/>
                    </a:cubicBezTo>
                    <a:cubicBezTo>
                      <a:pt x="1863861" y="494146"/>
                      <a:pt x="1864507" y="481050"/>
                      <a:pt x="1865367" y="467953"/>
                    </a:cubicBezTo>
                    <a:cubicBezTo>
                      <a:pt x="1867625" y="438862"/>
                      <a:pt x="1870744" y="410092"/>
                      <a:pt x="1875369" y="381859"/>
                    </a:cubicBezTo>
                    <a:cubicBezTo>
                      <a:pt x="1878595" y="362751"/>
                      <a:pt x="1882359" y="343858"/>
                      <a:pt x="1886768" y="325072"/>
                    </a:cubicBezTo>
                    <a:cubicBezTo>
                      <a:pt x="1897845" y="278482"/>
                      <a:pt x="1912578" y="232859"/>
                      <a:pt x="1930752" y="187450"/>
                    </a:cubicBezTo>
                    <a:cubicBezTo>
                      <a:pt x="1932150" y="183801"/>
                      <a:pt x="1936237" y="181976"/>
                      <a:pt x="1940001" y="183371"/>
                    </a:cubicBezTo>
                    <a:cubicBezTo>
                      <a:pt x="1943657" y="184767"/>
                      <a:pt x="1945486" y="188846"/>
                      <a:pt x="1944087" y="192496"/>
                    </a:cubicBezTo>
                    <a:cubicBezTo>
                      <a:pt x="1927634" y="237797"/>
                      <a:pt x="1914944" y="283206"/>
                      <a:pt x="1905050" y="329151"/>
                    </a:cubicBezTo>
                    <a:cubicBezTo>
                      <a:pt x="1901178" y="347722"/>
                      <a:pt x="1897630" y="366294"/>
                      <a:pt x="1894403" y="384972"/>
                    </a:cubicBezTo>
                    <a:cubicBezTo>
                      <a:pt x="1889779" y="412776"/>
                      <a:pt x="1885800" y="440901"/>
                      <a:pt x="1883111" y="469456"/>
                    </a:cubicBezTo>
                    <a:cubicBezTo>
                      <a:pt x="1881821" y="482338"/>
                      <a:pt x="1880853" y="495220"/>
                      <a:pt x="1880100" y="508102"/>
                    </a:cubicBezTo>
                    <a:cubicBezTo>
                      <a:pt x="1878810" y="527532"/>
                      <a:pt x="1877842" y="547069"/>
                      <a:pt x="1876659" y="566499"/>
                    </a:cubicBezTo>
                    <a:cubicBezTo>
                      <a:pt x="1876659" y="566714"/>
                      <a:pt x="1876874" y="567036"/>
                      <a:pt x="1876874" y="567251"/>
                    </a:cubicBezTo>
                    <a:cubicBezTo>
                      <a:pt x="1889564" y="550504"/>
                      <a:pt x="1902576" y="533865"/>
                      <a:pt x="1915159" y="517012"/>
                    </a:cubicBezTo>
                    <a:cubicBezTo>
                      <a:pt x="1944840" y="477722"/>
                      <a:pt x="1975059" y="438862"/>
                      <a:pt x="2004741" y="399572"/>
                    </a:cubicBezTo>
                    <a:cubicBezTo>
                      <a:pt x="2004741" y="398069"/>
                      <a:pt x="2003235" y="396673"/>
                      <a:pt x="2004310" y="395493"/>
                    </a:cubicBezTo>
                    <a:cubicBezTo>
                      <a:pt x="2008720" y="389696"/>
                      <a:pt x="2011623" y="381215"/>
                      <a:pt x="2013989" y="371769"/>
                    </a:cubicBezTo>
                    <a:cubicBezTo>
                      <a:pt x="2019689" y="349333"/>
                      <a:pt x="2021840" y="321744"/>
                      <a:pt x="2025604" y="305856"/>
                    </a:cubicBezTo>
                    <a:cubicBezTo>
                      <a:pt x="2030335" y="286963"/>
                      <a:pt x="2035175" y="268069"/>
                      <a:pt x="2040767" y="249391"/>
                    </a:cubicBezTo>
                    <a:cubicBezTo>
                      <a:pt x="2044531" y="236938"/>
                      <a:pt x="2048510" y="224593"/>
                      <a:pt x="2052812" y="212355"/>
                    </a:cubicBezTo>
                    <a:cubicBezTo>
                      <a:pt x="2063673" y="181654"/>
                      <a:pt x="2076040" y="151489"/>
                      <a:pt x="2089806" y="122075"/>
                    </a:cubicBezTo>
                    <a:cubicBezTo>
                      <a:pt x="2091419" y="118425"/>
                      <a:pt x="2095613" y="116815"/>
                      <a:pt x="2099270" y="118425"/>
                    </a:cubicBezTo>
                    <a:cubicBezTo>
                      <a:pt x="2102818" y="119928"/>
                      <a:pt x="2104539" y="124115"/>
                      <a:pt x="2102926" y="127765"/>
                    </a:cubicBezTo>
                    <a:cubicBezTo>
                      <a:pt x="2093140" y="151489"/>
                      <a:pt x="2084537" y="175642"/>
                      <a:pt x="2076471" y="199903"/>
                    </a:cubicBezTo>
                    <a:cubicBezTo>
                      <a:pt x="2070449" y="218152"/>
                      <a:pt x="2064857" y="236616"/>
                      <a:pt x="2059264" y="254973"/>
                    </a:cubicBezTo>
                    <a:cubicBezTo>
                      <a:pt x="2053780" y="273437"/>
                      <a:pt x="2048187" y="291901"/>
                      <a:pt x="2043133" y="310472"/>
                    </a:cubicBezTo>
                    <a:cubicBezTo>
                      <a:pt x="2039261" y="323784"/>
                      <a:pt x="2036035" y="345361"/>
                      <a:pt x="2031088" y="365220"/>
                    </a:cubicBezTo>
                    <a:cubicBezTo>
                      <a:pt x="2069588" y="314552"/>
                      <a:pt x="2107551" y="263561"/>
                      <a:pt x="2146910" y="213429"/>
                    </a:cubicBezTo>
                    <a:cubicBezTo>
                      <a:pt x="2203047" y="142042"/>
                      <a:pt x="2260582" y="71514"/>
                      <a:pt x="2320267" y="2488"/>
                    </a:cubicBezTo>
                    <a:cubicBezTo>
                      <a:pt x="2322848" y="-517"/>
                      <a:pt x="2327365" y="-839"/>
                      <a:pt x="2330376" y="1737"/>
                    </a:cubicBezTo>
                    <a:cubicBezTo>
                      <a:pt x="2333387" y="4313"/>
                      <a:pt x="2333710" y="8822"/>
                      <a:pt x="2331129" y="11720"/>
                    </a:cubicBezTo>
                    <a:cubicBezTo>
                      <a:pt x="2272304" y="81282"/>
                      <a:pt x="2215845" y="152240"/>
                      <a:pt x="2160461" y="223949"/>
                    </a:cubicBezTo>
                    <a:cubicBezTo>
                      <a:pt x="2082708" y="324642"/>
                      <a:pt x="2007214" y="426946"/>
                      <a:pt x="1930645" y="528713"/>
                    </a:cubicBezTo>
                    <a:cubicBezTo>
                      <a:pt x="1920321" y="542346"/>
                      <a:pt x="1909674" y="555764"/>
                      <a:pt x="1899350" y="569398"/>
                    </a:cubicBezTo>
                    <a:lnTo>
                      <a:pt x="1919890" y="561239"/>
                    </a:lnTo>
                    <a:cubicBezTo>
                      <a:pt x="1932903" y="555872"/>
                      <a:pt x="1945701" y="550290"/>
                      <a:pt x="1958498" y="544708"/>
                    </a:cubicBezTo>
                    <a:cubicBezTo>
                      <a:pt x="1971295" y="539018"/>
                      <a:pt x="1983985" y="533221"/>
                      <a:pt x="1996675" y="527317"/>
                    </a:cubicBezTo>
                    <a:cubicBezTo>
                      <a:pt x="2020980" y="516045"/>
                      <a:pt x="2045391" y="504344"/>
                      <a:pt x="2070018" y="492751"/>
                    </a:cubicBezTo>
                    <a:cubicBezTo>
                      <a:pt x="2094323" y="481157"/>
                      <a:pt x="2118735" y="469563"/>
                      <a:pt x="2142717" y="457326"/>
                    </a:cubicBezTo>
                    <a:cubicBezTo>
                      <a:pt x="2174979" y="441008"/>
                      <a:pt x="2206596" y="423940"/>
                      <a:pt x="2236815" y="405261"/>
                    </a:cubicBezTo>
                    <a:cubicBezTo>
                      <a:pt x="2240149" y="403114"/>
                      <a:pt x="2244558" y="404080"/>
                      <a:pt x="2246709" y="407301"/>
                    </a:cubicBezTo>
                    <a:cubicBezTo>
                      <a:pt x="2248860" y="410629"/>
                      <a:pt x="2247892" y="415030"/>
                      <a:pt x="2244558" y="417177"/>
                    </a:cubicBezTo>
                    <a:cubicBezTo>
                      <a:pt x="2207134" y="442189"/>
                      <a:pt x="2167558" y="465055"/>
                      <a:pt x="2127015" y="485988"/>
                    </a:cubicBezTo>
                    <a:cubicBezTo>
                      <a:pt x="2110884" y="494361"/>
                      <a:pt x="2094645" y="502412"/>
                      <a:pt x="2078299" y="510141"/>
                    </a:cubicBezTo>
                    <a:cubicBezTo>
                      <a:pt x="2053564" y="521842"/>
                      <a:pt x="2028722" y="532792"/>
                      <a:pt x="2004095" y="543634"/>
                    </a:cubicBezTo>
                    <a:cubicBezTo>
                      <a:pt x="1991191" y="549324"/>
                      <a:pt x="1978178" y="554798"/>
                      <a:pt x="1965058" y="560166"/>
                    </a:cubicBezTo>
                    <a:cubicBezTo>
                      <a:pt x="1951938" y="565426"/>
                      <a:pt x="1938818" y="570579"/>
                      <a:pt x="1925590" y="575517"/>
                    </a:cubicBezTo>
                    <a:lnTo>
                      <a:pt x="1896984" y="585607"/>
                    </a:lnTo>
                    <a:cubicBezTo>
                      <a:pt x="1894941" y="586252"/>
                      <a:pt x="1889779" y="586574"/>
                      <a:pt x="1886337" y="587325"/>
                    </a:cubicBezTo>
                    <a:cubicBezTo>
                      <a:pt x="1885800" y="587862"/>
                      <a:pt x="1885047" y="588291"/>
                      <a:pt x="1884402" y="588721"/>
                    </a:cubicBezTo>
                    <a:cubicBezTo>
                      <a:pt x="1882359" y="591297"/>
                      <a:pt x="1880315" y="593981"/>
                      <a:pt x="1878380" y="596557"/>
                    </a:cubicBezTo>
                    <a:cubicBezTo>
                      <a:pt x="1878272" y="596772"/>
                      <a:pt x="1878380" y="596986"/>
                      <a:pt x="1878165" y="597094"/>
                    </a:cubicBezTo>
                    <a:cubicBezTo>
                      <a:pt x="1878057" y="597201"/>
                      <a:pt x="1877949" y="597094"/>
                      <a:pt x="1877842" y="597094"/>
                    </a:cubicBezTo>
                    <a:cubicBezTo>
                      <a:pt x="1843751" y="641644"/>
                      <a:pt x="1809983" y="686301"/>
                      <a:pt x="1775140" y="730421"/>
                    </a:cubicBezTo>
                    <a:cubicBezTo>
                      <a:pt x="1752234" y="759191"/>
                      <a:pt x="1729543" y="787960"/>
                      <a:pt x="1706636" y="816730"/>
                    </a:cubicBezTo>
                    <a:cubicBezTo>
                      <a:pt x="1708679" y="816408"/>
                      <a:pt x="1711045" y="816086"/>
                      <a:pt x="1712443" y="815656"/>
                    </a:cubicBezTo>
                    <a:lnTo>
                      <a:pt x="1748039" y="803633"/>
                    </a:lnTo>
                    <a:lnTo>
                      <a:pt x="1853430" y="767564"/>
                    </a:lnTo>
                    <a:cubicBezTo>
                      <a:pt x="1885155" y="756400"/>
                      <a:pt x="1921826" y="745128"/>
                      <a:pt x="1960003" y="733212"/>
                    </a:cubicBezTo>
                    <a:cubicBezTo>
                      <a:pt x="1994740" y="722370"/>
                      <a:pt x="2030658" y="710776"/>
                      <a:pt x="2064857" y="697250"/>
                    </a:cubicBezTo>
                    <a:cubicBezTo>
                      <a:pt x="2113035" y="678035"/>
                      <a:pt x="2157772" y="655062"/>
                      <a:pt x="2190357" y="624468"/>
                    </a:cubicBezTo>
                    <a:cubicBezTo>
                      <a:pt x="2193153" y="621784"/>
                      <a:pt x="2197670" y="621784"/>
                      <a:pt x="2200359" y="624682"/>
                    </a:cubicBezTo>
                    <a:cubicBezTo>
                      <a:pt x="2203155" y="627474"/>
                      <a:pt x="2203047" y="631982"/>
                      <a:pt x="2200251" y="634666"/>
                    </a:cubicBezTo>
                    <a:cubicBezTo>
                      <a:pt x="2167128" y="667407"/>
                      <a:pt x="2121531" y="692956"/>
                      <a:pt x="2071739" y="713889"/>
                    </a:cubicBezTo>
                    <a:cubicBezTo>
                      <a:pt x="2037326" y="728274"/>
                      <a:pt x="2001084" y="740619"/>
                      <a:pt x="1965811" y="751676"/>
                    </a:cubicBezTo>
                    <a:cubicBezTo>
                      <a:pt x="1927741" y="763485"/>
                      <a:pt x="1890962" y="773683"/>
                      <a:pt x="1859345" y="784418"/>
                    </a:cubicBezTo>
                    <a:cubicBezTo>
                      <a:pt x="1845149" y="789141"/>
                      <a:pt x="1830954" y="793650"/>
                      <a:pt x="1816758" y="798158"/>
                    </a:cubicBezTo>
                    <a:cubicBezTo>
                      <a:pt x="1795465" y="804921"/>
                      <a:pt x="1774064" y="811470"/>
                      <a:pt x="1752771" y="818125"/>
                    </a:cubicBezTo>
                    <a:lnTo>
                      <a:pt x="1717068" y="829075"/>
                    </a:lnTo>
                    <a:cubicBezTo>
                      <a:pt x="1714809" y="829826"/>
                      <a:pt x="1708679" y="829289"/>
                      <a:pt x="1704808" y="829719"/>
                    </a:cubicBezTo>
                    <a:cubicBezTo>
                      <a:pt x="1704593" y="830900"/>
                      <a:pt x="1704055" y="831973"/>
                      <a:pt x="1703195" y="832832"/>
                    </a:cubicBezTo>
                    <a:cubicBezTo>
                      <a:pt x="1700721" y="835623"/>
                      <a:pt x="1696420" y="835730"/>
                      <a:pt x="1693623" y="833261"/>
                    </a:cubicBezTo>
                    <a:cubicBezTo>
                      <a:pt x="1682117" y="847753"/>
                      <a:pt x="1670610" y="862138"/>
                      <a:pt x="1659210" y="876630"/>
                    </a:cubicBezTo>
                    <a:cubicBezTo>
                      <a:pt x="1645875" y="893699"/>
                      <a:pt x="1632970" y="910875"/>
                      <a:pt x="1619742" y="928050"/>
                    </a:cubicBezTo>
                    <a:cubicBezTo>
                      <a:pt x="1629421" y="931271"/>
                      <a:pt x="1648456" y="935887"/>
                      <a:pt x="1651682" y="935887"/>
                    </a:cubicBezTo>
                    <a:cubicBezTo>
                      <a:pt x="1667921" y="936746"/>
                      <a:pt x="1684160" y="937282"/>
                      <a:pt x="1700398" y="937497"/>
                    </a:cubicBezTo>
                    <a:cubicBezTo>
                      <a:pt x="1716637" y="937712"/>
                      <a:pt x="1732876" y="937604"/>
                      <a:pt x="1749008" y="937068"/>
                    </a:cubicBezTo>
                    <a:cubicBezTo>
                      <a:pt x="1778474" y="936102"/>
                      <a:pt x="1808908" y="933847"/>
                      <a:pt x="1839450" y="930412"/>
                    </a:cubicBezTo>
                    <a:cubicBezTo>
                      <a:pt x="1869346" y="927084"/>
                      <a:pt x="1899243" y="922468"/>
                      <a:pt x="1928601" y="915813"/>
                    </a:cubicBezTo>
                    <a:cubicBezTo>
                      <a:pt x="1968069" y="906795"/>
                      <a:pt x="2006461" y="894236"/>
                      <a:pt x="2041627" y="876308"/>
                    </a:cubicBezTo>
                    <a:cubicBezTo>
                      <a:pt x="2045069" y="874483"/>
                      <a:pt x="2049371" y="875771"/>
                      <a:pt x="2051199" y="879314"/>
                    </a:cubicBezTo>
                    <a:cubicBezTo>
                      <a:pt x="2053134" y="882749"/>
                      <a:pt x="2051736" y="887043"/>
                      <a:pt x="2048295" y="888976"/>
                    </a:cubicBezTo>
                    <a:cubicBezTo>
                      <a:pt x="2003773" y="913344"/>
                      <a:pt x="1953981" y="929768"/>
                      <a:pt x="1902684" y="940181"/>
                    </a:cubicBezTo>
                    <a:cubicBezTo>
                      <a:pt x="1882466" y="944260"/>
                      <a:pt x="1862033" y="947373"/>
                      <a:pt x="1841601" y="949627"/>
                    </a:cubicBezTo>
                    <a:cubicBezTo>
                      <a:pt x="1810521" y="953063"/>
                      <a:pt x="1779441" y="954458"/>
                      <a:pt x="1749437" y="954888"/>
                    </a:cubicBezTo>
                    <a:cubicBezTo>
                      <a:pt x="1732984" y="955102"/>
                      <a:pt x="1716422" y="954780"/>
                      <a:pt x="1699969" y="954029"/>
                    </a:cubicBezTo>
                    <a:cubicBezTo>
                      <a:pt x="1683515" y="953385"/>
                      <a:pt x="1667061" y="952311"/>
                      <a:pt x="1650715" y="951023"/>
                    </a:cubicBezTo>
                    <a:cubicBezTo>
                      <a:pt x="1646628" y="950701"/>
                      <a:pt x="1619420" y="943294"/>
                      <a:pt x="1610924" y="939537"/>
                    </a:cubicBezTo>
                    <a:cubicBezTo>
                      <a:pt x="1601783" y="951452"/>
                      <a:pt x="1592535" y="963154"/>
                      <a:pt x="1583609" y="975177"/>
                    </a:cubicBezTo>
                    <a:lnTo>
                      <a:pt x="1521665" y="1060519"/>
                    </a:lnTo>
                    <a:lnTo>
                      <a:pt x="1499941" y="1088644"/>
                    </a:lnTo>
                    <a:cubicBezTo>
                      <a:pt x="1498543" y="1090362"/>
                      <a:pt x="1496070" y="1092294"/>
                      <a:pt x="1493489" y="1094226"/>
                    </a:cubicBezTo>
                    <a:cubicBezTo>
                      <a:pt x="1492199" y="1095085"/>
                      <a:pt x="1490155" y="1096051"/>
                      <a:pt x="1488650" y="1096910"/>
                    </a:cubicBezTo>
                    <a:cubicBezTo>
                      <a:pt x="1488865" y="1098198"/>
                      <a:pt x="1488757" y="1099594"/>
                      <a:pt x="1488219" y="1100882"/>
                    </a:cubicBezTo>
                    <a:cubicBezTo>
                      <a:pt x="1486499" y="1104317"/>
                      <a:pt x="1482520" y="1105928"/>
                      <a:pt x="1479078" y="1104317"/>
                    </a:cubicBezTo>
                    <a:close/>
                    <a:moveTo>
                      <a:pt x="2190572" y="263775"/>
                    </a:moveTo>
                    <a:cubicBezTo>
                      <a:pt x="2207564" y="249928"/>
                      <a:pt x="2224340" y="235865"/>
                      <a:pt x="2240579" y="220836"/>
                    </a:cubicBezTo>
                    <a:cubicBezTo>
                      <a:pt x="2243375" y="218152"/>
                      <a:pt x="2247892" y="218152"/>
                      <a:pt x="2250688" y="220943"/>
                    </a:cubicBezTo>
                    <a:cubicBezTo>
                      <a:pt x="2253377" y="223734"/>
                      <a:pt x="2253377" y="228243"/>
                      <a:pt x="2250580" y="231034"/>
                    </a:cubicBezTo>
                    <a:cubicBezTo>
                      <a:pt x="2230900" y="251108"/>
                      <a:pt x="2210790" y="270324"/>
                      <a:pt x="2189605" y="288358"/>
                    </a:cubicBezTo>
                    <a:cubicBezTo>
                      <a:pt x="2179065" y="297483"/>
                      <a:pt x="2168311" y="306286"/>
                      <a:pt x="2157234" y="314766"/>
                    </a:cubicBezTo>
                    <a:cubicBezTo>
                      <a:pt x="2146265" y="323247"/>
                      <a:pt x="2134973" y="331405"/>
                      <a:pt x="2123574" y="339564"/>
                    </a:cubicBezTo>
                    <a:cubicBezTo>
                      <a:pt x="2112927" y="347078"/>
                      <a:pt x="2101958" y="354271"/>
                      <a:pt x="2091204" y="361785"/>
                    </a:cubicBezTo>
                    <a:cubicBezTo>
                      <a:pt x="2086687" y="364898"/>
                      <a:pt x="2082171" y="368011"/>
                      <a:pt x="2077869" y="371339"/>
                    </a:cubicBezTo>
                    <a:cubicBezTo>
                      <a:pt x="2072707" y="375204"/>
                      <a:pt x="2060877" y="384006"/>
                      <a:pt x="2055393" y="388408"/>
                    </a:cubicBezTo>
                    <a:cubicBezTo>
                      <a:pt x="2054962" y="389159"/>
                      <a:pt x="2054317" y="389803"/>
                      <a:pt x="2053564" y="390340"/>
                    </a:cubicBezTo>
                    <a:cubicBezTo>
                      <a:pt x="2046359" y="395600"/>
                      <a:pt x="2041520" y="388300"/>
                      <a:pt x="2041305" y="387871"/>
                    </a:cubicBezTo>
                    <a:cubicBezTo>
                      <a:pt x="2041197" y="387441"/>
                      <a:pt x="2040337" y="383362"/>
                      <a:pt x="2044208" y="379712"/>
                    </a:cubicBezTo>
                    <a:cubicBezTo>
                      <a:pt x="2048080" y="376062"/>
                      <a:pt x="2062275" y="364039"/>
                      <a:pt x="2068083" y="359209"/>
                    </a:cubicBezTo>
                    <a:cubicBezTo>
                      <a:pt x="2073890" y="354271"/>
                      <a:pt x="2079805" y="349547"/>
                      <a:pt x="2085935" y="344931"/>
                    </a:cubicBezTo>
                    <a:cubicBezTo>
                      <a:pt x="2094861" y="338168"/>
                      <a:pt x="2103894" y="331727"/>
                      <a:pt x="2112713" y="324857"/>
                    </a:cubicBezTo>
                    <a:cubicBezTo>
                      <a:pt x="2126047" y="314874"/>
                      <a:pt x="2138953" y="304675"/>
                      <a:pt x="2151857" y="294477"/>
                    </a:cubicBezTo>
                    <a:cubicBezTo>
                      <a:pt x="2164870" y="284387"/>
                      <a:pt x="2177882" y="274188"/>
                      <a:pt x="2190572" y="263775"/>
                    </a:cubicBezTo>
                    <a:close/>
                    <a:moveTo>
                      <a:pt x="2270476" y="188202"/>
                    </a:moveTo>
                    <a:cubicBezTo>
                      <a:pt x="2270261" y="188309"/>
                      <a:pt x="2270045" y="188524"/>
                      <a:pt x="2269830" y="188846"/>
                    </a:cubicBezTo>
                    <a:cubicBezTo>
                      <a:pt x="2269400" y="188417"/>
                      <a:pt x="2268647" y="187773"/>
                      <a:pt x="2269400" y="188202"/>
                    </a:cubicBezTo>
                    <a:cubicBezTo>
                      <a:pt x="2270368" y="188739"/>
                      <a:pt x="2268325" y="186914"/>
                      <a:pt x="2269293" y="187450"/>
                    </a:cubicBezTo>
                    <a:cubicBezTo>
                      <a:pt x="2269830" y="187880"/>
                      <a:pt x="2268540" y="186699"/>
                      <a:pt x="2269185" y="187021"/>
                    </a:cubicBezTo>
                    <a:cubicBezTo>
                      <a:pt x="2270045" y="187343"/>
                      <a:pt x="2268755" y="186377"/>
                      <a:pt x="2269400" y="185840"/>
                    </a:cubicBezTo>
                    <a:cubicBezTo>
                      <a:pt x="2269938" y="185411"/>
                      <a:pt x="2269293" y="186592"/>
                      <a:pt x="2269938" y="186377"/>
                    </a:cubicBezTo>
                    <a:cubicBezTo>
                      <a:pt x="2270261" y="186270"/>
                      <a:pt x="2270476" y="186162"/>
                      <a:pt x="2270691" y="186162"/>
                    </a:cubicBezTo>
                    <a:cubicBezTo>
                      <a:pt x="2272196" y="185518"/>
                      <a:pt x="2269615" y="185626"/>
                      <a:pt x="2270476" y="188202"/>
                    </a:cubicBezTo>
                    <a:close/>
                    <a:moveTo>
                      <a:pt x="2269723" y="188953"/>
                    </a:moveTo>
                    <a:lnTo>
                      <a:pt x="2269830" y="188846"/>
                    </a:lnTo>
                    <a:lnTo>
                      <a:pt x="2269938" y="188846"/>
                    </a:lnTo>
                    <a:cubicBezTo>
                      <a:pt x="2270153" y="188739"/>
                      <a:pt x="2270261" y="188524"/>
                      <a:pt x="2270476" y="188417"/>
                    </a:cubicBezTo>
                    <a:lnTo>
                      <a:pt x="2270476" y="188202"/>
                    </a:lnTo>
                    <a:cubicBezTo>
                      <a:pt x="2272841" y="185733"/>
                      <a:pt x="2276820" y="185303"/>
                      <a:pt x="2279724" y="187343"/>
                    </a:cubicBezTo>
                    <a:cubicBezTo>
                      <a:pt x="2282843" y="189597"/>
                      <a:pt x="2283595" y="193999"/>
                      <a:pt x="2281337" y="197219"/>
                    </a:cubicBezTo>
                    <a:cubicBezTo>
                      <a:pt x="2282951" y="198937"/>
                      <a:pt x="2280154" y="196790"/>
                      <a:pt x="2281445" y="198615"/>
                    </a:cubicBezTo>
                    <a:cubicBezTo>
                      <a:pt x="2282090" y="199366"/>
                      <a:pt x="2281015" y="198400"/>
                      <a:pt x="2281445" y="199152"/>
                    </a:cubicBezTo>
                    <a:cubicBezTo>
                      <a:pt x="2282305" y="200440"/>
                      <a:pt x="2280692" y="198937"/>
                      <a:pt x="2281230" y="200332"/>
                    </a:cubicBezTo>
                    <a:cubicBezTo>
                      <a:pt x="2281552" y="201191"/>
                      <a:pt x="2281122" y="200547"/>
                      <a:pt x="2280800" y="201298"/>
                    </a:cubicBezTo>
                    <a:cubicBezTo>
                      <a:pt x="2280800" y="201406"/>
                      <a:pt x="2280692" y="201513"/>
                      <a:pt x="2280584" y="201513"/>
                    </a:cubicBezTo>
                    <a:cubicBezTo>
                      <a:pt x="2279617" y="201513"/>
                      <a:pt x="2280262" y="201943"/>
                      <a:pt x="2279509" y="201298"/>
                    </a:cubicBezTo>
                    <a:cubicBezTo>
                      <a:pt x="2277251" y="199366"/>
                      <a:pt x="2280477" y="201943"/>
                      <a:pt x="2278111" y="199688"/>
                    </a:cubicBezTo>
                    <a:cubicBezTo>
                      <a:pt x="2274992" y="201835"/>
                      <a:pt x="2270798" y="200976"/>
                      <a:pt x="2268647" y="197863"/>
                    </a:cubicBezTo>
                    <a:cubicBezTo>
                      <a:pt x="2266712" y="195072"/>
                      <a:pt x="2267250" y="191208"/>
                      <a:pt x="2269723" y="188953"/>
                    </a:cubicBezTo>
                    <a:lnTo>
                      <a:pt x="2269723" y="188953"/>
                    </a:lnTo>
                    <a:close/>
                    <a:moveTo>
                      <a:pt x="2791944" y="1760970"/>
                    </a:moveTo>
                    <a:cubicBezTo>
                      <a:pt x="2795600" y="1762366"/>
                      <a:pt x="2799687" y="1760434"/>
                      <a:pt x="2801085" y="1756784"/>
                    </a:cubicBezTo>
                    <a:cubicBezTo>
                      <a:pt x="2802483" y="1753134"/>
                      <a:pt x="2800655" y="1748947"/>
                      <a:pt x="2796891" y="1747659"/>
                    </a:cubicBezTo>
                    <a:cubicBezTo>
                      <a:pt x="2673756" y="1700640"/>
                      <a:pt x="2551696" y="1651152"/>
                      <a:pt x="2430282" y="1600376"/>
                    </a:cubicBezTo>
                    <a:cubicBezTo>
                      <a:pt x="2381351" y="1579980"/>
                      <a:pt x="2332527" y="1559155"/>
                      <a:pt x="2283595" y="1538329"/>
                    </a:cubicBezTo>
                    <a:cubicBezTo>
                      <a:pt x="2309191" y="1536826"/>
                      <a:pt x="2334893" y="1535645"/>
                      <a:pt x="2360918" y="1535753"/>
                    </a:cubicBezTo>
                    <a:cubicBezTo>
                      <a:pt x="2386190" y="1535753"/>
                      <a:pt x="2411462" y="1536611"/>
                      <a:pt x="2436734" y="1537470"/>
                    </a:cubicBezTo>
                    <a:cubicBezTo>
                      <a:pt x="2462222" y="1538329"/>
                      <a:pt x="2487602" y="1539295"/>
                      <a:pt x="2512551" y="1540798"/>
                    </a:cubicBezTo>
                    <a:cubicBezTo>
                      <a:pt x="2528467" y="1541657"/>
                      <a:pt x="2544276" y="1542623"/>
                      <a:pt x="2560192" y="1544018"/>
                    </a:cubicBezTo>
                    <a:cubicBezTo>
                      <a:pt x="2570624" y="1544877"/>
                      <a:pt x="2581163" y="1545843"/>
                      <a:pt x="2591702" y="1547131"/>
                    </a:cubicBezTo>
                    <a:lnTo>
                      <a:pt x="2620200" y="1550459"/>
                    </a:lnTo>
                    <a:cubicBezTo>
                      <a:pt x="2623426" y="1550889"/>
                      <a:pt x="2631384" y="1552821"/>
                      <a:pt x="2633535" y="1553143"/>
                    </a:cubicBezTo>
                    <a:cubicBezTo>
                      <a:pt x="2635256" y="1553358"/>
                      <a:pt x="2636439" y="1553143"/>
                      <a:pt x="2636869" y="1553036"/>
                    </a:cubicBezTo>
                    <a:cubicBezTo>
                      <a:pt x="2639343" y="1552284"/>
                      <a:pt x="2640633" y="1550781"/>
                      <a:pt x="2641278" y="1549600"/>
                    </a:cubicBezTo>
                    <a:cubicBezTo>
                      <a:pt x="2642031" y="1548098"/>
                      <a:pt x="2642354" y="1546487"/>
                      <a:pt x="2641816" y="1544555"/>
                    </a:cubicBezTo>
                    <a:cubicBezTo>
                      <a:pt x="2641601" y="1544126"/>
                      <a:pt x="2641063" y="1541335"/>
                      <a:pt x="2637084" y="1539724"/>
                    </a:cubicBezTo>
                    <a:cubicBezTo>
                      <a:pt x="2636546" y="1539510"/>
                      <a:pt x="2636116" y="1539295"/>
                      <a:pt x="2635579" y="1539188"/>
                    </a:cubicBezTo>
                    <a:cubicBezTo>
                      <a:pt x="2635686" y="1539295"/>
                      <a:pt x="2635686" y="1539402"/>
                      <a:pt x="2635686" y="1539617"/>
                    </a:cubicBezTo>
                    <a:cubicBezTo>
                      <a:pt x="2635471" y="1540368"/>
                      <a:pt x="2634396" y="1540261"/>
                      <a:pt x="2632890" y="1539939"/>
                    </a:cubicBezTo>
                    <a:cubicBezTo>
                      <a:pt x="2633105" y="1539832"/>
                      <a:pt x="2633213" y="1539832"/>
                      <a:pt x="2633428" y="1539832"/>
                    </a:cubicBezTo>
                    <a:cubicBezTo>
                      <a:pt x="2633643" y="1539724"/>
                      <a:pt x="2634396" y="1539295"/>
                      <a:pt x="2635041" y="1539188"/>
                    </a:cubicBezTo>
                    <a:cubicBezTo>
                      <a:pt x="2633966" y="1539080"/>
                      <a:pt x="2632783" y="1539188"/>
                      <a:pt x="2631815" y="1539617"/>
                    </a:cubicBezTo>
                    <a:cubicBezTo>
                      <a:pt x="2628588" y="1538651"/>
                      <a:pt x="2624287" y="1536719"/>
                      <a:pt x="2622351" y="1536396"/>
                    </a:cubicBezTo>
                    <a:lnTo>
                      <a:pt x="2593745" y="1531781"/>
                    </a:lnTo>
                    <a:cubicBezTo>
                      <a:pt x="2580410" y="1529848"/>
                      <a:pt x="2567182" y="1528131"/>
                      <a:pt x="2553847" y="1526628"/>
                    </a:cubicBezTo>
                    <a:cubicBezTo>
                      <a:pt x="2540512" y="1525125"/>
                      <a:pt x="2527177" y="1523944"/>
                      <a:pt x="2513842" y="1522871"/>
                    </a:cubicBezTo>
                    <a:cubicBezTo>
                      <a:pt x="2488677" y="1520938"/>
                      <a:pt x="2463082" y="1519113"/>
                      <a:pt x="2437380" y="1518147"/>
                    </a:cubicBezTo>
                    <a:cubicBezTo>
                      <a:pt x="2420388" y="1517503"/>
                      <a:pt x="2403289" y="1517288"/>
                      <a:pt x="2386298" y="1517396"/>
                    </a:cubicBezTo>
                    <a:cubicBezTo>
                      <a:pt x="2343281" y="1517610"/>
                      <a:pt x="2300265" y="1520080"/>
                      <a:pt x="2258539" y="1525018"/>
                    </a:cubicBezTo>
                    <a:cubicBezTo>
                      <a:pt x="2257463" y="1525125"/>
                      <a:pt x="2257678" y="1526628"/>
                      <a:pt x="2256818" y="1527057"/>
                    </a:cubicBezTo>
                    <a:cubicBezTo>
                      <a:pt x="2241870" y="1520724"/>
                      <a:pt x="2226814" y="1514390"/>
                      <a:pt x="2211865" y="1508056"/>
                    </a:cubicBezTo>
                    <a:cubicBezTo>
                      <a:pt x="2168204" y="1489378"/>
                      <a:pt x="2124650" y="1470699"/>
                      <a:pt x="2081095" y="1452020"/>
                    </a:cubicBezTo>
                    <a:cubicBezTo>
                      <a:pt x="2117337" y="1446116"/>
                      <a:pt x="2153363" y="1440319"/>
                      <a:pt x="2189389" y="1434737"/>
                    </a:cubicBezTo>
                    <a:cubicBezTo>
                      <a:pt x="2213479" y="1430980"/>
                      <a:pt x="2237568" y="1427437"/>
                      <a:pt x="2261765" y="1424002"/>
                    </a:cubicBezTo>
                    <a:cubicBezTo>
                      <a:pt x="2281767" y="1421104"/>
                      <a:pt x="2301878" y="1418313"/>
                      <a:pt x="2321988" y="1415844"/>
                    </a:cubicBezTo>
                    <a:cubicBezTo>
                      <a:pt x="2342098" y="1413267"/>
                      <a:pt x="2362209" y="1410798"/>
                      <a:pt x="2382426" y="1408866"/>
                    </a:cubicBezTo>
                    <a:cubicBezTo>
                      <a:pt x="2398665" y="1407149"/>
                      <a:pt x="2415011" y="1406075"/>
                      <a:pt x="2431357" y="1405646"/>
                    </a:cubicBezTo>
                    <a:cubicBezTo>
                      <a:pt x="2447811" y="1405109"/>
                      <a:pt x="2464158" y="1405216"/>
                      <a:pt x="2480504" y="1405860"/>
                    </a:cubicBezTo>
                    <a:lnTo>
                      <a:pt x="2513949" y="1408115"/>
                    </a:lnTo>
                    <a:cubicBezTo>
                      <a:pt x="2514810" y="1408222"/>
                      <a:pt x="2527714" y="1409510"/>
                      <a:pt x="2530296" y="1409295"/>
                    </a:cubicBezTo>
                    <a:cubicBezTo>
                      <a:pt x="2537716" y="1408651"/>
                      <a:pt x="2537501" y="1401996"/>
                      <a:pt x="2536856" y="1400278"/>
                    </a:cubicBezTo>
                    <a:cubicBezTo>
                      <a:pt x="2536640" y="1399634"/>
                      <a:pt x="2535780" y="1396521"/>
                      <a:pt x="2531156" y="1395233"/>
                    </a:cubicBezTo>
                    <a:cubicBezTo>
                      <a:pt x="2530511" y="1395125"/>
                      <a:pt x="2529865" y="1395018"/>
                      <a:pt x="2529220" y="1395018"/>
                    </a:cubicBezTo>
                    <a:cubicBezTo>
                      <a:pt x="2529327" y="1395125"/>
                      <a:pt x="2529435" y="1395340"/>
                      <a:pt x="2529435" y="1395555"/>
                    </a:cubicBezTo>
                    <a:cubicBezTo>
                      <a:pt x="2529435" y="1396306"/>
                      <a:pt x="2528252" y="1396414"/>
                      <a:pt x="2526639" y="1396306"/>
                    </a:cubicBezTo>
                    <a:cubicBezTo>
                      <a:pt x="2527069" y="1395877"/>
                      <a:pt x="2527499" y="1395447"/>
                      <a:pt x="2528037" y="1395125"/>
                    </a:cubicBezTo>
                    <a:cubicBezTo>
                      <a:pt x="2527069" y="1395233"/>
                      <a:pt x="2526209" y="1395662"/>
                      <a:pt x="2525456" y="1396199"/>
                    </a:cubicBezTo>
                    <a:cubicBezTo>
                      <a:pt x="2521477" y="1395662"/>
                      <a:pt x="2515777" y="1394052"/>
                      <a:pt x="2515347" y="1394052"/>
                    </a:cubicBezTo>
                    <a:lnTo>
                      <a:pt x="2481364" y="1390509"/>
                    </a:lnTo>
                    <a:cubicBezTo>
                      <a:pt x="2464588" y="1389329"/>
                      <a:pt x="2447919" y="1388792"/>
                      <a:pt x="2431142" y="1388792"/>
                    </a:cubicBezTo>
                    <a:cubicBezTo>
                      <a:pt x="2414258" y="1388899"/>
                      <a:pt x="2397482" y="1389651"/>
                      <a:pt x="2380813" y="1390939"/>
                    </a:cubicBezTo>
                    <a:cubicBezTo>
                      <a:pt x="2360273" y="1392549"/>
                      <a:pt x="2339947" y="1394481"/>
                      <a:pt x="2319730" y="1396843"/>
                    </a:cubicBezTo>
                    <a:cubicBezTo>
                      <a:pt x="2299404" y="1399205"/>
                      <a:pt x="2279079" y="1401996"/>
                      <a:pt x="2258968" y="1405002"/>
                    </a:cubicBezTo>
                    <a:cubicBezTo>
                      <a:pt x="2234664" y="1408759"/>
                      <a:pt x="2210575" y="1412945"/>
                      <a:pt x="2186486" y="1417347"/>
                    </a:cubicBezTo>
                    <a:cubicBezTo>
                      <a:pt x="2150459" y="1423895"/>
                      <a:pt x="2114541" y="1430980"/>
                      <a:pt x="2078407" y="1438065"/>
                    </a:cubicBezTo>
                    <a:cubicBezTo>
                      <a:pt x="2074535" y="1438709"/>
                      <a:pt x="2071954" y="1442359"/>
                      <a:pt x="2072599" y="1446331"/>
                    </a:cubicBezTo>
                    <a:cubicBezTo>
                      <a:pt x="2073352" y="1449981"/>
                      <a:pt x="2076793" y="1452020"/>
                      <a:pt x="2080342" y="1451698"/>
                    </a:cubicBezTo>
                    <a:cubicBezTo>
                      <a:pt x="2072814" y="1448478"/>
                      <a:pt x="2065179" y="1445150"/>
                      <a:pt x="2057651" y="1441930"/>
                    </a:cubicBezTo>
                    <a:cubicBezTo>
                      <a:pt x="2057544" y="1441607"/>
                      <a:pt x="2057221" y="1441178"/>
                      <a:pt x="2057113" y="1440963"/>
                    </a:cubicBezTo>
                    <a:cubicBezTo>
                      <a:pt x="2056898" y="1440641"/>
                      <a:pt x="2056683" y="1440427"/>
                      <a:pt x="2056468" y="1440105"/>
                    </a:cubicBezTo>
                    <a:lnTo>
                      <a:pt x="2055931" y="1441178"/>
                    </a:lnTo>
                    <a:cubicBezTo>
                      <a:pt x="2055931" y="1440427"/>
                      <a:pt x="2055931" y="1439783"/>
                      <a:pt x="2055715" y="1439031"/>
                    </a:cubicBezTo>
                    <a:lnTo>
                      <a:pt x="2056468" y="1440105"/>
                    </a:lnTo>
                    <a:cubicBezTo>
                      <a:pt x="2057544" y="1438065"/>
                      <a:pt x="2057651" y="1436777"/>
                      <a:pt x="2055393" y="1437958"/>
                    </a:cubicBezTo>
                    <a:lnTo>
                      <a:pt x="2055285" y="1437636"/>
                    </a:lnTo>
                    <a:cubicBezTo>
                      <a:pt x="2053672" y="1434308"/>
                      <a:pt x="2049585" y="1432805"/>
                      <a:pt x="2046144" y="1434415"/>
                    </a:cubicBezTo>
                    <a:cubicBezTo>
                      <a:pt x="2046037" y="1434415"/>
                      <a:pt x="2045069" y="1435381"/>
                      <a:pt x="2044316" y="1436240"/>
                    </a:cubicBezTo>
                    <a:cubicBezTo>
                      <a:pt x="1991728" y="1413697"/>
                      <a:pt x="1939140" y="1391261"/>
                      <a:pt x="1886553" y="1368610"/>
                    </a:cubicBezTo>
                    <a:cubicBezTo>
                      <a:pt x="1934731" y="1351971"/>
                      <a:pt x="1983770" y="1337908"/>
                      <a:pt x="2033239" y="1326208"/>
                    </a:cubicBezTo>
                    <a:cubicBezTo>
                      <a:pt x="2053995" y="1321269"/>
                      <a:pt x="2074858" y="1316761"/>
                      <a:pt x="2095613" y="1312359"/>
                    </a:cubicBezTo>
                    <a:cubicBezTo>
                      <a:pt x="2126908" y="1305811"/>
                      <a:pt x="2158310" y="1299692"/>
                      <a:pt x="2189927" y="1294325"/>
                    </a:cubicBezTo>
                    <a:cubicBezTo>
                      <a:pt x="2206381" y="1291534"/>
                      <a:pt x="2222835" y="1289065"/>
                      <a:pt x="2239504" y="1286810"/>
                    </a:cubicBezTo>
                    <a:cubicBezTo>
                      <a:pt x="2256065" y="1284663"/>
                      <a:pt x="2272627" y="1282838"/>
                      <a:pt x="2289295" y="1281443"/>
                    </a:cubicBezTo>
                    <a:lnTo>
                      <a:pt x="2327150" y="1278974"/>
                    </a:lnTo>
                    <a:cubicBezTo>
                      <a:pt x="2329408" y="1278867"/>
                      <a:pt x="2340593" y="1279189"/>
                      <a:pt x="2344787" y="1278330"/>
                    </a:cubicBezTo>
                    <a:cubicBezTo>
                      <a:pt x="2351777" y="1276934"/>
                      <a:pt x="2352422" y="1271460"/>
                      <a:pt x="2351562" y="1268883"/>
                    </a:cubicBezTo>
                    <a:cubicBezTo>
                      <a:pt x="2350486" y="1265233"/>
                      <a:pt x="2346722" y="1263194"/>
                      <a:pt x="2343066" y="1264267"/>
                    </a:cubicBezTo>
                    <a:cubicBezTo>
                      <a:pt x="2342851" y="1264375"/>
                      <a:pt x="2342528" y="1264482"/>
                      <a:pt x="2342206" y="1264589"/>
                    </a:cubicBezTo>
                    <a:cubicBezTo>
                      <a:pt x="2342313" y="1264589"/>
                      <a:pt x="2342313" y="1264697"/>
                      <a:pt x="2342313" y="1264911"/>
                    </a:cubicBezTo>
                    <a:cubicBezTo>
                      <a:pt x="2342528" y="1265877"/>
                      <a:pt x="2341560" y="1266307"/>
                      <a:pt x="2339947" y="1266414"/>
                    </a:cubicBezTo>
                    <a:lnTo>
                      <a:pt x="2340055" y="1266307"/>
                    </a:lnTo>
                    <a:cubicBezTo>
                      <a:pt x="2340270" y="1266200"/>
                      <a:pt x="2340593" y="1265770"/>
                      <a:pt x="2341023" y="1265341"/>
                    </a:cubicBezTo>
                    <a:cubicBezTo>
                      <a:pt x="2340485" y="1265663"/>
                      <a:pt x="2340162" y="1265985"/>
                      <a:pt x="2339732" y="1266414"/>
                    </a:cubicBezTo>
                    <a:cubicBezTo>
                      <a:pt x="2335753" y="1266629"/>
                      <a:pt x="2328333" y="1264697"/>
                      <a:pt x="2326935" y="1264697"/>
                    </a:cubicBezTo>
                    <a:cubicBezTo>
                      <a:pt x="2320482" y="1264804"/>
                      <a:pt x="2313922" y="1264911"/>
                      <a:pt x="2307470" y="1265126"/>
                    </a:cubicBezTo>
                    <a:cubicBezTo>
                      <a:pt x="2301017" y="1265341"/>
                      <a:pt x="2294565" y="1265663"/>
                      <a:pt x="2288220" y="1266092"/>
                    </a:cubicBezTo>
                    <a:cubicBezTo>
                      <a:pt x="2271228" y="1267058"/>
                      <a:pt x="2254344" y="1268346"/>
                      <a:pt x="2237461" y="1270171"/>
                    </a:cubicBezTo>
                    <a:cubicBezTo>
                      <a:pt x="2220576" y="1271889"/>
                      <a:pt x="2203800" y="1274143"/>
                      <a:pt x="2187023" y="1276612"/>
                    </a:cubicBezTo>
                    <a:cubicBezTo>
                      <a:pt x="2155084" y="1281550"/>
                      <a:pt x="2123252" y="1286918"/>
                      <a:pt x="2091742" y="1293466"/>
                    </a:cubicBezTo>
                    <a:cubicBezTo>
                      <a:pt x="2070663" y="1297867"/>
                      <a:pt x="2049693" y="1302698"/>
                      <a:pt x="2028830" y="1308066"/>
                    </a:cubicBezTo>
                    <a:cubicBezTo>
                      <a:pt x="1976672" y="1321484"/>
                      <a:pt x="1925268" y="1337801"/>
                      <a:pt x="1875046" y="1357231"/>
                    </a:cubicBezTo>
                    <a:cubicBezTo>
                      <a:pt x="1872787" y="1357983"/>
                      <a:pt x="1873110" y="1360559"/>
                      <a:pt x="1872572" y="1362706"/>
                    </a:cubicBezTo>
                    <a:cubicBezTo>
                      <a:pt x="1837621" y="1347784"/>
                      <a:pt x="1802778" y="1332970"/>
                      <a:pt x="1767612" y="1318371"/>
                    </a:cubicBezTo>
                    <a:cubicBezTo>
                      <a:pt x="1733629" y="1304201"/>
                      <a:pt x="1699431" y="1290246"/>
                      <a:pt x="1665232" y="1276505"/>
                    </a:cubicBezTo>
                    <a:cubicBezTo>
                      <a:pt x="1707711" y="1258578"/>
                      <a:pt x="1749652" y="1240972"/>
                      <a:pt x="1792239" y="1226051"/>
                    </a:cubicBezTo>
                    <a:cubicBezTo>
                      <a:pt x="1813532" y="1218537"/>
                      <a:pt x="1834825" y="1211559"/>
                      <a:pt x="1856656" y="1204903"/>
                    </a:cubicBezTo>
                    <a:cubicBezTo>
                      <a:pt x="1888381" y="1195242"/>
                      <a:pt x="1920751" y="1186439"/>
                      <a:pt x="1954734" y="1179247"/>
                    </a:cubicBezTo>
                    <a:cubicBezTo>
                      <a:pt x="1973231" y="1175275"/>
                      <a:pt x="1991728" y="1171518"/>
                      <a:pt x="2010225" y="1167868"/>
                    </a:cubicBezTo>
                    <a:cubicBezTo>
                      <a:pt x="2028722" y="1164325"/>
                      <a:pt x="2047327" y="1160783"/>
                      <a:pt x="2065932" y="1157455"/>
                    </a:cubicBezTo>
                    <a:lnTo>
                      <a:pt x="2101528" y="1151444"/>
                    </a:lnTo>
                    <a:cubicBezTo>
                      <a:pt x="2104002" y="1151121"/>
                      <a:pt x="2108733" y="1149726"/>
                      <a:pt x="2112282" y="1148974"/>
                    </a:cubicBezTo>
                    <a:cubicBezTo>
                      <a:pt x="2114648" y="1150155"/>
                      <a:pt x="2117659" y="1149833"/>
                      <a:pt x="2119810" y="1147901"/>
                    </a:cubicBezTo>
                    <a:cubicBezTo>
                      <a:pt x="2123789" y="1144359"/>
                      <a:pt x="2122714" y="1140923"/>
                      <a:pt x="2122176" y="1139313"/>
                    </a:cubicBezTo>
                    <a:cubicBezTo>
                      <a:pt x="2121423" y="1137596"/>
                      <a:pt x="2119918" y="1135556"/>
                      <a:pt x="2116584" y="1134912"/>
                    </a:cubicBezTo>
                    <a:cubicBezTo>
                      <a:pt x="2115508" y="1134697"/>
                      <a:pt x="2113573" y="1134697"/>
                      <a:pt x="2111099" y="1135126"/>
                    </a:cubicBezTo>
                    <a:cubicBezTo>
                      <a:pt x="2107658" y="1135771"/>
                      <a:pt x="2102388" y="1137166"/>
                      <a:pt x="2099807" y="1137488"/>
                    </a:cubicBezTo>
                    <a:lnTo>
                      <a:pt x="2063351" y="1142426"/>
                    </a:lnTo>
                    <a:cubicBezTo>
                      <a:pt x="2040874" y="1145861"/>
                      <a:pt x="2018398" y="1149511"/>
                      <a:pt x="1995922" y="1153376"/>
                    </a:cubicBezTo>
                    <a:cubicBezTo>
                      <a:pt x="1980974" y="1155952"/>
                      <a:pt x="1966026" y="1158743"/>
                      <a:pt x="1951185" y="1161642"/>
                    </a:cubicBezTo>
                    <a:cubicBezTo>
                      <a:pt x="1928171" y="1166150"/>
                      <a:pt x="1905910" y="1171196"/>
                      <a:pt x="1884079" y="1176992"/>
                    </a:cubicBezTo>
                    <a:cubicBezTo>
                      <a:pt x="1861711" y="1183004"/>
                      <a:pt x="1839772" y="1189660"/>
                      <a:pt x="1818264" y="1196959"/>
                    </a:cubicBezTo>
                    <a:cubicBezTo>
                      <a:pt x="1792131" y="1205762"/>
                      <a:pt x="1766644" y="1215531"/>
                      <a:pt x="1741157" y="1225944"/>
                    </a:cubicBezTo>
                    <a:cubicBezTo>
                      <a:pt x="1709109" y="1239040"/>
                      <a:pt x="1677170" y="1253640"/>
                      <a:pt x="1644907" y="1268561"/>
                    </a:cubicBezTo>
                    <a:cubicBezTo>
                      <a:pt x="1643402" y="1268024"/>
                      <a:pt x="1641789" y="1267595"/>
                      <a:pt x="1639745" y="1266951"/>
                    </a:cubicBezTo>
                    <a:cubicBezTo>
                      <a:pt x="1639423" y="1266200"/>
                      <a:pt x="1638885" y="1264697"/>
                      <a:pt x="1638670" y="1264267"/>
                    </a:cubicBezTo>
                    <a:cubicBezTo>
                      <a:pt x="1638132" y="1262979"/>
                      <a:pt x="1637594" y="1262228"/>
                      <a:pt x="1637272" y="1261905"/>
                    </a:cubicBezTo>
                    <a:cubicBezTo>
                      <a:pt x="1635659" y="1259973"/>
                      <a:pt x="1633938" y="1259651"/>
                      <a:pt x="1632863" y="1259544"/>
                    </a:cubicBezTo>
                    <a:cubicBezTo>
                      <a:pt x="1630819" y="1259222"/>
                      <a:pt x="1629099" y="1259758"/>
                      <a:pt x="1627593" y="1261047"/>
                    </a:cubicBezTo>
                    <a:cubicBezTo>
                      <a:pt x="1627378" y="1261154"/>
                      <a:pt x="1626733" y="1261905"/>
                      <a:pt x="1626195" y="1262872"/>
                    </a:cubicBezTo>
                    <a:cubicBezTo>
                      <a:pt x="1617914" y="1260403"/>
                      <a:pt x="1608773" y="1257719"/>
                      <a:pt x="1599955" y="1254820"/>
                    </a:cubicBezTo>
                    <a:cubicBezTo>
                      <a:pt x="1591567" y="1252137"/>
                      <a:pt x="1583716" y="1249346"/>
                      <a:pt x="1578124" y="1246769"/>
                    </a:cubicBezTo>
                    <a:cubicBezTo>
                      <a:pt x="1575543" y="1245481"/>
                      <a:pt x="1571564" y="1244515"/>
                      <a:pt x="1572639" y="1243549"/>
                    </a:cubicBezTo>
                    <a:cubicBezTo>
                      <a:pt x="1570811" y="1240650"/>
                      <a:pt x="1567155" y="1239470"/>
                      <a:pt x="1563929" y="1240972"/>
                    </a:cubicBezTo>
                    <a:cubicBezTo>
                      <a:pt x="1560595" y="1242583"/>
                      <a:pt x="1559089" y="1246555"/>
                      <a:pt x="1560595" y="1249990"/>
                    </a:cubicBezTo>
                    <a:cubicBezTo>
                      <a:pt x="1561347" y="1251600"/>
                      <a:pt x="1562746" y="1253425"/>
                      <a:pt x="1565219" y="1255143"/>
                    </a:cubicBezTo>
                    <a:cubicBezTo>
                      <a:pt x="1568123" y="1257290"/>
                      <a:pt x="1572962" y="1259651"/>
                      <a:pt x="1578984" y="1262120"/>
                    </a:cubicBezTo>
                    <a:cubicBezTo>
                      <a:pt x="1592857" y="1267702"/>
                      <a:pt x="1612967" y="1273821"/>
                      <a:pt x="1627593" y="1278330"/>
                    </a:cubicBezTo>
                    <a:cubicBezTo>
                      <a:pt x="1625873" y="1280370"/>
                      <a:pt x="1623829" y="1282516"/>
                      <a:pt x="1624904" y="1285200"/>
                    </a:cubicBezTo>
                    <a:cubicBezTo>
                      <a:pt x="1626195" y="1288099"/>
                      <a:pt x="1629637" y="1288528"/>
                      <a:pt x="1632755" y="1288099"/>
                    </a:cubicBezTo>
                    <a:cubicBezTo>
                      <a:pt x="1632755" y="1288099"/>
                      <a:pt x="1632755" y="1288206"/>
                      <a:pt x="1632755" y="1288313"/>
                    </a:cubicBezTo>
                    <a:cubicBezTo>
                      <a:pt x="1635228" y="1295398"/>
                      <a:pt x="1637810" y="1302269"/>
                      <a:pt x="1640605" y="1309246"/>
                    </a:cubicBezTo>
                    <a:cubicBezTo>
                      <a:pt x="1643294" y="1316117"/>
                      <a:pt x="1646198" y="1322987"/>
                      <a:pt x="1649316" y="1329750"/>
                    </a:cubicBezTo>
                    <a:cubicBezTo>
                      <a:pt x="1659426" y="1352186"/>
                      <a:pt x="1669534" y="1374622"/>
                      <a:pt x="1679966" y="1396843"/>
                    </a:cubicBezTo>
                    <a:cubicBezTo>
                      <a:pt x="1686848" y="1411764"/>
                      <a:pt x="1693946" y="1426579"/>
                      <a:pt x="1701151" y="1441393"/>
                    </a:cubicBezTo>
                    <a:cubicBezTo>
                      <a:pt x="1717175" y="1473705"/>
                      <a:pt x="1734059" y="1507842"/>
                      <a:pt x="1752986" y="1541442"/>
                    </a:cubicBezTo>
                    <a:cubicBezTo>
                      <a:pt x="1771376" y="1574183"/>
                      <a:pt x="1791486" y="1606603"/>
                      <a:pt x="1813317" y="1637304"/>
                    </a:cubicBezTo>
                    <a:cubicBezTo>
                      <a:pt x="1843321" y="1679385"/>
                      <a:pt x="1876874" y="1718138"/>
                      <a:pt x="1914406" y="1750021"/>
                    </a:cubicBezTo>
                    <a:cubicBezTo>
                      <a:pt x="1917417" y="1752597"/>
                      <a:pt x="1921934" y="1752275"/>
                      <a:pt x="1924515" y="1749377"/>
                    </a:cubicBezTo>
                    <a:cubicBezTo>
                      <a:pt x="1927096" y="1746371"/>
                      <a:pt x="1926773" y="1741862"/>
                      <a:pt x="1923762" y="1739286"/>
                    </a:cubicBezTo>
                    <a:cubicBezTo>
                      <a:pt x="1887951" y="1707296"/>
                      <a:pt x="1856549" y="1668543"/>
                      <a:pt x="1828050" y="1626999"/>
                    </a:cubicBezTo>
                    <a:cubicBezTo>
                      <a:pt x="1807080" y="1596404"/>
                      <a:pt x="1787937" y="1564200"/>
                      <a:pt x="1769871" y="1531995"/>
                    </a:cubicBezTo>
                    <a:cubicBezTo>
                      <a:pt x="1751158" y="1498610"/>
                      <a:pt x="1733521" y="1465224"/>
                      <a:pt x="1717390" y="1433234"/>
                    </a:cubicBezTo>
                    <a:cubicBezTo>
                      <a:pt x="1708034" y="1415092"/>
                      <a:pt x="1699001" y="1396843"/>
                      <a:pt x="1689967" y="1378486"/>
                    </a:cubicBezTo>
                    <a:cubicBezTo>
                      <a:pt x="1681041" y="1360130"/>
                      <a:pt x="1672115" y="1341773"/>
                      <a:pt x="1663297" y="1323309"/>
                    </a:cubicBezTo>
                    <a:cubicBezTo>
                      <a:pt x="1660178" y="1316761"/>
                      <a:pt x="1657167" y="1310213"/>
                      <a:pt x="1654263" y="1303557"/>
                    </a:cubicBezTo>
                    <a:cubicBezTo>
                      <a:pt x="1651682" y="1297331"/>
                      <a:pt x="1649101" y="1291104"/>
                      <a:pt x="1646628" y="1284663"/>
                    </a:cubicBezTo>
                    <a:cubicBezTo>
                      <a:pt x="1685020" y="1300551"/>
                      <a:pt x="1723197" y="1316761"/>
                      <a:pt x="1761375" y="1333078"/>
                    </a:cubicBezTo>
                    <a:cubicBezTo>
                      <a:pt x="1788583" y="1344779"/>
                      <a:pt x="1815683" y="1356587"/>
                      <a:pt x="1842676" y="1368396"/>
                    </a:cubicBezTo>
                    <a:cubicBezTo>
                      <a:pt x="1843106" y="1369469"/>
                      <a:pt x="1842998" y="1370113"/>
                      <a:pt x="1843966" y="1371401"/>
                    </a:cubicBezTo>
                    <a:cubicBezTo>
                      <a:pt x="1846009" y="1374085"/>
                      <a:pt x="1849881" y="1377842"/>
                      <a:pt x="1850849" y="1380311"/>
                    </a:cubicBezTo>
                    <a:lnTo>
                      <a:pt x="1864722" y="1416488"/>
                    </a:lnTo>
                    <a:cubicBezTo>
                      <a:pt x="1872035" y="1433986"/>
                      <a:pt x="1880208" y="1451054"/>
                      <a:pt x="1889026" y="1467908"/>
                    </a:cubicBezTo>
                    <a:cubicBezTo>
                      <a:pt x="1897737" y="1484547"/>
                      <a:pt x="1907201" y="1500971"/>
                      <a:pt x="1916772" y="1517181"/>
                    </a:cubicBezTo>
                    <a:cubicBezTo>
                      <a:pt x="1933333" y="1544985"/>
                      <a:pt x="1949787" y="1572681"/>
                      <a:pt x="1967209" y="1599625"/>
                    </a:cubicBezTo>
                    <a:cubicBezTo>
                      <a:pt x="1984738" y="1626892"/>
                      <a:pt x="2003128" y="1653407"/>
                      <a:pt x="2022700" y="1679171"/>
                    </a:cubicBezTo>
                    <a:cubicBezTo>
                      <a:pt x="2048618" y="1713415"/>
                      <a:pt x="2076793" y="1746156"/>
                      <a:pt x="2107980" y="1776751"/>
                    </a:cubicBezTo>
                    <a:cubicBezTo>
                      <a:pt x="2110777" y="1779542"/>
                      <a:pt x="2115293" y="1779542"/>
                      <a:pt x="2118090" y="1776858"/>
                    </a:cubicBezTo>
                    <a:cubicBezTo>
                      <a:pt x="2120886" y="1774067"/>
                      <a:pt x="2120886" y="1769558"/>
                      <a:pt x="2118197" y="1766767"/>
                    </a:cubicBezTo>
                    <a:cubicBezTo>
                      <a:pt x="2088300" y="1735743"/>
                      <a:pt x="2061845" y="1702787"/>
                      <a:pt x="2037111" y="1668543"/>
                    </a:cubicBezTo>
                    <a:cubicBezTo>
                      <a:pt x="2018398" y="1642672"/>
                      <a:pt x="2000762" y="1616157"/>
                      <a:pt x="1983447" y="1589212"/>
                    </a:cubicBezTo>
                    <a:cubicBezTo>
                      <a:pt x="1966133" y="1562375"/>
                      <a:pt x="1949142" y="1535216"/>
                      <a:pt x="1932258" y="1507842"/>
                    </a:cubicBezTo>
                    <a:cubicBezTo>
                      <a:pt x="1920536" y="1488948"/>
                      <a:pt x="1909136" y="1469733"/>
                      <a:pt x="1898597" y="1450088"/>
                    </a:cubicBezTo>
                    <a:cubicBezTo>
                      <a:pt x="1891607" y="1437099"/>
                      <a:pt x="1884940" y="1423895"/>
                      <a:pt x="1878810" y="1410369"/>
                    </a:cubicBezTo>
                    <a:lnTo>
                      <a:pt x="1865367" y="1378272"/>
                    </a:lnTo>
                    <a:cubicBezTo>
                      <a:pt x="1869561" y="1380097"/>
                      <a:pt x="1873863" y="1381922"/>
                      <a:pt x="1878057" y="1383746"/>
                    </a:cubicBezTo>
                    <a:cubicBezTo>
                      <a:pt x="1935699" y="1408974"/>
                      <a:pt x="1993341" y="1434093"/>
                      <a:pt x="2050984" y="1459320"/>
                    </a:cubicBezTo>
                    <a:cubicBezTo>
                      <a:pt x="2056038" y="1468982"/>
                      <a:pt x="2061738" y="1479716"/>
                      <a:pt x="2062383" y="1480790"/>
                    </a:cubicBezTo>
                    <a:lnTo>
                      <a:pt x="2099485" y="1551855"/>
                    </a:lnTo>
                    <a:cubicBezTo>
                      <a:pt x="2121208" y="1592003"/>
                      <a:pt x="2143146" y="1630112"/>
                      <a:pt x="2168311" y="1666074"/>
                    </a:cubicBezTo>
                    <a:cubicBezTo>
                      <a:pt x="2193584" y="1702143"/>
                      <a:pt x="2221974" y="1735851"/>
                      <a:pt x="2254775" y="1768163"/>
                    </a:cubicBezTo>
                    <a:cubicBezTo>
                      <a:pt x="2267679" y="1780723"/>
                      <a:pt x="2281982" y="1799401"/>
                      <a:pt x="2298006" y="1812820"/>
                    </a:cubicBezTo>
                    <a:cubicBezTo>
                      <a:pt x="2305749" y="1819368"/>
                      <a:pt x="2314030" y="1824736"/>
                      <a:pt x="2322633" y="1827849"/>
                    </a:cubicBezTo>
                    <a:cubicBezTo>
                      <a:pt x="2326290" y="1829137"/>
                      <a:pt x="2330484" y="1827312"/>
                      <a:pt x="2331882" y="1823662"/>
                    </a:cubicBezTo>
                    <a:cubicBezTo>
                      <a:pt x="2333280" y="1819905"/>
                      <a:pt x="2331344" y="1815826"/>
                      <a:pt x="2327687" y="1814430"/>
                    </a:cubicBezTo>
                    <a:cubicBezTo>
                      <a:pt x="2318332" y="1810780"/>
                      <a:pt x="2309836" y="1803695"/>
                      <a:pt x="2301770" y="1795644"/>
                    </a:cubicBezTo>
                    <a:cubicBezTo>
                      <a:pt x="2288973" y="1782762"/>
                      <a:pt x="2277466" y="1767197"/>
                      <a:pt x="2266819" y="1756140"/>
                    </a:cubicBezTo>
                    <a:cubicBezTo>
                      <a:pt x="2235310" y="1724042"/>
                      <a:pt x="2208747" y="1690227"/>
                      <a:pt x="2184120" y="1655017"/>
                    </a:cubicBezTo>
                    <a:cubicBezTo>
                      <a:pt x="2159385" y="1619592"/>
                      <a:pt x="2136587" y="1582771"/>
                      <a:pt x="2114541" y="1543589"/>
                    </a:cubicBezTo>
                    <a:lnTo>
                      <a:pt x="2075611" y="1473705"/>
                    </a:lnTo>
                    <a:cubicBezTo>
                      <a:pt x="2075396" y="1473275"/>
                      <a:pt x="2074320" y="1471450"/>
                      <a:pt x="2072814" y="1468874"/>
                    </a:cubicBezTo>
                    <a:cubicBezTo>
                      <a:pt x="2098517" y="1480038"/>
                      <a:pt x="2124112" y="1491417"/>
                      <a:pt x="2149814" y="1502474"/>
                    </a:cubicBezTo>
                    <a:cubicBezTo>
                      <a:pt x="2182292" y="1516430"/>
                      <a:pt x="2214984" y="1530063"/>
                      <a:pt x="2247569" y="1543911"/>
                    </a:cubicBezTo>
                    <a:cubicBezTo>
                      <a:pt x="2246709" y="1551533"/>
                      <a:pt x="2250150" y="1562160"/>
                      <a:pt x="2257571" y="1574076"/>
                    </a:cubicBezTo>
                    <a:cubicBezTo>
                      <a:pt x="2268647" y="1591789"/>
                      <a:pt x="2287037" y="1612614"/>
                      <a:pt x="2301125" y="1627858"/>
                    </a:cubicBezTo>
                    <a:cubicBezTo>
                      <a:pt x="2321343" y="1649327"/>
                      <a:pt x="2342744" y="1673803"/>
                      <a:pt x="2365757" y="1697742"/>
                    </a:cubicBezTo>
                    <a:cubicBezTo>
                      <a:pt x="2380383" y="1713093"/>
                      <a:pt x="2395761" y="1728122"/>
                      <a:pt x="2411462" y="1742399"/>
                    </a:cubicBezTo>
                    <a:cubicBezTo>
                      <a:pt x="2439101" y="1767519"/>
                      <a:pt x="2468137" y="1789955"/>
                      <a:pt x="2497818" y="1806379"/>
                    </a:cubicBezTo>
                    <a:cubicBezTo>
                      <a:pt x="2501259" y="1808311"/>
                      <a:pt x="2505561" y="1807130"/>
                      <a:pt x="2507604" y="1803803"/>
                    </a:cubicBezTo>
                    <a:cubicBezTo>
                      <a:pt x="2509540" y="1800368"/>
                      <a:pt x="2508357" y="1795966"/>
                      <a:pt x="2504916" y="1794034"/>
                    </a:cubicBezTo>
                    <a:cubicBezTo>
                      <a:pt x="2476955" y="1777180"/>
                      <a:pt x="2449962" y="1754100"/>
                      <a:pt x="2423937" y="1729195"/>
                    </a:cubicBezTo>
                    <a:cubicBezTo>
                      <a:pt x="2408881" y="1714703"/>
                      <a:pt x="2394148" y="1699460"/>
                      <a:pt x="2379630" y="1684431"/>
                    </a:cubicBezTo>
                    <a:cubicBezTo>
                      <a:pt x="2356724" y="1660492"/>
                      <a:pt x="2334355" y="1636875"/>
                      <a:pt x="2313707" y="1615835"/>
                    </a:cubicBezTo>
                    <a:cubicBezTo>
                      <a:pt x="2301770" y="1603812"/>
                      <a:pt x="2286714" y="1588139"/>
                      <a:pt x="2275530" y="1573432"/>
                    </a:cubicBezTo>
                    <a:cubicBezTo>
                      <a:pt x="2269615" y="1565810"/>
                      <a:pt x="2264776" y="1558510"/>
                      <a:pt x="2262302" y="1552177"/>
                    </a:cubicBezTo>
                    <a:cubicBezTo>
                      <a:pt x="2261980" y="1551318"/>
                      <a:pt x="2262088" y="1550781"/>
                      <a:pt x="2261872" y="1549923"/>
                    </a:cubicBezTo>
                    <a:cubicBezTo>
                      <a:pt x="2285209" y="1559799"/>
                      <a:pt x="2308438" y="1569889"/>
                      <a:pt x="2331882" y="1579551"/>
                    </a:cubicBezTo>
                    <a:cubicBezTo>
                      <a:pt x="2483945" y="1642887"/>
                      <a:pt x="2637084" y="1703646"/>
                      <a:pt x="2791944" y="1760970"/>
                    </a:cubicBezTo>
                    <a:close/>
                    <a:moveTo>
                      <a:pt x="2114971" y="1148330"/>
                    </a:moveTo>
                    <a:cubicBezTo>
                      <a:pt x="2114971" y="1148223"/>
                      <a:pt x="2114756" y="1148438"/>
                      <a:pt x="2114648" y="1148438"/>
                    </a:cubicBezTo>
                    <a:lnTo>
                      <a:pt x="2114110" y="1148545"/>
                    </a:lnTo>
                    <a:cubicBezTo>
                      <a:pt x="2114541" y="1148760"/>
                      <a:pt x="2114971" y="1148867"/>
                      <a:pt x="2114971" y="114833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6" name="Google Shape;96;p2"/>
              <p:cNvSpPr/>
              <p:nvPr/>
            </p:nvSpPr>
            <p:spPr>
              <a:xfrm rot="5528855">
                <a:off x="12032565" y="4644964"/>
                <a:ext cx="329554" cy="325134"/>
              </a:xfrm>
              <a:custGeom>
                <a:avLst/>
                <a:gdLst/>
                <a:ahLst/>
                <a:cxnLst/>
                <a:rect l="l" t="t" r="r" b="b"/>
                <a:pathLst>
                  <a:path w="329323" h="324906" extrusionOk="0">
                    <a:moveTo>
                      <a:pt x="71743" y="295563"/>
                    </a:moveTo>
                    <a:cubicBezTo>
                      <a:pt x="-3321" y="244142"/>
                      <a:pt x="-22571" y="142805"/>
                      <a:pt x="28727" y="69378"/>
                    </a:cubicBezTo>
                    <a:cubicBezTo>
                      <a:pt x="80024" y="-4156"/>
                      <a:pt x="182618" y="-22083"/>
                      <a:pt x="257682" y="29337"/>
                    </a:cubicBezTo>
                    <a:cubicBezTo>
                      <a:pt x="332639" y="80758"/>
                      <a:pt x="351888" y="182095"/>
                      <a:pt x="300591" y="255629"/>
                    </a:cubicBezTo>
                    <a:cubicBezTo>
                      <a:pt x="249294" y="329055"/>
                      <a:pt x="146700" y="346983"/>
                      <a:pt x="71743" y="295563"/>
                    </a:cubicBezTo>
                    <a:lnTo>
                      <a:pt x="71743" y="295563"/>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7" name="Google Shape;97;p2"/>
              <p:cNvSpPr/>
              <p:nvPr/>
            </p:nvSpPr>
            <p:spPr>
              <a:xfrm rot="5528855">
                <a:off x="8008730" y="5369800"/>
                <a:ext cx="2660542" cy="2556583"/>
              </a:xfrm>
              <a:custGeom>
                <a:avLst/>
                <a:gdLst/>
                <a:ahLst/>
                <a:cxnLst/>
                <a:rect l="l" t="t" r="r" b="b"/>
                <a:pathLst>
                  <a:path w="2658673" h="2554787" extrusionOk="0">
                    <a:moveTo>
                      <a:pt x="2341014" y="1118258"/>
                    </a:moveTo>
                    <a:cubicBezTo>
                      <a:pt x="2249495" y="1106664"/>
                      <a:pt x="2182820" y="1045368"/>
                      <a:pt x="2118725" y="1037210"/>
                    </a:cubicBezTo>
                    <a:cubicBezTo>
                      <a:pt x="1812447" y="998350"/>
                      <a:pt x="1628014" y="1028407"/>
                      <a:pt x="1519935" y="1084765"/>
                    </a:cubicBezTo>
                    <a:cubicBezTo>
                      <a:pt x="1581018" y="961744"/>
                      <a:pt x="1604247" y="776137"/>
                      <a:pt x="1526602" y="515280"/>
                    </a:cubicBezTo>
                    <a:cubicBezTo>
                      <a:pt x="1505739" y="445181"/>
                      <a:pt x="1441967" y="376048"/>
                      <a:pt x="1424976" y="311102"/>
                    </a:cubicBezTo>
                    <a:cubicBezTo>
                      <a:pt x="1379593" y="137626"/>
                      <a:pt x="1412931" y="971"/>
                      <a:pt x="1394864" y="5"/>
                    </a:cubicBezTo>
                    <a:cubicBezTo>
                      <a:pt x="1376905" y="-1069"/>
                      <a:pt x="1377120" y="169723"/>
                      <a:pt x="1316897" y="305090"/>
                    </a:cubicBezTo>
                    <a:cubicBezTo>
                      <a:pt x="1279687" y="388822"/>
                      <a:pt x="1201505" y="434661"/>
                      <a:pt x="1175372" y="493381"/>
                    </a:cubicBezTo>
                    <a:cubicBezTo>
                      <a:pt x="1074714" y="719672"/>
                      <a:pt x="1041053" y="882091"/>
                      <a:pt x="1044279" y="999101"/>
                    </a:cubicBezTo>
                    <a:cubicBezTo>
                      <a:pt x="938996" y="922668"/>
                      <a:pt x="776716" y="865344"/>
                      <a:pt x="536469" y="865237"/>
                    </a:cubicBezTo>
                    <a:cubicBezTo>
                      <a:pt x="462695" y="865237"/>
                      <a:pt x="377737" y="906137"/>
                      <a:pt x="309987" y="903882"/>
                    </a:cubicBezTo>
                    <a:cubicBezTo>
                      <a:pt x="129210" y="897871"/>
                      <a:pt x="6290" y="827450"/>
                      <a:pt x="160" y="844304"/>
                    </a:cubicBezTo>
                    <a:cubicBezTo>
                      <a:pt x="-5862" y="861158"/>
                      <a:pt x="159536" y="909250"/>
                      <a:pt x="273530" y="1004898"/>
                    </a:cubicBezTo>
                    <a:cubicBezTo>
                      <a:pt x="343970" y="1063940"/>
                      <a:pt x="366338" y="1151214"/>
                      <a:pt x="415700" y="1192651"/>
                    </a:cubicBezTo>
                    <a:cubicBezTo>
                      <a:pt x="634869" y="1376325"/>
                      <a:pt x="797579" y="1452328"/>
                      <a:pt x="917273" y="1470899"/>
                    </a:cubicBezTo>
                    <a:cubicBezTo>
                      <a:pt x="804999" y="1545185"/>
                      <a:pt x="692511" y="1686885"/>
                      <a:pt x="618845" y="1933251"/>
                    </a:cubicBezTo>
                    <a:cubicBezTo>
                      <a:pt x="597875" y="2003350"/>
                      <a:pt x="613468" y="2095670"/>
                      <a:pt x="592067" y="2159328"/>
                    </a:cubicBezTo>
                    <a:cubicBezTo>
                      <a:pt x="534963" y="2329368"/>
                      <a:pt x="431939" y="2426090"/>
                      <a:pt x="446564" y="2436717"/>
                    </a:cubicBezTo>
                    <a:cubicBezTo>
                      <a:pt x="461082" y="2447237"/>
                      <a:pt x="554643" y="2303819"/>
                      <a:pt x="679499" y="2222556"/>
                    </a:cubicBezTo>
                    <a:cubicBezTo>
                      <a:pt x="756606" y="2172424"/>
                      <a:pt x="847478" y="2175967"/>
                      <a:pt x="901572" y="2140756"/>
                    </a:cubicBezTo>
                    <a:cubicBezTo>
                      <a:pt x="1097620" y="2013226"/>
                      <a:pt x="1212904" y="1901261"/>
                      <a:pt x="1277321" y="1805291"/>
                    </a:cubicBezTo>
                    <a:cubicBezTo>
                      <a:pt x="1315176" y="1921765"/>
                      <a:pt x="1401317" y="2054663"/>
                      <a:pt x="1563919" y="2192821"/>
                    </a:cubicBezTo>
                    <a:cubicBezTo>
                      <a:pt x="1619841" y="2240376"/>
                      <a:pt x="1711251" y="2263993"/>
                      <a:pt x="1761150" y="2309402"/>
                    </a:cubicBezTo>
                    <a:cubicBezTo>
                      <a:pt x="1894502" y="2430598"/>
                      <a:pt x="1941604" y="2563174"/>
                      <a:pt x="1957306" y="2554372"/>
                    </a:cubicBezTo>
                    <a:cubicBezTo>
                      <a:pt x="1972899" y="2545462"/>
                      <a:pt x="1879015" y="2402365"/>
                      <a:pt x="1855248" y="2256264"/>
                    </a:cubicBezTo>
                    <a:cubicBezTo>
                      <a:pt x="1840516" y="2165983"/>
                      <a:pt x="1880951" y="2085364"/>
                      <a:pt x="1870627" y="2022028"/>
                    </a:cubicBezTo>
                    <a:cubicBezTo>
                      <a:pt x="1832450" y="1787471"/>
                      <a:pt x="1774592" y="1635894"/>
                      <a:pt x="1710821" y="1538637"/>
                    </a:cubicBezTo>
                    <a:cubicBezTo>
                      <a:pt x="1839118" y="1542716"/>
                      <a:pt x="2002150" y="1501816"/>
                      <a:pt x="2197015" y="1376969"/>
                    </a:cubicBezTo>
                    <a:cubicBezTo>
                      <a:pt x="2258959" y="1337357"/>
                      <a:pt x="2307783" y="1257168"/>
                      <a:pt x="2365855" y="1222709"/>
                    </a:cubicBezTo>
                    <a:cubicBezTo>
                      <a:pt x="2521037" y="1130389"/>
                      <a:pt x="2662777" y="1123196"/>
                      <a:pt x="2658583" y="1105806"/>
                    </a:cubicBezTo>
                    <a:cubicBezTo>
                      <a:pt x="2654496" y="1088415"/>
                      <a:pt x="2489205" y="1137152"/>
                      <a:pt x="2341014" y="1118258"/>
                    </a:cubicBezTo>
                    <a:close/>
                    <a:moveTo>
                      <a:pt x="1368624" y="1411858"/>
                    </a:moveTo>
                    <a:cubicBezTo>
                      <a:pt x="1344642" y="1425705"/>
                      <a:pt x="1321091" y="1448678"/>
                      <a:pt x="1301626" y="1479380"/>
                    </a:cubicBezTo>
                    <a:cubicBezTo>
                      <a:pt x="1288075" y="1462204"/>
                      <a:pt x="1273235" y="1447927"/>
                      <a:pt x="1258502" y="1437514"/>
                    </a:cubicBezTo>
                    <a:cubicBezTo>
                      <a:pt x="1233229" y="1419479"/>
                      <a:pt x="1197095" y="1407349"/>
                      <a:pt x="1154939" y="1403484"/>
                    </a:cubicBezTo>
                    <a:cubicBezTo>
                      <a:pt x="1175802" y="1380404"/>
                      <a:pt x="1189783" y="1355070"/>
                      <a:pt x="1197848" y="1332312"/>
                    </a:cubicBezTo>
                    <a:cubicBezTo>
                      <a:pt x="1204624" y="1313204"/>
                      <a:pt x="1207419" y="1290339"/>
                      <a:pt x="1206559" y="1265326"/>
                    </a:cubicBezTo>
                    <a:cubicBezTo>
                      <a:pt x="1226024" y="1271660"/>
                      <a:pt x="1244952" y="1274988"/>
                      <a:pt x="1261835" y="1275846"/>
                    </a:cubicBezTo>
                    <a:cubicBezTo>
                      <a:pt x="1298399" y="1277564"/>
                      <a:pt x="1343137" y="1265326"/>
                      <a:pt x="1387121" y="1237845"/>
                    </a:cubicBezTo>
                    <a:cubicBezTo>
                      <a:pt x="1377120" y="1275846"/>
                      <a:pt x="1378410" y="1312452"/>
                      <a:pt x="1385508" y="1341115"/>
                    </a:cubicBezTo>
                    <a:cubicBezTo>
                      <a:pt x="1389702" y="1358290"/>
                      <a:pt x="1397875" y="1376325"/>
                      <a:pt x="1409490" y="1394360"/>
                    </a:cubicBezTo>
                    <a:cubicBezTo>
                      <a:pt x="1394327" y="1399190"/>
                      <a:pt x="1380346" y="1405095"/>
                      <a:pt x="1368624" y="141185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8" name="Google Shape;98;p2"/>
              <p:cNvSpPr/>
              <p:nvPr/>
            </p:nvSpPr>
            <p:spPr>
              <a:xfrm rot="5528855">
                <a:off x="8281412" y="5604184"/>
                <a:ext cx="2117716" cy="2127727"/>
              </a:xfrm>
              <a:custGeom>
                <a:avLst/>
                <a:gdLst/>
                <a:ahLst/>
                <a:cxnLst/>
                <a:rect l="l" t="t" r="r" b="b"/>
                <a:pathLst>
                  <a:path w="2116229" h="2126233" extrusionOk="0">
                    <a:moveTo>
                      <a:pt x="1055521" y="1370726"/>
                    </a:moveTo>
                    <a:cubicBezTo>
                      <a:pt x="1059393" y="1371477"/>
                      <a:pt x="1061974" y="1375234"/>
                      <a:pt x="1061221" y="1379099"/>
                    </a:cubicBezTo>
                    <a:cubicBezTo>
                      <a:pt x="1056705" y="1406688"/>
                      <a:pt x="1051865" y="1434491"/>
                      <a:pt x="1044767" y="1461758"/>
                    </a:cubicBezTo>
                    <a:cubicBezTo>
                      <a:pt x="1042509" y="1470883"/>
                      <a:pt x="1039820" y="1479900"/>
                      <a:pt x="1036809" y="1488917"/>
                    </a:cubicBezTo>
                    <a:cubicBezTo>
                      <a:pt x="1033906" y="1497827"/>
                      <a:pt x="1030572" y="1506737"/>
                      <a:pt x="1027130" y="1515432"/>
                    </a:cubicBezTo>
                    <a:cubicBezTo>
                      <a:pt x="1024765" y="1521336"/>
                      <a:pt x="1022399" y="1527240"/>
                      <a:pt x="1019818" y="1533145"/>
                    </a:cubicBezTo>
                    <a:cubicBezTo>
                      <a:pt x="1016054" y="1541947"/>
                      <a:pt x="1012182" y="1550535"/>
                      <a:pt x="1008203" y="1559230"/>
                    </a:cubicBezTo>
                    <a:cubicBezTo>
                      <a:pt x="1006805" y="1562236"/>
                      <a:pt x="1001966" y="1568892"/>
                      <a:pt x="999600" y="1573508"/>
                    </a:cubicBezTo>
                    <a:cubicBezTo>
                      <a:pt x="1000138" y="1574796"/>
                      <a:pt x="1000245" y="1576406"/>
                      <a:pt x="999815" y="1577802"/>
                    </a:cubicBezTo>
                    <a:cubicBezTo>
                      <a:pt x="999815" y="1577158"/>
                      <a:pt x="999277" y="1575870"/>
                      <a:pt x="998847" y="1575011"/>
                    </a:cubicBezTo>
                    <a:cubicBezTo>
                      <a:pt x="998202" y="1576621"/>
                      <a:pt x="998094" y="1577909"/>
                      <a:pt x="998954" y="1578231"/>
                    </a:cubicBezTo>
                    <a:cubicBezTo>
                      <a:pt x="999277" y="1578339"/>
                      <a:pt x="999600" y="1578231"/>
                      <a:pt x="999707" y="1578124"/>
                    </a:cubicBezTo>
                    <a:cubicBezTo>
                      <a:pt x="999492" y="1578768"/>
                      <a:pt x="999169" y="1579305"/>
                      <a:pt x="998740" y="1579949"/>
                    </a:cubicBezTo>
                    <a:cubicBezTo>
                      <a:pt x="996589" y="1583169"/>
                      <a:pt x="994223" y="1583599"/>
                      <a:pt x="993577" y="1583706"/>
                    </a:cubicBezTo>
                    <a:cubicBezTo>
                      <a:pt x="989921" y="1584565"/>
                      <a:pt x="987448" y="1582955"/>
                      <a:pt x="985835" y="1579627"/>
                    </a:cubicBezTo>
                    <a:cubicBezTo>
                      <a:pt x="985512" y="1578983"/>
                      <a:pt x="984866" y="1576943"/>
                      <a:pt x="985727" y="1573937"/>
                    </a:cubicBezTo>
                    <a:cubicBezTo>
                      <a:pt x="986695" y="1570502"/>
                      <a:pt x="992072" y="1558372"/>
                      <a:pt x="994008" y="1553326"/>
                    </a:cubicBezTo>
                    <a:lnTo>
                      <a:pt x="1010139" y="1509206"/>
                    </a:lnTo>
                    <a:cubicBezTo>
                      <a:pt x="1013903" y="1498364"/>
                      <a:pt x="1017237" y="1487414"/>
                      <a:pt x="1020570" y="1476464"/>
                    </a:cubicBezTo>
                    <a:cubicBezTo>
                      <a:pt x="1023904" y="1465515"/>
                      <a:pt x="1027023" y="1454565"/>
                      <a:pt x="1030142" y="1443508"/>
                    </a:cubicBezTo>
                    <a:cubicBezTo>
                      <a:pt x="1036379" y="1421180"/>
                      <a:pt x="1042079" y="1398744"/>
                      <a:pt x="1047241" y="1376415"/>
                    </a:cubicBezTo>
                    <a:cubicBezTo>
                      <a:pt x="1047993" y="1372551"/>
                      <a:pt x="1051757" y="1369974"/>
                      <a:pt x="1055521" y="1370726"/>
                    </a:cubicBezTo>
                    <a:close/>
                    <a:moveTo>
                      <a:pt x="739027" y="1206589"/>
                    </a:moveTo>
                    <a:cubicBezTo>
                      <a:pt x="723649" y="1211098"/>
                      <a:pt x="708593" y="1216466"/>
                      <a:pt x="693967" y="1222262"/>
                    </a:cubicBezTo>
                    <a:cubicBezTo>
                      <a:pt x="671168" y="1231387"/>
                      <a:pt x="649445" y="1241800"/>
                      <a:pt x="629120" y="1252749"/>
                    </a:cubicBezTo>
                    <a:cubicBezTo>
                      <a:pt x="625678" y="1254575"/>
                      <a:pt x="624280" y="1258868"/>
                      <a:pt x="626001" y="1262304"/>
                    </a:cubicBezTo>
                    <a:cubicBezTo>
                      <a:pt x="627829" y="1265846"/>
                      <a:pt x="632131" y="1267242"/>
                      <a:pt x="635572" y="1265524"/>
                    </a:cubicBezTo>
                    <a:cubicBezTo>
                      <a:pt x="655898" y="1255970"/>
                      <a:pt x="677836" y="1247382"/>
                      <a:pt x="700419" y="1239438"/>
                    </a:cubicBezTo>
                    <a:cubicBezTo>
                      <a:pt x="714830" y="1234285"/>
                      <a:pt x="729671" y="1229455"/>
                      <a:pt x="744619" y="1224946"/>
                    </a:cubicBezTo>
                    <a:cubicBezTo>
                      <a:pt x="763116" y="1219364"/>
                      <a:pt x="781936" y="1214211"/>
                      <a:pt x="800648" y="1210025"/>
                    </a:cubicBezTo>
                    <a:cubicBezTo>
                      <a:pt x="819898" y="1205838"/>
                      <a:pt x="839040" y="1202403"/>
                      <a:pt x="857860" y="1200363"/>
                    </a:cubicBezTo>
                    <a:cubicBezTo>
                      <a:pt x="861624" y="1200041"/>
                      <a:pt x="864528" y="1196821"/>
                      <a:pt x="864205" y="1193063"/>
                    </a:cubicBezTo>
                    <a:cubicBezTo>
                      <a:pt x="863882" y="1189306"/>
                      <a:pt x="860656" y="1186408"/>
                      <a:pt x="856892" y="1186730"/>
                    </a:cubicBezTo>
                    <a:cubicBezTo>
                      <a:pt x="837320" y="1187589"/>
                      <a:pt x="817317" y="1189736"/>
                      <a:pt x="797422" y="1193171"/>
                    </a:cubicBezTo>
                    <a:cubicBezTo>
                      <a:pt x="777849" y="1196499"/>
                      <a:pt x="758277" y="1200900"/>
                      <a:pt x="739027" y="1206589"/>
                    </a:cubicBezTo>
                    <a:close/>
                    <a:moveTo>
                      <a:pt x="953895" y="1249958"/>
                    </a:moveTo>
                    <a:cubicBezTo>
                      <a:pt x="942603" y="1260157"/>
                      <a:pt x="920127" y="1290858"/>
                      <a:pt x="916900" y="1294401"/>
                    </a:cubicBezTo>
                    <a:cubicBezTo>
                      <a:pt x="894102" y="1319950"/>
                      <a:pt x="872163" y="1345928"/>
                      <a:pt x="850547" y="1372229"/>
                    </a:cubicBezTo>
                    <a:cubicBezTo>
                      <a:pt x="828932" y="1398637"/>
                      <a:pt x="807853" y="1425367"/>
                      <a:pt x="786990" y="1452418"/>
                    </a:cubicBezTo>
                    <a:cubicBezTo>
                      <a:pt x="744834" y="1506737"/>
                      <a:pt x="702140" y="1561592"/>
                      <a:pt x="659447" y="1616233"/>
                    </a:cubicBezTo>
                    <a:cubicBezTo>
                      <a:pt x="660844" y="1615589"/>
                      <a:pt x="661382" y="1613656"/>
                      <a:pt x="662888" y="1613979"/>
                    </a:cubicBezTo>
                    <a:cubicBezTo>
                      <a:pt x="666759" y="1614837"/>
                      <a:pt x="669233" y="1618595"/>
                      <a:pt x="668373" y="1622459"/>
                    </a:cubicBezTo>
                    <a:cubicBezTo>
                      <a:pt x="660522" y="1662500"/>
                      <a:pt x="650305" y="1702219"/>
                      <a:pt x="637938" y="1741187"/>
                    </a:cubicBezTo>
                    <a:cubicBezTo>
                      <a:pt x="632991" y="1756752"/>
                      <a:pt x="627722" y="1772211"/>
                      <a:pt x="622022" y="1787562"/>
                    </a:cubicBezTo>
                    <a:cubicBezTo>
                      <a:pt x="613526" y="1810534"/>
                      <a:pt x="604278" y="1833185"/>
                      <a:pt x="594921" y="1855728"/>
                    </a:cubicBezTo>
                    <a:cubicBezTo>
                      <a:pt x="592233" y="1861847"/>
                      <a:pt x="579328" y="1900063"/>
                      <a:pt x="567929" y="1920674"/>
                    </a:cubicBezTo>
                    <a:cubicBezTo>
                      <a:pt x="564595" y="1926686"/>
                      <a:pt x="561261" y="1931409"/>
                      <a:pt x="558357" y="1933878"/>
                    </a:cubicBezTo>
                    <a:cubicBezTo>
                      <a:pt x="556099" y="1935810"/>
                      <a:pt x="553841" y="1936777"/>
                      <a:pt x="551797" y="1937099"/>
                    </a:cubicBezTo>
                    <a:cubicBezTo>
                      <a:pt x="548033" y="1937743"/>
                      <a:pt x="544592" y="1935167"/>
                      <a:pt x="543947" y="1931409"/>
                    </a:cubicBezTo>
                    <a:cubicBezTo>
                      <a:pt x="543409" y="1927974"/>
                      <a:pt x="545560" y="1924754"/>
                      <a:pt x="548786" y="1923787"/>
                    </a:cubicBezTo>
                    <a:cubicBezTo>
                      <a:pt x="549539" y="1924968"/>
                      <a:pt x="550937" y="1921426"/>
                      <a:pt x="552120" y="1919494"/>
                    </a:cubicBezTo>
                    <a:cubicBezTo>
                      <a:pt x="555346" y="1914341"/>
                      <a:pt x="558572" y="1906719"/>
                      <a:pt x="561799" y="1898560"/>
                    </a:cubicBezTo>
                    <a:cubicBezTo>
                      <a:pt x="569757" y="1878271"/>
                      <a:pt x="576962" y="1854011"/>
                      <a:pt x="578791" y="1849287"/>
                    </a:cubicBezTo>
                    <a:cubicBezTo>
                      <a:pt x="589330" y="1822235"/>
                      <a:pt x="599116" y="1794861"/>
                      <a:pt x="608795" y="1767273"/>
                    </a:cubicBezTo>
                    <a:cubicBezTo>
                      <a:pt x="615247" y="1749023"/>
                      <a:pt x="621699" y="1730774"/>
                      <a:pt x="627722" y="1712418"/>
                    </a:cubicBezTo>
                    <a:cubicBezTo>
                      <a:pt x="637185" y="1683433"/>
                      <a:pt x="645681" y="1654127"/>
                      <a:pt x="652886" y="1624499"/>
                    </a:cubicBezTo>
                    <a:cubicBezTo>
                      <a:pt x="639766" y="1641245"/>
                      <a:pt x="626969" y="1658099"/>
                      <a:pt x="613741" y="1674845"/>
                    </a:cubicBezTo>
                    <a:cubicBezTo>
                      <a:pt x="574811" y="1723904"/>
                      <a:pt x="535451" y="1772748"/>
                      <a:pt x="495553" y="1821055"/>
                    </a:cubicBezTo>
                    <a:cubicBezTo>
                      <a:pt x="428878" y="1902103"/>
                      <a:pt x="360804" y="1981863"/>
                      <a:pt x="291547" y="2059047"/>
                    </a:cubicBezTo>
                    <a:cubicBezTo>
                      <a:pt x="288966" y="2062053"/>
                      <a:pt x="284449" y="2062267"/>
                      <a:pt x="281438" y="2059691"/>
                    </a:cubicBezTo>
                    <a:cubicBezTo>
                      <a:pt x="278535" y="2057115"/>
                      <a:pt x="278212" y="2052606"/>
                      <a:pt x="280901" y="2049600"/>
                    </a:cubicBezTo>
                    <a:cubicBezTo>
                      <a:pt x="348974" y="1971665"/>
                      <a:pt x="415650" y="1891046"/>
                      <a:pt x="481358" y="1809568"/>
                    </a:cubicBezTo>
                    <a:cubicBezTo>
                      <a:pt x="508673" y="1775861"/>
                      <a:pt x="535559" y="1741831"/>
                      <a:pt x="562659" y="1707802"/>
                    </a:cubicBezTo>
                    <a:cubicBezTo>
                      <a:pt x="556529" y="1709519"/>
                      <a:pt x="549324" y="1712095"/>
                      <a:pt x="545883" y="1713062"/>
                    </a:cubicBezTo>
                    <a:cubicBezTo>
                      <a:pt x="537387" y="1715531"/>
                      <a:pt x="528891" y="1717999"/>
                      <a:pt x="520503" y="1720683"/>
                    </a:cubicBezTo>
                    <a:cubicBezTo>
                      <a:pt x="512115" y="1723367"/>
                      <a:pt x="503834" y="1726051"/>
                      <a:pt x="495553" y="1729056"/>
                    </a:cubicBezTo>
                    <a:cubicBezTo>
                      <a:pt x="479207" y="1734746"/>
                      <a:pt x="462968" y="1741187"/>
                      <a:pt x="446837" y="1747628"/>
                    </a:cubicBezTo>
                    <a:cubicBezTo>
                      <a:pt x="436083" y="1751922"/>
                      <a:pt x="425329" y="1756216"/>
                      <a:pt x="414575" y="1760617"/>
                    </a:cubicBezTo>
                    <a:cubicBezTo>
                      <a:pt x="387689" y="1771674"/>
                      <a:pt x="361019" y="1783482"/>
                      <a:pt x="334994" y="1796149"/>
                    </a:cubicBezTo>
                    <a:cubicBezTo>
                      <a:pt x="331553" y="1797975"/>
                      <a:pt x="327251" y="1796686"/>
                      <a:pt x="325423" y="1793144"/>
                    </a:cubicBezTo>
                    <a:cubicBezTo>
                      <a:pt x="323595" y="1789708"/>
                      <a:pt x="324885" y="1785415"/>
                      <a:pt x="328434" y="1783590"/>
                    </a:cubicBezTo>
                    <a:cubicBezTo>
                      <a:pt x="354136" y="1769420"/>
                      <a:pt x="380269" y="1755786"/>
                      <a:pt x="407154" y="1743549"/>
                    </a:cubicBezTo>
                    <a:cubicBezTo>
                      <a:pt x="417908" y="1738611"/>
                      <a:pt x="428663" y="1733995"/>
                      <a:pt x="439632" y="1729593"/>
                    </a:cubicBezTo>
                    <a:cubicBezTo>
                      <a:pt x="456193" y="1723152"/>
                      <a:pt x="472970" y="1717355"/>
                      <a:pt x="489853" y="1711988"/>
                    </a:cubicBezTo>
                    <a:cubicBezTo>
                      <a:pt x="498457" y="1709304"/>
                      <a:pt x="507060" y="1706728"/>
                      <a:pt x="515771" y="1704474"/>
                    </a:cubicBezTo>
                    <a:cubicBezTo>
                      <a:pt x="524482" y="1702112"/>
                      <a:pt x="533193" y="1700072"/>
                      <a:pt x="542011" y="1698032"/>
                    </a:cubicBezTo>
                    <a:cubicBezTo>
                      <a:pt x="549754" y="1696315"/>
                      <a:pt x="569112" y="1692772"/>
                      <a:pt x="573736" y="1693417"/>
                    </a:cubicBezTo>
                    <a:cubicBezTo>
                      <a:pt x="573951" y="1693417"/>
                      <a:pt x="573843" y="1693524"/>
                      <a:pt x="573951" y="1693632"/>
                    </a:cubicBezTo>
                    <a:cubicBezTo>
                      <a:pt x="582124" y="1683326"/>
                      <a:pt x="590405" y="1673128"/>
                      <a:pt x="598578" y="1662822"/>
                    </a:cubicBezTo>
                    <a:cubicBezTo>
                      <a:pt x="657188" y="1588859"/>
                      <a:pt x="715583" y="1515110"/>
                      <a:pt x="773333" y="1441791"/>
                    </a:cubicBezTo>
                    <a:cubicBezTo>
                      <a:pt x="794626" y="1414954"/>
                      <a:pt x="816242" y="1388331"/>
                      <a:pt x="838180" y="1362031"/>
                    </a:cubicBezTo>
                    <a:cubicBezTo>
                      <a:pt x="855387" y="1341527"/>
                      <a:pt x="873346" y="1321453"/>
                      <a:pt x="891198" y="1301486"/>
                    </a:cubicBezTo>
                    <a:cubicBezTo>
                      <a:pt x="889370" y="1302130"/>
                      <a:pt x="887757" y="1303848"/>
                      <a:pt x="886036" y="1302881"/>
                    </a:cubicBezTo>
                    <a:cubicBezTo>
                      <a:pt x="885821" y="1302774"/>
                      <a:pt x="885714" y="1302667"/>
                      <a:pt x="885498" y="1302559"/>
                    </a:cubicBezTo>
                    <a:cubicBezTo>
                      <a:pt x="882810" y="1303740"/>
                      <a:pt x="879369" y="1306102"/>
                      <a:pt x="877755" y="1306424"/>
                    </a:cubicBezTo>
                    <a:lnTo>
                      <a:pt x="849365" y="1313509"/>
                    </a:lnTo>
                    <a:lnTo>
                      <a:pt x="776021" y="1331114"/>
                    </a:lnTo>
                    <a:cubicBezTo>
                      <a:pt x="757201" y="1335838"/>
                      <a:pt x="738705" y="1341098"/>
                      <a:pt x="720207" y="1346465"/>
                    </a:cubicBezTo>
                    <a:cubicBezTo>
                      <a:pt x="701603" y="1351940"/>
                      <a:pt x="683105" y="1357522"/>
                      <a:pt x="664824" y="1363534"/>
                    </a:cubicBezTo>
                    <a:cubicBezTo>
                      <a:pt x="628045" y="1375557"/>
                      <a:pt x="591803" y="1388653"/>
                      <a:pt x="555992" y="1403789"/>
                    </a:cubicBezTo>
                    <a:cubicBezTo>
                      <a:pt x="552335" y="1405292"/>
                      <a:pt x="548141" y="1403682"/>
                      <a:pt x="546528" y="1400140"/>
                    </a:cubicBezTo>
                    <a:cubicBezTo>
                      <a:pt x="544915" y="1396490"/>
                      <a:pt x="546528" y="1392303"/>
                      <a:pt x="550184" y="1390693"/>
                    </a:cubicBezTo>
                    <a:cubicBezTo>
                      <a:pt x="585781" y="1374054"/>
                      <a:pt x="621914" y="1358918"/>
                      <a:pt x="658801" y="1345928"/>
                    </a:cubicBezTo>
                    <a:cubicBezTo>
                      <a:pt x="677298" y="1339380"/>
                      <a:pt x="695903" y="1333476"/>
                      <a:pt x="714830" y="1328001"/>
                    </a:cubicBezTo>
                    <a:cubicBezTo>
                      <a:pt x="733650" y="1322634"/>
                      <a:pt x="752685" y="1317910"/>
                      <a:pt x="771827" y="1313509"/>
                    </a:cubicBezTo>
                    <a:lnTo>
                      <a:pt x="845923" y="1298373"/>
                    </a:lnTo>
                    <a:lnTo>
                      <a:pt x="874852" y="1292468"/>
                    </a:lnTo>
                    <a:cubicBezTo>
                      <a:pt x="877325" y="1292039"/>
                      <a:pt x="881842" y="1290107"/>
                      <a:pt x="884853" y="1289355"/>
                    </a:cubicBezTo>
                    <a:cubicBezTo>
                      <a:pt x="887864" y="1288604"/>
                      <a:pt x="890338" y="1288711"/>
                      <a:pt x="891628" y="1289141"/>
                    </a:cubicBezTo>
                    <a:cubicBezTo>
                      <a:pt x="893994" y="1290107"/>
                      <a:pt x="895500" y="1291610"/>
                      <a:pt x="896145" y="1293649"/>
                    </a:cubicBezTo>
                    <a:cubicBezTo>
                      <a:pt x="896360" y="1294186"/>
                      <a:pt x="895822" y="1295474"/>
                      <a:pt x="895822" y="1296226"/>
                    </a:cubicBezTo>
                    <a:cubicBezTo>
                      <a:pt x="899264" y="1292361"/>
                      <a:pt x="902490" y="1288389"/>
                      <a:pt x="906039" y="1284632"/>
                    </a:cubicBezTo>
                    <a:cubicBezTo>
                      <a:pt x="908943" y="1281519"/>
                      <a:pt x="927332" y="1257365"/>
                      <a:pt x="939699" y="1244591"/>
                    </a:cubicBezTo>
                    <a:cubicBezTo>
                      <a:pt x="943248" y="1240941"/>
                      <a:pt x="946474" y="1238150"/>
                      <a:pt x="948840" y="1236647"/>
                    </a:cubicBezTo>
                    <a:cubicBezTo>
                      <a:pt x="951529" y="1234929"/>
                      <a:pt x="954002" y="1234608"/>
                      <a:pt x="955615" y="1234822"/>
                    </a:cubicBezTo>
                    <a:cubicBezTo>
                      <a:pt x="959379" y="1235252"/>
                      <a:pt x="962068" y="1238579"/>
                      <a:pt x="961638" y="1242337"/>
                    </a:cubicBezTo>
                    <a:cubicBezTo>
                      <a:pt x="961315" y="1245342"/>
                      <a:pt x="959057" y="1247704"/>
                      <a:pt x="956368" y="1248241"/>
                    </a:cubicBezTo>
                    <a:lnTo>
                      <a:pt x="956261" y="1248134"/>
                    </a:lnTo>
                    <a:cubicBezTo>
                      <a:pt x="956153" y="1247812"/>
                      <a:pt x="955830" y="1248026"/>
                      <a:pt x="955400" y="1248348"/>
                    </a:cubicBezTo>
                    <a:cubicBezTo>
                      <a:pt x="954970" y="1248455"/>
                      <a:pt x="954540" y="1248455"/>
                      <a:pt x="954110" y="1248348"/>
                    </a:cubicBezTo>
                    <a:cubicBezTo>
                      <a:pt x="954325" y="1248455"/>
                      <a:pt x="954755" y="1248563"/>
                      <a:pt x="955293" y="1248563"/>
                    </a:cubicBezTo>
                    <a:cubicBezTo>
                      <a:pt x="954863" y="1248992"/>
                      <a:pt x="954325" y="1249636"/>
                      <a:pt x="953895" y="1249958"/>
                    </a:cubicBezTo>
                    <a:close/>
                    <a:moveTo>
                      <a:pt x="567498" y="1697603"/>
                    </a:moveTo>
                    <a:cubicBezTo>
                      <a:pt x="567714" y="1696315"/>
                      <a:pt x="568251" y="1695242"/>
                      <a:pt x="569004" y="1696315"/>
                    </a:cubicBezTo>
                    <a:cubicBezTo>
                      <a:pt x="569112" y="1696315"/>
                      <a:pt x="568896" y="1696422"/>
                      <a:pt x="568789" y="1696422"/>
                    </a:cubicBezTo>
                    <a:cubicBezTo>
                      <a:pt x="568359" y="1696745"/>
                      <a:pt x="567821" y="1697174"/>
                      <a:pt x="567498" y="1697603"/>
                    </a:cubicBezTo>
                    <a:close/>
                    <a:moveTo>
                      <a:pt x="955293" y="1248563"/>
                    </a:moveTo>
                    <a:cubicBezTo>
                      <a:pt x="955830" y="1248670"/>
                      <a:pt x="956476" y="1248670"/>
                      <a:pt x="956368" y="1248241"/>
                    </a:cubicBezTo>
                    <a:cubicBezTo>
                      <a:pt x="956046" y="1248348"/>
                      <a:pt x="955723" y="1248348"/>
                      <a:pt x="955400" y="1248348"/>
                    </a:cubicBezTo>
                    <a:lnTo>
                      <a:pt x="955293" y="1248563"/>
                    </a:lnTo>
                    <a:close/>
                    <a:moveTo>
                      <a:pt x="787958" y="1471527"/>
                    </a:moveTo>
                    <a:cubicBezTo>
                      <a:pt x="784087" y="1471849"/>
                      <a:pt x="781183" y="1475284"/>
                      <a:pt x="781506" y="1479256"/>
                    </a:cubicBezTo>
                    <a:cubicBezTo>
                      <a:pt x="783334" y="1506307"/>
                      <a:pt x="782474" y="1533574"/>
                      <a:pt x="780108" y="1560733"/>
                    </a:cubicBezTo>
                    <a:cubicBezTo>
                      <a:pt x="778387" y="1581130"/>
                      <a:pt x="775591" y="1601419"/>
                      <a:pt x="772365" y="1621600"/>
                    </a:cubicBezTo>
                    <a:cubicBezTo>
                      <a:pt x="769031" y="1641996"/>
                      <a:pt x="765374" y="1662178"/>
                      <a:pt x="760966" y="1682145"/>
                    </a:cubicBezTo>
                    <a:cubicBezTo>
                      <a:pt x="758277" y="1695242"/>
                      <a:pt x="755266" y="1708123"/>
                      <a:pt x="751717" y="1721005"/>
                    </a:cubicBezTo>
                    <a:cubicBezTo>
                      <a:pt x="749351" y="1729486"/>
                      <a:pt x="746770" y="1737859"/>
                      <a:pt x="743867" y="1746232"/>
                    </a:cubicBezTo>
                    <a:cubicBezTo>
                      <a:pt x="741716" y="1752673"/>
                      <a:pt x="733327" y="1763193"/>
                      <a:pt x="729241" y="1770493"/>
                    </a:cubicBezTo>
                    <a:cubicBezTo>
                      <a:pt x="726337" y="1775538"/>
                      <a:pt x="725369" y="1779832"/>
                      <a:pt x="725907" y="1782302"/>
                    </a:cubicBezTo>
                    <a:cubicBezTo>
                      <a:pt x="726337" y="1784663"/>
                      <a:pt x="727520" y="1786488"/>
                      <a:pt x="729456" y="1787776"/>
                    </a:cubicBezTo>
                    <a:cubicBezTo>
                      <a:pt x="731069" y="1788742"/>
                      <a:pt x="733435" y="1789708"/>
                      <a:pt x="737199" y="1789065"/>
                    </a:cubicBezTo>
                    <a:cubicBezTo>
                      <a:pt x="740963" y="1788528"/>
                      <a:pt x="743544" y="1784985"/>
                      <a:pt x="742898" y="1781228"/>
                    </a:cubicBezTo>
                    <a:cubicBezTo>
                      <a:pt x="742683" y="1779940"/>
                      <a:pt x="742146" y="1778759"/>
                      <a:pt x="741285" y="1777793"/>
                    </a:cubicBezTo>
                    <a:cubicBezTo>
                      <a:pt x="745910" y="1770171"/>
                      <a:pt x="755696" y="1758685"/>
                      <a:pt x="758492" y="1751707"/>
                    </a:cubicBezTo>
                    <a:cubicBezTo>
                      <a:pt x="762794" y="1740972"/>
                      <a:pt x="766450" y="1730130"/>
                      <a:pt x="769784" y="1719180"/>
                    </a:cubicBezTo>
                    <a:cubicBezTo>
                      <a:pt x="773118" y="1708338"/>
                      <a:pt x="776021" y="1697281"/>
                      <a:pt x="778710" y="1686224"/>
                    </a:cubicBezTo>
                    <a:cubicBezTo>
                      <a:pt x="782796" y="1669370"/>
                      <a:pt x="786668" y="1652302"/>
                      <a:pt x="789679" y="1635019"/>
                    </a:cubicBezTo>
                    <a:cubicBezTo>
                      <a:pt x="792690" y="1617843"/>
                      <a:pt x="794949" y="1600453"/>
                      <a:pt x="796562" y="1583062"/>
                    </a:cubicBezTo>
                    <a:cubicBezTo>
                      <a:pt x="799680" y="1547959"/>
                      <a:pt x="799573" y="1512749"/>
                      <a:pt x="795701" y="1477967"/>
                    </a:cubicBezTo>
                    <a:cubicBezTo>
                      <a:pt x="795379" y="1473996"/>
                      <a:pt x="791937" y="1471097"/>
                      <a:pt x="787958" y="1471527"/>
                    </a:cubicBezTo>
                    <a:close/>
                    <a:moveTo>
                      <a:pt x="952174" y="1297514"/>
                    </a:moveTo>
                    <a:cubicBezTo>
                      <a:pt x="948302" y="1298158"/>
                      <a:pt x="945722" y="1301808"/>
                      <a:pt x="946367" y="1305672"/>
                    </a:cubicBezTo>
                    <a:cubicBezTo>
                      <a:pt x="950238" y="1331758"/>
                      <a:pt x="951851" y="1357737"/>
                      <a:pt x="952174" y="1383715"/>
                    </a:cubicBezTo>
                    <a:cubicBezTo>
                      <a:pt x="952389" y="1403253"/>
                      <a:pt x="951636" y="1422790"/>
                      <a:pt x="950561" y="1442327"/>
                    </a:cubicBezTo>
                    <a:cubicBezTo>
                      <a:pt x="949378" y="1461865"/>
                      <a:pt x="947980" y="1481403"/>
                      <a:pt x="945829" y="1501047"/>
                    </a:cubicBezTo>
                    <a:cubicBezTo>
                      <a:pt x="944754" y="1511568"/>
                      <a:pt x="943463" y="1521980"/>
                      <a:pt x="942065" y="1532393"/>
                    </a:cubicBezTo>
                    <a:cubicBezTo>
                      <a:pt x="940775" y="1542806"/>
                      <a:pt x="939269" y="1553326"/>
                      <a:pt x="937763" y="1563739"/>
                    </a:cubicBezTo>
                    <a:cubicBezTo>
                      <a:pt x="936796" y="1570717"/>
                      <a:pt x="929268" y="1582740"/>
                      <a:pt x="928192" y="1589181"/>
                    </a:cubicBezTo>
                    <a:cubicBezTo>
                      <a:pt x="927332" y="1594226"/>
                      <a:pt x="928837" y="1597769"/>
                      <a:pt x="931419" y="1599701"/>
                    </a:cubicBezTo>
                    <a:cubicBezTo>
                      <a:pt x="933032" y="1600989"/>
                      <a:pt x="935398" y="1602063"/>
                      <a:pt x="938732" y="1601848"/>
                    </a:cubicBezTo>
                    <a:cubicBezTo>
                      <a:pt x="942495" y="1601633"/>
                      <a:pt x="945399" y="1598520"/>
                      <a:pt x="945291" y="1594763"/>
                    </a:cubicBezTo>
                    <a:cubicBezTo>
                      <a:pt x="945184" y="1592616"/>
                      <a:pt x="944109" y="1590899"/>
                      <a:pt x="942710" y="1589718"/>
                    </a:cubicBezTo>
                    <a:cubicBezTo>
                      <a:pt x="943678" y="1587141"/>
                      <a:pt x="945399" y="1584136"/>
                      <a:pt x="947012" y="1581023"/>
                    </a:cubicBezTo>
                    <a:cubicBezTo>
                      <a:pt x="949701" y="1575762"/>
                      <a:pt x="952174" y="1570287"/>
                      <a:pt x="953035" y="1566316"/>
                    </a:cubicBezTo>
                    <a:cubicBezTo>
                      <a:pt x="955400" y="1553756"/>
                      <a:pt x="957766" y="1541196"/>
                      <a:pt x="959810" y="1528636"/>
                    </a:cubicBezTo>
                    <a:cubicBezTo>
                      <a:pt x="961315" y="1520156"/>
                      <a:pt x="962606" y="1511675"/>
                      <a:pt x="963788" y="1503302"/>
                    </a:cubicBezTo>
                    <a:cubicBezTo>
                      <a:pt x="966370" y="1483335"/>
                      <a:pt x="968736" y="1463368"/>
                      <a:pt x="969811" y="1443401"/>
                    </a:cubicBezTo>
                    <a:cubicBezTo>
                      <a:pt x="970671" y="1430090"/>
                      <a:pt x="970886" y="1416671"/>
                      <a:pt x="970779" y="1403253"/>
                    </a:cubicBezTo>
                    <a:cubicBezTo>
                      <a:pt x="970241" y="1369867"/>
                      <a:pt x="966907" y="1336589"/>
                      <a:pt x="960455" y="1303311"/>
                    </a:cubicBezTo>
                    <a:cubicBezTo>
                      <a:pt x="959702" y="1299446"/>
                      <a:pt x="956046" y="1296762"/>
                      <a:pt x="952174" y="1297514"/>
                    </a:cubicBezTo>
                    <a:close/>
                    <a:moveTo>
                      <a:pt x="371666" y="1617306"/>
                    </a:moveTo>
                    <a:cubicBezTo>
                      <a:pt x="373601" y="1620742"/>
                      <a:pt x="377903" y="1621922"/>
                      <a:pt x="381344" y="1619990"/>
                    </a:cubicBezTo>
                    <a:cubicBezTo>
                      <a:pt x="423931" y="1596803"/>
                      <a:pt x="467377" y="1575977"/>
                      <a:pt x="511469" y="1556762"/>
                    </a:cubicBezTo>
                    <a:cubicBezTo>
                      <a:pt x="529214" y="1549140"/>
                      <a:pt x="546958" y="1541733"/>
                      <a:pt x="564918" y="1534648"/>
                    </a:cubicBezTo>
                    <a:cubicBezTo>
                      <a:pt x="591588" y="1524020"/>
                      <a:pt x="618688" y="1513930"/>
                      <a:pt x="646326" y="1505020"/>
                    </a:cubicBezTo>
                    <a:cubicBezTo>
                      <a:pt x="652779" y="1502873"/>
                      <a:pt x="708055" y="1480973"/>
                      <a:pt x="731177" y="1476357"/>
                    </a:cubicBezTo>
                    <a:cubicBezTo>
                      <a:pt x="732682" y="1476035"/>
                      <a:pt x="734510" y="1475391"/>
                      <a:pt x="735693" y="1475177"/>
                    </a:cubicBezTo>
                    <a:cubicBezTo>
                      <a:pt x="735263" y="1474854"/>
                      <a:pt x="734941" y="1474425"/>
                      <a:pt x="734725" y="1474210"/>
                    </a:cubicBezTo>
                    <a:cubicBezTo>
                      <a:pt x="735048" y="1474640"/>
                      <a:pt x="735478" y="1474854"/>
                      <a:pt x="735908" y="1475177"/>
                    </a:cubicBezTo>
                    <a:cubicBezTo>
                      <a:pt x="736554" y="1475069"/>
                      <a:pt x="737091" y="1475177"/>
                      <a:pt x="736984" y="1475606"/>
                    </a:cubicBezTo>
                    <a:lnTo>
                      <a:pt x="736984" y="1475820"/>
                    </a:lnTo>
                    <a:cubicBezTo>
                      <a:pt x="739350" y="1476894"/>
                      <a:pt x="742361" y="1476464"/>
                      <a:pt x="744404" y="1474532"/>
                    </a:cubicBezTo>
                    <a:cubicBezTo>
                      <a:pt x="747200" y="1471956"/>
                      <a:pt x="747308" y="1467662"/>
                      <a:pt x="744727" y="1464871"/>
                    </a:cubicBezTo>
                    <a:cubicBezTo>
                      <a:pt x="743544" y="1463583"/>
                      <a:pt x="741716" y="1462509"/>
                      <a:pt x="738812" y="1462080"/>
                    </a:cubicBezTo>
                    <a:cubicBezTo>
                      <a:pt x="735156" y="1461436"/>
                      <a:pt x="727735" y="1462509"/>
                      <a:pt x="718271" y="1464656"/>
                    </a:cubicBezTo>
                    <a:cubicBezTo>
                      <a:pt x="691601" y="1471097"/>
                      <a:pt x="646972" y="1486877"/>
                      <a:pt x="641164" y="1488595"/>
                    </a:cubicBezTo>
                    <a:cubicBezTo>
                      <a:pt x="612881" y="1496968"/>
                      <a:pt x="585135" y="1506200"/>
                      <a:pt x="557820" y="1516720"/>
                    </a:cubicBezTo>
                    <a:cubicBezTo>
                      <a:pt x="539645" y="1523806"/>
                      <a:pt x="521578" y="1531427"/>
                      <a:pt x="503834" y="1539478"/>
                    </a:cubicBezTo>
                    <a:cubicBezTo>
                      <a:pt x="459527" y="1559660"/>
                      <a:pt x="416618" y="1582847"/>
                      <a:pt x="374354" y="1607645"/>
                    </a:cubicBezTo>
                    <a:cubicBezTo>
                      <a:pt x="370913" y="1609577"/>
                      <a:pt x="369730" y="1613871"/>
                      <a:pt x="371666" y="1617306"/>
                    </a:cubicBezTo>
                    <a:close/>
                    <a:moveTo>
                      <a:pt x="735693" y="1475177"/>
                    </a:moveTo>
                    <a:cubicBezTo>
                      <a:pt x="736231" y="1475820"/>
                      <a:pt x="736769" y="1476250"/>
                      <a:pt x="736984" y="1475820"/>
                    </a:cubicBezTo>
                    <a:cubicBezTo>
                      <a:pt x="736554" y="1475606"/>
                      <a:pt x="736231" y="1475391"/>
                      <a:pt x="735908" y="1475177"/>
                    </a:cubicBezTo>
                    <a:lnTo>
                      <a:pt x="735693" y="1475177"/>
                    </a:lnTo>
                    <a:close/>
                    <a:moveTo>
                      <a:pt x="1401589" y="1309430"/>
                    </a:moveTo>
                    <a:lnTo>
                      <a:pt x="1385566" y="1291825"/>
                    </a:lnTo>
                    <a:cubicBezTo>
                      <a:pt x="1377608" y="1283666"/>
                      <a:pt x="1369220" y="1276044"/>
                      <a:pt x="1360509" y="1268852"/>
                    </a:cubicBezTo>
                    <a:cubicBezTo>
                      <a:pt x="1351905" y="1261552"/>
                      <a:pt x="1342872" y="1254789"/>
                      <a:pt x="1333731" y="1248241"/>
                    </a:cubicBezTo>
                    <a:cubicBezTo>
                      <a:pt x="1319213" y="1237935"/>
                      <a:pt x="1305232" y="1229240"/>
                      <a:pt x="1291144" y="1222048"/>
                    </a:cubicBezTo>
                    <a:cubicBezTo>
                      <a:pt x="1275766" y="1214211"/>
                      <a:pt x="1260495" y="1207985"/>
                      <a:pt x="1244794" y="1202939"/>
                    </a:cubicBezTo>
                    <a:cubicBezTo>
                      <a:pt x="1215005" y="1193278"/>
                      <a:pt x="1183818" y="1188018"/>
                      <a:pt x="1147900" y="1183187"/>
                    </a:cubicBezTo>
                    <a:cubicBezTo>
                      <a:pt x="1144028" y="1182543"/>
                      <a:pt x="1140372" y="1185227"/>
                      <a:pt x="1139726" y="1189092"/>
                    </a:cubicBezTo>
                    <a:cubicBezTo>
                      <a:pt x="1139081" y="1192956"/>
                      <a:pt x="1141769" y="1196606"/>
                      <a:pt x="1145641" y="1197250"/>
                    </a:cubicBezTo>
                    <a:cubicBezTo>
                      <a:pt x="1180269" y="1203476"/>
                      <a:pt x="1210166" y="1210347"/>
                      <a:pt x="1238879" y="1220545"/>
                    </a:cubicBezTo>
                    <a:cubicBezTo>
                      <a:pt x="1253505" y="1225698"/>
                      <a:pt x="1267808" y="1231816"/>
                      <a:pt x="1282326" y="1239224"/>
                    </a:cubicBezTo>
                    <a:cubicBezTo>
                      <a:pt x="1295769" y="1245986"/>
                      <a:pt x="1309319" y="1253715"/>
                      <a:pt x="1323407" y="1263162"/>
                    </a:cubicBezTo>
                    <a:cubicBezTo>
                      <a:pt x="1332441" y="1269174"/>
                      <a:pt x="1341366" y="1275400"/>
                      <a:pt x="1349970" y="1282056"/>
                    </a:cubicBezTo>
                    <a:cubicBezTo>
                      <a:pt x="1358573" y="1288604"/>
                      <a:pt x="1366854" y="1295474"/>
                      <a:pt x="1374812" y="1302881"/>
                    </a:cubicBezTo>
                    <a:lnTo>
                      <a:pt x="1390943" y="1318769"/>
                    </a:lnTo>
                    <a:cubicBezTo>
                      <a:pt x="1391803" y="1319628"/>
                      <a:pt x="1393954" y="1321668"/>
                      <a:pt x="1395460" y="1323278"/>
                    </a:cubicBezTo>
                    <a:cubicBezTo>
                      <a:pt x="1395567" y="1323922"/>
                      <a:pt x="1395782" y="1324458"/>
                      <a:pt x="1396105" y="1324995"/>
                    </a:cubicBezTo>
                    <a:cubicBezTo>
                      <a:pt x="1395997" y="1324673"/>
                      <a:pt x="1395997" y="1324458"/>
                      <a:pt x="1395997" y="1324458"/>
                    </a:cubicBezTo>
                    <a:cubicBezTo>
                      <a:pt x="1395997" y="1324351"/>
                      <a:pt x="1395997" y="1324137"/>
                      <a:pt x="1396105" y="1324029"/>
                    </a:cubicBezTo>
                    <a:cubicBezTo>
                      <a:pt x="1396750" y="1324888"/>
                      <a:pt x="1397073" y="1325639"/>
                      <a:pt x="1396643" y="1325961"/>
                    </a:cubicBezTo>
                    <a:lnTo>
                      <a:pt x="1397503" y="1327035"/>
                    </a:lnTo>
                    <a:cubicBezTo>
                      <a:pt x="1398256" y="1327894"/>
                      <a:pt x="1398901" y="1328216"/>
                      <a:pt x="1399224" y="1328431"/>
                    </a:cubicBezTo>
                    <a:cubicBezTo>
                      <a:pt x="1400944" y="1329504"/>
                      <a:pt x="1402558" y="1329397"/>
                      <a:pt x="1403525" y="1329289"/>
                    </a:cubicBezTo>
                    <a:cubicBezTo>
                      <a:pt x="1405891" y="1328967"/>
                      <a:pt x="1407504" y="1327679"/>
                      <a:pt x="1408687" y="1325639"/>
                    </a:cubicBezTo>
                    <a:cubicBezTo>
                      <a:pt x="1409117" y="1324781"/>
                      <a:pt x="1409870" y="1323063"/>
                      <a:pt x="1409117" y="1320487"/>
                    </a:cubicBezTo>
                    <a:cubicBezTo>
                      <a:pt x="1409117" y="1320272"/>
                      <a:pt x="1408795" y="1319413"/>
                      <a:pt x="1408042" y="1318232"/>
                    </a:cubicBezTo>
                    <a:cubicBezTo>
                      <a:pt x="1407074" y="1316729"/>
                      <a:pt x="1403310" y="1311362"/>
                      <a:pt x="1401589" y="1309430"/>
                    </a:cubicBezTo>
                    <a:close/>
                    <a:moveTo>
                      <a:pt x="1216296" y="867260"/>
                    </a:moveTo>
                    <a:cubicBezTo>
                      <a:pt x="1215650" y="866830"/>
                      <a:pt x="1215005" y="866723"/>
                      <a:pt x="1214683" y="868118"/>
                    </a:cubicBezTo>
                    <a:lnTo>
                      <a:pt x="1215866" y="867367"/>
                    </a:lnTo>
                    <a:cubicBezTo>
                      <a:pt x="1216081" y="867260"/>
                      <a:pt x="1216188" y="867260"/>
                      <a:pt x="1216296" y="867260"/>
                    </a:cubicBezTo>
                    <a:close/>
                    <a:moveTo>
                      <a:pt x="1216296" y="867260"/>
                    </a:moveTo>
                    <a:cubicBezTo>
                      <a:pt x="1216296" y="867260"/>
                      <a:pt x="1216403" y="867260"/>
                      <a:pt x="1216511" y="867152"/>
                    </a:cubicBezTo>
                    <a:cubicBezTo>
                      <a:pt x="1215650" y="868011"/>
                      <a:pt x="1215005" y="869085"/>
                      <a:pt x="1214683" y="870265"/>
                    </a:cubicBezTo>
                    <a:cubicBezTo>
                      <a:pt x="1214683" y="869514"/>
                      <a:pt x="1214683" y="868763"/>
                      <a:pt x="1214790" y="868118"/>
                    </a:cubicBezTo>
                    <a:cubicBezTo>
                      <a:pt x="1210488" y="870695"/>
                      <a:pt x="1202315" y="875096"/>
                      <a:pt x="1201455" y="875740"/>
                    </a:cubicBezTo>
                    <a:cubicBezTo>
                      <a:pt x="1195863" y="879497"/>
                      <a:pt x="1190593" y="883791"/>
                      <a:pt x="1185431" y="888193"/>
                    </a:cubicBezTo>
                    <a:cubicBezTo>
                      <a:pt x="1180377" y="892594"/>
                      <a:pt x="1175645" y="897210"/>
                      <a:pt x="1170806" y="901826"/>
                    </a:cubicBezTo>
                    <a:cubicBezTo>
                      <a:pt x="1161772" y="911058"/>
                      <a:pt x="1152093" y="920504"/>
                      <a:pt x="1142952" y="930810"/>
                    </a:cubicBezTo>
                    <a:cubicBezTo>
                      <a:pt x="1133919" y="940901"/>
                      <a:pt x="1125423" y="951743"/>
                      <a:pt x="1117895" y="963015"/>
                    </a:cubicBezTo>
                    <a:cubicBezTo>
                      <a:pt x="1107356" y="978688"/>
                      <a:pt x="1098968" y="995327"/>
                      <a:pt x="1093699" y="1012610"/>
                    </a:cubicBezTo>
                    <a:cubicBezTo>
                      <a:pt x="1092515" y="1016367"/>
                      <a:pt x="1094451" y="1020339"/>
                      <a:pt x="1098215" y="1021627"/>
                    </a:cubicBezTo>
                    <a:cubicBezTo>
                      <a:pt x="1101872" y="1022916"/>
                      <a:pt x="1105958" y="1020876"/>
                      <a:pt x="1107249" y="1017226"/>
                    </a:cubicBezTo>
                    <a:cubicBezTo>
                      <a:pt x="1113163" y="1001768"/>
                      <a:pt x="1122304" y="987276"/>
                      <a:pt x="1132736" y="973427"/>
                    </a:cubicBezTo>
                    <a:cubicBezTo>
                      <a:pt x="1140372" y="963122"/>
                      <a:pt x="1148867" y="953246"/>
                      <a:pt x="1157470" y="943477"/>
                    </a:cubicBezTo>
                    <a:cubicBezTo>
                      <a:pt x="1166289" y="933387"/>
                      <a:pt x="1175107" y="923403"/>
                      <a:pt x="1183711" y="914064"/>
                    </a:cubicBezTo>
                    <a:cubicBezTo>
                      <a:pt x="1188765" y="908481"/>
                      <a:pt x="1193927" y="902900"/>
                      <a:pt x="1199304" y="897639"/>
                    </a:cubicBezTo>
                    <a:cubicBezTo>
                      <a:pt x="1202960" y="894204"/>
                      <a:pt x="1206617" y="890877"/>
                      <a:pt x="1210488" y="887763"/>
                    </a:cubicBezTo>
                    <a:cubicBezTo>
                      <a:pt x="1211241" y="887119"/>
                      <a:pt x="1220060" y="881430"/>
                      <a:pt x="1223609" y="878961"/>
                    </a:cubicBezTo>
                    <a:cubicBezTo>
                      <a:pt x="1228556" y="875418"/>
                      <a:pt x="1227803" y="870051"/>
                      <a:pt x="1227587" y="869729"/>
                    </a:cubicBezTo>
                    <a:cubicBezTo>
                      <a:pt x="1226297" y="866186"/>
                      <a:pt x="1222318" y="864361"/>
                      <a:pt x="1218769" y="865757"/>
                    </a:cubicBezTo>
                    <a:cubicBezTo>
                      <a:pt x="1218124" y="865971"/>
                      <a:pt x="1217371" y="866401"/>
                      <a:pt x="1216833" y="866938"/>
                    </a:cubicBezTo>
                    <a:cubicBezTo>
                      <a:pt x="1216511" y="866508"/>
                      <a:pt x="1216511" y="867367"/>
                      <a:pt x="1216296" y="867260"/>
                    </a:cubicBezTo>
                    <a:close/>
                    <a:moveTo>
                      <a:pt x="836352" y="916533"/>
                    </a:moveTo>
                    <a:cubicBezTo>
                      <a:pt x="846461" y="933816"/>
                      <a:pt x="856247" y="951207"/>
                      <a:pt x="865066" y="968060"/>
                    </a:cubicBezTo>
                    <a:cubicBezTo>
                      <a:pt x="880767" y="997903"/>
                      <a:pt x="893671" y="1025921"/>
                      <a:pt x="901092" y="1048357"/>
                    </a:cubicBezTo>
                    <a:cubicBezTo>
                      <a:pt x="902167" y="1052222"/>
                      <a:pt x="906146" y="1054261"/>
                      <a:pt x="909910" y="1053188"/>
                    </a:cubicBezTo>
                    <a:cubicBezTo>
                      <a:pt x="913674" y="1052007"/>
                      <a:pt x="915825" y="1048035"/>
                      <a:pt x="914749" y="1044278"/>
                    </a:cubicBezTo>
                    <a:cubicBezTo>
                      <a:pt x="908190" y="1020769"/>
                      <a:pt x="896683" y="991140"/>
                      <a:pt x="881519" y="959794"/>
                    </a:cubicBezTo>
                    <a:cubicBezTo>
                      <a:pt x="873024" y="942404"/>
                      <a:pt x="863453" y="924369"/>
                      <a:pt x="852914" y="906764"/>
                    </a:cubicBezTo>
                    <a:cubicBezTo>
                      <a:pt x="840008" y="884972"/>
                      <a:pt x="825705" y="863610"/>
                      <a:pt x="811080" y="844072"/>
                    </a:cubicBezTo>
                    <a:cubicBezTo>
                      <a:pt x="794734" y="821958"/>
                      <a:pt x="777849" y="802314"/>
                      <a:pt x="761718" y="786641"/>
                    </a:cubicBezTo>
                    <a:cubicBezTo>
                      <a:pt x="759137" y="783957"/>
                      <a:pt x="754728" y="783957"/>
                      <a:pt x="752040" y="786533"/>
                    </a:cubicBezTo>
                    <a:cubicBezTo>
                      <a:pt x="749351" y="789217"/>
                      <a:pt x="749351" y="793511"/>
                      <a:pt x="751932" y="796195"/>
                    </a:cubicBezTo>
                    <a:cubicBezTo>
                      <a:pt x="766773" y="812082"/>
                      <a:pt x="782044" y="832049"/>
                      <a:pt x="797099" y="854056"/>
                    </a:cubicBezTo>
                    <a:cubicBezTo>
                      <a:pt x="810650" y="873701"/>
                      <a:pt x="823770" y="895063"/>
                      <a:pt x="836352" y="916533"/>
                    </a:cubicBezTo>
                    <a:close/>
                    <a:moveTo>
                      <a:pt x="1537952" y="2093721"/>
                    </a:moveTo>
                    <a:cubicBezTo>
                      <a:pt x="1527735" y="2073969"/>
                      <a:pt x="1519670" y="2048741"/>
                      <a:pt x="1512357" y="2034249"/>
                    </a:cubicBezTo>
                    <a:cubicBezTo>
                      <a:pt x="1485472" y="1980682"/>
                      <a:pt x="1461813" y="1925612"/>
                      <a:pt x="1436218" y="1871508"/>
                    </a:cubicBezTo>
                    <a:cubicBezTo>
                      <a:pt x="1429765" y="1857875"/>
                      <a:pt x="1423205" y="1844349"/>
                      <a:pt x="1416430" y="1830823"/>
                    </a:cubicBezTo>
                    <a:cubicBezTo>
                      <a:pt x="1380511" y="1759973"/>
                      <a:pt x="1344485" y="1689123"/>
                      <a:pt x="1307598" y="1618809"/>
                    </a:cubicBezTo>
                    <a:cubicBezTo>
                      <a:pt x="1270712" y="1548388"/>
                      <a:pt x="1232857" y="1478611"/>
                      <a:pt x="1194572" y="1408835"/>
                    </a:cubicBezTo>
                    <a:cubicBezTo>
                      <a:pt x="1171558" y="1367076"/>
                      <a:pt x="1144781" y="1326605"/>
                      <a:pt x="1120476" y="1285169"/>
                    </a:cubicBezTo>
                    <a:cubicBezTo>
                      <a:pt x="1110152" y="1267564"/>
                      <a:pt x="1100259" y="1249744"/>
                      <a:pt x="1091225" y="1231495"/>
                    </a:cubicBezTo>
                    <a:cubicBezTo>
                      <a:pt x="1089504" y="1227952"/>
                      <a:pt x="1085310" y="1226449"/>
                      <a:pt x="1081761" y="1228167"/>
                    </a:cubicBezTo>
                    <a:cubicBezTo>
                      <a:pt x="1078212" y="1229884"/>
                      <a:pt x="1076707" y="1234178"/>
                      <a:pt x="1078428" y="1237721"/>
                    </a:cubicBezTo>
                    <a:cubicBezTo>
                      <a:pt x="1087246" y="1256399"/>
                      <a:pt x="1097033" y="1274649"/>
                      <a:pt x="1107249" y="1292791"/>
                    </a:cubicBezTo>
                    <a:cubicBezTo>
                      <a:pt x="1130908" y="1334442"/>
                      <a:pt x="1157040" y="1375020"/>
                      <a:pt x="1179409" y="1417101"/>
                    </a:cubicBezTo>
                    <a:cubicBezTo>
                      <a:pt x="1185001" y="1427514"/>
                      <a:pt x="1190486" y="1438034"/>
                      <a:pt x="1195970" y="1448554"/>
                    </a:cubicBezTo>
                    <a:cubicBezTo>
                      <a:pt x="1194680" y="1446085"/>
                      <a:pt x="1192529" y="1443830"/>
                      <a:pt x="1188443" y="1443079"/>
                    </a:cubicBezTo>
                    <a:cubicBezTo>
                      <a:pt x="1184679" y="1442435"/>
                      <a:pt x="1181130" y="1444797"/>
                      <a:pt x="1180377" y="1448447"/>
                    </a:cubicBezTo>
                    <a:cubicBezTo>
                      <a:pt x="1179947" y="1450916"/>
                      <a:pt x="1180700" y="1453170"/>
                      <a:pt x="1182313" y="1454780"/>
                    </a:cubicBezTo>
                    <a:cubicBezTo>
                      <a:pt x="1181130" y="1456820"/>
                      <a:pt x="1178871" y="1460684"/>
                      <a:pt x="1177043" y="1463261"/>
                    </a:cubicBezTo>
                    <a:cubicBezTo>
                      <a:pt x="1173602" y="1468199"/>
                      <a:pt x="1170376" y="1473244"/>
                      <a:pt x="1168978" y="1477216"/>
                    </a:cubicBezTo>
                    <a:cubicBezTo>
                      <a:pt x="1164353" y="1490527"/>
                      <a:pt x="1159729" y="1503839"/>
                      <a:pt x="1155427" y="1517364"/>
                    </a:cubicBezTo>
                    <a:cubicBezTo>
                      <a:pt x="1152524" y="1526382"/>
                      <a:pt x="1149835" y="1535506"/>
                      <a:pt x="1147254" y="1544631"/>
                    </a:cubicBezTo>
                    <a:cubicBezTo>
                      <a:pt x="1141769" y="1564920"/>
                      <a:pt x="1136392" y="1585424"/>
                      <a:pt x="1131876" y="1606035"/>
                    </a:cubicBezTo>
                    <a:cubicBezTo>
                      <a:pt x="1128865" y="1619883"/>
                      <a:pt x="1126284" y="1633731"/>
                      <a:pt x="1123918" y="1647686"/>
                    </a:cubicBezTo>
                    <a:cubicBezTo>
                      <a:pt x="1118218" y="1682575"/>
                      <a:pt x="1114562" y="1717785"/>
                      <a:pt x="1113378" y="1753102"/>
                    </a:cubicBezTo>
                    <a:cubicBezTo>
                      <a:pt x="1113163" y="1756967"/>
                      <a:pt x="1116175" y="1760402"/>
                      <a:pt x="1120154" y="1760617"/>
                    </a:cubicBezTo>
                    <a:cubicBezTo>
                      <a:pt x="1124025" y="1760832"/>
                      <a:pt x="1127359" y="1757719"/>
                      <a:pt x="1127574" y="1753854"/>
                    </a:cubicBezTo>
                    <a:cubicBezTo>
                      <a:pt x="1129725" y="1726158"/>
                      <a:pt x="1133704" y="1698784"/>
                      <a:pt x="1138436" y="1671410"/>
                    </a:cubicBezTo>
                    <a:cubicBezTo>
                      <a:pt x="1142092" y="1650906"/>
                      <a:pt x="1146394" y="1630510"/>
                      <a:pt x="1150803" y="1610221"/>
                    </a:cubicBezTo>
                    <a:cubicBezTo>
                      <a:pt x="1155212" y="1589718"/>
                      <a:pt x="1159729" y="1569321"/>
                      <a:pt x="1164783" y="1549140"/>
                    </a:cubicBezTo>
                    <a:cubicBezTo>
                      <a:pt x="1167579" y="1537868"/>
                      <a:pt x="1170591" y="1526704"/>
                      <a:pt x="1173709" y="1515540"/>
                    </a:cubicBezTo>
                    <a:cubicBezTo>
                      <a:pt x="1176935" y="1504268"/>
                      <a:pt x="1180162" y="1493104"/>
                      <a:pt x="1183603" y="1481940"/>
                    </a:cubicBezTo>
                    <a:cubicBezTo>
                      <a:pt x="1184679" y="1478290"/>
                      <a:pt x="1188012" y="1473459"/>
                      <a:pt x="1190808" y="1468950"/>
                    </a:cubicBezTo>
                    <a:cubicBezTo>
                      <a:pt x="1193605" y="1464441"/>
                      <a:pt x="1195970" y="1460147"/>
                      <a:pt x="1196723" y="1456927"/>
                    </a:cubicBezTo>
                    <a:cubicBezTo>
                      <a:pt x="1197583" y="1453492"/>
                      <a:pt x="1197261" y="1450808"/>
                      <a:pt x="1196078" y="1448661"/>
                    </a:cubicBezTo>
                    <a:cubicBezTo>
                      <a:pt x="1220382" y="1494177"/>
                      <a:pt x="1244472" y="1539800"/>
                      <a:pt x="1268453" y="1585531"/>
                    </a:cubicBezTo>
                    <a:cubicBezTo>
                      <a:pt x="1278347" y="1604424"/>
                      <a:pt x="1288133" y="1623318"/>
                      <a:pt x="1298027" y="1642104"/>
                    </a:cubicBezTo>
                    <a:cubicBezTo>
                      <a:pt x="1297167" y="1640923"/>
                      <a:pt x="1296414" y="1639635"/>
                      <a:pt x="1295016" y="1639206"/>
                    </a:cubicBezTo>
                    <a:cubicBezTo>
                      <a:pt x="1293403" y="1638562"/>
                      <a:pt x="1291037" y="1638132"/>
                      <a:pt x="1287811" y="1639420"/>
                    </a:cubicBezTo>
                    <a:cubicBezTo>
                      <a:pt x="1284262" y="1640816"/>
                      <a:pt x="1282541" y="1644788"/>
                      <a:pt x="1283939" y="1648330"/>
                    </a:cubicBezTo>
                    <a:cubicBezTo>
                      <a:pt x="1284262" y="1649189"/>
                      <a:pt x="1284692" y="1649833"/>
                      <a:pt x="1285230" y="1650477"/>
                    </a:cubicBezTo>
                    <a:cubicBezTo>
                      <a:pt x="1282864" y="1657025"/>
                      <a:pt x="1277702" y="1666794"/>
                      <a:pt x="1276626" y="1672269"/>
                    </a:cubicBezTo>
                    <a:lnTo>
                      <a:pt x="1265227" y="1733780"/>
                    </a:lnTo>
                    <a:cubicBezTo>
                      <a:pt x="1262538" y="1748916"/>
                      <a:pt x="1259958" y="1763945"/>
                      <a:pt x="1258022" y="1778974"/>
                    </a:cubicBezTo>
                    <a:cubicBezTo>
                      <a:pt x="1256086" y="1794110"/>
                      <a:pt x="1254688" y="1809354"/>
                      <a:pt x="1253827" y="1824597"/>
                    </a:cubicBezTo>
                    <a:cubicBezTo>
                      <a:pt x="1252322" y="1854977"/>
                      <a:pt x="1253075" y="1885464"/>
                      <a:pt x="1256194" y="1916380"/>
                    </a:cubicBezTo>
                    <a:cubicBezTo>
                      <a:pt x="1256516" y="1920245"/>
                      <a:pt x="1259958" y="1923251"/>
                      <a:pt x="1263829" y="1922928"/>
                    </a:cubicBezTo>
                    <a:cubicBezTo>
                      <a:pt x="1267808" y="1922607"/>
                      <a:pt x="1270712" y="1919171"/>
                      <a:pt x="1270389" y="1915307"/>
                    </a:cubicBezTo>
                    <a:cubicBezTo>
                      <a:pt x="1269099" y="1891153"/>
                      <a:pt x="1269636" y="1867322"/>
                      <a:pt x="1271142" y="1843705"/>
                    </a:cubicBezTo>
                    <a:cubicBezTo>
                      <a:pt x="1272217" y="1825885"/>
                      <a:pt x="1274046" y="1808065"/>
                      <a:pt x="1276089" y="1790245"/>
                    </a:cubicBezTo>
                    <a:cubicBezTo>
                      <a:pt x="1278132" y="1772533"/>
                      <a:pt x="1280283" y="1754713"/>
                      <a:pt x="1283187" y="1736785"/>
                    </a:cubicBezTo>
                    <a:lnTo>
                      <a:pt x="1291790" y="1674845"/>
                    </a:lnTo>
                    <a:cubicBezTo>
                      <a:pt x="1292542" y="1669585"/>
                      <a:pt x="1297059" y="1660246"/>
                      <a:pt x="1298995" y="1654127"/>
                    </a:cubicBezTo>
                    <a:cubicBezTo>
                      <a:pt x="1300178" y="1649833"/>
                      <a:pt x="1300070" y="1646935"/>
                      <a:pt x="1299425" y="1644895"/>
                    </a:cubicBezTo>
                    <a:cubicBezTo>
                      <a:pt x="1311147" y="1667331"/>
                      <a:pt x="1322869" y="1689659"/>
                      <a:pt x="1334591" y="1712095"/>
                    </a:cubicBezTo>
                    <a:cubicBezTo>
                      <a:pt x="1356530" y="1754391"/>
                      <a:pt x="1378575" y="1796579"/>
                      <a:pt x="1400407" y="1838982"/>
                    </a:cubicBezTo>
                    <a:cubicBezTo>
                      <a:pt x="1427937" y="1892227"/>
                      <a:pt x="1452349" y="1946975"/>
                      <a:pt x="1478589" y="2000757"/>
                    </a:cubicBezTo>
                    <a:cubicBezTo>
                      <a:pt x="1485257" y="2014283"/>
                      <a:pt x="1492032" y="2027701"/>
                      <a:pt x="1498915" y="2041120"/>
                    </a:cubicBezTo>
                    <a:cubicBezTo>
                      <a:pt x="1506442" y="2055504"/>
                      <a:pt x="1514939" y="2080624"/>
                      <a:pt x="1525478" y="2100269"/>
                    </a:cubicBezTo>
                    <a:cubicBezTo>
                      <a:pt x="1530854" y="2110252"/>
                      <a:pt x="1536769" y="2118948"/>
                      <a:pt x="1543329" y="2124530"/>
                    </a:cubicBezTo>
                    <a:cubicBezTo>
                      <a:pt x="1546125" y="2126999"/>
                      <a:pt x="1550427" y="2126784"/>
                      <a:pt x="1552900" y="2123886"/>
                    </a:cubicBezTo>
                    <a:cubicBezTo>
                      <a:pt x="1555481" y="2121095"/>
                      <a:pt x="1555158" y="2116801"/>
                      <a:pt x="1552363" y="2114332"/>
                    </a:cubicBezTo>
                    <a:cubicBezTo>
                      <a:pt x="1546985" y="2109501"/>
                      <a:pt x="1542254" y="2102094"/>
                      <a:pt x="1537952" y="2093721"/>
                    </a:cubicBezTo>
                    <a:close/>
                    <a:moveTo>
                      <a:pt x="1534726" y="1821055"/>
                    </a:moveTo>
                    <a:cubicBezTo>
                      <a:pt x="1537737" y="1823309"/>
                      <a:pt x="1542039" y="1822665"/>
                      <a:pt x="1544297" y="1819659"/>
                    </a:cubicBezTo>
                    <a:cubicBezTo>
                      <a:pt x="1545372" y="1818371"/>
                      <a:pt x="1545910" y="1816546"/>
                      <a:pt x="1545695" y="1814184"/>
                    </a:cubicBezTo>
                    <a:cubicBezTo>
                      <a:pt x="1545587" y="1812467"/>
                      <a:pt x="1544189" y="1809139"/>
                      <a:pt x="1541071" y="1805167"/>
                    </a:cubicBezTo>
                    <a:cubicBezTo>
                      <a:pt x="1530747" y="1791855"/>
                      <a:pt x="1498592" y="1762227"/>
                      <a:pt x="1496011" y="1759758"/>
                    </a:cubicBezTo>
                    <a:cubicBezTo>
                      <a:pt x="1480095" y="1744515"/>
                      <a:pt x="1463963" y="1729379"/>
                      <a:pt x="1447402" y="1714779"/>
                    </a:cubicBezTo>
                    <a:cubicBezTo>
                      <a:pt x="1436218" y="1705118"/>
                      <a:pt x="1424926" y="1695671"/>
                      <a:pt x="1413419" y="1686546"/>
                    </a:cubicBezTo>
                    <a:cubicBezTo>
                      <a:pt x="1384598" y="1663466"/>
                      <a:pt x="1354594" y="1642104"/>
                      <a:pt x="1324052" y="1621600"/>
                    </a:cubicBezTo>
                    <a:cubicBezTo>
                      <a:pt x="1320826" y="1619346"/>
                      <a:pt x="1316309" y="1620097"/>
                      <a:pt x="1314051" y="1623318"/>
                    </a:cubicBezTo>
                    <a:cubicBezTo>
                      <a:pt x="1311792" y="1626538"/>
                      <a:pt x="1312653" y="1631047"/>
                      <a:pt x="1315879" y="1633301"/>
                    </a:cubicBezTo>
                    <a:cubicBezTo>
                      <a:pt x="1339323" y="1650477"/>
                      <a:pt x="1362014" y="1668726"/>
                      <a:pt x="1384598" y="1687190"/>
                    </a:cubicBezTo>
                    <a:cubicBezTo>
                      <a:pt x="1398148" y="1698247"/>
                      <a:pt x="1411484" y="1709626"/>
                      <a:pt x="1424818" y="1720898"/>
                    </a:cubicBezTo>
                    <a:cubicBezTo>
                      <a:pt x="1444929" y="1737752"/>
                      <a:pt x="1464931" y="1754713"/>
                      <a:pt x="1484396" y="1772211"/>
                    </a:cubicBezTo>
                    <a:cubicBezTo>
                      <a:pt x="1486978" y="1774572"/>
                      <a:pt x="1519563" y="1801624"/>
                      <a:pt x="1530209" y="1814077"/>
                    </a:cubicBezTo>
                    <a:cubicBezTo>
                      <a:pt x="1530747" y="1814614"/>
                      <a:pt x="1531392" y="1815150"/>
                      <a:pt x="1531930" y="1815687"/>
                    </a:cubicBezTo>
                    <a:cubicBezTo>
                      <a:pt x="1532467" y="1816224"/>
                      <a:pt x="1532682" y="1816546"/>
                      <a:pt x="1532360" y="1816761"/>
                    </a:cubicBezTo>
                    <a:cubicBezTo>
                      <a:pt x="1532252" y="1816761"/>
                      <a:pt x="1532145" y="1816868"/>
                      <a:pt x="1532037" y="1816761"/>
                    </a:cubicBezTo>
                    <a:cubicBezTo>
                      <a:pt x="1532360" y="1818478"/>
                      <a:pt x="1533220" y="1819981"/>
                      <a:pt x="1534726" y="1821055"/>
                    </a:cubicBezTo>
                    <a:close/>
                    <a:moveTo>
                      <a:pt x="1430518" y="1528207"/>
                    </a:moveTo>
                    <a:cubicBezTo>
                      <a:pt x="1407720" y="1512104"/>
                      <a:pt x="1384813" y="1496324"/>
                      <a:pt x="1360616" y="1483120"/>
                    </a:cubicBezTo>
                    <a:cubicBezTo>
                      <a:pt x="1320181" y="1460899"/>
                      <a:pt x="1276626" y="1445334"/>
                      <a:pt x="1226727" y="1442864"/>
                    </a:cubicBezTo>
                    <a:cubicBezTo>
                      <a:pt x="1222856" y="1442650"/>
                      <a:pt x="1219414" y="1445655"/>
                      <a:pt x="1219092" y="1449520"/>
                    </a:cubicBezTo>
                    <a:cubicBezTo>
                      <a:pt x="1218877" y="1453492"/>
                      <a:pt x="1221888" y="1456820"/>
                      <a:pt x="1225759" y="1457142"/>
                    </a:cubicBezTo>
                    <a:cubicBezTo>
                      <a:pt x="1260925" y="1460147"/>
                      <a:pt x="1292220" y="1470346"/>
                      <a:pt x="1321471" y="1484194"/>
                    </a:cubicBezTo>
                    <a:cubicBezTo>
                      <a:pt x="1338570" y="1492245"/>
                      <a:pt x="1354917" y="1501584"/>
                      <a:pt x="1370940" y="1511460"/>
                    </a:cubicBezTo>
                    <a:cubicBezTo>
                      <a:pt x="1381694" y="1518116"/>
                      <a:pt x="1392341" y="1524879"/>
                      <a:pt x="1402987" y="1531857"/>
                    </a:cubicBezTo>
                    <a:cubicBezTo>
                      <a:pt x="1443315" y="1558372"/>
                      <a:pt x="1482891" y="1586712"/>
                      <a:pt x="1525907" y="1608396"/>
                    </a:cubicBezTo>
                    <a:cubicBezTo>
                      <a:pt x="1529241" y="1610221"/>
                      <a:pt x="1533328" y="1608933"/>
                      <a:pt x="1535156" y="1605605"/>
                    </a:cubicBezTo>
                    <a:cubicBezTo>
                      <a:pt x="1536876" y="1602277"/>
                      <a:pt x="1535586" y="1598198"/>
                      <a:pt x="1532252" y="1596373"/>
                    </a:cubicBezTo>
                    <a:cubicBezTo>
                      <a:pt x="1496656" y="1576729"/>
                      <a:pt x="1463856" y="1551823"/>
                      <a:pt x="1430518" y="1528207"/>
                    </a:cubicBezTo>
                    <a:close/>
                    <a:moveTo>
                      <a:pt x="1402450" y="1377918"/>
                    </a:moveTo>
                    <a:cubicBezTo>
                      <a:pt x="1382447" y="1367076"/>
                      <a:pt x="1360294" y="1350437"/>
                      <a:pt x="1345560" y="1343781"/>
                    </a:cubicBezTo>
                    <a:cubicBezTo>
                      <a:pt x="1333946" y="1338628"/>
                      <a:pt x="1322331" y="1333905"/>
                      <a:pt x="1310609" y="1329611"/>
                    </a:cubicBezTo>
                    <a:cubicBezTo>
                      <a:pt x="1298780" y="1325318"/>
                      <a:pt x="1286843" y="1321560"/>
                      <a:pt x="1274798" y="1318125"/>
                    </a:cubicBezTo>
                    <a:cubicBezTo>
                      <a:pt x="1260388" y="1314046"/>
                      <a:pt x="1245762" y="1310503"/>
                      <a:pt x="1231136" y="1307390"/>
                    </a:cubicBezTo>
                    <a:cubicBezTo>
                      <a:pt x="1209306" y="1302667"/>
                      <a:pt x="1187152" y="1299017"/>
                      <a:pt x="1164891" y="1295582"/>
                    </a:cubicBezTo>
                    <a:cubicBezTo>
                      <a:pt x="1161019" y="1294938"/>
                      <a:pt x="1157255" y="1297514"/>
                      <a:pt x="1156610" y="1301378"/>
                    </a:cubicBezTo>
                    <a:cubicBezTo>
                      <a:pt x="1155965" y="1305243"/>
                      <a:pt x="1158546" y="1308893"/>
                      <a:pt x="1162417" y="1309644"/>
                    </a:cubicBezTo>
                    <a:cubicBezTo>
                      <a:pt x="1192744" y="1315763"/>
                      <a:pt x="1222425" y="1322848"/>
                      <a:pt x="1251892" y="1331221"/>
                    </a:cubicBezTo>
                    <a:cubicBezTo>
                      <a:pt x="1263614" y="1334549"/>
                      <a:pt x="1275228" y="1338199"/>
                      <a:pt x="1286843" y="1341956"/>
                    </a:cubicBezTo>
                    <a:cubicBezTo>
                      <a:pt x="1304157" y="1347431"/>
                      <a:pt x="1321471" y="1353335"/>
                      <a:pt x="1338463" y="1360421"/>
                    </a:cubicBezTo>
                    <a:cubicBezTo>
                      <a:pt x="1353196" y="1366325"/>
                      <a:pt x="1375457" y="1381783"/>
                      <a:pt x="1395567" y="1391337"/>
                    </a:cubicBezTo>
                    <a:cubicBezTo>
                      <a:pt x="1406321" y="1396490"/>
                      <a:pt x="1416645" y="1400140"/>
                      <a:pt x="1425034" y="1400461"/>
                    </a:cubicBezTo>
                    <a:cubicBezTo>
                      <a:pt x="1428798" y="1400676"/>
                      <a:pt x="1432131" y="1397885"/>
                      <a:pt x="1432346" y="1394128"/>
                    </a:cubicBezTo>
                    <a:cubicBezTo>
                      <a:pt x="1432562" y="1390371"/>
                      <a:pt x="1429765" y="1387043"/>
                      <a:pt x="1426001" y="1386828"/>
                    </a:cubicBezTo>
                    <a:cubicBezTo>
                      <a:pt x="1419119" y="1386184"/>
                      <a:pt x="1411053" y="1382534"/>
                      <a:pt x="1402450" y="1377918"/>
                    </a:cubicBezTo>
                    <a:close/>
                    <a:moveTo>
                      <a:pt x="1379866" y="1856694"/>
                    </a:moveTo>
                    <a:lnTo>
                      <a:pt x="1380189" y="1857338"/>
                    </a:lnTo>
                    <a:cubicBezTo>
                      <a:pt x="1380189" y="1857016"/>
                      <a:pt x="1379974" y="1857124"/>
                      <a:pt x="1379974" y="1856801"/>
                    </a:cubicBezTo>
                    <a:cubicBezTo>
                      <a:pt x="1379974" y="1856801"/>
                      <a:pt x="1379866" y="1856801"/>
                      <a:pt x="1379866" y="1856694"/>
                    </a:cubicBezTo>
                    <a:close/>
                    <a:moveTo>
                      <a:pt x="1392234" y="1850683"/>
                    </a:moveTo>
                    <a:cubicBezTo>
                      <a:pt x="1390083" y="1847140"/>
                      <a:pt x="1387286" y="1846389"/>
                      <a:pt x="1384813" y="1847033"/>
                    </a:cubicBezTo>
                    <a:cubicBezTo>
                      <a:pt x="1381049" y="1847677"/>
                      <a:pt x="1378575" y="1851220"/>
                      <a:pt x="1379329" y="1854977"/>
                    </a:cubicBezTo>
                    <a:cubicBezTo>
                      <a:pt x="1379974" y="1855084"/>
                      <a:pt x="1379974" y="1855943"/>
                      <a:pt x="1379974" y="1856801"/>
                    </a:cubicBezTo>
                    <a:cubicBezTo>
                      <a:pt x="1379974" y="1856801"/>
                      <a:pt x="1379974" y="1856909"/>
                      <a:pt x="1380081" y="1856909"/>
                    </a:cubicBezTo>
                    <a:cubicBezTo>
                      <a:pt x="1380081" y="1857124"/>
                      <a:pt x="1380189" y="1857231"/>
                      <a:pt x="1380189" y="1857338"/>
                    </a:cubicBezTo>
                    <a:cubicBezTo>
                      <a:pt x="1379866" y="1860344"/>
                      <a:pt x="1377823" y="1865068"/>
                      <a:pt x="1377823" y="1865282"/>
                    </a:cubicBezTo>
                    <a:lnTo>
                      <a:pt x="1374167" y="1888255"/>
                    </a:lnTo>
                    <a:cubicBezTo>
                      <a:pt x="1373198" y="1896091"/>
                      <a:pt x="1372016" y="1903821"/>
                      <a:pt x="1371370" y="1911657"/>
                    </a:cubicBezTo>
                    <a:cubicBezTo>
                      <a:pt x="1370940" y="1916917"/>
                      <a:pt x="1370725" y="1922070"/>
                      <a:pt x="1370510" y="1927330"/>
                    </a:cubicBezTo>
                    <a:cubicBezTo>
                      <a:pt x="1370187" y="1940534"/>
                      <a:pt x="1370618" y="1953630"/>
                      <a:pt x="1371155" y="1966834"/>
                    </a:cubicBezTo>
                    <a:cubicBezTo>
                      <a:pt x="1371048" y="1970699"/>
                      <a:pt x="1374167" y="1973919"/>
                      <a:pt x="1378146" y="1974027"/>
                    </a:cubicBezTo>
                    <a:cubicBezTo>
                      <a:pt x="1382124" y="1974134"/>
                      <a:pt x="1385351" y="1970914"/>
                      <a:pt x="1385351" y="1967049"/>
                    </a:cubicBezTo>
                    <a:cubicBezTo>
                      <a:pt x="1386104" y="1957710"/>
                      <a:pt x="1387179" y="1948585"/>
                      <a:pt x="1388147" y="1939353"/>
                    </a:cubicBezTo>
                    <a:cubicBezTo>
                      <a:pt x="1388792" y="1933127"/>
                      <a:pt x="1389437" y="1927008"/>
                      <a:pt x="1389975" y="1920889"/>
                    </a:cubicBezTo>
                    <a:cubicBezTo>
                      <a:pt x="1390513" y="1915736"/>
                      <a:pt x="1390835" y="1910584"/>
                      <a:pt x="1391158" y="1905431"/>
                    </a:cubicBezTo>
                    <a:lnTo>
                      <a:pt x="1393094" y="1866785"/>
                    </a:lnTo>
                    <a:cubicBezTo>
                      <a:pt x="1393094" y="1866356"/>
                      <a:pt x="1393416" y="1857982"/>
                      <a:pt x="1393201" y="1854762"/>
                    </a:cubicBezTo>
                    <a:cubicBezTo>
                      <a:pt x="1392986" y="1852722"/>
                      <a:pt x="1392556" y="1851220"/>
                      <a:pt x="1392234" y="1850683"/>
                    </a:cubicBezTo>
                    <a:close/>
                    <a:moveTo>
                      <a:pt x="850010" y="1073047"/>
                    </a:moveTo>
                    <a:cubicBezTo>
                      <a:pt x="849902" y="1072403"/>
                      <a:pt x="849365" y="1072511"/>
                      <a:pt x="848719" y="1072940"/>
                    </a:cubicBezTo>
                    <a:lnTo>
                      <a:pt x="849257" y="1073262"/>
                    </a:lnTo>
                    <a:lnTo>
                      <a:pt x="850010" y="1073047"/>
                    </a:lnTo>
                    <a:close/>
                    <a:moveTo>
                      <a:pt x="365858" y="1029786"/>
                    </a:moveTo>
                    <a:cubicBezTo>
                      <a:pt x="397368" y="1025814"/>
                      <a:pt x="428663" y="1019910"/>
                      <a:pt x="457591" y="1013469"/>
                    </a:cubicBezTo>
                    <a:cubicBezTo>
                      <a:pt x="522116" y="998977"/>
                      <a:pt x="571800" y="982552"/>
                      <a:pt x="585781" y="977829"/>
                    </a:cubicBezTo>
                    <a:cubicBezTo>
                      <a:pt x="601267" y="984699"/>
                      <a:pt x="616968" y="991892"/>
                      <a:pt x="632453" y="998655"/>
                    </a:cubicBezTo>
                    <a:cubicBezTo>
                      <a:pt x="649445" y="1005954"/>
                      <a:pt x="666437" y="1013040"/>
                      <a:pt x="683536" y="1020017"/>
                    </a:cubicBezTo>
                    <a:cubicBezTo>
                      <a:pt x="690096" y="1022701"/>
                      <a:pt x="696548" y="1025384"/>
                      <a:pt x="703108" y="1027961"/>
                    </a:cubicBezTo>
                    <a:cubicBezTo>
                      <a:pt x="686439" y="1037086"/>
                      <a:pt x="648907" y="1050290"/>
                      <a:pt x="646649" y="1051256"/>
                    </a:cubicBezTo>
                    <a:cubicBezTo>
                      <a:pt x="619548" y="1064352"/>
                      <a:pt x="591695" y="1076160"/>
                      <a:pt x="563519" y="1086896"/>
                    </a:cubicBezTo>
                    <a:cubicBezTo>
                      <a:pt x="544807" y="1093980"/>
                      <a:pt x="525988" y="1100636"/>
                      <a:pt x="506845" y="1106433"/>
                    </a:cubicBezTo>
                    <a:cubicBezTo>
                      <a:pt x="475013" y="1115880"/>
                      <a:pt x="442535" y="1123287"/>
                      <a:pt x="409197" y="1126615"/>
                    </a:cubicBezTo>
                    <a:cubicBezTo>
                      <a:pt x="405326" y="1126936"/>
                      <a:pt x="402315" y="1130479"/>
                      <a:pt x="402638" y="1134344"/>
                    </a:cubicBezTo>
                    <a:cubicBezTo>
                      <a:pt x="402960" y="1138208"/>
                      <a:pt x="406402" y="1141214"/>
                      <a:pt x="410381" y="1140892"/>
                    </a:cubicBezTo>
                    <a:cubicBezTo>
                      <a:pt x="453612" y="1138101"/>
                      <a:pt x="495768" y="1129835"/>
                      <a:pt x="536527" y="1116846"/>
                    </a:cubicBezTo>
                    <a:cubicBezTo>
                      <a:pt x="552873" y="1111693"/>
                      <a:pt x="569004" y="1105682"/>
                      <a:pt x="584813" y="1099133"/>
                    </a:cubicBezTo>
                    <a:cubicBezTo>
                      <a:pt x="608472" y="1089365"/>
                      <a:pt x="631486" y="1078093"/>
                      <a:pt x="654177" y="1066284"/>
                    </a:cubicBezTo>
                    <a:cubicBezTo>
                      <a:pt x="656543" y="1065103"/>
                      <a:pt x="700419" y="1047606"/>
                      <a:pt x="714723" y="1037622"/>
                    </a:cubicBezTo>
                    <a:cubicBezTo>
                      <a:pt x="716658" y="1036334"/>
                      <a:pt x="717089" y="1035368"/>
                      <a:pt x="718164" y="1034080"/>
                    </a:cubicBezTo>
                    <a:cubicBezTo>
                      <a:pt x="741823" y="1043527"/>
                      <a:pt x="765374" y="1053080"/>
                      <a:pt x="788926" y="1062849"/>
                    </a:cubicBezTo>
                    <a:cubicBezTo>
                      <a:pt x="784410" y="1068002"/>
                      <a:pt x="778710" y="1076375"/>
                      <a:pt x="774731" y="1079810"/>
                    </a:cubicBezTo>
                    <a:cubicBezTo>
                      <a:pt x="766665" y="1086896"/>
                      <a:pt x="758384" y="1093873"/>
                      <a:pt x="749996" y="1100636"/>
                    </a:cubicBezTo>
                    <a:cubicBezTo>
                      <a:pt x="741608" y="1107292"/>
                      <a:pt x="733220" y="1113840"/>
                      <a:pt x="724402" y="1119959"/>
                    </a:cubicBezTo>
                    <a:cubicBezTo>
                      <a:pt x="712679" y="1128439"/>
                      <a:pt x="700419" y="1135954"/>
                      <a:pt x="687945" y="1143039"/>
                    </a:cubicBezTo>
                    <a:cubicBezTo>
                      <a:pt x="675363" y="1150231"/>
                      <a:pt x="662565" y="1156887"/>
                      <a:pt x="649552" y="1163006"/>
                    </a:cubicBezTo>
                    <a:cubicBezTo>
                      <a:pt x="623205" y="1175136"/>
                      <a:pt x="595889" y="1185335"/>
                      <a:pt x="567929" y="1193063"/>
                    </a:cubicBezTo>
                    <a:cubicBezTo>
                      <a:pt x="564057" y="1194030"/>
                      <a:pt x="561799" y="1197894"/>
                      <a:pt x="562767" y="1201652"/>
                    </a:cubicBezTo>
                    <a:cubicBezTo>
                      <a:pt x="563627" y="1205516"/>
                      <a:pt x="567498" y="1207770"/>
                      <a:pt x="571370" y="1206804"/>
                    </a:cubicBezTo>
                    <a:cubicBezTo>
                      <a:pt x="600621" y="1200256"/>
                      <a:pt x="629550" y="1191561"/>
                      <a:pt x="657080" y="1179859"/>
                    </a:cubicBezTo>
                    <a:cubicBezTo>
                      <a:pt x="670953" y="1173955"/>
                      <a:pt x="684503" y="1167300"/>
                      <a:pt x="697516" y="1159785"/>
                    </a:cubicBezTo>
                    <a:cubicBezTo>
                      <a:pt x="710636" y="1152271"/>
                      <a:pt x="723111" y="1143790"/>
                      <a:pt x="735263" y="1134773"/>
                    </a:cubicBezTo>
                    <a:cubicBezTo>
                      <a:pt x="744082" y="1128010"/>
                      <a:pt x="752685" y="1121032"/>
                      <a:pt x="760966" y="1113626"/>
                    </a:cubicBezTo>
                    <a:cubicBezTo>
                      <a:pt x="769246" y="1106326"/>
                      <a:pt x="777312" y="1098811"/>
                      <a:pt x="785270" y="1091189"/>
                    </a:cubicBezTo>
                    <a:cubicBezTo>
                      <a:pt x="789357" y="1087217"/>
                      <a:pt x="795486" y="1077449"/>
                      <a:pt x="799896" y="1071652"/>
                    </a:cubicBezTo>
                    <a:cubicBezTo>
                      <a:pt x="800218" y="1071759"/>
                      <a:pt x="800433" y="1071759"/>
                      <a:pt x="800756" y="1071759"/>
                    </a:cubicBezTo>
                    <a:cubicBezTo>
                      <a:pt x="802369" y="1071759"/>
                      <a:pt x="802476" y="1069827"/>
                      <a:pt x="803552" y="1068861"/>
                    </a:cubicBezTo>
                    <a:cubicBezTo>
                      <a:pt x="807423" y="1070686"/>
                      <a:pt x="833341" y="1083138"/>
                      <a:pt x="844740" y="1086144"/>
                    </a:cubicBezTo>
                    <a:cubicBezTo>
                      <a:pt x="847429" y="1086788"/>
                      <a:pt x="849687" y="1087003"/>
                      <a:pt x="850978" y="1086896"/>
                    </a:cubicBezTo>
                    <a:cubicBezTo>
                      <a:pt x="853558" y="1086573"/>
                      <a:pt x="855172" y="1085500"/>
                      <a:pt x="856247" y="1084426"/>
                    </a:cubicBezTo>
                    <a:cubicBezTo>
                      <a:pt x="858828" y="1081636"/>
                      <a:pt x="858720" y="1077341"/>
                      <a:pt x="855925" y="1074765"/>
                    </a:cubicBezTo>
                    <a:cubicBezTo>
                      <a:pt x="854311" y="1073155"/>
                      <a:pt x="852053" y="1072618"/>
                      <a:pt x="850010" y="1073047"/>
                    </a:cubicBezTo>
                    <a:cubicBezTo>
                      <a:pt x="850010" y="1073047"/>
                      <a:pt x="850010" y="1073155"/>
                      <a:pt x="850010" y="1073262"/>
                    </a:cubicBezTo>
                    <a:cubicBezTo>
                      <a:pt x="850010" y="1073477"/>
                      <a:pt x="849687" y="1073370"/>
                      <a:pt x="849257" y="1073262"/>
                    </a:cubicBezTo>
                    <a:cubicBezTo>
                      <a:pt x="848289" y="1073477"/>
                      <a:pt x="847321" y="1074013"/>
                      <a:pt x="846568" y="1074765"/>
                    </a:cubicBezTo>
                    <a:cubicBezTo>
                      <a:pt x="846999" y="1074336"/>
                      <a:pt x="847966" y="1073477"/>
                      <a:pt x="848719" y="1072940"/>
                    </a:cubicBezTo>
                    <a:cubicBezTo>
                      <a:pt x="848504" y="1072940"/>
                      <a:pt x="848397" y="1072833"/>
                      <a:pt x="848289" y="1072833"/>
                    </a:cubicBezTo>
                    <a:cubicBezTo>
                      <a:pt x="843342" y="1071545"/>
                      <a:pt x="835492" y="1068002"/>
                      <a:pt x="827964" y="1064567"/>
                    </a:cubicBezTo>
                    <a:cubicBezTo>
                      <a:pt x="828071" y="1063493"/>
                      <a:pt x="829577" y="1063064"/>
                      <a:pt x="829254" y="1061990"/>
                    </a:cubicBezTo>
                    <a:cubicBezTo>
                      <a:pt x="824953" y="1048894"/>
                      <a:pt x="815812" y="1018085"/>
                      <a:pt x="807746" y="993609"/>
                    </a:cubicBezTo>
                    <a:cubicBezTo>
                      <a:pt x="803660" y="981157"/>
                      <a:pt x="799788" y="970314"/>
                      <a:pt x="796992" y="963981"/>
                    </a:cubicBezTo>
                    <a:cubicBezTo>
                      <a:pt x="789894" y="947986"/>
                      <a:pt x="779355" y="927590"/>
                      <a:pt x="766773" y="905583"/>
                    </a:cubicBezTo>
                    <a:cubicBezTo>
                      <a:pt x="759783" y="893453"/>
                      <a:pt x="752255" y="880893"/>
                      <a:pt x="744296" y="868226"/>
                    </a:cubicBezTo>
                    <a:cubicBezTo>
                      <a:pt x="732897" y="849869"/>
                      <a:pt x="720638" y="831298"/>
                      <a:pt x="708485" y="813692"/>
                    </a:cubicBezTo>
                    <a:cubicBezTo>
                      <a:pt x="687085" y="782347"/>
                      <a:pt x="666006" y="754007"/>
                      <a:pt x="650413" y="734684"/>
                    </a:cubicBezTo>
                    <a:cubicBezTo>
                      <a:pt x="648047" y="731571"/>
                      <a:pt x="643530" y="731034"/>
                      <a:pt x="640412" y="733503"/>
                    </a:cubicBezTo>
                    <a:cubicBezTo>
                      <a:pt x="637293" y="735865"/>
                      <a:pt x="636755" y="740373"/>
                      <a:pt x="639228" y="743486"/>
                    </a:cubicBezTo>
                    <a:cubicBezTo>
                      <a:pt x="658694" y="769465"/>
                      <a:pt x="686762" y="812190"/>
                      <a:pt x="713755" y="855451"/>
                    </a:cubicBezTo>
                    <a:cubicBezTo>
                      <a:pt x="726015" y="874881"/>
                      <a:pt x="738059" y="894526"/>
                      <a:pt x="748921" y="912776"/>
                    </a:cubicBezTo>
                    <a:cubicBezTo>
                      <a:pt x="762041" y="934997"/>
                      <a:pt x="773548" y="955286"/>
                      <a:pt x="781183" y="971173"/>
                    </a:cubicBezTo>
                    <a:cubicBezTo>
                      <a:pt x="783979" y="977185"/>
                      <a:pt x="787958" y="987383"/>
                      <a:pt x="792260" y="998977"/>
                    </a:cubicBezTo>
                    <a:cubicBezTo>
                      <a:pt x="799573" y="1018944"/>
                      <a:pt x="807638" y="1042453"/>
                      <a:pt x="813015" y="1057482"/>
                    </a:cubicBezTo>
                    <a:cubicBezTo>
                      <a:pt x="810972" y="1056408"/>
                      <a:pt x="808929" y="1055550"/>
                      <a:pt x="808499" y="1055335"/>
                    </a:cubicBezTo>
                    <a:cubicBezTo>
                      <a:pt x="781828" y="1043527"/>
                      <a:pt x="754943" y="1032362"/>
                      <a:pt x="728058" y="1021090"/>
                    </a:cubicBezTo>
                    <a:cubicBezTo>
                      <a:pt x="727950" y="1020339"/>
                      <a:pt x="729026" y="1019803"/>
                      <a:pt x="728703" y="1019051"/>
                    </a:cubicBezTo>
                    <a:cubicBezTo>
                      <a:pt x="728703" y="1019051"/>
                      <a:pt x="700419" y="964947"/>
                      <a:pt x="663640" y="900753"/>
                    </a:cubicBezTo>
                    <a:cubicBezTo>
                      <a:pt x="649123" y="875633"/>
                      <a:pt x="633421" y="848903"/>
                      <a:pt x="617613" y="823354"/>
                    </a:cubicBezTo>
                    <a:cubicBezTo>
                      <a:pt x="606536" y="805641"/>
                      <a:pt x="595459" y="788680"/>
                      <a:pt x="584813" y="772900"/>
                    </a:cubicBezTo>
                    <a:cubicBezTo>
                      <a:pt x="563197" y="740910"/>
                      <a:pt x="543517" y="714502"/>
                      <a:pt x="529752" y="700332"/>
                    </a:cubicBezTo>
                    <a:cubicBezTo>
                      <a:pt x="527063" y="697434"/>
                      <a:pt x="522546" y="697219"/>
                      <a:pt x="519642" y="699903"/>
                    </a:cubicBezTo>
                    <a:cubicBezTo>
                      <a:pt x="516739" y="702586"/>
                      <a:pt x="516631" y="707095"/>
                      <a:pt x="519320" y="709994"/>
                    </a:cubicBezTo>
                    <a:cubicBezTo>
                      <a:pt x="534699" y="727062"/>
                      <a:pt x="557175" y="761521"/>
                      <a:pt x="581802" y="801562"/>
                    </a:cubicBezTo>
                    <a:cubicBezTo>
                      <a:pt x="592448" y="818738"/>
                      <a:pt x="603418" y="836880"/>
                      <a:pt x="614386" y="855129"/>
                    </a:cubicBezTo>
                    <a:cubicBezTo>
                      <a:pt x="621699" y="867045"/>
                      <a:pt x="629012" y="879068"/>
                      <a:pt x="636110" y="890877"/>
                    </a:cubicBezTo>
                    <a:cubicBezTo>
                      <a:pt x="668157" y="943370"/>
                      <a:pt x="696548" y="991355"/>
                      <a:pt x="709345" y="1013147"/>
                    </a:cubicBezTo>
                    <a:cubicBezTo>
                      <a:pt x="697193" y="1007994"/>
                      <a:pt x="685041" y="1002841"/>
                      <a:pt x="672889" y="997581"/>
                    </a:cubicBezTo>
                    <a:cubicBezTo>
                      <a:pt x="661705" y="992750"/>
                      <a:pt x="650521" y="987813"/>
                      <a:pt x="639336" y="982874"/>
                    </a:cubicBezTo>
                    <a:cubicBezTo>
                      <a:pt x="605246" y="967631"/>
                      <a:pt x="570832" y="951743"/>
                      <a:pt x="536634" y="936070"/>
                    </a:cubicBezTo>
                    <a:cubicBezTo>
                      <a:pt x="537817" y="934353"/>
                      <a:pt x="538892" y="931669"/>
                      <a:pt x="536419" y="927160"/>
                    </a:cubicBezTo>
                    <a:cubicBezTo>
                      <a:pt x="535881" y="925980"/>
                      <a:pt x="535021" y="925014"/>
                      <a:pt x="533946" y="924369"/>
                    </a:cubicBezTo>
                    <a:cubicBezTo>
                      <a:pt x="529321" y="917070"/>
                      <a:pt x="520288" y="901934"/>
                      <a:pt x="516201" y="895278"/>
                    </a:cubicBezTo>
                    <a:cubicBezTo>
                      <a:pt x="509426" y="884328"/>
                      <a:pt x="502328" y="873486"/>
                      <a:pt x="495015" y="862751"/>
                    </a:cubicBezTo>
                    <a:cubicBezTo>
                      <a:pt x="487703" y="852016"/>
                      <a:pt x="480283" y="841496"/>
                      <a:pt x="472755" y="830976"/>
                    </a:cubicBezTo>
                    <a:cubicBezTo>
                      <a:pt x="462108" y="816376"/>
                      <a:pt x="451031" y="801777"/>
                      <a:pt x="439202" y="787499"/>
                    </a:cubicBezTo>
                    <a:cubicBezTo>
                      <a:pt x="427587" y="773437"/>
                      <a:pt x="415328" y="759696"/>
                      <a:pt x="402638" y="746385"/>
                    </a:cubicBezTo>
                    <a:cubicBezTo>
                      <a:pt x="377043" y="719548"/>
                      <a:pt x="349404" y="694535"/>
                      <a:pt x="321121" y="672422"/>
                    </a:cubicBezTo>
                    <a:cubicBezTo>
                      <a:pt x="318002" y="669845"/>
                      <a:pt x="313593" y="670382"/>
                      <a:pt x="311012" y="673388"/>
                    </a:cubicBezTo>
                    <a:cubicBezTo>
                      <a:pt x="308539" y="676393"/>
                      <a:pt x="309076" y="680902"/>
                      <a:pt x="312088" y="683371"/>
                    </a:cubicBezTo>
                    <a:cubicBezTo>
                      <a:pt x="338973" y="706236"/>
                      <a:pt x="364568" y="732000"/>
                      <a:pt x="388980" y="758945"/>
                    </a:cubicBezTo>
                    <a:cubicBezTo>
                      <a:pt x="401132" y="772363"/>
                      <a:pt x="412854" y="785997"/>
                      <a:pt x="424254" y="799737"/>
                    </a:cubicBezTo>
                    <a:cubicBezTo>
                      <a:pt x="435975" y="813800"/>
                      <a:pt x="447267" y="827755"/>
                      <a:pt x="458021" y="841925"/>
                    </a:cubicBezTo>
                    <a:cubicBezTo>
                      <a:pt x="467377" y="854056"/>
                      <a:pt x="476519" y="866294"/>
                      <a:pt x="485552" y="878746"/>
                    </a:cubicBezTo>
                    <a:cubicBezTo>
                      <a:pt x="491574" y="887012"/>
                      <a:pt x="497489" y="895278"/>
                      <a:pt x="503189" y="903758"/>
                    </a:cubicBezTo>
                    <a:cubicBezTo>
                      <a:pt x="507060" y="909448"/>
                      <a:pt x="514480" y="920612"/>
                      <a:pt x="519750" y="928448"/>
                    </a:cubicBezTo>
                    <a:cubicBezTo>
                      <a:pt x="485229" y="912561"/>
                      <a:pt x="450923" y="896888"/>
                      <a:pt x="416188" y="881215"/>
                    </a:cubicBezTo>
                    <a:cubicBezTo>
                      <a:pt x="406402" y="876814"/>
                      <a:pt x="396400" y="872734"/>
                      <a:pt x="386614" y="868441"/>
                    </a:cubicBezTo>
                    <a:cubicBezTo>
                      <a:pt x="386399" y="867367"/>
                      <a:pt x="387689" y="866508"/>
                      <a:pt x="386937" y="865542"/>
                    </a:cubicBezTo>
                    <a:cubicBezTo>
                      <a:pt x="371236" y="844609"/>
                      <a:pt x="341016" y="815518"/>
                      <a:pt x="307894" y="786963"/>
                    </a:cubicBezTo>
                    <a:cubicBezTo>
                      <a:pt x="299506" y="779770"/>
                      <a:pt x="291010" y="772685"/>
                      <a:pt x="282406" y="765815"/>
                    </a:cubicBezTo>
                    <a:cubicBezTo>
                      <a:pt x="273695" y="758730"/>
                      <a:pt x="264877" y="751859"/>
                      <a:pt x="256274" y="745419"/>
                    </a:cubicBezTo>
                    <a:cubicBezTo>
                      <a:pt x="212612" y="712355"/>
                      <a:pt x="175618" y="687450"/>
                      <a:pt x="175618" y="687450"/>
                    </a:cubicBezTo>
                    <a:cubicBezTo>
                      <a:pt x="172499" y="685089"/>
                      <a:pt x="167982" y="685840"/>
                      <a:pt x="165724" y="689061"/>
                    </a:cubicBezTo>
                    <a:cubicBezTo>
                      <a:pt x="163358" y="692174"/>
                      <a:pt x="164111" y="696682"/>
                      <a:pt x="167337" y="698936"/>
                    </a:cubicBezTo>
                    <a:cubicBezTo>
                      <a:pt x="167337" y="698936"/>
                      <a:pt x="190351" y="716756"/>
                      <a:pt x="221538" y="741769"/>
                    </a:cubicBezTo>
                    <a:lnTo>
                      <a:pt x="281438" y="789754"/>
                    </a:lnTo>
                    <a:cubicBezTo>
                      <a:pt x="293483" y="799415"/>
                      <a:pt x="305635" y="809077"/>
                      <a:pt x="317035" y="818631"/>
                    </a:cubicBezTo>
                    <a:cubicBezTo>
                      <a:pt x="333273" y="832157"/>
                      <a:pt x="347039" y="844716"/>
                      <a:pt x="359083" y="856418"/>
                    </a:cubicBezTo>
                    <a:cubicBezTo>
                      <a:pt x="328111" y="842891"/>
                      <a:pt x="297247" y="829044"/>
                      <a:pt x="266060" y="816162"/>
                    </a:cubicBezTo>
                    <a:cubicBezTo>
                      <a:pt x="181425" y="781166"/>
                      <a:pt x="95822" y="749283"/>
                      <a:pt x="9251" y="723090"/>
                    </a:cubicBezTo>
                    <a:cubicBezTo>
                      <a:pt x="5487" y="721909"/>
                      <a:pt x="1508" y="724056"/>
                      <a:pt x="325" y="727706"/>
                    </a:cubicBezTo>
                    <a:cubicBezTo>
                      <a:pt x="-858" y="731463"/>
                      <a:pt x="1293" y="735542"/>
                      <a:pt x="5057" y="736723"/>
                    </a:cubicBezTo>
                    <a:cubicBezTo>
                      <a:pt x="90660" y="763990"/>
                      <a:pt x="175187" y="797375"/>
                      <a:pt x="258962" y="833015"/>
                    </a:cubicBezTo>
                    <a:cubicBezTo>
                      <a:pt x="297892" y="849654"/>
                      <a:pt x="336607" y="867045"/>
                      <a:pt x="375322" y="884328"/>
                    </a:cubicBezTo>
                    <a:cubicBezTo>
                      <a:pt x="355212" y="885080"/>
                      <a:pt x="327251" y="886690"/>
                      <a:pt x="296279" y="888515"/>
                    </a:cubicBezTo>
                    <a:cubicBezTo>
                      <a:pt x="278965" y="889481"/>
                      <a:pt x="260791" y="890554"/>
                      <a:pt x="242724" y="891735"/>
                    </a:cubicBezTo>
                    <a:cubicBezTo>
                      <a:pt x="224549" y="892916"/>
                      <a:pt x="206482" y="894204"/>
                      <a:pt x="189275" y="895063"/>
                    </a:cubicBezTo>
                    <a:cubicBezTo>
                      <a:pt x="157981" y="896781"/>
                      <a:pt x="129697" y="897639"/>
                      <a:pt x="109695" y="896029"/>
                    </a:cubicBezTo>
                    <a:cubicBezTo>
                      <a:pt x="105823" y="895600"/>
                      <a:pt x="102275" y="898391"/>
                      <a:pt x="101844" y="902363"/>
                    </a:cubicBezTo>
                    <a:cubicBezTo>
                      <a:pt x="101414" y="906227"/>
                      <a:pt x="104318" y="909770"/>
                      <a:pt x="108189" y="910199"/>
                    </a:cubicBezTo>
                    <a:cubicBezTo>
                      <a:pt x="130450" y="913098"/>
                      <a:pt x="163143" y="913849"/>
                      <a:pt x="198954" y="912883"/>
                    </a:cubicBezTo>
                    <a:cubicBezTo>
                      <a:pt x="218419" y="912346"/>
                      <a:pt x="238744" y="911380"/>
                      <a:pt x="258855" y="909984"/>
                    </a:cubicBezTo>
                    <a:cubicBezTo>
                      <a:pt x="282299" y="908374"/>
                      <a:pt x="305205" y="906227"/>
                      <a:pt x="325853" y="904188"/>
                    </a:cubicBezTo>
                    <a:cubicBezTo>
                      <a:pt x="354244" y="901611"/>
                      <a:pt x="378118" y="899035"/>
                      <a:pt x="392529" y="898176"/>
                    </a:cubicBezTo>
                    <a:cubicBezTo>
                      <a:pt x="396400" y="897961"/>
                      <a:pt x="400379" y="897210"/>
                      <a:pt x="402638" y="897103"/>
                    </a:cubicBezTo>
                    <a:lnTo>
                      <a:pt x="402960" y="897425"/>
                    </a:lnTo>
                    <a:lnTo>
                      <a:pt x="402745" y="897103"/>
                    </a:lnTo>
                    <a:cubicBezTo>
                      <a:pt x="403820" y="897103"/>
                      <a:pt x="404466" y="897317"/>
                      <a:pt x="404358" y="897961"/>
                    </a:cubicBezTo>
                    <a:cubicBezTo>
                      <a:pt x="404358" y="898069"/>
                      <a:pt x="404358" y="898176"/>
                      <a:pt x="404358" y="898176"/>
                    </a:cubicBezTo>
                    <a:cubicBezTo>
                      <a:pt x="405433" y="898605"/>
                      <a:pt x="406617" y="898820"/>
                      <a:pt x="407907" y="898713"/>
                    </a:cubicBezTo>
                    <a:cubicBezTo>
                      <a:pt x="407907" y="898713"/>
                      <a:pt x="407907" y="898605"/>
                      <a:pt x="407907" y="898605"/>
                    </a:cubicBezTo>
                    <a:cubicBezTo>
                      <a:pt x="408015" y="898713"/>
                      <a:pt x="408122" y="898713"/>
                      <a:pt x="408337" y="898820"/>
                    </a:cubicBezTo>
                    <a:cubicBezTo>
                      <a:pt x="460925" y="922437"/>
                      <a:pt x="513298" y="945732"/>
                      <a:pt x="565563" y="968919"/>
                    </a:cubicBezTo>
                    <a:cubicBezTo>
                      <a:pt x="542226" y="975360"/>
                      <a:pt x="502328" y="985773"/>
                      <a:pt x="453612" y="995542"/>
                    </a:cubicBezTo>
                    <a:cubicBezTo>
                      <a:pt x="425114" y="1001338"/>
                      <a:pt x="394249" y="1006706"/>
                      <a:pt x="363385" y="1010785"/>
                    </a:cubicBezTo>
                    <a:cubicBezTo>
                      <a:pt x="337790" y="1014220"/>
                      <a:pt x="312088" y="1016797"/>
                      <a:pt x="287676" y="1017441"/>
                    </a:cubicBezTo>
                    <a:cubicBezTo>
                      <a:pt x="260683" y="1018085"/>
                      <a:pt x="235195" y="1016797"/>
                      <a:pt x="213042" y="1011859"/>
                    </a:cubicBezTo>
                    <a:cubicBezTo>
                      <a:pt x="209171" y="1011000"/>
                      <a:pt x="205299" y="1013361"/>
                      <a:pt x="204439" y="1017119"/>
                    </a:cubicBezTo>
                    <a:cubicBezTo>
                      <a:pt x="203471" y="1020983"/>
                      <a:pt x="205837" y="1024848"/>
                      <a:pt x="209708" y="1025707"/>
                    </a:cubicBezTo>
                    <a:cubicBezTo>
                      <a:pt x="236916" y="1032792"/>
                      <a:pt x="269286" y="1035260"/>
                      <a:pt x="303592" y="1034402"/>
                    </a:cubicBezTo>
                    <a:cubicBezTo>
                      <a:pt x="324025" y="1033865"/>
                      <a:pt x="344996" y="1032362"/>
                      <a:pt x="365858" y="1029786"/>
                    </a:cubicBezTo>
                    <a:close/>
                    <a:moveTo>
                      <a:pt x="1127359" y="147271"/>
                    </a:moveTo>
                    <a:lnTo>
                      <a:pt x="1127359" y="147271"/>
                    </a:lnTo>
                    <a:lnTo>
                      <a:pt x="1127144" y="147378"/>
                    </a:lnTo>
                    <a:lnTo>
                      <a:pt x="1127359" y="147271"/>
                    </a:lnTo>
                    <a:lnTo>
                      <a:pt x="1127359" y="147271"/>
                    </a:lnTo>
                    <a:lnTo>
                      <a:pt x="1127251" y="147593"/>
                    </a:lnTo>
                    <a:lnTo>
                      <a:pt x="1127144" y="147593"/>
                    </a:lnTo>
                    <a:lnTo>
                      <a:pt x="1127144" y="147700"/>
                    </a:lnTo>
                    <a:lnTo>
                      <a:pt x="1127251" y="147700"/>
                    </a:lnTo>
                    <a:cubicBezTo>
                      <a:pt x="1126499" y="150813"/>
                      <a:pt x="1128112" y="154034"/>
                      <a:pt x="1131123" y="155429"/>
                    </a:cubicBezTo>
                    <a:cubicBezTo>
                      <a:pt x="1134564" y="156932"/>
                      <a:pt x="1138651" y="155429"/>
                      <a:pt x="1140156" y="151994"/>
                    </a:cubicBezTo>
                    <a:cubicBezTo>
                      <a:pt x="1144458" y="153068"/>
                      <a:pt x="1138221" y="151887"/>
                      <a:pt x="1142307" y="152638"/>
                    </a:cubicBezTo>
                    <a:cubicBezTo>
                      <a:pt x="1143060" y="152853"/>
                      <a:pt x="1142415" y="152853"/>
                      <a:pt x="1143060" y="152423"/>
                    </a:cubicBezTo>
                    <a:cubicBezTo>
                      <a:pt x="1143167" y="152316"/>
                      <a:pt x="1143275" y="152102"/>
                      <a:pt x="1143167" y="151994"/>
                    </a:cubicBezTo>
                    <a:cubicBezTo>
                      <a:pt x="1142738" y="151028"/>
                      <a:pt x="1143920" y="151565"/>
                      <a:pt x="1142952" y="151028"/>
                    </a:cubicBezTo>
                    <a:cubicBezTo>
                      <a:pt x="1141339" y="150062"/>
                      <a:pt x="1144351" y="150706"/>
                      <a:pt x="1142522" y="150062"/>
                    </a:cubicBezTo>
                    <a:cubicBezTo>
                      <a:pt x="1141447" y="149525"/>
                      <a:pt x="1143383" y="149847"/>
                      <a:pt x="1142307" y="149525"/>
                    </a:cubicBezTo>
                    <a:cubicBezTo>
                      <a:pt x="1139619" y="148666"/>
                      <a:pt x="1144351" y="149096"/>
                      <a:pt x="1141447" y="148452"/>
                    </a:cubicBezTo>
                    <a:cubicBezTo>
                      <a:pt x="1141662" y="144587"/>
                      <a:pt x="1138651" y="141152"/>
                      <a:pt x="1134672" y="140937"/>
                    </a:cubicBezTo>
                    <a:cubicBezTo>
                      <a:pt x="1131230" y="140722"/>
                      <a:pt x="1128327" y="142977"/>
                      <a:pt x="1127359" y="146197"/>
                    </a:cubicBezTo>
                    <a:lnTo>
                      <a:pt x="1127682" y="146412"/>
                    </a:lnTo>
                    <a:cubicBezTo>
                      <a:pt x="1127574" y="146734"/>
                      <a:pt x="1127466" y="146949"/>
                      <a:pt x="1127359" y="147271"/>
                    </a:cubicBezTo>
                    <a:close/>
                    <a:moveTo>
                      <a:pt x="1126821" y="147378"/>
                    </a:moveTo>
                    <a:cubicBezTo>
                      <a:pt x="1126284" y="147486"/>
                      <a:pt x="1126821" y="147486"/>
                      <a:pt x="1127144" y="147593"/>
                    </a:cubicBezTo>
                    <a:lnTo>
                      <a:pt x="1127144" y="147378"/>
                    </a:lnTo>
                    <a:cubicBezTo>
                      <a:pt x="1127144" y="147378"/>
                      <a:pt x="1127036" y="147378"/>
                      <a:pt x="1126821" y="147378"/>
                    </a:cubicBezTo>
                    <a:close/>
                    <a:moveTo>
                      <a:pt x="1125746" y="146305"/>
                    </a:moveTo>
                    <a:cubicBezTo>
                      <a:pt x="1124671" y="146305"/>
                      <a:pt x="1127251" y="146734"/>
                      <a:pt x="1126176" y="146734"/>
                    </a:cubicBezTo>
                    <a:cubicBezTo>
                      <a:pt x="1124778" y="146734"/>
                      <a:pt x="1126714" y="147056"/>
                      <a:pt x="1127251" y="147271"/>
                    </a:cubicBezTo>
                    <a:cubicBezTo>
                      <a:pt x="1127251" y="146841"/>
                      <a:pt x="1127359" y="146519"/>
                      <a:pt x="1127359" y="146197"/>
                    </a:cubicBezTo>
                    <a:cubicBezTo>
                      <a:pt x="1126606" y="145553"/>
                      <a:pt x="1126284" y="145016"/>
                      <a:pt x="1126176" y="144480"/>
                    </a:cubicBezTo>
                    <a:lnTo>
                      <a:pt x="1125853" y="144909"/>
                    </a:lnTo>
                    <a:cubicBezTo>
                      <a:pt x="1125423" y="145339"/>
                      <a:pt x="1125423" y="144372"/>
                      <a:pt x="1125316" y="144909"/>
                    </a:cubicBezTo>
                    <a:cubicBezTo>
                      <a:pt x="1124993" y="145768"/>
                      <a:pt x="1126391" y="145875"/>
                      <a:pt x="1125531" y="145983"/>
                    </a:cubicBezTo>
                    <a:cubicBezTo>
                      <a:pt x="1124778" y="145983"/>
                      <a:pt x="1126499" y="146305"/>
                      <a:pt x="1125746" y="146305"/>
                    </a:cubicBezTo>
                    <a:close/>
                    <a:moveTo>
                      <a:pt x="1104345" y="855881"/>
                    </a:moveTo>
                    <a:cubicBezTo>
                      <a:pt x="1093591" y="862536"/>
                      <a:pt x="1082729" y="868977"/>
                      <a:pt x="1071653" y="875096"/>
                    </a:cubicBezTo>
                    <a:cubicBezTo>
                      <a:pt x="1060576" y="881108"/>
                      <a:pt x="1049499" y="887012"/>
                      <a:pt x="1038207" y="892701"/>
                    </a:cubicBezTo>
                    <a:cubicBezTo>
                      <a:pt x="1035626" y="893990"/>
                      <a:pt x="1016806" y="899464"/>
                      <a:pt x="1008633" y="900860"/>
                    </a:cubicBezTo>
                    <a:cubicBezTo>
                      <a:pt x="1007665" y="911810"/>
                      <a:pt x="1006375" y="922867"/>
                      <a:pt x="1005515" y="933816"/>
                    </a:cubicBezTo>
                    <a:lnTo>
                      <a:pt x="999922" y="1014006"/>
                    </a:lnTo>
                    <a:lnTo>
                      <a:pt x="997234" y="1041057"/>
                    </a:lnTo>
                    <a:cubicBezTo>
                      <a:pt x="997019" y="1042883"/>
                      <a:pt x="996158" y="1045351"/>
                      <a:pt x="995191" y="1047820"/>
                    </a:cubicBezTo>
                    <a:cubicBezTo>
                      <a:pt x="994761" y="1048572"/>
                      <a:pt x="994115" y="1049646"/>
                      <a:pt x="993577" y="1050612"/>
                    </a:cubicBezTo>
                    <a:cubicBezTo>
                      <a:pt x="994115" y="1051470"/>
                      <a:pt x="994438" y="1052436"/>
                      <a:pt x="994545" y="1053403"/>
                    </a:cubicBezTo>
                    <a:cubicBezTo>
                      <a:pt x="995083" y="1057160"/>
                      <a:pt x="992394" y="1060595"/>
                      <a:pt x="988630" y="1061024"/>
                    </a:cubicBezTo>
                    <a:cubicBezTo>
                      <a:pt x="984437" y="1061669"/>
                      <a:pt x="982071" y="1059843"/>
                      <a:pt x="980673" y="1057804"/>
                    </a:cubicBezTo>
                    <a:cubicBezTo>
                      <a:pt x="979490" y="1056086"/>
                      <a:pt x="978737" y="1052973"/>
                      <a:pt x="979812" y="1049109"/>
                    </a:cubicBezTo>
                    <a:cubicBezTo>
                      <a:pt x="980673" y="1046317"/>
                      <a:pt x="983146" y="1042131"/>
                      <a:pt x="983361" y="1039555"/>
                    </a:cubicBezTo>
                    <a:lnTo>
                      <a:pt x="985727" y="1013040"/>
                    </a:lnTo>
                    <a:lnTo>
                      <a:pt x="990136" y="932635"/>
                    </a:lnTo>
                    <a:cubicBezTo>
                      <a:pt x="990351" y="929414"/>
                      <a:pt x="990674" y="926194"/>
                      <a:pt x="990889" y="923081"/>
                    </a:cubicBezTo>
                    <a:cubicBezTo>
                      <a:pt x="989599" y="923618"/>
                      <a:pt x="988200" y="924154"/>
                      <a:pt x="986157" y="923296"/>
                    </a:cubicBezTo>
                    <a:cubicBezTo>
                      <a:pt x="985619" y="923081"/>
                      <a:pt x="984544" y="922544"/>
                      <a:pt x="983253" y="921256"/>
                    </a:cubicBezTo>
                    <a:cubicBezTo>
                      <a:pt x="982071" y="919968"/>
                      <a:pt x="978307" y="914708"/>
                      <a:pt x="976478" y="912883"/>
                    </a:cubicBezTo>
                    <a:lnTo>
                      <a:pt x="957551" y="894741"/>
                    </a:lnTo>
                    <a:cubicBezTo>
                      <a:pt x="944538" y="883469"/>
                      <a:pt x="931634" y="872305"/>
                      <a:pt x="918944" y="860711"/>
                    </a:cubicBezTo>
                    <a:cubicBezTo>
                      <a:pt x="910448" y="852875"/>
                      <a:pt x="902060" y="844931"/>
                      <a:pt x="893886" y="836773"/>
                    </a:cubicBezTo>
                    <a:cubicBezTo>
                      <a:pt x="877540" y="819919"/>
                      <a:pt x="860656" y="801240"/>
                      <a:pt x="845170" y="780951"/>
                    </a:cubicBezTo>
                    <a:cubicBezTo>
                      <a:pt x="835169" y="767962"/>
                      <a:pt x="825705" y="754329"/>
                      <a:pt x="816995" y="740159"/>
                    </a:cubicBezTo>
                    <a:cubicBezTo>
                      <a:pt x="794518" y="703875"/>
                      <a:pt x="776882" y="664799"/>
                      <a:pt x="768386" y="626262"/>
                    </a:cubicBezTo>
                    <a:cubicBezTo>
                      <a:pt x="767418" y="622397"/>
                      <a:pt x="769784" y="618532"/>
                      <a:pt x="773655" y="617673"/>
                    </a:cubicBezTo>
                    <a:cubicBezTo>
                      <a:pt x="777527" y="616707"/>
                      <a:pt x="781291" y="619069"/>
                      <a:pt x="782259" y="622933"/>
                    </a:cubicBezTo>
                    <a:cubicBezTo>
                      <a:pt x="789894" y="652347"/>
                      <a:pt x="803444" y="681761"/>
                      <a:pt x="820113" y="709886"/>
                    </a:cubicBezTo>
                    <a:cubicBezTo>
                      <a:pt x="832158" y="730497"/>
                      <a:pt x="846031" y="750357"/>
                      <a:pt x="860549" y="769250"/>
                    </a:cubicBezTo>
                    <a:cubicBezTo>
                      <a:pt x="875605" y="789002"/>
                      <a:pt x="891306" y="807681"/>
                      <a:pt x="907007" y="824213"/>
                    </a:cubicBezTo>
                    <a:cubicBezTo>
                      <a:pt x="914749" y="832478"/>
                      <a:pt x="922708" y="840422"/>
                      <a:pt x="930666" y="848259"/>
                    </a:cubicBezTo>
                    <a:cubicBezTo>
                      <a:pt x="942925" y="860175"/>
                      <a:pt x="955400" y="871768"/>
                      <a:pt x="967767" y="883469"/>
                    </a:cubicBezTo>
                    <a:cubicBezTo>
                      <a:pt x="970456" y="886046"/>
                      <a:pt x="973037" y="888622"/>
                      <a:pt x="975618" y="891306"/>
                    </a:cubicBezTo>
                    <a:cubicBezTo>
                      <a:pt x="979382" y="895171"/>
                      <a:pt x="982931" y="899142"/>
                      <a:pt x="986695" y="903114"/>
                    </a:cubicBezTo>
                    <a:cubicBezTo>
                      <a:pt x="987770" y="904295"/>
                      <a:pt x="989491" y="907623"/>
                      <a:pt x="990997" y="909877"/>
                    </a:cubicBezTo>
                    <a:cubicBezTo>
                      <a:pt x="991319" y="910092"/>
                      <a:pt x="991642" y="910307"/>
                      <a:pt x="991964" y="910521"/>
                    </a:cubicBezTo>
                    <a:cubicBezTo>
                      <a:pt x="993792" y="886261"/>
                      <a:pt x="995728" y="862107"/>
                      <a:pt x="997987" y="837846"/>
                    </a:cubicBezTo>
                    <a:cubicBezTo>
                      <a:pt x="999277" y="823998"/>
                      <a:pt x="1000783" y="810150"/>
                      <a:pt x="1002181" y="796302"/>
                    </a:cubicBezTo>
                    <a:cubicBezTo>
                      <a:pt x="996481" y="790935"/>
                      <a:pt x="984114" y="782991"/>
                      <a:pt x="981748" y="780736"/>
                    </a:cubicBezTo>
                    <a:cubicBezTo>
                      <a:pt x="970886" y="770324"/>
                      <a:pt x="960562" y="759267"/>
                      <a:pt x="950776" y="747780"/>
                    </a:cubicBezTo>
                    <a:cubicBezTo>
                      <a:pt x="940882" y="736187"/>
                      <a:pt x="931741" y="724164"/>
                      <a:pt x="923138" y="711819"/>
                    </a:cubicBezTo>
                    <a:cubicBezTo>
                      <a:pt x="913244" y="697326"/>
                      <a:pt x="904103" y="682298"/>
                      <a:pt x="895930" y="666732"/>
                    </a:cubicBezTo>
                    <a:cubicBezTo>
                      <a:pt x="887864" y="651274"/>
                      <a:pt x="880552" y="635386"/>
                      <a:pt x="873992" y="619176"/>
                    </a:cubicBezTo>
                    <a:cubicBezTo>
                      <a:pt x="866141" y="599853"/>
                      <a:pt x="859258" y="580101"/>
                      <a:pt x="853021" y="560242"/>
                    </a:cubicBezTo>
                    <a:cubicBezTo>
                      <a:pt x="843557" y="530292"/>
                      <a:pt x="835492" y="500127"/>
                      <a:pt x="827641" y="470498"/>
                    </a:cubicBezTo>
                    <a:cubicBezTo>
                      <a:pt x="826566" y="466741"/>
                      <a:pt x="828716" y="462769"/>
                      <a:pt x="832480" y="461696"/>
                    </a:cubicBezTo>
                    <a:cubicBezTo>
                      <a:pt x="836244" y="460622"/>
                      <a:pt x="840224" y="462877"/>
                      <a:pt x="841299" y="466634"/>
                    </a:cubicBezTo>
                    <a:cubicBezTo>
                      <a:pt x="850332" y="495618"/>
                      <a:pt x="859581" y="525246"/>
                      <a:pt x="869797" y="554660"/>
                    </a:cubicBezTo>
                    <a:cubicBezTo>
                      <a:pt x="876572" y="573875"/>
                      <a:pt x="883885" y="593090"/>
                      <a:pt x="891736" y="611876"/>
                    </a:cubicBezTo>
                    <a:cubicBezTo>
                      <a:pt x="898296" y="627550"/>
                      <a:pt x="905286" y="643008"/>
                      <a:pt x="912921" y="658037"/>
                    </a:cubicBezTo>
                    <a:cubicBezTo>
                      <a:pt x="920557" y="673066"/>
                      <a:pt x="928837" y="687772"/>
                      <a:pt x="937979" y="701835"/>
                    </a:cubicBezTo>
                    <a:cubicBezTo>
                      <a:pt x="945937" y="713965"/>
                      <a:pt x="954433" y="725881"/>
                      <a:pt x="963574" y="737260"/>
                    </a:cubicBezTo>
                    <a:cubicBezTo>
                      <a:pt x="972607" y="748746"/>
                      <a:pt x="982178" y="759803"/>
                      <a:pt x="992287" y="770216"/>
                    </a:cubicBezTo>
                    <a:cubicBezTo>
                      <a:pt x="993685" y="771612"/>
                      <a:pt x="998740" y="775476"/>
                      <a:pt x="1003902" y="779448"/>
                    </a:cubicBezTo>
                    <a:cubicBezTo>
                      <a:pt x="1006698" y="751645"/>
                      <a:pt x="1009493" y="723842"/>
                      <a:pt x="1012290" y="696038"/>
                    </a:cubicBezTo>
                    <a:cubicBezTo>
                      <a:pt x="1016806" y="652455"/>
                      <a:pt x="1020463" y="608871"/>
                      <a:pt x="1024227" y="565180"/>
                    </a:cubicBezTo>
                    <a:cubicBezTo>
                      <a:pt x="1022829" y="564106"/>
                      <a:pt x="1021323" y="562926"/>
                      <a:pt x="1020140" y="561852"/>
                    </a:cubicBezTo>
                    <a:cubicBezTo>
                      <a:pt x="1018419" y="560349"/>
                      <a:pt x="1017129" y="558739"/>
                      <a:pt x="1016054" y="556914"/>
                    </a:cubicBezTo>
                    <a:cubicBezTo>
                      <a:pt x="1008311" y="544032"/>
                      <a:pt x="1000460" y="531365"/>
                      <a:pt x="992825" y="518376"/>
                    </a:cubicBezTo>
                    <a:cubicBezTo>
                      <a:pt x="987770" y="509680"/>
                      <a:pt x="982716" y="500985"/>
                      <a:pt x="977984" y="492075"/>
                    </a:cubicBezTo>
                    <a:cubicBezTo>
                      <a:pt x="967445" y="472216"/>
                      <a:pt x="957659" y="452356"/>
                      <a:pt x="949055" y="432067"/>
                    </a:cubicBezTo>
                    <a:cubicBezTo>
                      <a:pt x="943248" y="418327"/>
                      <a:pt x="938086" y="404479"/>
                      <a:pt x="933354" y="390416"/>
                    </a:cubicBezTo>
                    <a:cubicBezTo>
                      <a:pt x="921525" y="355635"/>
                      <a:pt x="912706" y="319888"/>
                      <a:pt x="906146" y="282852"/>
                    </a:cubicBezTo>
                    <a:cubicBezTo>
                      <a:pt x="905394" y="279095"/>
                      <a:pt x="907867" y="275338"/>
                      <a:pt x="911738" y="274479"/>
                    </a:cubicBezTo>
                    <a:cubicBezTo>
                      <a:pt x="915610" y="273728"/>
                      <a:pt x="919374" y="276304"/>
                      <a:pt x="920127" y="280169"/>
                    </a:cubicBezTo>
                    <a:cubicBezTo>
                      <a:pt x="928085" y="316023"/>
                      <a:pt x="938624" y="350482"/>
                      <a:pt x="950991" y="384190"/>
                    </a:cubicBezTo>
                    <a:cubicBezTo>
                      <a:pt x="956046" y="397716"/>
                      <a:pt x="961315" y="411241"/>
                      <a:pt x="966907" y="424553"/>
                    </a:cubicBezTo>
                    <a:cubicBezTo>
                      <a:pt x="975188" y="444520"/>
                      <a:pt x="983899" y="464379"/>
                      <a:pt x="993792" y="483917"/>
                    </a:cubicBezTo>
                    <a:cubicBezTo>
                      <a:pt x="998094" y="492827"/>
                      <a:pt x="1002718" y="501522"/>
                      <a:pt x="1007450" y="510217"/>
                    </a:cubicBezTo>
                    <a:cubicBezTo>
                      <a:pt x="1013580" y="521704"/>
                      <a:pt x="1019925" y="533190"/>
                      <a:pt x="1026163" y="544676"/>
                    </a:cubicBezTo>
                    <a:cubicBezTo>
                      <a:pt x="1027345" y="530721"/>
                      <a:pt x="1028743" y="516873"/>
                      <a:pt x="1029927" y="502917"/>
                    </a:cubicBezTo>
                    <a:cubicBezTo>
                      <a:pt x="1033153" y="465238"/>
                      <a:pt x="1037132" y="427666"/>
                      <a:pt x="1040466" y="389987"/>
                    </a:cubicBezTo>
                    <a:cubicBezTo>
                      <a:pt x="1040250" y="389128"/>
                      <a:pt x="1038853" y="389021"/>
                      <a:pt x="1038960" y="388161"/>
                    </a:cubicBezTo>
                    <a:cubicBezTo>
                      <a:pt x="1039390" y="382794"/>
                      <a:pt x="1037669" y="376353"/>
                      <a:pt x="1035411" y="369483"/>
                    </a:cubicBezTo>
                    <a:cubicBezTo>
                      <a:pt x="1029927" y="352737"/>
                      <a:pt x="1019925" y="333951"/>
                      <a:pt x="1015839" y="322249"/>
                    </a:cubicBezTo>
                    <a:cubicBezTo>
                      <a:pt x="1011107" y="308079"/>
                      <a:pt x="1006375" y="293802"/>
                      <a:pt x="1002396" y="279417"/>
                    </a:cubicBezTo>
                    <a:cubicBezTo>
                      <a:pt x="999707" y="269863"/>
                      <a:pt x="997341" y="260095"/>
                      <a:pt x="995191" y="250433"/>
                    </a:cubicBezTo>
                    <a:cubicBezTo>
                      <a:pt x="989706" y="225958"/>
                      <a:pt x="985727" y="201375"/>
                      <a:pt x="982824" y="176577"/>
                    </a:cubicBezTo>
                    <a:cubicBezTo>
                      <a:pt x="982286" y="172712"/>
                      <a:pt x="984974" y="169062"/>
                      <a:pt x="988846" y="168526"/>
                    </a:cubicBezTo>
                    <a:cubicBezTo>
                      <a:pt x="992717" y="167882"/>
                      <a:pt x="996374" y="170566"/>
                      <a:pt x="996911" y="174537"/>
                    </a:cubicBezTo>
                    <a:cubicBezTo>
                      <a:pt x="1000353" y="193753"/>
                      <a:pt x="1004869" y="212753"/>
                      <a:pt x="1009601" y="231754"/>
                    </a:cubicBezTo>
                    <a:cubicBezTo>
                      <a:pt x="1013257" y="246032"/>
                      <a:pt x="1017129" y="260202"/>
                      <a:pt x="1021108" y="274265"/>
                    </a:cubicBezTo>
                    <a:cubicBezTo>
                      <a:pt x="1024980" y="288542"/>
                      <a:pt x="1028743" y="302712"/>
                      <a:pt x="1033045" y="316775"/>
                    </a:cubicBezTo>
                    <a:cubicBezTo>
                      <a:pt x="1035304" y="324933"/>
                      <a:pt x="1039928" y="336634"/>
                      <a:pt x="1044230" y="348550"/>
                    </a:cubicBezTo>
                    <a:cubicBezTo>
                      <a:pt x="1048423" y="303248"/>
                      <a:pt x="1051972" y="257948"/>
                      <a:pt x="1056919" y="212753"/>
                    </a:cubicBezTo>
                    <a:cubicBezTo>
                      <a:pt x="1064340" y="143728"/>
                      <a:pt x="1073050" y="74917"/>
                      <a:pt x="1083805" y="6107"/>
                    </a:cubicBezTo>
                    <a:cubicBezTo>
                      <a:pt x="1084450" y="2135"/>
                      <a:pt x="1088107" y="-549"/>
                      <a:pt x="1091978" y="95"/>
                    </a:cubicBezTo>
                    <a:cubicBezTo>
                      <a:pt x="1095849" y="632"/>
                      <a:pt x="1098538" y="4282"/>
                      <a:pt x="1098000" y="8147"/>
                    </a:cubicBezTo>
                    <a:cubicBezTo>
                      <a:pt x="1088214" y="76850"/>
                      <a:pt x="1080686" y="145660"/>
                      <a:pt x="1074019" y="214471"/>
                    </a:cubicBezTo>
                    <a:cubicBezTo>
                      <a:pt x="1069717" y="258914"/>
                      <a:pt x="1066275" y="303463"/>
                      <a:pt x="1062619" y="348013"/>
                    </a:cubicBezTo>
                    <a:cubicBezTo>
                      <a:pt x="1063695" y="344471"/>
                      <a:pt x="1064877" y="340713"/>
                      <a:pt x="1065523" y="338566"/>
                    </a:cubicBezTo>
                    <a:cubicBezTo>
                      <a:pt x="1067244" y="332984"/>
                      <a:pt x="1069179" y="327509"/>
                      <a:pt x="1071222" y="322035"/>
                    </a:cubicBezTo>
                    <a:cubicBezTo>
                      <a:pt x="1074234" y="314091"/>
                      <a:pt x="1077352" y="306147"/>
                      <a:pt x="1080256" y="298203"/>
                    </a:cubicBezTo>
                    <a:cubicBezTo>
                      <a:pt x="1084773" y="286395"/>
                      <a:pt x="1088859" y="274479"/>
                      <a:pt x="1093161" y="262778"/>
                    </a:cubicBezTo>
                    <a:cubicBezTo>
                      <a:pt x="1097462" y="250970"/>
                      <a:pt x="1101872" y="239269"/>
                      <a:pt x="1105958" y="227460"/>
                    </a:cubicBezTo>
                    <a:cubicBezTo>
                      <a:pt x="1111443" y="211680"/>
                      <a:pt x="1116712" y="195900"/>
                      <a:pt x="1121229" y="179690"/>
                    </a:cubicBezTo>
                    <a:cubicBezTo>
                      <a:pt x="1122197" y="175933"/>
                      <a:pt x="1126068" y="173571"/>
                      <a:pt x="1129832" y="174537"/>
                    </a:cubicBezTo>
                    <a:cubicBezTo>
                      <a:pt x="1133704" y="175396"/>
                      <a:pt x="1136070" y="179261"/>
                      <a:pt x="1135102" y="183125"/>
                    </a:cubicBezTo>
                    <a:cubicBezTo>
                      <a:pt x="1130693" y="204166"/>
                      <a:pt x="1125638" y="224776"/>
                      <a:pt x="1119401" y="245065"/>
                    </a:cubicBezTo>
                    <a:cubicBezTo>
                      <a:pt x="1116282" y="255264"/>
                      <a:pt x="1112841" y="265355"/>
                      <a:pt x="1109185" y="275338"/>
                    </a:cubicBezTo>
                    <a:cubicBezTo>
                      <a:pt x="1105421" y="285214"/>
                      <a:pt x="1101334" y="294983"/>
                      <a:pt x="1097247" y="304859"/>
                    </a:cubicBezTo>
                    <a:lnTo>
                      <a:pt x="1080256" y="343719"/>
                    </a:lnTo>
                    <a:cubicBezTo>
                      <a:pt x="1078428" y="348228"/>
                      <a:pt x="1074341" y="358641"/>
                      <a:pt x="1072513" y="363579"/>
                    </a:cubicBezTo>
                    <a:cubicBezTo>
                      <a:pt x="1072406" y="364330"/>
                      <a:pt x="1072298" y="365081"/>
                      <a:pt x="1071975" y="365833"/>
                    </a:cubicBezTo>
                    <a:cubicBezTo>
                      <a:pt x="1068857" y="373562"/>
                      <a:pt x="1061544" y="370234"/>
                      <a:pt x="1060683" y="369698"/>
                    </a:cubicBezTo>
                    <a:cubicBezTo>
                      <a:pt x="1057027" y="414677"/>
                      <a:pt x="1052940" y="459549"/>
                      <a:pt x="1049176" y="504528"/>
                    </a:cubicBezTo>
                    <a:cubicBezTo>
                      <a:pt x="1048316" y="515263"/>
                      <a:pt x="1047026" y="525997"/>
                      <a:pt x="1046058" y="536733"/>
                    </a:cubicBezTo>
                    <a:lnTo>
                      <a:pt x="1051865" y="528789"/>
                    </a:lnTo>
                    <a:cubicBezTo>
                      <a:pt x="1058102" y="520093"/>
                      <a:pt x="1064124" y="511291"/>
                      <a:pt x="1070039" y="502488"/>
                    </a:cubicBezTo>
                    <a:cubicBezTo>
                      <a:pt x="1076062" y="493686"/>
                      <a:pt x="1081869" y="484883"/>
                      <a:pt x="1087676" y="475866"/>
                    </a:cubicBezTo>
                    <a:cubicBezTo>
                      <a:pt x="1098753" y="458797"/>
                      <a:pt x="1109830" y="441407"/>
                      <a:pt x="1121014" y="424016"/>
                    </a:cubicBezTo>
                    <a:cubicBezTo>
                      <a:pt x="1132091" y="406733"/>
                      <a:pt x="1143275" y="389557"/>
                      <a:pt x="1154029" y="372059"/>
                    </a:cubicBezTo>
                    <a:cubicBezTo>
                      <a:pt x="1168332" y="348657"/>
                      <a:pt x="1182097" y="325041"/>
                      <a:pt x="1194142" y="300780"/>
                    </a:cubicBezTo>
                    <a:cubicBezTo>
                      <a:pt x="1195863" y="297237"/>
                      <a:pt x="1200057" y="295734"/>
                      <a:pt x="1203606" y="297452"/>
                    </a:cubicBezTo>
                    <a:cubicBezTo>
                      <a:pt x="1207262" y="299062"/>
                      <a:pt x="1208768" y="303356"/>
                      <a:pt x="1207047" y="306898"/>
                    </a:cubicBezTo>
                    <a:cubicBezTo>
                      <a:pt x="1193067" y="338244"/>
                      <a:pt x="1176828" y="369161"/>
                      <a:pt x="1159084" y="399111"/>
                    </a:cubicBezTo>
                    <a:cubicBezTo>
                      <a:pt x="1152093" y="411027"/>
                      <a:pt x="1144781" y="422835"/>
                      <a:pt x="1137361" y="434429"/>
                    </a:cubicBezTo>
                    <a:cubicBezTo>
                      <a:pt x="1125961" y="451927"/>
                      <a:pt x="1114131" y="468995"/>
                      <a:pt x="1102624" y="485849"/>
                    </a:cubicBezTo>
                    <a:cubicBezTo>
                      <a:pt x="1096387" y="494759"/>
                      <a:pt x="1090150" y="503454"/>
                      <a:pt x="1083805" y="512150"/>
                    </a:cubicBezTo>
                    <a:cubicBezTo>
                      <a:pt x="1077352" y="520845"/>
                      <a:pt x="1070900" y="529433"/>
                      <a:pt x="1064232" y="537913"/>
                    </a:cubicBezTo>
                    <a:lnTo>
                      <a:pt x="1049607" y="555948"/>
                    </a:lnTo>
                    <a:cubicBezTo>
                      <a:pt x="1048531" y="557129"/>
                      <a:pt x="1045735" y="559168"/>
                      <a:pt x="1043692" y="560886"/>
                    </a:cubicBezTo>
                    <a:cubicBezTo>
                      <a:pt x="1039497" y="606616"/>
                      <a:pt x="1035411" y="652240"/>
                      <a:pt x="1030357" y="697970"/>
                    </a:cubicBezTo>
                    <a:cubicBezTo>
                      <a:pt x="1027453" y="724271"/>
                      <a:pt x="1024549" y="750357"/>
                      <a:pt x="1021538" y="776657"/>
                    </a:cubicBezTo>
                    <a:lnTo>
                      <a:pt x="1039175" y="755188"/>
                    </a:lnTo>
                    <a:lnTo>
                      <a:pt x="1092731" y="689275"/>
                    </a:lnTo>
                    <a:cubicBezTo>
                      <a:pt x="1108754" y="669309"/>
                      <a:pt x="1128004" y="647195"/>
                      <a:pt x="1147900" y="624114"/>
                    </a:cubicBezTo>
                    <a:cubicBezTo>
                      <a:pt x="1166074" y="603181"/>
                      <a:pt x="1184679" y="581390"/>
                      <a:pt x="1201347" y="558954"/>
                    </a:cubicBezTo>
                    <a:cubicBezTo>
                      <a:pt x="1224792" y="527500"/>
                      <a:pt x="1244579" y="494974"/>
                      <a:pt x="1253290" y="462340"/>
                    </a:cubicBezTo>
                    <a:cubicBezTo>
                      <a:pt x="1254258" y="458475"/>
                      <a:pt x="1258129" y="456114"/>
                      <a:pt x="1262001" y="457080"/>
                    </a:cubicBezTo>
                    <a:cubicBezTo>
                      <a:pt x="1265765" y="458046"/>
                      <a:pt x="1268131" y="461910"/>
                      <a:pt x="1267163" y="465775"/>
                    </a:cubicBezTo>
                    <a:cubicBezTo>
                      <a:pt x="1259097" y="500556"/>
                      <a:pt x="1239847" y="535766"/>
                      <a:pt x="1215973" y="569581"/>
                    </a:cubicBezTo>
                    <a:cubicBezTo>
                      <a:pt x="1199519" y="592769"/>
                      <a:pt x="1181022" y="615419"/>
                      <a:pt x="1162525" y="636782"/>
                    </a:cubicBezTo>
                    <a:cubicBezTo>
                      <a:pt x="1142738" y="659647"/>
                      <a:pt x="1122842" y="680902"/>
                      <a:pt x="1106603" y="700547"/>
                    </a:cubicBezTo>
                    <a:cubicBezTo>
                      <a:pt x="1099291" y="709242"/>
                      <a:pt x="1091871" y="717937"/>
                      <a:pt x="1084450" y="726525"/>
                    </a:cubicBezTo>
                    <a:cubicBezTo>
                      <a:pt x="1073373" y="739407"/>
                      <a:pt x="1062081" y="752182"/>
                      <a:pt x="1050897" y="764956"/>
                    </a:cubicBezTo>
                    <a:lnTo>
                      <a:pt x="1032077" y="786211"/>
                    </a:lnTo>
                    <a:cubicBezTo>
                      <a:pt x="1030894" y="787607"/>
                      <a:pt x="1027238" y="789432"/>
                      <a:pt x="1024872" y="791149"/>
                    </a:cubicBezTo>
                    <a:cubicBezTo>
                      <a:pt x="1025087" y="791901"/>
                      <a:pt x="1024980" y="792759"/>
                      <a:pt x="1024872" y="793511"/>
                    </a:cubicBezTo>
                    <a:cubicBezTo>
                      <a:pt x="1024442" y="796195"/>
                      <a:pt x="1021646" y="796731"/>
                      <a:pt x="1019280" y="797375"/>
                    </a:cubicBezTo>
                    <a:cubicBezTo>
                      <a:pt x="1017667" y="811438"/>
                      <a:pt x="1016054" y="825394"/>
                      <a:pt x="1014548" y="839456"/>
                    </a:cubicBezTo>
                    <a:cubicBezTo>
                      <a:pt x="1012935" y="855022"/>
                      <a:pt x="1011537" y="870695"/>
                      <a:pt x="1010031" y="886261"/>
                    </a:cubicBezTo>
                    <a:cubicBezTo>
                      <a:pt x="1017774" y="884221"/>
                      <a:pt x="1029174" y="880356"/>
                      <a:pt x="1031109" y="879283"/>
                    </a:cubicBezTo>
                    <a:cubicBezTo>
                      <a:pt x="1041971" y="873271"/>
                      <a:pt x="1052725" y="867045"/>
                      <a:pt x="1063264" y="860711"/>
                    </a:cubicBezTo>
                    <a:cubicBezTo>
                      <a:pt x="1073911" y="854271"/>
                      <a:pt x="1084343" y="847722"/>
                      <a:pt x="1094559" y="840852"/>
                    </a:cubicBezTo>
                    <a:cubicBezTo>
                      <a:pt x="1113271" y="828399"/>
                      <a:pt x="1131983" y="814766"/>
                      <a:pt x="1150373" y="800381"/>
                    </a:cubicBezTo>
                    <a:cubicBezTo>
                      <a:pt x="1168332" y="786318"/>
                      <a:pt x="1185861" y="771397"/>
                      <a:pt x="1202208" y="755509"/>
                    </a:cubicBezTo>
                    <a:cubicBezTo>
                      <a:pt x="1224146" y="733932"/>
                      <a:pt x="1244041" y="710745"/>
                      <a:pt x="1259635" y="685196"/>
                    </a:cubicBezTo>
                    <a:cubicBezTo>
                      <a:pt x="1261571" y="681761"/>
                      <a:pt x="1265980" y="680580"/>
                      <a:pt x="1269421" y="682619"/>
                    </a:cubicBezTo>
                    <a:cubicBezTo>
                      <a:pt x="1272755" y="684552"/>
                      <a:pt x="1273938" y="688953"/>
                      <a:pt x="1272002" y="692281"/>
                    </a:cubicBezTo>
                    <a:cubicBezTo>
                      <a:pt x="1253075" y="726311"/>
                      <a:pt x="1227372" y="757227"/>
                      <a:pt x="1198229" y="784816"/>
                    </a:cubicBezTo>
                    <a:cubicBezTo>
                      <a:pt x="1186722" y="795551"/>
                      <a:pt x="1174677" y="805856"/>
                      <a:pt x="1162310" y="815518"/>
                    </a:cubicBezTo>
                    <a:cubicBezTo>
                      <a:pt x="1143383" y="830224"/>
                      <a:pt x="1123702" y="843535"/>
                      <a:pt x="1104345" y="855881"/>
                    </a:cubicBezTo>
                    <a:close/>
                    <a:moveTo>
                      <a:pt x="991857" y="910951"/>
                    </a:moveTo>
                    <a:cubicBezTo>
                      <a:pt x="991857" y="910843"/>
                      <a:pt x="991857" y="910843"/>
                      <a:pt x="991857" y="910736"/>
                    </a:cubicBezTo>
                    <a:cubicBezTo>
                      <a:pt x="991749" y="910736"/>
                      <a:pt x="991534" y="910629"/>
                      <a:pt x="991427" y="910629"/>
                    </a:cubicBezTo>
                    <a:cubicBezTo>
                      <a:pt x="991642" y="910843"/>
                      <a:pt x="991749" y="910736"/>
                      <a:pt x="991857" y="910951"/>
                    </a:cubicBezTo>
                    <a:close/>
                    <a:moveTo>
                      <a:pt x="1737226" y="1029034"/>
                    </a:moveTo>
                    <a:cubicBezTo>
                      <a:pt x="1719697" y="1031826"/>
                      <a:pt x="1702060" y="1034294"/>
                      <a:pt x="1684531" y="1037086"/>
                    </a:cubicBezTo>
                    <a:cubicBezTo>
                      <a:pt x="1688510" y="1039447"/>
                      <a:pt x="1692919" y="1041702"/>
                      <a:pt x="1698511" y="1043849"/>
                    </a:cubicBezTo>
                    <a:cubicBezTo>
                      <a:pt x="1711739" y="1048787"/>
                      <a:pt x="1727763" y="1052866"/>
                      <a:pt x="1740453" y="1055764"/>
                    </a:cubicBezTo>
                    <a:cubicBezTo>
                      <a:pt x="1761961" y="1061024"/>
                      <a:pt x="1785405" y="1066929"/>
                      <a:pt x="1809387" y="1073155"/>
                    </a:cubicBezTo>
                    <a:cubicBezTo>
                      <a:pt x="1832078" y="1079059"/>
                      <a:pt x="1855091" y="1084963"/>
                      <a:pt x="1877891" y="1089150"/>
                    </a:cubicBezTo>
                    <a:cubicBezTo>
                      <a:pt x="1898216" y="1092800"/>
                      <a:pt x="1918110" y="1095376"/>
                      <a:pt x="1937038" y="1095376"/>
                    </a:cubicBezTo>
                    <a:cubicBezTo>
                      <a:pt x="1940910" y="1095161"/>
                      <a:pt x="1944243" y="1098274"/>
                      <a:pt x="1944351" y="1102246"/>
                    </a:cubicBezTo>
                    <a:cubicBezTo>
                      <a:pt x="1944458" y="1106218"/>
                      <a:pt x="1941340" y="1109439"/>
                      <a:pt x="1937468" y="1109546"/>
                    </a:cubicBezTo>
                    <a:cubicBezTo>
                      <a:pt x="1911336" y="1110942"/>
                      <a:pt x="1883052" y="1108150"/>
                      <a:pt x="1854661" y="1102998"/>
                    </a:cubicBezTo>
                    <a:cubicBezTo>
                      <a:pt x="1838530" y="1100099"/>
                      <a:pt x="1822399" y="1096450"/>
                      <a:pt x="1806591" y="1092370"/>
                    </a:cubicBezTo>
                    <a:cubicBezTo>
                      <a:pt x="1781856" y="1086037"/>
                      <a:pt x="1757981" y="1078522"/>
                      <a:pt x="1736044" y="1072618"/>
                    </a:cubicBezTo>
                    <a:cubicBezTo>
                      <a:pt x="1720665" y="1068217"/>
                      <a:pt x="1700125" y="1061883"/>
                      <a:pt x="1685606" y="1054691"/>
                    </a:cubicBezTo>
                    <a:cubicBezTo>
                      <a:pt x="1676466" y="1050075"/>
                      <a:pt x="1670443" y="1044922"/>
                      <a:pt x="1667325" y="1039769"/>
                    </a:cubicBezTo>
                    <a:cubicBezTo>
                      <a:pt x="1640654" y="1043849"/>
                      <a:pt x="1613984" y="1048035"/>
                      <a:pt x="1587313" y="1051900"/>
                    </a:cubicBezTo>
                    <a:cubicBezTo>
                      <a:pt x="1568063" y="1054691"/>
                      <a:pt x="1548706" y="1057267"/>
                      <a:pt x="1529456" y="1060058"/>
                    </a:cubicBezTo>
                    <a:lnTo>
                      <a:pt x="1581936" y="1088613"/>
                    </a:lnTo>
                    <a:cubicBezTo>
                      <a:pt x="1612263" y="1105145"/>
                      <a:pt x="1642052" y="1119852"/>
                      <a:pt x="1672594" y="1132841"/>
                    </a:cubicBezTo>
                    <a:cubicBezTo>
                      <a:pt x="1702813" y="1145937"/>
                      <a:pt x="1733785" y="1157424"/>
                      <a:pt x="1767230" y="1165689"/>
                    </a:cubicBezTo>
                    <a:cubicBezTo>
                      <a:pt x="1778630" y="1168695"/>
                      <a:pt x="1792395" y="1174170"/>
                      <a:pt x="1806052" y="1177498"/>
                    </a:cubicBezTo>
                    <a:cubicBezTo>
                      <a:pt x="1814333" y="1179538"/>
                      <a:pt x="1822399" y="1180826"/>
                      <a:pt x="1829819" y="1179538"/>
                    </a:cubicBezTo>
                    <a:cubicBezTo>
                      <a:pt x="1833691" y="1178786"/>
                      <a:pt x="1837454" y="1181255"/>
                      <a:pt x="1838208" y="1185120"/>
                    </a:cubicBezTo>
                    <a:cubicBezTo>
                      <a:pt x="1838960" y="1188984"/>
                      <a:pt x="1836380" y="1192742"/>
                      <a:pt x="1832508" y="1193493"/>
                    </a:cubicBezTo>
                    <a:cubicBezTo>
                      <a:pt x="1825517" y="1195103"/>
                      <a:pt x="1817774" y="1194889"/>
                      <a:pt x="1809817" y="1193815"/>
                    </a:cubicBezTo>
                    <a:cubicBezTo>
                      <a:pt x="1793793" y="1191561"/>
                      <a:pt x="1776909" y="1185120"/>
                      <a:pt x="1763251" y="1182221"/>
                    </a:cubicBezTo>
                    <a:cubicBezTo>
                      <a:pt x="1728623" y="1174385"/>
                      <a:pt x="1696145" y="1163972"/>
                      <a:pt x="1664958" y="1150661"/>
                    </a:cubicBezTo>
                    <a:cubicBezTo>
                      <a:pt x="1633879" y="1137349"/>
                      <a:pt x="1603982" y="1121140"/>
                      <a:pt x="1573548" y="1103642"/>
                    </a:cubicBezTo>
                    <a:lnTo>
                      <a:pt x="1520423" y="1072081"/>
                    </a:lnTo>
                    <a:cubicBezTo>
                      <a:pt x="1519670" y="1071545"/>
                      <a:pt x="1512572" y="1067358"/>
                      <a:pt x="1505582" y="1063279"/>
                    </a:cubicBezTo>
                    <a:cubicBezTo>
                      <a:pt x="1457833" y="1070042"/>
                      <a:pt x="1409978" y="1076697"/>
                      <a:pt x="1362122" y="1083353"/>
                    </a:cubicBezTo>
                    <a:cubicBezTo>
                      <a:pt x="1360294" y="1083568"/>
                      <a:pt x="1358358" y="1083890"/>
                      <a:pt x="1356530" y="1084104"/>
                    </a:cubicBezTo>
                    <a:lnTo>
                      <a:pt x="1374382" y="1096772"/>
                    </a:lnTo>
                    <a:cubicBezTo>
                      <a:pt x="1383737" y="1102998"/>
                      <a:pt x="1393524" y="1108902"/>
                      <a:pt x="1403418" y="1114484"/>
                    </a:cubicBezTo>
                    <a:cubicBezTo>
                      <a:pt x="1418259" y="1122857"/>
                      <a:pt x="1433529" y="1130694"/>
                      <a:pt x="1448800" y="1138208"/>
                    </a:cubicBezTo>
                    <a:cubicBezTo>
                      <a:pt x="1470954" y="1149265"/>
                      <a:pt x="1493107" y="1160000"/>
                      <a:pt x="1515368" y="1170520"/>
                    </a:cubicBezTo>
                    <a:cubicBezTo>
                      <a:pt x="1537522" y="1181148"/>
                      <a:pt x="1559783" y="1191346"/>
                      <a:pt x="1582367" y="1200792"/>
                    </a:cubicBezTo>
                    <a:cubicBezTo>
                      <a:pt x="1612371" y="1213138"/>
                      <a:pt x="1642912" y="1224087"/>
                      <a:pt x="1674852" y="1232461"/>
                    </a:cubicBezTo>
                    <a:cubicBezTo>
                      <a:pt x="1678616" y="1233319"/>
                      <a:pt x="1680982" y="1237184"/>
                      <a:pt x="1680122" y="1241048"/>
                    </a:cubicBezTo>
                    <a:cubicBezTo>
                      <a:pt x="1679153" y="1244806"/>
                      <a:pt x="1675282" y="1247167"/>
                      <a:pt x="1671518" y="1246309"/>
                    </a:cubicBezTo>
                    <a:cubicBezTo>
                      <a:pt x="1630223" y="1237184"/>
                      <a:pt x="1590862" y="1223980"/>
                      <a:pt x="1552578" y="1208200"/>
                    </a:cubicBezTo>
                    <a:cubicBezTo>
                      <a:pt x="1533435" y="1200256"/>
                      <a:pt x="1514508" y="1191668"/>
                      <a:pt x="1495796" y="1182543"/>
                    </a:cubicBezTo>
                    <a:cubicBezTo>
                      <a:pt x="1477298" y="1173633"/>
                      <a:pt x="1459017" y="1163972"/>
                      <a:pt x="1440627" y="1154418"/>
                    </a:cubicBezTo>
                    <a:cubicBezTo>
                      <a:pt x="1427722" y="1147655"/>
                      <a:pt x="1414925" y="1140677"/>
                      <a:pt x="1402450" y="1133270"/>
                    </a:cubicBezTo>
                    <a:cubicBezTo>
                      <a:pt x="1389760" y="1125863"/>
                      <a:pt x="1377500" y="1117919"/>
                      <a:pt x="1365563" y="1109439"/>
                    </a:cubicBezTo>
                    <a:lnTo>
                      <a:pt x="1341904" y="1091297"/>
                    </a:lnTo>
                    <a:cubicBezTo>
                      <a:pt x="1340291" y="1090116"/>
                      <a:pt x="1336419" y="1089257"/>
                      <a:pt x="1334161" y="1088398"/>
                    </a:cubicBezTo>
                    <a:cubicBezTo>
                      <a:pt x="1333408" y="1088076"/>
                      <a:pt x="1333408" y="1087754"/>
                      <a:pt x="1332870" y="1087432"/>
                    </a:cubicBezTo>
                    <a:cubicBezTo>
                      <a:pt x="1310502" y="1090546"/>
                      <a:pt x="1288133" y="1093659"/>
                      <a:pt x="1265657" y="1096879"/>
                    </a:cubicBezTo>
                    <a:cubicBezTo>
                      <a:pt x="1235546" y="1101280"/>
                      <a:pt x="1205542" y="1105896"/>
                      <a:pt x="1175430" y="1110512"/>
                    </a:cubicBezTo>
                    <a:cubicBezTo>
                      <a:pt x="1178549" y="1112766"/>
                      <a:pt x="1181560" y="1115128"/>
                      <a:pt x="1184786" y="1117275"/>
                    </a:cubicBezTo>
                    <a:cubicBezTo>
                      <a:pt x="1189303" y="1120388"/>
                      <a:pt x="1193927" y="1123502"/>
                      <a:pt x="1198659" y="1126400"/>
                    </a:cubicBezTo>
                    <a:cubicBezTo>
                      <a:pt x="1211886" y="1134773"/>
                      <a:pt x="1225222" y="1143146"/>
                      <a:pt x="1238664" y="1151412"/>
                    </a:cubicBezTo>
                    <a:cubicBezTo>
                      <a:pt x="1251999" y="1159678"/>
                      <a:pt x="1265335" y="1167944"/>
                      <a:pt x="1278777" y="1175995"/>
                    </a:cubicBezTo>
                    <a:cubicBezTo>
                      <a:pt x="1302437" y="1190165"/>
                      <a:pt x="1327493" y="1204765"/>
                      <a:pt x="1353304" y="1218935"/>
                    </a:cubicBezTo>
                    <a:cubicBezTo>
                      <a:pt x="1378038" y="1232675"/>
                      <a:pt x="1403525" y="1245879"/>
                      <a:pt x="1429550" y="1257473"/>
                    </a:cubicBezTo>
                    <a:cubicBezTo>
                      <a:pt x="1464931" y="1273146"/>
                      <a:pt x="1500958" y="1285813"/>
                      <a:pt x="1537091" y="1292361"/>
                    </a:cubicBezTo>
                    <a:cubicBezTo>
                      <a:pt x="1541071" y="1293005"/>
                      <a:pt x="1543652" y="1296655"/>
                      <a:pt x="1543006" y="1300627"/>
                    </a:cubicBezTo>
                    <a:cubicBezTo>
                      <a:pt x="1542361" y="1304492"/>
                      <a:pt x="1538704" y="1307068"/>
                      <a:pt x="1534833" y="1306424"/>
                    </a:cubicBezTo>
                    <a:cubicBezTo>
                      <a:pt x="1497194" y="1300842"/>
                      <a:pt x="1459339" y="1289248"/>
                      <a:pt x="1422452" y="1273897"/>
                    </a:cubicBezTo>
                    <a:cubicBezTo>
                      <a:pt x="1395675" y="1262733"/>
                      <a:pt x="1369220" y="1249851"/>
                      <a:pt x="1343947" y="1235896"/>
                    </a:cubicBezTo>
                    <a:cubicBezTo>
                      <a:pt x="1317815" y="1221511"/>
                      <a:pt x="1292973" y="1206053"/>
                      <a:pt x="1269314" y="1191346"/>
                    </a:cubicBezTo>
                    <a:cubicBezTo>
                      <a:pt x="1258667" y="1184583"/>
                      <a:pt x="1248021" y="1177820"/>
                      <a:pt x="1237374" y="1170842"/>
                    </a:cubicBezTo>
                    <a:cubicBezTo>
                      <a:pt x="1221565" y="1160537"/>
                      <a:pt x="1205864" y="1149909"/>
                      <a:pt x="1190163" y="1139282"/>
                    </a:cubicBezTo>
                    <a:cubicBezTo>
                      <a:pt x="1185431" y="1136061"/>
                      <a:pt x="1180700" y="1132733"/>
                      <a:pt x="1176075" y="1129298"/>
                    </a:cubicBezTo>
                    <a:cubicBezTo>
                      <a:pt x="1171451" y="1125970"/>
                      <a:pt x="1166934" y="1122428"/>
                      <a:pt x="1162417" y="1118778"/>
                    </a:cubicBezTo>
                    <a:cubicBezTo>
                      <a:pt x="1162417" y="1118778"/>
                      <a:pt x="1162417" y="1118778"/>
                      <a:pt x="1162417" y="1118778"/>
                    </a:cubicBezTo>
                    <a:cubicBezTo>
                      <a:pt x="1160267" y="1119637"/>
                      <a:pt x="1158223" y="1121355"/>
                      <a:pt x="1156180" y="1119959"/>
                    </a:cubicBezTo>
                    <a:cubicBezTo>
                      <a:pt x="1154567" y="1118886"/>
                      <a:pt x="1155535" y="1116739"/>
                      <a:pt x="1155212" y="1114913"/>
                    </a:cubicBezTo>
                    <a:cubicBezTo>
                      <a:pt x="1143920" y="1117812"/>
                      <a:pt x="1128972" y="1121676"/>
                      <a:pt x="1118003" y="1123609"/>
                    </a:cubicBezTo>
                    <a:cubicBezTo>
                      <a:pt x="1112949" y="1124360"/>
                      <a:pt x="1108754" y="1124790"/>
                      <a:pt x="1105851" y="1124575"/>
                    </a:cubicBezTo>
                    <a:cubicBezTo>
                      <a:pt x="1103270" y="1124360"/>
                      <a:pt x="1101334" y="1123609"/>
                      <a:pt x="1100151" y="1122750"/>
                    </a:cubicBezTo>
                    <a:cubicBezTo>
                      <a:pt x="1096925" y="1120710"/>
                      <a:pt x="1096064" y="1116524"/>
                      <a:pt x="1098108" y="1113303"/>
                    </a:cubicBezTo>
                    <a:cubicBezTo>
                      <a:pt x="1099936" y="1110512"/>
                      <a:pt x="1103592" y="1109546"/>
                      <a:pt x="1106496" y="1110834"/>
                    </a:cubicBezTo>
                    <a:cubicBezTo>
                      <a:pt x="1106496" y="1111264"/>
                      <a:pt x="1106819" y="1111371"/>
                      <a:pt x="1107464" y="1111264"/>
                    </a:cubicBezTo>
                    <a:cubicBezTo>
                      <a:pt x="1108432" y="1111156"/>
                      <a:pt x="1109830" y="1110834"/>
                      <a:pt x="1110905" y="1110620"/>
                    </a:cubicBezTo>
                    <a:cubicBezTo>
                      <a:pt x="1115529" y="1110083"/>
                      <a:pt x="1121659" y="1108795"/>
                      <a:pt x="1128219" y="1107184"/>
                    </a:cubicBezTo>
                    <a:cubicBezTo>
                      <a:pt x="1134672" y="1105574"/>
                      <a:pt x="1141232" y="1103856"/>
                      <a:pt x="1147362" y="1102139"/>
                    </a:cubicBezTo>
                    <a:cubicBezTo>
                      <a:pt x="1147469" y="1101817"/>
                      <a:pt x="1147469" y="1101066"/>
                      <a:pt x="1147577" y="1100958"/>
                    </a:cubicBezTo>
                    <a:cubicBezTo>
                      <a:pt x="1148437" y="1098811"/>
                      <a:pt x="1150695" y="1095269"/>
                      <a:pt x="1156180" y="1096879"/>
                    </a:cubicBezTo>
                    <a:cubicBezTo>
                      <a:pt x="1156610" y="1096986"/>
                      <a:pt x="1157363" y="1097308"/>
                      <a:pt x="1158439" y="1098060"/>
                    </a:cubicBezTo>
                    <a:cubicBezTo>
                      <a:pt x="1158654" y="1098167"/>
                      <a:pt x="1159406" y="1098704"/>
                      <a:pt x="1159729" y="1098919"/>
                    </a:cubicBezTo>
                    <a:cubicBezTo>
                      <a:pt x="1160589" y="1098704"/>
                      <a:pt x="1161450" y="1098489"/>
                      <a:pt x="1162202" y="1098274"/>
                    </a:cubicBezTo>
                    <a:cubicBezTo>
                      <a:pt x="1176935" y="1075731"/>
                      <a:pt x="1191669" y="1053510"/>
                      <a:pt x="1207047" y="1032147"/>
                    </a:cubicBezTo>
                    <a:cubicBezTo>
                      <a:pt x="1219307" y="1015079"/>
                      <a:pt x="1231889" y="998440"/>
                      <a:pt x="1245224" y="982230"/>
                    </a:cubicBezTo>
                    <a:cubicBezTo>
                      <a:pt x="1256301" y="968812"/>
                      <a:pt x="1267808" y="955608"/>
                      <a:pt x="1279960" y="942726"/>
                    </a:cubicBezTo>
                    <a:cubicBezTo>
                      <a:pt x="1291790" y="930274"/>
                      <a:pt x="1304372" y="918036"/>
                      <a:pt x="1317492" y="905905"/>
                    </a:cubicBezTo>
                    <a:cubicBezTo>
                      <a:pt x="1325988" y="898069"/>
                      <a:pt x="1334591" y="890340"/>
                      <a:pt x="1343302" y="882611"/>
                    </a:cubicBezTo>
                    <a:cubicBezTo>
                      <a:pt x="1356422" y="871124"/>
                      <a:pt x="1369542" y="859853"/>
                      <a:pt x="1382877" y="848688"/>
                    </a:cubicBezTo>
                    <a:lnTo>
                      <a:pt x="1404601" y="830868"/>
                    </a:lnTo>
                    <a:cubicBezTo>
                      <a:pt x="1406214" y="829688"/>
                      <a:pt x="1409010" y="826682"/>
                      <a:pt x="1411053" y="824964"/>
                    </a:cubicBezTo>
                    <a:cubicBezTo>
                      <a:pt x="1412666" y="823568"/>
                      <a:pt x="1414064" y="822602"/>
                      <a:pt x="1414925" y="822281"/>
                    </a:cubicBezTo>
                    <a:cubicBezTo>
                      <a:pt x="1418151" y="821207"/>
                      <a:pt x="1420409" y="822066"/>
                      <a:pt x="1421915" y="823247"/>
                    </a:cubicBezTo>
                    <a:cubicBezTo>
                      <a:pt x="1423205" y="824213"/>
                      <a:pt x="1425894" y="826467"/>
                      <a:pt x="1424388" y="831405"/>
                    </a:cubicBezTo>
                    <a:cubicBezTo>
                      <a:pt x="1423528" y="834411"/>
                      <a:pt x="1420732" y="836451"/>
                      <a:pt x="1417721" y="836343"/>
                    </a:cubicBezTo>
                    <a:cubicBezTo>
                      <a:pt x="1416215" y="838275"/>
                      <a:pt x="1414602" y="841067"/>
                      <a:pt x="1413526" y="841925"/>
                    </a:cubicBezTo>
                    <a:lnTo>
                      <a:pt x="1392879" y="860067"/>
                    </a:lnTo>
                    <a:cubicBezTo>
                      <a:pt x="1382232" y="869729"/>
                      <a:pt x="1371693" y="879497"/>
                      <a:pt x="1361154" y="889374"/>
                    </a:cubicBezTo>
                    <a:cubicBezTo>
                      <a:pt x="1350615" y="899142"/>
                      <a:pt x="1340183" y="909018"/>
                      <a:pt x="1329859" y="919002"/>
                    </a:cubicBezTo>
                    <a:cubicBezTo>
                      <a:pt x="1310717" y="937251"/>
                      <a:pt x="1293403" y="956037"/>
                      <a:pt x="1276734" y="974931"/>
                    </a:cubicBezTo>
                    <a:cubicBezTo>
                      <a:pt x="1265335" y="987920"/>
                      <a:pt x="1254365" y="1001016"/>
                      <a:pt x="1243611" y="1014220"/>
                    </a:cubicBezTo>
                    <a:cubicBezTo>
                      <a:pt x="1222856" y="1039877"/>
                      <a:pt x="1203498" y="1066929"/>
                      <a:pt x="1183926" y="1094195"/>
                    </a:cubicBezTo>
                    <a:cubicBezTo>
                      <a:pt x="1210381" y="1089686"/>
                      <a:pt x="1236944" y="1085285"/>
                      <a:pt x="1263399" y="1080991"/>
                    </a:cubicBezTo>
                    <a:cubicBezTo>
                      <a:pt x="1291682" y="1076483"/>
                      <a:pt x="1319966" y="1072189"/>
                      <a:pt x="1348464" y="1067895"/>
                    </a:cubicBezTo>
                    <a:cubicBezTo>
                      <a:pt x="1348571" y="1066499"/>
                      <a:pt x="1347066" y="1065211"/>
                      <a:pt x="1347926" y="1064030"/>
                    </a:cubicBezTo>
                    <a:cubicBezTo>
                      <a:pt x="1372661" y="1031181"/>
                      <a:pt x="1399224" y="999836"/>
                      <a:pt x="1427614" y="969993"/>
                    </a:cubicBezTo>
                    <a:cubicBezTo>
                      <a:pt x="1439014" y="958184"/>
                      <a:pt x="1450628" y="946483"/>
                      <a:pt x="1462565" y="935211"/>
                    </a:cubicBezTo>
                    <a:cubicBezTo>
                      <a:pt x="1480417" y="918250"/>
                      <a:pt x="1499022" y="902041"/>
                      <a:pt x="1517841" y="886153"/>
                    </a:cubicBezTo>
                    <a:cubicBezTo>
                      <a:pt x="1527735" y="877780"/>
                      <a:pt x="1537845" y="869621"/>
                      <a:pt x="1548169" y="861785"/>
                    </a:cubicBezTo>
                    <a:cubicBezTo>
                      <a:pt x="1558493" y="853841"/>
                      <a:pt x="1568924" y="846327"/>
                      <a:pt x="1579571" y="838920"/>
                    </a:cubicBezTo>
                    <a:lnTo>
                      <a:pt x="1604412" y="822602"/>
                    </a:lnTo>
                    <a:cubicBezTo>
                      <a:pt x="1605273" y="822066"/>
                      <a:pt x="1610327" y="820563"/>
                      <a:pt x="1612908" y="818953"/>
                    </a:cubicBezTo>
                    <a:lnTo>
                      <a:pt x="1613123" y="818308"/>
                    </a:lnTo>
                    <a:lnTo>
                      <a:pt x="1613016" y="818845"/>
                    </a:lnTo>
                    <a:cubicBezTo>
                      <a:pt x="1614199" y="818094"/>
                      <a:pt x="1614952" y="817342"/>
                      <a:pt x="1614306" y="816698"/>
                    </a:cubicBezTo>
                    <a:cubicBezTo>
                      <a:pt x="1614199" y="816591"/>
                      <a:pt x="1614199" y="816591"/>
                      <a:pt x="1614091" y="816484"/>
                    </a:cubicBezTo>
                    <a:cubicBezTo>
                      <a:pt x="1614199" y="816376"/>
                      <a:pt x="1614306" y="816269"/>
                      <a:pt x="1614414" y="816162"/>
                    </a:cubicBezTo>
                    <a:cubicBezTo>
                      <a:pt x="1616888" y="813371"/>
                      <a:pt x="1621189" y="813048"/>
                      <a:pt x="1624093" y="815518"/>
                    </a:cubicBezTo>
                    <a:cubicBezTo>
                      <a:pt x="1626136" y="817235"/>
                      <a:pt x="1628502" y="822173"/>
                      <a:pt x="1623555" y="826897"/>
                    </a:cubicBezTo>
                    <a:cubicBezTo>
                      <a:pt x="1621082" y="829151"/>
                      <a:pt x="1613554" y="833552"/>
                      <a:pt x="1612156" y="834518"/>
                    </a:cubicBezTo>
                    <a:lnTo>
                      <a:pt x="1588604" y="851372"/>
                    </a:lnTo>
                    <a:cubicBezTo>
                      <a:pt x="1578495" y="858994"/>
                      <a:pt x="1568493" y="866938"/>
                      <a:pt x="1558600" y="874989"/>
                    </a:cubicBezTo>
                    <a:cubicBezTo>
                      <a:pt x="1548813" y="883040"/>
                      <a:pt x="1539135" y="891306"/>
                      <a:pt x="1529671" y="899786"/>
                    </a:cubicBezTo>
                    <a:cubicBezTo>
                      <a:pt x="1511389" y="915781"/>
                      <a:pt x="1493537" y="932420"/>
                      <a:pt x="1475900" y="949167"/>
                    </a:cubicBezTo>
                    <a:cubicBezTo>
                      <a:pt x="1458264" y="965913"/>
                      <a:pt x="1440842" y="982874"/>
                      <a:pt x="1423958" y="1000372"/>
                    </a:cubicBezTo>
                    <a:cubicBezTo>
                      <a:pt x="1403740" y="1021198"/>
                      <a:pt x="1384490" y="1042883"/>
                      <a:pt x="1365993" y="1065211"/>
                    </a:cubicBezTo>
                    <a:cubicBezTo>
                      <a:pt x="1407504" y="1059092"/>
                      <a:pt x="1449015" y="1052866"/>
                      <a:pt x="1490526" y="1046640"/>
                    </a:cubicBezTo>
                    <a:cubicBezTo>
                      <a:pt x="1490634" y="1046532"/>
                      <a:pt x="1490741" y="1045888"/>
                      <a:pt x="1490741" y="1045888"/>
                    </a:cubicBezTo>
                    <a:cubicBezTo>
                      <a:pt x="1492785" y="1042668"/>
                      <a:pt x="1496979" y="1041809"/>
                      <a:pt x="1500205" y="1043849"/>
                    </a:cubicBezTo>
                    <a:lnTo>
                      <a:pt x="1500313" y="1043956"/>
                    </a:lnTo>
                    <a:cubicBezTo>
                      <a:pt x="1501388" y="1042131"/>
                      <a:pt x="1501711" y="1043527"/>
                      <a:pt x="1502033" y="1044922"/>
                    </a:cubicBezTo>
                    <a:cubicBezTo>
                      <a:pt x="1505689" y="1044385"/>
                      <a:pt x="1509346" y="1043849"/>
                      <a:pt x="1513002" y="1043312"/>
                    </a:cubicBezTo>
                    <a:cubicBezTo>
                      <a:pt x="1511604" y="1040521"/>
                      <a:pt x="1510959" y="1037086"/>
                      <a:pt x="1513433" y="1034939"/>
                    </a:cubicBezTo>
                    <a:cubicBezTo>
                      <a:pt x="1533973" y="1015723"/>
                      <a:pt x="1554298" y="996615"/>
                      <a:pt x="1574946" y="977829"/>
                    </a:cubicBezTo>
                    <a:cubicBezTo>
                      <a:pt x="1588819" y="965269"/>
                      <a:pt x="1602799" y="952817"/>
                      <a:pt x="1616995" y="940686"/>
                    </a:cubicBezTo>
                    <a:cubicBezTo>
                      <a:pt x="1628825" y="930595"/>
                      <a:pt x="1640869" y="920612"/>
                      <a:pt x="1653236" y="910951"/>
                    </a:cubicBezTo>
                    <a:cubicBezTo>
                      <a:pt x="1665388" y="901289"/>
                      <a:pt x="1677971" y="891950"/>
                      <a:pt x="1690661" y="882718"/>
                    </a:cubicBezTo>
                    <a:cubicBezTo>
                      <a:pt x="1701092" y="875204"/>
                      <a:pt x="1711739" y="868011"/>
                      <a:pt x="1722708" y="861248"/>
                    </a:cubicBezTo>
                    <a:cubicBezTo>
                      <a:pt x="1733677" y="854485"/>
                      <a:pt x="1744861" y="848259"/>
                      <a:pt x="1756261" y="842248"/>
                    </a:cubicBezTo>
                    <a:lnTo>
                      <a:pt x="1779920" y="830976"/>
                    </a:lnTo>
                    <a:cubicBezTo>
                      <a:pt x="1780243" y="830868"/>
                      <a:pt x="1784222" y="829795"/>
                      <a:pt x="1786911" y="828614"/>
                    </a:cubicBezTo>
                    <a:cubicBezTo>
                      <a:pt x="1787126" y="828185"/>
                      <a:pt x="1787448" y="827863"/>
                      <a:pt x="1787663" y="827541"/>
                    </a:cubicBezTo>
                    <a:cubicBezTo>
                      <a:pt x="1787555" y="827755"/>
                      <a:pt x="1787555" y="828078"/>
                      <a:pt x="1787448" y="828399"/>
                    </a:cubicBezTo>
                    <a:cubicBezTo>
                      <a:pt x="1788846" y="827755"/>
                      <a:pt x="1789814" y="827111"/>
                      <a:pt x="1789491" y="826574"/>
                    </a:cubicBezTo>
                    <a:cubicBezTo>
                      <a:pt x="1789384" y="826467"/>
                      <a:pt x="1789276" y="826360"/>
                      <a:pt x="1789169" y="826252"/>
                    </a:cubicBezTo>
                    <a:cubicBezTo>
                      <a:pt x="1789707" y="825930"/>
                      <a:pt x="1790352" y="825608"/>
                      <a:pt x="1790997" y="825501"/>
                    </a:cubicBezTo>
                    <a:cubicBezTo>
                      <a:pt x="1795298" y="824213"/>
                      <a:pt x="1797450" y="826145"/>
                      <a:pt x="1797987" y="826574"/>
                    </a:cubicBezTo>
                    <a:cubicBezTo>
                      <a:pt x="1800030" y="828078"/>
                      <a:pt x="1800783" y="830224"/>
                      <a:pt x="1800568" y="832801"/>
                    </a:cubicBezTo>
                    <a:cubicBezTo>
                      <a:pt x="1800461" y="833659"/>
                      <a:pt x="1800030" y="835806"/>
                      <a:pt x="1797450" y="837739"/>
                    </a:cubicBezTo>
                    <a:cubicBezTo>
                      <a:pt x="1795837" y="839027"/>
                      <a:pt x="1786803" y="843428"/>
                      <a:pt x="1786157" y="843750"/>
                    </a:cubicBezTo>
                    <a:lnTo>
                      <a:pt x="1763574" y="855773"/>
                    </a:lnTo>
                    <a:cubicBezTo>
                      <a:pt x="1752712" y="861892"/>
                      <a:pt x="1742173" y="868441"/>
                      <a:pt x="1731742" y="875418"/>
                    </a:cubicBezTo>
                    <a:cubicBezTo>
                      <a:pt x="1721418" y="882288"/>
                      <a:pt x="1711309" y="889481"/>
                      <a:pt x="1701415" y="897103"/>
                    </a:cubicBezTo>
                    <a:cubicBezTo>
                      <a:pt x="1689155" y="906549"/>
                      <a:pt x="1677110" y="916211"/>
                      <a:pt x="1665173" y="925872"/>
                    </a:cubicBezTo>
                    <a:cubicBezTo>
                      <a:pt x="1653129" y="935641"/>
                      <a:pt x="1641192" y="945410"/>
                      <a:pt x="1629362" y="955286"/>
                    </a:cubicBezTo>
                    <a:cubicBezTo>
                      <a:pt x="1615060" y="967201"/>
                      <a:pt x="1600864" y="979117"/>
                      <a:pt x="1586669" y="991140"/>
                    </a:cubicBezTo>
                    <a:cubicBezTo>
                      <a:pt x="1567095" y="1007672"/>
                      <a:pt x="1547630" y="1024311"/>
                      <a:pt x="1528058" y="1041057"/>
                    </a:cubicBezTo>
                    <a:cubicBezTo>
                      <a:pt x="1561934" y="1036012"/>
                      <a:pt x="1595702" y="1030967"/>
                      <a:pt x="1629577" y="1025921"/>
                    </a:cubicBezTo>
                    <a:cubicBezTo>
                      <a:pt x="1641729" y="1024096"/>
                      <a:pt x="1653882" y="1022164"/>
                      <a:pt x="1666034" y="1020339"/>
                    </a:cubicBezTo>
                    <a:cubicBezTo>
                      <a:pt x="1666356" y="1020017"/>
                      <a:pt x="1665819" y="1019373"/>
                      <a:pt x="1666142" y="1019051"/>
                    </a:cubicBezTo>
                    <a:cubicBezTo>
                      <a:pt x="1691199" y="998977"/>
                      <a:pt x="1718084" y="979976"/>
                      <a:pt x="1745937" y="962478"/>
                    </a:cubicBezTo>
                    <a:cubicBezTo>
                      <a:pt x="1757014" y="955500"/>
                      <a:pt x="1768198" y="948737"/>
                      <a:pt x="1779598" y="942404"/>
                    </a:cubicBezTo>
                    <a:cubicBezTo>
                      <a:pt x="1796696" y="932635"/>
                      <a:pt x="1814118" y="923725"/>
                      <a:pt x="1831325" y="914923"/>
                    </a:cubicBezTo>
                    <a:cubicBezTo>
                      <a:pt x="1840466" y="910307"/>
                      <a:pt x="1849607" y="905798"/>
                      <a:pt x="1858963" y="901504"/>
                    </a:cubicBezTo>
                    <a:cubicBezTo>
                      <a:pt x="1868212" y="897103"/>
                      <a:pt x="1877675" y="892916"/>
                      <a:pt x="1887139" y="888944"/>
                    </a:cubicBezTo>
                    <a:lnTo>
                      <a:pt x="1907679" y="880571"/>
                    </a:lnTo>
                    <a:cubicBezTo>
                      <a:pt x="1909077" y="880034"/>
                      <a:pt x="1912411" y="879605"/>
                      <a:pt x="1914884" y="878961"/>
                    </a:cubicBezTo>
                    <a:cubicBezTo>
                      <a:pt x="1915423" y="878531"/>
                      <a:pt x="1915960" y="877994"/>
                      <a:pt x="1916497" y="877672"/>
                    </a:cubicBezTo>
                    <a:cubicBezTo>
                      <a:pt x="1916175" y="878102"/>
                      <a:pt x="1915960" y="878531"/>
                      <a:pt x="1915745" y="878746"/>
                    </a:cubicBezTo>
                    <a:cubicBezTo>
                      <a:pt x="1917036" y="878424"/>
                      <a:pt x="1917895" y="877994"/>
                      <a:pt x="1917680" y="877458"/>
                    </a:cubicBezTo>
                    <a:cubicBezTo>
                      <a:pt x="1917573" y="877351"/>
                      <a:pt x="1917573" y="877243"/>
                      <a:pt x="1917573" y="877136"/>
                    </a:cubicBezTo>
                    <a:cubicBezTo>
                      <a:pt x="1918003" y="877028"/>
                      <a:pt x="1918541" y="876921"/>
                      <a:pt x="1918971" y="876814"/>
                    </a:cubicBezTo>
                    <a:cubicBezTo>
                      <a:pt x="1922843" y="876170"/>
                      <a:pt x="1924671" y="877887"/>
                      <a:pt x="1925101" y="878209"/>
                    </a:cubicBezTo>
                    <a:cubicBezTo>
                      <a:pt x="1926499" y="879390"/>
                      <a:pt x="1927145" y="880786"/>
                      <a:pt x="1927467" y="882288"/>
                    </a:cubicBezTo>
                    <a:cubicBezTo>
                      <a:pt x="1927790" y="883791"/>
                      <a:pt x="1927682" y="885938"/>
                      <a:pt x="1925747" y="888193"/>
                    </a:cubicBezTo>
                    <a:cubicBezTo>
                      <a:pt x="1925423" y="888515"/>
                      <a:pt x="1924563" y="889374"/>
                      <a:pt x="1922950" y="890018"/>
                    </a:cubicBezTo>
                    <a:cubicBezTo>
                      <a:pt x="1921445" y="890769"/>
                      <a:pt x="1915530" y="892701"/>
                      <a:pt x="1913271" y="893775"/>
                    </a:cubicBezTo>
                    <a:lnTo>
                      <a:pt x="1893376" y="903007"/>
                    </a:lnTo>
                    <a:cubicBezTo>
                      <a:pt x="1886171" y="906442"/>
                      <a:pt x="1878966" y="910092"/>
                      <a:pt x="1871760" y="913742"/>
                    </a:cubicBezTo>
                    <a:cubicBezTo>
                      <a:pt x="1861006" y="919217"/>
                      <a:pt x="1850252" y="925014"/>
                      <a:pt x="1839713" y="930810"/>
                    </a:cubicBezTo>
                    <a:cubicBezTo>
                      <a:pt x="1822937" y="939935"/>
                      <a:pt x="1806052" y="949596"/>
                      <a:pt x="1789169" y="959150"/>
                    </a:cubicBezTo>
                    <a:cubicBezTo>
                      <a:pt x="1772392" y="968597"/>
                      <a:pt x="1755616" y="978258"/>
                      <a:pt x="1739162" y="988242"/>
                    </a:cubicBezTo>
                    <a:cubicBezTo>
                      <a:pt x="1724859" y="996937"/>
                      <a:pt x="1711309" y="1006277"/>
                      <a:pt x="1697651" y="1015508"/>
                    </a:cubicBezTo>
                    <a:cubicBezTo>
                      <a:pt x="1734860" y="1009926"/>
                      <a:pt x="1772070" y="1004344"/>
                      <a:pt x="1809172" y="998547"/>
                    </a:cubicBezTo>
                    <a:cubicBezTo>
                      <a:pt x="1908862" y="982982"/>
                      <a:pt x="2008446" y="966557"/>
                      <a:pt x="2107706" y="947879"/>
                    </a:cubicBezTo>
                    <a:cubicBezTo>
                      <a:pt x="2111578" y="947127"/>
                      <a:pt x="2115342" y="949704"/>
                      <a:pt x="2116095" y="953568"/>
                    </a:cubicBezTo>
                    <a:cubicBezTo>
                      <a:pt x="2116848" y="957325"/>
                      <a:pt x="2114374" y="961083"/>
                      <a:pt x="2110502" y="961834"/>
                    </a:cubicBezTo>
                    <a:cubicBezTo>
                      <a:pt x="1986399" y="987168"/>
                      <a:pt x="1861974" y="1009282"/>
                      <a:pt x="1737226" y="1029034"/>
                    </a:cubicBezTo>
                    <a:close/>
                    <a:moveTo>
                      <a:pt x="1501280" y="1045244"/>
                    </a:moveTo>
                    <a:cubicBezTo>
                      <a:pt x="1501496" y="1045244"/>
                      <a:pt x="1501603" y="1045137"/>
                      <a:pt x="1501818" y="1045137"/>
                    </a:cubicBezTo>
                    <a:lnTo>
                      <a:pt x="1501603" y="1045030"/>
                    </a:lnTo>
                    <a:lnTo>
                      <a:pt x="1500850" y="1044707"/>
                    </a:lnTo>
                    <a:cubicBezTo>
                      <a:pt x="1501065" y="1044815"/>
                      <a:pt x="1501173" y="1045030"/>
                      <a:pt x="1501280" y="104524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9" name="Google Shape;99;p2"/>
              <p:cNvSpPr/>
              <p:nvPr/>
            </p:nvSpPr>
            <p:spPr>
              <a:xfrm rot="5528855">
                <a:off x="7885362" y="5415031"/>
                <a:ext cx="2546064" cy="2436094"/>
              </a:xfrm>
              <a:custGeom>
                <a:avLst/>
                <a:gdLst/>
                <a:ahLst/>
                <a:cxnLst/>
                <a:rect l="l" t="t" r="r" b="b"/>
                <a:pathLst>
                  <a:path w="2544276" h="2434383" extrusionOk="0">
                    <a:moveTo>
                      <a:pt x="2272692" y="1433032"/>
                    </a:moveTo>
                    <a:cubicBezTo>
                      <a:pt x="2202360" y="1376244"/>
                      <a:pt x="2178916" y="1290902"/>
                      <a:pt x="2129554" y="1251076"/>
                    </a:cubicBezTo>
                    <a:cubicBezTo>
                      <a:pt x="1894361" y="1061175"/>
                      <a:pt x="1724661" y="991398"/>
                      <a:pt x="1604967" y="982918"/>
                    </a:cubicBezTo>
                    <a:cubicBezTo>
                      <a:pt x="1720359" y="911638"/>
                      <a:pt x="1837042" y="768649"/>
                      <a:pt x="1908987" y="510905"/>
                    </a:cubicBezTo>
                    <a:cubicBezTo>
                      <a:pt x="1928344" y="441665"/>
                      <a:pt x="1911353" y="351277"/>
                      <a:pt x="1931248" y="288263"/>
                    </a:cubicBezTo>
                    <a:cubicBezTo>
                      <a:pt x="1984266" y="120155"/>
                      <a:pt x="2083634" y="23219"/>
                      <a:pt x="2069116" y="13128"/>
                    </a:cubicBezTo>
                    <a:cubicBezTo>
                      <a:pt x="2054598" y="3037"/>
                      <a:pt x="1965446" y="145597"/>
                      <a:pt x="1844139" y="227719"/>
                    </a:cubicBezTo>
                    <a:cubicBezTo>
                      <a:pt x="1769183" y="278387"/>
                      <a:pt x="1679924" y="276562"/>
                      <a:pt x="1627336" y="312095"/>
                    </a:cubicBezTo>
                    <a:cubicBezTo>
                      <a:pt x="1424728" y="449179"/>
                      <a:pt x="1311487" y="567585"/>
                      <a:pt x="1252769" y="666776"/>
                    </a:cubicBezTo>
                    <a:cubicBezTo>
                      <a:pt x="1205021" y="548907"/>
                      <a:pt x="1099523" y="417511"/>
                      <a:pt x="899066" y="293953"/>
                    </a:cubicBezTo>
                    <a:cubicBezTo>
                      <a:pt x="837552" y="255951"/>
                      <a:pt x="745174" y="246505"/>
                      <a:pt x="689790" y="209791"/>
                    </a:cubicBezTo>
                    <a:cubicBezTo>
                      <a:pt x="542028" y="111674"/>
                      <a:pt x="476320" y="-10166"/>
                      <a:pt x="462447" y="676"/>
                    </a:cubicBezTo>
                    <a:cubicBezTo>
                      <a:pt x="448575" y="11625"/>
                      <a:pt x="561386" y="136794"/>
                      <a:pt x="606445" y="275274"/>
                    </a:cubicBezTo>
                    <a:cubicBezTo>
                      <a:pt x="634298" y="360831"/>
                      <a:pt x="607198" y="445100"/>
                      <a:pt x="626663" y="505108"/>
                    </a:cubicBezTo>
                    <a:cubicBezTo>
                      <a:pt x="713341" y="771119"/>
                      <a:pt x="809376" y="918187"/>
                      <a:pt x="899388" y="995263"/>
                    </a:cubicBezTo>
                    <a:cubicBezTo>
                      <a:pt x="766682" y="999557"/>
                      <a:pt x="598595" y="1059994"/>
                      <a:pt x="407924" y="1227781"/>
                    </a:cubicBezTo>
                    <a:cubicBezTo>
                      <a:pt x="353723" y="1275444"/>
                      <a:pt x="318342" y="1360464"/>
                      <a:pt x="267045" y="1402652"/>
                    </a:cubicBezTo>
                    <a:cubicBezTo>
                      <a:pt x="130252" y="1515154"/>
                      <a:pt x="-6433" y="1543064"/>
                      <a:pt x="234" y="1559381"/>
                    </a:cubicBezTo>
                    <a:cubicBezTo>
                      <a:pt x="6902" y="1575591"/>
                      <a:pt x="160041" y="1503989"/>
                      <a:pt x="306943" y="1500447"/>
                    </a:cubicBezTo>
                    <a:cubicBezTo>
                      <a:pt x="397600" y="1498193"/>
                      <a:pt x="471589" y="1547895"/>
                      <a:pt x="535146" y="1546285"/>
                    </a:cubicBezTo>
                    <a:cubicBezTo>
                      <a:pt x="765499" y="1540703"/>
                      <a:pt x="920574" y="1506458"/>
                      <a:pt x="1024566" y="1459547"/>
                    </a:cubicBezTo>
                    <a:cubicBezTo>
                      <a:pt x="995208" y="1576128"/>
                      <a:pt x="997359" y="1731462"/>
                      <a:pt x="1060700" y="1930272"/>
                    </a:cubicBezTo>
                    <a:cubicBezTo>
                      <a:pt x="1082423" y="1998761"/>
                      <a:pt x="1146303" y="2065531"/>
                      <a:pt x="1164263" y="2129082"/>
                    </a:cubicBezTo>
                    <a:cubicBezTo>
                      <a:pt x="1212011" y="2298801"/>
                      <a:pt x="1181792" y="2433738"/>
                      <a:pt x="1199536" y="2434382"/>
                    </a:cubicBezTo>
                    <a:cubicBezTo>
                      <a:pt x="1217280" y="2435026"/>
                      <a:pt x="1213839" y="2267240"/>
                      <a:pt x="1270621" y="2133054"/>
                    </a:cubicBezTo>
                    <a:cubicBezTo>
                      <a:pt x="1305679" y="2050181"/>
                      <a:pt x="1381604" y="2003698"/>
                      <a:pt x="1406231" y="1945515"/>
                    </a:cubicBezTo>
                    <a:cubicBezTo>
                      <a:pt x="1497318" y="1730066"/>
                      <a:pt x="1528613" y="1573766"/>
                      <a:pt x="1526247" y="1459869"/>
                    </a:cubicBezTo>
                    <a:cubicBezTo>
                      <a:pt x="1631207" y="1529217"/>
                      <a:pt x="1788756" y="1578919"/>
                      <a:pt x="2016743" y="1574947"/>
                    </a:cubicBezTo>
                    <a:cubicBezTo>
                      <a:pt x="2089334" y="1573659"/>
                      <a:pt x="2172033" y="1531900"/>
                      <a:pt x="2238601" y="1532974"/>
                    </a:cubicBezTo>
                    <a:cubicBezTo>
                      <a:pt x="2416475" y="1535657"/>
                      <a:pt x="2538534" y="1602643"/>
                      <a:pt x="2544126" y="1586004"/>
                    </a:cubicBezTo>
                    <a:cubicBezTo>
                      <a:pt x="2549933" y="1569257"/>
                      <a:pt x="2386578" y="1524922"/>
                      <a:pt x="2272692" y="1433032"/>
                    </a:cubicBezTo>
                    <a:close/>
                    <a:moveTo>
                      <a:pt x="1358375" y="1127732"/>
                    </a:moveTo>
                    <a:cubicBezTo>
                      <a:pt x="1352890" y="1144263"/>
                      <a:pt x="1350202" y="1163479"/>
                      <a:pt x="1350524" y="1184412"/>
                    </a:cubicBezTo>
                    <a:cubicBezTo>
                      <a:pt x="1335361" y="1180655"/>
                      <a:pt x="1320520" y="1178400"/>
                      <a:pt x="1307185" y="1178078"/>
                    </a:cubicBezTo>
                    <a:cubicBezTo>
                      <a:pt x="1279870" y="1177220"/>
                      <a:pt x="1248253" y="1184412"/>
                      <a:pt x="1215882" y="1199977"/>
                    </a:cubicBezTo>
                    <a:cubicBezTo>
                      <a:pt x="1213624" y="1178722"/>
                      <a:pt x="1208569" y="1159077"/>
                      <a:pt x="1201902" y="1142868"/>
                    </a:cubicBezTo>
                    <a:cubicBezTo>
                      <a:pt x="1190288" y="1114850"/>
                      <a:pt x="1166521" y="1086080"/>
                      <a:pt x="1133291" y="1061283"/>
                    </a:cubicBezTo>
                    <a:cubicBezTo>
                      <a:pt x="1162757" y="1052802"/>
                      <a:pt x="1187706" y="1038847"/>
                      <a:pt x="1206419" y="1023925"/>
                    </a:cubicBezTo>
                    <a:cubicBezTo>
                      <a:pt x="1222012" y="1011473"/>
                      <a:pt x="1236423" y="993760"/>
                      <a:pt x="1248790" y="972505"/>
                    </a:cubicBezTo>
                    <a:cubicBezTo>
                      <a:pt x="1261695" y="987748"/>
                      <a:pt x="1275783" y="1000308"/>
                      <a:pt x="1289441" y="1009648"/>
                    </a:cubicBezTo>
                    <a:cubicBezTo>
                      <a:pt x="1319015" y="1029937"/>
                      <a:pt x="1362784" y="1042711"/>
                      <a:pt x="1413974" y="1042389"/>
                    </a:cubicBezTo>
                    <a:cubicBezTo>
                      <a:pt x="1385475" y="1069012"/>
                      <a:pt x="1367516" y="1100250"/>
                      <a:pt x="1358375" y="1127732"/>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0" name="Google Shape;100;p2"/>
              <p:cNvSpPr/>
              <p:nvPr/>
            </p:nvSpPr>
            <p:spPr>
              <a:xfrm rot="5528855">
                <a:off x="8131258" y="5602627"/>
                <a:ext cx="2113375" cy="2013437"/>
              </a:xfrm>
              <a:custGeom>
                <a:avLst/>
                <a:gdLst/>
                <a:ahLst/>
                <a:cxnLst/>
                <a:rect l="l" t="t" r="r" b="b"/>
                <a:pathLst>
                  <a:path w="2111891" h="2012023" extrusionOk="0">
                    <a:moveTo>
                      <a:pt x="892763" y="1244515"/>
                    </a:moveTo>
                    <a:cubicBezTo>
                      <a:pt x="898032" y="1240865"/>
                      <a:pt x="903087" y="1237215"/>
                      <a:pt x="908141" y="1233565"/>
                    </a:cubicBezTo>
                    <a:cubicBezTo>
                      <a:pt x="915669" y="1227983"/>
                      <a:pt x="923090" y="1222294"/>
                      <a:pt x="930187" y="1216282"/>
                    </a:cubicBezTo>
                    <a:cubicBezTo>
                      <a:pt x="937393" y="1210378"/>
                      <a:pt x="944383" y="1204152"/>
                      <a:pt x="951050" y="1197818"/>
                    </a:cubicBezTo>
                    <a:cubicBezTo>
                      <a:pt x="971268" y="1178603"/>
                      <a:pt x="989873" y="1157885"/>
                      <a:pt x="1008047" y="1137166"/>
                    </a:cubicBezTo>
                    <a:cubicBezTo>
                      <a:pt x="1010736" y="1134268"/>
                      <a:pt x="1010628" y="1129759"/>
                      <a:pt x="1007725" y="1127075"/>
                    </a:cubicBezTo>
                    <a:cubicBezTo>
                      <a:pt x="1004821" y="1124392"/>
                      <a:pt x="1000304" y="1124606"/>
                      <a:pt x="997616" y="1127397"/>
                    </a:cubicBezTo>
                    <a:cubicBezTo>
                      <a:pt x="981592" y="1143500"/>
                      <a:pt x="965031" y="1159172"/>
                      <a:pt x="948254" y="1174631"/>
                    </a:cubicBezTo>
                    <a:cubicBezTo>
                      <a:pt x="939866" y="1182252"/>
                      <a:pt x="931370" y="1189875"/>
                      <a:pt x="922874" y="1197282"/>
                    </a:cubicBezTo>
                    <a:cubicBezTo>
                      <a:pt x="914379" y="1204688"/>
                      <a:pt x="905883" y="1212203"/>
                      <a:pt x="897065" y="1219181"/>
                    </a:cubicBezTo>
                    <a:lnTo>
                      <a:pt x="860501" y="1247735"/>
                    </a:lnTo>
                    <a:cubicBezTo>
                      <a:pt x="856306" y="1250956"/>
                      <a:pt x="845445" y="1258363"/>
                      <a:pt x="842756" y="1260725"/>
                    </a:cubicBezTo>
                    <a:cubicBezTo>
                      <a:pt x="840498" y="1262872"/>
                      <a:pt x="839960" y="1264804"/>
                      <a:pt x="839852" y="1265555"/>
                    </a:cubicBezTo>
                    <a:cubicBezTo>
                      <a:pt x="839423" y="1269312"/>
                      <a:pt x="840713" y="1271889"/>
                      <a:pt x="844262" y="1273177"/>
                    </a:cubicBezTo>
                    <a:cubicBezTo>
                      <a:pt x="844907" y="1273392"/>
                      <a:pt x="847058" y="1274251"/>
                      <a:pt x="850606" y="1272641"/>
                    </a:cubicBezTo>
                    <a:cubicBezTo>
                      <a:pt x="851252" y="1272426"/>
                      <a:pt x="851897" y="1272104"/>
                      <a:pt x="852435" y="1271674"/>
                    </a:cubicBezTo>
                    <a:cubicBezTo>
                      <a:pt x="852220" y="1271674"/>
                      <a:pt x="852005" y="1271674"/>
                      <a:pt x="851682" y="1271352"/>
                    </a:cubicBezTo>
                    <a:cubicBezTo>
                      <a:pt x="851144" y="1270601"/>
                      <a:pt x="851897" y="1269635"/>
                      <a:pt x="853403" y="1268668"/>
                    </a:cubicBezTo>
                    <a:cubicBezTo>
                      <a:pt x="853295" y="1269527"/>
                      <a:pt x="853080" y="1270923"/>
                      <a:pt x="852650" y="1271460"/>
                    </a:cubicBezTo>
                    <a:cubicBezTo>
                      <a:pt x="853725" y="1270386"/>
                      <a:pt x="854478" y="1269098"/>
                      <a:pt x="854801" y="1267702"/>
                    </a:cubicBezTo>
                    <a:cubicBezTo>
                      <a:pt x="859210" y="1265126"/>
                      <a:pt x="866738" y="1262120"/>
                      <a:pt x="869426" y="1260295"/>
                    </a:cubicBezTo>
                    <a:cubicBezTo>
                      <a:pt x="877277" y="1255035"/>
                      <a:pt x="885128" y="1249882"/>
                      <a:pt x="892763" y="1244515"/>
                    </a:cubicBezTo>
                    <a:close/>
                    <a:moveTo>
                      <a:pt x="845229" y="1260081"/>
                    </a:moveTo>
                    <a:cubicBezTo>
                      <a:pt x="845229" y="1260188"/>
                      <a:pt x="845445" y="1260081"/>
                      <a:pt x="845552" y="1259973"/>
                    </a:cubicBezTo>
                    <a:cubicBezTo>
                      <a:pt x="846198" y="1259758"/>
                      <a:pt x="846842" y="1259651"/>
                      <a:pt x="847488" y="1259544"/>
                    </a:cubicBezTo>
                    <a:cubicBezTo>
                      <a:pt x="846198" y="1259114"/>
                      <a:pt x="844800" y="1258792"/>
                      <a:pt x="845229" y="1260081"/>
                    </a:cubicBezTo>
                    <a:close/>
                    <a:moveTo>
                      <a:pt x="885128" y="846036"/>
                    </a:moveTo>
                    <a:cubicBezTo>
                      <a:pt x="903624" y="853443"/>
                      <a:pt x="921476" y="861924"/>
                      <a:pt x="938253" y="871263"/>
                    </a:cubicBezTo>
                    <a:cubicBezTo>
                      <a:pt x="941587" y="872981"/>
                      <a:pt x="942985" y="877167"/>
                      <a:pt x="941264" y="880495"/>
                    </a:cubicBezTo>
                    <a:cubicBezTo>
                      <a:pt x="939436" y="883823"/>
                      <a:pt x="935349" y="885111"/>
                      <a:pt x="932015" y="883393"/>
                    </a:cubicBezTo>
                    <a:cubicBezTo>
                      <a:pt x="915132" y="875342"/>
                      <a:pt x="897387" y="868472"/>
                      <a:pt x="879105" y="862138"/>
                    </a:cubicBezTo>
                    <a:cubicBezTo>
                      <a:pt x="861253" y="855912"/>
                      <a:pt x="842864" y="850652"/>
                      <a:pt x="824474" y="845821"/>
                    </a:cubicBezTo>
                    <a:cubicBezTo>
                      <a:pt x="809634" y="841849"/>
                      <a:pt x="794793" y="838199"/>
                      <a:pt x="780059" y="835086"/>
                    </a:cubicBezTo>
                    <a:cubicBezTo>
                      <a:pt x="757046" y="830148"/>
                      <a:pt x="734247" y="826069"/>
                      <a:pt x="712308" y="823493"/>
                    </a:cubicBezTo>
                    <a:cubicBezTo>
                      <a:pt x="708437" y="823171"/>
                      <a:pt x="705533" y="819735"/>
                      <a:pt x="705856" y="815764"/>
                    </a:cubicBezTo>
                    <a:cubicBezTo>
                      <a:pt x="706179" y="811899"/>
                      <a:pt x="709620" y="809001"/>
                      <a:pt x="713599" y="809323"/>
                    </a:cubicBezTo>
                    <a:cubicBezTo>
                      <a:pt x="736182" y="810611"/>
                      <a:pt x="759734" y="812972"/>
                      <a:pt x="783501" y="817052"/>
                    </a:cubicBezTo>
                    <a:cubicBezTo>
                      <a:pt x="798879" y="819735"/>
                      <a:pt x="814258" y="823063"/>
                      <a:pt x="829421" y="827142"/>
                    </a:cubicBezTo>
                    <a:cubicBezTo>
                      <a:pt x="848456" y="832295"/>
                      <a:pt x="867061" y="838736"/>
                      <a:pt x="885128" y="846036"/>
                    </a:cubicBezTo>
                    <a:close/>
                    <a:moveTo>
                      <a:pt x="932015" y="992353"/>
                    </a:moveTo>
                    <a:cubicBezTo>
                      <a:pt x="936532" y="990957"/>
                      <a:pt x="971376" y="976894"/>
                      <a:pt x="986109" y="974210"/>
                    </a:cubicBezTo>
                    <a:cubicBezTo>
                      <a:pt x="986754" y="974210"/>
                      <a:pt x="987399" y="973888"/>
                      <a:pt x="988045" y="973781"/>
                    </a:cubicBezTo>
                    <a:cubicBezTo>
                      <a:pt x="987614" y="973459"/>
                      <a:pt x="987292" y="973137"/>
                      <a:pt x="987077" y="972922"/>
                    </a:cubicBezTo>
                    <a:cubicBezTo>
                      <a:pt x="987399" y="973244"/>
                      <a:pt x="987829" y="973459"/>
                      <a:pt x="988260" y="973674"/>
                    </a:cubicBezTo>
                    <a:cubicBezTo>
                      <a:pt x="988798" y="973566"/>
                      <a:pt x="989120" y="973566"/>
                      <a:pt x="989120" y="973888"/>
                    </a:cubicBezTo>
                    <a:lnTo>
                      <a:pt x="989120" y="973996"/>
                    </a:lnTo>
                    <a:cubicBezTo>
                      <a:pt x="991701" y="974962"/>
                      <a:pt x="994820" y="974103"/>
                      <a:pt x="996648" y="971849"/>
                    </a:cubicBezTo>
                    <a:cubicBezTo>
                      <a:pt x="999014" y="968843"/>
                      <a:pt x="998476" y="964549"/>
                      <a:pt x="995573" y="962187"/>
                    </a:cubicBezTo>
                    <a:cubicBezTo>
                      <a:pt x="994282" y="961221"/>
                      <a:pt x="992024" y="960255"/>
                      <a:pt x="988798" y="960255"/>
                    </a:cubicBezTo>
                    <a:cubicBezTo>
                      <a:pt x="986109" y="960255"/>
                      <a:pt x="981915" y="960899"/>
                      <a:pt x="976968" y="962187"/>
                    </a:cubicBezTo>
                    <a:cubicBezTo>
                      <a:pt x="959976" y="966481"/>
                      <a:pt x="932015" y="977109"/>
                      <a:pt x="927929" y="978290"/>
                    </a:cubicBezTo>
                    <a:cubicBezTo>
                      <a:pt x="923197" y="979578"/>
                      <a:pt x="918573" y="981188"/>
                      <a:pt x="913841" y="982584"/>
                    </a:cubicBezTo>
                    <a:cubicBezTo>
                      <a:pt x="914056" y="982047"/>
                      <a:pt x="915024" y="981403"/>
                      <a:pt x="915132" y="980973"/>
                    </a:cubicBezTo>
                    <a:cubicBezTo>
                      <a:pt x="915669" y="978934"/>
                      <a:pt x="915239" y="976787"/>
                      <a:pt x="913626" y="974747"/>
                    </a:cubicBezTo>
                    <a:cubicBezTo>
                      <a:pt x="912981" y="973888"/>
                      <a:pt x="911690" y="972815"/>
                      <a:pt x="909755" y="971956"/>
                    </a:cubicBezTo>
                    <a:cubicBezTo>
                      <a:pt x="906958" y="970883"/>
                      <a:pt x="900613" y="969809"/>
                      <a:pt x="897925" y="968736"/>
                    </a:cubicBezTo>
                    <a:lnTo>
                      <a:pt x="870609" y="958860"/>
                    </a:lnTo>
                    <a:lnTo>
                      <a:pt x="800815" y="933310"/>
                    </a:lnTo>
                    <a:cubicBezTo>
                      <a:pt x="782425" y="927192"/>
                      <a:pt x="764143" y="921287"/>
                      <a:pt x="745539" y="916135"/>
                    </a:cubicBezTo>
                    <a:cubicBezTo>
                      <a:pt x="726934" y="910874"/>
                      <a:pt x="708222" y="906366"/>
                      <a:pt x="689402" y="902287"/>
                    </a:cubicBezTo>
                    <a:cubicBezTo>
                      <a:pt x="651763" y="894128"/>
                      <a:pt x="613800" y="888331"/>
                      <a:pt x="575301" y="883823"/>
                    </a:cubicBezTo>
                    <a:cubicBezTo>
                      <a:pt x="571429" y="883286"/>
                      <a:pt x="567773" y="886077"/>
                      <a:pt x="567235" y="889941"/>
                    </a:cubicBezTo>
                    <a:cubicBezTo>
                      <a:pt x="566697" y="893806"/>
                      <a:pt x="569493" y="897456"/>
                      <a:pt x="573365" y="897993"/>
                    </a:cubicBezTo>
                    <a:cubicBezTo>
                      <a:pt x="611220" y="903790"/>
                      <a:pt x="648321" y="911519"/>
                      <a:pt x="685208" y="920429"/>
                    </a:cubicBezTo>
                    <a:cubicBezTo>
                      <a:pt x="703705" y="924830"/>
                      <a:pt x="722095" y="929661"/>
                      <a:pt x="740377" y="934599"/>
                    </a:cubicBezTo>
                    <a:cubicBezTo>
                      <a:pt x="758659" y="939644"/>
                      <a:pt x="776941" y="944797"/>
                      <a:pt x="795115" y="950594"/>
                    </a:cubicBezTo>
                    <a:lnTo>
                      <a:pt x="865555" y="973566"/>
                    </a:lnTo>
                    <a:lnTo>
                      <a:pt x="892978" y="982154"/>
                    </a:lnTo>
                    <a:cubicBezTo>
                      <a:pt x="894591" y="982691"/>
                      <a:pt x="898570" y="982584"/>
                      <a:pt x="901474" y="982906"/>
                    </a:cubicBezTo>
                    <a:cubicBezTo>
                      <a:pt x="901474" y="983120"/>
                      <a:pt x="901581" y="983228"/>
                      <a:pt x="901689" y="983443"/>
                    </a:cubicBezTo>
                    <a:cubicBezTo>
                      <a:pt x="902549" y="985053"/>
                      <a:pt x="904700" y="984409"/>
                      <a:pt x="906421" y="984838"/>
                    </a:cubicBezTo>
                    <a:cubicBezTo>
                      <a:pt x="881041" y="992245"/>
                      <a:pt x="855768" y="999760"/>
                      <a:pt x="830712" y="1008025"/>
                    </a:cubicBezTo>
                    <a:cubicBezTo>
                      <a:pt x="798557" y="1018546"/>
                      <a:pt x="766617" y="1029710"/>
                      <a:pt x="734784" y="1041196"/>
                    </a:cubicBezTo>
                    <a:cubicBezTo>
                      <a:pt x="648214" y="1072649"/>
                      <a:pt x="560675" y="1104210"/>
                      <a:pt x="473029" y="1135771"/>
                    </a:cubicBezTo>
                    <a:cubicBezTo>
                      <a:pt x="460877" y="1140172"/>
                      <a:pt x="448617" y="1144466"/>
                      <a:pt x="436465" y="1148760"/>
                    </a:cubicBezTo>
                    <a:cubicBezTo>
                      <a:pt x="436357" y="1148652"/>
                      <a:pt x="436465" y="1148652"/>
                      <a:pt x="436357" y="1148652"/>
                    </a:cubicBezTo>
                    <a:cubicBezTo>
                      <a:pt x="432808" y="1145754"/>
                      <a:pt x="414849" y="1138669"/>
                      <a:pt x="407429" y="1136200"/>
                    </a:cubicBezTo>
                    <a:cubicBezTo>
                      <a:pt x="399040" y="1133302"/>
                      <a:pt x="390652" y="1130618"/>
                      <a:pt x="382156" y="1128042"/>
                    </a:cubicBezTo>
                    <a:cubicBezTo>
                      <a:pt x="373661" y="1125465"/>
                      <a:pt x="365165" y="1123103"/>
                      <a:pt x="356562" y="1120956"/>
                    </a:cubicBezTo>
                    <a:cubicBezTo>
                      <a:pt x="339677" y="1116770"/>
                      <a:pt x="322578" y="1112905"/>
                      <a:pt x="305372" y="1109899"/>
                    </a:cubicBezTo>
                    <a:cubicBezTo>
                      <a:pt x="293972" y="1107860"/>
                      <a:pt x="282466" y="1106142"/>
                      <a:pt x="270958" y="1104747"/>
                    </a:cubicBezTo>
                    <a:cubicBezTo>
                      <a:pt x="242138" y="1101097"/>
                      <a:pt x="213101" y="1099057"/>
                      <a:pt x="184280" y="1097662"/>
                    </a:cubicBezTo>
                    <a:cubicBezTo>
                      <a:pt x="180409" y="1097447"/>
                      <a:pt x="176967" y="1100346"/>
                      <a:pt x="176645" y="1104317"/>
                    </a:cubicBezTo>
                    <a:cubicBezTo>
                      <a:pt x="176430" y="1108182"/>
                      <a:pt x="179333" y="1111617"/>
                      <a:pt x="183312" y="1111939"/>
                    </a:cubicBezTo>
                    <a:cubicBezTo>
                      <a:pt x="211596" y="1114730"/>
                      <a:pt x="239987" y="1118595"/>
                      <a:pt x="268270" y="1123103"/>
                    </a:cubicBezTo>
                    <a:cubicBezTo>
                      <a:pt x="279562" y="1124928"/>
                      <a:pt x="290854" y="1126968"/>
                      <a:pt x="302038" y="1128900"/>
                    </a:cubicBezTo>
                    <a:cubicBezTo>
                      <a:pt x="318922" y="1131799"/>
                      <a:pt x="335806" y="1134805"/>
                      <a:pt x="352475" y="1138454"/>
                    </a:cubicBezTo>
                    <a:cubicBezTo>
                      <a:pt x="360863" y="1140172"/>
                      <a:pt x="369251" y="1142212"/>
                      <a:pt x="377640" y="1144251"/>
                    </a:cubicBezTo>
                    <a:cubicBezTo>
                      <a:pt x="386028" y="1146398"/>
                      <a:pt x="394416" y="1148652"/>
                      <a:pt x="402804" y="1151014"/>
                    </a:cubicBezTo>
                    <a:cubicBezTo>
                      <a:pt x="406030" y="1151980"/>
                      <a:pt x="413021" y="1153483"/>
                      <a:pt x="418935" y="1155093"/>
                    </a:cubicBezTo>
                    <a:cubicBezTo>
                      <a:pt x="378715" y="1169478"/>
                      <a:pt x="338602" y="1183970"/>
                      <a:pt x="298382" y="1198033"/>
                    </a:cubicBezTo>
                    <a:cubicBezTo>
                      <a:pt x="200734" y="1232277"/>
                      <a:pt x="102871" y="1265341"/>
                      <a:pt x="5116" y="1295398"/>
                    </a:cubicBezTo>
                    <a:cubicBezTo>
                      <a:pt x="1352" y="1296472"/>
                      <a:pt x="-799" y="1300444"/>
                      <a:pt x="277" y="1304201"/>
                    </a:cubicBezTo>
                    <a:cubicBezTo>
                      <a:pt x="1460" y="1307958"/>
                      <a:pt x="5439" y="1310105"/>
                      <a:pt x="9203" y="1309031"/>
                    </a:cubicBezTo>
                    <a:cubicBezTo>
                      <a:pt x="107603" y="1280155"/>
                      <a:pt x="206111" y="1248702"/>
                      <a:pt x="304296" y="1215316"/>
                    </a:cubicBezTo>
                    <a:cubicBezTo>
                      <a:pt x="362906" y="1195349"/>
                      <a:pt x="421409" y="1174953"/>
                      <a:pt x="479589" y="1153912"/>
                    </a:cubicBezTo>
                    <a:cubicBezTo>
                      <a:pt x="499161" y="1146828"/>
                      <a:pt x="518411" y="1139528"/>
                      <a:pt x="537984" y="1132335"/>
                    </a:cubicBezTo>
                    <a:cubicBezTo>
                      <a:pt x="516583" y="1153161"/>
                      <a:pt x="494322" y="1173021"/>
                      <a:pt x="471308" y="1192129"/>
                    </a:cubicBezTo>
                    <a:cubicBezTo>
                      <a:pt x="456683" y="1204366"/>
                      <a:pt x="441734" y="1216389"/>
                      <a:pt x="426786" y="1228305"/>
                    </a:cubicBezTo>
                    <a:cubicBezTo>
                      <a:pt x="404310" y="1246232"/>
                      <a:pt x="381726" y="1264160"/>
                      <a:pt x="358712" y="1281336"/>
                    </a:cubicBezTo>
                    <a:cubicBezTo>
                      <a:pt x="354733" y="1284341"/>
                      <a:pt x="336129" y="1300873"/>
                      <a:pt x="318814" y="1313755"/>
                    </a:cubicBezTo>
                    <a:cubicBezTo>
                      <a:pt x="311824" y="1318908"/>
                      <a:pt x="305157" y="1323524"/>
                      <a:pt x="299780" y="1326207"/>
                    </a:cubicBezTo>
                    <a:cubicBezTo>
                      <a:pt x="297736" y="1327174"/>
                      <a:pt x="294833" y="1329428"/>
                      <a:pt x="294725" y="1328140"/>
                    </a:cubicBezTo>
                    <a:cubicBezTo>
                      <a:pt x="291499" y="1327174"/>
                      <a:pt x="287950" y="1328891"/>
                      <a:pt x="286659" y="1332111"/>
                    </a:cubicBezTo>
                    <a:cubicBezTo>
                      <a:pt x="285154" y="1335547"/>
                      <a:pt x="286875" y="1339519"/>
                      <a:pt x="290316" y="1341021"/>
                    </a:cubicBezTo>
                    <a:cubicBezTo>
                      <a:pt x="292144" y="1341773"/>
                      <a:pt x="294618" y="1342095"/>
                      <a:pt x="297521" y="1341666"/>
                    </a:cubicBezTo>
                    <a:cubicBezTo>
                      <a:pt x="301285" y="1341021"/>
                      <a:pt x="306555" y="1338874"/>
                      <a:pt x="312470" y="1335547"/>
                    </a:cubicBezTo>
                    <a:cubicBezTo>
                      <a:pt x="332795" y="1324275"/>
                      <a:pt x="363659" y="1299048"/>
                      <a:pt x="369036" y="1295291"/>
                    </a:cubicBezTo>
                    <a:cubicBezTo>
                      <a:pt x="388609" y="1281336"/>
                      <a:pt x="408289" y="1267165"/>
                      <a:pt x="427431" y="1252351"/>
                    </a:cubicBezTo>
                    <a:cubicBezTo>
                      <a:pt x="440121" y="1242475"/>
                      <a:pt x="452704" y="1232277"/>
                      <a:pt x="464963" y="1221865"/>
                    </a:cubicBezTo>
                    <a:cubicBezTo>
                      <a:pt x="495827" y="1195564"/>
                      <a:pt x="525079" y="1167653"/>
                      <a:pt x="552609" y="1138239"/>
                    </a:cubicBezTo>
                    <a:cubicBezTo>
                      <a:pt x="555405" y="1135449"/>
                      <a:pt x="555298" y="1130940"/>
                      <a:pt x="552502" y="1128256"/>
                    </a:cubicBezTo>
                    <a:cubicBezTo>
                      <a:pt x="551534" y="1127290"/>
                      <a:pt x="550136" y="1128578"/>
                      <a:pt x="548845" y="1128256"/>
                    </a:cubicBezTo>
                    <a:cubicBezTo>
                      <a:pt x="613048" y="1104639"/>
                      <a:pt x="677250" y="1080915"/>
                      <a:pt x="740699" y="1057406"/>
                    </a:cubicBezTo>
                    <a:cubicBezTo>
                      <a:pt x="772317" y="1045597"/>
                      <a:pt x="803934" y="1034111"/>
                      <a:pt x="835874" y="1023162"/>
                    </a:cubicBezTo>
                    <a:cubicBezTo>
                      <a:pt x="867598" y="1012212"/>
                      <a:pt x="899645" y="1001906"/>
                      <a:pt x="932015" y="992353"/>
                    </a:cubicBezTo>
                    <a:close/>
                    <a:moveTo>
                      <a:pt x="430657" y="1148652"/>
                    </a:moveTo>
                    <a:cubicBezTo>
                      <a:pt x="430765" y="1148652"/>
                      <a:pt x="430872" y="1148652"/>
                      <a:pt x="430872" y="1148652"/>
                    </a:cubicBezTo>
                    <a:cubicBezTo>
                      <a:pt x="430765" y="1147364"/>
                      <a:pt x="429797" y="1148008"/>
                      <a:pt x="428829" y="1148867"/>
                    </a:cubicBezTo>
                    <a:cubicBezTo>
                      <a:pt x="429367" y="1148760"/>
                      <a:pt x="430012" y="1148652"/>
                      <a:pt x="430657" y="1148652"/>
                    </a:cubicBezTo>
                    <a:close/>
                    <a:moveTo>
                      <a:pt x="988260" y="973674"/>
                    </a:moveTo>
                    <a:lnTo>
                      <a:pt x="989120" y="973996"/>
                    </a:lnTo>
                    <a:cubicBezTo>
                      <a:pt x="989012" y="974425"/>
                      <a:pt x="988475" y="974103"/>
                      <a:pt x="988045" y="973781"/>
                    </a:cubicBezTo>
                    <a:lnTo>
                      <a:pt x="988260" y="973674"/>
                    </a:lnTo>
                    <a:close/>
                    <a:moveTo>
                      <a:pt x="731558" y="1073508"/>
                    </a:moveTo>
                    <a:cubicBezTo>
                      <a:pt x="735107" y="1075333"/>
                      <a:pt x="736505" y="1079627"/>
                      <a:pt x="734677" y="1083169"/>
                    </a:cubicBezTo>
                    <a:cubicBezTo>
                      <a:pt x="719621" y="1114193"/>
                      <a:pt x="701231" y="1143714"/>
                      <a:pt x="680261" y="1171303"/>
                    </a:cubicBezTo>
                    <a:cubicBezTo>
                      <a:pt x="669829" y="1185151"/>
                      <a:pt x="658860" y="1198462"/>
                      <a:pt x="647246" y="1211237"/>
                    </a:cubicBezTo>
                    <a:cubicBezTo>
                      <a:pt x="635739" y="1224011"/>
                      <a:pt x="623587" y="1236356"/>
                      <a:pt x="611327" y="1248272"/>
                    </a:cubicBezTo>
                    <a:cubicBezTo>
                      <a:pt x="603261" y="1256108"/>
                      <a:pt x="595088" y="1263838"/>
                      <a:pt x="586593" y="1271245"/>
                    </a:cubicBezTo>
                    <a:cubicBezTo>
                      <a:pt x="578097" y="1278652"/>
                      <a:pt x="569278" y="1285844"/>
                      <a:pt x="560138" y="1292500"/>
                    </a:cubicBezTo>
                    <a:cubicBezTo>
                      <a:pt x="554115" y="1296901"/>
                      <a:pt x="539919" y="1301517"/>
                      <a:pt x="532069" y="1305489"/>
                    </a:cubicBezTo>
                    <a:cubicBezTo>
                      <a:pt x="532284" y="1306670"/>
                      <a:pt x="532177" y="1307958"/>
                      <a:pt x="531639" y="1309139"/>
                    </a:cubicBezTo>
                    <a:cubicBezTo>
                      <a:pt x="530133" y="1312574"/>
                      <a:pt x="526154" y="1314184"/>
                      <a:pt x="522713" y="1312789"/>
                    </a:cubicBezTo>
                    <a:cubicBezTo>
                      <a:pt x="519164" y="1311393"/>
                      <a:pt x="517551" y="1309139"/>
                      <a:pt x="516798" y="1307529"/>
                    </a:cubicBezTo>
                    <a:cubicBezTo>
                      <a:pt x="515830" y="1305382"/>
                      <a:pt x="515830" y="1303235"/>
                      <a:pt x="516690" y="1300981"/>
                    </a:cubicBezTo>
                    <a:cubicBezTo>
                      <a:pt x="517551" y="1298726"/>
                      <a:pt x="520670" y="1295613"/>
                      <a:pt x="525616" y="1292929"/>
                    </a:cubicBezTo>
                    <a:cubicBezTo>
                      <a:pt x="532929" y="1288958"/>
                      <a:pt x="545404" y="1284449"/>
                      <a:pt x="550566" y="1280155"/>
                    </a:cubicBezTo>
                    <a:cubicBezTo>
                      <a:pt x="557449" y="1274680"/>
                      <a:pt x="563901" y="1268991"/>
                      <a:pt x="570354" y="1263086"/>
                    </a:cubicBezTo>
                    <a:cubicBezTo>
                      <a:pt x="580032" y="1254176"/>
                      <a:pt x="589281" y="1244944"/>
                      <a:pt x="598422" y="1235498"/>
                    </a:cubicBezTo>
                    <a:cubicBezTo>
                      <a:pt x="612510" y="1221113"/>
                      <a:pt x="626168" y="1206084"/>
                      <a:pt x="639610" y="1190841"/>
                    </a:cubicBezTo>
                    <a:cubicBezTo>
                      <a:pt x="652946" y="1175597"/>
                      <a:pt x="665850" y="1160139"/>
                      <a:pt x="678003" y="1144036"/>
                    </a:cubicBezTo>
                    <a:cubicBezTo>
                      <a:pt x="694241" y="1122567"/>
                      <a:pt x="709297" y="1100238"/>
                      <a:pt x="721987" y="1076621"/>
                    </a:cubicBezTo>
                    <a:cubicBezTo>
                      <a:pt x="723708" y="1073186"/>
                      <a:pt x="728009" y="1071791"/>
                      <a:pt x="731558" y="1073508"/>
                    </a:cubicBezTo>
                    <a:close/>
                    <a:moveTo>
                      <a:pt x="845122" y="1209841"/>
                    </a:moveTo>
                    <a:cubicBezTo>
                      <a:pt x="836734" y="1219288"/>
                      <a:pt x="828238" y="1228520"/>
                      <a:pt x="819635" y="1237752"/>
                    </a:cubicBezTo>
                    <a:cubicBezTo>
                      <a:pt x="816946" y="1240758"/>
                      <a:pt x="811999" y="1243978"/>
                      <a:pt x="806837" y="1246984"/>
                    </a:cubicBezTo>
                    <a:cubicBezTo>
                      <a:pt x="803934" y="1248702"/>
                      <a:pt x="800923" y="1250312"/>
                      <a:pt x="798772" y="1251922"/>
                    </a:cubicBezTo>
                    <a:cubicBezTo>
                      <a:pt x="799417" y="1253747"/>
                      <a:pt x="799309" y="1255679"/>
                      <a:pt x="798342" y="1257504"/>
                    </a:cubicBezTo>
                    <a:cubicBezTo>
                      <a:pt x="796513" y="1260725"/>
                      <a:pt x="792319" y="1261905"/>
                      <a:pt x="788985" y="1260081"/>
                    </a:cubicBezTo>
                    <a:cubicBezTo>
                      <a:pt x="785974" y="1258578"/>
                      <a:pt x="784576" y="1256323"/>
                      <a:pt x="783931" y="1254391"/>
                    </a:cubicBezTo>
                    <a:cubicBezTo>
                      <a:pt x="782856" y="1251385"/>
                      <a:pt x="783501" y="1247628"/>
                      <a:pt x="786727" y="1243871"/>
                    </a:cubicBezTo>
                    <a:cubicBezTo>
                      <a:pt x="791029" y="1239040"/>
                      <a:pt x="803611" y="1232921"/>
                      <a:pt x="808128" y="1227554"/>
                    </a:cubicBezTo>
                    <a:cubicBezTo>
                      <a:pt x="814796" y="1219610"/>
                      <a:pt x="821463" y="1211666"/>
                      <a:pt x="828130" y="1203615"/>
                    </a:cubicBezTo>
                    <a:cubicBezTo>
                      <a:pt x="834690" y="1195564"/>
                      <a:pt x="841251" y="1187513"/>
                      <a:pt x="847703" y="1179354"/>
                    </a:cubicBezTo>
                    <a:cubicBezTo>
                      <a:pt x="859748" y="1164111"/>
                      <a:pt x="871147" y="1148545"/>
                      <a:pt x="882331" y="1132765"/>
                    </a:cubicBezTo>
                    <a:cubicBezTo>
                      <a:pt x="893516" y="1117092"/>
                      <a:pt x="904377" y="1101097"/>
                      <a:pt x="914379" y="1084672"/>
                    </a:cubicBezTo>
                    <a:cubicBezTo>
                      <a:pt x="927821" y="1062881"/>
                      <a:pt x="940081" y="1040337"/>
                      <a:pt x="950512" y="1016613"/>
                    </a:cubicBezTo>
                    <a:cubicBezTo>
                      <a:pt x="952018" y="1012963"/>
                      <a:pt x="956212" y="1011246"/>
                      <a:pt x="959869" y="1012749"/>
                    </a:cubicBezTo>
                    <a:cubicBezTo>
                      <a:pt x="963418" y="1014252"/>
                      <a:pt x="965246" y="1018438"/>
                      <a:pt x="963740" y="1022088"/>
                    </a:cubicBezTo>
                    <a:cubicBezTo>
                      <a:pt x="951696" y="1053219"/>
                      <a:pt x="937070" y="1082740"/>
                      <a:pt x="919863" y="1110866"/>
                    </a:cubicBezTo>
                    <a:cubicBezTo>
                      <a:pt x="913088" y="1122137"/>
                      <a:pt x="905775" y="1133194"/>
                      <a:pt x="898140" y="1143929"/>
                    </a:cubicBezTo>
                    <a:cubicBezTo>
                      <a:pt x="886741" y="1160032"/>
                      <a:pt x="874373" y="1175382"/>
                      <a:pt x="861683" y="1190733"/>
                    </a:cubicBezTo>
                    <a:cubicBezTo>
                      <a:pt x="856199" y="1197174"/>
                      <a:pt x="850714" y="1203508"/>
                      <a:pt x="845122" y="1209841"/>
                    </a:cubicBezTo>
                    <a:close/>
                    <a:moveTo>
                      <a:pt x="686068" y="1049999"/>
                    </a:moveTo>
                    <a:cubicBezTo>
                      <a:pt x="686176" y="1050428"/>
                      <a:pt x="686391" y="1050750"/>
                      <a:pt x="686606" y="1051072"/>
                    </a:cubicBezTo>
                    <a:cubicBezTo>
                      <a:pt x="686283" y="1051394"/>
                      <a:pt x="685961" y="1050750"/>
                      <a:pt x="685853" y="1049999"/>
                    </a:cubicBezTo>
                    <a:lnTo>
                      <a:pt x="686068" y="1049999"/>
                    </a:lnTo>
                    <a:close/>
                    <a:moveTo>
                      <a:pt x="314298" y="988703"/>
                    </a:moveTo>
                    <a:cubicBezTo>
                      <a:pt x="310319" y="988488"/>
                      <a:pt x="307308" y="985267"/>
                      <a:pt x="307415" y="981296"/>
                    </a:cubicBezTo>
                    <a:cubicBezTo>
                      <a:pt x="307630" y="977323"/>
                      <a:pt x="310857" y="974318"/>
                      <a:pt x="314835" y="974425"/>
                    </a:cubicBezTo>
                    <a:cubicBezTo>
                      <a:pt x="363122" y="975499"/>
                      <a:pt x="410978" y="978183"/>
                      <a:pt x="458511" y="984194"/>
                    </a:cubicBezTo>
                    <a:cubicBezTo>
                      <a:pt x="477653" y="986556"/>
                      <a:pt x="496688" y="989454"/>
                      <a:pt x="515615" y="992889"/>
                    </a:cubicBezTo>
                    <a:cubicBezTo>
                      <a:pt x="543899" y="998149"/>
                      <a:pt x="571967" y="1004805"/>
                      <a:pt x="600035" y="1012319"/>
                    </a:cubicBezTo>
                    <a:cubicBezTo>
                      <a:pt x="605735" y="1013822"/>
                      <a:pt x="651225" y="1023591"/>
                      <a:pt x="676820" y="1032072"/>
                    </a:cubicBezTo>
                    <a:cubicBezTo>
                      <a:pt x="685853" y="1034970"/>
                      <a:pt x="692736" y="1038083"/>
                      <a:pt x="695425" y="1040445"/>
                    </a:cubicBezTo>
                    <a:cubicBezTo>
                      <a:pt x="697683" y="1042270"/>
                      <a:pt x="698651" y="1044309"/>
                      <a:pt x="698973" y="1045920"/>
                    </a:cubicBezTo>
                    <a:cubicBezTo>
                      <a:pt x="699726" y="1049569"/>
                      <a:pt x="697253" y="1053219"/>
                      <a:pt x="693596" y="1053971"/>
                    </a:cubicBezTo>
                    <a:cubicBezTo>
                      <a:pt x="690800" y="1054507"/>
                      <a:pt x="688112" y="1053326"/>
                      <a:pt x="686606" y="1051072"/>
                    </a:cubicBezTo>
                    <a:lnTo>
                      <a:pt x="686714" y="1050965"/>
                    </a:lnTo>
                    <a:cubicBezTo>
                      <a:pt x="687036" y="1050643"/>
                      <a:pt x="686714" y="1050321"/>
                      <a:pt x="686068" y="1049999"/>
                    </a:cubicBezTo>
                    <a:cubicBezTo>
                      <a:pt x="685853" y="1049569"/>
                      <a:pt x="685638" y="1049140"/>
                      <a:pt x="685530" y="1048603"/>
                    </a:cubicBezTo>
                    <a:cubicBezTo>
                      <a:pt x="685638" y="1048818"/>
                      <a:pt x="685746" y="1049462"/>
                      <a:pt x="685853" y="1049999"/>
                    </a:cubicBezTo>
                    <a:cubicBezTo>
                      <a:pt x="684670" y="1049569"/>
                      <a:pt x="682950" y="1049140"/>
                      <a:pt x="681552" y="1048603"/>
                    </a:cubicBezTo>
                    <a:cubicBezTo>
                      <a:pt x="659828" y="1040659"/>
                      <a:pt x="602186" y="1030569"/>
                      <a:pt x="595733" y="1028958"/>
                    </a:cubicBezTo>
                    <a:cubicBezTo>
                      <a:pt x="567988" y="1022196"/>
                      <a:pt x="540135" y="1016720"/>
                      <a:pt x="512174" y="1011783"/>
                    </a:cubicBezTo>
                    <a:cubicBezTo>
                      <a:pt x="493462" y="1008562"/>
                      <a:pt x="474749" y="1005556"/>
                      <a:pt x="456037" y="1002873"/>
                    </a:cubicBezTo>
                    <a:cubicBezTo>
                      <a:pt x="409149" y="996110"/>
                      <a:pt x="362046" y="991279"/>
                      <a:pt x="314298" y="988703"/>
                    </a:cubicBezTo>
                    <a:close/>
                    <a:moveTo>
                      <a:pt x="1328843" y="1253962"/>
                    </a:moveTo>
                    <a:cubicBezTo>
                      <a:pt x="1329166" y="1256431"/>
                      <a:pt x="1329489" y="1262764"/>
                      <a:pt x="1329489" y="1264589"/>
                    </a:cubicBezTo>
                    <a:cubicBezTo>
                      <a:pt x="1329489" y="1266092"/>
                      <a:pt x="1329273" y="1266951"/>
                      <a:pt x="1329273" y="1267058"/>
                    </a:cubicBezTo>
                    <a:cubicBezTo>
                      <a:pt x="1328520" y="1269742"/>
                      <a:pt x="1326907" y="1270815"/>
                      <a:pt x="1326047" y="1271245"/>
                    </a:cubicBezTo>
                    <a:cubicBezTo>
                      <a:pt x="1324004" y="1272318"/>
                      <a:pt x="1321961" y="1272533"/>
                      <a:pt x="1319810" y="1271567"/>
                    </a:cubicBezTo>
                    <a:cubicBezTo>
                      <a:pt x="1318950" y="1271138"/>
                      <a:pt x="1317551" y="1270386"/>
                      <a:pt x="1316583" y="1268561"/>
                    </a:cubicBezTo>
                    <a:cubicBezTo>
                      <a:pt x="1316476" y="1268239"/>
                      <a:pt x="1316046" y="1267702"/>
                      <a:pt x="1315938" y="1266521"/>
                    </a:cubicBezTo>
                    <a:lnTo>
                      <a:pt x="1315723" y="1265126"/>
                    </a:lnTo>
                    <a:cubicBezTo>
                      <a:pt x="1316261" y="1265126"/>
                      <a:pt x="1316368" y="1264267"/>
                      <a:pt x="1316261" y="1263194"/>
                    </a:cubicBezTo>
                    <a:cubicBezTo>
                      <a:pt x="1316153" y="1263301"/>
                      <a:pt x="1316046" y="1263408"/>
                      <a:pt x="1316046" y="1263516"/>
                    </a:cubicBezTo>
                    <a:cubicBezTo>
                      <a:pt x="1316046" y="1263516"/>
                      <a:pt x="1315831" y="1263731"/>
                      <a:pt x="1315723" y="1263945"/>
                    </a:cubicBezTo>
                    <a:cubicBezTo>
                      <a:pt x="1315831" y="1263408"/>
                      <a:pt x="1315938" y="1262872"/>
                      <a:pt x="1316153" y="1262335"/>
                    </a:cubicBezTo>
                    <a:cubicBezTo>
                      <a:pt x="1315831" y="1260188"/>
                      <a:pt x="1314970" y="1257397"/>
                      <a:pt x="1314755" y="1256216"/>
                    </a:cubicBezTo>
                    <a:lnTo>
                      <a:pt x="1309593" y="1234639"/>
                    </a:lnTo>
                    <a:cubicBezTo>
                      <a:pt x="1306905" y="1224441"/>
                      <a:pt x="1303571" y="1214350"/>
                      <a:pt x="1299807" y="1204474"/>
                    </a:cubicBezTo>
                    <a:cubicBezTo>
                      <a:pt x="1296043" y="1194598"/>
                      <a:pt x="1291956" y="1184722"/>
                      <a:pt x="1287547" y="1175060"/>
                    </a:cubicBezTo>
                    <a:cubicBezTo>
                      <a:pt x="1280772" y="1160032"/>
                      <a:pt x="1273460" y="1146613"/>
                      <a:pt x="1265824" y="1134053"/>
                    </a:cubicBezTo>
                    <a:cubicBezTo>
                      <a:pt x="1257543" y="1120419"/>
                      <a:pt x="1248833" y="1107967"/>
                      <a:pt x="1239261" y="1096052"/>
                    </a:cubicBezTo>
                    <a:cubicBezTo>
                      <a:pt x="1220764" y="1072864"/>
                      <a:pt x="1199363" y="1051824"/>
                      <a:pt x="1173768" y="1028743"/>
                    </a:cubicBezTo>
                    <a:cubicBezTo>
                      <a:pt x="1170757" y="1026167"/>
                      <a:pt x="1170435" y="1021766"/>
                      <a:pt x="1173016" y="1018760"/>
                    </a:cubicBezTo>
                    <a:cubicBezTo>
                      <a:pt x="1175597" y="1015754"/>
                      <a:pt x="1180114" y="1015433"/>
                      <a:pt x="1183125" y="1018009"/>
                    </a:cubicBezTo>
                    <a:cubicBezTo>
                      <a:pt x="1210547" y="1040445"/>
                      <a:pt x="1233777" y="1060949"/>
                      <a:pt x="1253672" y="1084243"/>
                    </a:cubicBezTo>
                    <a:cubicBezTo>
                      <a:pt x="1264103" y="1096588"/>
                      <a:pt x="1273674" y="1109577"/>
                      <a:pt x="1282385" y="1124069"/>
                    </a:cubicBezTo>
                    <a:cubicBezTo>
                      <a:pt x="1290343" y="1137381"/>
                      <a:pt x="1297441" y="1151873"/>
                      <a:pt x="1304109" y="1167868"/>
                    </a:cubicBezTo>
                    <a:cubicBezTo>
                      <a:pt x="1308410" y="1178066"/>
                      <a:pt x="1312282" y="1188372"/>
                      <a:pt x="1315831" y="1198892"/>
                    </a:cubicBezTo>
                    <a:cubicBezTo>
                      <a:pt x="1319272" y="1209412"/>
                      <a:pt x="1322283" y="1220147"/>
                      <a:pt x="1324541" y="1230989"/>
                    </a:cubicBezTo>
                    <a:lnTo>
                      <a:pt x="1328843" y="1253962"/>
                    </a:lnTo>
                    <a:close/>
                    <a:moveTo>
                      <a:pt x="1406381" y="789463"/>
                    </a:moveTo>
                    <a:cubicBezTo>
                      <a:pt x="1407133" y="789356"/>
                      <a:pt x="1407886" y="789356"/>
                      <a:pt x="1408639" y="789463"/>
                    </a:cubicBezTo>
                    <a:cubicBezTo>
                      <a:pt x="1412403" y="790215"/>
                      <a:pt x="1414769" y="793864"/>
                      <a:pt x="1414016" y="797514"/>
                    </a:cubicBezTo>
                    <a:cubicBezTo>
                      <a:pt x="1414016" y="797944"/>
                      <a:pt x="1411865" y="802774"/>
                      <a:pt x="1405735" y="803204"/>
                    </a:cubicBezTo>
                    <a:cubicBezTo>
                      <a:pt x="1401541" y="803418"/>
                      <a:pt x="1391217" y="803741"/>
                      <a:pt x="1390142" y="803848"/>
                    </a:cubicBezTo>
                    <a:cubicBezTo>
                      <a:pt x="1385302" y="804492"/>
                      <a:pt x="1380463" y="805351"/>
                      <a:pt x="1375731" y="806424"/>
                    </a:cubicBezTo>
                    <a:cubicBezTo>
                      <a:pt x="1368418" y="807927"/>
                      <a:pt x="1361213" y="809967"/>
                      <a:pt x="1354116" y="812006"/>
                    </a:cubicBezTo>
                    <a:cubicBezTo>
                      <a:pt x="1342071" y="815441"/>
                      <a:pt x="1329489" y="819199"/>
                      <a:pt x="1316691" y="823171"/>
                    </a:cubicBezTo>
                    <a:cubicBezTo>
                      <a:pt x="1304539" y="826821"/>
                      <a:pt x="1292279" y="830685"/>
                      <a:pt x="1280450" y="835408"/>
                    </a:cubicBezTo>
                    <a:cubicBezTo>
                      <a:pt x="1264426" y="841634"/>
                      <a:pt x="1249262" y="848934"/>
                      <a:pt x="1236250" y="858811"/>
                    </a:cubicBezTo>
                    <a:cubicBezTo>
                      <a:pt x="1233131" y="861280"/>
                      <a:pt x="1228615" y="860850"/>
                      <a:pt x="1226141" y="857737"/>
                    </a:cubicBezTo>
                    <a:cubicBezTo>
                      <a:pt x="1223668" y="854731"/>
                      <a:pt x="1224098" y="850222"/>
                      <a:pt x="1227217" y="847754"/>
                    </a:cubicBezTo>
                    <a:cubicBezTo>
                      <a:pt x="1240552" y="835945"/>
                      <a:pt x="1256360" y="826391"/>
                      <a:pt x="1273352" y="818662"/>
                    </a:cubicBezTo>
                    <a:cubicBezTo>
                      <a:pt x="1285504" y="813187"/>
                      <a:pt x="1298301" y="808571"/>
                      <a:pt x="1311099" y="804707"/>
                    </a:cubicBezTo>
                    <a:cubicBezTo>
                      <a:pt x="1324112" y="800842"/>
                      <a:pt x="1337231" y="797836"/>
                      <a:pt x="1349599" y="794938"/>
                    </a:cubicBezTo>
                    <a:cubicBezTo>
                      <a:pt x="1356051" y="793435"/>
                      <a:pt x="1362396" y="792039"/>
                      <a:pt x="1368956" y="791073"/>
                    </a:cubicBezTo>
                    <a:cubicBezTo>
                      <a:pt x="1375516" y="790000"/>
                      <a:pt x="1382184" y="789141"/>
                      <a:pt x="1388851" y="788819"/>
                    </a:cubicBezTo>
                    <a:cubicBezTo>
                      <a:pt x="1389927" y="788819"/>
                      <a:pt x="1398960" y="789248"/>
                      <a:pt x="1404015" y="789356"/>
                    </a:cubicBezTo>
                    <a:cubicBezTo>
                      <a:pt x="1403584" y="789892"/>
                      <a:pt x="1403154" y="790537"/>
                      <a:pt x="1402724" y="791181"/>
                    </a:cubicBezTo>
                    <a:cubicBezTo>
                      <a:pt x="1403584" y="790322"/>
                      <a:pt x="1404768" y="789785"/>
                      <a:pt x="1405950" y="789463"/>
                    </a:cubicBezTo>
                    <a:cubicBezTo>
                      <a:pt x="1405735" y="789463"/>
                      <a:pt x="1405520" y="789463"/>
                      <a:pt x="1405413" y="789463"/>
                    </a:cubicBezTo>
                    <a:lnTo>
                      <a:pt x="1404015" y="789356"/>
                    </a:lnTo>
                    <a:cubicBezTo>
                      <a:pt x="1405198" y="787960"/>
                      <a:pt x="1406273" y="787316"/>
                      <a:pt x="1406381" y="789463"/>
                    </a:cubicBezTo>
                    <a:close/>
                    <a:moveTo>
                      <a:pt x="1062678" y="635310"/>
                    </a:moveTo>
                    <a:cubicBezTo>
                      <a:pt x="1063431" y="610942"/>
                      <a:pt x="1063646" y="586359"/>
                      <a:pt x="1062678" y="563064"/>
                    </a:cubicBezTo>
                    <a:cubicBezTo>
                      <a:pt x="1061603" y="536871"/>
                      <a:pt x="1059344" y="512396"/>
                      <a:pt x="1055366" y="491463"/>
                    </a:cubicBezTo>
                    <a:cubicBezTo>
                      <a:pt x="1054505" y="487813"/>
                      <a:pt x="1056871" y="484163"/>
                      <a:pt x="1060528" y="483411"/>
                    </a:cubicBezTo>
                    <a:cubicBezTo>
                      <a:pt x="1064184" y="482553"/>
                      <a:pt x="1067840" y="484914"/>
                      <a:pt x="1068701" y="488564"/>
                    </a:cubicBezTo>
                    <a:cubicBezTo>
                      <a:pt x="1073862" y="509927"/>
                      <a:pt x="1077734" y="535046"/>
                      <a:pt x="1079885" y="561991"/>
                    </a:cubicBezTo>
                    <a:cubicBezTo>
                      <a:pt x="1081713" y="585822"/>
                      <a:pt x="1082573" y="610942"/>
                      <a:pt x="1081928" y="635847"/>
                    </a:cubicBezTo>
                    <a:cubicBezTo>
                      <a:pt x="1081391" y="656029"/>
                      <a:pt x="1079993" y="675888"/>
                      <a:pt x="1077842" y="694889"/>
                    </a:cubicBezTo>
                    <a:cubicBezTo>
                      <a:pt x="1074185" y="728704"/>
                      <a:pt x="1068163" y="759405"/>
                      <a:pt x="1061280" y="782378"/>
                    </a:cubicBezTo>
                    <a:cubicBezTo>
                      <a:pt x="1060312" y="786135"/>
                      <a:pt x="1056333" y="788390"/>
                      <a:pt x="1052569" y="787316"/>
                    </a:cubicBezTo>
                    <a:cubicBezTo>
                      <a:pt x="1048698" y="786242"/>
                      <a:pt x="1046547" y="782378"/>
                      <a:pt x="1047515" y="778621"/>
                    </a:cubicBezTo>
                    <a:cubicBezTo>
                      <a:pt x="1053215" y="756078"/>
                      <a:pt x="1057086" y="726020"/>
                      <a:pt x="1059667" y="693171"/>
                    </a:cubicBezTo>
                    <a:cubicBezTo>
                      <a:pt x="1061065" y="674492"/>
                      <a:pt x="1062033" y="655062"/>
                      <a:pt x="1062678" y="635310"/>
                    </a:cubicBezTo>
                    <a:close/>
                    <a:moveTo>
                      <a:pt x="1088166" y="1463936"/>
                    </a:moveTo>
                    <a:cubicBezTo>
                      <a:pt x="1082143" y="1541549"/>
                      <a:pt x="1075046" y="1619162"/>
                      <a:pt x="1067840" y="1696776"/>
                    </a:cubicBezTo>
                    <a:cubicBezTo>
                      <a:pt x="1066442" y="1711590"/>
                      <a:pt x="1064829" y="1726189"/>
                      <a:pt x="1063001" y="1740896"/>
                    </a:cubicBezTo>
                    <a:cubicBezTo>
                      <a:pt x="1056011" y="1799294"/>
                      <a:pt x="1046870" y="1857370"/>
                      <a:pt x="1041278" y="1915982"/>
                    </a:cubicBezTo>
                    <a:cubicBezTo>
                      <a:pt x="1039772" y="1931763"/>
                      <a:pt x="1033319" y="1956882"/>
                      <a:pt x="1031491" y="1978674"/>
                    </a:cubicBezTo>
                    <a:cubicBezTo>
                      <a:pt x="1030631" y="1987906"/>
                      <a:pt x="1030631" y="1996494"/>
                      <a:pt x="1032674" y="2003257"/>
                    </a:cubicBezTo>
                    <a:cubicBezTo>
                      <a:pt x="1033750" y="2006799"/>
                      <a:pt x="1031706" y="2010664"/>
                      <a:pt x="1028050" y="2011737"/>
                    </a:cubicBezTo>
                    <a:cubicBezTo>
                      <a:pt x="1024393" y="2012811"/>
                      <a:pt x="1020629" y="2010771"/>
                      <a:pt x="1019554" y="2007121"/>
                    </a:cubicBezTo>
                    <a:cubicBezTo>
                      <a:pt x="1017081" y="1999070"/>
                      <a:pt x="1016651" y="1988765"/>
                      <a:pt x="1017403" y="1977600"/>
                    </a:cubicBezTo>
                    <a:cubicBezTo>
                      <a:pt x="1018909" y="1955809"/>
                      <a:pt x="1024931" y="1930474"/>
                      <a:pt x="1026222" y="1914587"/>
                    </a:cubicBezTo>
                    <a:cubicBezTo>
                      <a:pt x="1027512" y="1899880"/>
                      <a:pt x="1028910" y="1885173"/>
                      <a:pt x="1030416" y="1870466"/>
                    </a:cubicBezTo>
                    <a:cubicBezTo>
                      <a:pt x="1036653" y="1812068"/>
                      <a:pt x="1045042" y="1753885"/>
                      <a:pt x="1049988" y="1695273"/>
                    </a:cubicBezTo>
                    <a:cubicBezTo>
                      <a:pt x="1053968" y="1648683"/>
                      <a:pt x="1057624" y="1602094"/>
                      <a:pt x="1061495" y="1555505"/>
                    </a:cubicBezTo>
                    <a:cubicBezTo>
                      <a:pt x="1063431" y="1530922"/>
                      <a:pt x="1065367" y="1506446"/>
                      <a:pt x="1067410" y="1481863"/>
                    </a:cubicBezTo>
                    <a:cubicBezTo>
                      <a:pt x="1066657" y="1483903"/>
                      <a:pt x="1065474" y="1486265"/>
                      <a:pt x="1062356" y="1489056"/>
                    </a:cubicBezTo>
                    <a:cubicBezTo>
                      <a:pt x="1057516" y="1493135"/>
                      <a:pt x="1048913" y="1498610"/>
                      <a:pt x="1045579" y="1502582"/>
                    </a:cubicBezTo>
                    <a:lnTo>
                      <a:pt x="1005896" y="1549815"/>
                    </a:lnTo>
                    <a:cubicBezTo>
                      <a:pt x="994174" y="1563341"/>
                      <a:pt x="982990" y="1577082"/>
                      <a:pt x="972021" y="1590822"/>
                    </a:cubicBezTo>
                    <a:cubicBezTo>
                      <a:pt x="960944" y="1604670"/>
                      <a:pt x="950083" y="1618626"/>
                      <a:pt x="939758" y="1632903"/>
                    </a:cubicBezTo>
                    <a:cubicBezTo>
                      <a:pt x="926208" y="1651904"/>
                      <a:pt x="913303" y="1671442"/>
                      <a:pt x="901689" y="1692267"/>
                    </a:cubicBezTo>
                    <a:cubicBezTo>
                      <a:pt x="899860" y="1695702"/>
                      <a:pt x="895452" y="1697098"/>
                      <a:pt x="892010" y="1695273"/>
                    </a:cubicBezTo>
                    <a:cubicBezTo>
                      <a:pt x="888569" y="1693448"/>
                      <a:pt x="887171" y="1689154"/>
                      <a:pt x="888999" y="1685612"/>
                    </a:cubicBezTo>
                    <a:cubicBezTo>
                      <a:pt x="902549" y="1658130"/>
                      <a:pt x="917928" y="1632366"/>
                      <a:pt x="935242" y="1607783"/>
                    </a:cubicBezTo>
                    <a:cubicBezTo>
                      <a:pt x="943845" y="1595439"/>
                      <a:pt x="952986" y="1583523"/>
                      <a:pt x="962557" y="1571822"/>
                    </a:cubicBezTo>
                    <a:cubicBezTo>
                      <a:pt x="972021" y="1560228"/>
                      <a:pt x="982022" y="1549064"/>
                      <a:pt x="992239" y="1537792"/>
                    </a:cubicBezTo>
                    <a:lnTo>
                      <a:pt x="1033965" y="1492383"/>
                    </a:lnTo>
                    <a:cubicBezTo>
                      <a:pt x="1037836" y="1488304"/>
                      <a:pt x="1047192" y="1482937"/>
                      <a:pt x="1052677" y="1478750"/>
                    </a:cubicBezTo>
                    <a:cubicBezTo>
                      <a:pt x="1052462" y="1477891"/>
                      <a:pt x="1052462" y="1477033"/>
                      <a:pt x="1052677" y="1476174"/>
                    </a:cubicBezTo>
                    <a:cubicBezTo>
                      <a:pt x="1053322" y="1472524"/>
                      <a:pt x="1056871" y="1470055"/>
                      <a:pt x="1060635" y="1470699"/>
                    </a:cubicBezTo>
                    <a:cubicBezTo>
                      <a:pt x="1064076" y="1471236"/>
                      <a:pt x="1065905" y="1472953"/>
                      <a:pt x="1066872" y="1474349"/>
                    </a:cubicBezTo>
                    <a:cubicBezTo>
                      <a:pt x="1067625" y="1475315"/>
                      <a:pt x="1067518" y="1476603"/>
                      <a:pt x="1067733" y="1477784"/>
                    </a:cubicBezTo>
                    <a:cubicBezTo>
                      <a:pt x="1069346" y="1457173"/>
                      <a:pt x="1071067" y="1436562"/>
                      <a:pt x="1072680" y="1415844"/>
                    </a:cubicBezTo>
                    <a:cubicBezTo>
                      <a:pt x="1077519" y="1353689"/>
                      <a:pt x="1082358" y="1291641"/>
                      <a:pt x="1086660" y="1229486"/>
                    </a:cubicBezTo>
                    <a:cubicBezTo>
                      <a:pt x="1089994" y="1182897"/>
                      <a:pt x="1089456" y="1135556"/>
                      <a:pt x="1091607" y="1088644"/>
                    </a:cubicBezTo>
                    <a:cubicBezTo>
                      <a:pt x="1092575" y="1068248"/>
                      <a:pt x="1093973" y="1047959"/>
                      <a:pt x="1096339" y="1027777"/>
                    </a:cubicBezTo>
                    <a:cubicBezTo>
                      <a:pt x="1096769" y="1023913"/>
                      <a:pt x="1100318" y="1021122"/>
                      <a:pt x="1104297" y="1021551"/>
                    </a:cubicBezTo>
                    <a:cubicBezTo>
                      <a:pt x="1108168" y="1021981"/>
                      <a:pt x="1110964" y="1025416"/>
                      <a:pt x="1110534" y="1029388"/>
                    </a:cubicBezTo>
                    <a:cubicBezTo>
                      <a:pt x="1108491" y="1049247"/>
                      <a:pt x="1107415" y="1069214"/>
                      <a:pt x="1106878" y="1089181"/>
                    </a:cubicBezTo>
                    <a:cubicBezTo>
                      <a:pt x="1105372" y="1136307"/>
                      <a:pt x="1106555" y="1183755"/>
                      <a:pt x="1103867" y="1230560"/>
                    </a:cubicBezTo>
                    <a:cubicBezTo>
                      <a:pt x="1099242" y="1308388"/>
                      <a:pt x="1094188" y="1386215"/>
                      <a:pt x="1088166" y="1463936"/>
                    </a:cubicBezTo>
                    <a:close/>
                    <a:moveTo>
                      <a:pt x="1171510" y="1678312"/>
                    </a:moveTo>
                    <a:cubicBezTo>
                      <a:pt x="1172370" y="1681747"/>
                      <a:pt x="1183662" y="1722969"/>
                      <a:pt x="1185276" y="1739501"/>
                    </a:cubicBezTo>
                    <a:cubicBezTo>
                      <a:pt x="1185813" y="1744439"/>
                      <a:pt x="1185276" y="1747981"/>
                      <a:pt x="1184415" y="1749484"/>
                    </a:cubicBezTo>
                    <a:cubicBezTo>
                      <a:pt x="1183340" y="1751524"/>
                      <a:pt x="1181942" y="1752705"/>
                      <a:pt x="1180329" y="1753348"/>
                    </a:cubicBezTo>
                    <a:cubicBezTo>
                      <a:pt x="1176780" y="1754637"/>
                      <a:pt x="1172801" y="1752919"/>
                      <a:pt x="1171403" y="1749484"/>
                    </a:cubicBezTo>
                    <a:cubicBezTo>
                      <a:pt x="1170757" y="1747767"/>
                      <a:pt x="1170865" y="1745942"/>
                      <a:pt x="1171510" y="1744439"/>
                    </a:cubicBezTo>
                    <a:cubicBezTo>
                      <a:pt x="1171510" y="1744546"/>
                      <a:pt x="1171618" y="1744546"/>
                      <a:pt x="1171725" y="1744546"/>
                    </a:cubicBezTo>
                    <a:cubicBezTo>
                      <a:pt x="1172155" y="1744546"/>
                      <a:pt x="1172048" y="1744117"/>
                      <a:pt x="1171940" y="1743472"/>
                    </a:cubicBezTo>
                    <a:cubicBezTo>
                      <a:pt x="1171725" y="1742721"/>
                      <a:pt x="1171510" y="1741970"/>
                      <a:pt x="1171403" y="1741218"/>
                    </a:cubicBezTo>
                    <a:cubicBezTo>
                      <a:pt x="1169037" y="1725331"/>
                      <a:pt x="1156024" y="1686041"/>
                      <a:pt x="1155056" y="1682820"/>
                    </a:cubicBezTo>
                    <a:cubicBezTo>
                      <a:pt x="1147959" y="1658238"/>
                      <a:pt x="1140108" y="1633762"/>
                      <a:pt x="1132258" y="1609286"/>
                    </a:cubicBezTo>
                    <a:cubicBezTo>
                      <a:pt x="1126988" y="1592969"/>
                      <a:pt x="1121719" y="1576760"/>
                      <a:pt x="1116341" y="1560550"/>
                    </a:cubicBezTo>
                    <a:cubicBezTo>
                      <a:pt x="1107200" y="1533498"/>
                      <a:pt x="1097737" y="1506661"/>
                      <a:pt x="1087198" y="1480146"/>
                    </a:cubicBezTo>
                    <a:cubicBezTo>
                      <a:pt x="1085692" y="1476496"/>
                      <a:pt x="1087305" y="1472309"/>
                      <a:pt x="1090962" y="1470806"/>
                    </a:cubicBezTo>
                    <a:cubicBezTo>
                      <a:pt x="1094618" y="1469303"/>
                      <a:pt x="1098812" y="1471021"/>
                      <a:pt x="1100318" y="1474564"/>
                    </a:cubicBezTo>
                    <a:cubicBezTo>
                      <a:pt x="1115159" y="1507413"/>
                      <a:pt x="1129031" y="1540690"/>
                      <a:pt x="1140968" y="1574720"/>
                    </a:cubicBezTo>
                    <a:cubicBezTo>
                      <a:pt x="1145808" y="1588353"/>
                      <a:pt x="1150325" y="1602094"/>
                      <a:pt x="1154411" y="1615835"/>
                    </a:cubicBezTo>
                    <a:cubicBezTo>
                      <a:pt x="1160756" y="1636553"/>
                      <a:pt x="1166241" y="1657486"/>
                      <a:pt x="1171510" y="1678312"/>
                    </a:cubicBezTo>
                    <a:close/>
                    <a:moveTo>
                      <a:pt x="1238186" y="1451269"/>
                    </a:moveTo>
                    <a:cubicBezTo>
                      <a:pt x="1253672" y="1488197"/>
                      <a:pt x="1267975" y="1525769"/>
                      <a:pt x="1287332" y="1560550"/>
                    </a:cubicBezTo>
                    <a:cubicBezTo>
                      <a:pt x="1289268" y="1563878"/>
                      <a:pt x="1288192" y="1568065"/>
                      <a:pt x="1284859" y="1569889"/>
                    </a:cubicBezTo>
                    <a:cubicBezTo>
                      <a:pt x="1281633" y="1571822"/>
                      <a:pt x="1277438" y="1570748"/>
                      <a:pt x="1275610" y="1567420"/>
                    </a:cubicBezTo>
                    <a:cubicBezTo>
                      <a:pt x="1251091" y="1527272"/>
                      <a:pt x="1232809" y="1483259"/>
                      <a:pt x="1213021" y="1440319"/>
                    </a:cubicBezTo>
                    <a:cubicBezTo>
                      <a:pt x="1207859" y="1429048"/>
                      <a:pt x="1202590" y="1417883"/>
                      <a:pt x="1196997" y="1406827"/>
                    </a:cubicBezTo>
                    <a:cubicBezTo>
                      <a:pt x="1188824" y="1390295"/>
                      <a:pt x="1180006" y="1374085"/>
                      <a:pt x="1170005" y="1358734"/>
                    </a:cubicBezTo>
                    <a:cubicBezTo>
                      <a:pt x="1152798" y="1332111"/>
                      <a:pt x="1132150" y="1307529"/>
                      <a:pt x="1104404" y="1286918"/>
                    </a:cubicBezTo>
                    <a:cubicBezTo>
                      <a:pt x="1101286" y="1284556"/>
                      <a:pt x="1100533" y="1280155"/>
                      <a:pt x="1102791" y="1276934"/>
                    </a:cubicBezTo>
                    <a:cubicBezTo>
                      <a:pt x="1105049" y="1273714"/>
                      <a:pt x="1109566" y="1273070"/>
                      <a:pt x="1112793" y="1275324"/>
                    </a:cubicBezTo>
                    <a:cubicBezTo>
                      <a:pt x="1153121" y="1303020"/>
                      <a:pt x="1181404" y="1338445"/>
                      <a:pt x="1203450" y="1377627"/>
                    </a:cubicBezTo>
                    <a:cubicBezTo>
                      <a:pt x="1216678" y="1401244"/>
                      <a:pt x="1227647" y="1426149"/>
                      <a:pt x="1238186" y="1451269"/>
                    </a:cubicBezTo>
                    <a:close/>
                    <a:moveTo>
                      <a:pt x="1308410" y="1330931"/>
                    </a:moveTo>
                    <a:cubicBezTo>
                      <a:pt x="1311529" y="1333185"/>
                      <a:pt x="1312282" y="1337372"/>
                      <a:pt x="1310024" y="1340485"/>
                    </a:cubicBezTo>
                    <a:cubicBezTo>
                      <a:pt x="1307873" y="1343491"/>
                      <a:pt x="1303571" y="1344242"/>
                      <a:pt x="1300560" y="1342095"/>
                    </a:cubicBezTo>
                    <a:cubicBezTo>
                      <a:pt x="1293570" y="1337479"/>
                      <a:pt x="1286902" y="1329213"/>
                      <a:pt x="1280557" y="1319337"/>
                    </a:cubicBezTo>
                    <a:cubicBezTo>
                      <a:pt x="1268835" y="1300873"/>
                      <a:pt x="1258296" y="1276505"/>
                      <a:pt x="1249155" y="1264052"/>
                    </a:cubicBezTo>
                    <a:cubicBezTo>
                      <a:pt x="1238616" y="1249453"/>
                      <a:pt x="1227324" y="1235712"/>
                      <a:pt x="1215817" y="1222079"/>
                    </a:cubicBezTo>
                    <a:cubicBezTo>
                      <a:pt x="1207967" y="1213062"/>
                      <a:pt x="1200116" y="1204045"/>
                      <a:pt x="1192158" y="1195242"/>
                    </a:cubicBezTo>
                    <a:cubicBezTo>
                      <a:pt x="1171940" y="1173128"/>
                      <a:pt x="1150862" y="1151873"/>
                      <a:pt x="1128816" y="1131155"/>
                    </a:cubicBezTo>
                    <a:cubicBezTo>
                      <a:pt x="1125913" y="1128578"/>
                      <a:pt x="1125698" y="1124069"/>
                      <a:pt x="1128278" y="1121064"/>
                    </a:cubicBezTo>
                    <a:cubicBezTo>
                      <a:pt x="1130860" y="1118165"/>
                      <a:pt x="1135376" y="1117951"/>
                      <a:pt x="1138387" y="1120527"/>
                    </a:cubicBezTo>
                    <a:cubicBezTo>
                      <a:pt x="1155164" y="1134805"/>
                      <a:pt x="1171618" y="1149296"/>
                      <a:pt x="1187426" y="1164433"/>
                    </a:cubicBezTo>
                    <a:cubicBezTo>
                      <a:pt x="1198073" y="1174631"/>
                      <a:pt x="1208397" y="1185044"/>
                      <a:pt x="1218291" y="1195886"/>
                    </a:cubicBezTo>
                    <a:cubicBezTo>
                      <a:pt x="1226571" y="1204903"/>
                      <a:pt x="1234530" y="1214242"/>
                      <a:pt x="1242165" y="1223904"/>
                    </a:cubicBezTo>
                    <a:cubicBezTo>
                      <a:pt x="1249800" y="1233458"/>
                      <a:pt x="1257006" y="1243441"/>
                      <a:pt x="1263888" y="1253640"/>
                    </a:cubicBezTo>
                    <a:cubicBezTo>
                      <a:pt x="1272814" y="1266844"/>
                      <a:pt x="1282493" y="1292071"/>
                      <a:pt x="1293570" y="1311501"/>
                    </a:cubicBezTo>
                    <a:cubicBezTo>
                      <a:pt x="1298301" y="1319659"/>
                      <a:pt x="1303033" y="1326851"/>
                      <a:pt x="1308410" y="1330931"/>
                    </a:cubicBezTo>
                    <a:close/>
                    <a:moveTo>
                      <a:pt x="919433" y="1420889"/>
                    </a:moveTo>
                    <a:cubicBezTo>
                      <a:pt x="901044" y="1441286"/>
                      <a:pt x="883299" y="1462111"/>
                      <a:pt x="867061" y="1484118"/>
                    </a:cubicBezTo>
                    <a:cubicBezTo>
                      <a:pt x="864802" y="1487338"/>
                      <a:pt x="860393" y="1488090"/>
                      <a:pt x="857167" y="1485835"/>
                    </a:cubicBezTo>
                    <a:cubicBezTo>
                      <a:pt x="853940" y="1483581"/>
                      <a:pt x="853188" y="1479072"/>
                      <a:pt x="855446" y="1475852"/>
                    </a:cubicBezTo>
                    <a:cubicBezTo>
                      <a:pt x="874911" y="1446975"/>
                      <a:pt x="896419" y="1419494"/>
                      <a:pt x="919541" y="1393300"/>
                    </a:cubicBezTo>
                    <a:cubicBezTo>
                      <a:pt x="928682" y="1382888"/>
                      <a:pt x="938145" y="1372582"/>
                      <a:pt x="947932" y="1362706"/>
                    </a:cubicBezTo>
                    <a:cubicBezTo>
                      <a:pt x="962557" y="1347784"/>
                      <a:pt x="977721" y="1333400"/>
                      <a:pt x="992991" y="1319337"/>
                    </a:cubicBezTo>
                    <a:cubicBezTo>
                      <a:pt x="999874" y="1313004"/>
                      <a:pt x="1006972" y="1306777"/>
                      <a:pt x="1014069" y="1300766"/>
                    </a:cubicBezTo>
                    <a:cubicBezTo>
                      <a:pt x="1024716" y="1291641"/>
                      <a:pt x="1035578" y="1282946"/>
                      <a:pt x="1046440" y="1274143"/>
                    </a:cubicBezTo>
                    <a:cubicBezTo>
                      <a:pt x="1049666" y="1271567"/>
                      <a:pt x="1055043" y="1269098"/>
                      <a:pt x="1060528" y="1266736"/>
                    </a:cubicBezTo>
                    <a:cubicBezTo>
                      <a:pt x="1063323" y="1265555"/>
                      <a:pt x="1067195" y="1263516"/>
                      <a:pt x="1069346" y="1262335"/>
                    </a:cubicBezTo>
                    <a:cubicBezTo>
                      <a:pt x="1068808" y="1260188"/>
                      <a:pt x="1069346" y="1257934"/>
                      <a:pt x="1070959" y="1256108"/>
                    </a:cubicBezTo>
                    <a:cubicBezTo>
                      <a:pt x="1073540" y="1253425"/>
                      <a:pt x="1077842" y="1253210"/>
                      <a:pt x="1080638" y="1255787"/>
                    </a:cubicBezTo>
                    <a:cubicBezTo>
                      <a:pt x="1082896" y="1257826"/>
                      <a:pt x="1083864" y="1259973"/>
                      <a:pt x="1084186" y="1262013"/>
                    </a:cubicBezTo>
                    <a:cubicBezTo>
                      <a:pt x="1084832" y="1265233"/>
                      <a:pt x="1083649" y="1268668"/>
                      <a:pt x="1080423" y="1271889"/>
                    </a:cubicBezTo>
                    <a:cubicBezTo>
                      <a:pt x="1077949" y="1274143"/>
                      <a:pt x="1073755" y="1276505"/>
                      <a:pt x="1069131" y="1278759"/>
                    </a:cubicBezTo>
                    <a:cubicBezTo>
                      <a:pt x="1064399" y="1281121"/>
                      <a:pt x="1059130" y="1283375"/>
                      <a:pt x="1056333" y="1285951"/>
                    </a:cubicBezTo>
                    <a:cubicBezTo>
                      <a:pt x="1047622" y="1293466"/>
                      <a:pt x="1039019" y="1301195"/>
                      <a:pt x="1030523" y="1308924"/>
                    </a:cubicBezTo>
                    <a:cubicBezTo>
                      <a:pt x="1022028" y="1316546"/>
                      <a:pt x="1013639" y="1324383"/>
                      <a:pt x="1005466" y="1332434"/>
                    </a:cubicBezTo>
                    <a:cubicBezTo>
                      <a:pt x="990626" y="1346711"/>
                      <a:pt x="976215" y="1361418"/>
                      <a:pt x="961804" y="1376125"/>
                    </a:cubicBezTo>
                    <a:cubicBezTo>
                      <a:pt x="947394" y="1390831"/>
                      <a:pt x="933198" y="1405646"/>
                      <a:pt x="919433" y="1420889"/>
                    </a:cubicBezTo>
                    <a:close/>
                    <a:moveTo>
                      <a:pt x="1029448" y="1714810"/>
                    </a:moveTo>
                    <a:lnTo>
                      <a:pt x="1007617" y="1746156"/>
                    </a:lnTo>
                    <a:cubicBezTo>
                      <a:pt x="1004606" y="1750343"/>
                      <a:pt x="1001595" y="1754422"/>
                      <a:pt x="998584" y="1758501"/>
                    </a:cubicBezTo>
                    <a:cubicBezTo>
                      <a:pt x="994820" y="1763332"/>
                      <a:pt x="991056" y="1768055"/>
                      <a:pt x="987292" y="1772886"/>
                    </a:cubicBezTo>
                    <a:cubicBezTo>
                      <a:pt x="981700" y="1780078"/>
                      <a:pt x="976000" y="1787271"/>
                      <a:pt x="970515" y="1794571"/>
                    </a:cubicBezTo>
                    <a:cubicBezTo>
                      <a:pt x="968364" y="1797898"/>
                      <a:pt x="963955" y="1798865"/>
                      <a:pt x="960622" y="1796718"/>
                    </a:cubicBezTo>
                    <a:cubicBezTo>
                      <a:pt x="957288" y="1794571"/>
                      <a:pt x="956427" y="1790169"/>
                      <a:pt x="958471" y="1786841"/>
                    </a:cubicBezTo>
                    <a:cubicBezTo>
                      <a:pt x="964923" y="1775570"/>
                      <a:pt x="971483" y="1764405"/>
                      <a:pt x="978688" y="1753563"/>
                    </a:cubicBezTo>
                    <a:cubicBezTo>
                      <a:pt x="981592" y="1749269"/>
                      <a:pt x="984496" y="1744975"/>
                      <a:pt x="987614" y="1740896"/>
                    </a:cubicBezTo>
                    <a:cubicBezTo>
                      <a:pt x="992239" y="1734670"/>
                      <a:pt x="997293" y="1728766"/>
                      <a:pt x="1002240" y="1722862"/>
                    </a:cubicBezTo>
                    <a:lnTo>
                      <a:pt x="1017296" y="1705578"/>
                    </a:lnTo>
                    <a:cubicBezTo>
                      <a:pt x="1017511" y="1705364"/>
                      <a:pt x="1021597" y="1702465"/>
                      <a:pt x="1023426" y="1700211"/>
                    </a:cubicBezTo>
                    <a:lnTo>
                      <a:pt x="1023533" y="1699459"/>
                    </a:lnTo>
                    <a:cubicBezTo>
                      <a:pt x="1023533" y="1699567"/>
                      <a:pt x="1023533" y="1699674"/>
                      <a:pt x="1023533" y="1699782"/>
                    </a:cubicBezTo>
                    <a:cubicBezTo>
                      <a:pt x="1023533" y="1699889"/>
                      <a:pt x="1023533" y="1700104"/>
                      <a:pt x="1023533" y="1700211"/>
                    </a:cubicBezTo>
                    <a:cubicBezTo>
                      <a:pt x="1024286" y="1699138"/>
                      <a:pt x="1024716" y="1698279"/>
                      <a:pt x="1023963" y="1697742"/>
                    </a:cubicBezTo>
                    <a:cubicBezTo>
                      <a:pt x="1025361" y="1694199"/>
                      <a:pt x="1029340" y="1692482"/>
                      <a:pt x="1032782" y="1693877"/>
                    </a:cubicBezTo>
                    <a:cubicBezTo>
                      <a:pt x="1035255" y="1694629"/>
                      <a:pt x="1037191" y="1696776"/>
                      <a:pt x="1037191" y="1700962"/>
                    </a:cubicBezTo>
                    <a:cubicBezTo>
                      <a:pt x="1037191" y="1701606"/>
                      <a:pt x="1036761" y="1703002"/>
                      <a:pt x="1035793" y="1704934"/>
                    </a:cubicBezTo>
                    <a:cubicBezTo>
                      <a:pt x="1034287" y="1707725"/>
                      <a:pt x="1029663" y="1714488"/>
                      <a:pt x="1029448" y="1714810"/>
                    </a:cubicBezTo>
                    <a:close/>
                    <a:moveTo>
                      <a:pt x="991378" y="772609"/>
                    </a:moveTo>
                    <a:lnTo>
                      <a:pt x="991056" y="772180"/>
                    </a:lnTo>
                    <a:cubicBezTo>
                      <a:pt x="991916" y="772072"/>
                      <a:pt x="992561" y="772287"/>
                      <a:pt x="992239" y="772824"/>
                    </a:cubicBezTo>
                    <a:lnTo>
                      <a:pt x="991378" y="772609"/>
                    </a:lnTo>
                    <a:close/>
                    <a:moveTo>
                      <a:pt x="711018" y="396351"/>
                    </a:moveTo>
                    <a:cubicBezTo>
                      <a:pt x="711018" y="396351"/>
                      <a:pt x="711018" y="396351"/>
                      <a:pt x="711018" y="396351"/>
                    </a:cubicBezTo>
                    <a:lnTo>
                      <a:pt x="711126" y="396674"/>
                    </a:lnTo>
                    <a:lnTo>
                      <a:pt x="711018" y="396351"/>
                    </a:lnTo>
                    <a:close/>
                    <a:moveTo>
                      <a:pt x="626813" y="334089"/>
                    </a:moveTo>
                    <a:cubicBezTo>
                      <a:pt x="653483" y="348474"/>
                      <a:pt x="677358" y="361463"/>
                      <a:pt x="694672" y="371124"/>
                    </a:cubicBezTo>
                    <a:cubicBezTo>
                      <a:pt x="671550" y="336880"/>
                      <a:pt x="648429" y="302636"/>
                      <a:pt x="624555" y="268821"/>
                    </a:cubicBezTo>
                    <a:cubicBezTo>
                      <a:pt x="573365" y="196038"/>
                      <a:pt x="520347" y="124759"/>
                      <a:pt x="463243" y="57880"/>
                    </a:cubicBezTo>
                    <a:cubicBezTo>
                      <a:pt x="460661" y="54875"/>
                      <a:pt x="460984" y="50366"/>
                      <a:pt x="463888" y="47790"/>
                    </a:cubicBezTo>
                    <a:cubicBezTo>
                      <a:pt x="466899" y="45213"/>
                      <a:pt x="471416" y="45535"/>
                      <a:pt x="473997" y="48541"/>
                    </a:cubicBezTo>
                    <a:cubicBezTo>
                      <a:pt x="532499" y="114883"/>
                      <a:pt x="587130" y="185518"/>
                      <a:pt x="639503" y="258301"/>
                    </a:cubicBezTo>
                    <a:cubicBezTo>
                      <a:pt x="658645" y="284923"/>
                      <a:pt x="677142" y="312297"/>
                      <a:pt x="695747" y="339349"/>
                    </a:cubicBezTo>
                    <a:cubicBezTo>
                      <a:pt x="691876" y="323569"/>
                      <a:pt x="686929" y="306178"/>
                      <a:pt x="680584" y="286748"/>
                    </a:cubicBezTo>
                    <a:cubicBezTo>
                      <a:pt x="676067" y="272793"/>
                      <a:pt x="671013" y="258515"/>
                      <a:pt x="666065" y="244238"/>
                    </a:cubicBezTo>
                    <a:lnTo>
                      <a:pt x="641224" y="173388"/>
                    </a:lnTo>
                    <a:cubicBezTo>
                      <a:pt x="628211" y="136460"/>
                      <a:pt x="618425" y="109837"/>
                      <a:pt x="618425" y="109837"/>
                    </a:cubicBezTo>
                    <a:cubicBezTo>
                      <a:pt x="616919" y="106187"/>
                      <a:pt x="618640" y="102001"/>
                      <a:pt x="622296" y="100498"/>
                    </a:cubicBezTo>
                    <a:cubicBezTo>
                      <a:pt x="625953" y="98995"/>
                      <a:pt x="630147" y="100820"/>
                      <a:pt x="631545" y="104362"/>
                    </a:cubicBezTo>
                    <a:cubicBezTo>
                      <a:pt x="631545" y="104362"/>
                      <a:pt x="649397" y="144189"/>
                      <a:pt x="668539" y="194321"/>
                    </a:cubicBezTo>
                    <a:cubicBezTo>
                      <a:pt x="672303" y="204089"/>
                      <a:pt x="676067" y="214288"/>
                      <a:pt x="679724" y="224701"/>
                    </a:cubicBezTo>
                    <a:cubicBezTo>
                      <a:pt x="683165" y="234899"/>
                      <a:pt x="686606" y="245204"/>
                      <a:pt x="689832" y="255510"/>
                    </a:cubicBezTo>
                    <a:cubicBezTo>
                      <a:pt x="702522" y="296302"/>
                      <a:pt x="712416" y="336129"/>
                      <a:pt x="714567" y="361785"/>
                    </a:cubicBezTo>
                    <a:cubicBezTo>
                      <a:pt x="714674" y="362858"/>
                      <a:pt x="713169" y="362966"/>
                      <a:pt x="712846" y="363932"/>
                    </a:cubicBezTo>
                    <a:cubicBezTo>
                      <a:pt x="718761" y="372627"/>
                      <a:pt x="724891" y="381108"/>
                      <a:pt x="730805" y="389803"/>
                    </a:cubicBezTo>
                    <a:cubicBezTo>
                      <a:pt x="751561" y="420612"/>
                      <a:pt x="771886" y="451207"/>
                      <a:pt x="792319" y="482123"/>
                    </a:cubicBezTo>
                    <a:cubicBezTo>
                      <a:pt x="791997" y="472891"/>
                      <a:pt x="791566" y="460009"/>
                      <a:pt x="791351" y="453354"/>
                    </a:cubicBezTo>
                    <a:cubicBezTo>
                      <a:pt x="791029" y="443370"/>
                      <a:pt x="790491" y="433387"/>
                      <a:pt x="789738" y="423403"/>
                    </a:cubicBezTo>
                    <a:cubicBezTo>
                      <a:pt x="788770" y="408374"/>
                      <a:pt x="787480" y="393453"/>
                      <a:pt x="786082" y="378531"/>
                    </a:cubicBezTo>
                    <a:cubicBezTo>
                      <a:pt x="784576" y="361248"/>
                      <a:pt x="782425" y="343643"/>
                      <a:pt x="780059" y="326038"/>
                    </a:cubicBezTo>
                    <a:cubicBezTo>
                      <a:pt x="777694" y="308648"/>
                      <a:pt x="775005" y="291257"/>
                      <a:pt x="771994" y="273866"/>
                    </a:cubicBezTo>
                    <a:cubicBezTo>
                      <a:pt x="765757" y="238871"/>
                      <a:pt x="757906" y="204089"/>
                      <a:pt x="747367" y="171241"/>
                    </a:cubicBezTo>
                    <a:cubicBezTo>
                      <a:pt x="746077" y="167484"/>
                      <a:pt x="748120" y="163512"/>
                      <a:pt x="751776" y="162223"/>
                    </a:cubicBezTo>
                    <a:cubicBezTo>
                      <a:pt x="755540" y="160935"/>
                      <a:pt x="759627" y="162868"/>
                      <a:pt x="760917" y="166625"/>
                    </a:cubicBezTo>
                    <a:cubicBezTo>
                      <a:pt x="772962" y="199796"/>
                      <a:pt x="782856" y="234791"/>
                      <a:pt x="790169" y="270324"/>
                    </a:cubicBezTo>
                    <a:cubicBezTo>
                      <a:pt x="793825" y="288036"/>
                      <a:pt x="796836" y="305749"/>
                      <a:pt x="799202" y="323461"/>
                    </a:cubicBezTo>
                    <a:cubicBezTo>
                      <a:pt x="801568" y="341496"/>
                      <a:pt x="803073" y="359424"/>
                      <a:pt x="804256" y="377029"/>
                    </a:cubicBezTo>
                    <a:cubicBezTo>
                      <a:pt x="805117" y="389696"/>
                      <a:pt x="805762" y="402363"/>
                      <a:pt x="806300" y="415030"/>
                    </a:cubicBezTo>
                    <a:cubicBezTo>
                      <a:pt x="806730" y="427697"/>
                      <a:pt x="806945" y="440364"/>
                      <a:pt x="806945" y="453139"/>
                    </a:cubicBezTo>
                    <a:cubicBezTo>
                      <a:pt x="806837" y="460761"/>
                      <a:pt x="806407" y="477937"/>
                      <a:pt x="806514" y="486417"/>
                    </a:cubicBezTo>
                    <a:cubicBezTo>
                      <a:pt x="806945" y="487490"/>
                      <a:pt x="807267" y="488779"/>
                      <a:pt x="807160" y="490067"/>
                    </a:cubicBezTo>
                    <a:cubicBezTo>
                      <a:pt x="806730" y="495327"/>
                      <a:pt x="804256" y="496937"/>
                      <a:pt x="802643" y="497689"/>
                    </a:cubicBezTo>
                    <a:cubicBezTo>
                      <a:pt x="822861" y="528283"/>
                      <a:pt x="843294" y="559200"/>
                      <a:pt x="863727" y="589365"/>
                    </a:cubicBezTo>
                    <a:cubicBezTo>
                      <a:pt x="870394" y="599241"/>
                      <a:pt x="877169" y="609117"/>
                      <a:pt x="884052" y="618886"/>
                    </a:cubicBezTo>
                    <a:cubicBezTo>
                      <a:pt x="891365" y="629406"/>
                      <a:pt x="898785" y="639819"/>
                      <a:pt x="906206" y="650339"/>
                    </a:cubicBezTo>
                    <a:cubicBezTo>
                      <a:pt x="906851" y="625326"/>
                      <a:pt x="908249" y="570901"/>
                      <a:pt x="909109" y="511000"/>
                    </a:cubicBezTo>
                    <a:cubicBezTo>
                      <a:pt x="909217" y="497474"/>
                      <a:pt x="909432" y="483733"/>
                      <a:pt x="909647" y="469993"/>
                    </a:cubicBezTo>
                    <a:cubicBezTo>
                      <a:pt x="910077" y="449060"/>
                      <a:pt x="910400" y="428234"/>
                      <a:pt x="910615" y="408482"/>
                    </a:cubicBezTo>
                    <a:cubicBezTo>
                      <a:pt x="910937" y="362429"/>
                      <a:pt x="910292" y="322066"/>
                      <a:pt x="906421" y="299952"/>
                    </a:cubicBezTo>
                    <a:cubicBezTo>
                      <a:pt x="905668" y="296088"/>
                      <a:pt x="908141" y="292331"/>
                      <a:pt x="912013" y="291579"/>
                    </a:cubicBezTo>
                    <a:cubicBezTo>
                      <a:pt x="915884" y="290828"/>
                      <a:pt x="919648" y="293404"/>
                      <a:pt x="920401" y="297268"/>
                    </a:cubicBezTo>
                    <a:cubicBezTo>
                      <a:pt x="924487" y="316162"/>
                      <a:pt x="927069" y="348367"/>
                      <a:pt x="928359" y="386261"/>
                    </a:cubicBezTo>
                    <a:cubicBezTo>
                      <a:pt x="928897" y="404832"/>
                      <a:pt x="929327" y="424799"/>
                      <a:pt x="929219" y="445195"/>
                    </a:cubicBezTo>
                    <a:cubicBezTo>
                      <a:pt x="929112" y="474716"/>
                      <a:pt x="928251" y="505096"/>
                      <a:pt x="927069" y="533543"/>
                    </a:cubicBezTo>
                    <a:cubicBezTo>
                      <a:pt x="924165" y="606004"/>
                      <a:pt x="919433" y="665690"/>
                      <a:pt x="919433" y="665690"/>
                    </a:cubicBezTo>
                    <a:cubicBezTo>
                      <a:pt x="919433" y="666441"/>
                      <a:pt x="918250" y="666334"/>
                      <a:pt x="917928" y="667085"/>
                    </a:cubicBezTo>
                    <a:cubicBezTo>
                      <a:pt x="934382" y="690272"/>
                      <a:pt x="950943" y="713353"/>
                      <a:pt x="966966" y="736755"/>
                    </a:cubicBezTo>
                    <a:cubicBezTo>
                      <a:pt x="967182" y="737184"/>
                      <a:pt x="968364" y="738902"/>
                      <a:pt x="969440" y="740727"/>
                    </a:cubicBezTo>
                    <a:cubicBezTo>
                      <a:pt x="972881" y="725376"/>
                      <a:pt x="978366" y="701652"/>
                      <a:pt x="982667" y="681363"/>
                    </a:cubicBezTo>
                    <a:cubicBezTo>
                      <a:pt x="985141" y="669447"/>
                      <a:pt x="987184" y="658927"/>
                      <a:pt x="987937" y="652486"/>
                    </a:cubicBezTo>
                    <a:cubicBezTo>
                      <a:pt x="989980" y="635310"/>
                      <a:pt x="990948" y="612552"/>
                      <a:pt x="991593" y="587218"/>
                    </a:cubicBezTo>
                    <a:cubicBezTo>
                      <a:pt x="992131" y="566392"/>
                      <a:pt x="992346" y="543849"/>
                      <a:pt x="992346" y="521306"/>
                    </a:cubicBezTo>
                    <a:cubicBezTo>
                      <a:pt x="992454" y="471281"/>
                      <a:pt x="991486" y="421257"/>
                      <a:pt x="988798" y="389481"/>
                    </a:cubicBezTo>
                    <a:cubicBezTo>
                      <a:pt x="988475" y="385509"/>
                      <a:pt x="991271" y="382074"/>
                      <a:pt x="995250" y="381644"/>
                    </a:cubicBezTo>
                    <a:cubicBezTo>
                      <a:pt x="999121" y="381215"/>
                      <a:pt x="1002670" y="384114"/>
                      <a:pt x="1002993" y="387978"/>
                    </a:cubicBezTo>
                    <a:cubicBezTo>
                      <a:pt x="1005896" y="412132"/>
                      <a:pt x="1008585" y="446698"/>
                      <a:pt x="1010090" y="483841"/>
                    </a:cubicBezTo>
                    <a:cubicBezTo>
                      <a:pt x="1010951" y="504774"/>
                      <a:pt x="1011489" y="526566"/>
                      <a:pt x="1011489" y="547821"/>
                    </a:cubicBezTo>
                    <a:cubicBezTo>
                      <a:pt x="1011489" y="562420"/>
                      <a:pt x="1011166" y="576805"/>
                      <a:pt x="1010628" y="590438"/>
                    </a:cubicBezTo>
                    <a:cubicBezTo>
                      <a:pt x="1009553" y="615343"/>
                      <a:pt x="1007725" y="637779"/>
                      <a:pt x="1005251" y="654740"/>
                    </a:cubicBezTo>
                    <a:cubicBezTo>
                      <a:pt x="1004283" y="661503"/>
                      <a:pt x="1001810" y="672560"/>
                      <a:pt x="998691" y="685012"/>
                    </a:cubicBezTo>
                    <a:cubicBezTo>
                      <a:pt x="992561" y="709703"/>
                      <a:pt x="983958" y="740082"/>
                      <a:pt x="980732" y="753179"/>
                    </a:cubicBezTo>
                    <a:cubicBezTo>
                      <a:pt x="980516" y="754252"/>
                      <a:pt x="979011" y="753823"/>
                      <a:pt x="978366" y="754682"/>
                    </a:cubicBezTo>
                    <a:cubicBezTo>
                      <a:pt x="982775" y="761338"/>
                      <a:pt x="987507" y="768208"/>
                      <a:pt x="990840" y="771858"/>
                    </a:cubicBezTo>
                    <a:cubicBezTo>
                      <a:pt x="990948" y="771965"/>
                      <a:pt x="991056" y="772072"/>
                      <a:pt x="991056" y="772180"/>
                    </a:cubicBezTo>
                    <a:cubicBezTo>
                      <a:pt x="990195" y="772180"/>
                      <a:pt x="989012" y="772395"/>
                      <a:pt x="988260" y="772502"/>
                    </a:cubicBezTo>
                    <a:cubicBezTo>
                      <a:pt x="989335" y="772287"/>
                      <a:pt x="990411" y="772395"/>
                      <a:pt x="991378" y="772609"/>
                    </a:cubicBezTo>
                    <a:cubicBezTo>
                      <a:pt x="991701" y="773038"/>
                      <a:pt x="991916" y="773253"/>
                      <a:pt x="992131" y="773038"/>
                    </a:cubicBezTo>
                    <a:cubicBezTo>
                      <a:pt x="992131" y="773038"/>
                      <a:pt x="992131" y="772931"/>
                      <a:pt x="992239" y="772824"/>
                    </a:cubicBezTo>
                    <a:cubicBezTo>
                      <a:pt x="994174" y="773683"/>
                      <a:pt x="995680" y="775293"/>
                      <a:pt x="996325" y="777440"/>
                    </a:cubicBezTo>
                    <a:cubicBezTo>
                      <a:pt x="997293" y="781090"/>
                      <a:pt x="995142" y="784847"/>
                      <a:pt x="991486" y="785813"/>
                    </a:cubicBezTo>
                    <a:cubicBezTo>
                      <a:pt x="989980" y="786242"/>
                      <a:pt x="988045" y="786242"/>
                      <a:pt x="985786" y="785169"/>
                    </a:cubicBezTo>
                    <a:cubicBezTo>
                      <a:pt x="984496" y="784525"/>
                      <a:pt x="982775" y="783237"/>
                      <a:pt x="980839" y="781305"/>
                    </a:cubicBezTo>
                    <a:cubicBezTo>
                      <a:pt x="972881" y="773038"/>
                      <a:pt x="957825" y="749207"/>
                      <a:pt x="955460" y="745665"/>
                    </a:cubicBezTo>
                    <a:cubicBezTo>
                      <a:pt x="954061" y="745772"/>
                      <a:pt x="952878" y="747382"/>
                      <a:pt x="951588" y="746631"/>
                    </a:cubicBezTo>
                    <a:cubicBezTo>
                      <a:pt x="951481" y="746524"/>
                      <a:pt x="951265" y="746416"/>
                      <a:pt x="951050" y="746201"/>
                    </a:cubicBezTo>
                    <a:cubicBezTo>
                      <a:pt x="944275" y="748778"/>
                      <a:pt x="934166" y="753716"/>
                      <a:pt x="928574" y="755004"/>
                    </a:cubicBezTo>
                    <a:cubicBezTo>
                      <a:pt x="918035" y="757258"/>
                      <a:pt x="907389" y="759405"/>
                      <a:pt x="896634" y="761230"/>
                    </a:cubicBezTo>
                    <a:cubicBezTo>
                      <a:pt x="885880" y="763162"/>
                      <a:pt x="875018" y="764558"/>
                      <a:pt x="864049" y="765632"/>
                    </a:cubicBezTo>
                    <a:cubicBezTo>
                      <a:pt x="849209" y="767027"/>
                      <a:pt x="834368" y="767671"/>
                      <a:pt x="819527" y="767242"/>
                    </a:cubicBezTo>
                    <a:cubicBezTo>
                      <a:pt x="804686" y="766705"/>
                      <a:pt x="789846" y="765309"/>
                      <a:pt x="775220" y="763162"/>
                    </a:cubicBezTo>
                    <a:cubicBezTo>
                      <a:pt x="746077" y="758761"/>
                      <a:pt x="717363" y="751139"/>
                      <a:pt x="689402" y="741478"/>
                    </a:cubicBezTo>
                    <a:cubicBezTo>
                      <a:pt x="685746" y="740297"/>
                      <a:pt x="683595" y="736325"/>
                      <a:pt x="684778" y="732568"/>
                    </a:cubicBezTo>
                    <a:cubicBezTo>
                      <a:pt x="685961" y="728811"/>
                      <a:pt x="690047" y="726771"/>
                      <a:pt x="693811" y="727952"/>
                    </a:cubicBezTo>
                    <a:cubicBezTo>
                      <a:pt x="721234" y="735896"/>
                      <a:pt x="749303" y="741478"/>
                      <a:pt x="777694" y="744806"/>
                    </a:cubicBezTo>
                    <a:cubicBezTo>
                      <a:pt x="791782" y="746416"/>
                      <a:pt x="805977" y="747490"/>
                      <a:pt x="820173" y="747919"/>
                    </a:cubicBezTo>
                    <a:cubicBezTo>
                      <a:pt x="834261" y="748348"/>
                      <a:pt x="848456" y="748348"/>
                      <a:pt x="862651" y="747382"/>
                    </a:cubicBezTo>
                    <a:cubicBezTo>
                      <a:pt x="873190" y="746845"/>
                      <a:pt x="883622" y="745772"/>
                      <a:pt x="894161" y="744376"/>
                    </a:cubicBezTo>
                    <a:cubicBezTo>
                      <a:pt x="904700" y="743088"/>
                      <a:pt x="915239" y="741478"/>
                      <a:pt x="925671" y="739761"/>
                    </a:cubicBezTo>
                    <a:cubicBezTo>
                      <a:pt x="930725" y="738902"/>
                      <a:pt x="939866" y="735037"/>
                      <a:pt x="946211" y="732998"/>
                    </a:cubicBezTo>
                    <a:cubicBezTo>
                      <a:pt x="931800" y="712816"/>
                      <a:pt x="917175" y="692849"/>
                      <a:pt x="902442" y="672882"/>
                    </a:cubicBezTo>
                    <a:cubicBezTo>
                      <a:pt x="900829" y="673312"/>
                      <a:pt x="899968" y="673956"/>
                      <a:pt x="897710" y="674063"/>
                    </a:cubicBezTo>
                    <a:cubicBezTo>
                      <a:pt x="880611" y="674922"/>
                      <a:pt x="834798" y="666978"/>
                      <a:pt x="832110" y="666871"/>
                    </a:cubicBezTo>
                    <a:cubicBezTo>
                      <a:pt x="807052" y="664938"/>
                      <a:pt x="781995" y="662577"/>
                      <a:pt x="757153" y="658605"/>
                    </a:cubicBezTo>
                    <a:cubicBezTo>
                      <a:pt x="740484" y="655921"/>
                      <a:pt x="723923" y="652593"/>
                      <a:pt x="707577" y="648621"/>
                    </a:cubicBezTo>
                    <a:cubicBezTo>
                      <a:pt x="666711" y="638423"/>
                      <a:pt x="627028" y="623609"/>
                      <a:pt x="589496" y="603642"/>
                    </a:cubicBezTo>
                    <a:cubicBezTo>
                      <a:pt x="586055" y="601817"/>
                      <a:pt x="584657" y="597523"/>
                      <a:pt x="586378" y="594088"/>
                    </a:cubicBezTo>
                    <a:cubicBezTo>
                      <a:pt x="588206" y="590546"/>
                      <a:pt x="592507" y="589150"/>
                      <a:pt x="595948" y="590975"/>
                    </a:cubicBezTo>
                    <a:cubicBezTo>
                      <a:pt x="625630" y="605252"/>
                      <a:pt x="656602" y="615773"/>
                      <a:pt x="688219" y="624253"/>
                    </a:cubicBezTo>
                    <a:cubicBezTo>
                      <a:pt x="707146" y="629299"/>
                      <a:pt x="726396" y="633378"/>
                      <a:pt x="745754" y="637135"/>
                    </a:cubicBezTo>
                    <a:cubicBezTo>
                      <a:pt x="774790" y="642610"/>
                      <a:pt x="804149" y="647011"/>
                      <a:pt x="833615" y="650017"/>
                    </a:cubicBezTo>
                    <a:cubicBezTo>
                      <a:pt x="835981" y="650339"/>
                      <a:pt x="873943" y="658605"/>
                      <a:pt x="892763" y="659571"/>
                    </a:cubicBezTo>
                    <a:cubicBezTo>
                      <a:pt x="888784" y="654096"/>
                      <a:pt x="884805" y="648621"/>
                      <a:pt x="880826" y="643146"/>
                    </a:cubicBezTo>
                    <a:cubicBezTo>
                      <a:pt x="870179" y="628547"/>
                      <a:pt x="859640" y="613840"/>
                      <a:pt x="849424" y="599026"/>
                    </a:cubicBezTo>
                    <a:cubicBezTo>
                      <a:pt x="840067" y="585500"/>
                      <a:pt x="830712" y="571330"/>
                      <a:pt x="821355" y="557697"/>
                    </a:cubicBezTo>
                    <a:cubicBezTo>
                      <a:pt x="807375" y="554476"/>
                      <a:pt x="757261" y="542668"/>
                      <a:pt x="695854" y="521627"/>
                    </a:cubicBezTo>
                    <a:cubicBezTo>
                      <a:pt x="668432" y="512288"/>
                      <a:pt x="639073" y="501124"/>
                      <a:pt x="610789" y="488135"/>
                    </a:cubicBezTo>
                    <a:cubicBezTo>
                      <a:pt x="591970" y="479547"/>
                      <a:pt x="573580" y="470100"/>
                      <a:pt x="556374" y="460009"/>
                    </a:cubicBezTo>
                    <a:cubicBezTo>
                      <a:pt x="527337" y="443048"/>
                      <a:pt x="501527" y="424370"/>
                      <a:pt x="482385" y="404403"/>
                    </a:cubicBezTo>
                    <a:cubicBezTo>
                      <a:pt x="479589" y="401611"/>
                      <a:pt x="479696" y="397103"/>
                      <a:pt x="482493" y="394312"/>
                    </a:cubicBezTo>
                    <a:cubicBezTo>
                      <a:pt x="485288" y="391521"/>
                      <a:pt x="489805" y="391521"/>
                      <a:pt x="492601" y="394312"/>
                    </a:cubicBezTo>
                    <a:cubicBezTo>
                      <a:pt x="508517" y="409877"/>
                      <a:pt x="529058" y="424155"/>
                      <a:pt x="552072" y="437359"/>
                    </a:cubicBezTo>
                    <a:cubicBezTo>
                      <a:pt x="572827" y="449382"/>
                      <a:pt x="595519" y="460439"/>
                      <a:pt x="618640" y="470744"/>
                    </a:cubicBezTo>
                    <a:cubicBezTo>
                      <a:pt x="646600" y="483197"/>
                      <a:pt x="675207" y="494576"/>
                      <a:pt x="701984" y="504452"/>
                    </a:cubicBezTo>
                    <a:cubicBezTo>
                      <a:pt x="747690" y="521198"/>
                      <a:pt x="786297" y="533006"/>
                      <a:pt x="809096" y="539662"/>
                    </a:cubicBezTo>
                    <a:cubicBezTo>
                      <a:pt x="777586" y="493395"/>
                      <a:pt x="746184" y="447235"/>
                      <a:pt x="714674" y="400538"/>
                    </a:cubicBezTo>
                    <a:cubicBezTo>
                      <a:pt x="714567" y="400431"/>
                      <a:pt x="714567" y="400323"/>
                      <a:pt x="714459" y="400216"/>
                    </a:cubicBezTo>
                    <a:cubicBezTo>
                      <a:pt x="713384" y="399787"/>
                      <a:pt x="712416" y="398928"/>
                      <a:pt x="711771" y="397962"/>
                    </a:cubicBezTo>
                    <a:cubicBezTo>
                      <a:pt x="711771" y="397962"/>
                      <a:pt x="711878" y="397962"/>
                      <a:pt x="711878" y="397854"/>
                    </a:cubicBezTo>
                    <a:cubicBezTo>
                      <a:pt x="712308" y="397425"/>
                      <a:pt x="711878" y="396888"/>
                      <a:pt x="710910" y="396459"/>
                    </a:cubicBezTo>
                    <a:lnTo>
                      <a:pt x="710910" y="396244"/>
                    </a:lnTo>
                    <a:cubicBezTo>
                      <a:pt x="708975" y="395171"/>
                      <a:pt x="705211" y="393775"/>
                      <a:pt x="701984" y="392057"/>
                    </a:cubicBezTo>
                    <a:cubicBezTo>
                      <a:pt x="689510" y="385294"/>
                      <a:pt x="668216" y="375204"/>
                      <a:pt x="643159" y="362751"/>
                    </a:cubicBezTo>
                    <a:cubicBezTo>
                      <a:pt x="624877" y="353841"/>
                      <a:pt x="604552" y="343858"/>
                      <a:pt x="584119" y="333123"/>
                    </a:cubicBezTo>
                    <a:cubicBezTo>
                      <a:pt x="566697" y="323998"/>
                      <a:pt x="549168" y="314337"/>
                      <a:pt x="532607" y="304675"/>
                    </a:cubicBezTo>
                    <a:cubicBezTo>
                      <a:pt x="502280" y="287070"/>
                      <a:pt x="475395" y="269680"/>
                      <a:pt x="458296" y="255725"/>
                    </a:cubicBezTo>
                    <a:cubicBezTo>
                      <a:pt x="455177" y="253363"/>
                      <a:pt x="454639" y="248854"/>
                      <a:pt x="457005" y="245741"/>
                    </a:cubicBezTo>
                    <a:cubicBezTo>
                      <a:pt x="459479" y="242628"/>
                      <a:pt x="463888" y="242091"/>
                      <a:pt x="467007" y="244453"/>
                    </a:cubicBezTo>
                    <a:cubicBezTo>
                      <a:pt x="482815" y="256154"/>
                      <a:pt x="506904" y="269895"/>
                      <a:pt x="533897" y="284601"/>
                    </a:cubicBezTo>
                    <a:cubicBezTo>
                      <a:pt x="548738" y="292652"/>
                      <a:pt x="564546" y="300918"/>
                      <a:pt x="580247" y="309291"/>
                    </a:cubicBezTo>
                    <a:cubicBezTo>
                      <a:pt x="596164" y="317665"/>
                      <a:pt x="611865" y="326038"/>
                      <a:pt x="626813" y="334089"/>
                    </a:cubicBezTo>
                    <a:close/>
                    <a:moveTo>
                      <a:pt x="1123224" y="831007"/>
                    </a:moveTo>
                    <a:cubicBezTo>
                      <a:pt x="1123547" y="830041"/>
                      <a:pt x="1123762" y="829182"/>
                      <a:pt x="1123762" y="828216"/>
                    </a:cubicBezTo>
                    <a:cubicBezTo>
                      <a:pt x="1124730" y="827679"/>
                      <a:pt x="1125913" y="827142"/>
                      <a:pt x="1126665" y="826606"/>
                    </a:cubicBezTo>
                    <a:cubicBezTo>
                      <a:pt x="1128816" y="825103"/>
                      <a:pt x="1130644" y="823493"/>
                      <a:pt x="1131827" y="822097"/>
                    </a:cubicBezTo>
                    <a:lnTo>
                      <a:pt x="1148281" y="800949"/>
                    </a:lnTo>
                    <a:lnTo>
                      <a:pt x="1195062" y="736862"/>
                    </a:lnTo>
                    <a:cubicBezTo>
                      <a:pt x="1201622" y="728167"/>
                      <a:pt x="1208397" y="719686"/>
                      <a:pt x="1214957" y="710991"/>
                    </a:cubicBezTo>
                    <a:cubicBezTo>
                      <a:pt x="1222592" y="713997"/>
                      <a:pt x="1240982" y="719042"/>
                      <a:pt x="1243885" y="719364"/>
                    </a:cubicBezTo>
                    <a:cubicBezTo>
                      <a:pt x="1256253" y="720438"/>
                      <a:pt x="1268620" y="721296"/>
                      <a:pt x="1280987" y="721833"/>
                    </a:cubicBezTo>
                    <a:cubicBezTo>
                      <a:pt x="1293462" y="722477"/>
                      <a:pt x="1305829" y="722692"/>
                      <a:pt x="1318304" y="722585"/>
                    </a:cubicBezTo>
                    <a:cubicBezTo>
                      <a:pt x="1340995" y="722262"/>
                      <a:pt x="1364440" y="721404"/>
                      <a:pt x="1387883" y="718828"/>
                    </a:cubicBezTo>
                    <a:cubicBezTo>
                      <a:pt x="1403370" y="717110"/>
                      <a:pt x="1418748" y="714748"/>
                      <a:pt x="1434019" y="711528"/>
                    </a:cubicBezTo>
                    <a:cubicBezTo>
                      <a:pt x="1472734" y="703584"/>
                      <a:pt x="1510373" y="690917"/>
                      <a:pt x="1544034" y="672345"/>
                    </a:cubicBezTo>
                    <a:cubicBezTo>
                      <a:pt x="1547475" y="670413"/>
                      <a:pt x="1548765" y="666119"/>
                      <a:pt x="1546937" y="662684"/>
                    </a:cubicBezTo>
                    <a:cubicBezTo>
                      <a:pt x="1545109" y="659249"/>
                      <a:pt x="1540807" y="657853"/>
                      <a:pt x="1537258" y="659678"/>
                    </a:cubicBezTo>
                    <a:cubicBezTo>
                      <a:pt x="1510911" y="672989"/>
                      <a:pt x="1482197" y="682222"/>
                      <a:pt x="1452623" y="688770"/>
                    </a:cubicBezTo>
                    <a:cubicBezTo>
                      <a:pt x="1430577" y="693708"/>
                      <a:pt x="1408101" y="697143"/>
                      <a:pt x="1385733" y="699612"/>
                    </a:cubicBezTo>
                    <a:cubicBezTo>
                      <a:pt x="1362826" y="702188"/>
                      <a:pt x="1340028" y="704013"/>
                      <a:pt x="1317874" y="704765"/>
                    </a:cubicBezTo>
                    <a:cubicBezTo>
                      <a:pt x="1305722" y="705194"/>
                      <a:pt x="1293570" y="705302"/>
                      <a:pt x="1281417" y="705194"/>
                    </a:cubicBezTo>
                    <a:cubicBezTo>
                      <a:pt x="1269265" y="705087"/>
                      <a:pt x="1257006" y="704765"/>
                      <a:pt x="1244853" y="704228"/>
                    </a:cubicBezTo>
                    <a:cubicBezTo>
                      <a:pt x="1242703" y="704228"/>
                      <a:pt x="1231411" y="701544"/>
                      <a:pt x="1223990" y="699290"/>
                    </a:cubicBezTo>
                    <a:cubicBezTo>
                      <a:pt x="1233346" y="687159"/>
                      <a:pt x="1242595" y="674815"/>
                      <a:pt x="1252059" y="662792"/>
                    </a:cubicBezTo>
                    <a:cubicBezTo>
                      <a:pt x="1260662" y="651842"/>
                      <a:pt x="1269373" y="640999"/>
                      <a:pt x="1278084" y="630050"/>
                    </a:cubicBezTo>
                    <a:cubicBezTo>
                      <a:pt x="1280450" y="630587"/>
                      <a:pt x="1282923" y="631553"/>
                      <a:pt x="1284751" y="629728"/>
                    </a:cubicBezTo>
                    <a:cubicBezTo>
                      <a:pt x="1285289" y="629084"/>
                      <a:pt x="1285719" y="628440"/>
                      <a:pt x="1285934" y="627796"/>
                    </a:cubicBezTo>
                    <a:cubicBezTo>
                      <a:pt x="1288838" y="627581"/>
                      <a:pt x="1292924" y="627903"/>
                      <a:pt x="1294538" y="627366"/>
                    </a:cubicBezTo>
                    <a:lnTo>
                      <a:pt x="1321315" y="619315"/>
                    </a:lnTo>
                    <a:cubicBezTo>
                      <a:pt x="1337446" y="614377"/>
                      <a:pt x="1353470" y="609439"/>
                      <a:pt x="1369601" y="604501"/>
                    </a:cubicBezTo>
                    <a:cubicBezTo>
                      <a:pt x="1380248" y="601066"/>
                      <a:pt x="1391002" y="597631"/>
                      <a:pt x="1401649" y="594196"/>
                    </a:cubicBezTo>
                    <a:cubicBezTo>
                      <a:pt x="1425523" y="586144"/>
                      <a:pt x="1453268" y="578630"/>
                      <a:pt x="1481767" y="569720"/>
                    </a:cubicBezTo>
                    <a:cubicBezTo>
                      <a:pt x="1508437" y="561454"/>
                      <a:pt x="1535752" y="552007"/>
                      <a:pt x="1561670" y="541058"/>
                    </a:cubicBezTo>
                    <a:cubicBezTo>
                      <a:pt x="1599310" y="525170"/>
                      <a:pt x="1633830" y="505633"/>
                      <a:pt x="1658780" y="480727"/>
                    </a:cubicBezTo>
                    <a:cubicBezTo>
                      <a:pt x="1661576" y="477937"/>
                      <a:pt x="1661684" y="473428"/>
                      <a:pt x="1658888" y="470637"/>
                    </a:cubicBezTo>
                    <a:cubicBezTo>
                      <a:pt x="1656199" y="467846"/>
                      <a:pt x="1651682" y="467738"/>
                      <a:pt x="1648886" y="470422"/>
                    </a:cubicBezTo>
                    <a:cubicBezTo>
                      <a:pt x="1624367" y="493287"/>
                      <a:pt x="1590814" y="510141"/>
                      <a:pt x="1554787" y="524419"/>
                    </a:cubicBezTo>
                    <a:cubicBezTo>
                      <a:pt x="1529085" y="534509"/>
                      <a:pt x="1502092" y="543097"/>
                      <a:pt x="1476067" y="551256"/>
                    </a:cubicBezTo>
                    <a:cubicBezTo>
                      <a:pt x="1447246" y="560273"/>
                      <a:pt x="1419716" y="568861"/>
                      <a:pt x="1395842" y="577342"/>
                    </a:cubicBezTo>
                    <a:lnTo>
                      <a:pt x="1316583" y="604823"/>
                    </a:lnTo>
                    <a:lnTo>
                      <a:pt x="1291204" y="613518"/>
                    </a:lnTo>
                    <a:cubicBezTo>
                      <a:pt x="1307335" y="593336"/>
                      <a:pt x="1323251" y="573048"/>
                      <a:pt x="1339382" y="552866"/>
                    </a:cubicBezTo>
                    <a:cubicBezTo>
                      <a:pt x="1367558" y="517226"/>
                      <a:pt x="1394981" y="481264"/>
                      <a:pt x="1422404" y="445195"/>
                    </a:cubicBezTo>
                    <a:cubicBezTo>
                      <a:pt x="1425093" y="444766"/>
                      <a:pt x="1428534" y="444444"/>
                      <a:pt x="1429825" y="444122"/>
                    </a:cubicBezTo>
                    <a:lnTo>
                      <a:pt x="1451548" y="436607"/>
                    </a:lnTo>
                    <a:cubicBezTo>
                      <a:pt x="1461549" y="432957"/>
                      <a:pt x="1471443" y="429200"/>
                      <a:pt x="1481337" y="425228"/>
                    </a:cubicBezTo>
                    <a:cubicBezTo>
                      <a:pt x="1491231" y="421257"/>
                      <a:pt x="1501017" y="417177"/>
                      <a:pt x="1510803" y="412883"/>
                    </a:cubicBezTo>
                    <a:cubicBezTo>
                      <a:pt x="1529408" y="404724"/>
                      <a:pt x="1548228" y="396674"/>
                      <a:pt x="1566832" y="387871"/>
                    </a:cubicBezTo>
                    <a:cubicBezTo>
                      <a:pt x="1579092" y="382074"/>
                      <a:pt x="1591352" y="375955"/>
                      <a:pt x="1603504" y="369621"/>
                    </a:cubicBezTo>
                    <a:cubicBezTo>
                      <a:pt x="1634045" y="353627"/>
                      <a:pt x="1663727" y="336236"/>
                      <a:pt x="1691903" y="317235"/>
                    </a:cubicBezTo>
                    <a:cubicBezTo>
                      <a:pt x="1695129" y="315088"/>
                      <a:pt x="1696097" y="310687"/>
                      <a:pt x="1693946" y="307359"/>
                    </a:cubicBezTo>
                    <a:cubicBezTo>
                      <a:pt x="1691795" y="304031"/>
                      <a:pt x="1687386" y="303173"/>
                      <a:pt x="1684160" y="305212"/>
                    </a:cubicBezTo>
                    <a:cubicBezTo>
                      <a:pt x="1661362" y="319275"/>
                      <a:pt x="1637487" y="331835"/>
                      <a:pt x="1613182" y="343965"/>
                    </a:cubicBezTo>
                    <a:cubicBezTo>
                      <a:pt x="1595115" y="353090"/>
                      <a:pt x="1576726" y="361785"/>
                      <a:pt x="1558444" y="370373"/>
                    </a:cubicBezTo>
                    <a:cubicBezTo>
                      <a:pt x="1540054" y="379176"/>
                      <a:pt x="1521665" y="388086"/>
                      <a:pt x="1503383" y="396566"/>
                    </a:cubicBezTo>
                    <a:cubicBezTo>
                      <a:pt x="1493919" y="401075"/>
                      <a:pt x="1484348" y="405476"/>
                      <a:pt x="1474777" y="409770"/>
                    </a:cubicBezTo>
                    <a:cubicBezTo>
                      <a:pt x="1465205" y="414064"/>
                      <a:pt x="1455527" y="418251"/>
                      <a:pt x="1445848" y="422330"/>
                    </a:cubicBezTo>
                    <a:lnTo>
                      <a:pt x="1437460" y="425657"/>
                    </a:lnTo>
                    <a:cubicBezTo>
                      <a:pt x="1443698" y="417392"/>
                      <a:pt x="1450257" y="409341"/>
                      <a:pt x="1456495" y="401075"/>
                    </a:cubicBezTo>
                    <a:cubicBezTo>
                      <a:pt x="1483273" y="365542"/>
                      <a:pt x="1510158" y="330117"/>
                      <a:pt x="1536828" y="294478"/>
                    </a:cubicBezTo>
                    <a:cubicBezTo>
                      <a:pt x="1537689" y="295873"/>
                      <a:pt x="1541775" y="301670"/>
                      <a:pt x="1548120" y="296946"/>
                    </a:cubicBezTo>
                    <a:cubicBezTo>
                      <a:pt x="1548873" y="296517"/>
                      <a:pt x="1549411" y="295980"/>
                      <a:pt x="1549841" y="295336"/>
                    </a:cubicBezTo>
                    <a:cubicBezTo>
                      <a:pt x="1553928" y="292116"/>
                      <a:pt x="1562854" y="285675"/>
                      <a:pt x="1566725" y="282776"/>
                    </a:cubicBezTo>
                    <a:lnTo>
                      <a:pt x="1601245" y="259159"/>
                    </a:lnTo>
                    <a:cubicBezTo>
                      <a:pt x="1609849" y="253041"/>
                      <a:pt x="1618452" y="246922"/>
                      <a:pt x="1626733" y="240588"/>
                    </a:cubicBezTo>
                    <a:cubicBezTo>
                      <a:pt x="1635014" y="234147"/>
                      <a:pt x="1643186" y="227492"/>
                      <a:pt x="1651145" y="220621"/>
                    </a:cubicBezTo>
                    <a:cubicBezTo>
                      <a:pt x="1666953" y="206773"/>
                      <a:pt x="1682009" y="192174"/>
                      <a:pt x="1696742" y="176930"/>
                    </a:cubicBezTo>
                    <a:cubicBezTo>
                      <a:pt x="1699538" y="174139"/>
                      <a:pt x="1699538" y="169631"/>
                      <a:pt x="1696850" y="166839"/>
                    </a:cubicBezTo>
                    <a:cubicBezTo>
                      <a:pt x="1694053" y="164049"/>
                      <a:pt x="1689537" y="163941"/>
                      <a:pt x="1686741" y="166732"/>
                    </a:cubicBezTo>
                    <a:cubicBezTo>
                      <a:pt x="1674481" y="177896"/>
                      <a:pt x="1661791" y="188309"/>
                      <a:pt x="1648886" y="198615"/>
                    </a:cubicBezTo>
                    <a:cubicBezTo>
                      <a:pt x="1639315" y="206344"/>
                      <a:pt x="1629529" y="213858"/>
                      <a:pt x="1619743" y="221588"/>
                    </a:cubicBezTo>
                    <a:cubicBezTo>
                      <a:pt x="1609956" y="229102"/>
                      <a:pt x="1600385" y="236938"/>
                      <a:pt x="1590384" y="244453"/>
                    </a:cubicBezTo>
                    <a:cubicBezTo>
                      <a:pt x="1583824" y="249605"/>
                      <a:pt x="1577049" y="254544"/>
                      <a:pt x="1570381" y="259696"/>
                    </a:cubicBezTo>
                    <a:cubicBezTo>
                      <a:pt x="1565757" y="263239"/>
                      <a:pt x="1561348" y="266781"/>
                      <a:pt x="1556939" y="270538"/>
                    </a:cubicBezTo>
                    <a:cubicBezTo>
                      <a:pt x="1555541" y="271719"/>
                      <a:pt x="1553067" y="273866"/>
                      <a:pt x="1550809" y="275798"/>
                    </a:cubicBezTo>
                    <a:cubicBezTo>
                      <a:pt x="1576834" y="241018"/>
                      <a:pt x="1602751" y="206022"/>
                      <a:pt x="1629314" y="171670"/>
                    </a:cubicBezTo>
                    <a:cubicBezTo>
                      <a:pt x="1670932" y="117674"/>
                      <a:pt x="1713196" y="64106"/>
                      <a:pt x="1757396" y="11720"/>
                    </a:cubicBezTo>
                    <a:cubicBezTo>
                      <a:pt x="1759977" y="8822"/>
                      <a:pt x="1759546" y="4313"/>
                      <a:pt x="1756643" y="1737"/>
                    </a:cubicBezTo>
                    <a:cubicBezTo>
                      <a:pt x="1753631" y="-840"/>
                      <a:pt x="1749115" y="-517"/>
                      <a:pt x="1746534" y="2488"/>
                    </a:cubicBezTo>
                    <a:cubicBezTo>
                      <a:pt x="1701474" y="54445"/>
                      <a:pt x="1658027" y="107368"/>
                      <a:pt x="1615764" y="161150"/>
                    </a:cubicBezTo>
                    <a:cubicBezTo>
                      <a:pt x="1588126" y="196253"/>
                      <a:pt x="1561455" y="232108"/>
                      <a:pt x="1534355" y="267533"/>
                    </a:cubicBezTo>
                    <a:cubicBezTo>
                      <a:pt x="1536936" y="255617"/>
                      <a:pt x="1539087" y="243809"/>
                      <a:pt x="1541452" y="235972"/>
                    </a:cubicBezTo>
                    <a:cubicBezTo>
                      <a:pt x="1545324" y="222017"/>
                      <a:pt x="1549626" y="208169"/>
                      <a:pt x="1553712" y="194321"/>
                    </a:cubicBezTo>
                    <a:cubicBezTo>
                      <a:pt x="1557906" y="180580"/>
                      <a:pt x="1561993" y="166732"/>
                      <a:pt x="1566510" y="152992"/>
                    </a:cubicBezTo>
                    <a:cubicBezTo>
                      <a:pt x="1572424" y="134635"/>
                      <a:pt x="1578662" y="116493"/>
                      <a:pt x="1585867" y="98673"/>
                    </a:cubicBezTo>
                    <a:cubicBezTo>
                      <a:pt x="1587480" y="95023"/>
                      <a:pt x="1585867" y="90836"/>
                      <a:pt x="1582211" y="89226"/>
                    </a:cubicBezTo>
                    <a:cubicBezTo>
                      <a:pt x="1578662" y="87616"/>
                      <a:pt x="1574467" y="89333"/>
                      <a:pt x="1572854" y="92876"/>
                    </a:cubicBezTo>
                    <a:cubicBezTo>
                      <a:pt x="1562208" y="115097"/>
                      <a:pt x="1552637" y="137748"/>
                      <a:pt x="1544463" y="160828"/>
                    </a:cubicBezTo>
                    <a:cubicBezTo>
                      <a:pt x="1541130" y="170060"/>
                      <a:pt x="1538011" y="179399"/>
                      <a:pt x="1535215" y="188846"/>
                    </a:cubicBezTo>
                    <a:cubicBezTo>
                      <a:pt x="1531021" y="202909"/>
                      <a:pt x="1527472" y="217186"/>
                      <a:pt x="1523924" y="231356"/>
                    </a:cubicBezTo>
                    <a:cubicBezTo>
                      <a:pt x="1521235" y="243379"/>
                      <a:pt x="1519729" y="264205"/>
                      <a:pt x="1515643" y="281059"/>
                    </a:cubicBezTo>
                    <a:cubicBezTo>
                      <a:pt x="1513922" y="287929"/>
                      <a:pt x="1511878" y="294155"/>
                      <a:pt x="1508760" y="298342"/>
                    </a:cubicBezTo>
                    <a:cubicBezTo>
                      <a:pt x="1508222" y="299093"/>
                      <a:pt x="1509298" y="299845"/>
                      <a:pt x="1509083" y="300704"/>
                    </a:cubicBezTo>
                    <a:cubicBezTo>
                      <a:pt x="1486606" y="330332"/>
                      <a:pt x="1463592" y="359745"/>
                      <a:pt x="1441224" y="389481"/>
                    </a:cubicBezTo>
                    <a:cubicBezTo>
                      <a:pt x="1432943" y="400323"/>
                      <a:pt x="1424555" y="411166"/>
                      <a:pt x="1416382" y="422115"/>
                    </a:cubicBezTo>
                    <a:cubicBezTo>
                      <a:pt x="1417242" y="409448"/>
                      <a:pt x="1417995" y="396888"/>
                      <a:pt x="1418748" y="384221"/>
                    </a:cubicBezTo>
                    <a:cubicBezTo>
                      <a:pt x="1419393" y="374560"/>
                      <a:pt x="1420146" y="364898"/>
                      <a:pt x="1421221" y="355237"/>
                    </a:cubicBezTo>
                    <a:cubicBezTo>
                      <a:pt x="1423264" y="333874"/>
                      <a:pt x="1426383" y="312727"/>
                      <a:pt x="1429825" y="291901"/>
                    </a:cubicBezTo>
                    <a:cubicBezTo>
                      <a:pt x="1432298" y="277838"/>
                      <a:pt x="1434879" y="263883"/>
                      <a:pt x="1437783" y="250035"/>
                    </a:cubicBezTo>
                    <a:cubicBezTo>
                      <a:pt x="1445096" y="215469"/>
                      <a:pt x="1454344" y="181332"/>
                      <a:pt x="1466496" y="147302"/>
                    </a:cubicBezTo>
                    <a:cubicBezTo>
                      <a:pt x="1467894" y="143652"/>
                      <a:pt x="1466066" y="139466"/>
                      <a:pt x="1462410" y="138070"/>
                    </a:cubicBezTo>
                    <a:cubicBezTo>
                      <a:pt x="1458753" y="136675"/>
                      <a:pt x="1454559" y="138607"/>
                      <a:pt x="1453161" y="142256"/>
                    </a:cubicBezTo>
                    <a:cubicBezTo>
                      <a:pt x="1439288" y="176394"/>
                      <a:pt x="1427889" y="210745"/>
                      <a:pt x="1419500" y="245955"/>
                    </a:cubicBezTo>
                    <a:cubicBezTo>
                      <a:pt x="1416059" y="260018"/>
                      <a:pt x="1413156" y="274296"/>
                      <a:pt x="1410790" y="288681"/>
                    </a:cubicBezTo>
                    <a:cubicBezTo>
                      <a:pt x="1407348" y="310150"/>
                      <a:pt x="1405090" y="331835"/>
                      <a:pt x="1403477" y="353734"/>
                    </a:cubicBezTo>
                    <a:cubicBezTo>
                      <a:pt x="1402832" y="363610"/>
                      <a:pt x="1402401" y="373594"/>
                      <a:pt x="1402079" y="383470"/>
                    </a:cubicBezTo>
                    <a:cubicBezTo>
                      <a:pt x="1401649" y="398177"/>
                      <a:pt x="1401541" y="412776"/>
                      <a:pt x="1401219" y="427483"/>
                    </a:cubicBezTo>
                    <a:cubicBezTo>
                      <a:pt x="1401219" y="429522"/>
                      <a:pt x="1401541" y="431669"/>
                      <a:pt x="1402079" y="433816"/>
                    </a:cubicBezTo>
                    <a:cubicBezTo>
                      <a:pt x="1402509" y="435427"/>
                      <a:pt x="1403154" y="437037"/>
                      <a:pt x="1403692" y="438647"/>
                    </a:cubicBezTo>
                    <a:cubicBezTo>
                      <a:pt x="1377667" y="472999"/>
                      <a:pt x="1351750" y="507565"/>
                      <a:pt x="1325187" y="541594"/>
                    </a:cubicBezTo>
                    <a:cubicBezTo>
                      <a:pt x="1308303" y="563386"/>
                      <a:pt x="1291419" y="585071"/>
                      <a:pt x="1274535" y="606755"/>
                    </a:cubicBezTo>
                    <a:cubicBezTo>
                      <a:pt x="1272384" y="600851"/>
                      <a:pt x="1270233" y="595269"/>
                      <a:pt x="1269803" y="593444"/>
                    </a:cubicBezTo>
                    <a:cubicBezTo>
                      <a:pt x="1266899" y="579489"/>
                      <a:pt x="1264749" y="565319"/>
                      <a:pt x="1263135" y="551149"/>
                    </a:cubicBezTo>
                    <a:cubicBezTo>
                      <a:pt x="1261522" y="536979"/>
                      <a:pt x="1260662" y="522701"/>
                      <a:pt x="1260447" y="508424"/>
                    </a:cubicBezTo>
                    <a:cubicBezTo>
                      <a:pt x="1260124" y="491999"/>
                      <a:pt x="1260985" y="475467"/>
                      <a:pt x="1262490" y="458936"/>
                    </a:cubicBezTo>
                    <a:cubicBezTo>
                      <a:pt x="1263996" y="442404"/>
                      <a:pt x="1266254" y="425980"/>
                      <a:pt x="1268943" y="409555"/>
                    </a:cubicBezTo>
                    <a:cubicBezTo>
                      <a:pt x="1272276" y="389803"/>
                      <a:pt x="1276255" y="370051"/>
                      <a:pt x="1280665" y="350514"/>
                    </a:cubicBezTo>
                    <a:cubicBezTo>
                      <a:pt x="1287547" y="320778"/>
                      <a:pt x="1295290" y="291257"/>
                      <a:pt x="1303033" y="262380"/>
                    </a:cubicBezTo>
                    <a:cubicBezTo>
                      <a:pt x="1304109" y="258623"/>
                      <a:pt x="1301850" y="254651"/>
                      <a:pt x="1298086" y="253578"/>
                    </a:cubicBezTo>
                    <a:cubicBezTo>
                      <a:pt x="1294323" y="252504"/>
                      <a:pt x="1290343" y="254651"/>
                      <a:pt x="1289268" y="258515"/>
                    </a:cubicBezTo>
                    <a:cubicBezTo>
                      <a:pt x="1280342" y="287178"/>
                      <a:pt x="1271201" y="316591"/>
                      <a:pt x="1263458" y="346327"/>
                    </a:cubicBezTo>
                    <a:cubicBezTo>
                      <a:pt x="1258296" y="366187"/>
                      <a:pt x="1253672" y="386153"/>
                      <a:pt x="1250015" y="406227"/>
                    </a:cubicBezTo>
                    <a:cubicBezTo>
                      <a:pt x="1247004" y="423189"/>
                      <a:pt x="1244746" y="440257"/>
                      <a:pt x="1243456" y="457326"/>
                    </a:cubicBezTo>
                    <a:cubicBezTo>
                      <a:pt x="1242057" y="474609"/>
                      <a:pt x="1241842" y="491785"/>
                      <a:pt x="1242487" y="508960"/>
                    </a:cubicBezTo>
                    <a:cubicBezTo>
                      <a:pt x="1243240" y="523775"/>
                      <a:pt x="1244638" y="538481"/>
                      <a:pt x="1246682" y="553188"/>
                    </a:cubicBezTo>
                    <a:cubicBezTo>
                      <a:pt x="1248833" y="567895"/>
                      <a:pt x="1251736" y="582494"/>
                      <a:pt x="1255285" y="596772"/>
                    </a:cubicBezTo>
                    <a:cubicBezTo>
                      <a:pt x="1256145" y="599778"/>
                      <a:pt x="1262168" y="612659"/>
                      <a:pt x="1264211" y="620066"/>
                    </a:cubicBezTo>
                    <a:cubicBezTo>
                      <a:pt x="1255823" y="630909"/>
                      <a:pt x="1247327" y="641751"/>
                      <a:pt x="1238938" y="652593"/>
                    </a:cubicBezTo>
                    <a:cubicBezTo>
                      <a:pt x="1224420" y="671594"/>
                      <a:pt x="1210118" y="690809"/>
                      <a:pt x="1195922" y="710025"/>
                    </a:cubicBezTo>
                    <a:cubicBezTo>
                      <a:pt x="1195815" y="709810"/>
                      <a:pt x="1195707" y="709488"/>
                      <a:pt x="1195492" y="709273"/>
                    </a:cubicBezTo>
                    <a:cubicBezTo>
                      <a:pt x="1195492" y="706590"/>
                      <a:pt x="1195815" y="702940"/>
                      <a:pt x="1195492" y="701437"/>
                    </a:cubicBezTo>
                    <a:cubicBezTo>
                      <a:pt x="1194524" y="696177"/>
                      <a:pt x="1193556" y="691024"/>
                      <a:pt x="1192481" y="685872"/>
                    </a:cubicBezTo>
                    <a:cubicBezTo>
                      <a:pt x="1191728" y="682329"/>
                      <a:pt x="1190975" y="678786"/>
                      <a:pt x="1190007" y="675351"/>
                    </a:cubicBezTo>
                    <a:cubicBezTo>
                      <a:pt x="1185813" y="659142"/>
                      <a:pt x="1181512" y="643039"/>
                      <a:pt x="1177532" y="626829"/>
                    </a:cubicBezTo>
                    <a:cubicBezTo>
                      <a:pt x="1174952" y="616202"/>
                      <a:pt x="1172478" y="605467"/>
                      <a:pt x="1170435" y="594625"/>
                    </a:cubicBezTo>
                    <a:cubicBezTo>
                      <a:pt x="1165918" y="572726"/>
                      <a:pt x="1162692" y="549002"/>
                      <a:pt x="1160433" y="524741"/>
                    </a:cubicBezTo>
                    <a:cubicBezTo>
                      <a:pt x="1158175" y="501553"/>
                      <a:pt x="1157100" y="477937"/>
                      <a:pt x="1157745" y="454427"/>
                    </a:cubicBezTo>
                    <a:cubicBezTo>
                      <a:pt x="1158605" y="422437"/>
                      <a:pt x="1162692" y="390984"/>
                      <a:pt x="1171725" y="362537"/>
                    </a:cubicBezTo>
                    <a:cubicBezTo>
                      <a:pt x="1173016" y="358779"/>
                      <a:pt x="1170972" y="354807"/>
                      <a:pt x="1167316" y="353519"/>
                    </a:cubicBezTo>
                    <a:cubicBezTo>
                      <a:pt x="1163552" y="352231"/>
                      <a:pt x="1159465" y="354271"/>
                      <a:pt x="1158282" y="357921"/>
                    </a:cubicBezTo>
                    <a:cubicBezTo>
                      <a:pt x="1145055" y="394527"/>
                      <a:pt x="1139248" y="436178"/>
                      <a:pt x="1139033" y="478044"/>
                    </a:cubicBezTo>
                    <a:cubicBezTo>
                      <a:pt x="1138925" y="494253"/>
                      <a:pt x="1139678" y="510570"/>
                      <a:pt x="1141184" y="526566"/>
                    </a:cubicBezTo>
                    <a:cubicBezTo>
                      <a:pt x="1143442" y="551578"/>
                      <a:pt x="1147743" y="575839"/>
                      <a:pt x="1152690" y="598275"/>
                    </a:cubicBezTo>
                    <a:cubicBezTo>
                      <a:pt x="1155164" y="609332"/>
                      <a:pt x="1157960" y="620281"/>
                      <a:pt x="1160971" y="631231"/>
                    </a:cubicBezTo>
                    <a:cubicBezTo>
                      <a:pt x="1165488" y="647333"/>
                      <a:pt x="1170435" y="663435"/>
                      <a:pt x="1175381" y="679430"/>
                    </a:cubicBezTo>
                    <a:lnTo>
                      <a:pt x="1181619" y="704335"/>
                    </a:lnTo>
                    <a:cubicBezTo>
                      <a:pt x="1182157" y="706805"/>
                      <a:pt x="1182694" y="713138"/>
                      <a:pt x="1183017" y="714748"/>
                    </a:cubicBezTo>
                    <a:cubicBezTo>
                      <a:pt x="1183340" y="716681"/>
                      <a:pt x="1184092" y="717754"/>
                      <a:pt x="1184415" y="718076"/>
                    </a:cubicBezTo>
                    <a:cubicBezTo>
                      <a:pt x="1185491" y="719579"/>
                      <a:pt x="1186889" y="720223"/>
                      <a:pt x="1188071" y="720438"/>
                    </a:cubicBezTo>
                    <a:cubicBezTo>
                      <a:pt x="1186351" y="722799"/>
                      <a:pt x="1184523" y="725161"/>
                      <a:pt x="1182694" y="727630"/>
                    </a:cubicBezTo>
                    <a:lnTo>
                      <a:pt x="1136882" y="792576"/>
                    </a:lnTo>
                    <a:lnTo>
                      <a:pt x="1121073" y="813509"/>
                    </a:lnTo>
                    <a:cubicBezTo>
                      <a:pt x="1119460" y="815441"/>
                      <a:pt x="1115266" y="817696"/>
                      <a:pt x="1113115" y="819628"/>
                    </a:cubicBezTo>
                    <a:cubicBezTo>
                      <a:pt x="1110104" y="822312"/>
                      <a:pt x="1109136" y="825318"/>
                      <a:pt x="1109244" y="827357"/>
                    </a:cubicBezTo>
                    <a:cubicBezTo>
                      <a:pt x="1109351" y="829826"/>
                      <a:pt x="1110319" y="832617"/>
                      <a:pt x="1114298" y="834442"/>
                    </a:cubicBezTo>
                    <a:cubicBezTo>
                      <a:pt x="1117632" y="835945"/>
                      <a:pt x="1121611" y="834442"/>
                      <a:pt x="1123224" y="831007"/>
                    </a:cubicBezTo>
                    <a:close/>
                    <a:moveTo>
                      <a:pt x="1195492" y="710132"/>
                    </a:moveTo>
                    <a:lnTo>
                      <a:pt x="1195599" y="710239"/>
                    </a:lnTo>
                    <a:cubicBezTo>
                      <a:pt x="1195599" y="710239"/>
                      <a:pt x="1195599" y="710239"/>
                      <a:pt x="1195599" y="710239"/>
                    </a:cubicBezTo>
                    <a:cubicBezTo>
                      <a:pt x="1195492" y="710239"/>
                      <a:pt x="1195492" y="710239"/>
                      <a:pt x="1195492" y="710132"/>
                    </a:cubicBezTo>
                    <a:close/>
                    <a:moveTo>
                      <a:pt x="1708679" y="142793"/>
                    </a:moveTo>
                    <a:lnTo>
                      <a:pt x="1708572" y="142901"/>
                    </a:lnTo>
                    <a:cubicBezTo>
                      <a:pt x="1708249" y="142686"/>
                      <a:pt x="1707819" y="142364"/>
                      <a:pt x="1708357" y="142579"/>
                    </a:cubicBezTo>
                    <a:cubicBezTo>
                      <a:pt x="1708464" y="142686"/>
                      <a:pt x="1708572" y="142686"/>
                      <a:pt x="1708679" y="142793"/>
                    </a:cubicBezTo>
                    <a:close/>
                    <a:moveTo>
                      <a:pt x="1708572" y="142901"/>
                    </a:moveTo>
                    <a:lnTo>
                      <a:pt x="1708572" y="143008"/>
                    </a:lnTo>
                    <a:lnTo>
                      <a:pt x="1708464" y="143008"/>
                    </a:lnTo>
                    <a:lnTo>
                      <a:pt x="1708572" y="142901"/>
                    </a:lnTo>
                    <a:close/>
                    <a:moveTo>
                      <a:pt x="1707712" y="151596"/>
                    </a:moveTo>
                    <a:cubicBezTo>
                      <a:pt x="1705883" y="148912"/>
                      <a:pt x="1706314" y="145262"/>
                      <a:pt x="1708572" y="143008"/>
                    </a:cubicBezTo>
                    <a:lnTo>
                      <a:pt x="1708787" y="142793"/>
                    </a:lnTo>
                    <a:cubicBezTo>
                      <a:pt x="1709002" y="142579"/>
                      <a:pt x="1709325" y="142364"/>
                      <a:pt x="1709540" y="142149"/>
                    </a:cubicBezTo>
                    <a:lnTo>
                      <a:pt x="1709432" y="141935"/>
                    </a:lnTo>
                    <a:cubicBezTo>
                      <a:pt x="1711905" y="139680"/>
                      <a:pt x="1715670" y="139358"/>
                      <a:pt x="1718466" y="141290"/>
                    </a:cubicBezTo>
                    <a:cubicBezTo>
                      <a:pt x="1721584" y="143545"/>
                      <a:pt x="1722337" y="148053"/>
                      <a:pt x="1720079" y="151274"/>
                    </a:cubicBezTo>
                    <a:cubicBezTo>
                      <a:pt x="1722229" y="153313"/>
                      <a:pt x="1718466" y="150415"/>
                      <a:pt x="1720294" y="152562"/>
                    </a:cubicBezTo>
                    <a:cubicBezTo>
                      <a:pt x="1721047" y="153421"/>
                      <a:pt x="1719541" y="152133"/>
                      <a:pt x="1720294" y="153099"/>
                    </a:cubicBezTo>
                    <a:cubicBezTo>
                      <a:pt x="1721369" y="154709"/>
                      <a:pt x="1719218" y="152562"/>
                      <a:pt x="1720079" y="154280"/>
                    </a:cubicBezTo>
                    <a:cubicBezTo>
                      <a:pt x="1720616" y="155139"/>
                      <a:pt x="1719864" y="154065"/>
                      <a:pt x="1719756" y="155031"/>
                    </a:cubicBezTo>
                    <a:cubicBezTo>
                      <a:pt x="1719756" y="155246"/>
                      <a:pt x="1719541" y="155353"/>
                      <a:pt x="1719433" y="155353"/>
                    </a:cubicBezTo>
                    <a:cubicBezTo>
                      <a:pt x="1718681" y="155461"/>
                      <a:pt x="1719218" y="155782"/>
                      <a:pt x="1718681" y="155246"/>
                    </a:cubicBezTo>
                    <a:cubicBezTo>
                      <a:pt x="1715562" y="152347"/>
                      <a:pt x="1720401" y="156749"/>
                      <a:pt x="1717175" y="153528"/>
                    </a:cubicBezTo>
                    <a:cubicBezTo>
                      <a:pt x="1714057" y="155568"/>
                      <a:pt x="1709862" y="154816"/>
                      <a:pt x="1707712" y="151596"/>
                    </a:cubicBezTo>
                    <a:close/>
                    <a:moveTo>
                      <a:pt x="1708787" y="142793"/>
                    </a:moveTo>
                    <a:lnTo>
                      <a:pt x="1708679" y="142793"/>
                    </a:lnTo>
                    <a:lnTo>
                      <a:pt x="1708787" y="142793"/>
                    </a:lnTo>
                    <a:lnTo>
                      <a:pt x="1708787" y="142793"/>
                    </a:lnTo>
                    <a:close/>
                    <a:moveTo>
                      <a:pt x="1709432" y="141935"/>
                    </a:moveTo>
                    <a:cubicBezTo>
                      <a:pt x="1709217" y="142149"/>
                      <a:pt x="1709002" y="142364"/>
                      <a:pt x="1708787" y="142686"/>
                    </a:cubicBezTo>
                    <a:cubicBezTo>
                      <a:pt x="1708357" y="142149"/>
                      <a:pt x="1706959" y="140969"/>
                      <a:pt x="1708034" y="141720"/>
                    </a:cubicBezTo>
                    <a:cubicBezTo>
                      <a:pt x="1709002" y="142256"/>
                      <a:pt x="1707066" y="140432"/>
                      <a:pt x="1708034" y="141076"/>
                    </a:cubicBezTo>
                    <a:cubicBezTo>
                      <a:pt x="1708572" y="141505"/>
                      <a:pt x="1707389" y="140324"/>
                      <a:pt x="1708034" y="140646"/>
                    </a:cubicBezTo>
                    <a:cubicBezTo>
                      <a:pt x="1708787" y="141076"/>
                      <a:pt x="1707604" y="140217"/>
                      <a:pt x="1708249" y="139680"/>
                    </a:cubicBezTo>
                    <a:cubicBezTo>
                      <a:pt x="1708787" y="139358"/>
                      <a:pt x="1708249" y="140109"/>
                      <a:pt x="1708787" y="140002"/>
                    </a:cubicBezTo>
                    <a:lnTo>
                      <a:pt x="1709217" y="139788"/>
                    </a:lnTo>
                    <a:cubicBezTo>
                      <a:pt x="1709110" y="140217"/>
                      <a:pt x="1709110" y="140969"/>
                      <a:pt x="1709432" y="141935"/>
                    </a:cubicBezTo>
                    <a:close/>
                    <a:moveTo>
                      <a:pt x="2102281" y="1328677"/>
                    </a:moveTo>
                    <a:cubicBezTo>
                      <a:pt x="2105937" y="1330072"/>
                      <a:pt x="2110024" y="1328140"/>
                      <a:pt x="2111422" y="1324490"/>
                    </a:cubicBezTo>
                    <a:cubicBezTo>
                      <a:pt x="2112820" y="1320840"/>
                      <a:pt x="2110992" y="1316761"/>
                      <a:pt x="2107335" y="1315365"/>
                    </a:cubicBezTo>
                    <a:cubicBezTo>
                      <a:pt x="2014635" y="1279833"/>
                      <a:pt x="1922902" y="1242368"/>
                      <a:pt x="1831600" y="1204152"/>
                    </a:cubicBezTo>
                    <a:cubicBezTo>
                      <a:pt x="1797724" y="1189982"/>
                      <a:pt x="1763955" y="1175490"/>
                      <a:pt x="1730080" y="1161105"/>
                    </a:cubicBezTo>
                    <a:cubicBezTo>
                      <a:pt x="1746211" y="1160568"/>
                      <a:pt x="1762235" y="1159709"/>
                      <a:pt x="1778474" y="1159709"/>
                    </a:cubicBezTo>
                    <a:cubicBezTo>
                      <a:pt x="1797509" y="1159924"/>
                      <a:pt x="1816543" y="1160568"/>
                      <a:pt x="1835471" y="1161212"/>
                    </a:cubicBezTo>
                    <a:cubicBezTo>
                      <a:pt x="1854721" y="1161856"/>
                      <a:pt x="1873756" y="1162500"/>
                      <a:pt x="1892575" y="1163574"/>
                    </a:cubicBezTo>
                    <a:cubicBezTo>
                      <a:pt x="1904512" y="1164111"/>
                      <a:pt x="1916342" y="1164862"/>
                      <a:pt x="1928279" y="1165828"/>
                    </a:cubicBezTo>
                    <a:cubicBezTo>
                      <a:pt x="1936130" y="1166365"/>
                      <a:pt x="1944088" y="1167116"/>
                      <a:pt x="1951938" y="1167975"/>
                    </a:cubicBezTo>
                    <a:lnTo>
                      <a:pt x="1973446" y="1170337"/>
                    </a:lnTo>
                    <a:cubicBezTo>
                      <a:pt x="1975812" y="1170659"/>
                      <a:pt x="1981834" y="1172055"/>
                      <a:pt x="1983447" y="1172269"/>
                    </a:cubicBezTo>
                    <a:cubicBezTo>
                      <a:pt x="1985060" y="1172484"/>
                      <a:pt x="1986244" y="1172376"/>
                      <a:pt x="1986674" y="1172162"/>
                    </a:cubicBezTo>
                    <a:cubicBezTo>
                      <a:pt x="1989147" y="1171410"/>
                      <a:pt x="1990438" y="1170015"/>
                      <a:pt x="1990975" y="1168727"/>
                    </a:cubicBezTo>
                    <a:cubicBezTo>
                      <a:pt x="1991728" y="1167224"/>
                      <a:pt x="1992158" y="1165614"/>
                      <a:pt x="1991514" y="1163789"/>
                    </a:cubicBezTo>
                    <a:cubicBezTo>
                      <a:pt x="1991406" y="1163252"/>
                      <a:pt x="1990975" y="1160461"/>
                      <a:pt x="1986997" y="1158958"/>
                    </a:cubicBezTo>
                    <a:cubicBezTo>
                      <a:pt x="1986566" y="1158743"/>
                      <a:pt x="1986029" y="1158636"/>
                      <a:pt x="1985599" y="1158529"/>
                    </a:cubicBezTo>
                    <a:cubicBezTo>
                      <a:pt x="1985599" y="1158529"/>
                      <a:pt x="1985599" y="1158636"/>
                      <a:pt x="1985599" y="1158743"/>
                    </a:cubicBezTo>
                    <a:cubicBezTo>
                      <a:pt x="1985491" y="1159387"/>
                      <a:pt x="1984523" y="1159280"/>
                      <a:pt x="1983232" y="1158958"/>
                    </a:cubicBezTo>
                    <a:cubicBezTo>
                      <a:pt x="1983447" y="1158851"/>
                      <a:pt x="1983986" y="1158529"/>
                      <a:pt x="1984523" y="1158421"/>
                    </a:cubicBezTo>
                    <a:cubicBezTo>
                      <a:pt x="1983770" y="1158421"/>
                      <a:pt x="1983125" y="1158529"/>
                      <a:pt x="1982372" y="1158636"/>
                    </a:cubicBezTo>
                    <a:cubicBezTo>
                      <a:pt x="1980006" y="1157885"/>
                      <a:pt x="1976995" y="1156596"/>
                      <a:pt x="1975490" y="1156274"/>
                    </a:cubicBezTo>
                    <a:lnTo>
                      <a:pt x="1953981" y="1152732"/>
                    </a:lnTo>
                    <a:cubicBezTo>
                      <a:pt x="1943980" y="1151122"/>
                      <a:pt x="1933979" y="1149726"/>
                      <a:pt x="1923869" y="1148652"/>
                    </a:cubicBezTo>
                    <a:cubicBezTo>
                      <a:pt x="1913869" y="1147472"/>
                      <a:pt x="1903867" y="1146505"/>
                      <a:pt x="1893758" y="1145647"/>
                    </a:cubicBezTo>
                    <a:cubicBezTo>
                      <a:pt x="1874830" y="1144144"/>
                      <a:pt x="1855581" y="1142641"/>
                      <a:pt x="1836224" y="1141889"/>
                    </a:cubicBezTo>
                    <a:cubicBezTo>
                      <a:pt x="1823318" y="1141460"/>
                      <a:pt x="1810521" y="1141245"/>
                      <a:pt x="1797616" y="1141460"/>
                    </a:cubicBezTo>
                    <a:cubicBezTo>
                      <a:pt x="1765139" y="1141675"/>
                      <a:pt x="1732768" y="1143822"/>
                      <a:pt x="1701259" y="1147686"/>
                    </a:cubicBezTo>
                    <a:cubicBezTo>
                      <a:pt x="1700829" y="1147686"/>
                      <a:pt x="1700936" y="1148438"/>
                      <a:pt x="1700506" y="1148545"/>
                    </a:cubicBezTo>
                    <a:cubicBezTo>
                      <a:pt x="1689429" y="1143822"/>
                      <a:pt x="1678353" y="1139206"/>
                      <a:pt x="1667384" y="1134482"/>
                    </a:cubicBezTo>
                    <a:cubicBezTo>
                      <a:pt x="1636627" y="1121386"/>
                      <a:pt x="1605977" y="1108289"/>
                      <a:pt x="1575328" y="1095193"/>
                    </a:cubicBezTo>
                    <a:cubicBezTo>
                      <a:pt x="1600278" y="1091328"/>
                      <a:pt x="1625012" y="1087463"/>
                      <a:pt x="1649854" y="1083706"/>
                    </a:cubicBezTo>
                    <a:cubicBezTo>
                      <a:pt x="1667921" y="1080915"/>
                      <a:pt x="1686096" y="1078339"/>
                      <a:pt x="1704270" y="1075763"/>
                    </a:cubicBezTo>
                    <a:cubicBezTo>
                      <a:pt x="1719326" y="1073616"/>
                      <a:pt x="1734381" y="1071576"/>
                      <a:pt x="1749545" y="1069644"/>
                    </a:cubicBezTo>
                    <a:cubicBezTo>
                      <a:pt x="1764601" y="1067711"/>
                      <a:pt x="1779657" y="1065779"/>
                      <a:pt x="1794928" y="1064276"/>
                    </a:cubicBezTo>
                    <a:cubicBezTo>
                      <a:pt x="1807080" y="1062988"/>
                      <a:pt x="1819339" y="1062129"/>
                      <a:pt x="1831600" y="1061700"/>
                    </a:cubicBezTo>
                    <a:cubicBezTo>
                      <a:pt x="1843859" y="1061270"/>
                      <a:pt x="1856226" y="1061270"/>
                      <a:pt x="1868486" y="1061700"/>
                    </a:cubicBezTo>
                    <a:lnTo>
                      <a:pt x="1893543" y="1063310"/>
                    </a:lnTo>
                    <a:cubicBezTo>
                      <a:pt x="1894188" y="1063310"/>
                      <a:pt x="1904082" y="1064276"/>
                      <a:pt x="1906125" y="1064062"/>
                    </a:cubicBezTo>
                    <a:cubicBezTo>
                      <a:pt x="1913438" y="1063417"/>
                      <a:pt x="1913223" y="1056869"/>
                      <a:pt x="1912578" y="1055044"/>
                    </a:cubicBezTo>
                    <a:cubicBezTo>
                      <a:pt x="1912363" y="1054400"/>
                      <a:pt x="1911610" y="1051394"/>
                      <a:pt x="1907093" y="1050213"/>
                    </a:cubicBezTo>
                    <a:cubicBezTo>
                      <a:pt x="1906448" y="1049999"/>
                      <a:pt x="1905803" y="1049892"/>
                      <a:pt x="1905158" y="1049892"/>
                    </a:cubicBezTo>
                    <a:cubicBezTo>
                      <a:pt x="1905158" y="1049999"/>
                      <a:pt x="1905265" y="1050213"/>
                      <a:pt x="1905265" y="1050321"/>
                    </a:cubicBezTo>
                    <a:cubicBezTo>
                      <a:pt x="1905265" y="1050965"/>
                      <a:pt x="1904082" y="1050965"/>
                      <a:pt x="1902576" y="1050750"/>
                    </a:cubicBezTo>
                    <a:cubicBezTo>
                      <a:pt x="1902899" y="1050536"/>
                      <a:pt x="1903114" y="1050428"/>
                      <a:pt x="1903330" y="1050213"/>
                    </a:cubicBezTo>
                    <a:cubicBezTo>
                      <a:pt x="1902899" y="1050321"/>
                      <a:pt x="1902469" y="1050536"/>
                      <a:pt x="1902039" y="1050750"/>
                    </a:cubicBezTo>
                    <a:cubicBezTo>
                      <a:pt x="1899135" y="1050321"/>
                      <a:pt x="1895264" y="1049140"/>
                      <a:pt x="1894941" y="1049140"/>
                    </a:cubicBezTo>
                    <a:lnTo>
                      <a:pt x="1869239" y="1046349"/>
                    </a:lnTo>
                    <a:cubicBezTo>
                      <a:pt x="1856656" y="1045383"/>
                      <a:pt x="1843967" y="1044953"/>
                      <a:pt x="1831276" y="1044953"/>
                    </a:cubicBezTo>
                    <a:cubicBezTo>
                      <a:pt x="1818587" y="1044846"/>
                      <a:pt x="1805897" y="1045383"/>
                      <a:pt x="1793315" y="1046349"/>
                    </a:cubicBezTo>
                    <a:cubicBezTo>
                      <a:pt x="1777829" y="1047530"/>
                      <a:pt x="1762557" y="1048818"/>
                      <a:pt x="1747179" y="1050643"/>
                    </a:cubicBezTo>
                    <a:cubicBezTo>
                      <a:pt x="1731908" y="1052360"/>
                      <a:pt x="1716638" y="1054507"/>
                      <a:pt x="1701474" y="1056869"/>
                    </a:cubicBezTo>
                    <a:cubicBezTo>
                      <a:pt x="1683192" y="1059660"/>
                      <a:pt x="1665018" y="1062881"/>
                      <a:pt x="1646843" y="1066209"/>
                    </a:cubicBezTo>
                    <a:cubicBezTo>
                      <a:pt x="1619743" y="1071254"/>
                      <a:pt x="1592750" y="1076836"/>
                      <a:pt x="1565649" y="1082203"/>
                    </a:cubicBezTo>
                    <a:cubicBezTo>
                      <a:pt x="1562423" y="1082848"/>
                      <a:pt x="1561241" y="1085961"/>
                      <a:pt x="1560917" y="1088966"/>
                    </a:cubicBezTo>
                    <a:cubicBezTo>
                      <a:pt x="1557584" y="1087571"/>
                      <a:pt x="1554250" y="1086176"/>
                      <a:pt x="1550916" y="1084672"/>
                    </a:cubicBezTo>
                    <a:cubicBezTo>
                      <a:pt x="1551239" y="1083599"/>
                      <a:pt x="1551776" y="1082203"/>
                      <a:pt x="1550056" y="1083062"/>
                    </a:cubicBezTo>
                    <a:lnTo>
                      <a:pt x="1550056" y="1082848"/>
                    </a:lnTo>
                    <a:cubicBezTo>
                      <a:pt x="1548443" y="1079520"/>
                      <a:pt x="1544356" y="1078017"/>
                      <a:pt x="1540915" y="1079627"/>
                    </a:cubicBezTo>
                    <a:cubicBezTo>
                      <a:pt x="1540915" y="1079627"/>
                      <a:pt x="1540485" y="1080056"/>
                      <a:pt x="1540377" y="1080164"/>
                    </a:cubicBezTo>
                    <a:cubicBezTo>
                      <a:pt x="1502630" y="1064062"/>
                      <a:pt x="1464883" y="1047959"/>
                      <a:pt x="1427136" y="1031750"/>
                    </a:cubicBezTo>
                    <a:cubicBezTo>
                      <a:pt x="1454237" y="1022625"/>
                      <a:pt x="1481552" y="1014466"/>
                      <a:pt x="1509190" y="1007489"/>
                    </a:cubicBezTo>
                    <a:cubicBezTo>
                      <a:pt x="1532419" y="1001692"/>
                      <a:pt x="1555863" y="996432"/>
                      <a:pt x="1579415" y="991601"/>
                    </a:cubicBezTo>
                    <a:cubicBezTo>
                      <a:pt x="1602966" y="986663"/>
                      <a:pt x="1626518" y="981940"/>
                      <a:pt x="1650177" y="977860"/>
                    </a:cubicBezTo>
                    <a:cubicBezTo>
                      <a:pt x="1662544" y="975713"/>
                      <a:pt x="1674912" y="973781"/>
                      <a:pt x="1687386" y="972063"/>
                    </a:cubicBezTo>
                    <a:cubicBezTo>
                      <a:pt x="1699753" y="970453"/>
                      <a:pt x="1712229" y="968950"/>
                      <a:pt x="1724811" y="967877"/>
                    </a:cubicBezTo>
                    <a:lnTo>
                      <a:pt x="1753201" y="965837"/>
                    </a:lnTo>
                    <a:cubicBezTo>
                      <a:pt x="1754922" y="965730"/>
                      <a:pt x="1763526" y="965944"/>
                      <a:pt x="1766752" y="965300"/>
                    </a:cubicBezTo>
                    <a:cubicBezTo>
                      <a:pt x="1773420" y="963905"/>
                      <a:pt x="1773957" y="958537"/>
                      <a:pt x="1773096" y="955961"/>
                    </a:cubicBezTo>
                    <a:cubicBezTo>
                      <a:pt x="1772022" y="952419"/>
                      <a:pt x="1768257" y="950379"/>
                      <a:pt x="1764601" y="951453"/>
                    </a:cubicBezTo>
                    <a:cubicBezTo>
                      <a:pt x="1764494" y="951453"/>
                      <a:pt x="1764386" y="951560"/>
                      <a:pt x="1764170" y="951560"/>
                    </a:cubicBezTo>
                    <a:cubicBezTo>
                      <a:pt x="1764170" y="951667"/>
                      <a:pt x="1764278" y="951774"/>
                      <a:pt x="1764278" y="951882"/>
                    </a:cubicBezTo>
                    <a:cubicBezTo>
                      <a:pt x="1764386" y="952741"/>
                      <a:pt x="1763418" y="952955"/>
                      <a:pt x="1762020" y="952955"/>
                    </a:cubicBezTo>
                    <a:lnTo>
                      <a:pt x="1762450" y="952526"/>
                    </a:lnTo>
                    <a:lnTo>
                      <a:pt x="1761912" y="952955"/>
                    </a:lnTo>
                    <a:cubicBezTo>
                      <a:pt x="1758901" y="952955"/>
                      <a:pt x="1753846" y="951667"/>
                      <a:pt x="1752879" y="951667"/>
                    </a:cubicBezTo>
                    <a:lnTo>
                      <a:pt x="1723627" y="952526"/>
                    </a:lnTo>
                    <a:cubicBezTo>
                      <a:pt x="1710938" y="953170"/>
                      <a:pt x="1698140" y="954136"/>
                      <a:pt x="1685451" y="955424"/>
                    </a:cubicBezTo>
                    <a:cubicBezTo>
                      <a:pt x="1672653" y="956713"/>
                      <a:pt x="1659963" y="958323"/>
                      <a:pt x="1647273" y="960148"/>
                    </a:cubicBezTo>
                    <a:cubicBezTo>
                      <a:pt x="1623291" y="963797"/>
                      <a:pt x="1599202" y="967770"/>
                      <a:pt x="1575436" y="972707"/>
                    </a:cubicBezTo>
                    <a:cubicBezTo>
                      <a:pt x="1559519" y="975928"/>
                      <a:pt x="1543711" y="979685"/>
                      <a:pt x="1528010" y="983764"/>
                    </a:cubicBezTo>
                    <a:cubicBezTo>
                      <a:pt x="1488757" y="994070"/>
                      <a:pt x="1450150" y="1006523"/>
                      <a:pt x="1412295" y="1021337"/>
                    </a:cubicBezTo>
                    <a:cubicBezTo>
                      <a:pt x="1410897" y="1021873"/>
                      <a:pt x="1411435" y="1023591"/>
                      <a:pt x="1410682" y="1024772"/>
                    </a:cubicBezTo>
                    <a:cubicBezTo>
                      <a:pt x="1384765" y="1013715"/>
                      <a:pt x="1358847" y="1002765"/>
                      <a:pt x="1332822" y="991923"/>
                    </a:cubicBezTo>
                    <a:cubicBezTo>
                      <a:pt x="1308626" y="981832"/>
                      <a:pt x="1284321" y="972063"/>
                      <a:pt x="1260017" y="962295"/>
                    </a:cubicBezTo>
                    <a:cubicBezTo>
                      <a:pt x="1290559" y="949735"/>
                      <a:pt x="1320778" y="937175"/>
                      <a:pt x="1351427" y="926547"/>
                    </a:cubicBezTo>
                    <a:cubicBezTo>
                      <a:pt x="1367343" y="920965"/>
                      <a:pt x="1383367" y="915705"/>
                      <a:pt x="1399713" y="910767"/>
                    </a:cubicBezTo>
                    <a:cubicBezTo>
                      <a:pt x="1423480" y="903467"/>
                      <a:pt x="1447891" y="896812"/>
                      <a:pt x="1473271" y="891337"/>
                    </a:cubicBezTo>
                    <a:cubicBezTo>
                      <a:pt x="1487144" y="888331"/>
                      <a:pt x="1501017" y="885433"/>
                      <a:pt x="1514998" y="882642"/>
                    </a:cubicBezTo>
                    <a:cubicBezTo>
                      <a:pt x="1528978" y="879851"/>
                      <a:pt x="1542850" y="877167"/>
                      <a:pt x="1556831" y="874591"/>
                    </a:cubicBezTo>
                    <a:lnTo>
                      <a:pt x="1583608" y="869974"/>
                    </a:lnTo>
                    <a:cubicBezTo>
                      <a:pt x="1584899" y="869760"/>
                      <a:pt x="1587695" y="868364"/>
                      <a:pt x="1589954" y="867506"/>
                    </a:cubicBezTo>
                    <a:cubicBezTo>
                      <a:pt x="1590491" y="867828"/>
                      <a:pt x="1591029" y="867184"/>
                      <a:pt x="1591674" y="867398"/>
                    </a:cubicBezTo>
                    <a:cubicBezTo>
                      <a:pt x="1591567" y="867291"/>
                      <a:pt x="1591459" y="867398"/>
                      <a:pt x="1591352" y="867291"/>
                    </a:cubicBezTo>
                    <a:lnTo>
                      <a:pt x="1591029" y="867184"/>
                    </a:lnTo>
                    <a:cubicBezTo>
                      <a:pt x="1591459" y="867076"/>
                      <a:pt x="1591459" y="867398"/>
                      <a:pt x="1591782" y="867291"/>
                    </a:cubicBezTo>
                    <a:cubicBezTo>
                      <a:pt x="1593932" y="867935"/>
                      <a:pt x="1596406" y="868364"/>
                      <a:pt x="1598234" y="866754"/>
                    </a:cubicBezTo>
                    <a:cubicBezTo>
                      <a:pt x="1602106" y="863427"/>
                      <a:pt x="1601030" y="859991"/>
                      <a:pt x="1600385" y="858488"/>
                    </a:cubicBezTo>
                    <a:cubicBezTo>
                      <a:pt x="1599740" y="856771"/>
                      <a:pt x="1598234" y="854731"/>
                      <a:pt x="1594901" y="854087"/>
                    </a:cubicBezTo>
                    <a:cubicBezTo>
                      <a:pt x="1594040" y="853980"/>
                      <a:pt x="1592319" y="853980"/>
                      <a:pt x="1590276" y="854302"/>
                    </a:cubicBezTo>
                    <a:cubicBezTo>
                      <a:pt x="1587695" y="854731"/>
                      <a:pt x="1583717" y="855804"/>
                      <a:pt x="1581780" y="855912"/>
                    </a:cubicBezTo>
                    <a:lnTo>
                      <a:pt x="1554358" y="859562"/>
                    </a:lnTo>
                    <a:cubicBezTo>
                      <a:pt x="1537366" y="862138"/>
                      <a:pt x="1520374" y="864714"/>
                      <a:pt x="1503491" y="867613"/>
                    </a:cubicBezTo>
                    <a:cubicBezTo>
                      <a:pt x="1492199" y="869545"/>
                      <a:pt x="1480907" y="871585"/>
                      <a:pt x="1469722" y="873732"/>
                    </a:cubicBezTo>
                    <a:cubicBezTo>
                      <a:pt x="1452408" y="877060"/>
                      <a:pt x="1435524" y="880817"/>
                      <a:pt x="1419071" y="885218"/>
                    </a:cubicBezTo>
                    <a:cubicBezTo>
                      <a:pt x="1402186" y="889620"/>
                      <a:pt x="1385625" y="894665"/>
                      <a:pt x="1369386" y="900247"/>
                    </a:cubicBezTo>
                    <a:cubicBezTo>
                      <a:pt x="1349706" y="906903"/>
                      <a:pt x="1330456" y="914417"/>
                      <a:pt x="1311314" y="922254"/>
                    </a:cubicBezTo>
                    <a:cubicBezTo>
                      <a:pt x="1287440" y="932237"/>
                      <a:pt x="1263565" y="943294"/>
                      <a:pt x="1239476" y="954458"/>
                    </a:cubicBezTo>
                    <a:cubicBezTo>
                      <a:pt x="1238831" y="954244"/>
                      <a:pt x="1237971" y="954029"/>
                      <a:pt x="1237110" y="953707"/>
                    </a:cubicBezTo>
                    <a:cubicBezTo>
                      <a:pt x="1237003" y="953385"/>
                      <a:pt x="1236680" y="952633"/>
                      <a:pt x="1236573" y="952419"/>
                    </a:cubicBezTo>
                    <a:cubicBezTo>
                      <a:pt x="1236035" y="951238"/>
                      <a:pt x="1235497" y="950594"/>
                      <a:pt x="1235282" y="950272"/>
                    </a:cubicBezTo>
                    <a:cubicBezTo>
                      <a:pt x="1233561" y="948340"/>
                      <a:pt x="1231733" y="947910"/>
                      <a:pt x="1230658" y="947910"/>
                    </a:cubicBezTo>
                    <a:cubicBezTo>
                      <a:pt x="1228722" y="947695"/>
                      <a:pt x="1227001" y="948125"/>
                      <a:pt x="1225496" y="949413"/>
                    </a:cubicBezTo>
                    <a:cubicBezTo>
                      <a:pt x="1225496" y="949413"/>
                      <a:pt x="1225173" y="949950"/>
                      <a:pt x="1224958" y="950057"/>
                    </a:cubicBezTo>
                    <a:cubicBezTo>
                      <a:pt x="1218936" y="948340"/>
                      <a:pt x="1212591" y="946407"/>
                      <a:pt x="1206461" y="944475"/>
                    </a:cubicBezTo>
                    <a:cubicBezTo>
                      <a:pt x="1197858" y="941684"/>
                      <a:pt x="1190115" y="938893"/>
                      <a:pt x="1186781" y="936531"/>
                    </a:cubicBezTo>
                    <a:lnTo>
                      <a:pt x="1186566" y="936424"/>
                    </a:lnTo>
                    <a:cubicBezTo>
                      <a:pt x="1184738" y="933740"/>
                      <a:pt x="1181189" y="932667"/>
                      <a:pt x="1178070" y="934062"/>
                    </a:cubicBezTo>
                    <a:cubicBezTo>
                      <a:pt x="1174629" y="935672"/>
                      <a:pt x="1173123" y="939751"/>
                      <a:pt x="1174737" y="943187"/>
                    </a:cubicBezTo>
                    <a:cubicBezTo>
                      <a:pt x="1175381" y="944475"/>
                      <a:pt x="1176565" y="946085"/>
                      <a:pt x="1178715" y="947695"/>
                    </a:cubicBezTo>
                    <a:cubicBezTo>
                      <a:pt x="1180974" y="949306"/>
                      <a:pt x="1184738" y="951238"/>
                      <a:pt x="1189362" y="953063"/>
                    </a:cubicBezTo>
                    <a:cubicBezTo>
                      <a:pt x="1199471" y="957250"/>
                      <a:pt x="1213881" y="961650"/>
                      <a:pt x="1224851" y="964978"/>
                    </a:cubicBezTo>
                    <a:cubicBezTo>
                      <a:pt x="1224206" y="966696"/>
                      <a:pt x="1222270" y="967770"/>
                      <a:pt x="1223022" y="969594"/>
                    </a:cubicBezTo>
                    <a:cubicBezTo>
                      <a:pt x="1223990" y="971741"/>
                      <a:pt x="1226571" y="971312"/>
                      <a:pt x="1228830" y="971741"/>
                    </a:cubicBezTo>
                    <a:cubicBezTo>
                      <a:pt x="1228830" y="971741"/>
                      <a:pt x="1228830" y="971849"/>
                      <a:pt x="1228830" y="971849"/>
                    </a:cubicBezTo>
                    <a:cubicBezTo>
                      <a:pt x="1230766" y="977216"/>
                      <a:pt x="1232701" y="982476"/>
                      <a:pt x="1234745" y="987629"/>
                    </a:cubicBezTo>
                    <a:cubicBezTo>
                      <a:pt x="1236788" y="992889"/>
                      <a:pt x="1238938" y="998042"/>
                      <a:pt x="1241305" y="1003302"/>
                    </a:cubicBezTo>
                    <a:cubicBezTo>
                      <a:pt x="1248833" y="1020156"/>
                      <a:pt x="1256360" y="1037117"/>
                      <a:pt x="1264103" y="1053863"/>
                    </a:cubicBezTo>
                    <a:cubicBezTo>
                      <a:pt x="1269265" y="1065135"/>
                      <a:pt x="1274642" y="1076299"/>
                      <a:pt x="1280019" y="1087356"/>
                    </a:cubicBezTo>
                    <a:cubicBezTo>
                      <a:pt x="1291956" y="1111832"/>
                      <a:pt x="1304646" y="1137595"/>
                      <a:pt x="1318950" y="1162930"/>
                    </a:cubicBezTo>
                    <a:cubicBezTo>
                      <a:pt x="1332822" y="1187620"/>
                      <a:pt x="1347985" y="1211988"/>
                      <a:pt x="1364655" y="1235175"/>
                    </a:cubicBezTo>
                    <a:cubicBezTo>
                      <a:pt x="1387346" y="1266844"/>
                      <a:pt x="1412833" y="1296042"/>
                      <a:pt x="1441331" y="1320088"/>
                    </a:cubicBezTo>
                    <a:cubicBezTo>
                      <a:pt x="1444343" y="1322665"/>
                      <a:pt x="1448860" y="1322343"/>
                      <a:pt x="1451440" y="1319337"/>
                    </a:cubicBezTo>
                    <a:cubicBezTo>
                      <a:pt x="1454021" y="1316439"/>
                      <a:pt x="1453699" y="1311930"/>
                      <a:pt x="1450688" y="1309354"/>
                    </a:cubicBezTo>
                    <a:cubicBezTo>
                      <a:pt x="1424017" y="1285200"/>
                      <a:pt x="1400573" y="1256108"/>
                      <a:pt x="1379388" y="1224870"/>
                    </a:cubicBezTo>
                    <a:cubicBezTo>
                      <a:pt x="1363687" y="1201898"/>
                      <a:pt x="1349383" y="1177637"/>
                      <a:pt x="1335833" y="1153483"/>
                    </a:cubicBezTo>
                    <a:cubicBezTo>
                      <a:pt x="1321745" y="1128363"/>
                      <a:pt x="1308410" y="1103351"/>
                      <a:pt x="1296151" y="1079305"/>
                    </a:cubicBezTo>
                    <a:cubicBezTo>
                      <a:pt x="1289161" y="1065672"/>
                      <a:pt x="1282278" y="1051931"/>
                      <a:pt x="1275502" y="1038190"/>
                    </a:cubicBezTo>
                    <a:cubicBezTo>
                      <a:pt x="1268727" y="1024450"/>
                      <a:pt x="1261952" y="1010602"/>
                      <a:pt x="1255285" y="996754"/>
                    </a:cubicBezTo>
                    <a:cubicBezTo>
                      <a:pt x="1252919" y="991923"/>
                      <a:pt x="1250661" y="986985"/>
                      <a:pt x="1248510" y="982047"/>
                    </a:cubicBezTo>
                    <a:cubicBezTo>
                      <a:pt x="1247004" y="978612"/>
                      <a:pt x="1245714" y="975284"/>
                      <a:pt x="1244316" y="971849"/>
                    </a:cubicBezTo>
                    <a:cubicBezTo>
                      <a:pt x="1271846" y="983443"/>
                      <a:pt x="1299269" y="995036"/>
                      <a:pt x="1326585" y="1006737"/>
                    </a:cubicBezTo>
                    <a:cubicBezTo>
                      <a:pt x="1346910" y="1015540"/>
                      <a:pt x="1367235" y="1024450"/>
                      <a:pt x="1387561" y="1033360"/>
                    </a:cubicBezTo>
                    <a:cubicBezTo>
                      <a:pt x="1387883" y="1033896"/>
                      <a:pt x="1387668" y="1034219"/>
                      <a:pt x="1388098" y="1034755"/>
                    </a:cubicBezTo>
                    <a:cubicBezTo>
                      <a:pt x="1389604" y="1036687"/>
                      <a:pt x="1392400" y="1039371"/>
                      <a:pt x="1393045" y="1041089"/>
                    </a:cubicBezTo>
                    <a:lnTo>
                      <a:pt x="1403370" y="1068463"/>
                    </a:lnTo>
                    <a:cubicBezTo>
                      <a:pt x="1408747" y="1081667"/>
                      <a:pt x="1414984" y="1094656"/>
                      <a:pt x="1421544" y="1107323"/>
                    </a:cubicBezTo>
                    <a:cubicBezTo>
                      <a:pt x="1428104" y="1119990"/>
                      <a:pt x="1435202" y="1132443"/>
                      <a:pt x="1442299" y="1144681"/>
                    </a:cubicBezTo>
                    <a:cubicBezTo>
                      <a:pt x="1452623" y="1162071"/>
                      <a:pt x="1462947" y="1179569"/>
                      <a:pt x="1473702" y="1196530"/>
                    </a:cubicBezTo>
                    <a:cubicBezTo>
                      <a:pt x="1484563" y="1213813"/>
                      <a:pt x="1495855" y="1230667"/>
                      <a:pt x="1507685" y="1247091"/>
                    </a:cubicBezTo>
                    <a:cubicBezTo>
                      <a:pt x="1531344" y="1280048"/>
                      <a:pt x="1557369" y="1311286"/>
                      <a:pt x="1586943" y="1340055"/>
                    </a:cubicBezTo>
                    <a:cubicBezTo>
                      <a:pt x="1589739" y="1342847"/>
                      <a:pt x="1594256" y="1342847"/>
                      <a:pt x="1597051" y="1340163"/>
                    </a:cubicBezTo>
                    <a:cubicBezTo>
                      <a:pt x="1599847" y="1337372"/>
                      <a:pt x="1599847" y="1332863"/>
                      <a:pt x="1597051" y="1330072"/>
                    </a:cubicBezTo>
                    <a:cubicBezTo>
                      <a:pt x="1574791" y="1306670"/>
                      <a:pt x="1555110" y="1281872"/>
                      <a:pt x="1536613" y="1256108"/>
                    </a:cubicBezTo>
                    <a:cubicBezTo>
                      <a:pt x="1522633" y="1236678"/>
                      <a:pt x="1509405" y="1216604"/>
                      <a:pt x="1496500" y="1196423"/>
                    </a:cubicBezTo>
                    <a:cubicBezTo>
                      <a:pt x="1483488" y="1176241"/>
                      <a:pt x="1470583" y="1155845"/>
                      <a:pt x="1457893" y="1135234"/>
                    </a:cubicBezTo>
                    <a:cubicBezTo>
                      <a:pt x="1449075" y="1121171"/>
                      <a:pt x="1440471" y="1106786"/>
                      <a:pt x="1432406" y="1092079"/>
                    </a:cubicBezTo>
                    <a:cubicBezTo>
                      <a:pt x="1427136" y="1082311"/>
                      <a:pt x="1422082" y="1072435"/>
                      <a:pt x="1417457" y="1062344"/>
                    </a:cubicBezTo>
                    <a:lnTo>
                      <a:pt x="1409176" y="1042806"/>
                    </a:lnTo>
                    <a:cubicBezTo>
                      <a:pt x="1410897" y="1043558"/>
                      <a:pt x="1412510" y="1044309"/>
                      <a:pt x="1414231" y="1045061"/>
                    </a:cubicBezTo>
                    <a:cubicBezTo>
                      <a:pt x="1457678" y="1064169"/>
                      <a:pt x="1501125" y="1083062"/>
                      <a:pt x="1544463" y="1102063"/>
                    </a:cubicBezTo>
                    <a:cubicBezTo>
                      <a:pt x="1548120" y="1109041"/>
                      <a:pt x="1551776" y="1116126"/>
                      <a:pt x="1552206" y="1116985"/>
                    </a:cubicBezTo>
                    <a:lnTo>
                      <a:pt x="1579845" y="1170659"/>
                    </a:lnTo>
                    <a:cubicBezTo>
                      <a:pt x="1596191" y="1200931"/>
                      <a:pt x="1612645" y="1229808"/>
                      <a:pt x="1631573" y="1256860"/>
                    </a:cubicBezTo>
                    <a:cubicBezTo>
                      <a:pt x="1650714" y="1284127"/>
                      <a:pt x="1672330" y="1309461"/>
                      <a:pt x="1697173" y="1333829"/>
                    </a:cubicBezTo>
                    <a:cubicBezTo>
                      <a:pt x="1706959" y="1343276"/>
                      <a:pt x="1717820" y="1357339"/>
                      <a:pt x="1729972" y="1367430"/>
                    </a:cubicBezTo>
                    <a:cubicBezTo>
                      <a:pt x="1735995" y="1372475"/>
                      <a:pt x="1742447" y="1376554"/>
                      <a:pt x="1749115" y="1378916"/>
                    </a:cubicBezTo>
                    <a:cubicBezTo>
                      <a:pt x="1752772" y="1380311"/>
                      <a:pt x="1756966" y="1378379"/>
                      <a:pt x="1758363" y="1374729"/>
                    </a:cubicBezTo>
                    <a:cubicBezTo>
                      <a:pt x="1759654" y="1371079"/>
                      <a:pt x="1757826" y="1367000"/>
                      <a:pt x="1754170" y="1365604"/>
                    </a:cubicBezTo>
                    <a:cubicBezTo>
                      <a:pt x="1747394" y="1362814"/>
                      <a:pt x="1741264" y="1357554"/>
                      <a:pt x="1735350" y="1351649"/>
                    </a:cubicBezTo>
                    <a:cubicBezTo>
                      <a:pt x="1725779" y="1341988"/>
                      <a:pt x="1717175" y="1330179"/>
                      <a:pt x="1709217" y="1321806"/>
                    </a:cubicBezTo>
                    <a:cubicBezTo>
                      <a:pt x="1685666" y="1297760"/>
                      <a:pt x="1665878" y="1272211"/>
                      <a:pt x="1647488" y="1245803"/>
                    </a:cubicBezTo>
                    <a:cubicBezTo>
                      <a:pt x="1628884" y="1219288"/>
                      <a:pt x="1611677" y="1191699"/>
                      <a:pt x="1595008" y="1162286"/>
                    </a:cubicBezTo>
                    <a:lnTo>
                      <a:pt x="1566510" y="1111724"/>
                    </a:lnTo>
                    <a:cubicBezTo>
                      <a:pt x="1583932" y="1119346"/>
                      <a:pt x="1601245" y="1127075"/>
                      <a:pt x="1618667" y="1134590"/>
                    </a:cubicBezTo>
                    <a:cubicBezTo>
                      <a:pt x="1642971" y="1145110"/>
                      <a:pt x="1667384" y="1155201"/>
                      <a:pt x="1691795" y="1165614"/>
                    </a:cubicBezTo>
                    <a:cubicBezTo>
                      <a:pt x="1691795" y="1171518"/>
                      <a:pt x="1694053" y="1178925"/>
                      <a:pt x="1699216" y="1187298"/>
                    </a:cubicBezTo>
                    <a:cubicBezTo>
                      <a:pt x="1707604" y="1200824"/>
                      <a:pt x="1721369" y="1216604"/>
                      <a:pt x="1732016" y="1228198"/>
                    </a:cubicBezTo>
                    <a:cubicBezTo>
                      <a:pt x="1747179" y="1244515"/>
                      <a:pt x="1763096" y="1262979"/>
                      <a:pt x="1780409" y="1281014"/>
                    </a:cubicBezTo>
                    <a:cubicBezTo>
                      <a:pt x="1791486" y="1292607"/>
                      <a:pt x="1803100" y="1303986"/>
                      <a:pt x="1815037" y="1314614"/>
                    </a:cubicBezTo>
                    <a:cubicBezTo>
                      <a:pt x="1836116" y="1333614"/>
                      <a:pt x="1858162" y="1350361"/>
                      <a:pt x="1880745" y="1362599"/>
                    </a:cubicBezTo>
                    <a:cubicBezTo>
                      <a:pt x="1884080" y="1364638"/>
                      <a:pt x="1888489" y="1363457"/>
                      <a:pt x="1890424" y="1360022"/>
                    </a:cubicBezTo>
                    <a:cubicBezTo>
                      <a:pt x="1892360" y="1356587"/>
                      <a:pt x="1891284" y="1352293"/>
                      <a:pt x="1887843" y="1350361"/>
                    </a:cubicBezTo>
                    <a:cubicBezTo>
                      <a:pt x="1872035" y="1340592"/>
                      <a:pt x="1856764" y="1328247"/>
                      <a:pt x="1841815" y="1314721"/>
                    </a:cubicBezTo>
                    <a:cubicBezTo>
                      <a:pt x="1824932" y="1299585"/>
                      <a:pt x="1808800" y="1282731"/>
                      <a:pt x="1792992" y="1266199"/>
                    </a:cubicBezTo>
                    <a:cubicBezTo>
                      <a:pt x="1776215" y="1248702"/>
                      <a:pt x="1759761" y="1231633"/>
                      <a:pt x="1744490" y="1216175"/>
                    </a:cubicBezTo>
                    <a:cubicBezTo>
                      <a:pt x="1735565" y="1207265"/>
                      <a:pt x="1724273" y="1195671"/>
                      <a:pt x="1715777" y="1184722"/>
                    </a:cubicBezTo>
                    <a:cubicBezTo>
                      <a:pt x="1712336" y="1180320"/>
                      <a:pt x="1709970" y="1176348"/>
                      <a:pt x="1708034" y="1172376"/>
                    </a:cubicBezTo>
                    <a:cubicBezTo>
                      <a:pt x="1723950" y="1179139"/>
                      <a:pt x="1739866" y="1186010"/>
                      <a:pt x="1755783" y="1192665"/>
                    </a:cubicBezTo>
                    <a:cubicBezTo>
                      <a:pt x="1870314" y="1240221"/>
                      <a:pt x="1985706" y="1285737"/>
                      <a:pt x="2102281" y="1328677"/>
                    </a:cubicBezTo>
                    <a:close/>
                    <a:moveTo>
                      <a:pt x="1550378" y="1084029"/>
                    </a:moveTo>
                    <a:lnTo>
                      <a:pt x="1550809" y="1084672"/>
                    </a:lnTo>
                    <a:lnTo>
                      <a:pt x="1550809" y="1084672"/>
                    </a:lnTo>
                    <a:cubicBezTo>
                      <a:pt x="1550701" y="1084672"/>
                      <a:pt x="1550593" y="1084565"/>
                      <a:pt x="1550486" y="1084458"/>
                    </a:cubicBezTo>
                    <a:cubicBezTo>
                      <a:pt x="1550378" y="1084350"/>
                      <a:pt x="1550378" y="1084243"/>
                      <a:pt x="1550378" y="1084029"/>
                    </a:cubicBezTo>
                    <a:close/>
                    <a:moveTo>
                      <a:pt x="1591567" y="867398"/>
                    </a:moveTo>
                    <a:cubicBezTo>
                      <a:pt x="1591674" y="867398"/>
                      <a:pt x="1591674" y="867291"/>
                      <a:pt x="1591567" y="867398"/>
                    </a:cubicBezTo>
                    <a:cubicBezTo>
                      <a:pt x="1592427" y="867291"/>
                      <a:pt x="1593287" y="867184"/>
                      <a:pt x="1593287" y="867720"/>
                    </a:cubicBezTo>
                    <a:cubicBezTo>
                      <a:pt x="1593502" y="868687"/>
                      <a:pt x="1592212" y="867720"/>
                      <a:pt x="1591567" y="86739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1" name="Google Shape;101;p2"/>
              <p:cNvSpPr/>
              <p:nvPr/>
            </p:nvSpPr>
            <p:spPr>
              <a:xfrm rot="5528855">
                <a:off x="9155525" y="6493047"/>
                <a:ext cx="248050" cy="244688"/>
              </a:xfrm>
              <a:custGeom>
                <a:avLst/>
                <a:gdLst/>
                <a:ahLst/>
                <a:cxnLst/>
                <a:rect l="l" t="t" r="r" b="b"/>
                <a:pathLst>
                  <a:path w="247876" h="244516" extrusionOk="0">
                    <a:moveTo>
                      <a:pt x="226264" y="192393"/>
                    </a:moveTo>
                    <a:cubicBezTo>
                      <a:pt x="187656" y="247678"/>
                      <a:pt x="110442" y="261096"/>
                      <a:pt x="53982" y="222451"/>
                    </a:cubicBezTo>
                    <a:cubicBezTo>
                      <a:pt x="-2477" y="183805"/>
                      <a:pt x="-16995" y="107480"/>
                      <a:pt x="21613" y="52196"/>
                    </a:cubicBezTo>
                    <a:cubicBezTo>
                      <a:pt x="60220" y="-3089"/>
                      <a:pt x="137435" y="-16615"/>
                      <a:pt x="193894" y="22030"/>
                    </a:cubicBezTo>
                    <a:cubicBezTo>
                      <a:pt x="250353" y="60783"/>
                      <a:pt x="264871" y="137109"/>
                      <a:pt x="226264" y="192393"/>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2" name="Google Shape;102;p2"/>
              <p:cNvSpPr/>
              <p:nvPr/>
            </p:nvSpPr>
            <p:spPr>
              <a:xfrm rot="5528855">
                <a:off x="8089826" y="2405075"/>
                <a:ext cx="2181354" cy="3591165"/>
              </a:xfrm>
              <a:custGeom>
                <a:avLst/>
                <a:gdLst/>
                <a:ahLst/>
                <a:cxnLst/>
                <a:rect l="l" t="t" r="r" b="b"/>
                <a:pathLst>
                  <a:path w="2179822" h="3588643" extrusionOk="0">
                    <a:moveTo>
                      <a:pt x="312944" y="3177368"/>
                    </a:moveTo>
                    <a:lnTo>
                      <a:pt x="323483" y="3178441"/>
                    </a:lnTo>
                    <a:cubicBezTo>
                      <a:pt x="289392" y="3299424"/>
                      <a:pt x="300577" y="3431356"/>
                      <a:pt x="204542" y="3530653"/>
                    </a:cubicBezTo>
                    <a:cubicBezTo>
                      <a:pt x="169484" y="3566830"/>
                      <a:pt x="106679" y="3608696"/>
                      <a:pt x="55705" y="3577994"/>
                    </a:cubicBezTo>
                    <a:cubicBezTo>
                      <a:pt x="-85712" y="3492974"/>
                      <a:pt x="77213" y="3303932"/>
                      <a:pt x="157762" y="3250794"/>
                    </a:cubicBezTo>
                    <a:cubicBezTo>
                      <a:pt x="189701" y="3229754"/>
                      <a:pt x="223900" y="3212041"/>
                      <a:pt x="258850" y="3196369"/>
                    </a:cubicBezTo>
                    <a:cubicBezTo>
                      <a:pt x="270142" y="3191216"/>
                      <a:pt x="281649" y="3186493"/>
                      <a:pt x="293694" y="3183165"/>
                    </a:cubicBezTo>
                    <a:cubicBezTo>
                      <a:pt x="300146" y="3181340"/>
                      <a:pt x="319181" y="3174792"/>
                      <a:pt x="312944" y="3177368"/>
                    </a:cubicBezTo>
                    <a:close/>
                    <a:moveTo>
                      <a:pt x="578678" y="1398704"/>
                    </a:moveTo>
                    <a:cubicBezTo>
                      <a:pt x="527274" y="1375302"/>
                      <a:pt x="464685" y="1405360"/>
                      <a:pt x="425109" y="1438638"/>
                    </a:cubicBezTo>
                    <a:cubicBezTo>
                      <a:pt x="330903" y="1517754"/>
                      <a:pt x="287134" y="1654731"/>
                      <a:pt x="267561" y="1771957"/>
                    </a:cubicBezTo>
                    <a:cubicBezTo>
                      <a:pt x="259926" y="1818224"/>
                      <a:pt x="257022" y="1865028"/>
                      <a:pt x="261431" y="1911725"/>
                    </a:cubicBezTo>
                    <a:cubicBezTo>
                      <a:pt x="262399" y="1921171"/>
                      <a:pt x="278961" y="1987620"/>
                      <a:pt x="276272" y="1975812"/>
                    </a:cubicBezTo>
                    <a:lnTo>
                      <a:pt x="290790" y="1985259"/>
                    </a:lnTo>
                    <a:cubicBezTo>
                      <a:pt x="366069" y="1831964"/>
                      <a:pt x="542652" y="1764120"/>
                      <a:pt x="613307" y="1609323"/>
                    </a:cubicBezTo>
                    <a:cubicBezTo>
                      <a:pt x="641805" y="1546846"/>
                      <a:pt x="656969" y="1434237"/>
                      <a:pt x="578678" y="1398704"/>
                    </a:cubicBezTo>
                    <a:close/>
                    <a:moveTo>
                      <a:pt x="2021024" y="1805449"/>
                    </a:moveTo>
                    <a:cubicBezTo>
                      <a:pt x="1909181" y="1903781"/>
                      <a:pt x="1896276" y="2148107"/>
                      <a:pt x="1938970" y="2278107"/>
                    </a:cubicBezTo>
                    <a:cubicBezTo>
                      <a:pt x="1953058" y="2321153"/>
                      <a:pt x="1989729" y="2405637"/>
                      <a:pt x="2039306" y="2421847"/>
                    </a:cubicBezTo>
                    <a:lnTo>
                      <a:pt x="2057157" y="2388246"/>
                    </a:lnTo>
                    <a:cubicBezTo>
                      <a:pt x="2070815" y="2297966"/>
                      <a:pt x="2120177" y="2217884"/>
                      <a:pt x="2147707" y="2131468"/>
                    </a:cubicBezTo>
                    <a:cubicBezTo>
                      <a:pt x="2162010" y="2086489"/>
                      <a:pt x="2174915" y="2040436"/>
                      <a:pt x="2179325" y="1993203"/>
                    </a:cubicBezTo>
                    <a:cubicBezTo>
                      <a:pt x="2185669" y="1924392"/>
                      <a:pt x="2131253" y="1708621"/>
                      <a:pt x="2021024" y="1805449"/>
                    </a:cubicBezTo>
                    <a:close/>
                    <a:moveTo>
                      <a:pt x="830541" y="10469"/>
                    </a:moveTo>
                    <a:cubicBezTo>
                      <a:pt x="663098" y="98817"/>
                      <a:pt x="931199" y="326074"/>
                      <a:pt x="990670" y="390162"/>
                    </a:cubicBezTo>
                    <a:cubicBezTo>
                      <a:pt x="1007016" y="407874"/>
                      <a:pt x="1081757" y="480013"/>
                      <a:pt x="1068529" y="503200"/>
                    </a:cubicBezTo>
                    <a:lnTo>
                      <a:pt x="1104556" y="462515"/>
                    </a:lnTo>
                    <a:cubicBezTo>
                      <a:pt x="1062507" y="331012"/>
                      <a:pt x="1070788" y="196826"/>
                      <a:pt x="987013" y="77776"/>
                    </a:cubicBezTo>
                    <a:cubicBezTo>
                      <a:pt x="952600" y="28933"/>
                      <a:pt x="893129" y="-22595"/>
                      <a:pt x="830541" y="10469"/>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3" name="Google Shape;103;p2"/>
              <p:cNvSpPr/>
              <p:nvPr/>
            </p:nvSpPr>
            <p:spPr>
              <a:xfrm>
                <a:off x="5979978" y="13897680"/>
                <a:ext cx="1839053" cy="3797218"/>
              </a:xfrm>
              <a:custGeom>
                <a:avLst/>
                <a:gdLst/>
                <a:ahLst/>
                <a:cxnLst/>
                <a:rect l="l" t="t" r="r" b="b"/>
                <a:pathLst>
                  <a:path w="1839053" h="3797218" extrusionOk="0">
                    <a:moveTo>
                      <a:pt x="1838616" y="3489771"/>
                    </a:moveTo>
                    <a:cubicBezTo>
                      <a:pt x="1842703" y="3621811"/>
                      <a:pt x="1817645" y="3692339"/>
                      <a:pt x="1785275" y="3797219"/>
                    </a:cubicBezTo>
                    <a:lnTo>
                      <a:pt x="1784845" y="3781331"/>
                    </a:lnTo>
                    <a:cubicBezTo>
                      <a:pt x="1776242" y="3752669"/>
                      <a:pt x="1768929" y="3724221"/>
                      <a:pt x="1761616" y="3695667"/>
                    </a:cubicBezTo>
                    <a:lnTo>
                      <a:pt x="1661818" y="3504693"/>
                    </a:lnTo>
                    <a:cubicBezTo>
                      <a:pt x="1612994" y="3371258"/>
                      <a:pt x="1558793" y="3232993"/>
                      <a:pt x="1546426" y="3081202"/>
                    </a:cubicBezTo>
                    <a:cubicBezTo>
                      <a:pt x="1544060" y="3052647"/>
                      <a:pt x="1535672" y="2918139"/>
                      <a:pt x="1579871" y="2922540"/>
                    </a:cubicBezTo>
                    <a:cubicBezTo>
                      <a:pt x="1615898" y="2926190"/>
                      <a:pt x="1641708" y="3016363"/>
                      <a:pt x="1654505" y="3050607"/>
                    </a:cubicBezTo>
                    <a:cubicBezTo>
                      <a:pt x="1680423" y="3119955"/>
                      <a:pt x="1701608" y="3192844"/>
                      <a:pt x="1719138" y="3267452"/>
                    </a:cubicBezTo>
                    <a:cubicBezTo>
                      <a:pt x="1720643" y="3244264"/>
                      <a:pt x="1721826" y="3220970"/>
                      <a:pt x="1725697" y="3198427"/>
                    </a:cubicBezTo>
                    <a:cubicBezTo>
                      <a:pt x="1729031" y="3178674"/>
                      <a:pt x="1734516" y="3159244"/>
                      <a:pt x="1740001" y="3140351"/>
                    </a:cubicBezTo>
                    <a:cubicBezTo>
                      <a:pt x="1802267" y="2925975"/>
                      <a:pt x="1822270" y="3238253"/>
                      <a:pt x="1827432" y="3301589"/>
                    </a:cubicBezTo>
                    <a:cubicBezTo>
                      <a:pt x="1832594" y="3364066"/>
                      <a:pt x="1836680" y="3426865"/>
                      <a:pt x="1838616" y="3489771"/>
                    </a:cubicBezTo>
                    <a:close/>
                    <a:moveTo>
                      <a:pt x="1564170" y="3487410"/>
                    </a:moveTo>
                    <a:lnTo>
                      <a:pt x="1535564" y="3425040"/>
                    </a:lnTo>
                    <a:cubicBezTo>
                      <a:pt x="1542877" y="3377592"/>
                      <a:pt x="1491795" y="3295148"/>
                      <a:pt x="1475879" y="3261655"/>
                    </a:cubicBezTo>
                    <a:cubicBezTo>
                      <a:pt x="1401890" y="3105785"/>
                      <a:pt x="1306931" y="2958931"/>
                      <a:pt x="1193798" y="2851904"/>
                    </a:cubicBezTo>
                    <a:cubicBezTo>
                      <a:pt x="1160030" y="2820022"/>
                      <a:pt x="963014" y="2661897"/>
                      <a:pt x="1019151" y="2841169"/>
                    </a:cubicBezTo>
                    <a:cubicBezTo>
                      <a:pt x="1024635" y="2858560"/>
                      <a:pt x="1031195" y="2875092"/>
                      <a:pt x="1038293" y="2891301"/>
                    </a:cubicBezTo>
                    <a:cubicBezTo>
                      <a:pt x="1050660" y="2919749"/>
                      <a:pt x="1064748" y="2946693"/>
                      <a:pt x="1079481" y="2972994"/>
                    </a:cubicBezTo>
                    <a:cubicBezTo>
                      <a:pt x="1096365" y="3002837"/>
                      <a:pt x="1115293" y="3030533"/>
                      <a:pt x="1134220" y="3058229"/>
                    </a:cubicBezTo>
                    <a:cubicBezTo>
                      <a:pt x="1094322" y="3039121"/>
                      <a:pt x="1054532" y="3020979"/>
                      <a:pt x="1016462" y="3003803"/>
                    </a:cubicBezTo>
                    <a:cubicBezTo>
                      <a:pt x="1004202" y="2998221"/>
                      <a:pt x="892144" y="2935100"/>
                      <a:pt x="883756" y="2959146"/>
                    </a:cubicBezTo>
                    <a:cubicBezTo>
                      <a:pt x="868915" y="3001656"/>
                      <a:pt x="1003880" y="3144967"/>
                      <a:pt x="1021624" y="3165792"/>
                    </a:cubicBezTo>
                    <a:cubicBezTo>
                      <a:pt x="1173042" y="3344206"/>
                      <a:pt x="1379522" y="3496749"/>
                      <a:pt x="1588045" y="3524338"/>
                    </a:cubicBezTo>
                    <a:lnTo>
                      <a:pt x="1545136" y="3469697"/>
                    </a:lnTo>
                    <a:cubicBezTo>
                      <a:pt x="1551373" y="3475709"/>
                      <a:pt x="1558040" y="3481076"/>
                      <a:pt x="1564170" y="3487410"/>
                    </a:cubicBezTo>
                    <a:close/>
                    <a:moveTo>
                      <a:pt x="1285531" y="2804456"/>
                    </a:moveTo>
                    <a:cubicBezTo>
                      <a:pt x="1304888" y="2763771"/>
                      <a:pt x="1360057" y="2657281"/>
                      <a:pt x="1376188" y="2614234"/>
                    </a:cubicBezTo>
                    <a:cubicBezTo>
                      <a:pt x="1424689" y="2484879"/>
                      <a:pt x="1449746" y="2347579"/>
                      <a:pt x="1449101" y="2205557"/>
                    </a:cubicBezTo>
                    <a:cubicBezTo>
                      <a:pt x="1448993" y="2177539"/>
                      <a:pt x="1453295" y="2085219"/>
                      <a:pt x="1426625" y="2072122"/>
                    </a:cubicBezTo>
                    <a:cubicBezTo>
                      <a:pt x="1385867" y="2052263"/>
                      <a:pt x="1348980" y="2174426"/>
                      <a:pt x="1339839" y="2206308"/>
                    </a:cubicBezTo>
                    <a:cubicBezTo>
                      <a:pt x="1328225" y="2246886"/>
                      <a:pt x="1318116" y="2291758"/>
                      <a:pt x="1309297" y="2338884"/>
                    </a:cubicBezTo>
                    <a:cubicBezTo>
                      <a:pt x="1297360" y="2240230"/>
                      <a:pt x="1275744" y="2144797"/>
                      <a:pt x="1234449" y="2078348"/>
                    </a:cubicBezTo>
                    <a:cubicBezTo>
                      <a:pt x="1191539" y="2009001"/>
                      <a:pt x="1170031" y="2238620"/>
                      <a:pt x="1168848" y="2263525"/>
                    </a:cubicBezTo>
                    <a:cubicBezTo>
                      <a:pt x="1161428" y="2430775"/>
                      <a:pt x="1202831" y="2656959"/>
                      <a:pt x="1265851" y="2800162"/>
                    </a:cubicBezTo>
                    <a:cubicBezTo>
                      <a:pt x="1267786" y="2826463"/>
                      <a:pt x="1276927" y="2822598"/>
                      <a:pt x="1285531" y="2804456"/>
                    </a:cubicBezTo>
                    <a:close/>
                    <a:moveTo>
                      <a:pt x="972262" y="2340280"/>
                    </a:moveTo>
                    <a:cubicBezTo>
                      <a:pt x="984845" y="2347687"/>
                      <a:pt x="991835" y="2351122"/>
                      <a:pt x="989899" y="2348223"/>
                    </a:cubicBezTo>
                    <a:cubicBezTo>
                      <a:pt x="988071" y="2345647"/>
                      <a:pt x="985920" y="2341997"/>
                      <a:pt x="983985" y="2339206"/>
                    </a:cubicBezTo>
                    <a:cubicBezTo>
                      <a:pt x="992050" y="2338133"/>
                      <a:pt x="996029" y="2336630"/>
                      <a:pt x="994416" y="2334805"/>
                    </a:cubicBezTo>
                    <a:cubicBezTo>
                      <a:pt x="984952" y="2324177"/>
                      <a:pt x="973446" y="2314301"/>
                      <a:pt x="961508" y="2304747"/>
                    </a:cubicBezTo>
                    <a:cubicBezTo>
                      <a:pt x="885154" y="2184302"/>
                      <a:pt x="772128" y="1983881"/>
                      <a:pt x="691364" y="1911957"/>
                    </a:cubicBezTo>
                    <a:cubicBezTo>
                      <a:pt x="657812" y="1882222"/>
                      <a:pt x="607375" y="1831124"/>
                      <a:pt x="562530" y="1840141"/>
                    </a:cubicBezTo>
                    <a:cubicBezTo>
                      <a:pt x="486928" y="1855385"/>
                      <a:pt x="602858" y="2032188"/>
                      <a:pt x="615763" y="2049364"/>
                    </a:cubicBezTo>
                    <a:cubicBezTo>
                      <a:pt x="627055" y="2064393"/>
                      <a:pt x="641465" y="2080495"/>
                      <a:pt x="657812" y="2097027"/>
                    </a:cubicBezTo>
                    <a:cubicBezTo>
                      <a:pt x="632432" y="2084145"/>
                      <a:pt x="606837" y="2072337"/>
                      <a:pt x="580812" y="2062353"/>
                    </a:cubicBezTo>
                    <a:cubicBezTo>
                      <a:pt x="556292" y="2052799"/>
                      <a:pt x="478432" y="2016945"/>
                      <a:pt x="460688" y="2067291"/>
                    </a:cubicBezTo>
                    <a:cubicBezTo>
                      <a:pt x="437674" y="2132452"/>
                      <a:pt x="525321" y="2210065"/>
                      <a:pt x="555110" y="2234541"/>
                    </a:cubicBezTo>
                    <a:cubicBezTo>
                      <a:pt x="667813" y="2326968"/>
                      <a:pt x="899672" y="2344788"/>
                      <a:pt x="972262" y="2340280"/>
                    </a:cubicBezTo>
                    <a:close/>
                    <a:moveTo>
                      <a:pt x="906232" y="1971858"/>
                    </a:moveTo>
                    <a:cubicBezTo>
                      <a:pt x="906340" y="1971429"/>
                      <a:pt x="906340" y="1970999"/>
                      <a:pt x="906340" y="1970570"/>
                    </a:cubicBezTo>
                    <a:cubicBezTo>
                      <a:pt x="917847" y="1943196"/>
                      <a:pt x="942904" y="1837243"/>
                      <a:pt x="950001" y="1808151"/>
                    </a:cubicBezTo>
                    <a:cubicBezTo>
                      <a:pt x="985275" y="1660976"/>
                      <a:pt x="1026786" y="1502636"/>
                      <a:pt x="1026463" y="1348483"/>
                    </a:cubicBezTo>
                    <a:cubicBezTo>
                      <a:pt x="1026356" y="1331630"/>
                      <a:pt x="1025603" y="1314883"/>
                      <a:pt x="1023130" y="1298566"/>
                    </a:cubicBezTo>
                    <a:cubicBezTo>
                      <a:pt x="1016032" y="1253157"/>
                      <a:pt x="990867" y="1229433"/>
                      <a:pt x="961939" y="1267757"/>
                    </a:cubicBezTo>
                    <a:cubicBezTo>
                      <a:pt x="939785" y="1297170"/>
                      <a:pt x="917847" y="1615567"/>
                      <a:pt x="907200" y="1815880"/>
                    </a:cubicBezTo>
                    <a:cubicBezTo>
                      <a:pt x="895478" y="1620827"/>
                      <a:pt x="861925" y="1242315"/>
                      <a:pt x="829125" y="1243603"/>
                    </a:cubicBezTo>
                    <a:cubicBezTo>
                      <a:pt x="774386" y="1245643"/>
                      <a:pt x="768149" y="1372315"/>
                      <a:pt x="766966" y="1421051"/>
                    </a:cubicBezTo>
                    <a:cubicBezTo>
                      <a:pt x="762557" y="1606335"/>
                      <a:pt x="876658" y="1899720"/>
                      <a:pt x="899887" y="1991503"/>
                    </a:cubicBezTo>
                    <a:cubicBezTo>
                      <a:pt x="901500" y="1998051"/>
                      <a:pt x="905157" y="1978836"/>
                      <a:pt x="906232" y="1971858"/>
                    </a:cubicBezTo>
                    <a:close/>
                    <a:moveTo>
                      <a:pt x="127632" y="761822"/>
                    </a:moveTo>
                    <a:cubicBezTo>
                      <a:pt x="113867" y="750121"/>
                      <a:pt x="21167" y="665100"/>
                      <a:pt x="1702" y="710831"/>
                    </a:cubicBezTo>
                    <a:cubicBezTo>
                      <a:pt x="-5074" y="726611"/>
                      <a:pt x="10197" y="751516"/>
                      <a:pt x="15789" y="762680"/>
                    </a:cubicBezTo>
                    <a:cubicBezTo>
                      <a:pt x="43105" y="816784"/>
                      <a:pt x="75152" y="867238"/>
                      <a:pt x="107200" y="916189"/>
                    </a:cubicBezTo>
                    <a:cubicBezTo>
                      <a:pt x="244853" y="1126915"/>
                      <a:pt x="466388" y="1164702"/>
                      <a:pt x="438857" y="1124553"/>
                    </a:cubicBezTo>
                    <a:cubicBezTo>
                      <a:pt x="345834" y="988972"/>
                      <a:pt x="244100" y="861441"/>
                      <a:pt x="127632" y="761822"/>
                    </a:cubicBezTo>
                    <a:close/>
                    <a:moveTo>
                      <a:pt x="435416" y="700311"/>
                    </a:moveTo>
                    <a:cubicBezTo>
                      <a:pt x="430899" y="518462"/>
                      <a:pt x="417241" y="337364"/>
                      <a:pt x="383796" y="162707"/>
                    </a:cubicBezTo>
                    <a:cubicBezTo>
                      <a:pt x="377344" y="129322"/>
                      <a:pt x="360782" y="-5616"/>
                      <a:pt x="318949" y="181"/>
                    </a:cubicBezTo>
                    <a:cubicBezTo>
                      <a:pt x="270340" y="6837"/>
                      <a:pt x="266253" y="195342"/>
                      <a:pt x="264640" y="235919"/>
                    </a:cubicBezTo>
                    <a:cubicBezTo>
                      <a:pt x="255284" y="464465"/>
                      <a:pt x="384764" y="908997"/>
                      <a:pt x="413262" y="986395"/>
                    </a:cubicBezTo>
                    <a:cubicBezTo>
                      <a:pt x="441761" y="1063794"/>
                      <a:pt x="436169" y="729188"/>
                      <a:pt x="435416" y="7003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4" name="Google Shape;104;p2"/>
              <p:cNvSpPr/>
              <p:nvPr/>
            </p:nvSpPr>
            <p:spPr>
              <a:xfrm>
                <a:off x="5792914" y="13736488"/>
                <a:ext cx="2762094" cy="6528418"/>
              </a:xfrm>
              <a:custGeom>
                <a:avLst/>
                <a:gdLst/>
                <a:ahLst/>
                <a:cxnLst/>
                <a:rect l="l" t="t" r="r" b="b"/>
                <a:pathLst>
                  <a:path w="2762094" h="6528418" extrusionOk="0">
                    <a:moveTo>
                      <a:pt x="3579" y="52095"/>
                    </a:moveTo>
                    <a:cubicBezTo>
                      <a:pt x="-5131" y="33953"/>
                      <a:pt x="2612" y="12268"/>
                      <a:pt x="20786" y="3573"/>
                    </a:cubicBezTo>
                    <a:cubicBezTo>
                      <a:pt x="38853" y="-5122"/>
                      <a:pt x="60684" y="2607"/>
                      <a:pt x="69395" y="20749"/>
                    </a:cubicBezTo>
                    <a:lnTo>
                      <a:pt x="556665" y="1020704"/>
                    </a:lnTo>
                    <a:cubicBezTo>
                      <a:pt x="837455" y="1597811"/>
                      <a:pt x="1182878" y="2329179"/>
                      <a:pt x="1465927" y="2906287"/>
                    </a:cubicBezTo>
                    <a:cubicBezTo>
                      <a:pt x="1632401" y="3245617"/>
                      <a:pt x="1776829" y="3531702"/>
                      <a:pt x="1875983" y="3699595"/>
                    </a:cubicBezTo>
                    <a:cubicBezTo>
                      <a:pt x="2153009" y="4172682"/>
                      <a:pt x="2335184" y="4635141"/>
                      <a:pt x="2459072" y="5049292"/>
                    </a:cubicBezTo>
                    <a:cubicBezTo>
                      <a:pt x="2651464" y="5692420"/>
                      <a:pt x="2703836" y="6218107"/>
                      <a:pt x="2761156" y="6482186"/>
                    </a:cubicBezTo>
                    <a:cubicBezTo>
                      <a:pt x="2765780" y="6502689"/>
                      <a:pt x="2752875" y="6522978"/>
                      <a:pt x="2732335" y="6527487"/>
                    </a:cubicBezTo>
                    <a:cubicBezTo>
                      <a:pt x="2711794" y="6532103"/>
                      <a:pt x="2691469" y="6519113"/>
                      <a:pt x="2686952" y="6498717"/>
                    </a:cubicBezTo>
                    <a:cubicBezTo>
                      <a:pt x="2626944" y="6236464"/>
                      <a:pt x="2568119" y="5714319"/>
                      <a:pt x="2370888" y="5076022"/>
                    </a:cubicBezTo>
                    <a:cubicBezTo>
                      <a:pt x="2245280" y="4669492"/>
                      <a:pt x="2063642" y="4215299"/>
                      <a:pt x="1787799" y="3751552"/>
                    </a:cubicBezTo>
                    <a:cubicBezTo>
                      <a:pt x="1687785" y="3581941"/>
                      <a:pt x="1540776" y="3293924"/>
                      <a:pt x="1374302" y="2950837"/>
                    </a:cubicBezTo>
                    <a:cubicBezTo>
                      <a:pt x="1093619" y="2372333"/>
                      <a:pt x="756154" y="1637101"/>
                      <a:pt x="479880" y="1057524"/>
                    </a:cubicBezTo>
                    <a:lnTo>
                      <a:pt x="3579" y="52095"/>
                    </a:lnTo>
                    <a:lnTo>
                      <a:pt x="3579" y="5209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5" name="Google Shape;105;p2"/>
              <p:cNvSpPr/>
              <p:nvPr/>
            </p:nvSpPr>
            <p:spPr>
              <a:xfrm>
                <a:off x="4973399" y="13385148"/>
                <a:ext cx="2862088" cy="3912131"/>
              </a:xfrm>
              <a:custGeom>
                <a:avLst/>
                <a:gdLst/>
                <a:ahLst/>
                <a:cxnLst/>
                <a:rect l="l" t="t" r="r" b="b"/>
                <a:pathLst>
                  <a:path w="2862088" h="3912131" extrusionOk="0">
                    <a:moveTo>
                      <a:pt x="2267483" y="3498409"/>
                    </a:moveTo>
                    <a:cubicBezTo>
                      <a:pt x="2280173" y="3529110"/>
                      <a:pt x="2297164" y="3582248"/>
                      <a:pt x="2272430" y="3614023"/>
                    </a:cubicBezTo>
                    <a:cubicBezTo>
                      <a:pt x="2248771" y="3644296"/>
                      <a:pt x="2203711" y="3613594"/>
                      <a:pt x="2182310" y="3598458"/>
                    </a:cubicBezTo>
                    <a:cubicBezTo>
                      <a:pt x="2104880" y="3543388"/>
                      <a:pt x="2033473" y="3459548"/>
                      <a:pt x="1980670" y="3366691"/>
                    </a:cubicBezTo>
                    <a:cubicBezTo>
                      <a:pt x="1959484" y="3329656"/>
                      <a:pt x="1939374" y="3254082"/>
                      <a:pt x="1969485" y="3229714"/>
                    </a:cubicBezTo>
                    <a:cubicBezTo>
                      <a:pt x="1999597" y="3205346"/>
                      <a:pt x="2036591" y="3227352"/>
                      <a:pt x="2036914" y="3227567"/>
                    </a:cubicBezTo>
                    <a:cubicBezTo>
                      <a:pt x="2066918" y="3243240"/>
                      <a:pt x="2095201" y="3263959"/>
                      <a:pt x="2121119" y="3288756"/>
                    </a:cubicBezTo>
                    <a:cubicBezTo>
                      <a:pt x="2178976" y="3343933"/>
                      <a:pt x="2232855" y="3414462"/>
                      <a:pt x="2267483" y="3498409"/>
                    </a:cubicBezTo>
                    <a:close/>
                    <a:moveTo>
                      <a:pt x="1893454" y="3397286"/>
                    </a:moveTo>
                    <a:cubicBezTo>
                      <a:pt x="1869364" y="3381613"/>
                      <a:pt x="1860224" y="3373776"/>
                      <a:pt x="1818175" y="3359177"/>
                    </a:cubicBezTo>
                    <a:cubicBezTo>
                      <a:pt x="1776126" y="3344578"/>
                      <a:pt x="1747197" y="3364974"/>
                      <a:pt x="1747197" y="3364974"/>
                    </a:cubicBezTo>
                    <a:cubicBezTo>
                      <a:pt x="1715258" y="3422942"/>
                      <a:pt x="1770749" y="3494007"/>
                      <a:pt x="1797312" y="3530291"/>
                    </a:cubicBezTo>
                    <a:cubicBezTo>
                      <a:pt x="1868074" y="3627335"/>
                      <a:pt x="1959807" y="3705377"/>
                      <a:pt x="2058315" y="3745096"/>
                    </a:cubicBezTo>
                    <a:cubicBezTo>
                      <a:pt x="2086168" y="3756368"/>
                      <a:pt x="2145101" y="3781917"/>
                      <a:pt x="2170481" y="3744345"/>
                    </a:cubicBezTo>
                    <a:cubicBezTo>
                      <a:pt x="2197043" y="3704840"/>
                      <a:pt x="2150370" y="3643866"/>
                      <a:pt x="2132841" y="3620035"/>
                    </a:cubicBezTo>
                    <a:cubicBezTo>
                      <a:pt x="2065305" y="3528466"/>
                      <a:pt x="1980132" y="3453644"/>
                      <a:pt x="1893454" y="3397286"/>
                    </a:cubicBezTo>
                    <a:close/>
                    <a:moveTo>
                      <a:pt x="2574944" y="3323859"/>
                    </a:moveTo>
                    <a:cubicBezTo>
                      <a:pt x="2569029" y="3314198"/>
                      <a:pt x="2562791" y="3304751"/>
                      <a:pt x="2555586" y="3296593"/>
                    </a:cubicBezTo>
                    <a:cubicBezTo>
                      <a:pt x="2529454" y="3267179"/>
                      <a:pt x="2508376" y="3289293"/>
                      <a:pt x="2498267" y="3329227"/>
                    </a:cubicBezTo>
                    <a:cubicBezTo>
                      <a:pt x="2484071" y="3384941"/>
                      <a:pt x="2489986" y="3448813"/>
                      <a:pt x="2497514" y="3504098"/>
                    </a:cubicBezTo>
                    <a:cubicBezTo>
                      <a:pt x="2505042" y="3558846"/>
                      <a:pt x="2518162" y="3611876"/>
                      <a:pt x="2532895" y="3663511"/>
                    </a:cubicBezTo>
                    <a:cubicBezTo>
                      <a:pt x="2552790" y="3733610"/>
                      <a:pt x="2579998" y="3816268"/>
                      <a:pt x="2634414" y="3847937"/>
                    </a:cubicBezTo>
                    <a:lnTo>
                      <a:pt x="2695282" y="3837309"/>
                    </a:lnTo>
                    <a:cubicBezTo>
                      <a:pt x="2721092" y="3806929"/>
                      <a:pt x="2700444" y="3708705"/>
                      <a:pt x="2695175" y="3676178"/>
                    </a:cubicBezTo>
                    <a:cubicBezTo>
                      <a:pt x="2674635" y="3550687"/>
                      <a:pt x="2635489" y="3422513"/>
                      <a:pt x="2574944" y="3323859"/>
                    </a:cubicBezTo>
                    <a:close/>
                    <a:moveTo>
                      <a:pt x="2848959" y="3555626"/>
                    </a:moveTo>
                    <a:cubicBezTo>
                      <a:pt x="2841861" y="3521489"/>
                      <a:pt x="2832075" y="3488318"/>
                      <a:pt x="2820783" y="3456650"/>
                    </a:cubicBezTo>
                    <a:cubicBezTo>
                      <a:pt x="2813685" y="3436790"/>
                      <a:pt x="2805835" y="3417253"/>
                      <a:pt x="2796909" y="3398789"/>
                    </a:cubicBezTo>
                    <a:cubicBezTo>
                      <a:pt x="2791962" y="3388376"/>
                      <a:pt x="2786585" y="3378070"/>
                      <a:pt x="2780132" y="3369160"/>
                    </a:cubicBezTo>
                    <a:cubicBezTo>
                      <a:pt x="2738407" y="3311622"/>
                      <a:pt x="2716683" y="3443124"/>
                      <a:pt x="2712812" y="3478227"/>
                    </a:cubicBezTo>
                    <a:cubicBezTo>
                      <a:pt x="2711736" y="3488210"/>
                      <a:pt x="2710338" y="3503883"/>
                      <a:pt x="2709693" y="3513867"/>
                    </a:cubicBezTo>
                    <a:cubicBezTo>
                      <a:pt x="2703778" y="3605650"/>
                      <a:pt x="2705821" y="3704518"/>
                      <a:pt x="2722060" y="3792759"/>
                    </a:cubicBezTo>
                    <a:cubicBezTo>
                      <a:pt x="2729911" y="3835484"/>
                      <a:pt x="2742708" y="3877135"/>
                      <a:pt x="2769809" y="3903007"/>
                    </a:cubicBezTo>
                    <a:lnTo>
                      <a:pt x="2810889" y="3912131"/>
                    </a:lnTo>
                    <a:cubicBezTo>
                      <a:pt x="2840786" y="3847937"/>
                      <a:pt x="2858423" y="3793188"/>
                      <a:pt x="2861541" y="3714180"/>
                    </a:cubicBezTo>
                    <a:cubicBezTo>
                      <a:pt x="2863692" y="3660505"/>
                      <a:pt x="2859498" y="3606616"/>
                      <a:pt x="2848959" y="3555626"/>
                    </a:cubicBezTo>
                    <a:close/>
                    <a:moveTo>
                      <a:pt x="1197446" y="1157129"/>
                    </a:moveTo>
                    <a:cubicBezTo>
                      <a:pt x="1183251" y="1073290"/>
                      <a:pt x="764054" y="606537"/>
                      <a:pt x="433687" y="251212"/>
                    </a:cubicBezTo>
                    <a:cubicBezTo>
                      <a:pt x="220863" y="22237"/>
                      <a:pt x="8683" y="-10397"/>
                      <a:pt x="4059" y="2377"/>
                    </a:cubicBezTo>
                    <a:cubicBezTo>
                      <a:pt x="-39495" y="125292"/>
                      <a:pt x="280118" y="406975"/>
                      <a:pt x="356795" y="485340"/>
                    </a:cubicBezTo>
                    <a:cubicBezTo>
                      <a:pt x="647049" y="782160"/>
                      <a:pt x="1210458" y="1233991"/>
                      <a:pt x="1197446" y="1157129"/>
                    </a:cubicBezTo>
                    <a:lnTo>
                      <a:pt x="1197446" y="1157129"/>
                    </a:lnTo>
                    <a:close/>
                    <a:moveTo>
                      <a:pt x="1299180" y="887791"/>
                    </a:moveTo>
                    <a:cubicBezTo>
                      <a:pt x="1328109" y="941573"/>
                      <a:pt x="1430273" y="1016717"/>
                      <a:pt x="1437263" y="910120"/>
                    </a:cubicBezTo>
                    <a:cubicBezTo>
                      <a:pt x="1449630" y="718394"/>
                      <a:pt x="1408012" y="360386"/>
                      <a:pt x="1341659" y="194317"/>
                    </a:cubicBezTo>
                    <a:cubicBezTo>
                      <a:pt x="1314989" y="127654"/>
                      <a:pt x="1257239" y="232748"/>
                      <a:pt x="1240247" y="390873"/>
                    </a:cubicBezTo>
                    <a:cubicBezTo>
                      <a:pt x="1221965" y="561236"/>
                      <a:pt x="1247345" y="791499"/>
                      <a:pt x="1299180" y="887791"/>
                    </a:cubicBezTo>
                    <a:lnTo>
                      <a:pt x="1299180" y="887791"/>
                    </a:lnTo>
                    <a:close/>
                    <a:moveTo>
                      <a:pt x="850087" y="1098410"/>
                    </a:moveTo>
                    <a:cubicBezTo>
                      <a:pt x="643608" y="1134586"/>
                      <a:pt x="1201425" y="1638589"/>
                      <a:pt x="1260358" y="1527376"/>
                    </a:cubicBezTo>
                    <a:cubicBezTo>
                      <a:pt x="1276274" y="1497318"/>
                      <a:pt x="1186799" y="1321695"/>
                      <a:pt x="1081086" y="1213595"/>
                    </a:cubicBezTo>
                    <a:cubicBezTo>
                      <a:pt x="1000968" y="1131473"/>
                      <a:pt x="863207" y="1096155"/>
                      <a:pt x="850087" y="1098410"/>
                    </a:cubicBezTo>
                    <a:lnTo>
                      <a:pt x="850087" y="1098410"/>
                    </a:lnTo>
                    <a:close/>
                    <a:moveTo>
                      <a:pt x="1850867" y="1521579"/>
                    </a:moveTo>
                    <a:cubicBezTo>
                      <a:pt x="1773760" y="1360770"/>
                      <a:pt x="1755908" y="1569349"/>
                      <a:pt x="1751284" y="1610356"/>
                    </a:cubicBezTo>
                    <a:cubicBezTo>
                      <a:pt x="1737304" y="1736599"/>
                      <a:pt x="1772255" y="2058216"/>
                      <a:pt x="1793978" y="2085268"/>
                    </a:cubicBezTo>
                    <a:cubicBezTo>
                      <a:pt x="1859578" y="2167604"/>
                      <a:pt x="1870978" y="2026119"/>
                      <a:pt x="1874419" y="2001858"/>
                    </a:cubicBezTo>
                    <a:cubicBezTo>
                      <a:pt x="1890335" y="1889893"/>
                      <a:pt x="1879258" y="1580835"/>
                      <a:pt x="1850867" y="1521579"/>
                    </a:cubicBezTo>
                    <a:lnTo>
                      <a:pt x="1850867" y="1521579"/>
                    </a:lnTo>
                    <a:close/>
                    <a:moveTo>
                      <a:pt x="2083372" y="1591248"/>
                    </a:moveTo>
                    <a:cubicBezTo>
                      <a:pt x="2056379" y="1356798"/>
                      <a:pt x="1952171" y="1542834"/>
                      <a:pt x="1942278" y="1629357"/>
                    </a:cubicBezTo>
                    <a:cubicBezTo>
                      <a:pt x="1927114" y="1760215"/>
                      <a:pt x="1923780" y="1885813"/>
                      <a:pt x="1930448" y="2010016"/>
                    </a:cubicBezTo>
                    <a:cubicBezTo>
                      <a:pt x="1931416" y="2027836"/>
                      <a:pt x="1933029" y="2045441"/>
                      <a:pt x="1936363" y="2062617"/>
                    </a:cubicBezTo>
                    <a:cubicBezTo>
                      <a:pt x="1962603" y="2199487"/>
                      <a:pt x="2088534" y="1901379"/>
                      <a:pt x="2083372" y="1591248"/>
                    </a:cubicBezTo>
                    <a:lnTo>
                      <a:pt x="2083372" y="1591248"/>
                    </a:lnTo>
                    <a:close/>
                    <a:moveTo>
                      <a:pt x="1474903" y="2267009"/>
                    </a:moveTo>
                    <a:cubicBezTo>
                      <a:pt x="1356607" y="2243500"/>
                      <a:pt x="1401882" y="2358793"/>
                      <a:pt x="1433284" y="2395828"/>
                    </a:cubicBezTo>
                    <a:cubicBezTo>
                      <a:pt x="1512542" y="2488900"/>
                      <a:pt x="1628472" y="2612995"/>
                      <a:pt x="1739454" y="2628131"/>
                    </a:cubicBezTo>
                    <a:cubicBezTo>
                      <a:pt x="1818390" y="2638759"/>
                      <a:pt x="1743541" y="2507256"/>
                      <a:pt x="1724829" y="2480956"/>
                    </a:cubicBezTo>
                    <a:cubicBezTo>
                      <a:pt x="1663315" y="2394003"/>
                      <a:pt x="1568571" y="2285688"/>
                      <a:pt x="1474903" y="2267009"/>
                    </a:cubicBezTo>
                    <a:lnTo>
                      <a:pt x="1474903" y="2267009"/>
                    </a:lnTo>
                    <a:close/>
                    <a:moveTo>
                      <a:pt x="1342734" y="2650567"/>
                    </a:moveTo>
                    <a:cubicBezTo>
                      <a:pt x="1445436" y="2699733"/>
                      <a:pt x="1732464" y="2824043"/>
                      <a:pt x="1750854" y="2789369"/>
                    </a:cubicBezTo>
                    <a:cubicBezTo>
                      <a:pt x="1769674" y="2754051"/>
                      <a:pt x="1721280" y="2694687"/>
                      <a:pt x="1706224" y="2675794"/>
                    </a:cubicBezTo>
                    <a:cubicBezTo>
                      <a:pt x="1634817" y="2586480"/>
                      <a:pt x="1379621" y="2452938"/>
                      <a:pt x="1356177" y="2458520"/>
                    </a:cubicBezTo>
                    <a:cubicBezTo>
                      <a:pt x="1247023" y="2484391"/>
                      <a:pt x="1280683" y="2620831"/>
                      <a:pt x="1342734" y="2650567"/>
                    </a:cubicBezTo>
                    <a:lnTo>
                      <a:pt x="1342734" y="2650567"/>
                    </a:lnTo>
                    <a:close/>
                    <a:moveTo>
                      <a:pt x="2313941" y="2796776"/>
                    </a:moveTo>
                    <a:cubicBezTo>
                      <a:pt x="2312758" y="2827478"/>
                      <a:pt x="2323189" y="2926239"/>
                      <a:pt x="2352225" y="2935686"/>
                    </a:cubicBezTo>
                    <a:cubicBezTo>
                      <a:pt x="2388359" y="2947387"/>
                      <a:pt x="2445356" y="2863762"/>
                      <a:pt x="2450196" y="2841004"/>
                    </a:cubicBezTo>
                    <a:cubicBezTo>
                      <a:pt x="2472672" y="2736661"/>
                      <a:pt x="2492890" y="2555563"/>
                      <a:pt x="2483641" y="2448644"/>
                    </a:cubicBezTo>
                    <a:cubicBezTo>
                      <a:pt x="2480737" y="2414507"/>
                      <a:pt x="2471704" y="2340329"/>
                      <a:pt x="2436645" y="2339148"/>
                    </a:cubicBezTo>
                    <a:cubicBezTo>
                      <a:pt x="2404813" y="2337967"/>
                      <a:pt x="2385348" y="2404845"/>
                      <a:pt x="2375669" y="2435547"/>
                    </a:cubicBezTo>
                    <a:cubicBezTo>
                      <a:pt x="2340396" y="2547942"/>
                      <a:pt x="2318673" y="2666991"/>
                      <a:pt x="2313941" y="2796776"/>
                    </a:cubicBezTo>
                    <a:lnTo>
                      <a:pt x="2313941" y="2796776"/>
                    </a:lnTo>
                    <a:close/>
                    <a:moveTo>
                      <a:pt x="2253395" y="2985925"/>
                    </a:moveTo>
                    <a:cubicBezTo>
                      <a:pt x="2253180" y="2990219"/>
                      <a:pt x="2300928" y="2854315"/>
                      <a:pt x="2299960" y="2758131"/>
                    </a:cubicBezTo>
                    <a:cubicBezTo>
                      <a:pt x="2298885" y="2643053"/>
                      <a:pt x="2304369" y="2592706"/>
                      <a:pt x="2276624" y="2506290"/>
                    </a:cubicBezTo>
                    <a:cubicBezTo>
                      <a:pt x="2267053" y="2476447"/>
                      <a:pt x="2249954" y="2428248"/>
                      <a:pt x="2219627" y="2433293"/>
                    </a:cubicBezTo>
                    <a:cubicBezTo>
                      <a:pt x="2184246" y="2439197"/>
                      <a:pt x="2164781" y="2490295"/>
                      <a:pt x="2155640" y="2530551"/>
                    </a:cubicBezTo>
                    <a:cubicBezTo>
                      <a:pt x="2132518" y="2632103"/>
                      <a:pt x="2142950" y="2747288"/>
                      <a:pt x="2161339" y="2845835"/>
                    </a:cubicBezTo>
                    <a:cubicBezTo>
                      <a:pt x="2168007" y="2881474"/>
                      <a:pt x="2211239" y="3018881"/>
                      <a:pt x="2253395" y="2985925"/>
                    </a:cubicBezTo>
                    <a:lnTo>
                      <a:pt x="2253395" y="2985925"/>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6" name="Google Shape;106;p2"/>
              <p:cNvSpPr/>
              <p:nvPr/>
            </p:nvSpPr>
            <p:spPr>
              <a:xfrm>
                <a:off x="6707623" y="17079667"/>
                <a:ext cx="4041648" cy="3287116"/>
              </a:xfrm>
              <a:custGeom>
                <a:avLst/>
                <a:gdLst/>
                <a:ahLst/>
                <a:cxnLst/>
                <a:rect l="l" t="t" r="r" b="b"/>
                <a:pathLst>
                  <a:path w="4041648" h="3287116" extrusionOk="0">
                    <a:moveTo>
                      <a:pt x="4041473" y="82674"/>
                    </a:moveTo>
                    <a:cubicBezTo>
                      <a:pt x="4045022" y="101568"/>
                      <a:pt x="3993510" y="151163"/>
                      <a:pt x="3983616" y="163615"/>
                    </a:cubicBezTo>
                    <a:cubicBezTo>
                      <a:pt x="3913391" y="251749"/>
                      <a:pt x="3844458" y="341707"/>
                      <a:pt x="3765845" y="422326"/>
                    </a:cubicBezTo>
                    <a:cubicBezTo>
                      <a:pt x="3452039" y="744588"/>
                      <a:pt x="2857550" y="968624"/>
                      <a:pt x="2454808" y="657742"/>
                    </a:cubicBezTo>
                    <a:cubicBezTo>
                      <a:pt x="2438139" y="647652"/>
                      <a:pt x="2469541" y="509386"/>
                      <a:pt x="2475456" y="493820"/>
                    </a:cubicBezTo>
                    <a:cubicBezTo>
                      <a:pt x="2515784" y="388726"/>
                      <a:pt x="2592783" y="303061"/>
                      <a:pt x="2675267" y="230279"/>
                    </a:cubicBezTo>
                    <a:cubicBezTo>
                      <a:pt x="2960467" y="-21132"/>
                      <a:pt x="3371598" y="-26392"/>
                      <a:pt x="3726054" y="27497"/>
                    </a:cubicBezTo>
                    <a:cubicBezTo>
                      <a:pt x="3811012" y="40486"/>
                      <a:pt x="3895862" y="53905"/>
                      <a:pt x="3980282" y="70651"/>
                    </a:cubicBezTo>
                    <a:cubicBezTo>
                      <a:pt x="3985229" y="71617"/>
                      <a:pt x="4040613" y="78058"/>
                      <a:pt x="4041473" y="82674"/>
                    </a:cubicBezTo>
                    <a:close/>
                    <a:moveTo>
                      <a:pt x="393347" y="1185255"/>
                    </a:moveTo>
                    <a:cubicBezTo>
                      <a:pt x="292150" y="1181282"/>
                      <a:pt x="190309" y="1189441"/>
                      <a:pt x="89112" y="1195560"/>
                    </a:cubicBezTo>
                    <a:cubicBezTo>
                      <a:pt x="74809" y="1196419"/>
                      <a:pt x="10607" y="1191910"/>
                      <a:pt x="176" y="1205544"/>
                    </a:cubicBezTo>
                    <a:cubicBezTo>
                      <a:pt x="-2513" y="1208979"/>
                      <a:pt x="26523" y="1249771"/>
                      <a:pt x="28781" y="1253636"/>
                    </a:cubicBezTo>
                    <a:cubicBezTo>
                      <a:pt x="68357" y="1319978"/>
                      <a:pt x="110405" y="1384816"/>
                      <a:pt x="152777" y="1449226"/>
                    </a:cubicBezTo>
                    <a:cubicBezTo>
                      <a:pt x="329790" y="1718349"/>
                      <a:pt x="580576" y="1989620"/>
                      <a:pt x="920407" y="2028802"/>
                    </a:cubicBezTo>
                    <a:cubicBezTo>
                      <a:pt x="1018700" y="2040181"/>
                      <a:pt x="1122477" y="2040074"/>
                      <a:pt x="1217114" y="2003790"/>
                    </a:cubicBezTo>
                    <a:cubicBezTo>
                      <a:pt x="1231094" y="1998315"/>
                      <a:pt x="1342615" y="1936160"/>
                      <a:pt x="1339388" y="1918984"/>
                    </a:cubicBezTo>
                    <a:cubicBezTo>
                      <a:pt x="1305513" y="1463181"/>
                      <a:pt x="797918" y="1201035"/>
                      <a:pt x="393347" y="1185255"/>
                    </a:cubicBezTo>
                    <a:close/>
                    <a:moveTo>
                      <a:pt x="3553988" y="2576711"/>
                    </a:moveTo>
                    <a:cubicBezTo>
                      <a:pt x="3234590" y="2532483"/>
                      <a:pt x="2864970" y="2542145"/>
                      <a:pt x="2611711" y="2771764"/>
                    </a:cubicBezTo>
                    <a:cubicBezTo>
                      <a:pt x="2538367" y="2838105"/>
                      <a:pt x="2470186" y="2916148"/>
                      <a:pt x="2435235" y="3011152"/>
                    </a:cubicBezTo>
                    <a:cubicBezTo>
                      <a:pt x="2429966" y="3025214"/>
                      <a:pt x="2403403" y="3149846"/>
                      <a:pt x="2418566" y="3158756"/>
                    </a:cubicBezTo>
                    <a:cubicBezTo>
                      <a:pt x="2784530" y="3433462"/>
                      <a:pt x="3316429" y="3224776"/>
                      <a:pt x="3594639" y="2931284"/>
                    </a:cubicBezTo>
                    <a:cubicBezTo>
                      <a:pt x="3664326" y="2857750"/>
                      <a:pt x="3725302" y="2775951"/>
                      <a:pt x="3787245" y="2695868"/>
                    </a:cubicBezTo>
                    <a:cubicBezTo>
                      <a:pt x="3796064" y="2684596"/>
                      <a:pt x="3841769" y="2639295"/>
                      <a:pt x="3838328" y="2622442"/>
                    </a:cubicBezTo>
                    <a:cubicBezTo>
                      <a:pt x="3837468" y="2618255"/>
                      <a:pt x="3787568" y="2613102"/>
                      <a:pt x="3783159" y="2612351"/>
                    </a:cubicBezTo>
                    <a:cubicBezTo>
                      <a:pt x="3707127" y="2598288"/>
                      <a:pt x="3630558" y="2587231"/>
                      <a:pt x="3553988" y="25767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7" name="Google Shape;107;p2"/>
              <p:cNvSpPr/>
              <p:nvPr/>
            </p:nvSpPr>
            <p:spPr>
              <a:xfrm>
                <a:off x="8838727" y="19705603"/>
                <a:ext cx="1511516" cy="609687"/>
              </a:xfrm>
              <a:custGeom>
                <a:avLst/>
                <a:gdLst/>
                <a:ahLst/>
                <a:cxnLst/>
                <a:rect l="l" t="t" r="r" b="b"/>
                <a:pathLst>
                  <a:path w="1511516" h="609687" extrusionOk="0">
                    <a:moveTo>
                      <a:pt x="1508595" y="64459"/>
                    </a:moveTo>
                    <a:cubicBezTo>
                      <a:pt x="1502465" y="53294"/>
                      <a:pt x="1488377" y="49215"/>
                      <a:pt x="1477193" y="55334"/>
                    </a:cubicBezTo>
                    <a:cubicBezTo>
                      <a:pt x="1435682" y="77233"/>
                      <a:pt x="1390729" y="95268"/>
                      <a:pt x="1344164" y="111263"/>
                    </a:cubicBezTo>
                    <a:cubicBezTo>
                      <a:pt x="1234687" y="149049"/>
                      <a:pt x="1116714" y="175457"/>
                      <a:pt x="1012721" y="209379"/>
                    </a:cubicBezTo>
                    <a:cubicBezTo>
                      <a:pt x="939701" y="233748"/>
                      <a:pt x="866787" y="257794"/>
                      <a:pt x="793982" y="282055"/>
                    </a:cubicBezTo>
                    <a:cubicBezTo>
                      <a:pt x="813447" y="253178"/>
                      <a:pt x="840655" y="221832"/>
                      <a:pt x="871197" y="189842"/>
                    </a:cubicBezTo>
                    <a:cubicBezTo>
                      <a:pt x="880875" y="179644"/>
                      <a:pt x="890877" y="169446"/>
                      <a:pt x="900878" y="159248"/>
                    </a:cubicBezTo>
                    <a:cubicBezTo>
                      <a:pt x="910879" y="149049"/>
                      <a:pt x="920881" y="138959"/>
                      <a:pt x="930882" y="129083"/>
                    </a:cubicBezTo>
                    <a:cubicBezTo>
                      <a:pt x="967446" y="93228"/>
                      <a:pt x="1004656" y="61238"/>
                      <a:pt x="1040145" y="44492"/>
                    </a:cubicBezTo>
                    <a:cubicBezTo>
                      <a:pt x="1052082" y="39768"/>
                      <a:pt x="1057781" y="26350"/>
                      <a:pt x="1053049" y="14541"/>
                    </a:cubicBezTo>
                    <a:cubicBezTo>
                      <a:pt x="1048318" y="2626"/>
                      <a:pt x="1034767" y="-3064"/>
                      <a:pt x="1022938" y="1660"/>
                    </a:cubicBezTo>
                    <a:cubicBezTo>
                      <a:pt x="994977" y="10784"/>
                      <a:pt x="964758" y="26457"/>
                      <a:pt x="934646" y="46960"/>
                    </a:cubicBezTo>
                    <a:cubicBezTo>
                      <a:pt x="908944" y="64351"/>
                      <a:pt x="883241" y="84962"/>
                      <a:pt x="859690" y="108042"/>
                    </a:cubicBezTo>
                    <a:cubicBezTo>
                      <a:pt x="841193" y="126184"/>
                      <a:pt x="824201" y="145829"/>
                      <a:pt x="808930" y="165689"/>
                    </a:cubicBezTo>
                    <a:cubicBezTo>
                      <a:pt x="782905" y="199611"/>
                      <a:pt x="762150" y="234070"/>
                      <a:pt x="747524" y="264020"/>
                    </a:cubicBezTo>
                    <a:cubicBezTo>
                      <a:pt x="741395" y="274862"/>
                      <a:pt x="745373" y="287851"/>
                      <a:pt x="755160" y="294937"/>
                    </a:cubicBezTo>
                    <a:cubicBezTo>
                      <a:pt x="740642" y="299767"/>
                      <a:pt x="726123" y="304491"/>
                      <a:pt x="711713" y="309428"/>
                    </a:cubicBezTo>
                    <a:cubicBezTo>
                      <a:pt x="644930" y="332079"/>
                      <a:pt x="578362" y="355374"/>
                      <a:pt x="512008" y="378991"/>
                    </a:cubicBezTo>
                    <a:cubicBezTo>
                      <a:pt x="510933" y="379420"/>
                      <a:pt x="509750" y="379850"/>
                      <a:pt x="508675" y="380279"/>
                    </a:cubicBezTo>
                    <a:cubicBezTo>
                      <a:pt x="511579" y="376951"/>
                      <a:pt x="514697" y="373731"/>
                      <a:pt x="517601" y="370295"/>
                    </a:cubicBezTo>
                    <a:cubicBezTo>
                      <a:pt x="527602" y="358702"/>
                      <a:pt x="537496" y="347108"/>
                      <a:pt x="546959" y="335085"/>
                    </a:cubicBezTo>
                    <a:cubicBezTo>
                      <a:pt x="554918" y="325101"/>
                      <a:pt x="562446" y="314796"/>
                      <a:pt x="569758" y="304383"/>
                    </a:cubicBezTo>
                    <a:cubicBezTo>
                      <a:pt x="577071" y="293863"/>
                      <a:pt x="583739" y="283128"/>
                      <a:pt x="590729" y="272393"/>
                    </a:cubicBezTo>
                    <a:cubicBezTo>
                      <a:pt x="592557" y="269602"/>
                      <a:pt x="622884" y="223549"/>
                      <a:pt x="636219" y="206588"/>
                    </a:cubicBezTo>
                    <a:cubicBezTo>
                      <a:pt x="636756" y="205944"/>
                      <a:pt x="637079" y="205193"/>
                      <a:pt x="637402" y="204442"/>
                    </a:cubicBezTo>
                    <a:lnTo>
                      <a:pt x="637187" y="204549"/>
                    </a:lnTo>
                    <a:lnTo>
                      <a:pt x="637509" y="204334"/>
                    </a:lnTo>
                    <a:cubicBezTo>
                      <a:pt x="637832" y="203582"/>
                      <a:pt x="638155" y="203046"/>
                      <a:pt x="638585" y="203368"/>
                    </a:cubicBezTo>
                    <a:cubicBezTo>
                      <a:pt x="638585" y="203475"/>
                      <a:pt x="638692" y="203582"/>
                      <a:pt x="638692" y="203582"/>
                    </a:cubicBezTo>
                    <a:cubicBezTo>
                      <a:pt x="648801" y="196712"/>
                      <a:pt x="651920" y="182972"/>
                      <a:pt x="645467" y="172452"/>
                    </a:cubicBezTo>
                    <a:cubicBezTo>
                      <a:pt x="641381" y="164186"/>
                      <a:pt x="631379" y="156671"/>
                      <a:pt x="613743" y="164186"/>
                    </a:cubicBezTo>
                    <a:cubicBezTo>
                      <a:pt x="611485" y="165152"/>
                      <a:pt x="607075" y="168587"/>
                      <a:pt x="601268" y="173847"/>
                    </a:cubicBezTo>
                    <a:cubicBezTo>
                      <a:pt x="583846" y="189520"/>
                      <a:pt x="543841" y="233855"/>
                      <a:pt x="541583" y="236539"/>
                    </a:cubicBezTo>
                    <a:cubicBezTo>
                      <a:pt x="533517" y="246415"/>
                      <a:pt x="525236" y="255969"/>
                      <a:pt x="517493" y="265952"/>
                    </a:cubicBezTo>
                    <a:cubicBezTo>
                      <a:pt x="509750" y="275936"/>
                      <a:pt x="502115" y="286134"/>
                      <a:pt x="494909" y="296439"/>
                    </a:cubicBezTo>
                    <a:cubicBezTo>
                      <a:pt x="486091" y="308892"/>
                      <a:pt x="477811" y="321666"/>
                      <a:pt x="469530" y="334441"/>
                    </a:cubicBezTo>
                    <a:cubicBezTo>
                      <a:pt x="457163" y="353656"/>
                      <a:pt x="445333" y="373087"/>
                      <a:pt x="432966" y="392517"/>
                    </a:cubicBezTo>
                    <a:cubicBezTo>
                      <a:pt x="428987" y="397670"/>
                      <a:pt x="427696" y="404003"/>
                      <a:pt x="428449" y="410014"/>
                    </a:cubicBezTo>
                    <a:cubicBezTo>
                      <a:pt x="290581" y="459717"/>
                      <a:pt x="152928" y="510171"/>
                      <a:pt x="15813" y="562987"/>
                    </a:cubicBezTo>
                    <a:cubicBezTo>
                      <a:pt x="3230" y="567603"/>
                      <a:pt x="-3114" y="581451"/>
                      <a:pt x="1510" y="593904"/>
                    </a:cubicBezTo>
                    <a:cubicBezTo>
                      <a:pt x="6134" y="606463"/>
                      <a:pt x="20007" y="612796"/>
                      <a:pt x="32481" y="608181"/>
                    </a:cubicBezTo>
                    <a:cubicBezTo>
                      <a:pt x="172178" y="559015"/>
                      <a:pt x="312412" y="512425"/>
                      <a:pt x="452431" y="465514"/>
                    </a:cubicBezTo>
                    <a:cubicBezTo>
                      <a:pt x="452968" y="465299"/>
                      <a:pt x="453506" y="465192"/>
                      <a:pt x="454044" y="464977"/>
                    </a:cubicBezTo>
                    <a:cubicBezTo>
                      <a:pt x="454151" y="471418"/>
                      <a:pt x="456302" y="478503"/>
                      <a:pt x="464905" y="486447"/>
                    </a:cubicBezTo>
                    <a:cubicBezTo>
                      <a:pt x="472649" y="493640"/>
                      <a:pt x="496523" y="509527"/>
                      <a:pt x="498996" y="510815"/>
                    </a:cubicBezTo>
                    <a:cubicBezTo>
                      <a:pt x="509965" y="516397"/>
                      <a:pt x="521257" y="521013"/>
                      <a:pt x="532764" y="525307"/>
                    </a:cubicBezTo>
                    <a:cubicBezTo>
                      <a:pt x="543733" y="529279"/>
                      <a:pt x="554918" y="532822"/>
                      <a:pt x="566102" y="536364"/>
                    </a:cubicBezTo>
                    <a:cubicBezTo>
                      <a:pt x="580083" y="540551"/>
                      <a:pt x="594063" y="544845"/>
                      <a:pt x="608366" y="548495"/>
                    </a:cubicBezTo>
                    <a:cubicBezTo>
                      <a:pt x="622454" y="552037"/>
                      <a:pt x="636649" y="555258"/>
                      <a:pt x="650844" y="557941"/>
                    </a:cubicBezTo>
                    <a:cubicBezTo>
                      <a:pt x="667836" y="561269"/>
                      <a:pt x="684935" y="563845"/>
                      <a:pt x="702034" y="566529"/>
                    </a:cubicBezTo>
                    <a:cubicBezTo>
                      <a:pt x="727522" y="570501"/>
                      <a:pt x="752901" y="573829"/>
                      <a:pt x="778281" y="578230"/>
                    </a:cubicBezTo>
                    <a:cubicBezTo>
                      <a:pt x="791186" y="581558"/>
                      <a:pt x="804306" y="573722"/>
                      <a:pt x="807640" y="560732"/>
                    </a:cubicBezTo>
                    <a:cubicBezTo>
                      <a:pt x="810866" y="547850"/>
                      <a:pt x="803016" y="534754"/>
                      <a:pt x="790111" y="531426"/>
                    </a:cubicBezTo>
                    <a:cubicBezTo>
                      <a:pt x="755375" y="520154"/>
                      <a:pt x="720854" y="509420"/>
                      <a:pt x="685580" y="500080"/>
                    </a:cubicBezTo>
                    <a:cubicBezTo>
                      <a:pt x="671707" y="496323"/>
                      <a:pt x="657835" y="492780"/>
                      <a:pt x="643854" y="489775"/>
                    </a:cubicBezTo>
                    <a:cubicBezTo>
                      <a:pt x="622991" y="485159"/>
                      <a:pt x="602021" y="481831"/>
                      <a:pt x="581265" y="477215"/>
                    </a:cubicBezTo>
                    <a:cubicBezTo>
                      <a:pt x="568468" y="474746"/>
                      <a:pt x="555670" y="472277"/>
                      <a:pt x="543088" y="469164"/>
                    </a:cubicBezTo>
                    <a:cubicBezTo>
                      <a:pt x="535022" y="467231"/>
                      <a:pt x="527065" y="465192"/>
                      <a:pt x="519214" y="462616"/>
                    </a:cubicBezTo>
                    <a:cubicBezTo>
                      <a:pt x="518031" y="462186"/>
                      <a:pt x="505664" y="459287"/>
                      <a:pt x="498566" y="455638"/>
                    </a:cubicBezTo>
                    <a:lnTo>
                      <a:pt x="498243" y="454887"/>
                    </a:lnTo>
                    <a:lnTo>
                      <a:pt x="497921" y="454350"/>
                    </a:lnTo>
                    <a:lnTo>
                      <a:pt x="498243" y="455423"/>
                    </a:lnTo>
                    <a:cubicBezTo>
                      <a:pt x="495662" y="454027"/>
                      <a:pt x="495340" y="452632"/>
                      <a:pt x="495125" y="451129"/>
                    </a:cubicBezTo>
                    <a:cubicBezTo>
                      <a:pt x="495232" y="451129"/>
                      <a:pt x="495340" y="451022"/>
                      <a:pt x="495447" y="451022"/>
                    </a:cubicBezTo>
                    <a:cubicBezTo>
                      <a:pt x="496307" y="452095"/>
                      <a:pt x="497276" y="453061"/>
                      <a:pt x="497921" y="454350"/>
                    </a:cubicBezTo>
                    <a:cubicBezTo>
                      <a:pt x="497598" y="453061"/>
                      <a:pt x="497060" y="451773"/>
                      <a:pt x="496630" y="450700"/>
                    </a:cubicBezTo>
                    <a:cubicBezTo>
                      <a:pt x="575458" y="424399"/>
                      <a:pt x="654286" y="398206"/>
                      <a:pt x="732899" y="371261"/>
                    </a:cubicBezTo>
                    <a:cubicBezTo>
                      <a:pt x="751288" y="365035"/>
                      <a:pt x="769570" y="358380"/>
                      <a:pt x="787852" y="352046"/>
                    </a:cubicBezTo>
                    <a:cubicBezTo>
                      <a:pt x="789573" y="356018"/>
                      <a:pt x="791186" y="360312"/>
                      <a:pt x="795057" y="362888"/>
                    </a:cubicBezTo>
                    <a:cubicBezTo>
                      <a:pt x="804414" y="369007"/>
                      <a:pt x="869907" y="393912"/>
                      <a:pt x="882381" y="397562"/>
                    </a:cubicBezTo>
                    <a:cubicBezTo>
                      <a:pt x="909482" y="404862"/>
                      <a:pt x="936904" y="412054"/>
                      <a:pt x="964758" y="417314"/>
                    </a:cubicBezTo>
                    <a:cubicBezTo>
                      <a:pt x="983255" y="420750"/>
                      <a:pt x="1001859" y="423433"/>
                      <a:pt x="1020572" y="425365"/>
                    </a:cubicBezTo>
                    <a:cubicBezTo>
                      <a:pt x="1067567" y="430196"/>
                      <a:pt x="1114563" y="430947"/>
                      <a:pt x="1160913" y="431055"/>
                    </a:cubicBezTo>
                    <a:cubicBezTo>
                      <a:pt x="1174248" y="431914"/>
                      <a:pt x="1185756" y="421716"/>
                      <a:pt x="1186508" y="408512"/>
                    </a:cubicBezTo>
                    <a:cubicBezTo>
                      <a:pt x="1187369" y="395200"/>
                      <a:pt x="1177152" y="383714"/>
                      <a:pt x="1163924" y="382963"/>
                    </a:cubicBezTo>
                    <a:lnTo>
                      <a:pt x="895394" y="340882"/>
                    </a:lnTo>
                    <a:cubicBezTo>
                      <a:pt x="885930" y="339271"/>
                      <a:pt x="874853" y="332187"/>
                      <a:pt x="864099" y="326497"/>
                    </a:cubicBezTo>
                    <a:cubicBezTo>
                      <a:pt x="863669" y="326282"/>
                      <a:pt x="863239" y="326175"/>
                      <a:pt x="862809" y="325853"/>
                    </a:cubicBezTo>
                    <a:cubicBezTo>
                      <a:pt x="919268" y="306101"/>
                      <a:pt x="975834" y="286456"/>
                      <a:pt x="1032401" y="266704"/>
                    </a:cubicBezTo>
                    <a:cubicBezTo>
                      <a:pt x="1135533" y="229776"/>
                      <a:pt x="1253184" y="200362"/>
                      <a:pt x="1361586" y="159355"/>
                    </a:cubicBezTo>
                    <a:cubicBezTo>
                      <a:pt x="1410087" y="140998"/>
                      <a:pt x="1456652" y="120280"/>
                      <a:pt x="1499561" y="95804"/>
                    </a:cubicBezTo>
                    <a:cubicBezTo>
                      <a:pt x="1510746" y="89686"/>
                      <a:pt x="1514832" y="75623"/>
                      <a:pt x="1508595" y="64459"/>
                    </a:cubicBezTo>
                    <a:close/>
                    <a:moveTo>
                      <a:pt x="500502" y="461650"/>
                    </a:moveTo>
                    <a:cubicBezTo>
                      <a:pt x="500609" y="462616"/>
                      <a:pt x="500717" y="463689"/>
                      <a:pt x="500717" y="464763"/>
                    </a:cubicBezTo>
                    <a:cubicBezTo>
                      <a:pt x="500824" y="467983"/>
                      <a:pt x="500287" y="470989"/>
                      <a:pt x="499211" y="473780"/>
                    </a:cubicBezTo>
                    <a:cubicBezTo>
                      <a:pt x="500932" y="470237"/>
                      <a:pt x="501685" y="466158"/>
                      <a:pt x="500502" y="461650"/>
                    </a:cubicBezTo>
                    <a:close/>
                    <a:moveTo>
                      <a:pt x="637509" y="204334"/>
                    </a:moveTo>
                    <a:lnTo>
                      <a:pt x="638692" y="203582"/>
                    </a:lnTo>
                    <a:cubicBezTo>
                      <a:pt x="638907" y="204012"/>
                      <a:pt x="638155" y="204227"/>
                      <a:pt x="637402" y="204442"/>
                    </a:cubicBezTo>
                    <a:lnTo>
                      <a:pt x="637509" y="204334"/>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8" name="Google Shape;108;p2"/>
              <p:cNvSpPr/>
              <p:nvPr/>
            </p:nvSpPr>
            <p:spPr>
              <a:xfrm>
                <a:off x="5626598" y="15988164"/>
                <a:ext cx="5182443" cy="7140262"/>
              </a:xfrm>
              <a:custGeom>
                <a:avLst/>
                <a:gdLst/>
                <a:ahLst/>
                <a:cxnLst/>
                <a:rect l="l" t="t" r="r" b="b"/>
                <a:pathLst>
                  <a:path w="5182443" h="7140262" extrusionOk="0">
                    <a:moveTo>
                      <a:pt x="3707469" y="3755381"/>
                    </a:moveTo>
                    <a:cubicBezTo>
                      <a:pt x="4118062" y="3271560"/>
                      <a:pt x="4611247" y="2858911"/>
                      <a:pt x="5163472" y="2584634"/>
                    </a:cubicBezTo>
                    <a:cubicBezTo>
                      <a:pt x="5180249" y="2576369"/>
                      <a:pt x="5187239" y="2556079"/>
                      <a:pt x="5178958" y="2539333"/>
                    </a:cubicBezTo>
                    <a:cubicBezTo>
                      <a:pt x="5170785" y="2522587"/>
                      <a:pt x="5150460" y="2515609"/>
                      <a:pt x="5133683" y="2523875"/>
                    </a:cubicBezTo>
                    <a:cubicBezTo>
                      <a:pt x="4568984" y="2796541"/>
                      <a:pt x="4061281" y="3209190"/>
                      <a:pt x="3640041" y="3697950"/>
                    </a:cubicBezTo>
                    <a:cubicBezTo>
                      <a:pt x="3599606" y="3744861"/>
                      <a:pt x="3562504" y="3794564"/>
                      <a:pt x="3523574" y="3842871"/>
                    </a:cubicBezTo>
                    <a:cubicBezTo>
                      <a:pt x="3538629" y="3772664"/>
                      <a:pt x="3546588" y="3700955"/>
                      <a:pt x="3550029" y="3628280"/>
                    </a:cubicBezTo>
                    <a:cubicBezTo>
                      <a:pt x="3557664" y="3465647"/>
                      <a:pt x="3542393" y="3298182"/>
                      <a:pt x="3534220" y="3133402"/>
                    </a:cubicBezTo>
                    <a:cubicBezTo>
                      <a:pt x="3526047" y="2970124"/>
                      <a:pt x="3524541" y="2809423"/>
                      <a:pt x="3564655" y="2658705"/>
                    </a:cubicBezTo>
                    <a:cubicBezTo>
                      <a:pt x="3587346" y="2570572"/>
                      <a:pt x="3647999" y="2448945"/>
                      <a:pt x="3733602" y="2387005"/>
                    </a:cubicBezTo>
                    <a:cubicBezTo>
                      <a:pt x="3784361" y="2350184"/>
                      <a:pt x="3844692" y="2336337"/>
                      <a:pt x="3910938" y="2372728"/>
                    </a:cubicBezTo>
                    <a:cubicBezTo>
                      <a:pt x="3977398" y="2409012"/>
                      <a:pt x="4010198" y="2495106"/>
                      <a:pt x="4007832" y="2575724"/>
                    </a:cubicBezTo>
                    <a:cubicBezTo>
                      <a:pt x="4005467" y="2655055"/>
                      <a:pt x="3968365" y="2731810"/>
                      <a:pt x="3884590" y="2748771"/>
                    </a:cubicBezTo>
                    <a:cubicBezTo>
                      <a:pt x="3858242" y="2754245"/>
                      <a:pt x="3835766" y="2743296"/>
                      <a:pt x="3818882" y="2727301"/>
                    </a:cubicBezTo>
                    <a:cubicBezTo>
                      <a:pt x="3802966" y="2712165"/>
                      <a:pt x="3791352" y="2692842"/>
                      <a:pt x="3785760" y="2675237"/>
                    </a:cubicBezTo>
                    <a:cubicBezTo>
                      <a:pt x="3784576" y="2671372"/>
                      <a:pt x="3783716" y="2666434"/>
                      <a:pt x="3783286" y="2662248"/>
                    </a:cubicBezTo>
                    <a:cubicBezTo>
                      <a:pt x="3796729" y="2661496"/>
                      <a:pt x="3808881" y="2652157"/>
                      <a:pt x="3812645" y="2638416"/>
                    </a:cubicBezTo>
                    <a:cubicBezTo>
                      <a:pt x="3817269" y="2621133"/>
                      <a:pt x="3807053" y="2603313"/>
                      <a:pt x="3789738" y="2598697"/>
                    </a:cubicBezTo>
                    <a:cubicBezTo>
                      <a:pt x="3770704" y="2593222"/>
                      <a:pt x="3755863" y="2596443"/>
                      <a:pt x="3744571" y="2602562"/>
                    </a:cubicBezTo>
                    <a:cubicBezTo>
                      <a:pt x="3730806" y="2610076"/>
                      <a:pt x="3721020" y="2623709"/>
                      <a:pt x="3717363" y="2642710"/>
                    </a:cubicBezTo>
                    <a:cubicBezTo>
                      <a:pt x="3713492" y="2663643"/>
                      <a:pt x="3718654" y="2694452"/>
                      <a:pt x="3733602" y="2724725"/>
                    </a:cubicBezTo>
                    <a:cubicBezTo>
                      <a:pt x="3761240" y="2780761"/>
                      <a:pt x="3821463" y="2832718"/>
                      <a:pt x="3898140" y="2819084"/>
                    </a:cubicBezTo>
                    <a:cubicBezTo>
                      <a:pt x="4018802" y="2797400"/>
                      <a:pt x="4080100" y="2692627"/>
                      <a:pt x="4085908" y="2578838"/>
                    </a:cubicBezTo>
                    <a:cubicBezTo>
                      <a:pt x="4091607" y="2468053"/>
                      <a:pt x="4042353" y="2351473"/>
                      <a:pt x="3952019" y="2299731"/>
                    </a:cubicBezTo>
                    <a:cubicBezTo>
                      <a:pt x="3852435" y="2242835"/>
                      <a:pt x="3760165" y="2260870"/>
                      <a:pt x="3682412" y="2315511"/>
                    </a:cubicBezTo>
                    <a:cubicBezTo>
                      <a:pt x="3579603" y="2387971"/>
                      <a:pt x="3504109" y="2530960"/>
                      <a:pt x="3476040" y="2635518"/>
                    </a:cubicBezTo>
                    <a:cubicBezTo>
                      <a:pt x="3434744" y="2795360"/>
                      <a:pt x="3435282" y="2965616"/>
                      <a:pt x="3446144" y="3138340"/>
                    </a:cubicBezTo>
                    <a:cubicBezTo>
                      <a:pt x="3456360" y="3300651"/>
                      <a:pt x="3475610" y="3465217"/>
                      <a:pt x="3471739" y="3625596"/>
                    </a:cubicBezTo>
                    <a:cubicBezTo>
                      <a:pt x="3468727" y="3752054"/>
                      <a:pt x="3450446" y="3875612"/>
                      <a:pt x="3402697" y="3993374"/>
                    </a:cubicBezTo>
                    <a:cubicBezTo>
                      <a:pt x="3325483" y="4096536"/>
                      <a:pt x="3251924" y="4202060"/>
                      <a:pt x="3182452" y="4309731"/>
                    </a:cubicBezTo>
                    <a:cubicBezTo>
                      <a:pt x="3062114" y="4496411"/>
                      <a:pt x="2955325" y="4689317"/>
                      <a:pt x="2859613" y="4885013"/>
                    </a:cubicBezTo>
                    <a:cubicBezTo>
                      <a:pt x="2873809" y="4784535"/>
                      <a:pt x="2889832" y="4663339"/>
                      <a:pt x="2907362" y="4525288"/>
                    </a:cubicBezTo>
                    <a:cubicBezTo>
                      <a:pt x="2958981" y="4118757"/>
                      <a:pt x="3027163" y="3566233"/>
                      <a:pt x="3111690" y="2985046"/>
                    </a:cubicBezTo>
                    <a:cubicBezTo>
                      <a:pt x="3139758" y="2791925"/>
                      <a:pt x="3169655" y="2595584"/>
                      <a:pt x="3201057" y="2400424"/>
                    </a:cubicBezTo>
                    <a:cubicBezTo>
                      <a:pt x="3233104" y="2200540"/>
                      <a:pt x="3267087" y="2002374"/>
                      <a:pt x="3303006" y="1809468"/>
                    </a:cubicBezTo>
                    <a:cubicBezTo>
                      <a:pt x="3441520" y="1763093"/>
                      <a:pt x="3580356" y="1718222"/>
                      <a:pt x="3719191" y="1673565"/>
                    </a:cubicBezTo>
                    <a:cubicBezTo>
                      <a:pt x="3721234" y="1672920"/>
                      <a:pt x="3723385" y="1672276"/>
                      <a:pt x="3725429" y="1671525"/>
                    </a:cubicBezTo>
                    <a:cubicBezTo>
                      <a:pt x="3723385" y="1679039"/>
                      <a:pt x="3724461" y="1687949"/>
                      <a:pt x="3735430" y="1698255"/>
                    </a:cubicBezTo>
                    <a:cubicBezTo>
                      <a:pt x="3743926" y="1706198"/>
                      <a:pt x="3769844" y="1723804"/>
                      <a:pt x="3772532" y="1725199"/>
                    </a:cubicBezTo>
                    <a:cubicBezTo>
                      <a:pt x="3784576" y="1731425"/>
                      <a:pt x="3797051" y="1736578"/>
                      <a:pt x="3809634" y="1741409"/>
                    </a:cubicBezTo>
                    <a:cubicBezTo>
                      <a:pt x="3821786" y="1746025"/>
                      <a:pt x="3834153" y="1749997"/>
                      <a:pt x="3846413" y="1753969"/>
                    </a:cubicBezTo>
                    <a:cubicBezTo>
                      <a:pt x="3862006" y="1758799"/>
                      <a:pt x="3877492" y="1763738"/>
                      <a:pt x="3893193" y="1767924"/>
                    </a:cubicBezTo>
                    <a:cubicBezTo>
                      <a:pt x="3908787" y="1772111"/>
                      <a:pt x="3924488" y="1775761"/>
                      <a:pt x="3940297" y="1779088"/>
                    </a:cubicBezTo>
                    <a:cubicBezTo>
                      <a:pt x="3959116" y="1783060"/>
                      <a:pt x="3978043" y="1786281"/>
                      <a:pt x="3996971" y="1789608"/>
                    </a:cubicBezTo>
                    <a:cubicBezTo>
                      <a:pt x="4025254" y="1794547"/>
                      <a:pt x="4053430" y="1798948"/>
                      <a:pt x="4081498" y="1804423"/>
                    </a:cubicBezTo>
                    <a:cubicBezTo>
                      <a:pt x="4094403" y="1807858"/>
                      <a:pt x="4107631" y="1800236"/>
                      <a:pt x="4111072" y="1787354"/>
                    </a:cubicBezTo>
                    <a:cubicBezTo>
                      <a:pt x="4114513" y="1774580"/>
                      <a:pt x="4106878" y="1761268"/>
                      <a:pt x="4093973" y="1757833"/>
                    </a:cubicBezTo>
                    <a:cubicBezTo>
                      <a:pt x="4055581" y="1745059"/>
                      <a:pt x="4017189" y="1732928"/>
                      <a:pt x="3978151" y="1722193"/>
                    </a:cubicBezTo>
                    <a:cubicBezTo>
                      <a:pt x="3962773" y="1717899"/>
                      <a:pt x="3947394" y="1713820"/>
                      <a:pt x="3931801" y="1710278"/>
                    </a:cubicBezTo>
                    <a:cubicBezTo>
                      <a:pt x="3908787" y="1704803"/>
                      <a:pt x="3885450" y="1700509"/>
                      <a:pt x="3862329" y="1695034"/>
                    </a:cubicBezTo>
                    <a:cubicBezTo>
                      <a:pt x="3848241" y="1692028"/>
                      <a:pt x="3834046" y="1689022"/>
                      <a:pt x="3819958" y="1685265"/>
                    </a:cubicBezTo>
                    <a:cubicBezTo>
                      <a:pt x="3811032" y="1682796"/>
                      <a:pt x="3802106" y="1680435"/>
                      <a:pt x="3793395" y="1677214"/>
                    </a:cubicBezTo>
                    <a:cubicBezTo>
                      <a:pt x="3792104" y="1676785"/>
                      <a:pt x="3777694" y="1673028"/>
                      <a:pt x="3769736" y="1668626"/>
                    </a:cubicBezTo>
                    <a:lnTo>
                      <a:pt x="3769413" y="1667875"/>
                    </a:lnTo>
                    <a:cubicBezTo>
                      <a:pt x="3769306" y="1667445"/>
                      <a:pt x="3769091" y="1667123"/>
                      <a:pt x="3768983" y="1666802"/>
                    </a:cubicBezTo>
                    <a:lnTo>
                      <a:pt x="3768660" y="1666157"/>
                    </a:lnTo>
                    <a:lnTo>
                      <a:pt x="3769198" y="1668304"/>
                    </a:lnTo>
                    <a:cubicBezTo>
                      <a:pt x="3765649" y="1666265"/>
                      <a:pt x="3763606" y="1664010"/>
                      <a:pt x="3765111" y="1661971"/>
                    </a:cubicBezTo>
                    <a:lnTo>
                      <a:pt x="3765327" y="1661649"/>
                    </a:lnTo>
                    <a:cubicBezTo>
                      <a:pt x="3764359" y="1660575"/>
                      <a:pt x="3762638" y="1660790"/>
                      <a:pt x="3761455" y="1659931"/>
                    </a:cubicBezTo>
                    <a:cubicBezTo>
                      <a:pt x="3851790" y="1631054"/>
                      <a:pt x="3942232" y="1602285"/>
                      <a:pt x="4032352" y="1572871"/>
                    </a:cubicBezTo>
                    <a:cubicBezTo>
                      <a:pt x="4053322" y="1566001"/>
                      <a:pt x="4074293" y="1558809"/>
                      <a:pt x="4095263" y="1551831"/>
                    </a:cubicBezTo>
                    <a:cubicBezTo>
                      <a:pt x="4096554" y="1557198"/>
                      <a:pt x="4099350" y="1562243"/>
                      <a:pt x="4104297" y="1565679"/>
                    </a:cubicBezTo>
                    <a:cubicBezTo>
                      <a:pt x="4114084" y="1572442"/>
                      <a:pt x="4186566" y="1600460"/>
                      <a:pt x="4200117" y="1604539"/>
                    </a:cubicBezTo>
                    <a:cubicBezTo>
                      <a:pt x="4230121" y="1613019"/>
                      <a:pt x="4260340" y="1621178"/>
                      <a:pt x="4291312" y="1627404"/>
                    </a:cubicBezTo>
                    <a:cubicBezTo>
                      <a:pt x="4311744" y="1631484"/>
                      <a:pt x="4332393" y="1634704"/>
                      <a:pt x="4353040" y="1637173"/>
                    </a:cubicBezTo>
                    <a:cubicBezTo>
                      <a:pt x="4405090" y="1643399"/>
                      <a:pt x="4457356" y="1645332"/>
                      <a:pt x="4508760" y="1646512"/>
                    </a:cubicBezTo>
                    <a:cubicBezTo>
                      <a:pt x="4522096" y="1647479"/>
                      <a:pt x="4533602" y="1637495"/>
                      <a:pt x="4534678" y="1624184"/>
                    </a:cubicBezTo>
                    <a:cubicBezTo>
                      <a:pt x="4535646" y="1610980"/>
                      <a:pt x="4525645" y="1599386"/>
                      <a:pt x="4512309" y="1598420"/>
                    </a:cubicBezTo>
                    <a:cubicBezTo>
                      <a:pt x="4482413" y="1594341"/>
                      <a:pt x="4452516" y="1589188"/>
                      <a:pt x="4422190" y="1584250"/>
                    </a:cubicBezTo>
                    <a:cubicBezTo>
                      <a:pt x="4387454" y="1578561"/>
                      <a:pt x="4352718" y="1572012"/>
                      <a:pt x="4317982" y="1566001"/>
                    </a:cubicBezTo>
                    <a:cubicBezTo>
                      <a:pt x="4283031" y="1559989"/>
                      <a:pt x="4248080" y="1555159"/>
                      <a:pt x="4213882" y="1548073"/>
                    </a:cubicBezTo>
                    <a:cubicBezTo>
                      <a:pt x="4203128" y="1546034"/>
                      <a:pt x="4190545" y="1537661"/>
                      <a:pt x="4178501" y="1530898"/>
                    </a:cubicBezTo>
                    <a:cubicBezTo>
                      <a:pt x="4175705" y="1529395"/>
                      <a:pt x="4173124" y="1528214"/>
                      <a:pt x="4170328" y="1526819"/>
                    </a:cubicBezTo>
                    <a:cubicBezTo>
                      <a:pt x="4235821" y="1504919"/>
                      <a:pt x="4301420" y="1483127"/>
                      <a:pt x="4367021" y="1461228"/>
                    </a:cubicBezTo>
                    <a:cubicBezTo>
                      <a:pt x="4482305" y="1421939"/>
                      <a:pt x="4613613" y="1391237"/>
                      <a:pt x="4734705" y="1347331"/>
                    </a:cubicBezTo>
                    <a:cubicBezTo>
                      <a:pt x="4788798" y="1327794"/>
                      <a:pt x="4840848" y="1305572"/>
                      <a:pt x="4888812" y="1279272"/>
                    </a:cubicBezTo>
                    <a:cubicBezTo>
                      <a:pt x="4900103" y="1273261"/>
                      <a:pt x="4904405" y="1259198"/>
                      <a:pt x="4898383" y="1247926"/>
                    </a:cubicBezTo>
                    <a:cubicBezTo>
                      <a:pt x="4892361" y="1236655"/>
                      <a:pt x="4878380" y="1232468"/>
                      <a:pt x="4867088" y="1238372"/>
                    </a:cubicBezTo>
                    <a:cubicBezTo>
                      <a:pt x="4820523" y="1262311"/>
                      <a:pt x="4770086" y="1281741"/>
                      <a:pt x="4717928" y="1299024"/>
                    </a:cubicBezTo>
                    <a:cubicBezTo>
                      <a:pt x="4595869" y="1339495"/>
                      <a:pt x="4464238" y="1367298"/>
                      <a:pt x="4348094" y="1403689"/>
                    </a:cubicBezTo>
                    <a:cubicBezTo>
                      <a:pt x="4263028" y="1430956"/>
                      <a:pt x="4177963" y="1457793"/>
                      <a:pt x="4093005" y="1484845"/>
                    </a:cubicBezTo>
                    <a:cubicBezTo>
                      <a:pt x="4093650" y="1483986"/>
                      <a:pt x="4094941" y="1483879"/>
                      <a:pt x="4095586" y="1482913"/>
                    </a:cubicBezTo>
                    <a:cubicBezTo>
                      <a:pt x="4117525" y="1449313"/>
                      <a:pt x="4150755" y="1411848"/>
                      <a:pt x="4187319" y="1374276"/>
                    </a:cubicBezTo>
                    <a:cubicBezTo>
                      <a:pt x="4198288" y="1363004"/>
                      <a:pt x="4209580" y="1351732"/>
                      <a:pt x="4220872" y="1340461"/>
                    </a:cubicBezTo>
                    <a:cubicBezTo>
                      <a:pt x="4232164" y="1329297"/>
                      <a:pt x="4243563" y="1318132"/>
                      <a:pt x="4254963" y="1307290"/>
                    </a:cubicBezTo>
                    <a:cubicBezTo>
                      <a:pt x="4296581" y="1267893"/>
                      <a:pt x="4339060" y="1233005"/>
                      <a:pt x="4379173" y="1215185"/>
                    </a:cubicBezTo>
                    <a:cubicBezTo>
                      <a:pt x="4391110" y="1210569"/>
                      <a:pt x="4397025" y="1197258"/>
                      <a:pt x="4392401" y="1185342"/>
                    </a:cubicBezTo>
                    <a:cubicBezTo>
                      <a:pt x="4387884" y="1173426"/>
                      <a:pt x="4374441" y="1167415"/>
                      <a:pt x="4362504" y="1172030"/>
                    </a:cubicBezTo>
                    <a:cubicBezTo>
                      <a:pt x="4331532" y="1181906"/>
                      <a:pt x="4298087" y="1198975"/>
                      <a:pt x="4264641" y="1221304"/>
                    </a:cubicBezTo>
                    <a:cubicBezTo>
                      <a:pt x="4236035" y="1240304"/>
                      <a:pt x="4207322" y="1262848"/>
                      <a:pt x="4180974" y="1288075"/>
                    </a:cubicBezTo>
                    <a:cubicBezTo>
                      <a:pt x="4160326" y="1307934"/>
                      <a:pt x="4141184" y="1329404"/>
                      <a:pt x="4123870" y="1351088"/>
                    </a:cubicBezTo>
                    <a:cubicBezTo>
                      <a:pt x="4094296" y="1388124"/>
                      <a:pt x="4070529" y="1425803"/>
                      <a:pt x="4053753" y="1458652"/>
                    </a:cubicBezTo>
                    <a:cubicBezTo>
                      <a:pt x="4047085" y="1470138"/>
                      <a:pt x="4050957" y="1484953"/>
                      <a:pt x="4062463" y="1491608"/>
                    </a:cubicBezTo>
                    <a:cubicBezTo>
                      <a:pt x="4064507" y="1492789"/>
                      <a:pt x="4066765" y="1491930"/>
                      <a:pt x="4069023" y="1492467"/>
                    </a:cubicBezTo>
                    <a:cubicBezTo>
                      <a:pt x="4050096" y="1498586"/>
                      <a:pt x="4030954" y="1504490"/>
                      <a:pt x="4012027" y="1510609"/>
                    </a:cubicBezTo>
                    <a:cubicBezTo>
                      <a:pt x="3937500" y="1534870"/>
                      <a:pt x="3863082" y="1559667"/>
                      <a:pt x="3788878" y="1584894"/>
                    </a:cubicBezTo>
                    <a:cubicBezTo>
                      <a:pt x="3783501" y="1586719"/>
                      <a:pt x="3778124" y="1588759"/>
                      <a:pt x="3772639" y="1590584"/>
                    </a:cubicBezTo>
                    <a:cubicBezTo>
                      <a:pt x="3778877" y="1583713"/>
                      <a:pt x="3785222" y="1576950"/>
                      <a:pt x="3791459" y="1569973"/>
                    </a:cubicBezTo>
                    <a:cubicBezTo>
                      <a:pt x="3802751" y="1557091"/>
                      <a:pt x="3813828" y="1544316"/>
                      <a:pt x="3824475" y="1531005"/>
                    </a:cubicBezTo>
                    <a:cubicBezTo>
                      <a:pt x="3833400" y="1519948"/>
                      <a:pt x="3841896" y="1508676"/>
                      <a:pt x="3850177" y="1497190"/>
                    </a:cubicBezTo>
                    <a:cubicBezTo>
                      <a:pt x="3858457" y="1485704"/>
                      <a:pt x="3866201" y="1473896"/>
                      <a:pt x="3874266" y="1462194"/>
                    </a:cubicBezTo>
                    <a:cubicBezTo>
                      <a:pt x="3876309" y="1459081"/>
                      <a:pt x="3911260" y="1408413"/>
                      <a:pt x="3926639" y="1389841"/>
                    </a:cubicBezTo>
                    <a:cubicBezTo>
                      <a:pt x="3927176" y="1389090"/>
                      <a:pt x="3927714" y="1388124"/>
                      <a:pt x="3928144" y="1387265"/>
                    </a:cubicBezTo>
                    <a:cubicBezTo>
                      <a:pt x="3928682" y="1386299"/>
                      <a:pt x="3929112" y="1385762"/>
                      <a:pt x="3929435" y="1386191"/>
                    </a:cubicBezTo>
                    <a:cubicBezTo>
                      <a:pt x="3929542" y="1386299"/>
                      <a:pt x="3929650" y="1386299"/>
                      <a:pt x="3929650" y="1386406"/>
                    </a:cubicBezTo>
                    <a:cubicBezTo>
                      <a:pt x="3940082" y="1379751"/>
                      <a:pt x="3943415" y="1365903"/>
                      <a:pt x="3936963" y="1355168"/>
                    </a:cubicBezTo>
                    <a:cubicBezTo>
                      <a:pt x="3932984" y="1346902"/>
                      <a:pt x="3922982" y="1339065"/>
                      <a:pt x="3905346" y="1346472"/>
                    </a:cubicBezTo>
                    <a:cubicBezTo>
                      <a:pt x="3902980" y="1347546"/>
                      <a:pt x="3898248" y="1351088"/>
                      <a:pt x="3892010" y="1356671"/>
                    </a:cubicBezTo>
                    <a:cubicBezTo>
                      <a:pt x="3872760" y="1373846"/>
                      <a:pt x="3828131" y="1422583"/>
                      <a:pt x="3825550" y="1425588"/>
                    </a:cubicBezTo>
                    <a:cubicBezTo>
                      <a:pt x="3816516" y="1436431"/>
                      <a:pt x="3807268" y="1447058"/>
                      <a:pt x="3798449" y="1458115"/>
                    </a:cubicBezTo>
                    <a:cubicBezTo>
                      <a:pt x="3789738" y="1469172"/>
                      <a:pt x="3781135" y="1480336"/>
                      <a:pt x="3772855" y="1491715"/>
                    </a:cubicBezTo>
                    <a:cubicBezTo>
                      <a:pt x="3762961" y="1505349"/>
                      <a:pt x="3753497" y="1519411"/>
                      <a:pt x="3743926" y="1533367"/>
                    </a:cubicBezTo>
                    <a:cubicBezTo>
                      <a:pt x="3729623" y="1554514"/>
                      <a:pt x="3716073" y="1575769"/>
                      <a:pt x="3701877" y="1597025"/>
                    </a:cubicBezTo>
                    <a:cubicBezTo>
                      <a:pt x="3697253" y="1603036"/>
                      <a:pt x="3696608" y="1610121"/>
                      <a:pt x="3698221" y="1616992"/>
                    </a:cubicBezTo>
                    <a:cubicBezTo>
                      <a:pt x="3569601" y="1661219"/>
                      <a:pt x="3441305" y="1706521"/>
                      <a:pt x="3313330" y="1753110"/>
                    </a:cubicBezTo>
                    <a:cubicBezTo>
                      <a:pt x="3327741" y="1676999"/>
                      <a:pt x="3342366" y="1601748"/>
                      <a:pt x="3357422" y="1527999"/>
                    </a:cubicBezTo>
                    <a:cubicBezTo>
                      <a:pt x="3494752" y="854707"/>
                      <a:pt x="3658430" y="288442"/>
                      <a:pt x="3861684" y="56246"/>
                    </a:cubicBezTo>
                    <a:cubicBezTo>
                      <a:pt x="3874051" y="42183"/>
                      <a:pt x="3872760" y="20821"/>
                      <a:pt x="3858780" y="8476"/>
                    </a:cubicBezTo>
                    <a:cubicBezTo>
                      <a:pt x="3844800" y="-3869"/>
                      <a:pt x="3823291" y="-2581"/>
                      <a:pt x="3810924" y="11374"/>
                    </a:cubicBezTo>
                    <a:cubicBezTo>
                      <a:pt x="3599928" y="246576"/>
                      <a:pt x="3418936" y="822288"/>
                      <a:pt x="3272249" y="1510287"/>
                    </a:cubicBezTo>
                    <a:cubicBezTo>
                      <a:pt x="3219877" y="1755472"/>
                      <a:pt x="3172021" y="2015149"/>
                      <a:pt x="3128251" y="2278261"/>
                    </a:cubicBezTo>
                    <a:cubicBezTo>
                      <a:pt x="3126638" y="2229310"/>
                      <a:pt x="3124810" y="2180251"/>
                      <a:pt x="3120831" y="2131622"/>
                    </a:cubicBezTo>
                    <a:cubicBezTo>
                      <a:pt x="3107173" y="1964373"/>
                      <a:pt x="3077815" y="1800880"/>
                      <a:pt x="3025227" y="1650055"/>
                    </a:cubicBezTo>
                    <a:cubicBezTo>
                      <a:pt x="2992964" y="1560311"/>
                      <a:pt x="2923170" y="1440617"/>
                      <a:pt x="2831330" y="1377174"/>
                    </a:cubicBezTo>
                    <a:cubicBezTo>
                      <a:pt x="2761320" y="1328760"/>
                      <a:pt x="2679374" y="1310725"/>
                      <a:pt x="2591405" y="1352269"/>
                    </a:cubicBezTo>
                    <a:cubicBezTo>
                      <a:pt x="2509028" y="1391237"/>
                      <a:pt x="2455688" y="1486455"/>
                      <a:pt x="2449665" y="1582103"/>
                    </a:cubicBezTo>
                    <a:cubicBezTo>
                      <a:pt x="2443428" y="1681186"/>
                      <a:pt x="2485799" y="1778015"/>
                      <a:pt x="2586458" y="1812259"/>
                    </a:cubicBezTo>
                    <a:cubicBezTo>
                      <a:pt x="2656790" y="1836091"/>
                      <a:pt x="2713464" y="1809790"/>
                      <a:pt x="2746265" y="1762342"/>
                    </a:cubicBezTo>
                    <a:cubicBezTo>
                      <a:pt x="2776268" y="1719188"/>
                      <a:pt x="2785732" y="1657355"/>
                      <a:pt x="2764009" y="1602607"/>
                    </a:cubicBezTo>
                    <a:cubicBezTo>
                      <a:pt x="2758847" y="1589725"/>
                      <a:pt x="2723466" y="1529180"/>
                      <a:pt x="2703463" y="1513937"/>
                    </a:cubicBezTo>
                    <a:cubicBezTo>
                      <a:pt x="2682600" y="1498049"/>
                      <a:pt x="2664103" y="1502772"/>
                      <a:pt x="2652596" y="1513507"/>
                    </a:cubicBezTo>
                    <a:cubicBezTo>
                      <a:pt x="2639261" y="1525530"/>
                      <a:pt x="2638293" y="1546034"/>
                      <a:pt x="2650230" y="1559345"/>
                    </a:cubicBezTo>
                    <a:cubicBezTo>
                      <a:pt x="2653779" y="1563210"/>
                      <a:pt x="2658833" y="1563317"/>
                      <a:pt x="2663458" y="1565142"/>
                    </a:cubicBezTo>
                    <a:cubicBezTo>
                      <a:pt x="2666254" y="1562029"/>
                      <a:pt x="2669910" y="1564069"/>
                      <a:pt x="2673889" y="1569006"/>
                    </a:cubicBezTo>
                    <a:cubicBezTo>
                      <a:pt x="2673352" y="1569006"/>
                      <a:pt x="2672706" y="1568899"/>
                      <a:pt x="2672169" y="1568899"/>
                    </a:cubicBezTo>
                    <a:cubicBezTo>
                      <a:pt x="2673029" y="1569006"/>
                      <a:pt x="2673674" y="1569973"/>
                      <a:pt x="2674642" y="1569973"/>
                    </a:cubicBezTo>
                    <a:cubicBezTo>
                      <a:pt x="2685611" y="1584787"/>
                      <a:pt x="2698409" y="1620427"/>
                      <a:pt x="2700667" y="1626653"/>
                    </a:cubicBezTo>
                    <a:cubicBezTo>
                      <a:pt x="2712604" y="1659394"/>
                      <a:pt x="2706474" y="1695893"/>
                      <a:pt x="2688085" y="1721012"/>
                    </a:cubicBezTo>
                    <a:cubicBezTo>
                      <a:pt x="2671953" y="1743019"/>
                      <a:pt x="2644530" y="1753861"/>
                      <a:pt x="2611515" y="1741731"/>
                    </a:cubicBezTo>
                    <a:cubicBezTo>
                      <a:pt x="2546668" y="1717899"/>
                      <a:pt x="2524729" y="1652309"/>
                      <a:pt x="2530321" y="1588007"/>
                    </a:cubicBezTo>
                    <a:cubicBezTo>
                      <a:pt x="2535914" y="1522417"/>
                      <a:pt x="2570112" y="1455539"/>
                      <a:pt x="2627324" y="1429883"/>
                    </a:cubicBezTo>
                    <a:cubicBezTo>
                      <a:pt x="2683998" y="1404334"/>
                      <a:pt x="2735725" y="1418611"/>
                      <a:pt x="2780032" y="1450171"/>
                    </a:cubicBezTo>
                    <a:cubicBezTo>
                      <a:pt x="2856064" y="1504168"/>
                      <a:pt x="2912201" y="1605505"/>
                      <a:pt x="2938548" y="1680757"/>
                    </a:cubicBezTo>
                    <a:cubicBezTo>
                      <a:pt x="2990491" y="1824068"/>
                      <a:pt x="3019097" y="1979938"/>
                      <a:pt x="3035121" y="2139351"/>
                    </a:cubicBezTo>
                    <a:cubicBezTo>
                      <a:pt x="3057274" y="2360812"/>
                      <a:pt x="3054586" y="2588499"/>
                      <a:pt x="3048563" y="2800513"/>
                    </a:cubicBezTo>
                    <a:cubicBezTo>
                      <a:pt x="3040283" y="2857730"/>
                      <a:pt x="3030819" y="2915591"/>
                      <a:pt x="3022968" y="2972486"/>
                    </a:cubicBezTo>
                    <a:cubicBezTo>
                      <a:pt x="2926827" y="3668214"/>
                      <a:pt x="2857785" y="4323472"/>
                      <a:pt x="2808423" y="4736980"/>
                    </a:cubicBezTo>
                    <a:cubicBezTo>
                      <a:pt x="2788958" y="4900149"/>
                      <a:pt x="2773580" y="5023494"/>
                      <a:pt x="2760675" y="5096705"/>
                    </a:cubicBezTo>
                    <a:cubicBezTo>
                      <a:pt x="2726692" y="5174319"/>
                      <a:pt x="2693999" y="5252147"/>
                      <a:pt x="2664103" y="5330082"/>
                    </a:cubicBezTo>
                    <a:cubicBezTo>
                      <a:pt x="2592373" y="5517943"/>
                      <a:pt x="2526988" y="5707950"/>
                      <a:pt x="2468162" y="5899997"/>
                    </a:cubicBezTo>
                    <a:cubicBezTo>
                      <a:pt x="2409445" y="6091937"/>
                      <a:pt x="2357180" y="6285809"/>
                      <a:pt x="2310937" y="6481399"/>
                    </a:cubicBezTo>
                    <a:cubicBezTo>
                      <a:pt x="2294376" y="6551927"/>
                      <a:pt x="2278567" y="6622777"/>
                      <a:pt x="2264371" y="6693842"/>
                    </a:cubicBezTo>
                    <a:cubicBezTo>
                      <a:pt x="2250069" y="6765014"/>
                      <a:pt x="2237271" y="6836616"/>
                      <a:pt x="2226624" y="6908540"/>
                    </a:cubicBezTo>
                    <a:cubicBezTo>
                      <a:pt x="2220925" y="6947293"/>
                      <a:pt x="2220602" y="7035749"/>
                      <a:pt x="2219419" y="7079868"/>
                    </a:cubicBezTo>
                    <a:cubicBezTo>
                      <a:pt x="2216085" y="7085665"/>
                      <a:pt x="2214472" y="7092536"/>
                      <a:pt x="2215333" y="7099729"/>
                    </a:cubicBezTo>
                    <a:cubicBezTo>
                      <a:pt x="2218882" y="7133221"/>
                      <a:pt x="2242003" y="7139770"/>
                      <a:pt x="2244476" y="7140199"/>
                    </a:cubicBezTo>
                    <a:cubicBezTo>
                      <a:pt x="2248133" y="7140843"/>
                      <a:pt x="2281040" y="7137193"/>
                      <a:pt x="2283729" y="7102412"/>
                    </a:cubicBezTo>
                    <a:cubicBezTo>
                      <a:pt x="2286095" y="7072032"/>
                      <a:pt x="2286310" y="6962537"/>
                      <a:pt x="2293408" y="6918845"/>
                    </a:cubicBezTo>
                    <a:cubicBezTo>
                      <a:pt x="2304807" y="6848210"/>
                      <a:pt x="2318250" y="6777897"/>
                      <a:pt x="2333198" y="6708012"/>
                    </a:cubicBezTo>
                    <a:cubicBezTo>
                      <a:pt x="2348146" y="6637914"/>
                      <a:pt x="2364600" y="6568137"/>
                      <a:pt x="2381914" y="6498467"/>
                    </a:cubicBezTo>
                    <a:cubicBezTo>
                      <a:pt x="2429985" y="6305132"/>
                      <a:pt x="2484186" y="6113407"/>
                      <a:pt x="2544409" y="5923721"/>
                    </a:cubicBezTo>
                    <a:cubicBezTo>
                      <a:pt x="2584630" y="5797157"/>
                      <a:pt x="2628507" y="5671881"/>
                      <a:pt x="2674212" y="5547249"/>
                    </a:cubicBezTo>
                    <a:cubicBezTo>
                      <a:pt x="2703248" y="5502377"/>
                      <a:pt x="2738091" y="5460403"/>
                      <a:pt x="2776806" y="5420899"/>
                    </a:cubicBezTo>
                    <a:cubicBezTo>
                      <a:pt x="2840471" y="5355953"/>
                      <a:pt x="2912631" y="5297341"/>
                      <a:pt x="2979092" y="5242271"/>
                    </a:cubicBezTo>
                    <a:cubicBezTo>
                      <a:pt x="3210198" y="5050116"/>
                      <a:pt x="3569494" y="4827582"/>
                      <a:pt x="3917283" y="4770043"/>
                    </a:cubicBezTo>
                    <a:cubicBezTo>
                      <a:pt x="4146776" y="4732149"/>
                      <a:pt x="4371645" y="4766715"/>
                      <a:pt x="4547690" y="4939976"/>
                    </a:cubicBezTo>
                    <a:cubicBezTo>
                      <a:pt x="4665771" y="5054625"/>
                      <a:pt x="4643725" y="5219513"/>
                      <a:pt x="4558767" y="5343501"/>
                    </a:cubicBezTo>
                    <a:cubicBezTo>
                      <a:pt x="4473164" y="5468348"/>
                      <a:pt x="4322499" y="5555729"/>
                      <a:pt x="4171295" y="5510428"/>
                    </a:cubicBezTo>
                    <a:cubicBezTo>
                      <a:pt x="4152045" y="5504739"/>
                      <a:pt x="4135699" y="5494648"/>
                      <a:pt x="4122579" y="5481229"/>
                    </a:cubicBezTo>
                    <a:cubicBezTo>
                      <a:pt x="4108706" y="5467060"/>
                      <a:pt x="4098060" y="5449561"/>
                      <a:pt x="4091070" y="5430131"/>
                    </a:cubicBezTo>
                    <a:cubicBezTo>
                      <a:pt x="4073648" y="5381825"/>
                      <a:pt x="4077197" y="5316234"/>
                      <a:pt x="4100426" y="5263526"/>
                    </a:cubicBezTo>
                    <a:cubicBezTo>
                      <a:pt x="4121826" y="5215004"/>
                      <a:pt x="4160541" y="5176466"/>
                      <a:pt x="4218829" y="5180330"/>
                    </a:cubicBezTo>
                    <a:cubicBezTo>
                      <a:pt x="4246789" y="5182048"/>
                      <a:pt x="4284644" y="5194179"/>
                      <a:pt x="4311422" y="5214467"/>
                    </a:cubicBezTo>
                    <a:cubicBezTo>
                      <a:pt x="4331532" y="5229711"/>
                      <a:pt x="4345943" y="5250214"/>
                      <a:pt x="4332285" y="5275979"/>
                    </a:cubicBezTo>
                    <a:cubicBezTo>
                      <a:pt x="4323467" y="5292403"/>
                      <a:pt x="4329596" y="5312906"/>
                      <a:pt x="4346050" y="5321816"/>
                    </a:cubicBezTo>
                    <a:cubicBezTo>
                      <a:pt x="4362504" y="5330726"/>
                      <a:pt x="4383045" y="5324607"/>
                      <a:pt x="4391971" y="5308183"/>
                    </a:cubicBezTo>
                    <a:cubicBezTo>
                      <a:pt x="4419501" y="5258373"/>
                      <a:pt x="4407241" y="5214682"/>
                      <a:pt x="4376485" y="5179901"/>
                    </a:cubicBezTo>
                    <a:cubicBezTo>
                      <a:pt x="4340028" y="5138679"/>
                      <a:pt x="4272169" y="5112271"/>
                      <a:pt x="4224098" y="5108407"/>
                    </a:cubicBezTo>
                    <a:cubicBezTo>
                      <a:pt x="4149357" y="5102288"/>
                      <a:pt x="4092468" y="5137820"/>
                      <a:pt x="4054613" y="5192031"/>
                    </a:cubicBezTo>
                    <a:cubicBezTo>
                      <a:pt x="4002778" y="5266210"/>
                      <a:pt x="3989658" y="5377638"/>
                      <a:pt x="4016543" y="5456217"/>
                    </a:cubicBezTo>
                    <a:cubicBezTo>
                      <a:pt x="4026975" y="5486919"/>
                      <a:pt x="4043429" y="5514400"/>
                      <a:pt x="4064937" y="5536944"/>
                    </a:cubicBezTo>
                    <a:cubicBezTo>
                      <a:pt x="4086983" y="5560131"/>
                      <a:pt x="4114728" y="5577843"/>
                      <a:pt x="4147421" y="5588149"/>
                    </a:cubicBezTo>
                    <a:cubicBezTo>
                      <a:pt x="4333575" y="5646547"/>
                      <a:pt x="4523816" y="5546712"/>
                      <a:pt x="4631143" y="5393418"/>
                    </a:cubicBezTo>
                    <a:cubicBezTo>
                      <a:pt x="4742017" y="5235078"/>
                      <a:pt x="4762558" y="5023279"/>
                      <a:pt x="4611893" y="4874708"/>
                    </a:cubicBezTo>
                    <a:cubicBezTo>
                      <a:pt x="4412726" y="4680729"/>
                      <a:pt x="4160326" y="4638219"/>
                      <a:pt x="3902442" y="4683412"/>
                    </a:cubicBezTo>
                    <a:cubicBezTo>
                      <a:pt x="3541103" y="4746749"/>
                      <a:pt x="3169655" y="4983345"/>
                      <a:pt x="2931989" y="5186557"/>
                    </a:cubicBezTo>
                    <a:cubicBezTo>
                      <a:pt x="2870798" y="5239265"/>
                      <a:pt x="2805412" y="5295623"/>
                      <a:pt x="2745727" y="5356382"/>
                    </a:cubicBezTo>
                    <a:cubicBezTo>
                      <a:pt x="2878971" y="5016194"/>
                      <a:pt x="3052973" y="4679656"/>
                      <a:pt x="3259775" y="4359541"/>
                    </a:cubicBezTo>
                    <a:cubicBezTo>
                      <a:pt x="3395277" y="4149781"/>
                      <a:pt x="3544867" y="3946999"/>
                      <a:pt x="3707469" y="3755381"/>
                    </a:cubicBezTo>
                    <a:close/>
                    <a:moveTo>
                      <a:pt x="3771134" y="2660959"/>
                    </a:moveTo>
                    <a:cubicBezTo>
                      <a:pt x="3771134" y="2660530"/>
                      <a:pt x="3772209" y="2661067"/>
                      <a:pt x="3772747" y="2661282"/>
                    </a:cubicBezTo>
                    <a:lnTo>
                      <a:pt x="3773822" y="2661496"/>
                    </a:lnTo>
                    <a:cubicBezTo>
                      <a:pt x="3772317" y="2662355"/>
                      <a:pt x="3771026" y="2662570"/>
                      <a:pt x="3771134" y="2660959"/>
                    </a:cubicBezTo>
                    <a:close/>
                    <a:moveTo>
                      <a:pt x="3771241" y="1674745"/>
                    </a:moveTo>
                    <a:cubicBezTo>
                      <a:pt x="3771349" y="1675389"/>
                      <a:pt x="3771457" y="1676141"/>
                      <a:pt x="3771457" y="1676785"/>
                    </a:cubicBezTo>
                    <a:cubicBezTo>
                      <a:pt x="3771457" y="1679898"/>
                      <a:pt x="3770919" y="1682796"/>
                      <a:pt x="3769844" y="1685480"/>
                    </a:cubicBezTo>
                    <a:cubicBezTo>
                      <a:pt x="3771349" y="1682260"/>
                      <a:pt x="3771994" y="1678717"/>
                      <a:pt x="3771241" y="1674745"/>
                    </a:cubicBezTo>
                    <a:close/>
                    <a:moveTo>
                      <a:pt x="3923520" y="1389197"/>
                    </a:moveTo>
                    <a:lnTo>
                      <a:pt x="3922445" y="1389519"/>
                    </a:lnTo>
                    <a:lnTo>
                      <a:pt x="3921477" y="1389734"/>
                    </a:lnTo>
                    <a:cubicBezTo>
                      <a:pt x="3922122" y="1389627"/>
                      <a:pt x="3922767" y="1389412"/>
                      <a:pt x="3923520" y="1389197"/>
                    </a:cubicBezTo>
                    <a:close/>
                    <a:moveTo>
                      <a:pt x="3928897" y="1386836"/>
                    </a:moveTo>
                    <a:lnTo>
                      <a:pt x="3929650" y="1386406"/>
                    </a:lnTo>
                    <a:cubicBezTo>
                      <a:pt x="3929758" y="1386836"/>
                      <a:pt x="3929005" y="1387050"/>
                      <a:pt x="3928359" y="1387157"/>
                    </a:cubicBezTo>
                    <a:lnTo>
                      <a:pt x="3928897" y="1386836"/>
                    </a:lnTo>
                    <a:close/>
                    <a:moveTo>
                      <a:pt x="3768660" y="1666157"/>
                    </a:moveTo>
                    <a:cubicBezTo>
                      <a:pt x="3767693" y="1664547"/>
                      <a:pt x="3766617" y="1662937"/>
                      <a:pt x="3765327" y="1661649"/>
                    </a:cubicBezTo>
                    <a:cubicBezTo>
                      <a:pt x="3766940" y="1659931"/>
                      <a:pt x="3767908" y="1663366"/>
                      <a:pt x="3768660" y="1666157"/>
                    </a:cubicBezTo>
                    <a:close/>
                    <a:moveTo>
                      <a:pt x="1276927" y="2431126"/>
                    </a:moveTo>
                    <a:cubicBezTo>
                      <a:pt x="1320803" y="2447872"/>
                      <a:pt x="1363927" y="2469878"/>
                      <a:pt x="1406729" y="2494247"/>
                    </a:cubicBezTo>
                    <a:cubicBezTo>
                      <a:pt x="1507280" y="2551571"/>
                      <a:pt x="1604928" y="2622958"/>
                      <a:pt x="1698919" y="2678672"/>
                    </a:cubicBezTo>
                    <a:cubicBezTo>
                      <a:pt x="1765379" y="2717425"/>
                      <a:pt x="1831517" y="2756393"/>
                      <a:pt x="1897870" y="2795145"/>
                    </a:cubicBezTo>
                    <a:cubicBezTo>
                      <a:pt x="1863350" y="2799547"/>
                      <a:pt x="1821731" y="2799761"/>
                      <a:pt x="1777424" y="2797829"/>
                    </a:cubicBezTo>
                    <a:cubicBezTo>
                      <a:pt x="1763336" y="2797185"/>
                      <a:pt x="1749033" y="2796434"/>
                      <a:pt x="1734838" y="2795682"/>
                    </a:cubicBezTo>
                    <a:cubicBezTo>
                      <a:pt x="1720535" y="2794824"/>
                      <a:pt x="1706339" y="2794072"/>
                      <a:pt x="1692251" y="2792998"/>
                    </a:cubicBezTo>
                    <a:cubicBezTo>
                      <a:pt x="1641169" y="2789134"/>
                      <a:pt x="1592560" y="2782264"/>
                      <a:pt x="1556642" y="2766591"/>
                    </a:cubicBezTo>
                    <a:cubicBezTo>
                      <a:pt x="1545242" y="2760794"/>
                      <a:pt x="1531262" y="2765302"/>
                      <a:pt x="1525455" y="2776681"/>
                    </a:cubicBezTo>
                    <a:cubicBezTo>
                      <a:pt x="1519647" y="2788061"/>
                      <a:pt x="1524164" y="2801908"/>
                      <a:pt x="1535564" y="2807705"/>
                    </a:cubicBezTo>
                    <a:cubicBezTo>
                      <a:pt x="1560943" y="2822734"/>
                      <a:pt x="1592560" y="2835079"/>
                      <a:pt x="1627942" y="2844311"/>
                    </a:cubicBezTo>
                    <a:cubicBezTo>
                      <a:pt x="1657946" y="2852041"/>
                      <a:pt x="1690423" y="2857837"/>
                      <a:pt x="1723331" y="2860306"/>
                    </a:cubicBezTo>
                    <a:cubicBezTo>
                      <a:pt x="1749141" y="2862239"/>
                      <a:pt x="1775166" y="2862024"/>
                      <a:pt x="1800223" y="2860414"/>
                    </a:cubicBezTo>
                    <a:cubicBezTo>
                      <a:pt x="1842917" y="2857730"/>
                      <a:pt x="1882600" y="2850645"/>
                      <a:pt x="1914754" y="2841842"/>
                    </a:cubicBezTo>
                    <a:cubicBezTo>
                      <a:pt x="1927014" y="2839373"/>
                      <a:pt x="1934219" y="2827780"/>
                      <a:pt x="1933036" y="2815757"/>
                    </a:cubicBezTo>
                    <a:cubicBezTo>
                      <a:pt x="1946156" y="2823378"/>
                      <a:pt x="1959384" y="2831215"/>
                      <a:pt x="1972504" y="2838837"/>
                    </a:cubicBezTo>
                    <a:cubicBezTo>
                      <a:pt x="2033588" y="2874154"/>
                      <a:pt x="2094994" y="2908828"/>
                      <a:pt x="2156508" y="2943180"/>
                    </a:cubicBezTo>
                    <a:cubicBezTo>
                      <a:pt x="2157475" y="2943716"/>
                      <a:pt x="2158443" y="2944253"/>
                      <a:pt x="2159411" y="2944683"/>
                    </a:cubicBezTo>
                    <a:cubicBezTo>
                      <a:pt x="2155002" y="2944683"/>
                      <a:pt x="2150700" y="2944468"/>
                      <a:pt x="2146291" y="2944468"/>
                    </a:cubicBezTo>
                    <a:cubicBezTo>
                      <a:pt x="2131020" y="2944575"/>
                      <a:pt x="2115749" y="2944790"/>
                      <a:pt x="2100371" y="2945649"/>
                    </a:cubicBezTo>
                    <a:cubicBezTo>
                      <a:pt x="2087681" y="2946293"/>
                      <a:pt x="2074884" y="2947366"/>
                      <a:pt x="2062301" y="2948762"/>
                    </a:cubicBezTo>
                    <a:cubicBezTo>
                      <a:pt x="2049504" y="2950157"/>
                      <a:pt x="2037029" y="2952197"/>
                      <a:pt x="2024339" y="2954022"/>
                    </a:cubicBezTo>
                    <a:cubicBezTo>
                      <a:pt x="2021005" y="2954559"/>
                      <a:pt x="1966374" y="2962073"/>
                      <a:pt x="1944651" y="2963254"/>
                    </a:cubicBezTo>
                    <a:cubicBezTo>
                      <a:pt x="1944006" y="2963254"/>
                      <a:pt x="1943038" y="2963469"/>
                      <a:pt x="1942393" y="2963683"/>
                    </a:cubicBezTo>
                    <a:lnTo>
                      <a:pt x="1942608" y="2963790"/>
                    </a:lnTo>
                    <a:lnTo>
                      <a:pt x="1942285" y="2963683"/>
                    </a:lnTo>
                    <a:cubicBezTo>
                      <a:pt x="1941425" y="2963898"/>
                      <a:pt x="1940780" y="2964005"/>
                      <a:pt x="1940780" y="2963576"/>
                    </a:cubicBezTo>
                    <a:cubicBezTo>
                      <a:pt x="1940780" y="2963469"/>
                      <a:pt x="1940887" y="2963361"/>
                      <a:pt x="1940887" y="2963361"/>
                    </a:cubicBezTo>
                    <a:cubicBezTo>
                      <a:pt x="1929057" y="2960248"/>
                      <a:pt x="1916690" y="2967011"/>
                      <a:pt x="1912926" y="2978820"/>
                    </a:cubicBezTo>
                    <a:cubicBezTo>
                      <a:pt x="1909377" y="2987300"/>
                      <a:pt x="1910345" y="2999753"/>
                      <a:pt x="1927552" y="3008018"/>
                    </a:cubicBezTo>
                    <a:cubicBezTo>
                      <a:pt x="1929810" y="3009092"/>
                      <a:pt x="1935295" y="3010166"/>
                      <a:pt x="1943145" y="3011024"/>
                    </a:cubicBezTo>
                    <a:cubicBezTo>
                      <a:pt x="1966374" y="3013815"/>
                      <a:pt x="2026060" y="3014674"/>
                      <a:pt x="2029716" y="3014674"/>
                    </a:cubicBezTo>
                    <a:cubicBezTo>
                      <a:pt x="2042406" y="3014137"/>
                      <a:pt x="2054988" y="3014030"/>
                      <a:pt x="2067678" y="3013279"/>
                    </a:cubicBezTo>
                    <a:cubicBezTo>
                      <a:pt x="2080368" y="3012527"/>
                      <a:pt x="2092950" y="3011561"/>
                      <a:pt x="2105533" y="3010273"/>
                    </a:cubicBezTo>
                    <a:cubicBezTo>
                      <a:pt x="2120696" y="3008663"/>
                      <a:pt x="2135752" y="3006408"/>
                      <a:pt x="2150915" y="3004261"/>
                    </a:cubicBezTo>
                    <a:cubicBezTo>
                      <a:pt x="2173607" y="3000933"/>
                      <a:pt x="2195975" y="2996961"/>
                      <a:pt x="2218666" y="2993419"/>
                    </a:cubicBezTo>
                    <a:cubicBezTo>
                      <a:pt x="2225119" y="2992990"/>
                      <a:pt x="2230819" y="2989876"/>
                      <a:pt x="2234798" y="2985475"/>
                    </a:cubicBezTo>
                    <a:cubicBezTo>
                      <a:pt x="2363202" y="3056326"/>
                      <a:pt x="2491822" y="3126424"/>
                      <a:pt x="2621947" y="3194698"/>
                    </a:cubicBezTo>
                    <a:cubicBezTo>
                      <a:pt x="2633669" y="3201032"/>
                      <a:pt x="2648402" y="3196738"/>
                      <a:pt x="2654747" y="3185037"/>
                    </a:cubicBezTo>
                    <a:cubicBezTo>
                      <a:pt x="2661199" y="3173335"/>
                      <a:pt x="2656790" y="3158629"/>
                      <a:pt x="2645068" y="3152295"/>
                    </a:cubicBezTo>
                    <a:cubicBezTo>
                      <a:pt x="2516018" y="3079727"/>
                      <a:pt x="2388582" y="3005120"/>
                      <a:pt x="2260930" y="2930727"/>
                    </a:cubicBezTo>
                    <a:cubicBezTo>
                      <a:pt x="2260500" y="2930405"/>
                      <a:pt x="2259962" y="2930190"/>
                      <a:pt x="2259532" y="2929868"/>
                    </a:cubicBezTo>
                    <a:cubicBezTo>
                      <a:pt x="2264371" y="2925574"/>
                      <a:pt x="2268243" y="2919241"/>
                      <a:pt x="2268566" y="2907647"/>
                    </a:cubicBezTo>
                    <a:cubicBezTo>
                      <a:pt x="2268888" y="2897020"/>
                      <a:pt x="2265124" y="2868680"/>
                      <a:pt x="2264479" y="2865996"/>
                    </a:cubicBezTo>
                    <a:cubicBezTo>
                      <a:pt x="2261468" y="2854080"/>
                      <a:pt x="2257489" y="2842594"/>
                      <a:pt x="2253080" y="2831107"/>
                    </a:cubicBezTo>
                    <a:cubicBezTo>
                      <a:pt x="2248993" y="2820158"/>
                      <a:pt x="2244261" y="2809530"/>
                      <a:pt x="2239530" y="2798795"/>
                    </a:cubicBezTo>
                    <a:cubicBezTo>
                      <a:pt x="2233507" y="2785484"/>
                      <a:pt x="2227592" y="2772065"/>
                      <a:pt x="2220925" y="2759076"/>
                    </a:cubicBezTo>
                    <a:cubicBezTo>
                      <a:pt x="2214365" y="2746087"/>
                      <a:pt x="2207375" y="2733312"/>
                      <a:pt x="2200062" y="2720860"/>
                    </a:cubicBezTo>
                    <a:cubicBezTo>
                      <a:pt x="2191351" y="2705939"/>
                      <a:pt x="2181995" y="2691339"/>
                      <a:pt x="2172746" y="2676740"/>
                    </a:cubicBezTo>
                    <a:cubicBezTo>
                      <a:pt x="2158981" y="2655055"/>
                      <a:pt x="2144786" y="2633800"/>
                      <a:pt x="2131450" y="2611794"/>
                    </a:cubicBezTo>
                    <a:cubicBezTo>
                      <a:pt x="2125428" y="2599878"/>
                      <a:pt x="2110802" y="2595155"/>
                      <a:pt x="2098973" y="2601273"/>
                    </a:cubicBezTo>
                    <a:cubicBezTo>
                      <a:pt x="2087036" y="2607285"/>
                      <a:pt x="2082304" y="2621777"/>
                      <a:pt x="2088326" y="2633693"/>
                    </a:cubicBezTo>
                    <a:cubicBezTo>
                      <a:pt x="2102629" y="2667186"/>
                      <a:pt x="2117363" y="2700249"/>
                      <a:pt x="2133494" y="2732883"/>
                    </a:cubicBezTo>
                    <a:cubicBezTo>
                      <a:pt x="2139839" y="2745765"/>
                      <a:pt x="2146291" y="2758540"/>
                      <a:pt x="2153281" y="2771099"/>
                    </a:cubicBezTo>
                    <a:cubicBezTo>
                      <a:pt x="2163498" y="2789671"/>
                      <a:pt x="2174790" y="2807705"/>
                      <a:pt x="2185006" y="2826384"/>
                    </a:cubicBezTo>
                    <a:cubicBezTo>
                      <a:pt x="2191566" y="2837548"/>
                      <a:pt x="2198126" y="2848713"/>
                      <a:pt x="2204041" y="2860306"/>
                    </a:cubicBezTo>
                    <a:cubicBezTo>
                      <a:pt x="2207912" y="2867606"/>
                      <a:pt x="2211569" y="2874906"/>
                      <a:pt x="2214795" y="2882527"/>
                    </a:cubicBezTo>
                    <a:cubicBezTo>
                      <a:pt x="2215225" y="2883708"/>
                      <a:pt x="2221247" y="2894873"/>
                      <a:pt x="2223183" y="2902602"/>
                    </a:cubicBezTo>
                    <a:lnTo>
                      <a:pt x="2222861" y="2903460"/>
                    </a:lnTo>
                    <a:lnTo>
                      <a:pt x="2222646" y="2903997"/>
                    </a:lnTo>
                    <a:lnTo>
                      <a:pt x="2223291" y="2903031"/>
                    </a:lnTo>
                    <a:cubicBezTo>
                      <a:pt x="2223936" y="2905822"/>
                      <a:pt x="2223076" y="2907110"/>
                      <a:pt x="2222108" y="2908184"/>
                    </a:cubicBezTo>
                    <a:cubicBezTo>
                      <a:pt x="2222000" y="2908077"/>
                      <a:pt x="2221893" y="2908077"/>
                      <a:pt x="2221678" y="2907969"/>
                    </a:cubicBezTo>
                    <a:cubicBezTo>
                      <a:pt x="2221893" y="2906681"/>
                      <a:pt x="2222108" y="2905286"/>
                      <a:pt x="2222646" y="2903997"/>
                    </a:cubicBezTo>
                    <a:cubicBezTo>
                      <a:pt x="2221893" y="2905071"/>
                      <a:pt x="2221247" y="2906252"/>
                      <a:pt x="2220710" y="2907325"/>
                    </a:cubicBezTo>
                    <a:cubicBezTo>
                      <a:pt x="2148980" y="2865459"/>
                      <a:pt x="2077357" y="2823486"/>
                      <a:pt x="2005304" y="2782156"/>
                    </a:cubicBezTo>
                    <a:cubicBezTo>
                      <a:pt x="1988528" y="2772495"/>
                      <a:pt x="1971429" y="2763048"/>
                      <a:pt x="1954545" y="2753494"/>
                    </a:cubicBezTo>
                    <a:cubicBezTo>
                      <a:pt x="1956481" y="2749630"/>
                      <a:pt x="1958524" y="2745658"/>
                      <a:pt x="1957986" y="2740934"/>
                    </a:cubicBezTo>
                    <a:cubicBezTo>
                      <a:pt x="1956481" y="2729878"/>
                      <a:pt x="1932069" y="2664287"/>
                      <a:pt x="1926584" y="2652479"/>
                    </a:cubicBezTo>
                    <a:cubicBezTo>
                      <a:pt x="1914324" y="2627359"/>
                      <a:pt x="1901742" y="2602025"/>
                      <a:pt x="1887224" y="2577657"/>
                    </a:cubicBezTo>
                    <a:cubicBezTo>
                      <a:pt x="1877760" y="2561447"/>
                      <a:pt x="1867544" y="2545667"/>
                      <a:pt x="1856682" y="2530423"/>
                    </a:cubicBezTo>
                    <a:cubicBezTo>
                      <a:pt x="1829367" y="2491885"/>
                      <a:pt x="1798932" y="2456138"/>
                      <a:pt x="1768498" y="2421142"/>
                    </a:cubicBezTo>
                    <a:cubicBezTo>
                      <a:pt x="1760325" y="2410622"/>
                      <a:pt x="1745162" y="2408690"/>
                      <a:pt x="1734623" y="2416848"/>
                    </a:cubicBezTo>
                    <a:cubicBezTo>
                      <a:pt x="1724084" y="2425007"/>
                      <a:pt x="1722148" y="2440143"/>
                      <a:pt x="1730213" y="2450663"/>
                    </a:cubicBezTo>
                    <a:lnTo>
                      <a:pt x="1875287" y="2680068"/>
                    </a:lnTo>
                    <a:cubicBezTo>
                      <a:pt x="1880449" y="2688226"/>
                      <a:pt x="1882384" y="2701322"/>
                      <a:pt x="1885073" y="2713024"/>
                    </a:cubicBezTo>
                    <a:cubicBezTo>
                      <a:pt x="1885181" y="2713453"/>
                      <a:pt x="1885288" y="2713882"/>
                      <a:pt x="1885396" y="2714312"/>
                    </a:cubicBezTo>
                    <a:cubicBezTo>
                      <a:pt x="1833346" y="2684898"/>
                      <a:pt x="1781296" y="2655377"/>
                      <a:pt x="1729246" y="2625964"/>
                    </a:cubicBezTo>
                    <a:cubicBezTo>
                      <a:pt x="1633426" y="2572826"/>
                      <a:pt x="1533843" y="2503801"/>
                      <a:pt x="1431464" y="2449375"/>
                    </a:cubicBezTo>
                    <a:cubicBezTo>
                      <a:pt x="1385758" y="2425114"/>
                      <a:pt x="1339408" y="2403644"/>
                      <a:pt x="1292843" y="2387542"/>
                    </a:cubicBezTo>
                    <a:cubicBezTo>
                      <a:pt x="1280798" y="2383248"/>
                      <a:pt x="1267463" y="2389367"/>
                      <a:pt x="1263161" y="2401390"/>
                    </a:cubicBezTo>
                    <a:cubicBezTo>
                      <a:pt x="1258752" y="2413520"/>
                      <a:pt x="1264989" y="2426724"/>
                      <a:pt x="1276927" y="2431126"/>
                    </a:cubicBezTo>
                    <a:close/>
                    <a:moveTo>
                      <a:pt x="2250176" y="2889613"/>
                    </a:moveTo>
                    <a:lnTo>
                      <a:pt x="2249961" y="2889613"/>
                    </a:lnTo>
                    <a:lnTo>
                      <a:pt x="2249854" y="2889505"/>
                    </a:lnTo>
                    <a:lnTo>
                      <a:pt x="2250176" y="2889613"/>
                    </a:lnTo>
                    <a:close/>
                    <a:moveTo>
                      <a:pt x="2228668" y="2895087"/>
                    </a:moveTo>
                    <a:cubicBezTo>
                      <a:pt x="2230926" y="2892940"/>
                      <a:pt x="2233615" y="2891330"/>
                      <a:pt x="2236411" y="2890364"/>
                    </a:cubicBezTo>
                    <a:cubicBezTo>
                      <a:pt x="2232647" y="2891437"/>
                      <a:pt x="2229098" y="2893477"/>
                      <a:pt x="2226409" y="2897342"/>
                    </a:cubicBezTo>
                    <a:cubicBezTo>
                      <a:pt x="2227055" y="2896590"/>
                      <a:pt x="2227808" y="2895839"/>
                      <a:pt x="2228668" y="2895087"/>
                    </a:cubicBezTo>
                    <a:close/>
                    <a:moveTo>
                      <a:pt x="1942285" y="2963790"/>
                    </a:moveTo>
                    <a:lnTo>
                      <a:pt x="1940887" y="2963469"/>
                    </a:lnTo>
                    <a:cubicBezTo>
                      <a:pt x="1941102" y="2963039"/>
                      <a:pt x="1941747" y="2963361"/>
                      <a:pt x="1942393" y="2963790"/>
                    </a:cubicBezTo>
                    <a:lnTo>
                      <a:pt x="1942285" y="2963790"/>
                    </a:lnTo>
                    <a:close/>
                    <a:moveTo>
                      <a:pt x="2663350" y="1565142"/>
                    </a:moveTo>
                    <a:cubicBezTo>
                      <a:pt x="2666361" y="1566323"/>
                      <a:pt x="2668942" y="1568685"/>
                      <a:pt x="2672169" y="1569006"/>
                    </a:cubicBezTo>
                    <a:cubicBezTo>
                      <a:pt x="2667222" y="1569006"/>
                      <a:pt x="2660446" y="1568685"/>
                      <a:pt x="2663243" y="1565249"/>
                    </a:cubicBezTo>
                    <a:cubicBezTo>
                      <a:pt x="2663243" y="1565142"/>
                      <a:pt x="2663350" y="1565142"/>
                      <a:pt x="2663350" y="1565142"/>
                    </a:cubicBezTo>
                    <a:close/>
                    <a:moveTo>
                      <a:pt x="2252434" y="3775026"/>
                    </a:moveTo>
                    <a:cubicBezTo>
                      <a:pt x="2185651" y="3791128"/>
                      <a:pt x="2121019" y="3825158"/>
                      <a:pt x="2063699" y="3857792"/>
                    </a:cubicBezTo>
                    <a:cubicBezTo>
                      <a:pt x="2032190" y="3875504"/>
                      <a:pt x="2002401" y="3895364"/>
                      <a:pt x="1973150" y="3915975"/>
                    </a:cubicBezTo>
                    <a:cubicBezTo>
                      <a:pt x="1972289" y="3919196"/>
                      <a:pt x="1973257" y="3922631"/>
                      <a:pt x="1971321" y="3925637"/>
                    </a:cubicBezTo>
                    <a:cubicBezTo>
                      <a:pt x="1922497" y="4004967"/>
                      <a:pt x="1890343" y="4094819"/>
                      <a:pt x="1861952" y="4187568"/>
                    </a:cubicBezTo>
                    <a:cubicBezTo>
                      <a:pt x="1843024" y="4249294"/>
                      <a:pt x="1826033" y="4312307"/>
                      <a:pt x="1807536" y="4374784"/>
                    </a:cubicBezTo>
                    <a:cubicBezTo>
                      <a:pt x="1794953" y="4417402"/>
                      <a:pt x="1781941" y="4459697"/>
                      <a:pt x="1766885" y="4501027"/>
                    </a:cubicBezTo>
                    <a:cubicBezTo>
                      <a:pt x="1743333" y="4565651"/>
                      <a:pt x="1715588" y="4627806"/>
                      <a:pt x="1681067" y="4685237"/>
                    </a:cubicBezTo>
                    <a:cubicBezTo>
                      <a:pt x="1619231" y="4788077"/>
                      <a:pt x="1535886" y="4875996"/>
                      <a:pt x="1414042" y="4936434"/>
                    </a:cubicBezTo>
                    <a:cubicBezTo>
                      <a:pt x="1397588" y="4945237"/>
                      <a:pt x="1377048" y="4938902"/>
                      <a:pt x="1368229" y="4922478"/>
                    </a:cubicBezTo>
                    <a:cubicBezTo>
                      <a:pt x="1359411" y="4905946"/>
                      <a:pt x="1365756" y="4885443"/>
                      <a:pt x="1382210" y="4876748"/>
                    </a:cubicBezTo>
                    <a:cubicBezTo>
                      <a:pt x="1486847" y="4817384"/>
                      <a:pt x="1554598" y="4735048"/>
                      <a:pt x="1605573" y="4642083"/>
                    </a:cubicBezTo>
                    <a:cubicBezTo>
                      <a:pt x="1635254" y="4587765"/>
                      <a:pt x="1658914" y="4529582"/>
                      <a:pt x="1680422" y="4469788"/>
                    </a:cubicBezTo>
                    <a:cubicBezTo>
                      <a:pt x="1694832" y="4429747"/>
                      <a:pt x="1708490" y="4389169"/>
                      <a:pt x="1721933" y="4348269"/>
                    </a:cubicBezTo>
                    <a:cubicBezTo>
                      <a:pt x="1759357" y="4234694"/>
                      <a:pt x="1795921" y="4120260"/>
                      <a:pt x="1846035" y="4015702"/>
                    </a:cubicBezTo>
                    <a:cubicBezTo>
                      <a:pt x="1822807" y="4035133"/>
                      <a:pt x="1799148" y="4054026"/>
                      <a:pt x="1776026" y="4073671"/>
                    </a:cubicBezTo>
                    <a:cubicBezTo>
                      <a:pt x="1707307" y="4132176"/>
                      <a:pt x="1638050" y="4190144"/>
                      <a:pt x="1564922" y="4242960"/>
                    </a:cubicBezTo>
                    <a:cubicBezTo>
                      <a:pt x="1505344" y="4285041"/>
                      <a:pt x="1444368" y="4327873"/>
                      <a:pt x="1378230" y="4358038"/>
                    </a:cubicBezTo>
                    <a:cubicBezTo>
                      <a:pt x="1331880" y="4379078"/>
                      <a:pt x="1283271" y="4394214"/>
                      <a:pt x="1231114" y="4399260"/>
                    </a:cubicBezTo>
                    <a:cubicBezTo>
                      <a:pt x="1212617" y="4401514"/>
                      <a:pt x="1195625" y="4388310"/>
                      <a:pt x="1193367" y="4369739"/>
                    </a:cubicBezTo>
                    <a:cubicBezTo>
                      <a:pt x="1191108" y="4351167"/>
                      <a:pt x="1204336" y="4334314"/>
                      <a:pt x="1222941" y="4332059"/>
                    </a:cubicBezTo>
                    <a:cubicBezTo>
                      <a:pt x="1266710" y="4325511"/>
                      <a:pt x="1307038" y="4310161"/>
                      <a:pt x="1345323" y="4290408"/>
                    </a:cubicBezTo>
                    <a:cubicBezTo>
                      <a:pt x="1405546" y="4259277"/>
                      <a:pt x="1460500" y="4216552"/>
                      <a:pt x="1514163" y="4174686"/>
                    </a:cubicBezTo>
                    <a:cubicBezTo>
                      <a:pt x="1584387" y="4121334"/>
                      <a:pt x="1649450" y="4061648"/>
                      <a:pt x="1716341" y="4004109"/>
                    </a:cubicBezTo>
                    <a:cubicBezTo>
                      <a:pt x="1762153" y="3964712"/>
                      <a:pt x="1808826" y="3926388"/>
                      <a:pt x="1857327" y="3890641"/>
                    </a:cubicBezTo>
                    <a:cubicBezTo>
                      <a:pt x="1910130" y="3851458"/>
                      <a:pt x="1965406" y="3815819"/>
                      <a:pt x="2024447" y="3785224"/>
                    </a:cubicBezTo>
                    <a:cubicBezTo>
                      <a:pt x="2089294" y="3752161"/>
                      <a:pt x="2162530" y="3718346"/>
                      <a:pt x="2237056" y="3704176"/>
                    </a:cubicBezTo>
                    <a:cubicBezTo>
                      <a:pt x="2254585" y="3700848"/>
                      <a:pt x="2272115" y="3700419"/>
                      <a:pt x="2289644" y="3699345"/>
                    </a:cubicBezTo>
                    <a:cubicBezTo>
                      <a:pt x="2264157" y="3680345"/>
                      <a:pt x="2239960" y="3662310"/>
                      <a:pt x="2218882" y="3648032"/>
                    </a:cubicBezTo>
                    <a:cubicBezTo>
                      <a:pt x="2100694" y="3567950"/>
                      <a:pt x="1965514" y="3485291"/>
                      <a:pt x="1822376" y="3416588"/>
                    </a:cubicBezTo>
                    <a:cubicBezTo>
                      <a:pt x="1684508" y="3350461"/>
                      <a:pt x="1539112" y="3297861"/>
                      <a:pt x="1394147" y="3274673"/>
                    </a:cubicBezTo>
                    <a:cubicBezTo>
                      <a:pt x="1200034" y="3243542"/>
                      <a:pt x="1006245" y="3265441"/>
                      <a:pt x="832781" y="3385672"/>
                    </a:cubicBezTo>
                    <a:cubicBezTo>
                      <a:pt x="708785" y="3471121"/>
                      <a:pt x="657273" y="3552706"/>
                      <a:pt x="652326" y="3623986"/>
                    </a:cubicBezTo>
                    <a:cubicBezTo>
                      <a:pt x="648025" y="3686141"/>
                      <a:pt x="680502" y="3737347"/>
                      <a:pt x="722766" y="3768478"/>
                    </a:cubicBezTo>
                    <a:cubicBezTo>
                      <a:pt x="754813" y="3791987"/>
                      <a:pt x="792453" y="3804977"/>
                      <a:pt x="824607" y="3800468"/>
                    </a:cubicBezTo>
                    <a:cubicBezTo>
                      <a:pt x="890853" y="3791021"/>
                      <a:pt x="936558" y="3747867"/>
                      <a:pt x="934945" y="3707718"/>
                    </a:cubicBezTo>
                    <a:cubicBezTo>
                      <a:pt x="934407" y="3693763"/>
                      <a:pt x="925589" y="3681740"/>
                      <a:pt x="908920" y="3674225"/>
                    </a:cubicBezTo>
                    <a:cubicBezTo>
                      <a:pt x="885583" y="3663812"/>
                      <a:pt x="851170" y="3660914"/>
                      <a:pt x="804282" y="3667462"/>
                    </a:cubicBezTo>
                    <a:cubicBezTo>
                      <a:pt x="786538" y="3670146"/>
                      <a:pt x="769976" y="3658016"/>
                      <a:pt x="767288" y="3640303"/>
                    </a:cubicBezTo>
                    <a:cubicBezTo>
                      <a:pt x="764599" y="3622698"/>
                      <a:pt x="776752" y="3606166"/>
                      <a:pt x="794496" y="3603375"/>
                    </a:cubicBezTo>
                    <a:cubicBezTo>
                      <a:pt x="942258" y="3579222"/>
                      <a:pt x="1000545" y="3642558"/>
                      <a:pt x="1004309" y="3704283"/>
                    </a:cubicBezTo>
                    <a:cubicBezTo>
                      <a:pt x="1008396" y="3770625"/>
                      <a:pt x="945054" y="3855430"/>
                      <a:pt x="835792" y="3873250"/>
                    </a:cubicBezTo>
                    <a:cubicBezTo>
                      <a:pt x="786645" y="3881301"/>
                      <a:pt x="727820" y="3865414"/>
                      <a:pt x="678028" y="3830311"/>
                    </a:cubicBezTo>
                    <a:cubicBezTo>
                      <a:pt x="614902" y="3785868"/>
                      <a:pt x="567261" y="3710724"/>
                      <a:pt x="571993" y="3619156"/>
                    </a:cubicBezTo>
                    <a:cubicBezTo>
                      <a:pt x="576509" y="3530807"/>
                      <a:pt x="631571" y="3423566"/>
                      <a:pt x="783419" y="3315465"/>
                    </a:cubicBezTo>
                    <a:cubicBezTo>
                      <a:pt x="894617" y="3236779"/>
                      <a:pt x="1013773" y="3194591"/>
                      <a:pt x="1136370" y="3178918"/>
                    </a:cubicBezTo>
                    <a:cubicBezTo>
                      <a:pt x="1030119" y="3119017"/>
                      <a:pt x="932686" y="3053427"/>
                      <a:pt x="842889" y="2981933"/>
                    </a:cubicBezTo>
                    <a:cubicBezTo>
                      <a:pt x="713625" y="2878878"/>
                      <a:pt x="599416" y="2764766"/>
                      <a:pt x="497359" y="2639704"/>
                    </a:cubicBezTo>
                    <a:cubicBezTo>
                      <a:pt x="416273" y="2540514"/>
                      <a:pt x="342930" y="2434346"/>
                      <a:pt x="274318" y="2322381"/>
                    </a:cubicBezTo>
                    <a:cubicBezTo>
                      <a:pt x="176886" y="2163612"/>
                      <a:pt x="89777" y="1992605"/>
                      <a:pt x="3529" y="1812259"/>
                    </a:cubicBezTo>
                    <a:cubicBezTo>
                      <a:pt x="-4752" y="1795513"/>
                      <a:pt x="2023" y="1775224"/>
                      <a:pt x="18800" y="1766851"/>
                    </a:cubicBezTo>
                    <a:cubicBezTo>
                      <a:pt x="35576" y="1758585"/>
                      <a:pt x="55902" y="1765348"/>
                      <a:pt x="64290" y="1782094"/>
                    </a:cubicBezTo>
                    <a:cubicBezTo>
                      <a:pt x="173874" y="1993357"/>
                      <a:pt x="286255" y="2189698"/>
                      <a:pt x="410896" y="2370581"/>
                    </a:cubicBezTo>
                    <a:cubicBezTo>
                      <a:pt x="449718" y="2426831"/>
                      <a:pt x="490046" y="2481043"/>
                      <a:pt x="531450" y="2534288"/>
                    </a:cubicBezTo>
                    <a:cubicBezTo>
                      <a:pt x="529406" y="2528169"/>
                      <a:pt x="526610" y="2522265"/>
                      <a:pt x="524675" y="2516146"/>
                    </a:cubicBezTo>
                    <a:cubicBezTo>
                      <a:pt x="510909" y="2472455"/>
                      <a:pt x="499617" y="2428120"/>
                      <a:pt x="490261" y="2383784"/>
                    </a:cubicBezTo>
                    <a:cubicBezTo>
                      <a:pt x="473807" y="2302414"/>
                      <a:pt x="463376" y="2220400"/>
                      <a:pt x="458214" y="2137741"/>
                    </a:cubicBezTo>
                    <a:cubicBezTo>
                      <a:pt x="453375" y="2061953"/>
                      <a:pt x="452729" y="1985842"/>
                      <a:pt x="452084" y="1909732"/>
                    </a:cubicBezTo>
                    <a:cubicBezTo>
                      <a:pt x="451009" y="1797338"/>
                      <a:pt x="451331" y="1685051"/>
                      <a:pt x="440577" y="1573408"/>
                    </a:cubicBezTo>
                    <a:cubicBezTo>
                      <a:pt x="438319" y="1554944"/>
                      <a:pt x="451546" y="1537983"/>
                      <a:pt x="470151" y="1535729"/>
                    </a:cubicBezTo>
                    <a:cubicBezTo>
                      <a:pt x="488648" y="1533474"/>
                      <a:pt x="505640" y="1546678"/>
                      <a:pt x="507898" y="1565249"/>
                    </a:cubicBezTo>
                    <a:cubicBezTo>
                      <a:pt x="527148" y="1694283"/>
                      <a:pt x="534246" y="1825034"/>
                      <a:pt x="540268" y="1955677"/>
                    </a:cubicBezTo>
                    <a:cubicBezTo>
                      <a:pt x="544247" y="2041020"/>
                      <a:pt x="548011" y="2126362"/>
                      <a:pt x="555754" y="2211168"/>
                    </a:cubicBezTo>
                    <a:cubicBezTo>
                      <a:pt x="560486" y="2263554"/>
                      <a:pt x="565970" y="2315833"/>
                      <a:pt x="575004" y="2367790"/>
                    </a:cubicBezTo>
                    <a:cubicBezTo>
                      <a:pt x="582102" y="2409870"/>
                      <a:pt x="591243" y="2452059"/>
                      <a:pt x="602212" y="2493710"/>
                    </a:cubicBezTo>
                    <a:cubicBezTo>
                      <a:pt x="613289" y="2535361"/>
                      <a:pt x="625979" y="2576476"/>
                      <a:pt x="641034" y="2616517"/>
                    </a:cubicBezTo>
                    <a:cubicBezTo>
                      <a:pt x="646734" y="2631546"/>
                      <a:pt x="652434" y="2646575"/>
                      <a:pt x="658779" y="2661389"/>
                    </a:cubicBezTo>
                    <a:cubicBezTo>
                      <a:pt x="664801" y="2675881"/>
                      <a:pt x="671253" y="2690265"/>
                      <a:pt x="678351" y="2704221"/>
                    </a:cubicBezTo>
                    <a:cubicBezTo>
                      <a:pt x="679212" y="2705939"/>
                      <a:pt x="680072" y="2709159"/>
                      <a:pt x="681040" y="2712272"/>
                    </a:cubicBezTo>
                    <a:cubicBezTo>
                      <a:pt x="684588" y="2716137"/>
                      <a:pt x="687707" y="2720431"/>
                      <a:pt x="691256" y="2724295"/>
                    </a:cubicBezTo>
                    <a:cubicBezTo>
                      <a:pt x="849987" y="2895410"/>
                      <a:pt x="1035173" y="3046127"/>
                      <a:pt x="1263591" y="3171618"/>
                    </a:cubicBezTo>
                    <a:cubicBezTo>
                      <a:pt x="1311770" y="3172477"/>
                      <a:pt x="1360164" y="3176342"/>
                      <a:pt x="1408557" y="3184071"/>
                    </a:cubicBezTo>
                    <a:cubicBezTo>
                      <a:pt x="1562234" y="3208439"/>
                      <a:pt x="1716018" y="3265334"/>
                      <a:pt x="1861199" y="3337043"/>
                    </a:cubicBezTo>
                    <a:cubicBezTo>
                      <a:pt x="2007563" y="3409288"/>
                      <a:pt x="2145001" y="3496993"/>
                      <a:pt x="2265124" y="3581262"/>
                    </a:cubicBezTo>
                    <a:cubicBezTo>
                      <a:pt x="2343845" y="3636653"/>
                      <a:pt x="2457086" y="3737239"/>
                      <a:pt x="2574628" y="3810237"/>
                    </a:cubicBezTo>
                    <a:cubicBezTo>
                      <a:pt x="2649585" y="3856826"/>
                      <a:pt x="2725939" y="3892895"/>
                      <a:pt x="2795841" y="3893647"/>
                    </a:cubicBezTo>
                    <a:cubicBezTo>
                      <a:pt x="2814553" y="3893647"/>
                      <a:pt x="2829824" y="3908783"/>
                      <a:pt x="2829824" y="3927461"/>
                    </a:cubicBezTo>
                    <a:cubicBezTo>
                      <a:pt x="2829824" y="3946140"/>
                      <a:pt x="2814553" y="3961276"/>
                      <a:pt x="2795841" y="3961276"/>
                    </a:cubicBezTo>
                    <a:cubicBezTo>
                      <a:pt x="2732714" y="3962028"/>
                      <a:pt x="2664103" y="3939914"/>
                      <a:pt x="2595169" y="3905347"/>
                    </a:cubicBezTo>
                    <a:cubicBezTo>
                      <a:pt x="2523224" y="3869171"/>
                      <a:pt x="2451063" y="3819361"/>
                      <a:pt x="2385033" y="3770625"/>
                    </a:cubicBezTo>
                    <a:cubicBezTo>
                      <a:pt x="2383312" y="3770410"/>
                      <a:pt x="2381807" y="3771698"/>
                      <a:pt x="2380086" y="3771269"/>
                    </a:cubicBezTo>
                    <a:cubicBezTo>
                      <a:pt x="2337607" y="3761178"/>
                      <a:pt x="2294591" y="3764828"/>
                      <a:pt x="2252434" y="3775026"/>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09" name="Google Shape;109;p2"/>
              <p:cNvSpPr/>
              <p:nvPr/>
            </p:nvSpPr>
            <p:spPr>
              <a:xfrm>
                <a:off x="5361703" y="17264431"/>
                <a:ext cx="1606883" cy="3956342"/>
              </a:xfrm>
              <a:custGeom>
                <a:avLst/>
                <a:gdLst/>
                <a:ahLst/>
                <a:cxnLst/>
                <a:rect l="l" t="t" r="r" b="b"/>
                <a:pathLst>
                  <a:path w="1606883" h="3956342" extrusionOk="0">
                    <a:moveTo>
                      <a:pt x="839038" y="115185"/>
                    </a:moveTo>
                    <a:cubicBezTo>
                      <a:pt x="839038" y="178736"/>
                      <a:pt x="791505" y="230263"/>
                      <a:pt x="733002" y="230263"/>
                    </a:cubicBezTo>
                    <a:cubicBezTo>
                      <a:pt x="674500" y="230263"/>
                      <a:pt x="627074" y="178736"/>
                      <a:pt x="627074" y="115185"/>
                    </a:cubicBezTo>
                    <a:cubicBezTo>
                      <a:pt x="627074" y="51635"/>
                      <a:pt x="674500" y="0"/>
                      <a:pt x="733002" y="0"/>
                    </a:cubicBezTo>
                    <a:cubicBezTo>
                      <a:pt x="791505" y="0"/>
                      <a:pt x="839038" y="51635"/>
                      <a:pt x="839038" y="115185"/>
                    </a:cubicBezTo>
                    <a:close/>
                    <a:moveTo>
                      <a:pt x="105928" y="245077"/>
                    </a:moveTo>
                    <a:cubicBezTo>
                      <a:pt x="47533" y="245077"/>
                      <a:pt x="0" y="296605"/>
                      <a:pt x="0" y="360155"/>
                    </a:cubicBezTo>
                    <a:cubicBezTo>
                      <a:pt x="0" y="423706"/>
                      <a:pt x="47533" y="475233"/>
                      <a:pt x="105928" y="475233"/>
                    </a:cubicBezTo>
                    <a:cubicBezTo>
                      <a:pt x="164431" y="475233"/>
                      <a:pt x="211964" y="423706"/>
                      <a:pt x="211964" y="360155"/>
                    </a:cubicBezTo>
                    <a:cubicBezTo>
                      <a:pt x="211964" y="296605"/>
                      <a:pt x="164431" y="245077"/>
                      <a:pt x="105928" y="245077"/>
                    </a:cubicBezTo>
                    <a:close/>
                    <a:moveTo>
                      <a:pt x="1264041" y="3053646"/>
                    </a:moveTo>
                    <a:cubicBezTo>
                      <a:pt x="1205539" y="3053646"/>
                      <a:pt x="1158006" y="3105281"/>
                      <a:pt x="1158006" y="3168831"/>
                    </a:cubicBezTo>
                    <a:cubicBezTo>
                      <a:pt x="1158006" y="3232275"/>
                      <a:pt x="1205539" y="3283909"/>
                      <a:pt x="1264041" y="3283909"/>
                    </a:cubicBezTo>
                    <a:cubicBezTo>
                      <a:pt x="1322544" y="3283909"/>
                      <a:pt x="1370077" y="3232275"/>
                      <a:pt x="1370077" y="3168831"/>
                    </a:cubicBezTo>
                    <a:cubicBezTo>
                      <a:pt x="1370077" y="3105281"/>
                      <a:pt x="1322544" y="3053646"/>
                      <a:pt x="1264041" y="3053646"/>
                    </a:cubicBezTo>
                    <a:close/>
                    <a:moveTo>
                      <a:pt x="1500955" y="3726080"/>
                    </a:moveTo>
                    <a:cubicBezTo>
                      <a:pt x="1442453" y="3726080"/>
                      <a:pt x="1394919" y="3777715"/>
                      <a:pt x="1394919" y="3841265"/>
                    </a:cubicBezTo>
                    <a:cubicBezTo>
                      <a:pt x="1394919" y="3904708"/>
                      <a:pt x="1442453" y="3956343"/>
                      <a:pt x="1500955" y="3956343"/>
                    </a:cubicBezTo>
                    <a:cubicBezTo>
                      <a:pt x="1559458" y="3956343"/>
                      <a:pt x="1606883" y="3904708"/>
                      <a:pt x="1606883" y="3841265"/>
                    </a:cubicBezTo>
                    <a:cubicBezTo>
                      <a:pt x="1606883" y="3777715"/>
                      <a:pt x="1559458" y="3726080"/>
                      <a:pt x="1500955" y="372608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0" name="Google Shape;110;p2"/>
              <p:cNvSpPr/>
              <p:nvPr/>
            </p:nvSpPr>
            <p:spPr>
              <a:xfrm>
                <a:off x="7769232" y="13652994"/>
                <a:ext cx="3532744" cy="3394724"/>
              </a:xfrm>
              <a:custGeom>
                <a:avLst/>
                <a:gdLst/>
                <a:ahLst/>
                <a:cxnLst/>
                <a:rect l="l" t="t" r="r" b="b"/>
                <a:pathLst>
                  <a:path w="3532744" h="3394724" extrusionOk="0">
                    <a:moveTo>
                      <a:pt x="3110635" y="1485929"/>
                    </a:moveTo>
                    <a:cubicBezTo>
                      <a:pt x="2989006" y="1470578"/>
                      <a:pt x="2900500" y="1389207"/>
                      <a:pt x="2815219" y="1378365"/>
                    </a:cubicBezTo>
                    <a:cubicBezTo>
                      <a:pt x="2408282" y="1326623"/>
                      <a:pt x="2163196" y="1366664"/>
                      <a:pt x="2019628" y="1441486"/>
                    </a:cubicBezTo>
                    <a:cubicBezTo>
                      <a:pt x="2100822" y="1278101"/>
                      <a:pt x="2131686" y="1031414"/>
                      <a:pt x="2028447" y="684677"/>
                    </a:cubicBezTo>
                    <a:cubicBezTo>
                      <a:pt x="2000701" y="591605"/>
                      <a:pt x="1916066" y="499822"/>
                      <a:pt x="1893482" y="413406"/>
                    </a:cubicBezTo>
                    <a:cubicBezTo>
                      <a:pt x="1833151" y="182928"/>
                      <a:pt x="1877351" y="1401"/>
                      <a:pt x="1853369" y="5"/>
                    </a:cubicBezTo>
                    <a:cubicBezTo>
                      <a:pt x="1829495" y="-1283"/>
                      <a:pt x="1829818" y="225545"/>
                      <a:pt x="1749807" y="405462"/>
                    </a:cubicBezTo>
                    <a:cubicBezTo>
                      <a:pt x="1700337" y="516676"/>
                      <a:pt x="1596453" y="577650"/>
                      <a:pt x="1561824" y="655585"/>
                    </a:cubicBezTo>
                    <a:cubicBezTo>
                      <a:pt x="1428043" y="956269"/>
                      <a:pt x="1383306" y="1172255"/>
                      <a:pt x="1387500" y="1327696"/>
                    </a:cubicBezTo>
                    <a:cubicBezTo>
                      <a:pt x="1247696" y="1226144"/>
                      <a:pt x="1031860" y="1150141"/>
                      <a:pt x="712785" y="1149819"/>
                    </a:cubicBezTo>
                    <a:cubicBezTo>
                      <a:pt x="614707" y="1149712"/>
                      <a:pt x="501897" y="1204138"/>
                      <a:pt x="411884" y="1201132"/>
                    </a:cubicBezTo>
                    <a:cubicBezTo>
                      <a:pt x="171637" y="1193081"/>
                      <a:pt x="8282" y="1099580"/>
                      <a:pt x="216" y="1122016"/>
                    </a:cubicBezTo>
                    <a:cubicBezTo>
                      <a:pt x="-7850" y="1144345"/>
                      <a:pt x="211857" y="1208217"/>
                      <a:pt x="363491" y="1335318"/>
                    </a:cubicBezTo>
                    <a:cubicBezTo>
                      <a:pt x="457052" y="1413790"/>
                      <a:pt x="486733" y="1529727"/>
                      <a:pt x="552333" y="1584690"/>
                    </a:cubicBezTo>
                    <a:cubicBezTo>
                      <a:pt x="843555" y="1828801"/>
                      <a:pt x="1059821" y="1929816"/>
                      <a:pt x="1218875" y="1954507"/>
                    </a:cubicBezTo>
                    <a:cubicBezTo>
                      <a:pt x="1069607" y="2053268"/>
                      <a:pt x="920232" y="2241557"/>
                      <a:pt x="822262" y="2568972"/>
                    </a:cubicBezTo>
                    <a:cubicBezTo>
                      <a:pt x="794409" y="2662043"/>
                      <a:pt x="815057" y="2784635"/>
                      <a:pt x="786666" y="2869226"/>
                    </a:cubicBezTo>
                    <a:cubicBezTo>
                      <a:pt x="710742" y="3095196"/>
                      <a:pt x="573949" y="3223800"/>
                      <a:pt x="593307" y="3237863"/>
                    </a:cubicBezTo>
                    <a:cubicBezTo>
                      <a:pt x="612664" y="3251818"/>
                      <a:pt x="736874" y="3061273"/>
                      <a:pt x="902811" y="2953281"/>
                    </a:cubicBezTo>
                    <a:cubicBezTo>
                      <a:pt x="1005405" y="2886617"/>
                      <a:pt x="1126067" y="2891340"/>
                      <a:pt x="1197904" y="2844643"/>
                    </a:cubicBezTo>
                    <a:cubicBezTo>
                      <a:pt x="1458369" y="2675247"/>
                      <a:pt x="1611616" y="2526354"/>
                      <a:pt x="1697326" y="2398824"/>
                    </a:cubicBezTo>
                    <a:cubicBezTo>
                      <a:pt x="1747656" y="2553513"/>
                      <a:pt x="1862080" y="2730210"/>
                      <a:pt x="2078023" y="2913776"/>
                    </a:cubicBezTo>
                    <a:cubicBezTo>
                      <a:pt x="2152442" y="2977005"/>
                      <a:pt x="2273856" y="3008458"/>
                      <a:pt x="2340209" y="3068681"/>
                    </a:cubicBezTo>
                    <a:cubicBezTo>
                      <a:pt x="2517329" y="3229704"/>
                      <a:pt x="2579919" y="3405971"/>
                      <a:pt x="2600674" y="3394162"/>
                    </a:cubicBezTo>
                    <a:cubicBezTo>
                      <a:pt x="2621537" y="3382354"/>
                      <a:pt x="2496682" y="3192239"/>
                      <a:pt x="2465172" y="2998045"/>
                    </a:cubicBezTo>
                    <a:cubicBezTo>
                      <a:pt x="2445599" y="2878136"/>
                      <a:pt x="2499263" y="2771002"/>
                      <a:pt x="2485605" y="2686948"/>
                    </a:cubicBezTo>
                    <a:cubicBezTo>
                      <a:pt x="2434845" y="2375100"/>
                      <a:pt x="2358061" y="2173713"/>
                      <a:pt x="2273318" y="2044572"/>
                    </a:cubicBezTo>
                    <a:cubicBezTo>
                      <a:pt x="2443879" y="2049940"/>
                      <a:pt x="2660467" y="1995621"/>
                      <a:pt x="2919319" y="1829767"/>
                    </a:cubicBezTo>
                    <a:cubicBezTo>
                      <a:pt x="3001589" y="1777059"/>
                      <a:pt x="3066436" y="1670569"/>
                      <a:pt x="3143651" y="1624731"/>
                    </a:cubicBezTo>
                    <a:cubicBezTo>
                      <a:pt x="3349807" y="1502031"/>
                      <a:pt x="3538112" y="1492584"/>
                      <a:pt x="3532628" y="1469504"/>
                    </a:cubicBezTo>
                    <a:cubicBezTo>
                      <a:pt x="3527143" y="1446317"/>
                      <a:pt x="3307544" y="1511048"/>
                      <a:pt x="3110635" y="1485929"/>
                    </a:cubicBezTo>
                    <a:close/>
                    <a:moveTo>
                      <a:pt x="1729482" y="1965778"/>
                    </a:moveTo>
                    <a:cubicBezTo>
                      <a:pt x="1711522" y="1942913"/>
                      <a:pt x="1691734" y="1924019"/>
                      <a:pt x="1672269" y="1910171"/>
                    </a:cubicBezTo>
                    <a:cubicBezTo>
                      <a:pt x="1638609" y="1886233"/>
                      <a:pt x="1590646" y="1870023"/>
                      <a:pt x="1534617" y="1864978"/>
                    </a:cubicBezTo>
                    <a:cubicBezTo>
                      <a:pt x="1562362" y="1834383"/>
                      <a:pt x="1580967" y="1800676"/>
                      <a:pt x="1591613" y="1770403"/>
                    </a:cubicBezTo>
                    <a:cubicBezTo>
                      <a:pt x="1600539" y="1745069"/>
                      <a:pt x="1604303" y="1714582"/>
                      <a:pt x="1603120" y="1681411"/>
                    </a:cubicBezTo>
                    <a:cubicBezTo>
                      <a:pt x="1628930" y="1689784"/>
                      <a:pt x="1654095" y="1694186"/>
                      <a:pt x="1676571" y="1695366"/>
                    </a:cubicBezTo>
                    <a:cubicBezTo>
                      <a:pt x="1725180" y="1697728"/>
                      <a:pt x="1784542" y="1681411"/>
                      <a:pt x="1843153" y="1644805"/>
                    </a:cubicBezTo>
                    <a:cubicBezTo>
                      <a:pt x="1829818" y="1695366"/>
                      <a:pt x="1831646" y="1743995"/>
                      <a:pt x="1841002" y="1782104"/>
                    </a:cubicBezTo>
                    <a:cubicBezTo>
                      <a:pt x="1846594" y="1804862"/>
                      <a:pt x="1857456" y="1828908"/>
                      <a:pt x="1872834" y="1852740"/>
                    </a:cubicBezTo>
                    <a:cubicBezTo>
                      <a:pt x="1852724" y="1859181"/>
                      <a:pt x="1834119" y="1867017"/>
                      <a:pt x="1818526" y="1876035"/>
                    </a:cubicBezTo>
                    <a:cubicBezTo>
                      <a:pt x="1786586" y="1894391"/>
                      <a:pt x="1755399" y="1924986"/>
                      <a:pt x="1729482" y="196577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1" name="Google Shape;111;p2"/>
              <p:cNvSpPr/>
              <p:nvPr/>
            </p:nvSpPr>
            <p:spPr>
              <a:xfrm>
                <a:off x="8158735" y="13937700"/>
                <a:ext cx="2806870" cy="2820726"/>
              </a:xfrm>
              <a:custGeom>
                <a:avLst/>
                <a:gdLst/>
                <a:ahLst/>
                <a:cxnLst/>
                <a:rect l="l" t="t" r="r" b="b"/>
                <a:pathLst>
                  <a:path w="2806870" h="2820726" extrusionOk="0">
                    <a:moveTo>
                      <a:pt x="1028001" y="1763516"/>
                    </a:moveTo>
                    <a:cubicBezTo>
                      <a:pt x="1002944" y="1769742"/>
                      <a:pt x="978209" y="1776612"/>
                      <a:pt x="953582" y="1783804"/>
                    </a:cubicBezTo>
                    <a:cubicBezTo>
                      <a:pt x="928848" y="1790997"/>
                      <a:pt x="904221" y="1798619"/>
                      <a:pt x="879809" y="1806562"/>
                    </a:cubicBezTo>
                    <a:cubicBezTo>
                      <a:pt x="830985" y="1822665"/>
                      <a:pt x="782806" y="1840485"/>
                      <a:pt x="735273" y="1860774"/>
                    </a:cubicBezTo>
                    <a:cubicBezTo>
                      <a:pt x="731617" y="1862384"/>
                      <a:pt x="727423" y="1860774"/>
                      <a:pt x="725809" y="1857124"/>
                    </a:cubicBezTo>
                    <a:cubicBezTo>
                      <a:pt x="724304" y="1853581"/>
                      <a:pt x="725917" y="1849287"/>
                      <a:pt x="729466" y="1847784"/>
                    </a:cubicBezTo>
                    <a:cubicBezTo>
                      <a:pt x="776892" y="1825885"/>
                      <a:pt x="824855" y="1806133"/>
                      <a:pt x="873786" y="1788957"/>
                    </a:cubicBezTo>
                    <a:cubicBezTo>
                      <a:pt x="898413" y="1780477"/>
                      <a:pt x="923148" y="1772533"/>
                      <a:pt x="948205" y="1765340"/>
                    </a:cubicBezTo>
                    <a:cubicBezTo>
                      <a:pt x="973155" y="1758148"/>
                      <a:pt x="998319" y="1751814"/>
                      <a:pt x="1023699" y="1745910"/>
                    </a:cubicBezTo>
                    <a:cubicBezTo>
                      <a:pt x="1033593" y="1743656"/>
                      <a:pt x="1043379" y="1741509"/>
                      <a:pt x="1053273" y="1739469"/>
                    </a:cubicBezTo>
                    <a:cubicBezTo>
                      <a:pt x="1076179" y="1734746"/>
                      <a:pt x="1099193" y="1730345"/>
                      <a:pt x="1122100" y="1725407"/>
                    </a:cubicBezTo>
                    <a:lnTo>
                      <a:pt x="1160492" y="1717248"/>
                    </a:lnTo>
                    <a:cubicBezTo>
                      <a:pt x="1163718" y="1716711"/>
                      <a:pt x="1169848" y="1714135"/>
                      <a:pt x="1173827" y="1713062"/>
                    </a:cubicBezTo>
                    <a:cubicBezTo>
                      <a:pt x="1177268" y="1712203"/>
                      <a:pt x="1180064" y="1712310"/>
                      <a:pt x="1181462" y="1712847"/>
                    </a:cubicBezTo>
                    <a:cubicBezTo>
                      <a:pt x="1183936" y="1713706"/>
                      <a:pt x="1185442" y="1715316"/>
                      <a:pt x="1186194" y="1717356"/>
                    </a:cubicBezTo>
                    <a:cubicBezTo>
                      <a:pt x="1186732" y="1718858"/>
                      <a:pt x="1187162" y="1721327"/>
                      <a:pt x="1185334" y="1724441"/>
                    </a:cubicBezTo>
                    <a:cubicBezTo>
                      <a:pt x="1183398" y="1727661"/>
                      <a:pt x="1179419" y="1728734"/>
                      <a:pt x="1176193" y="1727017"/>
                    </a:cubicBezTo>
                    <a:cubicBezTo>
                      <a:pt x="1172536" y="1728412"/>
                      <a:pt x="1166084" y="1730667"/>
                      <a:pt x="1163288" y="1731311"/>
                    </a:cubicBezTo>
                    <a:lnTo>
                      <a:pt x="1125541" y="1740543"/>
                    </a:lnTo>
                    <a:lnTo>
                      <a:pt x="1028001" y="1763516"/>
                    </a:lnTo>
                    <a:close/>
                    <a:moveTo>
                      <a:pt x="975951" y="1955670"/>
                    </a:moveTo>
                    <a:cubicBezTo>
                      <a:pt x="976489" y="1956207"/>
                      <a:pt x="976918" y="1956744"/>
                      <a:pt x="977134" y="1956314"/>
                    </a:cubicBezTo>
                    <a:cubicBezTo>
                      <a:pt x="976811" y="1956099"/>
                      <a:pt x="976489" y="1955885"/>
                      <a:pt x="976166" y="1955670"/>
                    </a:cubicBezTo>
                    <a:lnTo>
                      <a:pt x="975951" y="1955670"/>
                    </a:lnTo>
                    <a:close/>
                    <a:moveTo>
                      <a:pt x="850342" y="1978321"/>
                    </a:moveTo>
                    <a:cubicBezTo>
                      <a:pt x="812918" y="1989592"/>
                      <a:pt x="776031" y="2002045"/>
                      <a:pt x="739897" y="2016000"/>
                    </a:cubicBezTo>
                    <a:cubicBezTo>
                      <a:pt x="715701" y="2025447"/>
                      <a:pt x="691827" y="2035430"/>
                      <a:pt x="668167" y="2046165"/>
                    </a:cubicBezTo>
                    <a:cubicBezTo>
                      <a:pt x="609342" y="2072788"/>
                      <a:pt x="552345" y="2103167"/>
                      <a:pt x="495993" y="2135801"/>
                    </a:cubicBezTo>
                    <a:cubicBezTo>
                      <a:pt x="492660" y="2137734"/>
                      <a:pt x="491369" y="2142135"/>
                      <a:pt x="493305" y="2145570"/>
                    </a:cubicBezTo>
                    <a:cubicBezTo>
                      <a:pt x="495241" y="2149005"/>
                      <a:pt x="499650" y="2150186"/>
                      <a:pt x="503091" y="2148254"/>
                    </a:cubicBezTo>
                    <a:cubicBezTo>
                      <a:pt x="559658" y="2117230"/>
                      <a:pt x="617193" y="2088997"/>
                      <a:pt x="675910" y="2063448"/>
                    </a:cubicBezTo>
                    <a:cubicBezTo>
                      <a:pt x="699354" y="2053143"/>
                      <a:pt x="723013" y="2043267"/>
                      <a:pt x="746887" y="2033820"/>
                    </a:cubicBezTo>
                    <a:cubicBezTo>
                      <a:pt x="782484" y="2019757"/>
                      <a:pt x="818618" y="2006553"/>
                      <a:pt x="855504" y="1994745"/>
                    </a:cubicBezTo>
                    <a:cubicBezTo>
                      <a:pt x="861419" y="1992813"/>
                      <a:pt x="898413" y="1978643"/>
                      <a:pt x="930999" y="1967908"/>
                    </a:cubicBezTo>
                    <a:cubicBezTo>
                      <a:pt x="946807" y="1962648"/>
                      <a:pt x="961540" y="1958246"/>
                      <a:pt x="971004" y="1956744"/>
                    </a:cubicBezTo>
                    <a:cubicBezTo>
                      <a:pt x="972725" y="1956421"/>
                      <a:pt x="974768" y="1955777"/>
                      <a:pt x="975951" y="1955670"/>
                    </a:cubicBezTo>
                    <a:cubicBezTo>
                      <a:pt x="975736" y="1955455"/>
                      <a:pt x="975628" y="1955133"/>
                      <a:pt x="975413" y="1955026"/>
                    </a:cubicBezTo>
                    <a:cubicBezTo>
                      <a:pt x="975628" y="1955241"/>
                      <a:pt x="975843" y="1955455"/>
                      <a:pt x="976166" y="1955670"/>
                    </a:cubicBezTo>
                    <a:cubicBezTo>
                      <a:pt x="976811" y="1955563"/>
                      <a:pt x="977241" y="1955670"/>
                      <a:pt x="977134" y="1956207"/>
                    </a:cubicBezTo>
                    <a:lnTo>
                      <a:pt x="977134" y="1956314"/>
                    </a:lnTo>
                    <a:cubicBezTo>
                      <a:pt x="979715" y="1957710"/>
                      <a:pt x="982941" y="1957388"/>
                      <a:pt x="985092" y="1955348"/>
                    </a:cubicBezTo>
                    <a:cubicBezTo>
                      <a:pt x="987888" y="1952772"/>
                      <a:pt x="987995" y="1948478"/>
                      <a:pt x="985415" y="1945687"/>
                    </a:cubicBezTo>
                    <a:cubicBezTo>
                      <a:pt x="984124" y="1944291"/>
                      <a:pt x="982081" y="1943110"/>
                      <a:pt x="978962" y="1942573"/>
                    </a:cubicBezTo>
                    <a:cubicBezTo>
                      <a:pt x="974230" y="1941929"/>
                      <a:pt x="964551" y="1943218"/>
                      <a:pt x="952507" y="1946223"/>
                    </a:cubicBezTo>
                    <a:cubicBezTo>
                      <a:pt x="917126" y="1954811"/>
                      <a:pt x="858085" y="1976066"/>
                      <a:pt x="850342" y="1978321"/>
                    </a:cubicBezTo>
                    <a:close/>
                    <a:moveTo>
                      <a:pt x="1858220" y="1739040"/>
                    </a:moveTo>
                    <a:cubicBezTo>
                      <a:pt x="1855424" y="1735819"/>
                      <a:pt x="1852628" y="1732706"/>
                      <a:pt x="1849832" y="1729593"/>
                    </a:cubicBezTo>
                    <a:cubicBezTo>
                      <a:pt x="1845530" y="1724977"/>
                      <a:pt x="1841229" y="1720469"/>
                      <a:pt x="1836820" y="1716067"/>
                    </a:cubicBezTo>
                    <a:cubicBezTo>
                      <a:pt x="1826281" y="1705333"/>
                      <a:pt x="1815204" y="1695349"/>
                      <a:pt x="1803589" y="1685795"/>
                    </a:cubicBezTo>
                    <a:cubicBezTo>
                      <a:pt x="1792082" y="1676348"/>
                      <a:pt x="1780145" y="1667331"/>
                      <a:pt x="1767993" y="1658743"/>
                    </a:cubicBezTo>
                    <a:cubicBezTo>
                      <a:pt x="1748743" y="1645217"/>
                      <a:pt x="1730246" y="1633731"/>
                      <a:pt x="1711641" y="1624284"/>
                    </a:cubicBezTo>
                    <a:cubicBezTo>
                      <a:pt x="1691424" y="1613871"/>
                      <a:pt x="1671206" y="1605713"/>
                      <a:pt x="1650558" y="1598950"/>
                    </a:cubicBezTo>
                    <a:cubicBezTo>
                      <a:pt x="1611198" y="1586068"/>
                      <a:pt x="1569902" y="1578768"/>
                      <a:pt x="1522369" y="1572112"/>
                    </a:cubicBezTo>
                    <a:cubicBezTo>
                      <a:pt x="1518497" y="1571576"/>
                      <a:pt x="1514841" y="1574152"/>
                      <a:pt x="1514196" y="1578017"/>
                    </a:cubicBezTo>
                    <a:cubicBezTo>
                      <a:pt x="1513658" y="1581989"/>
                      <a:pt x="1516239" y="1585638"/>
                      <a:pt x="1520218" y="1586175"/>
                    </a:cubicBezTo>
                    <a:cubicBezTo>
                      <a:pt x="1566461" y="1594334"/>
                      <a:pt x="1606358" y="1603136"/>
                      <a:pt x="1644643" y="1616555"/>
                    </a:cubicBezTo>
                    <a:cubicBezTo>
                      <a:pt x="1664323" y="1623425"/>
                      <a:pt x="1683465" y="1631584"/>
                      <a:pt x="1702931" y="1641460"/>
                    </a:cubicBezTo>
                    <a:cubicBezTo>
                      <a:pt x="1720782" y="1650477"/>
                      <a:pt x="1738957" y="1660997"/>
                      <a:pt x="1757669" y="1673665"/>
                    </a:cubicBezTo>
                    <a:cubicBezTo>
                      <a:pt x="1769714" y="1681716"/>
                      <a:pt x="1781543" y="1690089"/>
                      <a:pt x="1793050" y="1698999"/>
                    </a:cubicBezTo>
                    <a:cubicBezTo>
                      <a:pt x="1804449" y="1707801"/>
                      <a:pt x="1815526" y="1717034"/>
                      <a:pt x="1826065" y="1727017"/>
                    </a:cubicBezTo>
                    <a:cubicBezTo>
                      <a:pt x="1830475" y="1731204"/>
                      <a:pt x="1834884" y="1735390"/>
                      <a:pt x="1839185" y="1739684"/>
                    </a:cubicBezTo>
                    <a:cubicBezTo>
                      <a:pt x="1841982" y="1742582"/>
                      <a:pt x="1844777" y="1745481"/>
                      <a:pt x="1847466" y="1748379"/>
                    </a:cubicBezTo>
                    <a:cubicBezTo>
                      <a:pt x="1849187" y="1750312"/>
                      <a:pt x="1852843" y="1755035"/>
                      <a:pt x="1854564" y="1757397"/>
                    </a:cubicBezTo>
                    <a:cubicBezTo>
                      <a:pt x="1854779" y="1757719"/>
                      <a:pt x="1854994" y="1758148"/>
                      <a:pt x="1855317" y="1758470"/>
                    </a:cubicBezTo>
                    <a:cubicBezTo>
                      <a:pt x="1855747" y="1759007"/>
                      <a:pt x="1855962" y="1759329"/>
                      <a:pt x="1856070" y="1759544"/>
                    </a:cubicBezTo>
                    <a:cubicBezTo>
                      <a:pt x="1856822" y="1760295"/>
                      <a:pt x="1857575" y="1760724"/>
                      <a:pt x="1857790" y="1760832"/>
                    </a:cubicBezTo>
                    <a:cubicBezTo>
                      <a:pt x="1859618" y="1761905"/>
                      <a:pt x="1861124" y="1761798"/>
                      <a:pt x="1862092" y="1761691"/>
                    </a:cubicBezTo>
                    <a:cubicBezTo>
                      <a:pt x="1864458" y="1761369"/>
                      <a:pt x="1866178" y="1760080"/>
                      <a:pt x="1867254" y="1758148"/>
                    </a:cubicBezTo>
                    <a:cubicBezTo>
                      <a:pt x="1867791" y="1757289"/>
                      <a:pt x="1868544" y="1755464"/>
                      <a:pt x="1867791" y="1752888"/>
                    </a:cubicBezTo>
                    <a:cubicBezTo>
                      <a:pt x="1867684" y="1752673"/>
                      <a:pt x="1867361" y="1751814"/>
                      <a:pt x="1866609" y="1750526"/>
                    </a:cubicBezTo>
                    <a:cubicBezTo>
                      <a:pt x="1865211" y="1748487"/>
                      <a:pt x="1860371" y="1741616"/>
                      <a:pt x="1858220" y="1739040"/>
                    </a:cubicBezTo>
                    <a:close/>
                    <a:moveTo>
                      <a:pt x="1615715" y="1151305"/>
                    </a:moveTo>
                    <a:lnTo>
                      <a:pt x="1615715" y="1151305"/>
                    </a:lnTo>
                    <a:cubicBezTo>
                      <a:pt x="1615822" y="1151520"/>
                      <a:pt x="1615607" y="1151627"/>
                      <a:pt x="1615284" y="1151734"/>
                    </a:cubicBezTo>
                    <a:cubicBezTo>
                      <a:pt x="1614531" y="1152593"/>
                      <a:pt x="1613886" y="1153667"/>
                      <a:pt x="1613671" y="1154740"/>
                    </a:cubicBezTo>
                    <a:cubicBezTo>
                      <a:pt x="1613671" y="1153989"/>
                      <a:pt x="1613671" y="1153237"/>
                      <a:pt x="1613779" y="1152593"/>
                    </a:cubicBezTo>
                    <a:cubicBezTo>
                      <a:pt x="1608294" y="1155921"/>
                      <a:pt x="1596572" y="1162469"/>
                      <a:pt x="1595389" y="1163221"/>
                    </a:cubicBezTo>
                    <a:cubicBezTo>
                      <a:pt x="1588076" y="1168373"/>
                      <a:pt x="1581194" y="1173956"/>
                      <a:pt x="1574526" y="1179860"/>
                    </a:cubicBezTo>
                    <a:cubicBezTo>
                      <a:pt x="1567859" y="1185656"/>
                      <a:pt x="1561621" y="1191883"/>
                      <a:pt x="1555384" y="1198002"/>
                    </a:cubicBezTo>
                    <a:cubicBezTo>
                      <a:pt x="1543339" y="1210239"/>
                      <a:pt x="1530649" y="1222907"/>
                      <a:pt x="1518605" y="1236540"/>
                    </a:cubicBezTo>
                    <a:cubicBezTo>
                      <a:pt x="1506668" y="1249959"/>
                      <a:pt x="1495376" y="1264129"/>
                      <a:pt x="1485374" y="1278943"/>
                    </a:cubicBezTo>
                    <a:cubicBezTo>
                      <a:pt x="1471394" y="1299446"/>
                      <a:pt x="1459994" y="1321238"/>
                      <a:pt x="1453004" y="1343996"/>
                    </a:cubicBezTo>
                    <a:cubicBezTo>
                      <a:pt x="1451714" y="1347646"/>
                      <a:pt x="1453757" y="1351725"/>
                      <a:pt x="1457521" y="1353013"/>
                    </a:cubicBezTo>
                    <a:cubicBezTo>
                      <a:pt x="1461178" y="1354194"/>
                      <a:pt x="1465264" y="1352262"/>
                      <a:pt x="1466555" y="1348505"/>
                    </a:cubicBezTo>
                    <a:cubicBezTo>
                      <a:pt x="1474297" y="1327679"/>
                      <a:pt x="1486342" y="1308142"/>
                      <a:pt x="1500108" y="1289356"/>
                    </a:cubicBezTo>
                    <a:cubicBezTo>
                      <a:pt x="1510324" y="1275507"/>
                      <a:pt x="1521616" y="1262196"/>
                      <a:pt x="1533015" y="1249314"/>
                    </a:cubicBezTo>
                    <a:cubicBezTo>
                      <a:pt x="1544952" y="1235788"/>
                      <a:pt x="1556782" y="1222584"/>
                      <a:pt x="1568181" y="1210239"/>
                    </a:cubicBezTo>
                    <a:cubicBezTo>
                      <a:pt x="1575064" y="1202725"/>
                      <a:pt x="1582054" y="1195425"/>
                      <a:pt x="1589367" y="1188448"/>
                    </a:cubicBezTo>
                    <a:cubicBezTo>
                      <a:pt x="1594206" y="1183832"/>
                      <a:pt x="1599153" y="1179430"/>
                      <a:pt x="1604423" y="1175351"/>
                    </a:cubicBezTo>
                    <a:cubicBezTo>
                      <a:pt x="1605498" y="1174492"/>
                      <a:pt x="1617435" y="1166870"/>
                      <a:pt x="1622059" y="1163650"/>
                    </a:cubicBezTo>
                    <a:cubicBezTo>
                      <a:pt x="1623242" y="1162899"/>
                      <a:pt x="1624103" y="1162254"/>
                      <a:pt x="1624533" y="1161932"/>
                    </a:cubicBezTo>
                    <a:cubicBezTo>
                      <a:pt x="1628189" y="1158605"/>
                      <a:pt x="1627006" y="1154955"/>
                      <a:pt x="1626576" y="1154096"/>
                    </a:cubicBezTo>
                    <a:cubicBezTo>
                      <a:pt x="1625286" y="1150553"/>
                      <a:pt x="1621307" y="1148836"/>
                      <a:pt x="1617865" y="1150124"/>
                    </a:cubicBezTo>
                    <a:cubicBezTo>
                      <a:pt x="1617005" y="1150446"/>
                      <a:pt x="1616360" y="1150875"/>
                      <a:pt x="1615715" y="1151305"/>
                    </a:cubicBezTo>
                    <a:close/>
                    <a:moveTo>
                      <a:pt x="1615284" y="1151734"/>
                    </a:moveTo>
                    <a:lnTo>
                      <a:pt x="1615715" y="1151305"/>
                    </a:lnTo>
                    <a:cubicBezTo>
                      <a:pt x="1614531" y="1149695"/>
                      <a:pt x="1613994" y="1150768"/>
                      <a:pt x="1613779" y="1152593"/>
                    </a:cubicBezTo>
                    <a:lnTo>
                      <a:pt x="1614531" y="1152164"/>
                    </a:lnTo>
                    <a:cubicBezTo>
                      <a:pt x="1614746" y="1151949"/>
                      <a:pt x="1615069" y="1151842"/>
                      <a:pt x="1615284" y="1151734"/>
                    </a:cubicBezTo>
                    <a:close/>
                    <a:moveTo>
                      <a:pt x="1111561" y="1213889"/>
                    </a:moveTo>
                    <a:cubicBezTo>
                      <a:pt x="1125111" y="1236969"/>
                      <a:pt x="1138016" y="1260157"/>
                      <a:pt x="1149738" y="1282700"/>
                    </a:cubicBezTo>
                    <a:cubicBezTo>
                      <a:pt x="1170385" y="1322526"/>
                      <a:pt x="1187377" y="1359991"/>
                      <a:pt x="1197056" y="1390049"/>
                    </a:cubicBezTo>
                    <a:cubicBezTo>
                      <a:pt x="1198131" y="1393806"/>
                      <a:pt x="1202110" y="1395953"/>
                      <a:pt x="1205874" y="1394880"/>
                    </a:cubicBezTo>
                    <a:cubicBezTo>
                      <a:pt x="1209638" y="1393699"/>
                      <a:pt x="1211789" y="1389727"/>
                      <a:pt x="1210713" y="1385970"/>
                    </a:cubicBezTo>
                    <a:cubicBezTo>
                      <a:pt x="1201895" y="1354838"/>
                      <a:pt x="1186302" y="1315763"/>
                      <a:pt x="1166084" y="1274434"/>
                    </a:cubicBezTo>
                    <a:cubicBezTo>
                      <a:pt x="1154684" y="1251354"/>
                      <a:pt x="1141995" y="1227523"/>
                      <a:pt x="1128122" y="1204121"/>
                    </a:cubicBezTo>
                    <a:cubicBezTo>
                      <a:pt x="1110915" y="1175244"/>
                      <a:pt x="1092096" y="1146904"/>
                      <a:pt x="1072953" y="1120925"/>
                    </a:cubicBezTo>
                    <a:cubicBezTo>
                      <a:pt x="1051445" y="1091619"/>
                      <a:pt x="1029184" y="1065318"/>
                      <a:pt x="1008106" y="1044493"/>
                    </a:cubicBezTo>
                    <a:cubicBezTo>
                      <a:pt x="1005417" y="1041809"/>
                      <a:pt x="1001116" y="1041809"/>
                      <a:pt x="998427" y="1044385"/>
                    </a:cubicBezTo>
                    <a:cubicBezTo>
                      <a:pt x="995739" y="1047069"/>
                      <a:pt x="995631" y="1051363"/>
                      <a:pt x="998319" y="1054047"/>
                    </a:cubicBezTo>
                    <a:cubicBezTo>
                      <a:pt x="1018215" y="1075087"/>
                      <a:pt x="1038755" y="1101602"/>
                      <a:pt x="1058973" y="1130909"/>
                    </a:cubicBezTo>
                    <a:cubicBezTo>
                      <a:pt x="1077040" y="1156994"/>
                      <a:pt x="1094784" y="1185334"/>
                      <a:pt x="1111561" y="1213889"/>
                    </a:cubicBezTo>
                    <a:close/>
                    <a:moveTo>
                      <a:pt x="2038998" y="2780754"/>
                    </a:moveTo>
                    <a:cubicBezTo>
                      <a:pt x="2025340" y="2754560"/>
                      <a:pt x="2014586" y="2721068"/>
                      <a:pt x="2004907" y="2701852"/>
                    </a:cubicBezTo>
                    <a:cubicBezTo>
                      <a:pt x="1968988" y="2630680"/>
                      <a:pt x="1937478" y="2557575"/>
                      <a:pt x="1903280" y="2485652"/>
                    </a:cubicBezTo>
                    <a:cubicBezTo>
                      <a:pt x="1894677" y="2467617"/>
                      <a:pt x="1885966" y="2449582"/>
                      <a:pt x="1876933" y="2431762"/>
                    </a:cubicBezTo>
                    <a:cubicBezTo>
                      <a:pt x="1829184" y="2337617"/>
                      <a:pt x="1781221" y="2243580"/>
                      <a:pt x="1732182" y="2150079"/>
                    </a:cubicBezTo>
                    <a:cubicBezTo>
                      <a:pt x="1683143" y="2056578"/>
                      <a:pt x="1633029" y="1963721"/>
                      <a:pt x="1582377" y="1871079"/>
                    </a:cubicBezTo>
                    <a:cubicBezTo>
                      <a:pt x="1551727" y="1815472"/>
                      <a:pt x="1516346" y="1761691"/>
                      <a:pt x="1484192" y="1706621"/>
                    </a:cubicBezTo>
                    <a:cubicBezTo>
                      <a:pt x="1470426" y="1683111"/>
                      <a:pt x="1457306" y="1659387"/>
                      <a:pt x="1445369" y="1635019"/>
                    </a:cubicBezTo>
                    <a:cubicBezTo>
                      <a:pt x="1443648" y="1631476"/>
                      <a:pt x="1439454" y="1630081"/>
                      <a:pt x="1435905" y="1631798"/>
                    </a:cubicBezTo>
                    <a:cubicBezTo>
                      <a:pt x="1432356" y="1633409"/>
                      <a:pt x="1430851" y="1637703"/>
                      <a:pt x="1432572" y="1641245"/>
                    </a:cubicBezTo>
                    <a:cubicBezTo>
                      <a:pt x="1444293" y="1666043"/>
                      <a:pt x="1457306" y="1690196"/>
                      <a:pt x="1470964" y="1714242"/>
                    </a:cubicBezTo>
                    <a:cubicBezTo>
                      <a:pt x="1502473" y="1769527"/>
                      <a:pt x="1537317" y="1823524"/>
                      <a:pt x="1567213" y="1879238"/>
                    </a:cubicBezTo>
                    <a:cubicBezTo>
                      <a:pt x="1607111" y="1953630"/>
                      <a:pt x="1646471" y="2028238"/>
                      <a:pt x="1685724" y="2102953"/>
                    </a:cubicBezTo>
                    <a:cubicBezTo>
                      <a:pt x="1715190" y="2158989"/>
                      <a:pt x="1744441" y="2215132"/>
                      <a:pt x="1773585" y="2271276"/>
                    </a:cubicBezTo>
                    <a:cubicBezTo>
                      <a:pt x="1802836" y="2327419"/>
                      <a:pt x="1831980" y="2383563"/>
                      <a:pt x="1860909" y="2439814"/>
                    </a:cubicBezTo>
                    <a:cubicBezTo>
                      <a:pt x="1897473" y="2510664"/>
                      <a:pt x="1929735" y="2583446"/>
                      <a:pt x="1964579" y="2655048"/>
                    </a:cubicBezTo>
                    <a:cubicBezTo>
                      <a:pt x="1973290" y="2672975"/>
                      <a:pt x="1982215" y="2690903"/>
                      <a:pt x="1991464" y="2708615"/>
                    </a:cubicBezTo>
                    <a:cubicBezTo>
                      <a:pt x="2001358" y="2727831"/>
                      <a:pt x="2012542" y="2761216"/>
                      <a:pt x="2026523" y="2787302"/>
                    </a:cubicBezTo>
                    <a:cubicBezTo>
                      <a:pt x="2033513" y="2800398"/>
                      <a:pt x="2041256" y="2811670"/>
                      <a:pt x="2049644" y="2818970"/>
                    </a:cubicBezTo>
                    <a:cubicBezTo>
                      <a:pt x="2052440" y="2821546"/>
                      <a:pt x="2056849" y="2821224"/>
                      <a:pt x="2059323" y="2818433"/>
                    </a:cubicBezTo>
                    <a:cubicBezTo>
                      <a:pt x="2061796" y="2815535"/>
                      <a:pt x="2061474" y="2811241"/>
                      <a:pt x="2058677" y="2808772"/>
                    </a:cubicBezTo>
                    <a:cubicBezTo>
                      <a:pt x="2051365" y="2802331"/>
                      <a:pt x="2044912" y="2792240"/>
                      <a:pt x="2038998" y="2780754"/>
                    </a:cubicBezTo>
                    <a:close/>
                    <a:moveTo>
                      <a:pt x="2035126" y="2409219"/>
                    </a:moveTo>
                    <a:cubicBezTo>
                      <a:pt x="2034696" y="2410185"/>
                      <a:pt x="2034696" y="2411044"/>
                      <a:pt x="2035341" y="2410937"/>
                    </a:cubicBezTo>
                    <a:cubicBezTo>
                      <a:pt x="2035341" y="2410400"/>
                      <a:pt x="2035341" y="2409971"/>
                      <a:pt x="2035341" y="2409541"/>
                    </a:cubicBezTo>
                    <a:cubicBezTo>
                      <a:pt x="2035233" y="2409434"/>
                      <a:pt x="2035233" y="2409326"/>
                      <a:pt x="2035126" y="2409219"/>
                    </a:cubicBezTo>
                    <a:close/>
                    <a:moveTo>
                      <a:pt x="1918658" y="2278683"/>
                    </a:moveTo>
                    <a:cubicBezTo>
                      <a:pt x="1903926" y="2265801"/>
                      <a:pt x="1888869" y="2253241"/>
                      <a:pt x="1873706" y="2241004"/>
                    </a:cubicBezTo>
                    <a:cubicBezTo>
                      <a:pt x="1835529" y="2210409"/>
                      <a:pt x="1795846" y="2181639"/>
                      <a:pt x="1755518" y="2154373"/>
                    </a:cubicBezTo>
                    <a:cubicBezTo>
                      <a:pt x="1752292" y="2152119"/>
                      <a:pt x="1747775" y="2152870"/>
                      <a:pt x="1745517" y="2156090"/>
                    </a:cubicBezTo>
                    <a:cubicBezTo>
                      <a:pt x="1743259" y="2159311"/>
                      <a:pt x="1744012" y="2163712"/>
                      <a:pt x="1747238" y="2165966"/>
                    </a:cubicBezTo>
                    <a:cubicBezTo>
                      <a:pt x="1778640" y="2188724"/>
                      <a:pt x="1809074" y="2212663"/>
                      <a:pt x="1839185" y="2237246"/>
                    </a:cubicBezTo>
                    <a:cubicBezTo>
                      <a:pt x="1857252" y="2251846"/>
                      <a:pt x="1874997" y="2266874"/>
                      <a:pt x="1892741" y="2281903"/>
                    </a:cubicBezTo>
                    <a:cubicBezTo>
                      <a:pt x="1919519" y="2304447"/>
                      <a:pt x="1946082" y="2327097"/>
                      <a:pt x="1971784" y="2350499"/>
                    </a:cubicBezTo>
                    <a:cubicBezTo>
                      <a:pt x="1975333" y="2353612"/>
                      <a:pt x="2018457" y="2390004"/>
                      <a:pt x="2032545" y="2406643"/>
                    </a:cubicBezTo>
                    <a:cubicBezTo>
                      <a:pt x="2033298" y="2407501"/>
                      <a:pt x="2034373" y="2408468"/>
                      <a:pt x="2035126" y="2409219"/>
                    </a:cubicBezTo>
                    <a:cubicBezTo>
                      <a:pt x="2035341" y="2408575"/>
                      <a:pt x="2035664" y="2407824"/>
                      <a:pt x="2035986" y="2407287"/>
                    </a:cubicBezTo>
                    <a:cubicBezTo>
                      <a:pt x="2035664" y="2408038"/>
                      <a:pt x="2035449" y="2408790"/>
                      <a:pt x="2035341" y="2409541"/>
                    </a:cubicBezTo>
                    <a:cubicBezTo>
                      <a:pt x="2035879" y="2410185"/>
                      <a:pt x="2036094" y="2410615"/>
                      <a:pt x="2035664" y="2410829"/>
                    </a:cubicBezTo>
                    <a:cubicBezTo>
                      <a:pt x="2035556" y="2410829"/>
                      <a:pt x="2035449" y="2410829"/>
                      <a:pt x="2035341" y="2410937"/>
                    </a:cubicBezTo>
                    <a:cubicBezTo>
                      <a:pt x="2035556" y="2412654"/>
                      <a:pt x="2036524" y="2414479"/>
                      <a:pt x="2038029" y="2415660"/>
                    </a:cubicBezTo>
                    <a:cubicBezTo>
                      <a:pt x="2041041" y="2417914"/>
                      <a:pt x="2045342" y="2417270"/>
                      <a:pt x="2047601" y="2414264"/>
                    </a:cubicBezTo>
                    <a:cubicBezTo>
                      <a:pt x="2048784" y="2412869"/>
                      <a:pt x="2049429" y="2410937"/>
                      <a:pt x="2049214" y="2408575"/>
                    </a:cubicBezTo>
                    <a:cubicBezTo>
                      <a:pt x="2048999" y="2406428"/>
                      <a:pt x="2047170" y="2402563"/>
                      <a:pt x="2043514" y="2397840"/>
                    </a:cubicBezTo>
                    <a:cubicBezTo>
                      <a:pt x="2029641" y="2380235"/>
                      <a:pt x="1986947" y="2341267"/>
                      <a:pt x="1983506" y="2337940"/>
                    </a:cubicBezTo>
                    <a:cubicBezTo>
                      <a:pt x="1962213" y="2317865"/>
                      <a:pt x="1940705" y="2297898"/>
                      <a:pt x="1918658" y="2278683"/>
                    </a:cubicBezTo>
                    <a:close/>
                    <a:moveTo>
                      <a:pt x="1896505" y="2030707"/>
                    </a:moveTo>
                    <a:cubicBezTo>
                      <a:pt x="1866393" y="2009452"/>
                      <a:pt x="1835852" y="1988734"/>
                      <a:pt x="1803805" y="1971021"/>
                    </a:cubicBezTo>
                    <a:cubicBezTo>
                      <a:pt x="1750571" y="1941715"/>
                      <a:pt x="1693252" y="1920782"/>
                      <a:pt x="1627329" y="1917239"/>
                    </a:cubicBezTo>
                    <a:cubicBezTo>
                      <a:pt x="1623457" y="1917024"/>
                      <a:pt x="1620016" y="1919923"/>
                      <a:pt x="1619801" y="1923895"/>
                    </a:cubicBezTo>
                    <a:cubicBezTo>
                      <a:pt x="1619479" y="1927867"/>
                      <a:pt x="1622490" y="1931194"/>
                      <a:pt x="1626469" y="1931516"/>
                    </a:cubicBezTo>
                    <a:cubicBezTo>
                      <a:pt x="1673464" y="1935381"/>
                      <a:pt x="1715405" y="1948800"/>
                      <a:pt x="1754766" y="1967156"/>
                    </a:cubicBezTo>
                    <a:cubicBezTo>
                      <a:pt x="1777457" y="1977784"/>
                      <a:pt x="1799395" y="1990129"/>
                      <a:pt x="1820796" y="2003333"/>
                    </a:cubicBezTo>
                    <a:cubicBezTo>
                      <a:pt x="1835207" y="2012136"/>
                      <a:pt x="1849402" y="2021260"/>
                      <a:pt x="1863490" y="2030600"/>
                    </a:cubicBezTo>
                    <a:cubicBezTo>
                      <a:pt x="1916938" y="2065917"/>
                      <a:pt x="1969203" y="2103919"/>
                      <a:pt x="2026092" y="2132903"/>
                    </a:cubicBezTo>
                    <a:cubicBezTo>
                      <a:pt x="2029426" y="2134728"/>
                      <a:pt x="2033513" y="2133440"/>
                      <a:pt x="2035341" y="2130112"/>
                    </a:cubicBezTo>
                    <a:cubicBezTo>
                      <a:pt x="2037062" y="2126784"/>
                      <a:pt x="2035771" y="2122598"/>
                      <a:pt x="2032437" y="2120880"/>
                    </a:cubicBezTo>
                    <a:cubicBezTo>
                      <a:pt x="1984904" y="2094902"/>
                      <a:pt x="1941135" y="2062053"/>
                      <a:pt x="1896505" y="2030707"/>
                    </a:cubicBezTo>
                    <a:close/>
                    <a:moveTo>
                      <a:pt x="1859941" y="1830716"/>
                    </a:moveTo>
                    <a:cubicBezTo>
                      <a:pt x="1833271" y="1816546"/>
                      <a:pt x="1803805" y="1794647"/>
                      <a:pt x="1784232" y="1785952"/>
                    </a:cubicBezTo>
                    <a:cubicBezTo>
                      <a:pt x="1768961" y="1779189"/>
                      <a:pt x="1753475" y="1772962"/>
                      <a:pt x="1737989" y="1767380"/>
                    </a:cubicBezTo>
                    <a:cubicBezTo>
                      <a:pt x="1722288" y="1761798"/>
                      <a:pt x="1706479" y="1756645"/>
                      <a:pt x="1690563" y="1752137"/>
                    </a:cubicBezTo>
                    <a:cubicBezTo>
                      <a:pt x="1671421" y="1746662"/>
                      <a:pt x="1652063" y="1741938"/>
                      <a:pt x="1632598" y="1737644"/>
                    </a:cubicBezTo>
                    <a:cubicBezTo>
                      <a:pt x="1603777" y="1731311"/>
                      <a:pt x="1574526" y="1726158"/>
                      <a:pt x="1544952" y="1721435"/>
                    </a:cubicBezTo>
                    <a:cubicBezTo>
                      <a:pt x="1541081" y="1720791"/>
                      <a:pt x="1537317" y="1723367"/>
                      <a:pt x="1536672" y="1727232"/>
                    </a:cubicBezTo>
                    <a:cubicBezTo>
                      <a:pt x="1535919" y="1731096"/>
                      <a:pt x="1538500" y="1734853"/>
                      <a:pt x="1542371" y="1735497"/>
                    </a:cubicBezTo>
                    <a:cubicBezTo>
                      <a:pt x="1582807" y="1743441"/>
                      <a:pt x="1622490" y="1752673"/>
                      <a:pt x="1661635" y="1763623"/>
                    </a:cubicBezTo>
                    <a:cubicBezTo>
                      <a:pt x="1677336" y="1768024"/>
                      <a:pt x="1692929" y="1772747"/>
                      <a:pt x="1708415" y="1777686"/>
                    </a:cubicBezTo>
                    <a:cubicBezTo>
                      <a:pt x="1731537" y="1785093"/>
                      <a:pt x="1754443" y="1793144"/>
                      <a:pt x="1777134" y="1802590"/>
                    </a:cubicBezTo>
                    <a:cubicBezTo>
                      <a:pt x="1796707" y="1810534"/>
                      <a:pt x="1826281" y="1831253"/>
                      <a:pt x="1853059" y="1844242"/>
                    </a:cubicBezTo>
                    <a:cubicBezTo>
                      <a:pt x="1866931" y="1851005"/>
                      <a:pt x="1880266" y="1855728"/>
                      <a:pt x="1891236" y="1856265"/>
                    </a:cubicBezTo>
                    <a:cubicBezTo>
                      <a:pt x="1895000" y="1856480"/>
                      <a:pt x="1898226" y="1853689"/>
                      <a:pt x="1898548" y="1849931"/>
                    </a:cubicBezTo>
                    <a:cubicBezTo>
                      <a:pt x="1898764" y="1846174"/>
                      <a:pt x="1895860" y="1842954"/>
                      <a:pt x="1892096" y="1842632"/>
                    </a:cubicBezTo>
                    <a:cubicBezTo>
                      <a:pt x="1882740" y="1841880"/>
                      <a:pt x="1871663" y="1837050"/>
                      <a:pt x="1859941" y="1830716"/>
                    </a:cubicBezTo>
                    <a:close/>
                    <a:moveTo>
                      <a:pt x="1584850" y="1923358"/>
                    </a:moveTo>
                    <a:cubicBezTo>
                      <a:pt x="1586141" y="1925934"/>
                      <a:pt x="1586463" y="1929155"/>
                      <a:pt x="1585495" y="1932912"/>
                    </a:cubicBezTo>
                    <a:cubicBezTo>
                      <a:pt x="1584420" y="1937099"/>
                      <a:pt x="1581301" y="1942573"/>
                      <a:pt x="1577752" y="1948263"/>
                    </a:cubicBezTo>
                    <a:cubicBezTo>
                      <a:pt x="1573881" y="1954382"/>
                      <a:pt x="1569257" y="1960930"/>
                      <a:pt x="1567751" y="1965976"/>
                    </a:cubicBezTo>
                    <a:cubicBezTo>
                      <a:pt x="1563234" y="1980790"/>
                      <a:pt x="1558717" y="1995711"/>
                      <a:pt x="1554416" y="2010633"/>
                    </a:cubicBezTo>
                    <a:cubicBezTo>
                      <a:pt x="1550114" y="2025447"/>
                      <a:pt x="1546027" y="2040368"/>
                      <a:pt x="1542371" y="2055397"/>
                    </a:cubicBezTo>
                    <a:cubicBezTo>
                      <a:pt x="1535596" y="2082234"/>
                      <a:pt x="1529466" y="2109394"/>
                      <a:pt x="1523551" y="2136553"/>
                    </a:cubicBezTo>
                    <a:cubicBezTo>
                      <a:pt x="1517637" y="2163605"/>
                      <a:pt x="1512045" y="2190764"/>
                      <a:pt x="1507313" y="2218138"/>
                    </a:cubicBezTo>
                    <a:cubicBezTo>
                      <a:pt x="1501075" y="2254529"/>
                      <a:pt x="1496129" y="2291135"/>
                      <a:pt x="1493440" y="2327956"/>
                    </a:cubicBezTo>
                    <a:cubicBezTo>
                      <a:pt x="1493225" y="2331928"/>
                      <a:pt x="1489891" y="2334934"/>
                      <a:pt x="1486020" y="2334719"/>
                    </a:cubicBezTo>
                    <a:cubicBezTo>
                      <a:pt x="1482041" y="2334504"/>
                      <a:pt x="1479030" y="2331177"/>
                      <a:pt x="1479244" y="2327205"/>
                    </a:cubicBezTo>
                    <a:cubicBezTo>
                      <a:pt x="1481072" y="2280400"/>
                      <a:pt x="1486127" y="2233811"/>
                      <a:pt x="1493978" y="2187544"/>
                    </a:cubicBezTo>
                    <a:cubicBezTo>
                      <a:pt x="1497096" y="2169080"/>
                      <a:pt x="1500645" y="2150723"/>
                      <a:pt x="1504624" y="2132474"/>
                    </a:cubicBezTo>
                    <a:cubicBezTo>
                      <a:pt x="1510647" y="2104992"/>
                      <a:pt x="1517637" y="2077833"/>
                      <a:pt x="1524842" y="2050781"/>
                    </a:cubicBezTo>
                    <a:cubicBezTo>
                      <a:pt x="1528176" y="2038758"/>
                      <a:pt x="1531725" y="2026628"/>
                      <a:pt x="1535488" y="2014712"/>
                    </a:cubicBezTo>
                    <a:cubicBezTo>
                      <a:pt x="1541081" y="1996785"/>
                      <a:pt x="1547103" y="1978965"/>
                      <a:pt x="1553125" y="1961252"/>
                    </a:cubicBezTo>
                    <a:cubicBezTo>
                      <a:pt x="1554953" y="1956207"/>
                      <a:pt x="1559148" y="1949659"/>
                      <a:pt x="1563557" y="1943325"/>
                    </a:cubicBezTo>
                    <a:cubicBezTo>
                      <a:pt x="1566783" y="1938494"/>
                      <a:pt x="1570225" y="1933878"/>
                      <a:pt x="1571623" y="1930121"/>
                    </a:cubicBezTo>
                    <a:cubicBezTo>
                      <a:pt x="1569041" y="1928833"/>
                      <a:pt x="1567536" y="1925827"/>
                      <a:pt x="1568074" y="1922821"/>
                    </a:cubicBezTo>
                    <a:cubicBezTo>
                      <a:pt x="1568826" y="1919064"/>
                      <a:pt x="1572483" y="1916702"/>
                      <a:pt x="1576139" y="1917454"/>
                    </a:cubicBezTo>
                    <a:cubicBezTo>
                      <a:pt x="1580871" y="1918313"/>
                      <a:pt x="1583344" y="1920674"/>
                      <a:pt x="1584850" y="1923358"/>
                    </a:cubicBezTo>
                    <a:close/>
                    <a:moveTo>
                      <a:pt x="1573774" y="1930873"/>
                    </a:moveTo>
                    <a:cubicBezTo>
                      <a:pt x="1573774" y="1930873"/>
                      <a:pt x="1573666" y="1930873"/>
                      <a:pt x="1573558" y="1930765"/>
                    </a:cubicBezTo>
                    <a:cubicBezTo>
                      <a:pt x="1573451" y="1930765"/>
                      <a:pt x="1573236" y="1930765"/>
                      <a:pt x="1573128" y="1930765"/>
                    </a:cubicBezTo>
                    <a:cubicBezTo>
                      <a:pt x="1573451" y="1931087"/>
                      <a:pt x="1573666" y="1931194"/>
                      <a:pt x="1573774" y="1930873"/>
                    </a:cubicBezTo>
                    <a:close/>
                    <a:moveTo>
                      <a:pt x="1709490" y="2178204"/>
                    </a:moveTo>
                    <a:cubicBezTo>
                      <a:pt x="1705942" y="2179600"/>
                      <a:pt x="1704221" y="2183572"/>
                      <a:pt x="1705619" y="2187007"/>
                    </a:cubicBezTo>
                    <a:cubicBezTo>
                      <a:pt x="1706049" y="2188295"/>
                      <a:pt x="1706910" y="2189369"/>
                      <a:pt x="1707985" y="2190120"/>
                    </a:cubicBezTo>
                    <a:cubicBezTo>
                      <a:pt x="1705081" y="2198815"/>
                      <a:pt x="1697661" y="2212556"/>
                      <a:pt x="1696263" y="2220178"/>
                    </a:cubicBezTo>
                    <a:lnTo>
                      <a:pt x="1681637" y="2301978"/>
                    </a:lnTo>
                    <a:cubicBezTo>
                      <a:pt x="1678088" y="2321945"/>
                      <a:pt x="1674755" y="2341911"/>
                      <a:pt x="1672174" y="2361878"/>
                    </a:cubicBezTo>
                    <a:cubicBezTo>
                      <a:pt x="1669700" y="2382060"/>
                      <a:pt x="1667764" y="2402134"/>
                      <a:pt x="1666689" y="2422316"/>
                    </a:cubicBezTo>
                    <a:cubicBezTo>
                      <a:pt x="1664323" y="2462571"/>
                      <a:pt x="1665076" y="2502935"/>
                      <a:pt x="1668947" y="2543942"/>
                    </a:cubicBezTo>
                    <a:cubicBezTo>
                      <a:pt x="1669270" y="2547807"/>
                      <a:pt x="1672711" y="2550705"/>
                      <a:pt x="1676690" y="2550490"/>
                    </a:cubicBezTo>
                    <a:cubicBezTo>
                      <a:pt x="1680562" y="2550168"/>
                      <a:pt x="1683465" y="2546733"/>
                      <a:pt x="1683250" y="2542761"/>
                    </a:cubicBezTo>
                    <a:cubicBezTo>
                      <a:pt x="1681315" y="2510557"/>
                      <a:pt x="1681745" y="2478889"/>
                      <a:pt x="1683573" y="2447435"/>
                    </a:cubicBezTo>
                    <a:cubicBezTo>
                      <a:pt x="1684863" y="2423604"/>
                      <a:pt x="1687229" y="2399880"/>
                      <a:pt x="1689918" y="2376048"/>
                    </a:cubicBezTo>
                    <a:cubicBezTo>
                      <a:pt x="1692714" y="2352432"/>
                      <a:pt x="1695725" y="2328815"/>
                      <a:pt x="1699489" y="2304876"/>
                    </a:cubicBezTo>
                    <a:lnTo>
                      <a:pt x="1711534" y="2222647"/>
                    </a:lnTo>
                    <a:cubicBezTo>
                      <a:pt x="1712502" y="2215669"/>
                      <a:pt x="1718739" y="2203109"/>
                      <a:pt x="1721320" y="2194843"/>
                    </a:cubicBezTo>
                    <a:cubicBezTo>
                      <a:pt x="1723041" y="2189261"/>
                      <a:pt x="1723148" y="2184753"/>
                      <a:pt x="1722073" y="2182498"/>
                    </a:cubicBezTo>
                    <a:cubicBezTo>
                      <a:pt x="1721105" y="2180244"/>
                      <a:pt x="1719600" y="2178634"/>
                      <a:pt x="1717449" y="2177882"/>
                    </a:cubicBezTo>
                    <a:cubicBezTo>
                      <a:pt x="1715621" y="2177131"/>
                      <a:pt x="1713039" y="2176701"/>
                      <a:pt x="1709490" y="2178204"/>
                    </a:cubicBezTo>
                    <a:close/>
                    <a:moveTo>
                      <a:pt x="1838002" y="2454091"/>
                    </a:moveTo>
                    <a:cubicBezTo>
                      <a:pt x="1834238" y="2454842"/>
                      <a:pt x="1831765" y="2458385"/>
                      <a:pt x="1832410" y="2462035"/>
                    </a:cubicBezTo>
                    <a:lnTo>
                      <a:pt x="1832518" y="2462249"/>
                    </a:lnTo>
                    <a:lnTo>
                      <a:pt x="1832625" y="2462249"/>
                    </a:lnTo>
                    <a:cubicBezTo>
                      <a:pt x="1832625" y="2462249"/>
                      <a:pt x="1832518" y="2462357"/>
                      <a:pt x="1832518" y="2462571"/>
                    </a:cubicBezTo>
                    <a:cubicBezTo>
                      <a:pt x="1832625" y="2462894"/>
                      <a:pt x="1832840" y="2463323"/>
                      <a:pt x="1832948" y="2463752"/>
                    </a:cubicBezTo>
                    <a:lnTo>
                      <a:pt x="1832518" y="2463108"/>
                    </a:lnTo>
                    <a:cubicBezTo>
                      <a:pt x="1832303" y="2467187"/>
                      <a:pt x="1830905" y="2475990"/>
                      <a:pt x="1830797" y="2476419"/>
                    </a:cubicBezTo>
                    <a:lnTo>
                      <a:pt x="1826388" y="2507014"/>
                    </a:lnTo>
                    <a:cubicBezTo>
                      <a:pt x="1825098" y="2517319"/>
                      <a:pt x="1823807" y="2527625"/>
                      <a:pt x="1822947" y="2538038"/>
                    </a:cubicBezTo>
                    <a:cubicBezTo>
                      <a:pt x="1822301" y="2545015"/>
                      <a:pt x="1821979" y="2551886"/>
                      <a:pt x="1821656" y="2558863"/>
                    </a:cubicBezTo>
                    <a:cubicBezTo>
                      <a:pt x="1821119" y="2576254"/>
                      <a:pt x="1821226" y="2593645"/>
                      <a:pt x="1821764" y="2611142"/>
                    </a:cubicBezTo>
                    <a:cubicBezTo>
                      <a:pt x="1821656" y="2615007"/>
                      <a:pt x="1824775" y="2618335"/>
                      <a:pt x="1828754" y="2618335"/>
                    </a:cubicBezTo>
                    <a:cubicBezTo>
                      <a:pt x="1832733" y="2618442"/>
                      <a:pt x="1835959" y="2615222"/>
                      <a:pt x="1835959" y="2611357"/>
                    </a:cubicBezTo>
                    <a:cubicBezTo>
                      <a:pt x="1836927" y="2596972"/>
                      <a:pt x="1838325" y="2582588"/>
                      <a:pt x="1839616" y="2568310"/>
                    </a:cubicBezTo>
                    <a:cubicBezTo>
                      <a:pt x="1840476" y="2558756"/>
                      <a:pt x="1841444" y="2549095"/>
                      <a:pt x="1842197" y="2539541"/>
                    </a:cubicBezTo>
                    <a:cubicBezTo>
                      <a:pt x="1842949" y="2529235"/>
                      <a:pt x="1843380" y="2518930"/>
                      <a:pt x="1844133" y="2508624"/>
                    </a:cubicBezTo>
                    <a:lnTo>
                      <a:pt x="1846068" y="2477922"/>
                    </a:lnTo>
                    <a:cubicBezTo>
                      <a:pt x="1846068" y="2477386"/>
                      <a:pt x="1846713" y="2466543"/>
                      <a:pt x="1846391" y="2462249"/>
                    </a:cubicBezTo>
                    <a:cubicBezTo>
                      <a:pt x="1846283" y="2459995"/>
                      <a:pt x="1845746" y="2458385"/>
                      <a:pt x="1845423" y="2457848"/>
                    </a:cubicBezTo>
                    <a:cubicBezTo>
                      <a:pt x="1843272" y="2454306"/>
                      <a:pt x="1840476" y="2453554"/>
                      <a:pt x="1838002" y="2454091"/>
                    </a:cubicBezTo>
                    <a:close/>
                    <a:moveTo>
                      <a:pt x="1126939" y="1425796"/>
                    </a:moveTo>
                    <a:cubicBezTo>
                      <a:pt x="1126831" y="1425152"/>
                      <a:pt x="1126186" y="1425474"/>
                      <a:pt x="1125541" y="1425903"/>
                    </a:cubicBezTo>
                    <a:lnTo>
                      <a:pt x="1125971" y="1426118"/>
                    </a:lnTo>
                    <a:cubicBezTo>
                      <a:pt x="1126293" y="1425903"/>
                      <a:pt x="1126616" y="1425796"/>
                      <a:pt x="1126939" y="1425796"/>
                    </a:cubicBezTo>
                    <a:close/>
                    <a:moveTo>
                      <a:pt x="534386" y="1188555"/>
                    </a:moveTo>
                    <a:cubicBezTo>
                      <a:pt x="534816" y="1188984"/>
                      <a:pt x="535246" y="1189306"/>
                      <a:pt x="535461" y="1188877"/>
                    </a:cubicBezTo>
                    <a:lnTo>
                      <a:pt x="534816" y="1188555"/>
                    </a:lnTo>
                    <a:lnTo>
                      <a:pt x="534386" y="1188555"/>
                    </a:lnTo>
                    <a:close/>
                    <a:moveTo>
                      <a:pt x="400927" y="1369223"/>
                    </a:moveTo>
                    <a:cubicBezTo>
                      <a:pt x="355652" y="1370511"/>
                      <a:pt x="312851" y="1367505"/>
                      <a:pt x="276824" y="1358381"/>
                    </a:cubicBezTo>
                    <a:cubicBezTo>
                      <a:pt x="272953" y="1357415"/>
                      <a:pt x="270587" y="1353550"/>
                      <a:pt x="271555" y="1349793"/>
                    </a:cubicBezTo>
                    <a:cubicBezTo>
                      <a:pt x="272415" y="1345928"/>
                      <a:pt x="276286" y="1343567"/>
                      <a:pt x="280158" y="1344533"/>
                    </a:cubicBezTo>
                    <a:cubicBezTo>
                      <a:pt x="309732" y="1351188"/>
                      <a:pt x="343823" y="1353228"/>
                      <a:pt x="379956" y="1352369"/>
                    </a:cubicBezTo>
                    <a:cubicBezTo>
                      <a:pt x="412542" y="1351618"/>
                      <a:pt x="446739" y="1348397"/>
                      <a:pt x="480830" y="1343889"/>
                    </a:cubicBezTo>
                    <a:cubicBezTo>
                      <a:pt x="522018" y="1338521"/>
                      <a:pt x="563099" y="1331222"/>
                      <a:pt x="601061" y="1323492"/>
                    </a:cubicBezTo>
                    <a:cubicBezTo>
                      <a:pt x="669780" y="1309430"/>
                      <a:pt x="727423" y="1293864"/>
                      <a:pt x="757104" y="1285384"/>
                    </a:cubicBezTo>
                    <a:cubicBezTo>
                      <a:pt x="685374" y="1253501"/>
                      <a:pt x="613751" y="1221511"/>
                      <a:pt x="541483" y="1189092"/>
                    </a:cubicBezTo>
                    <a:cubicBezTo>
                      <a:pt x="541054" y="1188877"/>
                      <a:pt x="540623" y="1188662"/>
                      <a:pt x="540085" y="1188448"/>
                    </a:cubicBezTo>
                    <a:cubicBezTo>
                      <a:pt x="539655" y="1188662"/>
                      <a:pt x="539763" y="1189414"/>
                      <a:pt x="539333" y="1189521"/>
                    </a:cubicBezTo>
                    <a:cubicBezTo>
                      <a:pt x="537935" y="1189736"/>
                      <a:pt x="536644" y="1189521"/>
                      <a:pt x="535461" y="1188877"/>
                    </a:cubicBezTo>
                    <a:cubicBezTo>
                      <a:pt x="535461" y="1188877"/>
                      <a:pt x="535461" y="1188770"/>
                      <a:pt x="535569" y="1188662"/>
                    </a:cubicBezTo>
                    <a:cubicBezTo>
                      <a:pt x="535569" y="1188555"/>
                      <a:pt x="535354" y="1188662"/>
                      <a:pt x="535246" y="1188662"/>
                    </a:cubicBezTo>
                    <a:lnTo>
                      <a:pt x="534816" y="1188555"/>
                    </a:lnTo>
                    <a:cubicBezTo>
                      <a:pt x="534386" y="1188233"/>
                      <a:pt x="533848" y="1187911"/>
                      <a:pt x="533418" y="1187481"/>
                    </a:cubicBezTo>
                    <a:cubicBezTo>
                      <a:pt x="533741" y="1187803"/>
                      <a:pt x="534063" y="1188233"/>
                      <a:pt x="534386" y="1188555"/>
                    </a:cubicBezTo>
                    <a:cubicBezTo>
                      <a:pt x="530837" y="1188233"/>
                      <a:pt x="524277" y="1188555"/>
                      <a:pt x="515243" y="1189092"/>
                    </a:cubicBezTo>
                    <a:cubicBezTo>
                      <a:pt x="488251" y="1190702"/>
                      <a:pt x="440825" y="1195747"/>
                      <a:pt x="387377" y="1200149"/>
                    </a:cubicBezTo>
                    <a:cubicBezTo>
                      <a:pt x="359631" y="1202403"/>
                      <a:pt x="330380" y="1204550"/>
                      <a:pt x="301559" y="1206053"/>
                    </a:cubicBezTo>
                    <a:cubicBezTo>
                      <a:pt x="279835" y="1207234"/>
                      <a:pt x="258220" y="1207878"/>
                      <a:pt x="237894" y="1208200"/>
                    </a:cubicBezTo>
                    <a:cubicBezTo>
                      <a:pt x="200040" y="1208736"/>
                      <a:pt x="166057" y="1207770"/>
                      <a:pt x="141645" y="1204765"/>
                    </a:cubicBezTo>
                    <a:cubicBezTo>
                      <a:pt x="137666" y="1204335"/>
                      <a:pt x="134870" y="1200793"/>
                      <a:pt x="135300" y="1196928"/>
                    </a:cubicBezTo>
                    <a:cubicBezTo>
                      <a:pt x="135730" y="1192956"/>
                      <a:pt x="139279" y="1190165"/>
                      <a:pt x="143150" y="1190595"/>
                    </a:cubicBezTo>
                    <a:cubicBezTo>
                      <a:pt x="169713" y="1192956"/>
                      <a:pt x="207460" y="1192098"/>
                      <a:pt x="249186" y="1189951"/>
                    </a:cubicBezTo>
                    <a:cubicBezTo>
                      <a:pt x="272093" y="1188877"/>
                      <a:pt x="296182" y="1187267"/>
                      <a:pt x="320271" y="1185764"/>
                    </a:cubicBezTo>
                    <a:cubicBezTo>
                      <a:pt x="344468" y="1184261"/>
                      <a:pt x="368557" y="1182758"/>
                      <a:pt x="391463" y="1181255"/>
                    </a:cubicBezTo>
                    <a:cubicBezTo>
                      <a:pt x="433727" y="1178571"/>
                      <a:pt x="471797" y="1176210"/>
                      <a:pt x="498682" y="1175029"/>
                    </a:cubicBezTo>
                    <a:cubicBezTo>
                      <a:pt x="502661" y="1174814"/>
                      <a:pt x="505350" y="1174814"/>
                      <a:pt x="508899" y="1174707"/>
                    </a:cubicBezTo>
                    <a:cubicBezTo>
                      <a:pt x="453730" y="1150017"/>
                      <a:pt x="398561" y="1125326"/>
                      <a:pt x="342854" y="1101817"/>
                    </a:cubicBezTo>
                    <a:cubicBezTo>
                      <a:pt x="231334" y="1054476"/>
                      <a:pt x="118953" y="1010463"/>
                      <a:pt x="4960" y="974287"/>
                    </a:cubicBezTo>
                    <a:cubicBezTo>
                      <a:pt x="1196" y="973106"/>
                      <a:pt x="-848" y="969134"/>
                      <a:pt x="335" y="965377"/>
                    </a:cubicBezTo>
                    <a:cubicBezTo>
                      <a:pt x="1518" y="961619"/>
                      <a:pt x="5497" y="959472"/>
                      <a:pt x="9261" y="960653"/>
                    </a:cubicBezTo>
                    <a:cubicBezTo>
                      <a:pt x="124115" y="995756"/>
                      <a:pt x="237572" y="1038374"/>
                      <a:pt x="349952" y="1084963"/>
                    </a:cubicBezTo>
                    <a:cubicBezTo>
                      <a:pt x="395657" y="1103964"/>
                      <a:pt x="441040" y="1124146"/>
                      <a:pt x="486423" y="1144113"/>
                    </a:cubicBezTo>
                    <a:cubicBezTo>
                      <a:pt x="469323" y="1125971"/>
                      <a:pt x="447277" y="1105467"/>
                      <a:pt x="420822" y="1083246"/>
                    </a:cubicBezTo>
                    <a:cubicBezTo>
                      <a:pt x="405659" y="1070471"/>
                      <a:pt x="389635" y="1057482"/>
                      <a:pt x="373504" y="1044600"/>
                    </a:cubicBezTo>
                    <a:cubicBezTo>
                      <a:pt x="362857" y="1036012"/>
                      <a:pt x="352211" y="1027424"/>
                      <a:pt x="341779" y="1019051"/>
                    </a:cubicBezTo>
                    <a:cubicBezTo>
                      <a:pt x="324895" y="1005632"/>
                      <a:pt x="308657" y="992643"/>
                      <a:pt x="293816" y="980942"/>
                    </a:cubicBezTo>
                    <a:cubicBezTo>
                      <a:pt x="252090" y="947986"/>
                      <a:pt x="221333" y="924584"/>
                      <a:pt x="221333" y="924584"/>
                    </a:cubicBezTo>
                    <a:cubicBezTo>
                      <a:pt x="218107" y="922222"/>
                      <a:pt x="217354" y="917821"/>
                      <a:pt x="219720" y="914601"/>
                    </a:cubicBezTo>
                    <a:cubicBezTo>
                      <a:pt x="221978" y="911380"/>
                      <a:pt x="226495" y="910736"/>
                      <a:pt x="229613" y="912990"/>
                    </a:cubicBezTo>
                    <a:cubicBezTo>
                      <a:pt x="229613" y="912990"/>
                      <a:pt x="278437" y="946483"/>
                      <a:pt x="336295" y="990604"/>
                    </a:cubicBezTo>
                    <a:cubicBezTo>
                      <a:pt x="347587" y="999191"/>
                      <a:pt x="359308" y="1008316"/>
                      <a:pt x="370923" y="1017655"/>
                    </a:cubicBezTo>
                    <a:cubicBezTo>
                      <a:pt x="382322" y="1026888"/>
                      <a:pt x="393722" y="1036227"/>
                      <a:pt x="404798" y="1045781"/>
                    </a:cubicBezTo>
                    <a:cubicBezTo>
                      <a:pt x="448783" y="1083246"/>
                      <a:pt x="489003" y="1121569"/>
                      <a:pt x="510081" y="1149158"/>
                    </a:cubicBezTo>
                    <a:cubicBezTo>
                      <a:pt x="511264" y="1150661"/>
                      <a:pt x="509759" y="1152378"/>
                      <a:pt x="509436" y="1154203"/>
                    </a:cubicBezTo>
                    <a:cubicBezTo>
                      <a:pt x="522664" y="1160108"/>
                      <a:pt x="536106" y="1165582"/>
                      <a:pt x="549442" y="1171486"/>
                    </a:cubicBezTo>
                    <a:cubicBezTo>
                      <a:pt x="599018" y="1193708"/>
                      <a:pt x="647735" y="1216036"/>
                      <a:pt x="696881" y="1238472"/>
                    </a:cubicBezTo>
                    <a:cubicBezTo>
                      <a:pt x="696881" y="1238472"/>
                      <a:pt x="696881" y="1238472"/>
                      <a:pt x="696989" y="1238472"/>
                    </a:cubicBezTo>
                    <a:cubicBezTo>
                      <a:pt x="697419" y="1238365"/>
                      <a:pt x="696558" y="1237506"/>
                      <a:pt x="696236" y="1236647"/>
                    </a:cubicBezTo>
                    <a:cubicBezTo>
                      <a:pt x="696128" y="1236433"/>
                      <a:pt x="696020" y="1236325"/>
                      <a:pt x="695913" y="1236111"/>
                    </a:cubicBezTo>
                    <a:cubicBezTo>
                      <a:pt x="695698" y="1236647"/>
                      <a:pt x="695483" y="1237184"/>
                      <a:pt x="695375" y="1237506"/>
                    </a:cubicBezTo>
                    <a:cubicBezTo>
                      <a:pt x="689353" y="1229133"/>
                      <a:pt x="674727" y="1206589"/>
                      <a:pt x="668382" y="1197143"/>
                    </a:cubicBezTo>
                    <a:cubicBezTo>
                      <a:pt x="660854" y="1185871"/>
                      <a:pt x="653004" y="1174814"/>
                      <a:pt x="645153" y="1163757"/>
                    </a:cubicBezTo>
                    <a:cubicBezTo>
                      <a:pt x="633216" y="1147118"/>
                      <a:pt x="620957" y="1130801"/>
                      <a:pt x="608589" y="1114592"/>
                    </a:cubicBezTo>
                    <a:cubicBezTo>
                      <a:pt x="594394" y="1095698"/>
                      <a:pt x="579338" y="1076912"/>
                      <a:pt x="563852" y="1058341"/>
                    </a:cubicBezTo>
                    <a:cubicBezTo>
                      <a:pt x="548689" y="1039984"/>
                      <a:pt x="532880" y="1021842"/>
                      <a:pt x="516749" y="1004022"/>
                    </a:cubicBezTo>
                    <a:cubicBezTo>
                      <a:pt x="484164" y="968275"/>
                      <a:pt x="449751" y="934138"/>
                      <a:pt x="413832" y="903973"/>
                    </a:cubicBezTo>
                    <a:cubicBezTo>
                      <a:pt x="410713" y="901504"/>
                      <a:pt x="410283" y="896995"/>
                      <a:pt x="412757" y="893882"/>
                    </a:cubicBezTo>
                    <a:cubicBezTo>
                      <a:pt x="415230" y="890876"/>
                      <a:pt x="419747" y="890447"/>
                      <a:pt x="422865" y="892916"/>
                    </a:cubicBezTo>
                    <a:cubicBezTo>
                      <a:pt x="460290" y="922544"/>
                      <a:pt x="496531" y="955823"/>
                      <a:pt x="530407" y="991462"/>
                    </a:cubicBezTo>
                    <a:cubicBezTo>
                      <a:pt x="547183" y="1009175"/>
                      <a:pt x="563315" y="1027424"/>
                      <a:pt x="578693" y="1045996"/>
                    </a:cubicBezTo>
                    <a:cubicBezTo>
                      <a:pt x="594394" y="1064996"/>
                      <a:pt x="609235" y="1084319"/>
                      <a:pt x="623323" y="1103642"/>
                    </a:cubicBezTo>
                    <a:cubicBezTo>
                      <a:pt x="633324" y="1117597"/>
                      <a:pt x="643325" y="1131553"/>
                      <a:pt x="653112" y="1145615"/>
                    </a:cubicBezTo>
                    <a:cubicBezTo>
                      <a:pt x="662790" y="1159785"/>
                      <a:pt x="672254" y="1174170"/>
                      <a:pt x="681395" y="1188662"/>
                    </a:cubicBezTo>
                    <a:cubicBezTo>
                      <a:pt x="686987" y="1197572"/>
                      <a:pt x="699247" y="1217969"/>
                      <a:pt x="705484" y="1227523"/>
                    </a:cubicBezTo>
                    <a:cubicBezTo>
                      <a:pt x="706667" y="1228167"/>
                      <a:pt x="707743" y="1229240"/>
                      <a:pt x="708388" y="1230528"/>
                    </a:cubicBezTo>
                    <a:cubicBezTo>
                      <a:pt x="709463" y="1232568"/>
                      <a:pt x="710001" y="1233749"/>
                      <a:pt x="710108" y="1234393"/>
                    </a:cubicBezTo>
                    <a:cubicBezTo>
                      <a:pt x="711614" y="1239116"/>
                      <a:pt x="708603" y="1241478"/>
                      <a:pt x="707635" y="1242229"/>
                    </a:cubicBezTo>
                    <a:cubicBezTo>
                      <a:pt x="707420" y="1242444"/>
                      <a:pt x="706667" y="1242551"/>
                      <a:pt x="706344" y="1242766"/>
                    </a:cubicBezTo>
                    <a:cubicBezTo>
                      <a:pt x="752802" y="1264021"/>
                      <a:pt x="799690" y="1285598"/>
                      <a:pt x="845933" y="1306209"/>
                    </a:cubicBezTo>
                    <a:cubicBezTo>
                      <a:pt x="860774" y="1312865"/>
                      <a:pt x="875722" y="1319306"/>
                      <a:pt x="890670" y="1325747"/>
                    </a:cubicBezTo>
                    <a:cubicBezTo>
                      <a:pt x="909060" y="1333691"/>
                      <a:pt x="927557" y="1341420"/>
                      <a:pt x="946054" y="1349149"/>
                    </a:cubicBezTo>
                    <a:cubicBezTo>
                      <a:pt x="931751" y="1324459"/>
                      <a:pt x="891531" y="1255755"/>
                      <a:pt x="845611" y="1179860"/>
                    </a:cubicBezTo>
                    <a:cubicBezTo>
                      <a:pt x="836147" y="1164187"/>
                      <a:pt x="826468" y="1148192"/>
                      <a:pt x="816790" y="1132197"/>
                    </a:cubicBezTo>
                    <a:cubicBezTo>
                      <a:pt x="802056" y="1108043"/>
                      <a:pt x="787431" y="1083890"/>
                      <a:pt x="773235" y="1061024"/>
                    </a:cubicBezTo>
                    <a:cubicBezTo>
                      <a:pt x="740220" y="1007994"/>
                      <a:pt x="710001" y="962049"/>
                      <a:pt x="689353" y="939506"/>
                    </a:cubicBezTo>
                    <a:cubicBezTo>
                      <a:pt x="686665" y="936607"/>
                      <a:pt x="686880" y="932098"/>
                      <a:pt x="689783" y="929415"/>
                    </a:cubicBezTo>
                    <a:cubicBezTo>
                      <a:pt x="692579" y="926731"/>
                      <a:pt x="697096" y="926838"/>
                      <a:pt x="699784" y="929737"/>
                    </a:cubicBezTo>
                    <a:cubicBezTo>
                      <a:pt x="717959" y="948630"/>
                      <a:pt x="743876" y="983733"/>
                      <a:pt x="772267" y="1026243"/>
                    </a:cubicBezTo>
                    <a:cubicBezTo>
                      <a:pt x="786248" y="1047176"/>
                      <a:pt x="800981" y="1069934"/>
                      <a:pt x="815499" y="1093336"/>
                    </a:cubicBezTo>
                    <a:cubicBezTo>
                      <a:pt x="836577" y="1127259"/>
                      <a:pt x="857548" y="1162684"/>
                      <a:pt x="876797" y="1196069"/>
                    </a:cubicBezTo>
                    <a:cubicBezTo>
                      <a:pt x="925836" y="1281197"/>
                      <a:pt x="963906" y="1352799"/>
                      <a:pt x="963906" y="1352799"/>
                    </a:cubicBezTo>
                    <a:cubicBezTo>
                      <a:pt x="964659" y="1354087"/>
                      <a:pt x="963046" y="1355053"/>
                      <a:pt x="962938" y="1356341"/>
                    </a:cubicBezTo>
                    <a:cubicBezTo>
                      <a:pt x="998965" y="1371370"/>
                      <a:pt x="1035206" y="1386399"/>
                      <a:pt x="1070910" y="1402072"/>
                    </a:cubicBezTo>
                    <a:cubicBezTo>
                      <a:pt x="1071878" y="1402501"/>
                      <a:pt x="1076395" y="1404756"/>
                      <a:pt x="1081879" y="1407439"/>
                    </a:cubicBezTo>
                    <a:cubicBezTo>
                      <a:pt x="1074997" y="1388116"/>
                      <a:pt x="1063274" y="1353335"/>
                      <a:pt x="1052735" y="1324137"/>
                    </a:cubicBezTo>
                    <a:cubicBezTo>
                      <a:pt x="1047036" y="1308571"/>
                      <a:pt x="1041873" y="1294938"/>
                      <a:pt x="1038110" y="1286994"/>
                    </a:cubicBezTo>
                    <a:cubicBezTo>
                      <a:pt x="1028108" y="1265631"/>
                      <a:pt x="1012837" y="1238579"/>
                      <a:pt x="995308" y="1208951"/>
                    </a:cubicBezTo>
                    <a:cubicBezTo>
                      <a:pt x="980898" y="1184583"/>
                      <a:pt x="964874" y="1158605"/>
                      <a:pt x="948528" y="1132626"/>
                    </a:cubicBezTo>
                    <a:cubicBezTo>
                      <a:pt x="912394" y="1075195"/>
                      <a:pt x="874754" y="1018622"/>
                      <a:pt x="848622" y="984055"/>
                    </a:cubicBezTo>
                    <a:cubicBezTo>
                      <a:pt x="846256" y="980942"/>
                      <a:pt x="846794" y="976541"/>
                      <a:pt x="849912" y="974072"/>
                    </a:cubicBezTo>
                    <a:cubicBezTo>
                      <a:pt x="853031" y="971710"/>
                      <a:pt x="857548" y="972247"/>
                      <a:pt x="859914" y="975360"/>
                    </a:cubicBezTo>
                    <a:cubicBezTo>
                      <a:pt x="880454" y="1001016"/>
                      <a:pt x="908200" y="1038803"/>
                      <a:pt x="936483" y="1080455"/>
                    </a:cubicBezTo>
                    <a:cubicBezTo>
                      <a:pt x="952507" y="1103964"/>
                      <a:pt x="968638" y="1128654"/>
                      <a:pt x="983909" y="1152915"/>
                    </a:cubicBezTo>
                    <a:cubicBezTo>
                      <a:pt x="994340" y="1169769"/>
                      <a:pt x="1004449" y="1186515"/>
                      <a:pt x="1013590" y="1202510"/>
                    </a:cubicBezTo>
                    <a:cubicBezTo>
                      <a:pt x="1030474" y="1231709"/>
                      <a:pt x="1044455" y="1258546"/>
                      <a:pt x="1053918" y="1279694"/>
                    </a:cubicBezTo>
                    <a:cubicBezTo>
                      <a:pt x="1057682" y="1288067"/>
                      <a:pt x="1062844" y="1302452"/>
                      <a:pt x="1068329" y="1318769"/>
                    </a:cubicBezTo>
                    <a:cubicBezTo>
                      <a:pt x="1079190" y="1351403"/>
                      <a:pt x="1091450" y="1392196"/>
                      <a:pt x="1097150" y="1409479"/>
                    </a:cubicBezTo>
                    <a:cubicBezTo>
                      <a:pt x="1097795" y="1411196"/>
                      <a:pt x="1095860" y="1412055"/>
                      <a:pt x="1095107" y="1413666"/>
                    </a:cubicBezTo>
                    <a:cubicBezTo>
                      <a:pt x="1105646" y="1418496"/>
                      <a:pt x="1117045" y="1423434"/>
                      <a:pt x="1124035" y="1425366"/>
                    </a:cubicBezTo>
                    <a:cubicBezTo>
                      <a:pt x="1124573" y="1425474"/>
                      <a:pt x="1125111" y="1425796"/>
                      <a:pt x="1125541" y="1425903"/>
                    </a:cubicBezTo>
                    <a:cubicBezTo>
                      <a:pt x="1124788" y="1426548"/>
                      <a:pt x="1123928" y="1427406"/>
                      <a:pt x="1123713" y="1427728"/>
                    </a:cubicBezTo>
                    <a:cubicBezTo>
                      <a:pt x="1124358" y="1426977"/>
                      <a:pt x="1125111" y="1426440"/>
                      <a:pt x="1125971" y="1426118"/>
                    </a:cubicBezTo>
                    <a:cubicBezTo>
                      <a:pt x="1126509" y="1426333"/>
                      <a:pt x="1126939" y="1426333"/>
                      <a:pt x="1126939" y="1426011"/>
                    </a:cubicBezTo>
                    <a:cubicBezTo>
                      <a:pt x="1126939" y="1425903"/>
                      <a:pt x="1126939" y="1425796"/>
                      <a:pt x="1126939" y="1425796"/>
                    </a:cubicBezTo>
                    <a:cubicBezTo>
                      <a:pt x="1129090" y="1425152"/>
                      <a:pt x="1131563" y="1425689"/>
                      <a:pt x="1133284" y="1427406"/>
                    </a:cubicBezTo>
                    <a:cubicBezTo>
                      <a:pt x="1136080" y="1429983"/>
                      <a:pt x="1136188" y="1434276"/>
                      <a:pt x="1133606" y="1437068"/>
                    </a:cubicBezTo>
                    <a:cubicBezTo>
                      <a:pt x="1132531" y="1438248"/>
                      <a:pt x="1130703" y="1439322"/>
                      <a:pt x="1128122" y="1439644"/>
                    </a:cubicBezTo>
                    <a:cubicBezTo>
                      <a:pt x="1125541" y="1439859"/>
                      <a:pt x="1120164" y="1438785"/>
                      <a:pt x="1113711" y="1436531"/>
                    </a:cubicBezTo>
                    <a:cubicBezTo>
                      <a:pt x="1096612" y="1430519"/>
                      <a:pt x="1068436" y="1416779"/>
                      <a:pt x="1065425" y="1415491"/>
                    </a:cubicBezTo>
                    <a:cubicBezTo>
                      <a:pt x="1064242" y="1417101"/>
                      <a:pt x="1063705" y="1419462"/>
                      <a:pt x="1061446" y="1419462"/>
                    </a:cubicBezTo>
                    <a:cubicBezTo>
                      <a:pt x="1060801" y="1419462"/>
                      <a:pt x="1060156" y="1419355"/>
                      <a:pt x="1059510" y="1419248"/>
                    </a:cubicBezTo>
                    <a:cubicBezTo>
                      <a:pt x="1058650" y="1420321"/>
                      <a:pt x="1057682" y="1421502"/>
                      <a:pt x="1056822" y="1422683"/>
                    </a:cubicBezTo>
                    <a:cubicBezTo>
                      <a:pt x="1051015" y="1430519"/>
                      <a:pt x="1044024" y="1441039"/>
                      <a:pt x="1039185" y="1445763"/>
                    </a:cubicBezTo>
                    <a:cubicBezTo>
                      <a:pt x="1028538" y="1455746"/>
                      <a:pt x="1017892" y="1465730"/>
                      <a:pt x="1006815" y="1475284"/>
                    </a:cubicBezTo>
                    <a:cubicBezTo>
                      <a:pt x="995739" y="1484945"/>
                      <a:pt x="984446" y="1494177"/>
                      <a:pt x="972725" y="1503087"/>
                    </a:cubicBezTo>
                    <a:cubicBezTo>
                      <a:pt x="956701" y="1515003"/>
                      <a:pt x="940032" y="1526060"/>
                      <a:pt x="922825" y="1536043"/>
                    </a:cubicBezTo>
                    <a:cubicBezTo>
                      <a:pt x="905511" y="1545919"/>
                      <a:pt x="887659" y="1554722"/>
                      <a:pt x="869377" y="1562666"/>
                    </a:cubicBezTo>
                    <a:cubicBezTo>
                      <a:pt x="832921" y="1578339"/>
                      <a:pt x="794851" y="1590040"/>
                      <a:pt x="756136" y="1599057"/>
                    </a:cubicBezTo>
                    <a:cubicBezTo>
                      <a:pt x="752265" y="1599916"/>
                      <a:pt x="748393" y="1597662"/>
                      <a:pt x="747533" y="1593797"/>
                    </a:cubicBezTo>
                    <a:cubicBezTo>
                      <a:pt x="746565" y="1590040"/>
                      <a:pt x="748823" y="1586175"/>
                      <a:pt x="752695" y="1585209"/>
                    </a:cubicBezTo>
                    <a:cubicBezTo>
                      <a:pt x="790119" y="1575118"/>
                      <a:pt x="826683" y="1561914"/>
                      <a:pt x="861742" y="1545705"/>
                    </a:cubicBezTo>
                    <a:cubicBezTo>
                      <a:pt x="879271" y="1537654"/>
                      <a:pt x="896478" y="1528851"/>
                      <a:pt x="913147" y="1519297"/>
                    </a:cubicBezTo>
                    <a:cubicBezTo>
                      <a:pt x="929815" y="1509743"/>
                      <a:pt x="946162" y="1499545"/>
                      <a:pt x="961863" y="1488273"/>
                    </a:cubicBezTo>
                    <a:cubicBezTo>
                      <a:pt x="973477" y="1480007"/>
                      <a:pt x="984769" y="1471312"/>
                      <a:pt x="995846" y="1462294"/>
                    </a:cubicBezTo>
                    <a:cubicBezTo>
                      <a:pt x="1007030" y="1453170"/>
                      <a:pt x="1017892" y="1443831"/>
                      <a:pt x="1028646" y="1434384"/>
                    </a:cubicBezTo>
                    <a:cubicBezTo>
                      <a:pt x="1034023" y="1429661"/>
                      <a:pt x="1042196" y="1417638"/>
                      <a:pt x="1048111" y="1410660"/>
                    </a:cubicBezTo>
                    <a:cubicBezTo>
                      <a:pt x="1048864" y="1409801"/>
                      <a:pt x="1049186" y="1409801"/>
                      <a:pt x="1049939" y="1409157"/>
                    </a:cubicBezTo>
                    <a:cubicBezTo>
                      <a:pt x="1017247" y="1395416"/>
                      <a:pt x="984446" y="1382212"/>
                      <a:pt x="951647" y="1368901"/>
                    </a:cubicBezTo>
                    <a:cubicBezTo>
                      <a:pt x="950249" y="1370726"/>
                      <a:pt x="949065" y="1372443"/>
                      <a:pt x="945947" y="1374591"/>
                    </a:cubicBezTo>
                    <a:cubicBezTo>
                      <a:pt x="926912" y="1387580"/>
                      <a:pt x="868624" y="1410445"/>
                      <a:pt x="865506" y="1412055"/>
                    </a:cubicBezTo>
                    <a:cubicBezTo>
                      <a:pt x="835287" y="1427514"/>
                      <a:pt x="804745" y="1442328"/>
                      <a:pt x="773343" y="1455209"/>
                    </a:cubicBezTo>
                    <a:cubicBezTo>
                      <a:pt x="752372" y="1463905"/>
                      <a:pt x="731079" y="1471741"/>
                      <a:pt x="709463" y="1478719"/>
                    </a:cubicBezTo>
                    <a:cubicBezTo>
                      <a:pt x="655477" y="1496002"/>
                      <a:pt x="599771" y="1507381"/>
                      <a:pt x="542559" y="1511246"/>
                    </a:cubicBezTo>
                    <a:cubicBezTo>
                      <a:pt x="538688" y="1511568"/>
                      <a:pt x="535246" y="1508669"/>
                      <a:pt x="534924" y="1504697"/>
                    </a:cubicBezTo>
                    <a:cubicBezTo>
                      <a:pt x="534601" y="1500833"/>
                      <a:pt x="537505" y="1497398"/>
                      <a:pt x="541376" y="1497076"/>
                    </a:cubicBezTo>
                    <a:cubicBezTo>
                      <a:pt x="586006" y="1492674"/>
                      <a:pt x="629345" y="1483228"/>
                      <a:pt x="671824" y="1470668"/>
                    </a:cubicBezTo>
                    <a:cubicBezTo>
                      <a:pt x="697311" y="1463153"/>
                      <a:pt x="722476" y="1454351"/>
                      <a:pt x="747425" y="1444797"/>
                    </a:cubicBezTo>
                    <a:cubicBezTo>
                      <a:pt x="784957" y="1430519"/>
                      <a:pt x="821844" y="1414524"/>
                      <a:pt x="857978" y="1397026"/>
                    </a:cubicBezTo>
                    <a:cubicBezTo>
                      <a:pt x="861096" y="1395524"/>
                      <a:pt x="918094" y="1375342"/>
                      <a:pt x="937666" y="1363212"/>
                    </a:cubicBezTo>
                    <a:cubicBezTo>
                      <a:pt x="927342" y="1359025"/>
                      <a:pt x="917126" y="1354838"/>
                      <a:pt x="906801" y="1350544"/>
                    </a:cubicBezTo>
                    <a:cubicBezTo>
                      <a:pt x="884110" y="1341205"/>
                      <a:pt x="861527" y="1331758"/>
                      <a:pt x="839051" y="1321990"/>
                    </a:cubicBezTo>
                    <a:cubicBezTo>
                      <a:pt x="818403" y="1312972"/>
                      <a:pt x="797432" y="1303311"/>
                      <a:pt x="776784" y="1294186"/>
                    </a:cubicBezTo>
                    <a:cubicBezTo>
                      <a:pt x="757104" y="1300735"/>
                      <a:pt x="689245" y="1322634"/>
                      <a:pt x="604933" y="1341312"/>
                    </a:cubicBezTo>
                    <a:cubicBezTo>
                      <a:pt x="566541" y="1349900"/>
                      <a:pt x="525030" y="1357630"/>
                      <a:pt x="483304" y="1362890"/>
                    </a:cubicBezTo>
                    <a:cubicBezTo>
                      <a:pt x="455558" y="1366325"/>
                      <a:pt x="427812" y="1368472"/>
                      <a:pt x="400927" y="1369223"/>
                    </a:cubicBezTo>
                    <a:close/>
                    <a:moveTo>
                      <a:pt x="1054671" y="1413880"/>
                    </a:moveTo>
                    <a:cubicBezTo>
                      <a:pt x="1054563" y="1413451"/>
                      <a:pt x="1054563" y="1413129"/>
                      <a:pt x="1054563" y="1412699"/>
                    </a:cubicBezTo>
                    <a:cubicBezTo>
                      <a:pt x="1054563" y="1412592"/>
                      <a:pt x="1054563" y="1412377"/>
                      <a:pt x="1054456" y="1412377"/>
                    </a:cubicBezTo>
                    <a:cubicBezTo>
                      <a:pt x="1053596" y="1412485"/>
                      <a:pt x="1053918" y="1413236"/>
                      <a:pt x="1054671" y="1413880"/>
                    </a:cubicBezTo>
                    <a:close/>
                    <a:moveTo>
                      <a:pt x="1435690" y="394925"/>
                    </a:moveTo>
                    <a:cubicBezTo>
                      <a:pt x="1431066" y="407377"/>
                      <a:pt x="1426012" y="419615"/>
                      <a:pt x="1421387" y="431960"/>
                    </a:cubicBezTo>
                    <a:cubicBezTo>
                      <a:pt x="1419451" y="437435"/>
                      <a:pt x="1417516" y="442802"/>
                      <a:pt x="1415688" y="448384"/>
                    </a:cubicBezTo>
                    <a:cubicBezTo>
                      <a:pt x="1413322" y="455577"/>
                      <a:pt x="1407514" y="473611"/>
                      <a:pt x="1406224" y="478764"/>
                    </a:cubicBezTo>
                    <a:cubicBezTo>
                      <a:pt x="1404933" y="483810"/>
                      <a:pt x="1407622" y="486815"/>
                      <a:pt x="1407945" y="487137"/>
                    </a:cubicBezTo>
                    <a:cubicBezTo>
                      <a:pt x="1408375" y="487459"/>
                      <a:pt x="1416440" y="491109"/>
                      <a:pt x="1419774" y="482843"/>
                    </a:cubicBezTo>
                    <a:cubicBezTo>
                      <a:pt x="1420204" y="481985"/>
                      <a:pt x="1420419" y="481126"/>
                      <a:pt x="1420419" y="480160"/>
                    </a:cubicBezTo>
                    <a:cubicBezTo>
                      <a:pt x="1422785" y="473504"/>
                      <a:pt x="1428055" y="459656"/>
                      <a:pt x="1430421" y="453537"/>
                    </a:cubicBezTo>
                    <a:cubicBezTo>
                      <a:pt x="1432464" y="448384"/>
                      <a:pt x="1434615" y="443232"/>
                      <a:pt x="1436766" y="438079"/>
                    </a:cubicBezTo>
                    <a:cubicBezTo>
                      <a:pt x="1442035" y="425948"/>
                      <a:pt x="1447520" y="413818"/>
                      <a:pt x="1452682" y="401688"/>
                    </a:cubicBezTo>
                    <a:cubicBezTo>
                      <a:pt x="1458059" y="388591"/>
                      <a:pt x="1463436" y="375602"/>
                      <a:pt x="1468275" y="362398"/>
                    </a:cubicBezTo>
                    <a:cubicBezTo>
                      <a:pt x="1473222" y="349087"/>
                      <a:pt x="1477739" y="335775"/>
                      <a:pt x="1482041" y="322357"/>
                    </a:cubicBezTo>
                    <a:cubicBezTo>
                      <a:pt x="1490429" y="295520"/>
                      <a:pt x="1497526" y="268253"/>
                      <a:pt x="1503549" y="240450"/>
                    </a:cubicBezTo>
                    <a:cubicBezTo>
                      <a:pt x="1504409" y="236585"/>
                      <a:pt x="1502151" y="232720"/>
                      <a:pt x="1498279" y="231862"/>
                    </a:cubicBezTo>
                    <a:cubicBezTo>
                      <a:pt x="1494408" y="230896"/>
                      <a:pt x="1490644" y="233257"/>
                      <a:pt x="1489676" y="237014"/>
                    </a:cubicBezTo>
                    <a:cubicBezTo>
                      <a:pt x="1483761" y="258592"/>
                      <a:pt x="1476986" y="279739"/>
                      <a:pt x="1469888" y="300780"/>
                    </a:cubicBezTo>
                    <a:cubicBezTo>
                      <a:pt x="1464511" y="316560"/>
                      <a:pt x="1458812" y="332233"/>
                      <a:pt x="1453112" y="347906"/>
                    </a:cubicBezTo>
                    <a:cubicBezTo>
                      <a:pt x="1447412" y="363579"/>
                      <a:pt x="1441713" y="379252"/>
                      <a:pt x="1435690" y="394925"/>
                    </a:cubicBezTo>
                    <a:close/>
                    <a:moveTo>
                      <a:pt x="1496129" y="192787"/>
                    </a:moveTo>
                    <a:cubicBezTo>
                      <a:pt x="1495376" y="192787"/>
                      <a:pt x="1497419" y="193109"/>
                      <a:pt x="1496559" y="193216"/>
                    </a:cubicBezTo>
                    <a:cubicBezTo>
                      <a:pt x="1495376" y="193216"/>
                      <a:pt x="1497096" y="193431"/>
                      <a:pt x="1497634" y="193646"/>
                    </a:cubicBezTo>
                    <a:lnTo>
                      <a:pt x="1497742" y="192894"/>
                    </a:lnTo>
                    <a:cubicBezTo>
                      <a:pt x="1495806" y="191284"/>
                      <a:pt x="1497849" y="189781"/>
                      <a:pt x="1496881" y="191069"/>
                    </a:cubicBezTo>
                    <a:cubicBezTo>
                      <a:pt x="1496774" y="191176"/>
                      <a:pt x="1496559" y="191391"/>
                      <a:pt x="1496344" y="191606"/>
                    </a:cubicBezTo>
                    <a:cubicBezTo>
                      <a:pt x="1495913" y="192143"/>
                      <a:pt x="1495806" y="190747"/>
                      <a:pt x="1495591" y="191499"/>
                    </a:cubicBezTo>
                    <a:cubicBezTo>
                      <a:pt x="1495376" y="192035"/>
                      <a:pt x="1496559" y="192357"/>
                      <a:pt x="1495913" y="192357"/>
                    </a:cubicBezTo>
                    <a:cubicBezTo>
                      <a:pt x="1495376" y="192465"/>
                      <a:pt x="1496666" y="192679"/>
                      <a:pt x="1496129" y="192787"/>
                    </a:cubicBezTo>
                    <a:close/>
                    <a:moveTo>
                      <a:pt x="1497742" y="193646"/>
                    </a:moveTo>
                    <a:lnTo>
                      <a:pt x="1497742" y="193646"/>
                    </a:lnTo>
                    <a:lnTo>
                      <a:pt x="1497634" y="193753"/>
                    </a:lnTo>
                    <a:lnTo>
                      <a:pt x="1497634" y="193860"/>
                    </a:lnTo>
                    <a:lnTo>
                      <a:pt x="1497311" y="193860"/>
                    </a:lnTo>
                    <a:cubicBezTo>
                      <a:pt x="1497096" y="193860"/>
                      <a:pt x="1497419" y="193968"/>
                      <a:pt x="1497634" y="193968"/>
                    </a:cubicBezTo>
                    <a:cubicBezTo>
                      <a:pt x="1496666" y="197188"/>
                      <a:pt x="1498279" y="200731"/>
                      <a:pt x="1501398" y="202126"/>
                    </a:cubicBezTo>
                    <a:cubicBezTo>
                      <a:pt x="1504839" y="203629"/>
                      <a:pt x="1508926" y="202126"/>
                      <a:pt x="1510432" y="198691"/>
                    </a:cubicBezTo>
                    <a:cubicBezTo>
                      <a:pt x="1513443" y="199228"/>
                      <a:pt x="1509463" y="198906"/>
                      <a:pt x="1512367" y="199228"/>
                    </a:cubicBezTo>
                    <a:cubicBezTo>
                      <a:pt x="1513335" y="199442"/>
                      <a:pt x="1512582" y="199442"/>
                      <a:pt x="1513443" y="198906"/>
                    </a:cubicBezTo>
                    <a:cubicBezTo>
                      <a:pt x="1513443" y="198798"/>
                      <a:pt x="1513550" y="198691"/>
                      <a:pt x="1513550" y="198584"/>
                    </a:cubicBezTo>
                    <a:cubicBezTo>
                      <a:pt x="1513335" y="197725"/>
                      <a:pt x="1514088" y="198047"/>
                      <a:pt x="1513335" y="197510"/>
                    </a:cubicBezTo>
                    <a:cubicBezTo>
                      <a:pt x="1512152" y="196651"/>
                      <a:pt x="1514303" y="197081"/>
                      <a:pt x="1512905" y="196437"/>
                    </a:cubicBezTo>
                    <a:cubicBezTo>
                      <a:pt x="1512152" y="196007"/>
                      <a:pt x="1513550" y="196222"/>
                      <a:pt x="1512690" y="195900"/>
                    </a:cubicBezTo>
                    <a:cubicBezTo>
                      <a:pt x="1510647" y="195148"/>
                      <a:pt x="1514088" y="195470"/>
                      <a:pt x="1511830" y="194826"/>
                    </a:cubicBezTo>
                    <a:cubicBezTo>
                      <a:pt x="1512045" y="190962"/>
                      <a:pt x="1509033" y="187527"/>
                      <a:pt x="1505162" y="187312"/>
                    </a:cubicBezTo>
                    <a:cubicBezTo>
                      <a:pt x="1501506" y="187097"/>
                      <a:pt x="1498494" y="189566"/>
                      <a:pt x="1497742" y="192894"/>
                    </a:cubicBezTo>
                    <a:lnTo>
                      <a:pt x="1497957" y="193109"/>
                    </a:lnTo>
                    <a:cubicBezTo>
                      <a:pt x="1497849" y="193323"/>
                      <a:pt x="1497742" y="193431"/>
                      <a:pt x="1497742" y="193646"/>
                    </a:cubicBezTo>
                    <a:close/>
                    <a:moveTo>
                      <a:pt x="1463221" y="1132411"/>
                    </a:moveTo>
                    <a:cubicBezTo>
                      <a:pt x="1449133" y="1141321"/>
                      <a:pt x="1434722" y="1149909"/>
                      <a:pt x="1420097" y="1158068"/>
                    </a:cubicBezTo>
                    <a:cubicBezTo>
                      <a:pt x="1405471" y="1166226"/>
                      <a:pt x="1390738" y="1173956"/>
                      <a:pt x="1375897" y="1181577"/>
                    </a:cubicBezTo>
                    <a:cubicBezTo>
                      <a:pt x="1372133" y="1183510"/>
                      <a:pt x="1344818" y="1191453"/>
                      <a:pt x="1335354" y="1192741"/>
                    </a:cubicBezTo>
                    <a:cubicBezTo>
                      <a:pt x="1333956" y="1207878"/>
                      <a:pt x="1332343" y="1223014"/>
                      <a:pt x="1331053" y="1238257"/>
                    </a:cubicBezTo>
                    <a:lnTo>
                      <a:pt x="1323847" y="1344962"/>
                    </a:lnTo>
                    <a:lnTo>
                      <a:pt x="1320191" y="1380710"/>
                    </a:lnTo>
                    <a:cubicBezTo>
                      <a:pt x="1319976" y="1382964"/>
                      <a:pt x="1319008" y="1385970"/>
                      <a:pt x="1317717" y="1389083"/>
                    </a:cubicBezTo>
                    <a:cubicBezTo>
                      <a:pt x="1317072" y="1390478"/>
                      <a:pt x="1315889" y="1392410"/>
                      <a:pt x="1315029" y="1393913"/>
                    </a:cubicBezTo>
                    <a:cubicBezTo>
                      <a:pt x="1315996" y="1394880"/>
                      <a:pt x="1316642" y="1396168"/>
                      <a:pt x="1316749" y="1397671"/>
                    </a:cubicBezTo>
                    <a:cubicBezTo>
                      <a:pt x="1317287" y="1401428"/>
                      <a:pt x="1314599" y="1404863"/>
                      <a:pt x="1310942" y="1405292"/>
                    </a:cubicBezTo>
                    <a:cubicBezTo>
                      <a:pt x="1307931" y="1405722"/>
                      <a:pt x="1305780" y="1404863"/>
                      <a:pt x="1304382" y="1403897"/>
                    </a:cubicBezTo>
                    <a:cubicBezTo>
                      <a:pt x="1302124" y="1402179"/>
                      <a:pt x="1300403" y="1399281"/>
                      <a:pt x="1301048" y="1394987"/>
                    </a:cubicBezTo>
                    <a:cubicBezTo>
                      <a:pt x="1301586" y="1391015"/>
                      <a:pt x="1305995" y="1383500"/>
                      <a:pt x="1306426" y="1379207"/>
                    </a:cubicBezTo>
                    <a:lnTo>
                      <a:pt x="1309652" y="1343996"/>
                    </a:lnTo>
                    <a:lnTo>
                      <a:pt x="1315674" y="1237077"/>
                    </a:lnTo>
                    <a:cubicBezTo>
                      <a:pt x="1316104" y="1231172"/>
                      <a:pt x="1316749" y="1225268"/>
                      <a:pt x="1317180" y="1219257"/>
                    </a:cubicBezTo>
                    <a:cubicBezTo>
                      <a:pt x="1316534" y="1220545"/>
                      <a:pt x="1315674" y="1221511"/>
                      <a:pt x="1314491" y="1222155"/>
                    </a:cubicBezTo>
                    <a:cubicBezTo>
                      <a:pt x="1313093" y="1222907"/>
                      <a:pt x="1311157" y="1223336"/>
                      <a:pt x="1308684" y="1222370"/>
                    </a:cubicBezTo>
                    <a:cubicBezTo>
                      <a:pt x="1308254" y="1222155"/>
                      <a:pt x="1307071" y="1221618"/>
                      <a:pt x="1305780" y="1220223"/>
                    </a:cubicBezTo>
                    <a:cubicBezTo>
                      <a:pt x="1304167" y="1218505"/>
                      <a:pt x="1299113" y="1211528"/>
                      <a:pt x="1296639" y="1209059"/>
                    </a:cubicBezTo>
                    <a:cubicBezTo>
                      <a:pt x="1291692" y="1204013"/>
                      <a:pt x="1286745" y="1199075"/>
                      <a:pt x="1281691" y="1194137"/>
                    </a:cubicBezTo>
                    <a:cubicBezTo>
                      <a:pt x="1278357" y="1190917"/>
                      <a:pt x="1275024" y="1187803"/>
                      <a:pt x="1271475" y="1184690"/>
                    </a:cubicBezTo>
                    <a:cubicBezTo>
                      <a:pt x="1254375" y="1169661"/>
                      <a:pt x="1237169" y="1154740"/>
                      <a:pt x="1220500" y="1139282"/>
                    </a:cubicBezTo>
                    <a:cubicBezTo>
                      <a:pt x="1209208" y="1128976"/>
                      <a:pt x="1198239" y="1118349"/>
                      <a:pt x="1187485" y="1107399"/>
                    </a:cubicBezTo>
                    <a:cubicBezTo>
                      <a:pt x="1165761" y="1085178"/>
                      <a:pt x="1143608" y="1060380"/>
                      <a:pt x="1122960" y="1033436"/>
                    </a:cubicBezTo>
                    <a:cubicBezTo>
                      <a:pt x="1109840" y="1016260"/>
                      <a:pt x="1097258" y="998118"/>
                      <a:pt x="1085643" y="979547"/>
                    </a:cubicBezTo>
                    <a:cubicBezTo>
                      <a:pt x="1055747" y="931669"/>
                      <a:pt x="1032195" y="880142"/>
                      <a:pt x="1020795" y="829258"/>
                    </a:cubicBezTo>
                    <a:cubicBezTo>
                      <a:pt x="1019828" y="825394"/>
                      <a:pt x="1022194" y="821529"/>
                      <a:pt x="1026065" y="820670"/>
                    </a:cubicBezTo>
                    <a:cubicBezTo>
                      <a:pt x="1029829" y="819704"/>
                      <a:pt x="1033700" y="822066"/>
                      <a:pt x="1034668" y="825930"/>
                    </a:cubicBezTo>
                    <a:cubicBezTo>
                      <a:pt x="1044670" y="865327"/>
                      <a:pt x="1062522" y="904724"/>
                      <a:pt x="1084568" y="942404"/>
                    </a:cubicBezTo>
                    <a:cubicBezTo>
                      <a:pt x="1100699" y="969993"/>
                      <a:pt x="1119088" y="996615"/>
                      <a:pt x="1138338" y="1021735"/>
                    </a:cubicBezTo>
                    <a:cubicBezTo>
                      <a:pt x="1158556" y="1048035"/>
                      <a:pt x="1179527" y="1072833"/>
                      <a:pt x="1200497" y="1094947"/>
                    </a:cubicBezTo>
                    <a:cubicBezTo>
                      <a:pt x="1210821" y="1105789"/>
                      <a:pt x="1221468" y="1116416"/>
                      <a:pt x="1232222" y="1126829"/>
                    </a:cubicBezTo>
                    <a:cubicBezTo>
                      <a:pt x="1248568" y="1142610"/>
                      <a:pt x="1265129" y="1157961"/>
                      <a:pt x="1281799" y="1173419"/>
                    </a:cubicBezTo>
                    <a:cubicBezTo>
                      <a:pt x="1285347" y="1176746"/>
                      <a:pt x="1288789" y="1180182"/>
                      <a:pt x="1292122" y="1183617"/>
                    </a:cubicBezTo>
                    <a:cubicBezTo>
                      <a:pt x="1297177" y="1188770"/>
                      <a:pt x="1301909" y="1194030"/>
                      <a:pt x="1306856" y="1199290"/>
                    </a:cubicBezTo>
                    <a:cubicBezTo>
                      <a:pt x="1308361" y="1200900"/>
                      <a:pt x="1310727" y="1205516"/>
                      <a:pt x="1312770" y="1208522"/>
                    </a:cubicBezTo>
                    <a:cubicBezTo>
                      <a:pt x="1313953" y="1208844"/>
                      <a:pt x="1315029" y="1209488"/>
                      <a:pt x="1315889" y="1210347"/>
                    </a:cubicBezTo>
                    <a:cubicBezTo>
                      <a:pt x="1315244" y="1210025"/>
                      <a:pt x="1314061" y="1209810"/>
                      <a:pt x="1313846" y="1209703"/>
                    </a:cubicBezTo>
                    <a:cubicBezTo>
                      <a:pt x="1313738" y="1209703"/>
                      <a:pt x="1313631" y="1209595"/>
                      <a:pt x="1313523" y="1209595"/>
                    </a:cubicBezTo>
                    <a:cubicBezTo>
                      <a:pt x="1314491" y="1210884"/>
                      <a:pt x="1315352" y="1211635"/>
                      <a:pt x="1315996" y="1211098"/>
                    </a:cubicBezTo>
                    <a:cubicBezTo>
                      <a:pt x="1316104" y="1210991"/>
                      <a:pt x="1316212" y="1210776"/>
                      <a:pt x="1316212" y="1210669"/>
                    </a:cubicBezTo>
                    <a:cubicBezTo>
                      <a:pt x="1316534" y="1211098"/>
                      <a:pt x="1316857" y="1211635"/>
                      <a:pt x="1317180" y="1212172"/>
                    </a:cubicBezTo>
                    <a:cubicBezTo>
                      <a:pt x="1318470" y="1214748"/>
                      <a:pt x="1317717" y="1215499"/>
                      <a:pt x="1317395" y="1216680"/>
                    </a:cubicBezTo>
                    <a:cubicBezTo>
                      <a:pt x="1320083" y="1181470"/>
                      <a:pt x="1322987" y="1146367"/>
                      <a:pt x="1326321" y="1111156"/>
                    </a:cubicBezTo>
                    <a:cubicBezTo>
                      <a:pt x="1328149" y="1092478"/>
                      <a:pt x="1330192" y="1073799"/>
                      <a:pt x="1332020" y="1055228"/>
                    </a:cubicBezTo>
                    <a:cubicBezTo>
                      <a:pt x="1325030" y="1048143"/>
                      <a:pt x="1306856" y="1036549"/>
                      <a:pt x="1303737" y="1033328"/>
                    </a:cubicBezTo>
                    <a:cubicBezTo>
                      <a:pt x="1289434" y="1019480"/>
                      <a:pt x="1275776" y="1004881"/>
                      <a:pt x="1262871" y="989530"/>
                    </a:cubicBezTo>
                    <a:cubicBezTo>
                      <a:pt x="1249966" y="974179"/>
                      <a:pt x="1237814" y="958184"/>
                      <a:pt x="1226630" y="941867"/>
                    </a:cubicBezTo>
                    <a:cubicBezTo>
                      <a:pt x="1213510" y="922652"/>
                      <a:pt x="1201573" y="902792"/>
                      <a:pt x="1190819" y="882181"/>
                    </a:cubicBezTo>
                    <a:cubicBezTo>
                      <a:pt x="1180064" y="861785"/>
                      <a:pt x="1170493" y="840637"/>
                      <a:pt x="1161675" y="819167"/>
                    </a:cubicBezTo>
                    <a:cubicBezTo>
                      <a:pt x="1151243" y="793618"/>
                      <a:pt x="1142102" y="767425"/>
                      <a:pt x="1133714" y="741125"/>
                    </a:cubicBezTo>
                    <a:cubicBezTo>
                      <a:pt x="1121024" y="701513"/>
                      <a:pt x="1110163" y="661472"/>
                      <a:pt x="1099408" y="622290"/>
                    </a:cubicBezTo>
                    <a:cubicBezTo>
                      <a:pt x="1098333" y="618425"/>
                      <a:pt x="1100591" y="614560"/>
                      <a:pt x="1104355" y="613380"/>
                    </a:cubicBezTo>
                    <a:cubicBezTo>
                      <a:pt x="1108119" y="612306"/>
                      <a:pt x="1112098" y="614560"/>
                      <a:pt x="1113174" y="618318"/>
                    </a:cubicBezTo>
                    <a:cubicBezTo>
                      <a:pt x="1124896" y="656963"/>
                      <a:pt x="1137048" y="696468"/>
                      <a:pt x="1150491" y="735543"/>
                    </a:cubicBezTo>
                    <a:cubicBezTo>
                      <a:pt x="1159417" y="761306"/>
                      <a:pt x="1168988" y="786855"/>
                      <a:pt x="1179419" y="811868"/>
                    </a:cubicBezTo>
                    <a:cubicBezTo>
                      <a:pt x="1188130" y="832801"/>
                      <a:pt x="1197486" y="853412"/>
                      <a:pt x="1207702" y="873379"/>
                    </a:cubicBezTo>
                    <a:cubicBezTo>
                      <a:pt x="1218026" y="893560"/>
                      <a:pt x="1229103" y="913098"/>
                      <a:pt x="1241471" y="931884"/>
                    </a:cubicBezTo>
                    <a:cubicBezTo>
                      <a:pt x="1252010" y="948093"/>
                      <a:pt x="1263516" y="963874"/>
                      <a:pt x="1275668" y="979117"/>
                    </a:cubicBezTo>
                    <a:cubicBezTo>
                      <a:pt x="1287821" y="994253"/>
                      <a:pt x="1300726" y="1008960"/>
                      <a:pt x="1314276" y="1022916"/>
                    </a:cubicBezTo>
                    <a:cubicBezTo>
                      <a:pt x="1316427" y="1025170"/>
                      <a:pt x="1325891" y="1032040"/>
                      <a:pt x="1333741" y="1038374"/>
                    </a:cubicBezTo>
                    <a:cubicBezTo>
                      <a:pt x="1337720" y="999836"/>
                      <a:pt x="1341592" y="961405"/>
                      <a:pt x="1345571" y="922866"/>
                    </a:cubicBezTo>
                    <a:cubicBezTo>
                      <a:pt x="1351593" y="864791"/>
                      <a:pt x="1356540" y="806608"/>
                      <a:pt x="1361594" y="748532"/>
                    </a:cubicBezTo>
                    <a:cubicBezTo>
                      <a:pt x="1359873" y="747136"/>
                      <a:pt x="1358260" y="745741"/>
                      <a:pt x="1356647" y="744345"/>
                    </a:cubicBezTo>
                    <a:cubicBezTo>
                      <a:pt x="1353851" y="741984"/>
                      <a:pt x="1351378" y="739407"/>
                      <a:pt x="1349657" y="736509"/>
                    </a:cubicBezTo>
                    <a:cubicBezTo>
                      <a:pt x="1339548" y="719333"/>
                      <a:pt x="1329224" y="702372"/>
                      <a:pt x="1319116" y="685196"/>
                    </a:cubicBezTo>
                    <a:cubicBezTo>
                      <a:pt x="1312448" y="673602"/>
                      <a:pt x="1305888" y="662009"/>
                      <a:pt x="1299543" y="650200"/>
                    </a:cubicBezTo>
                    <a:cubicBezTo>
                      <a:pt x="1285670" y="623900"/>
                      <a:pt x="1272873" y="597385"/>
                      <a:pt x="1261473" y="570440"/>
                    </a:cubicBezTo>
                    <a:cubicBezTo>
                      <a:pt x="1253838" y="552298"/>
                      <a:pt x="1246955" y="533941"/>
                      <a:pt x="1240610" y="515477"/>
                    </a:cubicBezTo>
                    <a:cubicBezTo>
                      <a:pt x="1224801" y="469317"/>
                      <a:pt x="1212864" y="421977"/>
                      <a:pt x="1203831" y="373133"/>
                    </a:cubicBezTo>
                    <a:cubicBezTo>
                      <a:pt x="1203078" y="369268"/>
                      <a:pt x="1205552" y="365511"/>
                      <a:pt x="1209423" y="364760"/>
                    </a:cubicBezTo>
                    <a:cubicBezTo>
                      <a:pt x="1213295" y="364008"/>
                      <a:pt x="1217059" y="366477"/>
                      <a:pt x="1217811" y="370342"/>
                    </a:cubicBezTo>
                    <a:cubicBezTo>
                      <a:pt x="1228135" y="418112"/>
                      <a:pt x="1241793" y="464165"/>
                      <a:pt x="1258247" y="509251"/>
                    </a:cubicBezTo>
                    <a:cubicBezTo>
                      <a:pt x="1264914" y="527286"/>
                      <a:pt x="1271905" y="545213"/>
                      <a:pt x="1279325" y="563033"/>
                    </a:cubicBezTo>
                    <a:cubicBezTo>
                      <a:pt x="1290402" y="589548"/>
                      <a:pt x="1302231" y="615956"/>
                      <a:pt x="1315352" y="642042"/>
                    </a:cubicBezTo>
                    <a:cubicBezTo>
                      <a:pt x="1321266" y="653850"/>
                      <a:pt x="1327396" y="665444"/>
                      <a:pt x="1333741" y="677038"/>
                    </a:cubicBezTo>
                    <a:cubicBezTo>
                      <a:pt x="1343205" y="694535"/>
                      <a:pt x="1352883" y="711819"/>
                      <a:pt x="1362455" y="729316"/>
                    </a:cubicBezTo>
                    <a:cubicBezTo>
                      <a:pt x="1362670" y="729638"/>
                      <a:pt x="1363100" y="729853"/>
                      <a:pt x="1363315" y="730175"/>
                    </a:cubicBezTo>
                    <a:cubicBezTo>
                      <a:pt x="1365143" y="708813"/>
                      <a:pt x="1367401" y="687450"/>
                      <a:pt x="1369230" y="666195"/>
                    </a:cubicBezTo>
                    <a:cubicBezTo>
                      <a:pt x="1373531" y="616385"/>
                      <a:pt x="1378586" y="566790"/>
                      <a:pt x="1382995" y="517088"/>
                    </a:cubicBezTo>
                    <a:cubicBezTo>
                      <a:pt x="1382135" y="515799"/>
                      <a:pt x="1380091" y="515370"/>
                      <a:pt x="1380199" y="513653"/>
                    </a:cubicBezTo>
                    <a:cubicBezTo>
                      <a:pt x="1380951" y="506353"/>
                      <a:pt x="1378801" y="497443"/>
                      <a:pt x="1375682" y="487889"/>
                    </a:cubicBezTo>
                    <a:cubicBezTo>
                      <a:pt x="1368477" y="465560"/>
                      <a:pt x="1355357" y="440548"/>
                      <a:pt x="1350087" y="424875"/>
                    </a:cubicBezTo>
                    <a:cubicBezTo>
                      <a:pt x="1343850" y="406089"/>
                      <a:pt x="1337828" y="387195"/>
                      <a:pt x="1332558" y="368087"/>
                    </a:cubicBezTo>
                    <a:cubicBezTo>
                      <a:pt x="1329009" y="355420"/>
                      <a:pt x="1325783" y="342538"/>
                      <a:pt x="1322879" y="329657"/>
                    </a:cubicBezTo>
                    <a:cubicBezTo>
                      <a:pt x="1315459" y="297344"/>
                      <a:pt x="1309867" y="264710"/>
                      <a:pt x="1305780" y="231969"/>
                    </a:cubicBezTo>
                    <a:cubicBezTo>
                      <a:pt x="1305135" y="227997"/>
                      <a:pt x="1307931" y="224455"/>
                      <a:pt x="1311803" y="223811"/>
                    </a:cubicBezTo>
                    <a:cubicBezTo>
                      <a:pt x="1315674" y="223274"/>
                      <a:pt x="1319330" y="225957"/>
                      <a:pt x="1319868" y="229822"/>
                    </a:cubicBezTo>
                    <a:cubicBezTo>
                      <a:pt x="1324277" y="255478"/>
                      <a:pt x="1329977" y="280920"/>
                      <a:pt x="1336107" y="306254"/>
                    </a:cubicBezTo>
                    <a:cubicBezTo>
                      <a:pt x="1340839" y="325255"/>
                      <a:pt x="1346001" y="344149"/>
                      <a:pt x="1351162" y="362935"/>
                    </a:cubicBezTo>
                    <a:cubicBezTo>
                      <a:pt x="1356432" y="381828"/>
                      <a:pt x="1361594" y="400721"/>
                      <a:pt x="1367294" y="419508"/>
                    </a:cubicBezTo>
                    <a:cubicBezTo>
                      <a:pt x="1371273" y="433141"/>
                      <a:pt x="1380307" y="453967"/>
                      <a:pt x="1386866" y="473933"/>
                    </a:cubicBezTo>
                    <a:cubicBezTo>
                      <a:pt x="1392674" y="409524"/>
                      <a:pt x="1397836" y="345007"/>
                      <a:pt x="1404611" y="280598"/>
                    </a:cubicBezTo>
                    <a:cubicBezTo>
                      <a:pt x="1414289" y="189029"/>
                      <a:pt x="1425796" y="97461"/>
                      <a:pt x="1439884" y="6107"/>
                    </a:cubicBezTo>
                    <a:cubicBezTo>
                      <a:pt x="1440422" y="2135"/>
                      <a:pt x="1444078" y="-549"/>
                      <a:pt x="1447950" y="95"/>
                    </a:cubicBezTo>
                    <a:cubicBezTo>
                      <a:pt x="1451929" y="632"/>
                      <a:pt x="1454617" y="4282"/>
                      <a:pt x="1453972" y="8147"/>
                    </a:cubicBezTo>
                    <a:cubicBezTo>
                      <a:pt x="1440852" y="99501"/>
                      <a:pt x="1430636" y="190962"/>
                      <a:pt x="1421710" y="282316"/>
                    </a:cubicBezTo>
                    <a:cubicBezTo>
                      <a:pt x="1409020" y="410705"/>
                      <a:pt x="1399449" y="539202"/>
                      <a:pt x="1388372" y="667806"/>
                    </a:cubicBezTo>
                    <a:cubicBezTo>
                      <a:pt x="1386866" y="685303"/>
                      <a:pt x="1384823" y="702909"/>
                      <a:pt x="1383318" y="720406"/>
                    </a:cubicBezTo>
                    <a:lnTo>
                      <a:pt x="1397190" y="701728"/>
                    </a:lnTo>
                    <a:cubicBezTo>
                      <a:pt x="1405364" y="690241"/>
                      <a:pt x="1413537" y="678648"/>
                      <a:pt x="1421495" y="666947"/>
                    </a:cubicBezTo>
                    <a:cubicBezTo>
                      <a:pt x="1429453" y="655246"/>
                      <a:pt x="1437303" y="643545"/>
                      <a:pt x="1445046" y="631629"/>
                    </a:cubicBezTo>
                    <a:cubicBezTo>
                      <a:pt x="1459887" y="608978"/>
                      <a:pt x="1474728" y="585898"/>
                      <a:pt x="1489676" y="562711"/>
                    </a:cubicBezTo>
                    <a:cubicBezTo>
                      <a:pt x="1504409" y="539846"/>
                      <a:pt x="1519142" y="516873"/>
                      <a:pt x="1533338" y="493471"/>
                    </a:cubicBezTo>
                    <a:cubicBezTo>
                      <a:pt x="1552265" y="462232"/>
                      <a:pt x="1570332" y="430672"/>
                      <a:pt x="1586248" y="398360"/>
                    </a:cubicBezTo>
                    <a:cubicBezTo>
                      <a:pt x="1587969" y="394817"/>
                      <a:pt x="1592163" y="393314"/>
                      <a:pt x="1595712" y="394925"/>
                    </a:cubicBezTo>
                    <a:cubicBezTo>
                      <a:pt x="1599368" y="396642"/>
                      <a:pt x="1600874" y="400936"/>
                      <a:pt x="1599153" y="404479"/>
                    </a:cubicBezTo>
                    <a:cubicBezTo>
                      <a:pt x="1580441" y="445915"/>
                      <a:pt x="1558610" y="486708"/>
                      <a:pt x="1534951" y="526427"/>
                    </a:cubicBezTo>
                    <a:cubicBezTo>
                      <a:pt x="1525487" y="542207"/>
                      <a:pt x="1515809" y="557773"/>
                      <a:pt x="1505915" y="573231"/>
                    </a:cubicBezTo>
                    <a:cubicBezTo>
                      <a:pt x="1490967" y="596419"/>
                      <a:pt x="1475373" y="619069"/>
                      <a:pt x="1459994" y="641612"/>
                    </a:cubicBezTo>
                    <a:cubicBezTo>
                      <a:pt x="1451929" y="653421"/>
                      <a:pt x="1443648" y="665122"/>
                      <a:pt x="1435260" y="676608"/>
                    </a:cubicBezTo>
                    <a:cubicBezTo>
                      <a:pt x="1426764" y="688202"/>
                      <a:pt x="1418268" y="699581"/>
                      <a:pt x="1409450" y="710960"/>
                    </a:cubicBezTo>
                    <a:lnTo>
                      <a:pt x="1390200" y="734899"/>
                    </a:lnTo>
                    <a:cubicBezTo>
                      <a:pt x="1388802" y="736509"/>
                      <a:pt x="1384608" y="739622"/>
                      <a:pt x="1381920" y="742091"/>
                    </a:cubicBezTo>
                    <a:cubicBezTo>
                      <a:pt x="1381812" y="742950"/>
                      <a:pt x="1381489" y="743809"/>
                      <a:pt x="1380951" y="744560"/>
                    </a:cubicBezTo>
                    <a:cubicBezTo>
                      <a:pt x="1380951" y="744560"/>
                      <a:pt x="1380951" y="744560"/>
                      <a:pt x="1380951" y="744560"/>
                    </a:cubicBezTo>
                    <a:cubicBezTo>
                      <a:pt x="1380629" y="747673"/>
                      <a:pt x="1380307" y="750786"/>
                      <a:pt x="1380091" y="753899"/>
                    </a:cubicBezTo>
                    <a:cubicBezTo>
                      <a:pt x="1380091" y="754221"/>
                      <a:pt x="1380414" y="754543"/>
                      <a:pt x="1380307" y="754865"/>
                    </a:cubicBezTo>
                    <a:cubicBezTo>
                      <a:pt x="1380307" y="755080"/>
                      <a:pt x="1379984" y="754973"/>
                      <a:pt x="1379876" y="755188"/>
                    </a:cubicBezTo>
                    <a:cubicBezTo>
                      <a:pt x="1374607" y="811760"/>
                      <a:pt x="1369660" y="868226"/>
                      <a:pt x="1363530" y="924799"/>
                    </a:cubicBezTo>
                    <a:cubicBezTo>
                      <a:pt x="1359336" y="961941"/>
                      <a:pt x="1355357" y="999084"/>
                      <a:pt x="1351270" y="1036227"/>
                    </a:cubicBezTo>
                    <a:cubicBezTo>
                      <a:pt x="1352991" y="1034724"/>
                      <a:pt x="1355034" y="1033114"/>
                      <a:pt x="1355895" y="1031933"/>
                    </a:cubicBezTo>
                    <a:lnTo>
                      <a:pt x="1380091" y="1002734"/>
                    </a:lnTo>
                    <a:lnTo>
                      <a:pt x="1451714" y="915352"/>
                    </a:lnTo>
                    <a:cubicBezTo>
                      <a:pt x="1473007" y="888944"/>
                      <a:pt x="1498602" y="859745"/>
                      <a:pt x="1525057" y="829044"/>
                    </a:cubicBezTo>
                    <a:cubicBezTo>
                      <a:pt x="1549254" y="801133"/>
                      <a:pt x="1573988" y="772041"/>
                      <a:pt x="1596142" y="742198"/>
                    </a:cubicBezTo>
                    <a:cubicBezTo>
                      <a:pt x="1627329" y="699903"/>
                      <a:pt x="1653569" y="656319"/>
                      <a:pt x="1665076" y="612521"/>
                    </a:cubicBezTo>
                    <a:cubicBezTo>
                      <a:pt x="1665936" y="608656"/>
                      <a:pt x="1669808" y="606402"/>
                      <a:pt x="1673679" y="607368"/>
                    </a:cubicBezTo>
                    <a:cubicBezTo>
                      <a:pt x="1677443" y="608227"/>
                      <a:pt x="1679809" y="612091"/>
                      <a:pt x="1678841" y="615956"/>
                    </a:cubicBezTo>
                    <a:cubicBezTo>
                      <a:pt x="1668087" y="661794"/>
                      <a:pt x="1642385" y="708169"/>
                      <a:pt x="1610768" y="752719"/>
                    </a:cubicBezTo>
                    <a:cubicBezTo>
                      <a:pt x="1588829" y="783528"/>
                      <a:pt x="1564202" y="813478"/>
                      <a:pt x="1539683" y="841711"/>
                    </a:cubicBezTo>
                    <a:cubicBezTo>
                      <a:pt x="1513335" y="872198"/>
                      <a:pt x="1487095" y="900538"/>
                      <a:pt x="1465479" y="926624"/>
                    </a:cubicBezTo>
                    <a:cubicBezTo>
                      <a:pt x="1455801" y="938217"/>
                      <a:pt x="1446122" y="949811"/>
                      <a:pt x="1436228" y="961297"/>
                    </a:cubicBezTo>
                    <a:cubicBezTo>
                      <a:pt x="1421495" y="978366"/>
                      <a:pt x="1406654" y="995434"/>
                      <a:pt x="1391813" y="1012503"/>
                    </a:cubicBezTo>
                    <a:lnTo>
                      <a:pt x="1366971" y="1040950"/>
                    </a:lnTo>
                    <a:cubicBezTo>
                      <a:pt x="1365358" y="1042883"/>
                      <a:pt x="1359766" y="1045674"/>
                      <a:pt x="1356755" y="1048035"/>
                    </a:cubicBezTo>
                    <a:cubicBezTo>
                      <a:pt x="1357077" y="1049216"/>
                      <a:pt x="1357185" y="1050397"/>
                      <a:pt x="1356970" y="1051685"/>
                    </a:cubicBezTo>
                    <a:cubicBezTo>
                      <a:pt x="1356325" y="1055335"/>
                      <a:pt x="1352668" y="1057804"/>
                      <a:pt x="1349012" y="1057053"/>
                    </a:cubicBezTo>
                    <a:cubicBezTo>
                      <a:pt x="1349012" y="1057053"/>
                      <a:pt x="1349012" y="1057053"/>
                      <a:pt x="1348904" y="1057053"/>
                    </a:cubicBezTo>
                    <a:cubicBezTo>
                      <a:pt x="1346861" y="1075624"/>
                      <a:pt x="1344710" y="1094303"/>
                      <a:pt x="1342774" y="1112874"/>
                    </a:cubicBezTo>
                    <a:cubicBezTo>
                      <a:pt x="1340516" y="1134773"/>
                      <a:pt x="1338580" y="1156672"/>
                      <a:pt x="1336537" y="1178464"/>
                    </a:cubicBezTo>
                    <a:cubicBezTo>
                      <a:pt x="1346538" y="1176103"/>
                      <a:pt x="1365681" y="1169769"/>
                      <a:pt x="1368692" y="1168266"/>
                    </a:cubicBezTo>
                    <a:cubicBezTo>
                      <a:pt x="1383102" y="1160322"/>
                      <a:pt x="1397405" y="1152164"/>
                      <a:pt x="1411601" y="1143683"/>
                    </a:cubicBezTo>
                    <a:cubicBezTo>
                      <a:pt x="1425796" y="1135203"/>
                      <a:pt x="1439669" y="1126507"/>
                      <a:pt x="1453327" y="1117383"/>
                    </a:cubicBezTo>
                    <a:cubicBezTo>
                      <a:pt x="1478384" y="1100958"/>
                      <a:pt x="1503334" y="1082816"/>
                      <a:pt x="1527853" y="1063601"/>
                    </a:cubicBezTo>
                    <a:cubicBezTo>
                      <a:pt x="1551835" y="1044815"/>
                      <a:pt x="1575279" y="1024955"/>
                      <a:pt x="1597002" y="1003593"/>
                    </a:cubicBezTo>
                    <a:cubicBezTo>
                      <a:pt x="1626254" y="974716"/>
                      <a:pt x="1652601" y="943477"/>
                      <a:pt x="1673142" y="909233"/>
                    </a:cubicBezTo>
                    <a:cubicBezTo>
                      <a:pt x="1675185" y="905905"/>
                      <a:pt x="1679486" y="904724"/>
                      <a:pt x="1682928" y="906657"/>
                    </a:cubicBezTo>
                    <a:cubicBezTo>
                      <a:pt x="1686369" y="908696"/>
                      <a:pt x="1687445" y="912990"/>
                      <a:pt x="1685509" y="916426"/>
                    </a:cubicBezTo>
                    <a:cubicBezTo>
                      <a:pt x="1660236" y="961190"/>
                      <a:pt x="1626146" y="1001983"/>
                      <a:pt x="1587431" y="1038159"/>
                    </a:cubicBezTo>
                    <a:cubicBezTo>
                      <a:pt x="1572160" y="1052437"/>
                      <a:pt x="1556244" y="1066070"/>
                      <a:pt x="1539790" y="1078844"/>
                    </a:cubicBezTo>
                    <a:cubicBezTo>
                      <a:pt x="1514948" y="1098275"/>
                      <a:pt x="1488923" y="1115987"/>
                      <a:pt x="1463221" y="1132411"/>
                    </a:cubicBezTo>
                    <a:close/>
                    <a:moveTo>
                      <a:pt x="1355249" y="1051578"/>
                    </a:moveTo>
                    <a:cubicBezTo>
                      <a:pt x="1356002" y="1052222"/>
                      <a:pt x="1355787" y="1049860"/>
                      <a:pt x="1355787" y="1049216"/>
                    </a:cubicBezTo>
                    <a:lnTo>
                      <a:pt x="1355787" y="1049001"/>
                    </a:lnTo>
                    <a:cubicBezTo>
                      <a:pt x="1354711" y="1049968"/>
                      <a:pt x="1354282" y="1050934"/>
                      <a:pt x="1355249" y="1051578"/>
                    </a:cubicBezTo>
                    <a:close/>
                    <a:moveTo>
                      <a:pt x="2305377" y="1362031"/>
                    </a:moveTo>
                    <a:cubicBezTo>
                      <a:pt x="2279890" y="1366003"/>
                      <a:pt x="2254295" y="1369760"/>
                      <a:pt x="2228701" y="1373625"/>
                    </a:cubicBezTo>
                    <a:cubicBezTo>
                      <a:pt x="2229346" y="1374161"/>
                      <a:pt x="2229561" y="1374805"/>
                      <a:pt x="2230421" y="1375449"/>
                    </a:cubicBezTo>
                    <a:cubicBezTo>
                      <a:pt x="2236013" y="1379636"/>
                      <a:pt x="2244186" y="1383286"/>
                      <a:pt x="2253435" y="1386828"/>
                    </a:cubicBezTo>
                    <a:cubicBezTo>
                      <a:pt x="2271072" y="1393591"/>
                      <a:pt x="2292580" y="1399173"/>
                      <a:pt x="2309357" y="1403145"/>
                    </a:cubicBezTo>
                    <a:cubicBezTo>
                      <a:pt x="2338715" y="1410338"/>
                      <a:pt x="2370763" y="1418818"/>
                      <a:pt x="2403563" y="1427299"/>
                    </a:cubicBezTo>
                    <a:cubicBezTo>
                      <a:pt x="2424211" y="1432559"/>
                      <a:pt x="2445181" y="1437926"/>
                      <a:pt x="2466152" y="1442328"/>
                    </a:cubicBezTo>
                    <a:cubicBezTo>
                      <a:pt x="2502178" y="1450057"/>
                      <a:pt x="2537990" y="1455639"/>
                      <a:pt x="2571435" y="1455317"/>
                    </a:cubicBezTo>
                    <a:cubicBezTo>
                      <a:pt x="2575306" y="1455209"/>
                      <a:pt x="2578640" y="1458215"/>
                      <a:pt x="2578748" y="1462187"/>
                    </a:cubicBezTo>
                    <a:cubicBezTo>
                      <a:pt x="2578855" y="1466159"/>
                      <a:pt x="2575736" y="1469380"/>
                      <a:pt x="2571757" y="1469487"/>
                    </a:cubicBezTo>
                    <a:cubicBezTo>
                      <a:pt x="2537237" y="1471204"/>
                      <a:pt x="2500027" y="1467233"/>
                      <a:pt x="2462496" y="1460255"/>
                    </a:cubicBezTo>
                    <a:cubicBezTo>
                      <a:pt x="2441202" y="1456283"/>
                      <a:pt x="2419801" y="1451345"/>
                      <a:pt x="2398723" y="1445978"/>
                    </a:cubicBezTo>
                    <a:cubicBezTo>
                      <a:pt x="2365923" y="1437497"/>
                      <a:pt x="2334199" y="1427728"/>
                      <a:pt x="2305055" y="1419999"/>
                    </a:cubicBezTo>
                    <a:cubicBezTo>
                      <a:pt x="2284622" y="1414310"/>
                      <a:pt x="2257521" y="1406151"/>
                      <a:pt x="2238379" y="1396705"/>
                    </a:cubicBezTo>
                    <a:cubicBezTo>
                      <a:pt x="2225367" y="1390371"/>
                      <a:pt x="2216656" y="1383071"/>
                      <a:pt x="2213322" y="1375986"/>
                    </a:cubicBezTo>
                    <a:cubicBezTo>
                      <a:pt x="2177618" y="1381461"/>
                      <a:pt x="2141914" y="1387043"/>
                      <a:pt x="2106211" y="1392196"/>
                    </a:cubicBezTo>
                    <a:cubicBezTo>
                      <a:pt x="2077927" y="1396275"/>
                      <a:pt x="2049537" y="1400140"/>
                      <a:pt x="2021253" y="1404111"/>
                    </a:cubicBezTo>
                    <a:cubicBezTo>
                      <a:pt x="2024049" y="1405614"/>
                      <a:pt x="2026200" y="1406795"/>
                      <a:pt x="2026630" y="1407010"/>
                    </a:cubicBezTo>
                    <a:lnTo>
                      <a:pt x="2098145" y="1446729"/>
                    </a:lnTo>
                    <a:cubicBezTo>
                      <a:pt x="2138473" y="1468736"/>
                      <a:pt x="2178156" y="1488488"/>
                      <a:pt x="2218699" y="1505878"/>
                    </a:cubicBezTo>
                    <a:cubicBezTo>
                      <a:pt x="2259135" y="1523269"/>
                      <a:pt x="2300431" y="1538405"/>
                      <a:pt x="2345060" y="1549355"/>
                    </a:cubicBezTo>
                    <a:cubicBezTo>
                      <a:pt x="2360331" y="1553112"/>
                      <a:pt x="2378613" y="1560519"/>
                      <a:pt x="2396680" y="1564813"/>
                    </a:cubicBezTo>
                    <a:cubicBezTo>
                      <a:pt x="2408080" y="1567497"/>
                      <a:pt x="2419264" y="1569107"/>
                      <a:pt x="2429373" y="1567282"/>
                    </a:cubicBezTo>
                    <a:cubicBezTo>
                      <a:pt x="2433244" y="1566530"/>
                      <a:pt x="2437008" y="1568999"/>
                      <a:pt x="2437761" y="1572864"/>
                    </a:cubicBezTo>
                    <a:cubicBezTo>
                      <a:pt x="2438513" y="1576728"/>
                      <a:pt x="2435933" y="1580486"/>
                      <a:pt x="2432061" y="1581237"/>
                    </a:cubicBezTo>
                    <a:cubicBezTo>
                      <a:pt x="2422920" y="1583169"/>
                      <a:pt x="2412919" y="1582955"/>
                      <a:pt x="2402703" y="1581452"/>
                    </a:cubicBezTo>
                    <a:cubicBezTo>
                      <a:pt x="2381517" y="1578446"/>
                      <a:pt x="2359148" y="1569858"/>
                      <a:pt x="2341189" y="1565886"/>
                    </a:cubicBezTo>
                    <a:cubicBezTo>
                      <a:pt x="2295269" y="1555366"/>
                      <a:pt x="2252467" y="1541411"/>
                      <a:pt x="2211064" y="1523698"/>
                    </a:cubicBezTo>
                    <a:cubicBezTo>
                      <a:pt x="2169875" y="1505986"/>
                      <a:pt x="2130193" y="1484731"/>
                      <a:pt x="2089757" y="1461758"/>
                    </a:cubicBezTo>
                    <a:lnTo>
                      <a:pt x="2019102" y="1419999"/>
                    </a:lnTo>
                    <a:cubicBezTo>
                      <a:pt x="2018027" y="1419462"/>
                      <a:pt x="2007273" y="1413129"/>
                      <a:pt x="1997594" y="1407439"/>
                    </a:cubicBezTo>
                    <a:cubicBezTo>
                      <a:pt x="1934144" y="1416349"/>
                      <a:pt x="1870588" y="1425366"/>
                      <a:pt x="1807031" y="1434276"/>
                    </a:cubicBezTo>
                    <a:cubicBezTo>
                      <a:pt x="1802299" y="1434921"/>
                      <a:pt x="1797674" y="1435672"/>
                      <a:pt x="1792943" y="1436316"/>
                    </a:cubicBezTo>
                    <a:lnTo>
                      <a:pt x="1822194" y="1457034"/>
                    </a:lnTo>
                    <a:cubicBezTo>
                      <a:pt x="1834776" y="1465515"/>
                      <a:pt x="1847681" y="1473351"/>
                      <a:pt x="1860909" y="1480866"/>
                    </a:cubicBezTo>
                    <a:cubicBezTo>
                      <a:pt x="1880589" y="1492138"/>
                      <a:pt x="1900914" y="1502658"/>
                      <a:pt x="1921347" y="1512749"/>
                    </a:cubicBezTo>
                    <a:cubicBezTo>
                      <a:pt x="1950706" y="1527563"/>
                      <a:pt x="1980172" y="1541840"/>
                      <a:pt x="2009638" y="1555903"/>
                    </a:cubicBezTo>
                    <a:cubicBezTo>
                      <a:pt x="2039213" y="1569965"/>
                      <a:pt x="2068786" y="1583492"/>
                      <a:pt x="2099006" y="1595944"/>
                    </a:cubicBezTo>
                    <a:cubicBezTo>
                      <a:pt x="2139011" y="1612261"/>
                      <a:pt x="2179769" y="1626646"/>
                      <a:pt x="2222355" y="1637595"/>
                    </a:cubicBezTo>
                    <a:cubicBezTo>
                      <a:pt x="2226227" y="1638454"/>
                      <a:pt x="2228593" y="1642319"/>
                      <a:pt x="2227625" y="1646183"/>
                    </a:cubicBezTo>
                    <a:cubicBezTo>
                      <a:pt x="2226765" y="1649940"/>
                      <a:pt x="2222893" y="1652302"/>
                      <a:pt x="2219022" y="1651443"/>
                    </a:cubicBezTo>
                    <a:cubicBezTo>
                      <a:pt x="2175467" y="1641567"/>
                      <a:pt x="2133419" y="1628256"/>
                      <a:pt x="2092445" y="1612476"/>
                    </a:cubicBezTo>
                    <a:cubicBezTo>
                      <a:pt x="2061581" y="1600667"/>
                      <a:pt x="2031254" y="1587463"/>
                      <a:pt x="2001358" y="1573293"/>
                    </a:cubicBezTo>
                    <a:cubicBezTo>
                      <a:pt x="1971676" y="1559231"/>
                      <a:pt x="1942425" y="1544094"/>
                      <a:pt x="1913066" y="1528958"/>
                    </a:cubicBezTo>
                    <a:cubicBezTo>
                      <a:pt x="1895967" y="1520048"/>
                      <a:pt x="1878976" y="1510924"/>
                      <a:pt x="1862307" y="1501155"/>
                    </a:cubicBezTo>
                    <a:cubicBezTo>
                      <a:pt x="1845638" y="1491279"/>
                      <a:pt x="1829292" y="1480866"/>
                      <a:pt x="1813483" y="1469702"/>
                    </a:cubicBezTo>
                    <a:lnTo>
                      <a:pt x="1781866" y="1445763"/>
                    </a:lnTo>
                    <a:cubicBezTo>
                      <a:pt x="1779607" y="1444153"/>
                      <a:pt x="1774230" y="1442972"/>
                      <a:pt x="1771112" y="1441791"/>
                    </a:cubicBezTo>
                    <a:cubicBezTo>
                      <a:pt x="1769606" y="1441254"/>
                      <a:pt x="1769283" y="1440503"/>
                      <a:pt x="1768208" y="1439859"/>
                    </a:cubicBezTo>
                    <a:cubicBezTo>
                      <a:pt x="1738419" y="1444045"/>
                      <a:pt x="1708523" y="1448232"/>
                      <a:pt x="1678841" y="1452633"/>
                    </a:cubicBezTo>
                    <a:cubicBezTo>
                      <a:pt x="1637008" y="1458752"/>
                      <a:pt x="1595067" y="1465193"/>
                      <a:pt x="1553340" y="1471849"/>
                    </a:cubicBezTo>
                    <a:cubicBezTo>
                      <a:pt x="1558933" y="1476035"/>
                      <a:pt x="1564525" y="1480222"/>
                      <a:pt x="1570332" y="1484194"/>
                    </a:cubicBezTo>
                    <a:cubicBezTo>
                      <a:pt x="1576354" y="1488488"/>
                      <a:pt x="1582592" y="1492567"/>
                      <a:pt x="1588829" y="1496539"/>
                    </a:cubicBezTo>
                    <a:cubicBezTo>
                      <a:pt x="1606466" y="1507703"/>
                      <a:pt x="1624103" y="1518867"/>
                      <a:pt x="1641847" y="1530032"/>
                    </a:cubicBezTo>
                    <a:cubicBezTo>
                      <a:pt x="1659484" y="1541089"/>
                      <a:pt x="1677228" y="1552038"/>
                      <a:pt x="1695188" y="1562773"/>
                    </a:cubicBezTo>
                    <a:cubicBezTo>
                      <a:pt x="1726482" y="1581774"/>
                      <a:pt x="1759820" y="1601204"/>
                      <a:pt x="1794126" y="1620205"/>
                    </a:cubicBezTo>
                    <a:cubicBezTo>
                      <a:pt x="1827141" y="1638347"/>
                      <a:pt x="1861231" y="1655952"/>
                      <a:pt x="1895967" y="1671196"/>
                    </a:cubicBezTo>
                    <a:cubicBezTo>
                      <a:pt x="1943070" y="1692021"/>
                      <a:pt x="1991249" y="1708768"/>
                      <a:pt x="2039642" y="1717248"/>
                    </a:cubicBezTo>
                    <a:cubicBezTo>
                      <a:pt x="2043514" y="1717892"/>
                      <a:pt x="2046095" y="1721542"/>
                      <a:pt x="2045450" y="1725407"/>
                    </a:cubicBezTo>
                    <a:cubicBezTo>
                      <a:pt x="2044804" y="1729379"/>
                      <a:pt x="2041148" y="1731955"/>
                      <a:pt x="2037277" y="1731311"/>
                    </a:cubicBezTo>
                    <a:cubicBezTo>
                      <a:pt x="1987593" y="1723796"/>
                      <a:pt x="1937586" y="1708124"/>
                      <a:pt x="1888869" y="1687727"/>
                    </a:cubicBezTo>
                    <a:cubicBezTo>
                      <a:pt x="1853273" y="1672806"/>
                      <a:pt x="1818322" y="1655523"/>
                      <a:pt x="1784769" y="1637058"/>
                    </a:cubicBezTo>
                    <a:cubicBezTo>
                      <a:pt x="1750141" y="1618058"/>
                      <a:pt x="1717018" y="1597662"/>
                      <a:pt x="1685724" y="1578124"/>
                    </a:cubicBezTo>
                    <a:cubicBezTo>
                      <a:pt x="1671421" y="1569214"/>
                      <a:pt x="1657333" y="1560197"/>
                      <a:pt x="1643245" y="1551072"/>
                    </a:cubicBezTo>
                    <a:cubicBezTo>
                      <a:pt x="1622167" y="1537332"/>
                      <a:pt x="1601304" y="1523376"/>
                      <a:pt x="1580333" y="1509421"/>
                    </a:cubicBezTo>
                    <a:cubicBezTo>
                      <a:pt x="1573988" y="1505127"/>
                      <a:pt x="1567751" y="1500833"/>
                      <a:pt x="1561621" y="1496324"/>
                    </a:cubicBezTo>
                    <a:cubicBezTo>
                      <a:pt x="1555599" y="1491816"/>
                      <a:pt x="1549576" y="1487199"/>
                      <a:pt x="1543554" y="1482476"/>
                    </a:cubicBezTo>
                    <a:cubicBezTo>
                      <a:pt x="1543554" y="1482476"/>
                      <a:pt x="1543339" y="1482261"/>
                      <a:pt x="1543339" y="1482261"/>
                    </a:cubicBezTo>
                    <a:cubicBezTo>
                      <a:pt x="1540973" y="1484194"/>
                      <a:pt x="1537854" y="1485589"/>
                      <a:pt x="1535059" y="1483764"/>
                    </a:cubicBezTo>
                    <a:cubicBezTo>
                      <a:pt x="1532693" y="1482154"/>
                      <a:pt x="1533230" y="1479148"/>
                      <a:pt x="1533660" y="1476465"/>
                    </a:cubicBezTo>
                    <a:cubicBezTo>
                      <a:pt x="1518605" y="1480329"/>
                      <a:pt x="1497742" y="1485911"/>
                      <a:pt x="1482686" y="1488380"/>
                    </a:cubicBezTo>
                    <a:cubicBezTo>
                      <a:pt x="1476233" y="1489454"/>
                      <a:pt x="1470749" y="1489991"/>
                      <a:pt x="1467092" y="1489669"/>
                    </a:cubicBezTo>
                    <a:cubicBezTo>
                      <a:pt x="1464081" y="1489454"/>
                      <a:pt x="1461930" y="1488595"/>
                      <a:pt x="1460532" y="1487736"/>
                    </a:cubicBezTo>
                    <a:cubicBezTo>
                      <a:pt x="1457306" y="1485589"/>
                      <a:pt x="1456446" y="1481403"/>
                      <a:pt x="1458489" y="1478289"/>
                    </a:cubicBezTo>
                    <a:cubicBezTo>
                      <a:pt x="1460425" y="1475284"/>
                      <a:pt x="1464296" y="1474318"/>
                      <a:pt x="1467307" y="1475928"/>
                    </a:cubicBezTo>
                    <a:cubicBezTo>
                      <a:pt x="1466877" y="1477216"/>
                      <a:pt x="1470856" y="1476035"/>
                      <a:pt x="1473867" y="1475713"/>
                    </a:cubicBezTo>
                    <a:cubicBezTo>
                      <a:pt x="1480105" y="1474962"/>
                      <a:pt x="1488385" y="1473244"/>
                      <a:pt x="1497096" y="1471097"/>
                    </a:cubicBezTo>
                    <a:cubicBezTo>
                      <a:pt x="1506237" y="1468950"/>
                      <a:pt x="1515594" y="1466481"/>
                      <a:pt x="1524089" y="1464119"/>
                    </a:cubicBezTo>
                    <a:cubicBezTo>
                      <a:pt x="1523982" y="1462724"/>
                      <a:pt x="1524412" y="1461651"/>
                      <a:pt x="1524520" y="1461436"/>
                    </a:cubicBezTo>
                    <a:cubicBezTo>
                      <a:pt x="1525272" y="1459181"/>
                      <a:pt x="1527638" y="1455639"/>
                      <a:pt x="1533123" y="1457356"/>
                    </a:cubicBezTo>
                    <a:cubicBezTo>
                      <a:pt x="1533553" y="1457464"/>
                      <a:pt x="1534413" y="1457786"/>
                      <a:pt x="1535488" y="1458537"/>
                    </a:cubicBezTo>
                    <a:cubicBezTo>
                      <a:pt x="1535919" y="1458859"/>
                      <a:pt x="1537102" y="1459718"/>
                      <a:pt x="1537962" y="1460362"/>
                    </a:cubicBezTo>
                    <a:cubicBezTo>
                      <a:pt x="1540113" y="1459826"/>
                      <a:pt x="1541726" y="1459396"/>
                      <a:pt x="1543339" y="1458967"/>
                    </a:cubicBezTo>
                    <a:cubicBezTo>
                      <a:pt x="1563234" y="1429016"/>
                      <a:pt x="1582914" y="1399388"/>
                      <a:pt x="1603455" y="1371048"/>
                    </a:cubicBezTo>
                    <a:cubicBezTo>
                      <a:pt x="1619801" y="1348505"/>
                      <a:pt x="1636578" y="1326391"/>
                      <a:pt x="1654322" y="1304921"/>
                    </a:cubicBezTo>
                    <a:cubicBezTo>
                      <a:pt x="1668947" y="1287101"/>
                      <a:pt x="1684218" y="1269711"/>
                      <a:pt x="1700242" y="1252642"/>
                    </a:cubicBezTo>
                    <a:cubicBezTo>
                      <a:pt x="1715943" y="1236003"/>
                      <a:pt x="1732504" y="1219793"/>
                      <a:pt x="1749818" y="1203691"/>
                    </a:cubicBezTo>
                    <a:cubicBezTo>
                      <a:pt x="1761218" y="1193278"/>
                      <a:pt x="1772617" y="1182973"/>
                      <a:pt x="1784124" y="1172667"/>
                    </a:cubicBezTo>
                    <a:cubicBezTo>
                      <a:pt x="1801331" y="1157424"/>
                      <a:pt x="1818860" y="1142288"/>
                      <a:pt x="1836389" y="1127366"/>
                    </a:cubicBezTo>
                    <a:lnTo>
                      <a:pt x="1865103" y="1103642"/>
                    </a:lnTo>
                    <a:cubicBezTo>
                      <a:pt x="1867254" y="1102032"/>
                      <a:pt x="1871018" y="1098060"/>
                      <a:pt x="1873706" y="1095698"/>
                    </a:cubicBezTo>
                    <a:cubicBezTo>
                      <a:pt x="1875535" y="1093981"/>
                      <a:pt x="1877255" y="1092907"/>
                      <a:pt x="1878223" y="1092585"/>
                    </a:cubicBezTo>
                    <a:cubicBezTo>
                      <a:pt x="1881449" y="1091404"/>
                      <a:pt x="1883815" y="1092263"/>
                      <a:pt x="1885321" y="1093444"/>
                    </a:cubicBezTo>
                    <a:cubicBezTo>
                      <a:pt x="1886611" y="1094410"/>
                      <a:pt x="1889300" y="1096879"/>
                      <a:pt x="1887794" y="1101924"/>
                    </a:cubicBezTo>
                    <a:cubicBezTo>
                      <a:pt x="1887041" y="1104715"/>
                      <a:pt x="1884676" y="1106540"/>
                      <a:pt x="1881879" y="1106862"/>
                    </a:cubicBezTo>
                    <a:cubicBezTo>
                      <a:pt x="1879299" y="1109439"/>
                      <a:pt x="1875965" y="1113089"/>
                      <a:pt x="1874029" y="1114699"/>
                    </a:cubicBezTo>
                    <a:lnTo>
                      <a:pt x="1846498" y="1138745"/>
                    </a:lnTo>
                    <a:cubicBezTo>
                      <a:pt x="1832195" y="1151627"/>
                      <a:pt x="1818107" y="1164509"/>
                      <a:pt x="1804019" y="1177498"/>
                    </a:cubicBezTo>
                    <a:cubicBezTo>
                      <a:pt x="1789932" y="1190487"/>
                      <a:pt x="1776059" y="1203584"/>
                      <a:pt x="1762186" y="1216788"/>
                    </a:cubicBezTo>
                    <a:cubicBezTo>
                      <a:pt x="1736806" y="1241049"/>
                      <a:pt x="1713577" y="1265954"/>
                      <a:pt x="1691316" y="1291180"/>
                    </a:cubicBezTo>
                    <a:cubicBezTo>
                      <a:pt x="1676153" y="1308464"/>
                      <a:pt x="1661527" y="1325854"/>
                      <a:pt x="1647224" y="1343674"/>
                    </a:cubicBezTo>
                    <a:cubicBezTo>
                      <a:pt x="1618510" y="1379314"/>
                      <a:pt x="1591733" y="1416886"/>
                      <a:pt x="1564848" y="1455102"/>
                    </a:cubicBezTo>
                    <a:cubicBezTo>
                      <a:pt x="1601949" y="1448769"/>
                      <a:pt x="1639158" y="1442650"/>
                      <a:pt x="1676368" y="1436746"/>
                    </a:cubicBezTo>
                    <a:cubicBezTo>
                      <a:pt x="1714545" y="1430841"/>
                      <a:pt x="1752722" y="1424937"/>
                      <a:pt x="1790899" y="1419248"/>
                    </a:cubicBezTo>
                    <a:cubicBezTo>
                      <a:pt x="1790254" y="1417101"/>
                      <a:pt x="1788641" y="1415061"/>
                      <a:pt x="1790146" y="1413129"/>
                    </a:cubicBezTo>
                    <a:cubicBezTo>
                      <a:pt x="1823162" y="1369653"/>
                      <a:pt x="1858650" y="1328216"/>
                      <a:pt x="1896505" y="1288926"/>
                    </a:cubicBezTo>
                    <a:cubicBezTo>
                      <a:pt x="1911561" y="1273146"/>
                      <a:pt x="1927047" y="1257795"/>
                      <a:pt x="1942855" y="1242766"/>
                    </a:cubicBezTo>
                    <a:cubicBezTo>
                      <a:pt x="1966514" y="1220330"/>
                      <a:pt x="1991141" y="1198753"/>
                      <a:pt x="2015984" y="1177498"/>
                    </a:cubicBezTo>
                    <a:cubicBezTo>
                      <a:pt x="2029103" y="1166441"/>
                      <a:pt x="2042439" y="1155599"/>
                      <a:pt x="2056096" y="1145079"/>
                    </a:cubicBezTo>
                    <a:cubicBezTo>
                      <a:pt x="2069647" y="1134558"/>
                      <a:pt x="2083519" y="1124360"/>
                      <a:pt x="2097715" y="1114592"/>
                    </a:cubicBezTo>
                    <a:cubicBezTo>
                      <a:pt x="2102984" y="1110834"/>
                      <a:pt x="2108361" y="1107077"/>
                      <a:pt x="2113846" y="1103535"/>
                    </a:cubicBezTo>
                    <a:cubicBezTo>
                      <a:pt x="2119331" y="1099885"/>
                      <a:pt x="2124815" y="1096235"/>
                      <a:pt x="2130408" y="1092800"/>
                    </a:cubicBezTo>
                    <a:cubicBezTo>
                      <a:pt x="2131591" y="1092048"/>
                      <a:pt x="2139011" y="1089687"/>
                      <a:pt x="2142452" y="1087432"/>
                    </a:cubicBezTo>
                    <a:cubicBezTo>
                      <a:pt x="2142560" y="1086896"/>
                      <a:pt x="2142667" y="1086251"/>
                      <a:pt x="2142883" y="1085822"/>
                    </a:cubicBezTo>
                    <a:cubicBezTo>
                      <a:pt x="2142775" y="1086359"/>
                      <a:pt x="2142667" y="1086896"/>
                      <a:pt x="2142667" y="1087110"/>
                    </a:cubicBezTo>
                    <a:cubicBezTo>
                      <a:pt x="2142560" y="1087218"/>
                      <a:pt x="2142667" y="1087218"/>
                      <a:pt x="2142560" y="1087325"/>
                    </a:cubicBezTo>
                    <a:lnTo>
                      <a:pt x="2142667" y="1087110"/>
                    </a:lnTo>
                    <a:cubicBezTo>
                      <a:pt x="2142667" y="1087110"/>
                      <a:pt x="2142667" y="1087110"/>
                      <a:pt x="2142667" y="1087110"/>
                    </a:cubicBezTo>
                    <a:cubicBezTo>
                      <a:pt x="2143743" y="1086251"/>
                      <a:pt x="2144388" y="1085393"/>
                      <a:pt x="2143850" y="1084641"/>
                    </a:cubicBezTo>
                    <a:cubicBezTo>
                      <a:pt x="2143743" y="1084534"/>
                      <a:pt x="2143635" y="1084534"/>
                      <a:pt x="2143527" y="1084534"/>
                    </a:cubicBezTo>
                    <a:cubicBezTo>
                      <a:pt x="2143743" y="1084212"/>
                      <a:pt x="2143850" y="1083997"/>
                      <a:pt x="2144065" y="1083782"/>
                    </a:cubicBezTo>
                    <a:cubicBezTo>
                      <a:pt x="2146539" y="1080991"/>
                      <a:pt x="2150948" y="1080669"/>
                      <a:pt x="2153744" y="1083138"/>
                    </a:cubicBezTo>
                    <a:cubicBezTo>
                      <a:pt x="2155895" y="1084963"/>
                      <a:pt x="2158261" y="1090009"/>
                      <a:pt x="2152991" y="1094839"/>
                    </a:cubicBezTo>
                    <a:cubicBezTo>
                      <a:pt x="2149873" y="1097845"/>
                      <a:pt x="2139979" y="1103535"/>
                      <a:pt x="2138150" y="1104715"/>
                    </a:cubicBezTo>
                    <a:lnTo>
                      <a:pt x="2106641" y="1127044"/>
                    </a:lnTo>
                    <a:cubicBezTo>
                      <a:pt x="2093091" y="1137135"/>
                      <a:pt x="2079756" y="1147548"/>
                      <a:pt x="2066528" y="1158283"/>
                    </a:cubicBezTo>
                    <a:cubicBezTo>
                      <a:pt x="2053408" y="1168910"/>
                      <a:pt x="2040503" y="1179860"/>
                      <a:pt x="2027813" y="1191131"/>
                    </a:cubicBezTo>
                    <a:cubicBezTo>
                      <a:pt x="2003401" y="1212494"/>
                      <a:pt x="1979635" y="1234500"/>
                      <a:pt x="1956191" y="1256721"/>
                    </a:cubicBezTo>
                    <a:cubicBezTo>
                      <a:pt x="1940490" y="1271643"/>
                      <a:pt x="1925004" y="1286672"/>
                      <a:pt x="1909840" y="1301915"/>
                    </a:cubicBezTo>
                    <a:cubicBezTo>
                      <a:pt x="1873168" y="1338629"/>
                      <a:pt x="1838433" y="1376845"/>
                      <a:pt x="1805740" y="1416993"/>
                    </a:cubicBezTo>
                    <a:cubicBezTo>
                      <a:pt x="1863598" y="1408620"/>
                      <a:pt x="1921455" y="1399925"/>
                      <a:pt x="1979312" y="1391337"/>
                    </a:cubicBezTo>
                    <a:cubicBezTo>
                      <a:pt x="1979527" y="1390156"/>
                      <a:pt x="1979849" y="1388868"/>
                      <a:pt x="1979957" y="1388761"/>
                    </a:cubicBezTo>
                    <a:cubicBezTo>
                      <a:pt x="1982000" y="1385540"/>
                      <a:pt x="1986195" y="1384681"/>
                      <a:pt x="1989421" y="1386721"/>
                    </a:cubicBezTo>
                    <a:lnTo>
                      <a:pt x="1989636" y="1386828"/>
                    </a:lnTo>
                    <a:cubicBezTo>
                      <a:pt x="1991034" y="1384681"/>
                      <a:pt x="1991572" y="1385862"/>
                      <a:pt x="1991679" y="1388116"/>
                    </a:cubicBezTo>
                    <a:lnTo>
                      <a:pt x="1990604" y="1387687"/>
                    </a:lnTo>
                    <a:cubicBezTo>
                      <a:pt x="1991034" y="1388116"/>
                      <a:pt x="1991464" y="1388761"/>
                      <a:pt x="1991787" y="1389405"/>
                    </a:cubicBezTo>
                    <a:lnTo>
                      <a:pt x="1991679" y="1388116"/>
                    </a:lnTo>
                    <a:cubicBezTo>
                      <a:pt x="1992109" y="1388331"/>
                      <a:pt x="1992432" y="1388438"/>
                      <a:pt x="1992755" y="1388653"/>
                    </a:cubicBezTo>
                    <a:cubicBezTo>
                      <a:pt x="1992970" y="1388761"/>
                      <a:pt x="1993400" y="1389083"/>
                      <a:pt x="1993722" y="1389190"/>
                    </a:cubicBezTo>
                    <a:cubicBezTo>
                      <a:pt x="2050181" y="1380817"/>
                      <a:pt x="2106641" y="1372658"/>
                      <a:pt x="2162993" y="1364178"/>
                    </a:cubicBezTo>
                    <a:cubicBezTo>
                      <a:pt x="2179447" y="1361709"/>
                      <a:pt x="2195793" y="1359132"/>
                      <a:pt x="2212247" y="1356663"/>
                    </a:cubicBezTo>
                    <a:cubicBezTo>
                      <a:pt x="2212677" y="1355805"/>
                      <a:pt x="2211709" y="1354624"/>
                      <a:pt x="2212569" y="1353980"/>
                    </a:cubicBezTo>
                    <a:cubicBezTo>
                      <a:pt x="2246015" y="1327464"/>
                      <a:pt x="2281826" y="1302559"/>
                      <a:pt x="2318820" y="1279479"/>
                    </a:cubicBezTo>
                    <a:cubicBezTo>
                      <a:pt x="2333553" y="1270247"/>
                      <a:pt x="2348394" y="1261445"/>
                      <a:pt x="2363450" y="1252964"/>
                    </a:cubicBezTo>
                    <a:cubicBezTo>
                      <a:pt x="2386141" y="1240082"/>
                      <a:pt x="2409262" y="1228059"/>
                      <a:pt x="2431954" y="1216358"/>
                    </a:cubicBezTo>
                    <a:cubicBezTo>
                      <a:pt x="2444106" y="1210132"/>
                      <a:pt x="2456258" y="1204121"/>
                      <a:pt x="2468518" y="1198324"/>
                    </a:cubicBezTo>
                    <a:cubicBezTo>
                      <a:pt x="2480885" y="1192419"/>
                      <a:pt x="2493252" y="1186837"/>
                      <a:pt x="2505835" y="1181577"/>
                    </a:cubicBezTo>
                    <a:lnTo>
                      <a:pt x="2533043" y="1170306"/>
                    </a:lnTo>
                    <a:cubicBezTo>
                      <a:pt x="2534871" y="1169554"/>
                      <a:pt x="2539710" y="1168803"/>
                      <a:pt x="2542936" y="1167944"/>
                    </a:cubicBezTo>
                    <a:cubicBezTo>
                      <a:pt x="2543582" y="1167085"/>
                      <a:pt x="2544442" y="1166334"/>
                      <a:pt x="2545410" y="1165904"/>
                    </a:cubicBezTo>
                    <a:cubicBezTo>
                      <a:pt x="2544980" y="1166334"/>
                      <a:pt x="2544549" y="1167193"/>
                      <a:pt x="2544334" y="1167300"/>
                    </a:cubicBezTo>
                    <a:cubicBezTo>
                      <a:pt x="2544227" y="1167407"/>
                      <a:pt x="2544227" y="1167515"/>
                      <a:pt x="2544119" y="1167622"/>
                    </a:cubicBezTo>
                    <a:cubicBezTo>
                      <a:pt x="2545625" y="1167193"/>
                      <a:pt x="2546485" y="1166656"/>
                      <a:pt x="2546270" y="1165904"/>
                    </a:cubicBezTo>
                    <a:cubicBezTo>
                      <a:pt x="2546163" y="1165797"/>
                      <a:pt x="2546055" y="1165690"/>
                      <a:pt x="2545947" y="1165690"/>
                    </a:cubicBezTo>
                    <a:cubicBezTo>
                      <a:pt x="2546485" y="1165475"/>
                      <a:pt x="2546916" y="1165368"/>
                      <a:pt x="2547453" y="1165260"/>
                    </a:cubicBezTo>
                    <a:cubicBezTo>
                      <a:pt x="2551540" y="1164616"/>
                      <a:pt x="2553475" y="1166441"/>
                      <a:pt x="2553798" y="1166763"/>
                    </a:cubicBezTo>
                    <a:cubicBezTo>
                      <a:pt x="2555304" y="1167837"/>
                      <a:pt x="2555841" y="1169340"/>
                      <a:pt x="2556164" y="1170842"/>
                    </a:cubicBezTo>
                    <a:cubicBezTo>
                      <a:pt x="2556486" y="1172345"/>
                      <a:pt x="2556379" y="1174492"/>
                      <a:pt x="2554443" y="1176639"/>
                    </a:cubicBezTo>
                    <a:cubicBezTo>
                      <a:pt x="2554121" y="1177069"/>
                      <a:pt x="2553260" y="1177820"/>
                      <a:pt x="2551540" y="1178571"/>
                    </a:cubicBezTo>
                    <a:cubicBezTo>
                      <a:pt x="2549496" y="1179538"/>
                      <a:pt x="2541646" y="1182007"/>
                      <a:pt x="2538635" y="1183402"/>
                    </a:cubicBezTo>
                    <a:lnTo>
                      <a:pt x="2512072" y="1195640"/>
                    </a:lnTo>
                    <a:cubicBezTo>
                      <a:pt x="2502393" y="1200149"/>
                      <a:pt x="2492715" y="1204872"/>
                      <a:pt x="2483143" y="1209703"/>
                    </a:cubicBezTo>
                    <a:cubicBezTo>
                      <a:pt x="2468733" y="1217002"/>
                      <a:pt x="2454537" y="1224517"/>
                      <a:pt x="2440342" y="1232246"/>
                    </a:cubicBezTo>
                    <a:cubicBezTo>
                      <a:pt x="2417973" y="1244269"/>
                      <a:pt x="2395497" y="1256936"/>
                      <a:pt x="2373021" y="1269711"/>
                    </a:cubicBezTo>
                    <a:cubicBezTo>
                      <a:pt x="2350760" y="1282378"/>
                      <a:pt x="2328391" y="1295152"/>
                      <a:pt x="2306560" y="1308571"/>
                    </a:cubicBezTo>
                    <a:cubicBezTo>
                      <a:pt x="2283869" y="1322526"/>
                      <a:pt x="2262253" y="1337340"/>
                      <a:pt x="2240745" y="1352369"/>
                    </a:cubicBezTo>
                    <a:cubicBezTo>
                      <a:pt x="2294408" y="1344318"/>
                      <a:pt x="2348179" y="1336267"/>
                      <a:pt x="2401734" y="1327787"/>
                    </a:cubicBezTo>
                    <a:cubicBezTo>
                      <a:pt x="2534226" y="1306961"/>
                      <a:pt x="2666502" y="1284847"/>
                      <a:pt x="2798347" y="1259835"/>
                    </a:cubicBezTo>
                    <a:cubicBezTo>
                      <a:pt x="2802218" y="1259083"/>
                      <a:pt x="2805983" y="1261552"/>
                      <a:pt x="2806736" y="1265417"/>
                    </a:cubicBezTo>
                    <a:cubicBezTo>
                      <a:pt x="2807488" y="1269281"/>
                      <a:pt x="2805015" y="1273039"/>
                      <a:pt x="2801143" y="1273790"/>
                    </a:cubicBezTo>
                    <a:cubicBezTo>
                      <a:pt x="2636390" y="1306746"/>
                      <a:pt x="2471099" y="1335730"/>
                      <a:pt x="2305377" y="1362031"/>
                    </a:cubicBezTo>
                    <a:close/>
                    <a:moveTo>
                      <a:pt x="1883385" y="1105574"/>
                    </a:moveTo>
                    <a:cubicBezTo>
                      <a:pt x="1883923" y="1105467"/>
                      <a:pt x="1884353" y="1105360"/>
                      <a:pt x="1884138" y="1104930"/>
                    </a:cubicBezTo>
                    <a:cubicBezTo>
                      <a:pt x="1884030" y="1104930"/>
                      <a:pt x="1883923" y="1105145"/>
                      <a:pt x="1883815" y="1105145"/>
                    </a:cubicBezTo>
                    <a:lnTo>
                      <a:pt x="1883385" y="1105574"/>
                    </a:lnTo>
                    <a:close/>
                    <a:moveTo>
                      <a:pt x="2092015" y="1299446"/>
                    </a:moveTo>
                    <a:cubicBezTo>
                      <a:pt x="2064485" y="1324244"/>
                      <a:pt x="2037277" y="1349578"/>
                      <a:pt x="2009853" y="1374805"/>
                    </a:cubicBezTo>
                    <a:cubicBezTo>
                      <a:pt x="2006950" y="1377489"/>
                      <a:pt x="2006735" y="1381998"/>
                      <a:pt x="2009316" y="1384896"/>
                    </a:cubicBezTo>
                    <a:cubicBezTo>
                      <a:pt x="2011897" y="1387795"/>
                      <a:pt x="2016414" y="1388009"/>
                      <a:pt x="2019425" y="1385433"/>
                    </a:cubicBezTo>
                    <a:cubicBezTo>
                      <a:pt x="2047493" y="1361065"/>
                      <a:pt x="2075561" y="1336804"/>
                      <a:pt x="2103737" y="1312650"/>
                    </a:cubicBezTo>
                    <a:cubicBezTo>
                      <a:pt x="2122449" y="1296655"/>
                      <a:pt x="2141377" y="1280768"/>
                      <a:pt x="2160304" y="1264880"/>
                    </a:cubicBezTo>
                    <a:cubicBezTo>
                      <a:pt x="2176113" y="1251784"/>
                      <a:pt x="2191921" y="1238687"/>
                      <a:pt x="2208053" y="1225805"/>
                    </a:cubicBezTo>
                    <a:cubicBezTo>
                      <a:pt x="2223969" y="1212923"/>
                      <a:pt x="2239992" y="1200149"/>
                      <a:pt x="2256339" y="1187589"/>
                    </a:cubicBezTo>
                    <a:cubicBezTo>
                      <a:pt x="2269566" y="1177498"/>
                      <a:pt x="2283116" y="1167944"/>
                      <a:pt x="2296989" y="1158819"/>
                    </a:cubicBezTo>
                    <a:cubicBezTo>
                      <a:pt x="2310862" y="1149695"/>
                      <a:pt x="2325058" y="1140999"/>
                      <a:pt x="2339576" y="1132841"/>
                    </a:cubicBezTo>
                    <a:lnTo>
                      <a:pt x="2369687" y="1117061"/>
                    </a:lnTo>
                    <a:cubicBezTo>
                      <a:pt x="2370547" y="1116631"/>
                      <a:pt x="2382269" y="1110942"/>
                      <a:pt x="2384420" y="1109331"/>
                    </a:cubicBezTo>
                    <a:cubicBezTo>
                      <a:pt x="2387109" y="1107399"/>
                      <a:pt x="2387539" y="1105038"/>
                      <a:pt x="2387539" y="1104179"/>
                    </a:cubicBezTo>
                    <a:cubicBezTo>
                      <a:pt x="2387862" y="1101602"/>
                      <a:pt x="2387109" y="1099563"/>
                      <a:pt x="2384958" y="1097952"/>
                    </a:cubicBezTo>
                    <a:cubicBezTo>
                      <a:pt x="2384420" y="1097523"/>
                      <a:pt x="2382162" y="1095698"/>
                      <a:pt x="2377753" y="1096986"/>
                    </a:cubicBezTo>
                    <a:cubicBezTo>
                      <a:pt x="2377107" y="1097094"/>
                      <a:pt x="2376570" y="1097416"/>
                      <a:pt x="2376032" y="1097738"/>
                    </a:cubicBezTo>
                    <a:cubicBezTo>
                      <a:pt x="2376140" y="1097845"/>
                      <a:pt x="2376355" y="1097952"/>
                      <a:pt x="2376462" y="1098167"/>
                    </a:cubicBezTo>
                    <a:cubicBezTo>
                      <a:pt x="2376892" y="1098704"/>
                      <a:pt x="2375925" y="1099455"/>
                      <a:pt x="2374419" y="1100207"/>
                    </a:cubicBezTo>
                    <a:cubicBezTo>
                      <a:pt x="2374527" y="1099670"/>
                      <a:pt x="2374742" y="1099026"/>
                      <a:pt x="2374957" y="1098597"/>
                    </a:cubicBezTo>
                    <a:cubicBezTo>
                      <a:pt x="2374204" y="1099133"/>
                      <a:pt x="2373774" y="1099885"/>
                      <a:pt x="2373344" y="1100744"/>
                    </a:cubicBezTo>
                    <a:cubicBezTo>
                      <a:pt x="2369580" y="1102461"/>
                      <a:pt x="2363880" y="1104071"/>
                      <a:pt x="2363450" y="1104286"/>
                    </a:cubicBezTo>
                    <a:lnTo>
                      <a:pt x="2332155" y="1119315"/>
                    </a:lnTo>
                    <a:cubicBezTo>
                      <a:pt x="2317099" y="1127259"/>
                      <a:pt x="2302366" y="1135739"/>
                      <a:pt x="2287956" y="1144649"/>
                    </a:cubicBezTo>
                    <a:cubicBezTo>
                      <a:pt x="2273437" y="1153667"/>
                      <a:pt x="2259350" y="1163221"/>
                      <a:pt x="2245584" y="1173204"/>
                    </a:cubicBezTo>
                    <a:cubicBezTo>
                      <a:pt x="2228808" y="1185549"/>
                      <a:pt x="2212247" y="1198002"/>
                      <a:pt x="2196008" y="1210884"/>
                    </a:cubicBezTo>
                    <a:cubicBezTo>
                      <a:pt x="2179769" y="1223765"/>
                      <a:pt x="2163746" y="1236862"/>
                      <a:pt x="2148045" y="1250281"/>
                    </a:cubicBezTo>
                    <a:cubicBezTo>
                      <a:pt x="2129117" y="1266383"/>
                      <a:pt x="2110512" y="1282807"/>
                      <a:pt x="2092015" y="1299446"/>
                    </a:cubicBezTo>
                    <a:close/>
                    <a:moveTo>
                      <a:pt x="1399664" y="1821377"/>
                    </a:moveTo>
                    <a:cubicBezTo>
                      <a:pt x="1403535" y="1822128"/>
                      <a:pt x="1406009" y="1825885"/>
                      <a:pt x="1405256" y="1829750"/>
                    </a:cubicBezTo>
                    <a:cubicBezTo>
                      <a:pt x="1399019" y="1866248"/>
                      <a:pt x="1392244" y="1903069"/>
                      <a:pt x="1382780" y="1939138"/>
                    </a:cubicBezTo>
                    <a:cubicBezTo>
                      <a:pt x="1379661" y="1951269"/>
                      <a:pt x="1376112" y="1963184"/>
                      <a:pt x="1372241" y="1975100"/>
                    </a:cubicBezTo>
                    <a:cubicBezTo>
                      <a:pt x="1368369" y="1986909"/>
                      <a:pt x="1364068" y="1998717"/>
                      <a:pt x="1359551" y="2010311"/>
                    </a:cubicBezTo>
                    <a:cubicBezTo>
                      <a:pt x="1356432" y="2018147"/>
                      <a:pt x="1353313" y="2025984"/>
                      <a:pt x="1349980" y="2033820"/>
                    </a:cubicBezTo>
                    <a:cubicBezTo>
                      <a:pt x="1345140" y="2045414"/>
                      <a:pt x="1339979" y="2057007"/>
                      <a:pt x="1334817" y="2068494"/>
                    </a:cubicBezTo>
                    <a:cubicBezTo>
                      <a:pt x="1332988" y="2072680"/>
                      <a:pt x="1326106" y="2082127"/>
                      <a:pt x="1323202" y="2088353"/>
                    </a:cubicBezTo>
                    <a:cubicBezTo>
                      <a:pt x="1324493" y="2090608"/>
                      <a:pt x="1324385" y="2093399"/>
                      <a:pt x="1322772" y="2095653"/>
                    </a:cubicBezTo>
                    <a:cubicBezTo>
                      <a:pt x="1320406" y="2099088"/>
                      <a:pt x="1317932" y="2099625"/>
                      <a:pt x="1317287" y="2099840"/>
                    </a:cubicBezTo>
                    <a:cubicBezTo>
                      <a:pt x="1313631" y="2100591"/>
                      <a:pt x="1311157" y="2099088"/>
                      <a:pt x="1309544" y="2095760"/>
                    </a:cubicBezTo>
                    <a:cubicBezTo>
                      <a:pt x="1309221" y="2095009"/>
                      <a:pt x="1308576" y="2092969"/>
                      <a:pt x="1309437" y="2089749"/>
                    </a:cubicBezTo>
                    <a:cubicBezTo>
                      <a:pt x="1310834" y="2085240"/>
                      <a:pt x="1318040" y="2069245"/>
                      <a:pt x="1320621" y="2062590"/>
                    </a:cubicBezTo>
                    <a:lnTo>
                      <a:pt x="1342559" y="2004084"/>
                    </a:lnTo>
                    <a:cubicBezTo>
                      <a:pt x="1347614" y="1989700"/>
                      <a:pt x="1352131" y="1975100"/>
                      <a:pt x="1356647" y="1960501"/>
                    </a:cubicBezTo>
                    <a:cubicBezTo>
                      <a:pt x="1361057" y="1945901"/>
                      <a:pt x="1365250" y="1931194"/>
                      <a:pt x="1369230" y="1916488"/>
                    </a:cubicBezTo>
                    <a:cubicBezTo>
                      <a:pt x="1377403" y="1886752"/>
                      <a:pt x="1384715" y="1856909"/>
                      <a:pt x="1391276" y="1826959"/>
                    </a:cubicBezTo>
                    <a:cubicBezTo>
                      <a:pt x="1392028" y="1823094"/>
                      <a:pt x="1395792" y="1820625"/>
                      <a:pt x="1399664" y="1821377"/>
                    </a:cubicBezTo>
                    <a:close/>
                    <a:moveTo>
                      <a:pt x="1312663" y="2086636"/>
                    </a:moveTo>
                    <a:cubicBezTo>
                      <a:pt x="1312340" y="2086850"/>
                      <a:pt x="1312018" y="2087280"/>
                      <a:pt x="1311695" y="2087602"/>
                    </a:cubicBezTo>
                    <a:cubicBezTo>
                      <a:pt x="1311588" y="2087817"/>
                      <a:pt x="1311480" y="2088139"/>
                      <a:pt x="1311372" y="2088031"/>
                    </a:cubicBezTo>
                    <a:cubicBezTo>
                      <a:pt x="1310405" y="2087280"/>
                      <a:pt x="1311480" y="2086850"/>
                      <a:pt x="1312663" y="2086636"/>
                    </a:cubicBezTo>
                    <a:close/>
                    <a:moveTo>
                      <a:pt x="985952" y="1622352"/>
                    </a:moveTo>
                    <a:cubicBezTo>
                      <a:pt x="1010687" y="1614945"/>
                      <a:pt x="1035744" y="1608074"/>
                      <a:pt x="1060909" y="1602707"/>
                    </a:cubicBezTo>
                    <a:cubicBezTo>
                      <a:pt x="1086503" y="1597232"/>
                      <a:pt x="1112098" y="1592938"/>
                      <a:pt x="1137263" y="1590362"/>
                    </a:cubicBezTo>
                    <a:cubicBezTo>
                      <a:pt x="1141027" y="1590147"/>
                      <a:pt x="1143823" y="1586819"/>
                      <a:pt x="1143608" y="1583062"/>
                    </a:cubicBezTo>
                    <a:cubicBezTo>
                      <a:pt x="1143285" y="1579305"/>
                      <a:pt x="1140059" y="1576514"/>
                      <a:pt x="1136295" y="1576836"/>
                    </a:cubicBezTo>
                    <a:cubicBezTo>
                      <a:pt x="1110377" y="1578231"/>
                      <a:pt x="1084030" y="1581237"/>
                      <a:pt x="1057575" y="1585853"/>
                    </a:cubicBezTo>
                    <a:cubicBezTo>
                      <a:pt x="1031765" y="1590469"/>
                      <a:pt x="1005847" y="1596481"/>
                      <a:pt x="980467" y="1603888"/>
                    </a:cubicBezTo>
                    <a:cubicBezTo>
                      <a:pt x="960142" y="1609899"/>
                      <a:pt x="940139" y="1616984"/>
                      <a:pt x="920567" y="1624606"/>
                    </a:cubicBezTo>
                    <a:cubicBezTo>
                      <a:pt x="890348" y="1636415"/>
                      <a:pt x="861527" y="1650155"/>
                      <a:pt x="834534" y="1664433"/>
                    </a:cubicBezTo>
                    <a:cubicBezTo>
                      <a:pt x="831092" y="1666150"/>
                      <a:pt x="829587" y="1670444"/>
                      <a:pt x="831415" y="1673986"/>
                    </a:cubicBezTo>
                    <a:cubicBezTo>
                      <a:pt x="833136" y="1677529"/>
                      <a:pt x="837438" y="1678925"/>
                      <a:pt x="840986" y="1677100"/>
                    </a:cubicBezTo>
                    <a:cubicBezTo>
                      <a:pt x="867979" y="1664218"/>
                      <a:pt x="897015" y="1652517"/>
                      <a:pt x="927020" y="1641675"/>
                    </a:cubicBezTo>
                    <a:cubicBezTo>
                      <a:pt x="946377" y="1634804"/>
                      <a:pt x="966057" y="1628363"/>
                      <a:pt x="985952" y="1622352"/>
                    </a:cubicBezTo>
                    <a:close/>
                    <a:moveTo>
                      <a:pt x="1246633" y="1675275"/>
                    </a:moveTo>
                    <a:cubicBezTo>
                      <a:pt x="1232329" y="1692236"/>
                      <a:pt x="1217059" y="1712739"/>
                      <a:pt x="1214047" y="1716067"/>
                    </a:cubicBezTo>
                    <a:cubicBezTo>
                      <a:pt x="1183721" y="1749882"/>
                      <a:pt x="1154362" y="1784341"/>
                      <a:pt x="1125649" y="1819337"/>
                    </a:cubicBezTo>
                    <a:cubicBezTo>
                      <a:pt x="1096935" y="1854440"/>
                      <a:pt x="1068759" y="1889973"/>
                      <a:pt x="1040906" y="1925827"/>
                    </a:cubicBezTo>
                    <a:cubicBezTo>
                      <a:pt x="964874" y="2023729"/>
                      <a:pt x="888305" y="2122812"/>
                      <a:pt x="810444" y="2221144"/>
                    </a:cubicBezTo>
                    <a:cubicBezTo>
                      <a:pt x="758825" y="2286305"/>
                      <a:pt x="706559" y="2351251"/>
                      <a:pt x="653649" y="2415553"/>
                    </a:cubicBezTo>
                    <a:cubicBezTo>
                      <a:pt x="565250" y="2523331"/>
                      <a:pt x="475023" y="2629392"/>
                      <a:pt x="383075" y="2732125"/>
                    </a:cubicBezTo>
                    <a:cubicBezTo>
                      <a:pt x="380494" y="2735130"/>
                      <a:pt x="375977" y="2735345"/>
                      <a:pt x="373074" y="2732769"/>
                    </a:cubicBezTo>
                    <a:cubicBezTo>
                      <a:pt x="370063" y="2730192"/>
                      <a:pt x="369847" y="2725684"/>
                      <a:pt x="372429" y="2722678"/>
                    </a:cubicBezTo>
                    <a:cubicBezTo>
                      <a:pt x="463193" y="2619193"/>
                      <a:pt x="551915" y="2512274"/>
                      <a:pt x="639454" y="2404066"/>
                    </a:cubicBezTo>
                    <a:cubicBezTo>
                      <a:pt x="677308" y="2357262"/>
                      <a:pt x="714733" y="2310136"/>
                      <a:pt x="752265" y="2263010"/>
                    </a:cubicBezTo>
                    <a:cubicBezTo>
                      <a:pt x="752157" y="2262903"/>
                      <a:pt x="752157" y="2262795"/>
                      <a:pt x="752049" y="2262688"/>
                    </a:cubicBezTo>
                    <a:cubicBezTo>
                      <a:pt x="743554" y="2264191"/>
                      <a:pt x="728283" y="2269773"/>
                      <a:pt x="722153" y="2271490"/>
                    </a:cubicBezTo>
                    <a:cubicBezTo>
                      <a:pt x="710861" y="2274604"/>
                      <a:pt x="699569" y="2277932"/>
                      <a:pt x="688385" y="2281367"/>
                    </a:cubicBezTo>
                    <a:cubicBezTo>
                      <a:pt x="677201" y="2284802"/>
                      <a:pt x="666016" y="2288452"/>
                      <a:pt x="655047" y="2292316"/>
                    </a:cubicBezTo>
                    <a:cubicBezTo>
                      <a:pt x="633216" y="2299938"/>
                      <a:pt x="611600" y="2308311"/>
                      <a:pt x="589985" y="2316792"/>
                    </a:cubicBezTo>
                    <a:cubicBezTo>
                      <a:pt x="575682" y="2322589"/>
                      <a:pt x="561379" y="2328278"/>
                      <a:pt x="547076" y="2334290"/>
                    </a:cubicBezTo>
                    <a:cubicBezTo>
                      <a:pt x="511372" y="2349211"/>
                      <a:pt x="476098" y="2365206"/>
                      <a:pt x="441578" y="2382275"/>
                    </a:cubicBezTo>
                    <a:cubicBezTo>
                      <a:pt x="438029" y="2384100"/>
                      <a:pt x="433727" y="2382811"/>
                      <a:pt x="431899" y="2379269"/>
                    </a:cubicBezTo>
                    <a:cubicBezTo>
                      <a:pt x="430071" y="2375834"/>
                      <a:pt x="431469" y="2371540"/>
                      <a:pt x="434910" y="2369715"/>
                    </a:cubicBezTo>
                    <a:cubicBezTo>
                      <a:pt x="469108" y="2351036"/>
                      <a:pt x="503952" y="2333216"/>
                      <a:pt x="539655" y="2317221"/>
                    </a:cubicBezTo>
                    <a:cubicBezTo>
                      <a:pt x="553958" y="2310780"/>
                      <a:pt x="568369" y="2304661"/>
                      <a:pt x="582887" y="2298864"/>
                    </a:cubicBezTo>
                    <a:cubicBezTo>
                      <a:pt x="604825" y="2290277"/>
                      <a:pt x="626979" y="2282547"/>
                      <a:pt x="649240" y="2275248"/>
                    </a:cubicBezTo>
                    <a:cubicBezTo>
                      <a:pt x="660639" y="2271705"/>
                      <a:pt x="672146" y="2268270"/>
                      <a:pt x="683653" y="2265157"/>
                    </a:cubicBezTo>
                    <a:cubicBezTo>
                      <a:pt x="695160" y="2262044"/>
                      <a:pt x="706667" y="2259145"/>
                      <a:pt x="718282" y="2256462"/>
                    </a:cubicBezTo>
                    <a:cubicBezTo>
                      <a:pt x="728391" y="2254100"/>
                      <a:pt x="753448" y="2249269"/>
                      <a:pt x="759577" y="2250128"/>
                    </a:cubicBezTo>
                    <a:cubicBezTo>
                      <a:pt x="760760" y="2250235"/>
                      <a:pt x="760653" y="2250987"/>
                      <a:pt x="761513" y="2251416"/>
                    </a:cubicBezTo>
                    <a:cubicBezTo>
                      <a:pt x="772698" y="2237246"/>
                      <a:pt x="784097" y="2223291"/>
                      <a:pt x="795281" y="2209121"/>
                    </a:cubicBezTo>
                    <a:cubicBezTo>
                      <a:pt x="873249" y="2110897"/>
                      <a:pt x="950678" y="2012672"/>
                      <a:pt x="1027356" y="1915200"/>
                    </a:cubicBezTo>
                    <a:cubicBezTo>
                      <a:pt x="1055532" y="1879452"/>
                      <a:pt x="1084137" y="1844027"/>
                      <a:pt x="1113281" y="1809139"/>
                    </a:cubicBezTo>
                    <a:cubicBezTo>
                      <a:pt x="1142532" y="1774250"/>
                      <a:pt x="1172429" y="1740006"/>
                      <a:pt x="1203186" y="1706299"/>
                    </a:cubicBezTo>
                    <a:cubicBezTo>
                      <a:pt x="1207057" y="1702005"/>
                      <a:pt x="1231362" y="1670015"/>
                      <a:pt x="1247708" y="1653053"/>
                    </a:cubicBezTo>
                    <a:cubicBezTo>
                      <a:pt x="1252332" y="1648330"/>
                      <a:pt x="1256419" y="1644680"/>
                      <a:pt x="1259430" y="1642855"/>
                    </a:cubicBezTo>
                    <a:cubicBezTo>
                      <a:pt x="1262549" y="1640923"/>
                      <a:pt x="1265237" y="1640494"/>
                      <a:pt x="1267065" y="1640708"/>
                    </a:cubicBezTo>
                    <a:cubicBezTo>
                      <a:pt x="1270829" y="1641138"/>
                      <a:pt x="1273518" y="1644466"/>
                      <a:pt x="1273088" y="1648223"/>
                    </a:cubicBezTo>
                    <a:cubicBezTo>
                      <a:pt x="1272657" y="1651336"/>
                      <a:pt x="1270291" y="1653805"/>
                      <a:pt x="1267280" y="1654234"/>
                    </a:cubicBezTo>
                    <a:lnTo>
                      <a:pt x="1267173" y="1654127"/>
                    </a:lnTo>
                    <a:cubicBezTo>
                      <a:pt x="1267065" y="1653805"/>
                      <a:pt x="1266850" y="1653912"/>
                      <a:pt x="1266420" y="1654234"/>
                    </a:cubicBezTo>
                    <a:cubicBezTo>
                      <a:pt x="1266098" y="1654234"/>
                      <a:pt x="1265775" y="1654234"/>
                      <a:pt x="1265452" y="1654234"/>
                    </a:cubicBezTo>
                    <a:cubicBezTo>
                      <a:pt x="1265667" y="1654234"/>
                      <a:pt x="1265990" y="1654342"/>
                      <a:pt x="1266313" y="1654342"/>
                    </a:cubicBezTo>
                    <a:cubicBezTo>
                      <a:pt x="1265775" y="1654771"/>
                      <a:pt x="1265237" y="1655523"/>
                      <a:pt x="1264700" y="1655952"/>
                    </a:cubicBezTo>
                    <a:cubicBezTo>
                      <a:pt x="1259967" y="1659924"/>
                      <a:pt x="1253408" y="1667224"/>
                      <a:pt x="1246633" y="1675275"/>
                    </a:cubicBezTo>
                    <a:close/>
                    <a:moveTo>
                      <a:pt x="753663" y="2254422"/>
                    </a:moveTo>
                    <a:cubicBezTo>
                      <a:pt x="753878" y="2254207"/>
                      <a:pt x="754200" y="2253993"/>
                      <a:pt x="754523" y="2253778"/>
                    </a:cubicBezTo>
                    <a:cubicBezTo>
                      <a:pt x="754738" y="2253671"/>
                      <a:pt x="755061" y="2253563"/>
                      <a:pt x="754953" y="2253456"/>
                    </a:cubicBezTo>
                    <a:cubicBezTo>
                      <a:pt x="754308" y="2252597"/>
                      <a:pt x="753878" y="2253349"/>
                      <a:pt x="753663" y="2254422"/>
                    </a:cubicBezTo>
                    <a:close/>
                    <a:moveTo>
                      <a:pt x="1266313" y="1654342"/>
                    </a:moveTo>
                    <a:cubicBezTo>
                      <a:pt x="1266743" y="1654449"/>
                      <a:pt x="1267280" y="1654556"/>
                      <a:pt x="1267280" y="1654234"/>
                    </a:cubicBezTo>
                    <a:cubicBezTo>
                      <a:pt x="1266958" y="1654234"/>
                      <a:pt x="1266743" y="1654234"/>
                      <a:pt x="1266420" y="1654234"/>
                    </a:cubicBezTo>
                    <a:lnTo>
                      <a:pt x="1266313" y="1654342"/>
                    </a:lnTo>
                    <a:close/>
                    <a:moveTo>
                      <a:pt x="869377" y="2149971"/>
                    </a:moveTo>
                    <a:cubicBezTo>
                      <a:pt x="859591" y="2191730"/>
                      <a:pt x="847546" y="2232952"/>
                      <a:pt x="834426" y="2273852"/>
                    </a:cubicBezTo>
                    <a:cubicBezTo>
                      <a:pt x="826468" y="2298435"/>
                      <a:pt x="818080" y="2322803"/>
                      <a:pt x="809477" y="2347064"/>
                    </a:cubicBezTo>
                    <a:cubicBezTo>
                      <a:pt x="796572" y="2383670"/>
                      <a:pt x="783344" y="2420061"/>
                      <a:pt x="769149" y="2456023"/>
                    </a:cubicBezTo>
                    <a:cubicBezTo>
                      <a:pt x="766783" y="2462357"/>
                      <a:pt x="757104" y="2494454"/>
                      <a:pt x="746350" y="2521399"/>
                    </a:cubicBezTo>
                    <a:cubicBezTo>
                      <a:pt x="741941" y="2532348"/>
                      <a:pt x="737424" y="2542547"/>
                      <a:pt x="733122" y="2549417"/>
                    </a:cubicBezTo>
                    <a:cubicBezTo>
                      <a:pt x="731724" y="2551671"/>
                      <a:pt x="730326" y="2553603"/>
                      <a:pt x="729036" y="2554892"/>
                    </a:cubicBezTo>
                    <a:cubicBezTo>
                      <a:pt x="728606" y="2555321"/>
                      <a:pt x="728068" y="2556394"/>
                      <a:pt x="727853" y="2555965"/>
                    </a:cubicBezTo>
                    <a:cubicBezTo>
                      <a:pt x="724304" y="2556717"/>
                      <a:pt x="721938" y="2560152"/>
                      <a:pt x="722476" y="2563694"/>
                    </a:cubicBezTo>
                    <a:cubicBezTo>
                      <a:pt x="723121" y="2567451"/>
                      <a:pt x="726670" y="2570028"/>
                      <a:pt x="730326" y="2569384"/>
                    </a:cubicBezTo>
                    <a:cubicBezTo>
                      <a:pt x="732692" y="2569062"/>
                      <a:pt x="735273" y="2567881"/>
                      <a:pt x="737854" y="2565627"/>
                    </a:cubicBezTo>
                    <a:cubicBezTo>
                      <a:pt x="741618" y="2562406"/>
                      <a:pt x="745812" y="2556394"/>
                      <a:pt x="750114" y="2548665"/>
                    </a:cubicBezTo>
                    <a:cubicBezTo>
                      <a:pt x="765062" y="2521291"/>
                      <a:pt x="781839" y="2470515"/>
                      <a:pt x="785280" y="2462464"/>
                    </a:cubicBezTo>
                    <a:cubicBezTo>
                      <a:pt x="797647" y="2432514"/>
                      <a:pt x="809907" y="2402349"/>
                      <a:pt x="821091" y="2371862"/>
                    </a:cubicBezTo>
                    <a:cubicBezTo>
                      <a:pt x="828512" y="2351465"/>
                      <a:pt x="835609" y="2330962"/>
                      <a:pt x="842277" y="2310351"/>
                    </a:cubicBezTo>
                    <a:cubicBezTo>
                      <a:pt x="858838" y="2258609"/>
                      <a:pt x="872604" y="2206115"/>
                      <a:pt x="883358" y="2152977"/>
                    </a:cubicBezTo>
                    <a:cubicBezTo>
                      <a:pt x="884110" y="2149113"/>
                      <a:pt x="881745" y="2145356"/>
                      <a:pt x="877873" y="2144497"/>
                    </a:cubicBezTo>
                    <a:cubicBezTo>
                      <a:pt x="874002" y="2143745"/>
                      <a:pt x="870238" y="2146107"/>
                      <a:pt x="869377" y="2149971"/>
                    </a:cubicBezTo>
                    <a:close/>
                    <a:moveTo>
                      <a:pt x="1044777" y="1955241"/>
                    </a:moveTo>
                    <a:cubicBezTo>
                      <a:pt x="1040798" y="1955563"/>
                      <a:pt x="1037895" y="1958998"/>
                      <a:pt x="1038217" y="1962970"/>
                    </a:cubicBezTo>
                    <a:cubicBezTo>
                      <a:pt x="1040906" y="1999146"/>
                      <a:pt x="1040045" y="2035538"/>
                      <a:pt x="1037034" y="2071822"/>
                    </a:cubicBezTo>
                    <a:cubicBezTo>
                      <a:pt x="1034776" y="2098981"/>
                      <a:pt x="1031227" y="2126033"/>
                      <a:pt x="1026818" y="2152977"/>
                    </a:cubicBezTo>
                    <a:cubicBezTo>
                      <a:pt x="1022516" y="2180029"/>
                      <a:pt x="1017462" y="2206974"/>
                      <a:pt x="1011655" y="2233489"/>
                    </a:cubicBezTo>
                    <a:cubicBezTo>
                      <a:pt x="1008428" y="2247981"/>
                      <a:pt x="1005094" y="2262366"/>
                      <a:pt x="1001331" y="2276643"/>
                    </a:cubicBezTo>
                    <a:cubicBezTo>
                      <a:pt x="997459" y="2290921"/>
                      <a:pt x="993265" y="2304983"/>
                      <a:pt x="988318" y="2318939"/>
                    </a:cubicBezTo>
                    <a:cubicBezTo>
                      <a:pt x="984877" y="2328922"/>
                      <a:pt x="970466" y="2346313"/>
                      <a:pt x="966057" y="2355974"/>
                    </a:cubicBezTo>
                    <a:cubicBezTo>
                      <a:pt x="963261" y="2362200"/>
                      <a:pt x="964121" y="2367138"/>
                      <a:pt x="966165" y="2369607"/>
                    </a:cubicBezTo>
                    <a:cubicBezTo>
                      <a:pt x="967885" y="2371647"/>
                      <a:pt x="971112" y="2373687"/>
                      <a:pt x="976704" y="2372720"/>
                    </a:cubicBezTo>
                    <a:cubicBezTo>
                      <a:pt x="980467" y="2372076"/>
                      <a:pt x="983049" y="2368641"/>
                      <a:pt x="982403" y="2364884"/>
                    </a:cubicBezTo>
                    <a:cubicBezTo>
                      <a:pt x="982188" y="2363059"/>
                      <a:pt x="981220" y="2361556"/>
                      <a:pt x="979822" y="2360483"/>
                    </a:cubicBezTo>
                    <a:cubicBezTo>
                      <a:pt x="980790" y="2358765"/>
                      <a:pt x="981973" y="2356618"/>
                      <a:pt x="983156" y="2354901"/>
                    </a:cubicBezTo>
                    <a:cubicBezTo>
                      <a:pt x="990039" y="2344917"/>
                      <a:pt x="999825" y="2332357"/>
                      <a:pt x="1003051" y="2324306"/>
                    </a:cubicBezTo>
                    <a:cubicBezTo>
                      <a:pt x="1008536" y="2310136"/>
                      <a:pt x="1013375" y="2295859"/>
                      <a:pt x="1017677" y="2281259"/>
                    </a:cubicBezTo>
                    <a:cubicBezTo>
                      <a:pt x="1021979" y="2266874"/>
                      <a:pt x="1025743" y="2252275"/>
                      <a:pt x="1029291" y="2237568"/>
                    </a:cubicBezTo>
                    <a:cubicBezTo>
                      <a:pt x="1034668" y="2215132"/>
                      <a:pt x="1039615" y="2192589"/>
                      <a:pt x="1043594" y="2169724"/>
                    </a:cubicBezTo>
                    <a:cubicBezTo>
                      <a:pt x="1047573" y="2146858"/>
                      <a:pt x="1050692" y="2123886"/>
                      <a:pt x="1052843" y="2100806"/>
                    </a:cubicBezTo>
                    <a:cubicBezTo>
                      <a:pt x="1057145" y="2054431"/>
                      <a:pt x="1057360" y="2007734"/>
                      <a:pt x="1052520" y="1961682"/>
                    </a:cubicBezTo>
                    <a:cubicBezTo>
                      <a:pt x="1052090" y="1957817"/>
                      <a:pt x="1048649" y="1954919"/>
                      <a:pt x="1044777" y="1955241"/>
                    </a:cubicBezTo>
                    <a:close/>
                    <a:moveTo>
                      <a:pt x="1263086" y="1724011"/>
                    </a:moveTo>
                    <a:cubicBezTo>
                      <a:pt x="1259215" y="1724655"/>
                      <a:pt x="1256634" y="1728412"/>
                      <a:pt x="1257279" y="1732277"/>
                    </a:cubicBezTo>
                    <a:cubicBezTo>
                      <a:pt x="1264054" y="1775646"/>
                      <a:pt x="1266205" y="1818908"/>
                      <a:pt x="1265667" y="1862277"/>
                    </a:cubicBezTo>
                    <a:cubicBezTo>
                      <a:pt x="1265345" y="1879560"/>
                      <a:pt x="1264700" y="1896950"/>
                      <a:pt x="1263731" y="1914341"/>
                    </a:cubicBezTo>
                    <a:cubicBezTo>
                      <a:pt x="1262226" y="1940426"/>
                      <a:pt x="1260183" y="1966512"/>
                      <a:pt x="1257279" y="1992598"/>
                    </a:cubicBezTo>
                    <a:cubicBezTo>
                      <a:pt x="1255774" y="2006553"/>
                      <a:pt x="1253945" y="2020401"/>
                      <a:pt x="1252010" y="2034249"/>
                    </a:cubicBezTo>
                    <a:cubicBezTo>
                      <a:pt x="1250181" y="2048097"/>
                      <a:pt x="1248138" y="2062053"/>
                      <a:pt x="1246095" y="2075901"/>
                    </a:cubicBezTo>
                    <a:cubicBezTo>
                      <a:pt x="1244697" y="2085240"/>
                      <a:pt x="1234588" y="2101235"/>
                      <a:pt x="1233082" y="2109823"/>
                    </a:cubicBezTo>
                    <a:cubicBezTo>
                      <a:pt x="1232114" y="2115298"/>
                      <a:pt x="1233727" y="2119270"/>
                      <a:pt x="1236631" y="2121631"/>
                    </a:cubicBezTo>
                    <a:cubicBezTo>
                      <a:pt x="1238352" y="2123027"/>
                      <a:pt x="1240933" y="2124208"/>
                      <a:pt x="1244804" y="2123886"/>
                    </a:cubicBezTo>
                    <a:cubicBezTo>
                      <a:pt x="1248568" y="2123778"/>
                      <a:pt x="1251472" y="2120558"/>
                      <a:pt x="1251257" y="2116801"/>
                    </a:cubicBezTo>
                    <a:cubicBezTo>
                      <a:pt x="1251149" y="2114117"/>
                      <a:pt x="1249536" y="2111970"/>
                      <a:pt x="1247278" y="2110897"/>
                    </a:cubicBezTo>
                    <a:cubicBezTo>
                      <a:pt x="1248461" y="2107139"/>
                      <a:pt x="1251149" y="2102309"/>
                      <a:pt x="1253623" y="2097371"/>
                    </a:cubicBezTo>
                    <a:cubicBezTo>
                      <a:pt x="1257064" y="2090608"/>
                      <a:pt x="1260290" y="2083630"/>
                      <a:pt x="1261258" y="2078477"/>
                    </a:cubicBezTo>
                    <a:cubicBezTo>
                      <a:pt x="1264377" y="2061731"/>
                      <a:pt x="1267388" y="2045092"/>
                      <a:pt x="1270077" y="2028345"/>
                    </a:cubicBezTo>
                    <a:cubicBezTo>
                      <a:pt x="1271905" y="2017181"/>
                      <a:pt x="1273625" y="2006017"/>
                      <a:pt x="1275131" y="1994745"/>
                    </a:cubicBezTo>
                    <a:cubicBezTo>
                      <a:pt x="1278572" y="1968337"/>
                      <a:pt x="1281476" y="1941929"/>
                      <a:pt x="1282981" y="1915521"/>
                    </a:cubicBezTo>
                    <a:cubicBezTo>
                      <a:pt x="1284057" y="1897702"/>
                      <a:pt x="1284487" y="1879989"/>
                      <a:pt x="1284272" y="1862277"/>
                    </a:cubicBezTo>
                    <a:cubicBezTo>
                      <a:pt x="1283842" y="1818049"/>
                      <a:pt x="1279755" y="1773928"/>
                      <a:pt x="1271367" y="1729808"/>
                    </a:cubicBezTo>
                    <a:cubicBezTo>
                      <a:pt x="1270722" y="1725943"/>
                      <a:pt x="1266958" y="1723367"/>
                      <a:pt x="1263086" y="1724011"/>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2" name="Google Shape;112;p2"/>
              <p:cNvSpPr/>
              <p:nvPr/>
            </p:nvSpPr>
            <p:spPr>
              <a:xfrm>
                <a:off x="7834416" y="13973709"/>
                <a:ext cx="3380740" cy="3234687"/>
              </a:xfrm>
              <a:custGeom>
                <a:avLst/>
                <a:gdLst/>
                <a:ahLst/>
                <a:cxnLst/>
                <a:rect l="l" t="t" r="r" b="b"/>
                <a:pathLst>
                  <a:path w="3380740" h="3234687" extrusionOk="0">
                    <a:moveTo>
                      <a:pt x="3019748" y="1904096"/>
                    </a:moveTo>
                    <a:cubicBezTo>
                      <a:pt x="2926295" y="1828737"/>
                      <a:pt x="2895108" y="1715269"/>
                      <a:pt x="2829615" y="1662346"/>
                    </a:cubicBezTo>
                    <a:cubicBezTo>
                      <a:pt x="2516992" y="1409969"/>
                      <a:pt x="2291478" y="1317327"/>
                      <a:pt x="2132424" y="1305948"/>
                    </a:cubicBezTo>
                    <a:cubicBezTo>
                      <a:pt x="2285886" y="1211266"/>
                      <a:pt x="2440853" y="1021259"/>
                      <a:pt x="2536457" y="678816"/>
                    </a:cubicBezTo>
                    <a:cubicBezTo>
                      <a:pt x="2562160" y="586818"/>
                      <a:pt x="2539576" y="466694"/>
                      <a:pt x="2565924" y="383069"/>
                    </a:cubicBezTo>
                    <a:cubicBezTo>
                      <a:pt x="2636471" y="159569"/>
                      <a:pt x="2768532" y="30750"/>
                      <a:pt x="2749282" y="17332"/>
                    </a:cubicBezTo>
                    <a:cubicBezTo>
                      <a:pt x="2729924" y="3913"/>
                      <a:pt x="2611414" y="193491"/>
                      <a:pt x="2450209" y="302558"/>
                    </a:cubicBezTo>
                    <a:cubicBezTo>
                      <a:pt x="2350734" y="369866"/>
                      <a:pt x="2232008" y="367397"/>
                      <a:pt x="2162213" y="414630"/>
                    </a:cubicBezTo>
                    <a:cubicBezTo>
                      <a:pt x="1893037" y="596801"/>
                      <a:pt x="1742479" y="753960"/>
                      <a:pt x="1664512" y="885892"/>
                    </a:cubicBezTo>
                    <a:cubicBezTo>
                      <a:pt x="1600955" y="729162"/>
                      <a:pt x="1460828" y="554720"/>
                      <a:pt x="1194448" y="390477"/>
                    </a:cubicBezTo>
                    <a:cubicBezTo>
                      <a:pt x="1112717" y="340130"/>
                      <a:pt x="989904" y="327463"/>
                      <a:pt x="916454" y="278619"/>
                    </a:cubicBezTo>
                    <a:cubicBezTo>
                      <a:pt x="720083" y="148405"/>
                      <a:pt x="632760" y="-13585"/>
                      <a:pt x="614370" y="908"/>
                    </a:cubicBezTo>
                    <a:cubicBezTo>
                      <a:pt x="595873" y="15400"/>
                      <a:pt x="745786" y="181790"/>
                      <a:pt x="805686" y="365786"/>
                    </a:cubicBezTo>
                    <a:cubicBezTo>
                      <a:pt x="842680" y="479361"/>
                      <a:pt x="806654" y="591434"/>
                      <a:pt x="832572" y="671087"/>
                    </a:cubicBezTo>
                    <a:cubicBezTo>
                      <a:pt x="947748" y="1024586"/>
                      <a:pt x="1075400" y="1220069"/>
                      <a:pt x="1195094" y="1322480"/>
                    </a:cubicBezTo>
                    <a:cubicBezTo>
                      <a:pt x="1018726" y="1328062"/>
                      <a:pt x="795362" y="1408466"/>
                      <a:pt x="541995" y="1631430"/>
                    </a:cubicBezTo>
                    <a:cubicBezTo>
                      <a:pt x="469942" y="1694766"/>
                      <a:pt x="422946" y="1807697"/>
                      <a:pt x="354873" y="1863733"/>
                    </a:cubicBezTo>
                    <a:cubicBezTo>
                      <a:pt x="173020" y="2013270"/>
                      <a:pt x="-8510" y="2050305"/>
                      <a:pt x="309" y="2071990"/>
                    </a:cubicBezTo>
                    <a:cubicBezTo>
                      <a:pt x="9127" y="2093567"/>
                      <a:pt x="212703" y="1998348"/>
                      <a:pt x="407783" y="1993625"/>
                    </a:cubicBezTo>
                    <a:cubicBezTo>
                      <a:pt x="528337" y="1990726"/>
                      <a:pt x="626522" y="2056639"/>
                      <a:pt x="711050" y="2054599"/>
                    </a:cubicBezTo>
                    <a:cubicBezTo>
                      <a:pt x="1017220" y="2047192"/>
                      <a:pt x="1223162" y="2001783"/>
                      <a:pt x="1361460" y="1939306"/>
                    </a:cubicBezTo>
                    <a:cubicBezTo>
                      <a:pt x="1322423" y="2094318"/>
                      <a:pt x="1325326" y="2300643"/>
                      <a:pt x="1409423" y="2564936"/>
                    </a:cubicBezTo>
                    <a:cubicBezTo>
                      <a:pt x="1438352" y="2655860"/>
                      <a:pt x="1523203" y="2744638"/>
                      <a:pt x="1546969" y="2829014"/>
                    </a:cubicBezTo>
                    <a:cubicBezTo>
                      <a:pt x="1610418" y="3054554"/>
                      <a:pt x="1570306" y="3233719"/>
                      <a:pt x="1593857" y="3234685"/>
                    </a:cubicBezTo>
                    <a:cubicBezTo>
                      <a:pt x="1617409" y="3235544"/>
                      <a:pt x="1612892" y="3012581"/>
                      <a:pt x="1688279" y="2834274"/>
                    </a:cubicBezTo>
                    <a:cubicBezTo>
                      <a:pt x="1734844" y="2724134"/>
                      <a:pt x="1835825" y="2662408"/>
                      <a:pt x="1868518" y="2585117"/>
                    </a:cubicBezTo>
                    <a:cubicBezTo>
                      <a:pt x="1989609" y="2298818"/>
                      <a:pt x="2031013" y="2091205"/>
                      <a:pt x="2028002" y="1939843"/>
                    </a:cubicBezTo>
                    <a:cubicBezTo>
                      <a:pt x="2167590" y="2031948"/>
                      <a:pt x="2376866" y="2098075"/>
                      <a:pt x="2679810" y="2092708"/>
                    </a:cubicBezTo>
                    <a:cubicBezTo>
                      <a:pt x="2776167" y="2090990"/>
                      <a:pt x="2886075" y="2035491"/>
                      <a:pt x="2974581" y="2036886"/>
                    </a:cubicBezTo>
                    <a:cubicBezTo>
                      <a:pt x="3210849" y="2040536"/>
                      <a:pt x="3373022" y="2129421"/>
                      <a:pt x="3380550" y="2107307"/>
                    </a:cubicBezTo>
                    <a:cubicBezTo>
                      <a:pt x="3388078" y="2085193"/>
                      <a:pt x="3171059" y="2026259"/>
                      <a:pt x="3019748" y="1904096"/>
                    </a:cubicBezTo>
                    <a:close/>
                    <a:moveTo>
                      <a:pt x="1615365" y="1594394"/>
                    </a:moveTo>
                    <a:cubicBezTo>
                      <a:pt x="1612354" y="1566162"/>
                      <a:pt x="1605687" y="1540183"/>
                      <a:pt x="1596761" y="1518606"/>
                    </a:cubicBezTo>
                    <a:cubicBezTo>
                      <a:pt x="1581275" y="1481356"/>
                      <a:pt x="1549658" y="1443140"/>
                      <a:pt x="1505458" y="1410076"/>
                    </a:cubicBezTo>
                    <a:cubicBezTo>
                      <a:pt x="1544710" y="1398805"/>
                      <a:pt x="1577833" y="1380233"/>
                      <a:pt x="1602675" y="1360481"/>
                    </a:cubicBezTo>
                    <a:cubicBezTo>
                      <a:pt x="1623431" y="1343949"/>
                      <a:pt x="1642573" y="1320440"/>
                      <a:pt x="1659027" y="1292100"/>
                    </a:cubicBezTo>
                    <a:cubicBezTo>
                      <a:pt x="1676234" y="1312389"/>
                      <a:pt x="1694838" y="1329028"/>
                      <a:pt x="1713013" y="1341480"/>
                    </a:cubicBezTo>
                    <a:cubicBezTo>
                      <a:pt x="1752373" y="1368425"/>
                      <a:pt x="1810445" y="1385386"/>
                      <a:pt x="1878519" y="1384957"/>
                    </a:cubicBezTo>
                    <a:cubicBezTo>
                      <a:pt x="1840880" y="1420274"/>
                      <a:pt x="1816898" y="1461818"/>
                      <a:pt x="1804746" y="1498424"/>
                    </a:cubicBezTo>
                    <a:cubicBezTo>
                      <a:pt x="1797433" y="1520324"/>
                      <a:pt x="1793884" y="1545980"/>
                      <a:pt x="1794314" y="1573783"/>
                    </a:cubicBezTo>
                    <a:cubicBezTo>
                      <a:pt x="1774204" y="1568845"/>
                      <a:pt x="1754524" y="1565840"/>
                      <a:pt x="1736780" y="1565303"/>
                    </a:cubicBezTo>
                    <a:cubicBezTo>
                      <a:pt x="1700538" y="1564229"/>
                      <a:pt x="1658382" y="1573676"/>
                      <a:pt x="1615365" y="159439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3" name="Google Shape;113;p2"/>
              <p:cNvSpPr/>
              <p:nvPr/>
            </p:nvSpPr>
            <p:spPr>
              <a:xfrm>
                <a:off x="8091042" y="14218816"/>
                <a:ext cx="2801552" cy="2668891"/>
              </a:xfrm>
              <a:custGeom>
                <a:avLst/>
                <a:gdLst/>
                <a:ahLst/>
                <a:cxnLst/>
                <a:rect l="l" t="t" r="r" b="b"/>
                <a:pathLst>
                  <a:path w="2801552" h="2668891" extrusionOk="0">
                    <a:moveTo>
                      <a:pt x="1182372" y="1649006"/>
                    </a:moveTo>
                    <a:cubicBezTo>
                      <a:pt x="1189147" y="1644282"/>
                      <a:pt x="1195922" y="1639344"/>
                      <a:pt x="1202590" y="1634406"/>
                    </a:cubicBezTo>
                    <a:cubicBezTo>
                      <a:pt x="1212483" y="1626999"/>
                      <a:pt x="1222162" y="1619377"/>
                      <a:pt x="1231626" y="1611433"/>
                    </a:cubicBezTo>
                    <a:cubicBezTo>
                      <a:pt x="1241089" y="1603597"/>
                      <a:pt x="1250338" y="1595331"/>
                      <a:pt x="1259264" y="1586958"/>
                    </a:cubicBezTo>
                    <a:cubicBezTo>
                      <a:pt x="1286149" y="1561624"/>
                      <a:pt x="1310991" y="1534357"/>
                      <a:pt x="1335403" y="1507090"/>
                    </a:cubicBezTo>
                    <a:cubicBezTo>
                      <a:pt x="1338092" y="1504192"/>
                      <a:pt x="1337984" y="1499683"/>
                      <a:pt x="1335080" y="1497000"/>
                    </a:cubicBezTo>
                    <a:cubicBezTo>
                      <a:pt x="1332177" y="1494316"/>
                      <a:pt x="1327660" y="1494530"/>
                      <a:pt x="1324972" y="1497322"/>
                    </a:cubicBezTo>
                    <a:cubicBezTo>
                      <a:pt x="1303894" y="1518899"/>
                      <a:pt x="1282063" y="1540046"/>
                      <a:pt x="1259694" y="1560657"/>
                    </a:cubicBezTo>
                    <a:cubicBezTo>
                      <a:pt x="1248617" y="1570963"/>
                      <a:pt x="1237433" y="1581054"/>
                      <a:pt x="1226033" y="1590930"/>
                    </a:cubicBezTo>
                    <a:cubicBezTo>
                      <a:pt x="1214742" y="1600913"/>
                      <a:pt x="1203342" y="1610682"/>
                      <a:pt x="1191513" y="1620021"/>
                    </a:cubicBezTo>
                    <a:lnTo>
                      <a:pt x="1142582" y="1657701"/>
                    </a:lnTo>
                    <a:cubicBezTo>
                      <a:pt x="1136882" y="1661887"/>
                      <a:pt x="1122471" y="1671549"/>
                      <a:pt x="1119030" y="1674662"/>
                    </a:cubicBezTo>
                    <a:cubicBezTo>
                      <a:pt x="1116557" y="1676809"/>
                      <a:pt x="1116019" y="1678849"/>
                      <a:pt x="1115911" y="1679707"/>
                    </a:cubicBezTo>
                    <a:cubicBezTo>
                      <a:pt x="1115373" y="1683357"/>
                      <a:pt x="1116664" y="1686041"/>
                      <a:pt x="1120321" y="1687222"/>
                    </a:cubicBezTo>
                    <a:cubicBezTo>
                      <a:pt x="1120966" y="1687544"/>
                      <a:pt x="1123332" y="1688295"/>
                      <a:pt x="1127096" y="1686685"/>
                    </a:cubicBezTo>
                    <a:cubicBezTo>
                      <a:pt x="1127848" y="1686363"/>
                      <a:pt x="1127741" y="1685504"/>
                      <a:pt x="1128278" y="1684967"/>
                    </a:cubicBezTo>
                    <a:cubicBezTo>
                      <a:pt x="1128171" y="1684967"/>
                      <a:pt x="1128063" y="1685397"/>
                      <a:pt x="1127956" y="1685182"/>
                    </a:cubicBezTo>
                    <a:cubicBezTo>
                      <a:pt x="1127311" y="1684323"/>
                      <a:pt x="1127956" y="1683250"/>
                      <a:pt x="1129461" y="1682069"/>
                    </a:cubicBezTo>
                    <a:cubicBezTo>
                      <a:pt x="1129461" y="1682391"/>
                      <a:pt x="1129354" y="1683035"/>
                      <a:pt x="1129246" y="1683679"/>
                    </a:cubicBezTo>
                    <a:cubicBezTo>
                      <a:pt x="1129999" y="1682606"/>
                      <a:pt x="1131397" y="1681962"/>
                      <a:pt x="1131397" y="1680674"/>
                    </a:cubicBezTo>
                    <a:cubicBezTo>
                      <a:pt x="1137097" y="1677024"/>
                      <a:pt x="1147743" y="1672730"/>
                      <a:pt x="1151508" y="1670153"/>
                    </a:cubicBezTo>
                    <a:cubicBezTo>
                      <a:pt x="1161831" y="1663283"/>
                      <a:pt x="1172155" y="1656198"/>
                      <a:pt x="1182372" y="1649006"/>
                    </a:cubicBezTo>
                    <a:close/>
                    <a:moveTo>
                      <a:pt x="1122041" y="1674018"/>
                    </a:moveTo>
                    <a:cubicBezTo>
                      <a:pt x="1121826" y="1674125"/>
                      <a:pt x="1121503" y="1674340"/>
                      <a:pt x="1121396" y="1674232"/>
                    </a:cubicBezTo>
                    <a:cubicBezTo>
                      <a:pt x="1121073" y="1673052"/>
                      <a:pt x="1122256" y="1673159"/>
                      <a:pt x="1123332" y="1673589"/>
                    </a:cubicBezTo>
                    <a:cubicBezTo>
                      <a:pt x="1122901" y="1673696"/>
                      <a:pt x="1122471" y="1673803"/>
                      <a:pt x="1122041" y="1674018"/>
                    </a:cubicBezTo>
                    <a:close/>
                    <a:moveTo>
                      <a:pt x="1237110" y="1169478"/>
                    </a:moveTo>
                    <a:cubicBezTo>
                      <a:pt x="1214742" y="1158636"/>
                      <a:pt x="1191083" y="1149082"/>
                      <a:pt x="1166778" y="1140494"/>
                    </a:cubicBezTo>
                    <a:cubicBezTo>
                      <a:pt x="1143012" y="1132121"/>
                      <a:pt x="1118600" y="1124928"/>
                      <a:pt x="1093973" y="1118380"/>
                    </a:cubicBezTo>
                    <a:cubicBezTo>
                      <a:pt x="1074185" y="1113227"/>
                      <a:pt x="1054397" y="1108397"/>
                      <a:pt x="1034717" y="1104317"/>
                    </a:cubicBezTo>
                    <a:cubicBezTo>
                      <a:pt x="1004068" y="1097876"/>
                      <a:pt x="973634" y="1092724"/>
                      <a:pt x="944383" y="1089611"/>
                    </a:cubicBezTo>
                    <a:cubicBezTo>
                      <a:pt x="940404" y="1089288"/>
                      <a:pt x="937500" y="1085746"/>
                      <a:pt x="937930" y="1081881"/>
                    </a:cubicBezTo>
                    <a:cubicBezTo>
                      <a:pt x="938253" y="1077909"/>
                      <a:pt x="941694" y="1075011"/>
                      <a:pt x="945566" y="1075333"/>
                    </a:cubicBezTo>
                    <a:cubicBezTo>
                      <a:pt x="975570" y="1077265"/>
                      <a:pt x="1006757" y="1080701"/>
                      <a:pt x="1038159" y="1086283"/>
                    </a:cubicBezTo>
                    <a:cubicBezTo>
                      <a:pt x="1058484" y="1089933"/>
                      <a:pt x="1078809" y="1094441"/>
                      <a:pt x="1098920" y="1099809"/>
                    </a:cubicBezTo>
                    <a:cubicBezTo>
                      <a:pt x="1124084" y="1106679"/>
                      <a:pt x="1148819" y="1114945"/>
                      <a:pt x="1172801" y="1124499"/>
                    </a:cubicBezTo>
                    <a:cubicBezTo>
                      <a:pt x="1197428" y="1134160"/>
                      <a:pt x="1220979" y="1145217"/>
                      <a:pt x="1243348" y="1157348"/>
                    </a:cubicBezTo>
                    <a:cubicBezTo>
                      <a:pt x="1246682" y="1159172"/>
                      <a:pt x="1248080" y="1163252"/>
                      <a:pt x="1246359" y="1166580"/>
                    </a:cubicBezTo>
                    <a:cubicBezTo>
                      <a:pt x="1244531" y="1169907"/>
                      <a:pt x="1240444" y="1171303"/>
                      <a:pt x="1237110" y="1169478"/>
                    </a:cubicBezTo>
                    <a:close/>
                    <a:moveTo>
                      <a:pt x="1311422" y="1289279"/>
                    </a:moveTo>
                    <a:cubicBezTo>
                      <a:pt x="1311637" y="1289387"/>
                      <a:pt x="1311959" y="1289494"/>
                      <a:pt x="1312174" y="1289601"/>
                    </a:cubicBezTo>
                    <a:cubicBezTo>
                      <a:pt x="1312067" y="1289923"/>
                      <a:pt x="1311637" y="1289601"/>
                      <a:pt x="1311206" y="1289279"/>
                    </a:cubicBezTo>
                    <a:lnTo>
                      <a:pt x="1311422" y="1289279"/>
                    </a:lnTo>
                    <a:close/>
                    <a:moveTo>
                      <a:pt x="1235390" y="1313862"/>
                    </a:moveTo>
                    <a:cubicBezTo>
                      <a:pt x="1239692" y="1312681"/>
                      <a:pt x="1263135" y="1303450"/>
                      <a:pt x="1283891" y="1296579"/>
                    </a:cubicBezTo>
                    <a:cubicBezTo>
                      <a:pt x="1293785" y="1293359"/>
                      <a:pt x="1303141" y="1290568"/>
                      <a:pt x="1309055" y="1289709"/>
                    </a:cubicBezTo>
                    <a:cubicBezTo>
                      <a:pt x="1309808" y="1289709"/>
                      <a:pt x="1310561" y="1289387"/>
                      <a:pt x="1311206" y="1289279"/>
                    </a:cubicBezTo>
                    <a:cubicBezTo>
                      <a:pt x="1310991" y="1289065"/>
                      <a:pt x="1310776" y="1288850"/>
                      <a:pt x="1310669" y="1288743"/>
                    </a:cubicBezTo>
                    <a:cubicBezTo>
                      <a:pt x="1310884" y="1288957"/>
                      <a:pt x="1311099" y="1289065"/>
                      <a:pt x="1311422" y="1289279"/>
                    </a:cubicBezTo>
                    <a:cubicBezTo>
                      <a:pt x="1311852" y="1289172"/>
                      <a:pt x="1312282" y="1289172"/>
                      <a:pt x="1312174" y="1289494"/>
                    </a:cubicBezTo>
                    <a:lnTo>
                      <a:pt x="1312174" y="1289601"/>
                    </a:lnTo>
                    <a:cubicBezTo>
                      <a:pt x="1314970" y="1290782"/>
                      <a:pt x="1318304" y="1290031"/>
                      <a:pt x="1320240" y="1287562"/>
                    </a:cubicBezTo>
                    <a:cubicBezTo>
                      <a:pt x="1322606" y="1284556"/>
                      <a:pt x="1322068" y="1280370"/>
                      <a:pt x="1319057" y="1278008"/>
                    </a:cubicBezTo>
                    <a:cubicBezTo>
                      <a:pt x="1317659" y="1276827"/>
                      <a:pt x="1315186" y="1275861"/>
                      <a:pt x="1311529" y="1275861"/>
                    </a:cubicBezTo>
                    <a:cubicBezTo>
                      <a:pt x="1308088" y="1275861"/>
                      <a:pt x="1302711" y="1276827"/>
                      <a:pt x="1296365" y="1278437"/>
                    </a:cubicBezTo>
                    <a:cubicBezTo>
                      <a:pt x="1273889" y="1284127"/>
                      <a:pt x="1236788" y="1298297"/>
                      <a:pt x="1231303" y="1299907"/>
                    </a:cubicBezTo>
                    <a:cubicBezTo>
                      <a:pt x="1187964" y="1312145"/>
                      <a:pt x="1145055" y="1325456"/>
                      <a:pt x="1102361" y="1339519"/>
                    </a:cubicBezTo>
                    <a:cubicBezTo>
                      <a:pt x="1059667" y="1353689"/>
                      <a:pt x="1017296" y="1368503"/>
                      <a:pt x="974924" y="1383854"/>
                    </a:cubicBezTo>
                    <a:cubicBezTo>
                      <a:pt x="859963" y="1425720"/>
                      <a:pt x="743818" y="1467908"/>
                      <a:pt x="627243" y="1509774"/>
                    </a:cubicBezTo>
                    <a:cubicBezTo>
                      <a:pt x="610467" y="1515786"/>
                      <a:pt x="593690" y="1521690"/>
                      <a:pt x="576914" y="1527701"/>
                    </a:cubicBezTo>
                    <a:cubicBezTo>
                      <a:pt x="576376" y="1526950"/>
                      <a:pt x="576914" y="1526413"/>
                      <a:pt x="576053" y="1525769"/>
                    </a:cubicBezTo>
                    <a:cubicBezTo>
                      <a:pt x="571429" y="1521905"/>
                      <a:pt x="547877" y="1512995"/>
                      <a:pt x="538199" y="1509774"/>
                    </a:cubicBezTo>
                    <a:cubicBezTo>
                      <a:pt x="527122" y="1506017"/>
                      <a:pt x="515938" y="1502474"/>
                      <a:pt x="504753" y="1499147"/>
                    </a:cubicBezTo>
                    <a:cubicBezTo>
                      <a:pt x="493461" y="1495819"/>
                      <a:pt x="482170" y="1492813"/>
                      <a:pt x="470770" y="1489915"/>
                    </a:cubicBezTo>
                    <a:cubicBezTo>
                      <a:pt x="448294" y="1484547"/>
                      <a:pt x="425711" y="1479502"/>
                      <a:pt x="402912" y="1475530"/>
                    </a:cubicBezTo>
                    <a:cubicBezTo>
                      <a:pt x="387749" y="1472846"/>
                      <a:pt x="372477" y="1470592"/>
                      <a:pt x="357207" y="1468552"/>
                    </a:cubicBezTo>
                    <a:cubicBezTo>
                      <a:pt x="319030" y="1463614"/>
                      <a:pt x="280637" y="1460608"/>
                      <a:pt x="242352" y="1458569"/>
                    </a:cubicBezTo>
                    <a:cubicBezTo>
                      <a:pt x="238481" y="1458354"/>
                      <a:pt x="235040" y="1461252"/>
                      <a:pt x="234717" y="1465224"/>
                    </a:cubicBezTo>
                    <a:cubicBezTo>
                      <a:pt x="234502" y="1469089"/>
                      <a:pt x="237406" y="1472524"/>
                      <a:pt x="241385" y="1472846"/>
                    </a:cubicBezTo>
                    <a:cubicBezTo>
                      <a:pt x="279132" y="1476281"/>
                      <a:pt x="316879" y="1481112"/>
                      <a:pt x="354626" y="1487016"/>
                    </a:cubicBezTo>
                    <a:cubicBezTo>
                      <a:pt x="369574" y="1489378"/>
                      <a:pt x="384630" y="1491954"/>
                      <a:pt x="399578" y="1494530"/>
                    </a:cubicBezTo>
                    <a:cubicBezTo>
                      <a:pt x="422054" y="1498502"/>
                      <a:pt x="444423" y="1502582"/>
                      <a:pt x="466684" y="1507520"/>
                    </a:cubicBezTo>
                    <a:cubicBezTo>
                      <a:pt x="477868" y="1509881"/>
                      <a:pt x="489052" y="1512565"/>
                      <a:pt x="500237" y="1515463"/>
                    </a:cubicBezTo>
                    <a:cubicBezTo>
                      <a:pt x="511421" y="1518362"/>
                      <a:pt x="522498" y="1521368"/>
                      <a:pt x="533575" y="1524588"/>
                    </a:cubicBezTo>
                    <a:cubicBezTo>
                      <a:pt x="539597" y="1526306"/>
                      <a:pt x="555190" y="1529419"/>
                      <a:pt x="563041" y="1532639"/>
                    </a:cubicBezTo>
                    <a:cubicBezTo>
                      <a:pt x="507120" y="1552714"/>
                      <a:pt x="451198" y="1572895"/>
                      <a:pt x="395061" y="1592433"/>
                    </a:cubicBezTo>
                    <a:cubicBezTo>
                      <a:pt x="265259" y="1637734"/>
                      <a:pt x="135134" y="1681317"/>
                      <a:pt x="5116" y="1721144"/>
                    </a:cubicBezTo>
                    <a:cubicBezTo>
                      <a:pt x="1352" y="1722217"/>
                      <a:pt x="-799" y="1726189"/>
                      <a:pt x="277" y="1729947"/>
                    </a:cubicBezTo>
                    <a:cubicBezTo>
                      <a:pt x="1460" y="1733704"/>
                      <a:pt x="5439" y="1735851"/>
                      <a:pt x="9203" y="1734777"/>
                    </a:cubicBezTo>
                    <a:cubicBezTo>
                      <a:pt x="139758" y="1696239"/>
                      <a:pt x="270636" y="1654158"/>
                      <a:pt x="400976" y="1609609"/>
                    </a:cubicBezTo>
                    <a:cubicBezTo>
                      <a:pt x="478836" y="1583093"/>
                      <a:pt x="556481" y="1555827"/>
                      <a:pt x="633803" y="1527916"/>
                    </a:cubicBezTo>
                    <a:cubicBezTo>
                      <a:pt x="750378" y="1485943"/>
                      <a:pt x="866092" y="1442574"/>
                      <a:pt x="980947" y="1400064"/>
                    </a:cubicBezTo>
                    <a:cubicBezTo>
                      <a:pt x="1022995" y="1384391"/>
                      <a:pt x="1065044" y="1369147"/>
                      <a:pt x="1107415" y="1354655"/>
                    </a:cubicBezTo>
                    <a:cubicBezTo>
                      <a:pt x="1149787" y="1340270"/>
                      <a:pt x="1192373" y="1326529"/>
                      <a:pt x="1235390" y="1313862"/>
                    </a:cubicBezTo>
                    <a:close/>
                    <a:moveTo>
                      <a:pt x="570461" y="1526091"/>
                    </a:moveTo>
                    <a:cubicBezTo>
                      <a:pt x="570461" y="1526306"/>
                      <a:pt x="570031" y="1526198"/>
                      <a:pt x="569816" y="1526198"/>
                    </a:cubicBezTo>
                    <a:cubicBezTo>
                      <a:pt x="569493" y="1526198"/>
                      <a:pt x="569063" y="1526198"/>
                      <a:pt x="568741" y="1526306"/>
                    </a:cubicBezTo>
                    <a:cubicBezTo>
                      <a:pt x="569493" y="1525554"/>
                      <a:pt x="570246" y="1525125"/>
                      <a:pt x="570461" y="1526091"/>
                    </a:cubicBezTo>
                    <a:close/>
                    <a:moveTo>
                      <a:pt x="730268" y="1508486"/>
                    </a:moveTo>
                    <a:cubicBezTo>
                      <a:pt x="693489" y="1547346"/>
                      <a:pt x="654451" y="1584167"/>
                      <a:pt x="613585" y="1618841"/>
                    </a:cubicBezTo>
                    <a:cubicBezTo>
                      <a:pt x="597239" y="1632689"/>
                      <a:pt x="580570" y="1646107"/>
                      <a:pt x="563686" y="1659311"/>
                    </a:cubicBezTo>
                    <a:cubicBezTo>
                      <a:pt x="538306" y="1678956"/>
                      <a:pt x="512282" y="1697849"/>
                      <a:pt x="486256" y="1716421"/>
                    </a:cubicBezTo>
                    <a:cubicBezTo>
                      <a:pt x="479159" y="1721466"/>
                      <a:pt x="438508" y="1755173"/>
                      <a:pt x="411730" y="1770202"/>
                    </a:cubicBezTo>
                    <a:cubicBezTo>
                      <a:pt x="404095" y="1774496"/>
                      <a:pt x="397427" y="1777395"/>
                      <a:pt x="392588" y="1778146"/>
                    </a:cubicBezTo>
                    <a:cubicBezTo>
                      <a:pt x="389254" y="1778683"/>
                      <a:pt x="386350" y="1778361"/>
                      <a:pt x="384307" y="1777395"/>
                    </a:cubicBezTo>
                    <a:cubicBezTo>
                      <a:pt x="380758" y="1775999"/>
                      <a:pt x="379145" y="1772027"/>
                      <a:pt x="380543" y="1768485"/>
                    </a:cubicBezTo>
                    <a:cubicBezTo>
                      <a:pt x="381941" y="1765157"/>
                      <a:pt x="385705" y="1763547"/>
                      <a:pt x="389147" y="1764728"/>
                    </a:cubicBezTo>
                    <a:cubicBezTo>
                      <a:pt x="389147" y="1765157"/>
                      <a:pt x="390114" y="1764513"/>
                      <a:pt x="390760" y="1764406"/>
                    </a:cubicBezTo>
                    <a:cubicBezTo>
                      <a:pt x="392588" y="1763976"/>
                      <a:pt x="394631" y="1763117"/>
                      <a:pt x="396997" y="1761937"/>
                    </a:cubicBezTo>
                    <a:cubicBezTo>
                      <a:pt x="404202" y="1758394"/>
                      <a:pt x="413236" y="1752275"/>
                      <a:pt x="422700" y="1745297"/>
                    </a:cubicBezTo>
                    <a:cubicBezTo>
                      <a:pt x="445821" y="1728336"/>
                      <a:pt x="470663" y="1706545"/>
                      <a:pt x="476040" y="1702465"/>
                    </a:cubicBezTo>
                    <a:cubicBezTo>
                      <a:pt x="506689" y="1679707"/>
                      <a:pt x="536801" y="1656198"/>
                      <a:pt x="566697" y="1632259"/>
                    </a:cubicBezTo>
                    <a:cubicBezTo>
                      <a:pt x="586592" y="1616371"/>
                      <a:pt x="606488" y="1600376"/>
                      <a:pt x="625953" y="1584059"/>
                    </a:cubicBezTo>
                    <a:cubicBezTo>
                      <a:pt x="658323" y="1556686"/>
                      <a:pt x="690047" y="1528453"/>
                      <a:pt x="720051" y="1498610"/>
                    </a:cubicBezTo>
                    <a:cubicBezTo>
                      <a:pt x="722848" y="1495819"/>
                      <a:pt x="727364" y="1495711"/>
                      <a:pt x="730160" y="1498502"/>
                    </a:cubicBezTo>
                    <a:cubicBezTo>
                      <a:pt x="732956" y="1501186"/>
                      <a:pt x="733064" y="1505695"/>
                      <a:pt x="730268" y="1508486"/>
                    </a:cubicBezTo>
                    <a:close/>
                    <a:moveTo>
                      <a:pt x="959116" y="1429370"/>
                    </a:moveTo>
                    <a:cubicBezTo>
                      <a:pt x="942339" y="1460930"/>
                      <a:pt x="922552" y="1490773"/>
                      <a:pt x="900936" y="1519543"/>
                    </a:cubicBezTo>
                    <a:cubicBezTo>
                      <a:pt x="884805" y="1541120"/>
                      <a:pt x="867598" y="1561838"/>
                      <a:pt x="849961" y="1582020"/>
                    </a:cubicBezTo>
                    <a:cubicBezTo>
                      <a:pt x="832110" y="1602416"/>
                      <a:pt x="813827" y="1622276"/>
                      <a:pt x="795008" y="1641384"/>
                    </a:cubicBezTo>
                    <a:cubicBezTo>
                      <a:pt x="784791" y="1651904"/>
                      <a:pt x="774467" y="1662209"/>
                      <a:pt x="763713" y="1672193"/>
                    </a:cubicBezTo>
                    <a:cubicBezTo>
                      <a:pt x="753174" y="1682069"/>
                      <a:pt x="742205" y="1691623"/>
                      <a:pt x="730805" y="1700748"/>
                    </a:cubicBezTo>
                    <a:cubicBezTo>
                      <a:pt x="722632" y="1707296"/>
                      <a:pt x="701662" y="1714381"/>
                      <a:pt x="692951" y="1720178"/>
                    </a:cubicBezTo>
                    <a:cubicBezTo>
                      <a:pt x="687144" y="1723935"/>
                      <a:pt x="685315" y="1728551"/>
                      <a:pt x="685746" y="1731664"/>
                    </a:cubicBezTo>
                    <a:cubicBezTo>
                      <a:pt x="686068" y="1734348"/>
                      <a:pt x="687681" y="1737783"/>
                      <a:pt x="693059" y="1739930"/>
                    </a:cubicBezTo>
                    <a:cubicBezTo>
                      <a:pt x="696500" y="1741433"/>
                      <a:pt x="700586" y="1739715"/>
                      <a:pt x="701985" y="1736280"/>
                    </a:cubicBezTo>
                    <a:cubicBezTo>
                      <a:pt x="702737" y="1734670"/>
                      <a:pt x="702737" y="1732845"/>
                      <a:pt x="702092" y="1731235"/>
                    </a:cubicBezTo>
                    <a:cubicBezTo>
                      <a:pt x="703813" y="1730376"/>
                      <a:pt x="705963" y="1729195"/>
                      <a:pt x="707899" y="1728336"/>
                    </a:cubicBezTo>
                    <a:cubicBezTo>
                      <a:pt x="718761" y="1723613"/>
                      <a:pt x="733494" y="1718245"/>
                      <a:pt x="740377" y="1713093"/>
                    </a:cubicBezTo>
                    <a:cubicBezTo>
                      <a:pt x="752421" y="1704075"/>
                      <a:pt x="764036" y="1694629"/>
                      <a:pt x="775220" y="1684753"/>
                    </a:cubicBezTo>
                    <a:cubicBezTo>
                      <a:pt x="786405" y="1674877"/>
                      <a:pt x="797159" y="1664679"/>
                      <a:pt x="807912" y="1654266"/>
                    </a:cubicBezTo>
                    <a:cubicBezTo>
                      <a:pt x="824044" y="1638271"/>
                      <a:pt x="840067" y="1621954"/>
                      <a:pt x="855338" y="1604992"/>
                    </a:cubicBezTo>
                    <a:cubicBezTo>
                      <a:pt x="870609" y="1588031"/>
                      <a:pt x="885342" y="1570426"/>
                      <a:pt x="899215" y="1552177"/>
                    </a:cubicBezTo>
                    <a:cubicBezTo>
                      <a:pt x="927069" y="1515678"/>
                      <a:pt x="951696" y="1476818"/>
                      <a:pt x="971806" y="1435811"/>
                    </a:cubicBezTo>
                    <a:cubicBezTo>
                      <a:pt x="973526" y="1432268"/>
                      <a:pt x="972128" y="1427974"/>
                      <a:pt x="968687" y="1426257"/>
                    </a:cubicBezTo>
                    <a:cubicBezTo>
                      <a:pt x="965138" y="1424432"/>
                      <a:pt x="960836" y="1425827"/>
                      <a:pt x="959116" y="1429370"/>
                    </a:cubicBezTo>
                    <a:close/>
                    <a:moveTo>
                      <a:pt x="698328" y="1727370"/>
                    </a:moveTo>
                    <a:cubicBezTo>
                      <a:pt x="698221" y="1727263"/>
                      <a:pt x="697790" y="1727263"/>
                      <a:pt x="697898" y="1727048"/>
                    </a:cubicBezTo>
                    <a:cubicBezTo>
                      <a:pt x="698113" y="1726726"/>
                      <a:pt x="698436" y="1727048"/>
                      <a:pt x="698651" y="1727478"/>
                    </a:cubicBezTo>
                    <a:lnTo>
                      <a:pt x="698328" y="1727370"/>
                    </a:lnTo>
                    <a:close/>
                    <a:moveTo>
                      <a:pt x="1118492" y="1603490"/>
                    </a:moveTo>
                    <a:cubicBezTo>
                      <a:pt x="1107415" y="1616049"/>
                      <a:pt x="1096231" y="1628287"/>
                      <a:pt x="1084832" y="1640632"/>
                    </a:cubicBezTo>
                    <a:cubicBezTo>
                      <a:pt x="1081391" y="1644497"/>
                      <a:pt x="1075045" y="1648576"/>
                      <a:pt x="1068485" y="1652548"/>
                    </a:cubicBezTo>
                    <a:cubicBezTo>
                      <a:pt x="1063861" y="1655339"/>
                      <a:pt x="1059237" y="1658023"/>
                      <a:pt x="1056226" y="1660492"/>
                    </a:cubicBezTo>
                    <a:cubicBezTo>
                      <a:pt x="1057516" y="1662532"/>
                      <a:pt x="1057731" y="1665215"/>
                      <a:pt x="1056441" y="1667470"/>
                    </a:cubicBezTo>
                    <a:cubicBezTo>
                      <a:pt x="1054613" y="1670690"/>
                      <a:pt x="1050526" y="1671871"/>
                      <a:pt x="1047192" y="1670153"/>
                    </a:cubicBezTo>
                    <a:cubicBezTo>
                      <a:pt x="1043751" y="1668328"/>
                      <a:pt x="1042245" y="1665967"/>
                      <a:pt x="1041385" y="1663820"/>
                    </a:cubicBezTo>
                    <a:cubicBezTo>
                      <a:pt x="1040202" y="1660384"/>
                      <a:pt x="1041063" y="1656198"/>
                      <a:pt x="1044826" y="1652011"/>
                    </a:cubicBezTo>
                    <a:cubicBezTo>
                      <a:pt x="1050526" y="1645678"/>
                      <a:pt x="1067303" y="1637519"/>
                      <a:pt x="1073325" y="1630542"/>
                    </a:cubicBezTo>
                    <a:cubicBezTo>
                      <a:pt x="1082358" y="1619914"/>
                      <a:pt x="1091284" y="1609394"/>
                      <a:pt x="1100103" y="1598766"/>
                    </a:cubicBezTo>
                    <a:cubicBezTo>
                      <a:pt x="1109029" y="1588139"/>
                      <a:pt x="1117739" y="1577511"/>
                      <a:pt x="1126343" y="1566669"/>
                    </a:cubicBezTo>
                    <a:cubicBezTo>
                      <a:pt x="1142474" y="1546380"/>
                      <a:pt x="1157852" y="1525662"/>
                      <a:pt x="1172693" y="1504729"/>
                    </a:cubicBezTo>
                    <a:cubicBezTo>
                      <a:pt x="1182587" y="1490666"/>
                      <a:pt x="1192266" y="1476603"/>
                      <a:pt x="1201622" y="1462218"/>
                    </a:cubicBezTo>
                    <a:cubicBezTo>
                      <a:pt x="1224851" y="1426364"/>
                      <a:pt x="1245714" y="1389114"/>
                      <a:pt x="1262813" y="1349395"/>
                    </a:cubicBezTo>
                    <a:cubicBezTo>
                      <a:pt x="1264318" y="1345745"/>
                      <a:pt x="1268512" y="1344027"/>
                      <a:pt x="1272169" y="1345530"/>
                    </a:cubicBezTo>
                    <a:cubicBezTo>
                      <a:pt x="1275825" y="1347033"/>
                      <a:pt x="1277546" y="1351220"/>
                      <a:pt x="1276040" y="1354762"/>
                    </a:cubicBezTo>
                    <a:cubicBezTo>
                      <a:pt x="1259909" y="1395984"/>
                      <a:pt x="1240229" y="1434952"/>
                      <a:pt x="1217430" y="1472095"/>
                    </a:cubicBezTo>
                    <a:cubicBezTo>
                      <a:pt x="1208289" y="1487016"/>
                      <a:pt x="1198611" y="1501615"/>
                      <a:pt x="1188502" y="1515893"/>
                    </a:cubicBezTo>
                    <a:cubicBezTo>
                      <a:pt x="1173338" y="1537148"/>
                      <a:pt x="1157100" y="1557652"/>
                      <a:pt x="1140323" y="1577941"/>
                    </a:cubicBezTo>
                    <a:cubicBezTo>
                      <a:pt x="1133118" y="1586528"/>
                      <a:pt x="1125912" y="1595009"/>
                      <a:pt x="1118492" y="1603490"/>
                    </a:cubicBezTo>
                    <a:close/>
                    <a:moveTo>
                      <a:pt x="1203235" y="1290460"/>
                    </a:moveTo>
                    <a:cubicBezTo>
                      <a:pt x="1206676" y="1291534"/>
                      <a:pt x="1209042" y="1293144"/>
                      <a:pt x="1209903" y="1294218"/>
                    </a:cubicBezTo>
                    <a:cubicBezTo>
                      <a:pt x="1211516" y="1296364"/>
                      <a:pt x="1211945" y="1298511"/>
                      <a:pt x="1211408" y="1300658"/>
                    </a:cubicBezTo>
                    <a:cubicBezTo>
                      <a:pt x="1211085" y="1302161"/>
                      <a:pt x="1210225" y="1304416"/>
                      <a:pt x="1206999" y="1306133"/>
                    </a:cubicBezTo>
                    <a:cubicBezTo>
                      <a:pt x="1203772" y="1307851"/>
                      <a:pt x="1199793" y="1306670"/>
                      <a:pt x="1197858" y="1303557"/>
                    </a:cubicBezTo>
                    <a:cubicBezTo>
                      <a:pt x="1194201" y="1302805"/>
                      <a:pt x="1187534" y="1301410"/>
                      <a:pt x="1185060" y="1300551"/>
                    </a:cubicBezTo>
                    <a:lnTo>
                      <a:pt x="1148604" y="1288850"/>
                    </a:lnTo>
                    <a:lnTo>
                      <a:pt x="1055150" y="1257826"/>
                    </a:lnTo>
                    <a:cubicBezTo>
                      <a:pt x="1030953" y="1250205"/>
                      <a:pt x="1006649" y="1243227"/>
                      <a:pt x="982345" y="1236571"/>
                    </a:cubicBezTo>
                    <a:cubicBezTo>
                      <a:pt x="957933" y="1229808"/>
                      <a:pt x="933413" y="1223475"/>
                      <a:pt x="908894" y="1217678"/>
                    </a:cubicBezTo>
                    <a:cubicBezTo>
                      <a:pt x="859748" y="1205977"/>
                      <a:pt x="810171" y="1195993"/>
                      <a:pt x="759842" y="1188479"/>
                    </a:cubicBezTo>
                    <a:cubicBezTo>
                      <a:pt x="755970" y="1187942"/>
                      <a:pt x="753282" y="1184400"/>
                      <a:pt x="753712" y="1180428"/>
                    </a:cubicBezTo>
                    <a:cubicBezTo>
                      <a:pt x="754250" y="1176563"/>
                      <a:pt x="757906" y="1173879"/>
                      <a:pt x="761778" y="1174416"/>
                    </a:cubicBezTo>
                    <a:cubicBezTo>
                      <a:pt x="812752" y="1180535"/>
                      <a:pt x="863189" y="1188586"/>
                      <a:pt x="912981" y="1199536"/>
                    </a:cubicBezTo>
                    <a:cubicBezTo>
                      <a:pt x="938038" y="1205010"/>
                      <a:pt x="962880" y="1211129"/>
                      <a:pt x="987507" y="1218000"/>
                    </a:cubicBezTo>
                    <a:cubicBezTo>
                      <a:pt x="1012026" y="1224870"/>
                      <a:pt x="1036438" y="1232492"/>
                      <a:pt x="1060742" y="1240650"/>
                    </a:cubicBezTo>
                    <a:cubicBezTo>
                      <a:pt x="1070206" y="1243871"/>
                      <a:pt x="1079562" y="1247091"/>
                      <a:pt x="1088811" y="1250527"/>
                    </a:cubicBezTo>
                    <a:cubicBezTo>
                      <a:pt x="1110427" y="1258256"/>
                      <a:pt x="1131935" y="1266521"/>
                      <a:pt x="1153658" y="1274143"/>
                    </a:cubicBezTo>
                    <a:lnTo>
                      <a:pt x="1189900" y="1287133"/>
                    </a:lnTo>
                    <a:cubicBezTo>
                      <a:pt x="1192911" y="1288313"/>
                      <a:pt x="1199363" y="1289279"/>
                      <a:pt x="1203235" y="1290460"/>
                    </a:cubicBezTo>
                    <a:close/>
                    <a:moveTo>
                      <a:pt x="911045" y="1391476"/>
                    </a:moveTo>
                    <a:cubicBezTo>
                      <a:pt x="911153" y="1391905"/>
                      <a:pt x="911367" y="1392227"/>
                      <a:pt x="911582" y="1392549"/>
                    </a:cubicBezTo>
                    <a:cubicBezTo>
                      <a:pt x="911260" y="1392764"/>
                      <a:pt x="911045" y="1392120"/>
                      <a:pt x="910937" y="1391476"/>
                    </a:cubicBezTo>
                    <a:lnTo>
                      <a:pt x="911045" y="1391476"/>
                    </a:lnTo>
                    <a:close/>
                    <a:moveTo>
                      <a:pt x="415387" y="1309032"/>
                    </a:moveTo>
                    <a:cubicBezTo>
                      <a:pt x="411408" y="1308924"/>
                      <a:pt x="408396" y="1305596"/>
                      <a:pt x="408504" y="1301625"/>
                    </a:cubicBezTo>
                    <a:cubicBezTo>
                      <a:pt x="408612" y="1297760"/>
                      <a:pt x="411945" y="1294647"/>
                      <a:pt x="415924" y="1294754"/>
                    </a:cubicBezTo>
                    <a:cubicBezTo>
                      <a:pt x="480019" y="1296472"/>
                      <a:pt x="543468" y="1300444"/>
                      <a:pt x="606488" y="1308388"/>
                    </a:cubicBezTo>
                    <a:cubicBezTo>
                      <a:pt x="631868" y="1311608"/>
                      <a:pt x="657032" y="1315473"/>
                      <a:pt x="682197" y="1320089"/>
                    </a:cubicBezTo>
                    <a:cubicBezTo>
                      <a:pt x="719729" y="1327066"/>
                      <a:pt x="757045" y="1335654"/>
                      <a:pt x="794255" y="1345530"/>
                    </a:cubicBezTo>
                    <a:cubicBezTo>
                      <a:pt x="801890" y="1347570"/>
                      <a:pt x="862221" y="1360237"/>
                      <a:pt x="896312" y="1371294"/>
                    </a:cubicBezTo>
                    <a:cubicBezTo>
                      <a:pt x="908033" y="1375051"/>
                      <a:pt x="916744" y="1378808"/>
                      <a:pt x="920293" y="1381814"/>
                    </a:cubicBezTo>
                    <a:cubicBezTo>
                      <a:pt x="922767" y="1383854"/>
                      <a:pt x="923842" y="1386001"/>
                      <a:pt x="924165" y="1387826"/>
                    </a:cubicBezTo>
                    <a:cubicBezTo>
                      <a:pt x="924918" y="1391583"/>
                      <a:pt x="922552" y="1395125"/>
                      <a:pt x="918788" y="1395877"/>
                    </a:cubicBezTo>
                    <a:cubicBezTo>
                      <a:pt x="915884" y="1396521"/>
                      <a:pt x="912981" y="1395018"/>
                      <a:pt x="911582" y="1392549"/>
                    </a:cubicBezTo>
                    <a:lnTo>
                      <a:pt x="911690" y="1392549"/>
                    </a:lnTo>
                    <a:cubicBezTo>
                      <a:pt x="912013" y="1392120"/>
                      <a:pt x="911690" y="1391798"/>
                      <a:pt x="911045" y="1391476"/>
                    </a:cubicBezTo>
                    <a:cubicBezTo>
                      <a:pt x="910937" y="1391154"/>
                      <a:pt x="910830" y="1390831"/>
                      <a:pt x="910830" y="1390509"/>
                    </a:cubicBezTo>
                    <a:cubicBezTo>
                      <a:pt x="910830" y="1390724"/>
                      <a:pt x="910937" y="1391046"/>
                      <a:pt x="910937" y="1391476"/>
                    </a:cubicBezTo>
                    <a:cubicBezTo>
                      <a:pt x="909862" y="1390939"/>
                      <a:pt x="907819" y="1390402"/>
                      <a:pt x="906313" y="1389758"/>
                    </a:cubicBezTo>
                    <a:cubicBezTo>
                      <a:pt x="897602" y="1386216"/>
                      <a:pt x="882977" y="1382351"/>
                      <a:pt x="867061" y="1378594"/>
                    </a:cubicBezTo>
                    <a:cubicBezTo>
                      <a:pt x="834153" y="1370757"/>
                      <a:pt x="795868" y="1363672"/>
                      <a:pt x="789953" y="1362169"/>
                    </a:cubicBezTo>
                    <a:cubicBezTo>
                      <a:pt x="752959" y="1353045"/>
                      <a:pt x="715965" y="1345530"/>
                      <a:pt x="678755" y="1338982"/>
                    </a:cubicBezTo>
                    <a:cubicBezTo>
                      <a:pt x="653913" y="1334581"/>
                      <a:pt x="628964" y="1330716"/>
                      <a:pt x="604014" y="1327174"/>
                    </a:cubicBezTo>
                    <a:cubicBezTo>
                      <a:pt x="541640" y="1318371"/>
                      <a:pt x="478836" y="1312252"/>
                      <a:pt x="415387" y="1309032"/>
                    </a:cubicBezTo>
                    <a:close/>
                    <a:moveTo>
                      <a:pt x="1761052" y="1664142"/>
                    </a:moveTo>
                    <a:cubicBezTo>
                      <a:pt x="1761482" y="1667470"/>
                      <a:pt x="1761912" y="1675735"/>
                      <a:pt x="1762020" y="1678097"/>
                    </a:cubicBezTo>
                    <a:cubicBezTo>
                      <a:pt x="1762020" y="1679600"/>
                      <a:pt x="1761805" y="1680566"/>
                      <a:pt x="1761697" y="1680781"/>
                    </a:cubicBezTo>
                    <a:cubicBezTo>
                      <a:pt x="1760945" y="1683357"/>
                      <a:pt x="1759439" y="1684431"/>
                      <a:pt x="1758578" y="1684860"/>
                    </a:cubicBezTo>
                    <a:cubicBezTo>
                      <a:pt x="1756535" y="1685934"/>
                      <a:pt x="1754492" y="1686256"/>
                      <a:pt x="1752341" y="1685182"/>
                    </a:cubicBezTo>
                    <a:cubicBezTo>
                      <a:pt x="1751481" y="1684753"/>
                      <a:pt x="1750083" y="1684109"/>
                      <a:pt x="1749115" y="1682176"/>
                    </a:cubicBezTo>
                    <a:cubicBezTo>
                      <a:pt x="1748900" y="1681962"/>
                      <a:pt x="1748577" y="1681317"/>
                      <a:pt x="1748362" y="1680137"/>
                    </a:cubicBezTo>
                    <a:cubicBezTo>
                      <a:pt x="1748362" y="1679922"/>
                      <a:pt x="1748255" y="1679493"/>
                      <a:pt x="1748255" y="1678849"/>
                    </a:cubicBezTo>
                    <a:cubicBezTo>
                      <a:pt x="1748255" y="1678634"/>
                      <a:pt x="1748362" y="1678419"/>
                      <a:pt x="1748362" y="1678204"/>
                    </a:cubicBezTo>
                    <a:cubicBezTo>
                      <a:pt x="1748792" y="1677882"/>
                      <a:pt x="1749115" y="1677131"/>
                      <a:pt x="1748900" y="1675628"/>
                    </a:cubicBezTo>
                    <a:cubicBezTo>
                      <a:pt x="1748685" y="1676165"/>
                      <a:pt x="1748577" y="1676916"/>
                      <a:pt x="1748470" y="1677668"/>
                    </a:cubicBezTo>
                    <a:cubicBezTo>
                      <a:pt x="1748577" y="1676809"/>
                      <a:pt x="1748577" y="1675950"/>
                      <a:pt x="1748792" y="1675199"/>
                    </a:cubicBezTo>
                    <a:cubicBezTo>
                      <a:pt x="1748470" y="1672193"/>
                      <a:pt x="1747287" y="1668221"/>
                      <a:pt x="1746964" y="1666396"/>
                    </a:cubicBezTo>
                    <a:cubicBezTo>
                      <a:pt x="1746211" y="1662532"/>
                      <a:pt x="1745459" y="1658774"/>
                      <a:pt x="1744598" y="1654910"/>
                    </a:cubicBezTo>
                    <a:cubicBezTo>
                      <a:pt x="1743308" y="1649113"/>
                      <a:pt x="1741802" y="1643316"/>
                      <a:pt x="1740297" y="1637627"/>
                    </a:cubicBezTo>
                    <a:cubicBezTo>
                      <a:pt x="1736748" y="1623886"/>
                      <a:pt x="1732338" y="1610467"/>
                      <a:pt x="1727392" y="1597263"/>
                    </a:cubicBezTo>
                    <a:cubicBezTo>
                      <a:pt x="1722445" y="1583952"/>
                      <a:pt x="1717068" y="1570856"/>
                      <a:pt x="1711153" y="1557866"/>
                    </a:cubicBezTo>
                    <a:cubicBezTo>
                      <a:pt x="1702227" y="1537685"/>
                      <a:pt x="1692548" y="1519650"/>
                      <a:pt x="1682332" y="1502904"/>
                    </a:cubicBezTo>
                    <a:cubicBezTo>
                      <a:pt x="1671363" y="1484654"/>
                      <a:pt x="1659533" y="1468015"/>
                      <a:pt x="1646736" y="1452128"/>
                    </a:cubicBezTo>
                    <a:cubicBezTo>
                      <a:pt x="1621893" y="1421319"/>
                      <a:pt x="1593180" y="1393408"/>
                      <a:pt x="1558874" y="1362921"/>
                    </a:cubicBezTo>
                    <a:cubicBezTo>
                      <a:pt x="1555863" y="1360344"/>
                      <a:pt x="1555541" y="1355836"/>
                      <a:pt x="1558121" y="1352830"/>
                    </a:cubicBezTo>
                    <a:cubicBezTo>
                      <a:pt x="1560702" y="1349824"/>
                      <a:pt x="1565219" y="1349502"/>
                      <a:pt x="1568123" y="1352079"/>
                    </a:cubicBezTo>
                    <a:cubicBezTo>
                      <a:pt x="1604364" y="1382029"/>
                      <a:pt x="1634906" y="1409403"/>
                      <a:pt x="1661146" y="1440319"/>
                    </a:cubicBezTo>
                    <a:cubicBezTo>
                      <a:pt x="1674911" y="1456636"/>
                      <a:pt x="1687386" y="1473812"/>
                      <a:pt x="1698893" y="1492920"/>
                    </a:cubicBezTo>
                    <a:cubicBezTo>
                      <a:pt x="1709432" y="1510418"/>
                      <a:pt x="1718896" y="1529526"/>
                      <a:pt x="1727822" y="1550674"/>
                    </a:cubicBezTo>
                    <a:cubicBezTo>
                      <a:pt x="1733521" y="1564200"/>
                      <a:pt x="1738791" y="1577833"/>
                      <a:pt x="1743415" y="1591574"/>
                    </a:cubicBezTo>
                    <a:cubicBezTo>
                      <a:pt x="1748039" y="1605529"/>
                      <a:pt x="1752019" y="1619592"/>
                      <a:pt x="1755245" y="1633977"/>
                    </a:cubicBezTo>
                    <a:cubicBezTo>
                      <a:pt x="1756643" y="1639988"/>
                      <a:pt x="1757826" y="1645892"/>
                      <a:pt x="1759009" y="1652011"/>
                    </a:cubicBezTo>
                    <a:cubicBezTo>
                      <a:pt x="1759761" y="1655983"/>
                      <a:pt x="1760407" y="1660062"/>
                      <a:pt x="1761052" y="1664142"/>
                    </a:cubicBezTo>
                    <a:close/>
                    <a:moveTo>
                      <a:pt x="1748362" y="1677668"/>
                    </a:moveTo>
                    <a:cubicBezTo>
                      <a:pt x="1748362" y="1677882"/>
                      <a:pt x="1748255" y="1677990"/>
                      <a:pt x="1748255" y="1678204"/>
                    </a:cubicBezTo>
                    <a:cubicBezTo>
                      <a:pt x="1748147" y="1678204"/>
                      <a:pt x="1748255" y="1678634"/>
                      <a:pt x="1748147" y="1678634"/>
                    </a:cubicBezTo>
                    <a:cubicBezTo>
                      <a:pt x="1748039" y="1678634"/>
                      <a:pt x="1748147" y="1678419"/>
                      <a:pt x="1748147" y="1678419"/>
                    </a:cubicBezTo>
                    <a:cubicBezTo>
                      <a:pt x="1748255" y="1678097"/>
                      <a:pt x="1748362" y="1677990"/>
                      <a:pt x="1748362" y="1677668"/>
                    </a:cubicBezTo>
                    <a:close/>
                    <a:moveTo>
                      <a:pt x="1863754" y="1049462"/>
                    </a:moveTo>
                    <a:lnTo>
                      <a:pt x="1863001" y="1050643"/>
                    </a:lnTo>
                    <a:cubicBezTo>
                      <a:pt x="1863754" y="1049784"/>
                      <a:pt x="1864830" y="1049247"/>
                      <a:pt x="1866012" y="1048925"/>
                    </a:cubicBezTo>
                    <a:cubicBezTo>
                      <a:pt x="1865690" y="1048925"/>
                      <a:pt x="1865367" y="1048818"/>
                      <a:pt x="1865152" y="1048818"/>
                    </a:cubicBezTo>
                    <a:cubicBezTo>
                      <a:pt x="1865690" y="1048496"/>
                      <a:pt x="1866443" y="1047637"/>
                      <a:pt x="1866550" y="1048818"/>
                    </a:cubicBezTo>
                    <a:cubicBezTo>
                      <a:pt x="1867410" y="1048711"/>
                      <a:pt x="1868163" y="1048711"/>
                      <a:pt x="1869023" y="1048925"/>
                    </a:cubicBezTo>
                    <a:cubicBezTo>
                      <a:pt x="1872680" y="1049569"/>
                      <a:pt x="1875153" y="1053219"/>
                      <a:pt x="1874400" y="1056869"/>
                    </a:cubicBezTo>
                    <a:cubicBezTo>
                      <a:pt x="1874185" y="1057835"/>
                      <a:pt x="1873325" y="1061485"/>
                      <a:pt x="1868486" y="1062344"/>
                    </a:cubicBezTo>
                    <a:cubicBezTo>
                      <a:pt x="1867948" y="1062451"/>
                      <a:pt x="1866873" y="1062559"/>
                      <a:pt x="1865475" y="1062666"/>
                    </a:cubicBezTo>
                    <a:cubicBezTo>
                      <a:pt x="1859882" y="1062988"/>
                      <a:pt x="1846009" y="1063203"/>
                      <a:pt x="1844612" y="1063310"/>
                    </a:cubicBezTo>
                    <a:cubicBezTo>
                      <a:pt x="1838052" y="1064061"/>
                      <a:pt x="1831599" y="1065135"/>
                      <a:pt x="1825254" y="1066531"/>
                    </a:cubicBezTo>
                    <a:cubicBezTo>
                      <a:pt x="1815468" y="1068570"/>
                      <a:pt x="1805789" y="1071146"/>
                      <a:pt x="1796111" y="1073830"/>
                    </a:cubicBezTo>
                    <a:cubicBezTo>
                      <a:pt x="1780087" y="1078339"/>
                      <a:pt x="1763310" y="1083170"/>
                      <a:pt x="1746319" y="1088322"/>
                    </a:cubicBezTo>
                    <a:cubicBezTo>
                      <a:pt x="1730080" y="1093368"/>
                      <a:pt x="1713626" y="1098628"/>
                      <a:pt x="1697818" y="1104961"/>
                    </a:cubicBezTo>
                    <a:cubicBezTo>
                      <a:pt x="1676525" y="1113442"/>
                      <a:pt x="1656199" y="1123533"/>
                      <a:pt x="1638777" y="1136951"/>
                    </a:cubicBezTo>
                    <a:cubicBezTo>
                      <a:pt x="1635766" y="1139420"/>
                      <a:pt x="1631250" y="1138991"/>
                      <a:pt x="1628776" y="1135985"/>
                    </a:cubicBezTo>
                    <a:cubicBezTo>
                      <a:pt x="1626303" y="1132872"/>
                      <a:pt x="1626733" y="1128364"/>
                      <a:pt x="1629744" y="1125894"/>
                    </a:cubicBezTo>
                    <a:cubicBezTo>
                      <a:pt x="1647488" y="1110544"/>
                      <a:pt x="1668351" y="1098198"/>
                      <a:pt x="1690828" y="1088215"/>
                    </a:cubicBezTo>
                    <a:cubicBezTo>
                      <a:pt x="1706959" y="1081023"/>
                      <a:pt x="1723843" y="1075011"/>
                      <a:pt x="1740726" y="1069966"/>
                    </a:cubicBezTo>
                    <a:cubicBezTo>
                      <a:pt x="1757933" y="1064706"/>
                      <a:pt x="1775248" y="1060734"/>
                      <a:pt x="1791701" y="1056762"/>
                    </a:cubicBezTo>
                    <a:cubicBezTo>
                      <a:pt x="1800090" y="1054722"/>
                      <a:pt x="1808585" y="1052897"/>
                      <a:pt x="1817189" y="1051394"/>
                    </a:cubicBezTo>
                    <a:cubicBezTo>
                      <a:pt x="1825792" y="1049891"/>
                      <a:pt x="1834503" y="1048818"/>
                      <a:pt x="1843321" y="1048281"/>
                    </a:cubicBezTo>
                    <a:cubicBezTo>
                      <a:pt x="1844719" y="1048174"/>
                      <a:pt x="1857947" y="1048818"/>
                      <a:pt x="1864184" y="1048818"/>
                    </a:cubicBezTo>
                    <a:lnTo>
                      <a:pt x="1863754" y="1049462"/>
                    </a:lnTo>
                    <a:close/>
                    <a:moveTo>
                      <a:pt x="1408639" y="918926"/>
                    </a:moveTo>
                    <a:cubicBezTo>
                      <a:pt x="1410682" y="894236"/>
                      <a:pt x="1411973" y="868150"/>
                      <a:pt x="1412833" y="841957"/>
                    </a:cubicBezTo>
                    <a:cubicBezTo>
                      <a:pt x="1413801" y="809537"/>
                      <a:pt x="1413908" y="776689"/>
                      <a:pt x="1412510" y="745665"/>
                    </a:cubicBezTo>
                    <a:cubicBezTo>
                      <a:pt x="1410897" y="710776"/>
                      <a:pt x="1407671" y="678035"/>
                      <a:pt x="1402079" y="650232"/>
                    </a:cubicBezTo>
                    <a:cubicBezTo>
                      <a:pt x="1401326" y="646582"/>
                      <a:pt x="1403692" y="642932"/>
                      <a:pt x="1407348" y="642180"/>
                    </a:cubicBezTo>
                    <a:cubicBezTo>
                      <a:pt x="1411005" y="641322"/>
                      <a:pt x="1414661" y="643683"/>
                      <a:pt x="1415521" y="647333"/>
                    </a:cubicBezTo>
                    <a:cubicBezTo>
                      <a:pt x="1422297" y="675566"/>
                      <a:pt x="1427028" y="708951"/>
                      <a:pt x="1429717" y="744591"/>
                    </a:cubicBezTo>
                    <a:cubicBezTo>
                      <a:pt x="1432083" y="776152"/>
                      <a:pt x="1432943" y="809537"/>
                      <a:pt x="1432083" y="842493"/>
                    </a:cubicBezTo>
                    <a:cubicBezTo>
                      <a:pt x="1431437" y="869116"/>
                      <a:pt x="1429502" y="895524"/>
                      <a:pt x="1426921" y="920643"/>
                    </a:cubicBezTo>
                    <a:cubicBezTo>
                      <a:pt x="1422189" y="965515"/>
                      <a:pt x="1414554" y="1006093"/>
                      <a:pt x="1405628" y="1036580"/>
                    </a:cubicBezTo>
                    <a:cubicBezTo>
                      <a:pt x="1404552" y="1040337"/>
                      <a:pt x="1400681" y="1042592"/>
                      <a:pt x="1396917" y="1041518"/>
                    </a:cubicBezTo>
                    <a:cubicBezTo>
                      <a:pt x="1393045" y="1040552"/>
                      <a:pt x="1390787" y="1036580"/>
                      <a:pt x="1391862" y="1032823"/>
                    </a:cubicBezTo>
                    <a:cubicBezTo>
                      <a:pt x="1399605" y="1002765"/>
                      <a:pt x="1405090" y="962832"/>
                      <a:pt x="1408639" y="918926"/>
                    </a:cubicBezTo>
                    <a:close/>
                    <a:moveTo>
                      <a:pt x="1461549" y="1632581"/>
                    </a:moveTo>
                    <a:cubicBezTo>
                      <a:pt x="1455312" y="1735958"/>
                      <a:pt x="1448429" y="1839335"/>
                      <a:pt x="1440471" y="1942605"/>
                    </a:cubicBezTo>
                    <a:cubicBezTo>
                      <a:pt x="1432406" y="2045767"/>
                      <a:pt x="1423049" y="2148929"/>
                      <a:pt x="1413586" y="2252092"/>
                    </a:cubicBezTo>
                    <a:cubicBezTo>
                      <a:pt x="1411758" y="2271629"/>
                      <a:pt x="1409607" y="2291166"/>
                      <a:pt x="1407348" y="2310597"/>
                    </a:cubicBezTo>
                    <a:cubicBezTo>
                      <a:pt x="1398100" y="2388210"/>
                      <a:pt x="1386163" y="2465394"/>
                      <a:pt x="1378742" y="2543222"/>
                    </a:cubicBezTo>
                    <a:cubicBezTo>
                      <a:pt x="1376807" y="2564262"/>
                      <a:pt x="1368311" y="2597755"/>
                      <a:pt x="1365838" y="2626632"/>
                    </a:cubicBezTo>
                    <a:cubicBezTo>
                      <a:pt x="1364869" y="2639299"/>
                      <a:pt x="1364977" y="2651000"/>
                      <a:pt x="1367666" y="2660125"/>
                    </a:cubicBezTo>
                    <a:cubicBezTo>
                      <a:pt x="1368741" y="2663775"/>
                      <a:pt x="1366698" y="2667532"/>
                      <a:pt x="1363041" y="2668605"/>
                    </a:cubicBezTo>
                    <a:cubicBezTo>
                      <a:pt x="1359385" y="2669679"/>
                      <a:pt x="1355621" y="2667639"/>
                      <a:pt x="1354545" y="2664097"/>
                    </a:cubicBezTo>
                    <a:cubicBezTo>
                      <a:pt x="1351319" y="2653576"/>
                      <a:pt x="1350781" y="2640158"/>
                      <a:pt x="1351857" y="2625558"/>
                    </a:cubicBezTo>
                    <a:cubicBezTo>
                      <a:pt x="1353900" y="2596574"/>
                      <a:pt x="1362073" y="2563081"/>
                      <a:pt x="1363794" y="2541934"/>
                    </a:cubicBezTo>
                    <a:cubicBezTo>
                      <a:pt x="1365407" y="2522396"/>
                      <a:pt x="1367343" y="2502859"/>
                      <a:pt x="1369494" y="2483321"/>
                    </a:cubicBezTo>
                    <a:cubicBezTo>
                      <a:pt x="1377882" y="2405708"/>
                      <a:pt x="1389066" y="2328309"/>
                      <a:pt x="1395734" y="2250481"/>
                    </a:cubicBezTo>
                    <a:cubicBezTo>
                      <a:pt x="1401111" y="2188541"/>
                      <a:pt x="1406166" y="2126708"/>
                      <a:pt x="1411220" y="2064875"/>
                    </a:cubicBezTo>
                    <a:cubicBezTo>
                      <a:pt x="1416274" y="2002935"/>
                      <a:pt x="1421221" y="1941102"/>
                      <a:pt x="1426061" y="1879162"/>
                    </a:cubicBezTo>
                    <a:cubicBezTo>
                      <a:pt x="1432513" y="1796610"/>
                      <a:pt x="1438750" y="1714059"/>
                      <a:pt x="1444343" y="1631508"/>
                    </a:cubicBezTo>
                    <a:cubicBezTo>
                      <a:pt x="1448644" y="1569567"/>
                      <a:pt x="1447891" y="1506661"/>
                      <a:pt x="1450580" y="1444291"/>
                    </a:cubicBezTo>
                    <a:cubicBezTo>
                      <a:pt x="1451763" y="1417239"/>
                      <a:pt x="1453699" y="1390295"/>
                      <a:pt x="1456817" y="1363565"/>
                    </a:cubicBezTo>
                    <a:cubicBezTo>
                      <a:pt x="1457248" y="1359700"/>
                      <a:pt x="1460797" y="1356909"/>
                      <a:pt x="1464668" y="1357339"/>
                    </a:cubicBezTo>
                    <a:cubicBezTo>
                      <a:pt x="1468539" y="1357768"/>
                      <a:pt x="1471443" y="1361311"/>
                      <a:pt x="1471013" y="1365175"/>
                    </a:cubicBezTo>
                    <a:cubicBezTo>
                      <a:pt x="1468217" y="1391583"/>
                      <a:pt x="1466711" y="1418205"/>
                      <a:pt x="1465851" y="1444828"/>
                    </a:cubicBezTo>
                    <a:cubicBezTo>
                      <a:pt x="1463808" y="1507412"/>
                      <a:pt x="1465206" y="1570426"/>
                      <a:pt x="1461549" y="1632581"/>
                    </a:cubicBezTo>
                    <a:close/>
                    <a:moveTo>
                      <a:pt x="1557261" y="2314891"/>
                    </a:moveTo>
                    <a:cubicBezTo>
                      <a:pt x="1556938" y="2315213"/>
                      <a:pt x="1556723" y="2315535"/>
                      <a:pt x="1556508" y="2315964"/>
                    </a:cubicBezTo>
                    <a:cubicBezTo>
                      <a:pt x="1555863" y="2315749"/>
                      <a:pt x="1556293" y="2315105"/>
                      <a:pt x="1557154" y="2314461"/>
                    </a:cubicBezTo>
                    <a:cubicBezTo>
                      <a:pt x="1557154" y="2314569"/>
                      <a:pt x="1557261" y="2314676"/>
                      <a:pt x="1557261" y="2314891"/>
                    </a:cubicBezTo>
                    <a:close/>
                    <a:moveTo>
                      <a:pt x="1551669" y="2228475"/>
                    </a:moveTo>
                    <a:cubicBezTo>
                      <a:pt x="1552744" y="2232983"/>
                      <a:pt x="1568123" y="2287517"/>
                      <a:pt x="1570381" y="2309309"/>
                    </a:cubicBezTo>
                    <a:cubicBezTo>
                      <a:pt x="1571026" y="2315213"/>
                      <a:pt x="1570381" y="2319507"/>
                      <a:pt x="1569521" y="2321332"/>
                    </a:cubicBezTo>
                    <a:cubicBezTo>
                      <a:pt x="1568338" y="2323479"/>
                      <a:pt x="1566832" y="2324659"/>
                      <a:pt x="1565219" y="2325304"/>
                    </a:cubicBezTo>
                    <a:cubicBezTo>
                      <a:pt x="1561670" y="2326699"/>
                      <a:pt x="1557691" y="2324981"/>
                      <a:pt x="1556293" y="2321439"/>
                    </a:cubicBezTo>
                    <a:cubicBezTo>
                      <a:pt x="1555648" y="2319614"/>
                      <a:pt x="1555756" y="2317574"/>
                      <a:pt x="1556508" y="2315964"/>
                    </a:cubicBezTo>
                    <a:cubicBezTo>
                      <a:pt x="1556616" y="2315964"/>
                      <a:pt x="1556723" y="2316071"/>
                      <a:pt x="1556831" y="2316071"/>
                    </a:cubicBezTo>
                    <a:cubicBezTo>
                      <a:pt x="1557261" y="2316179"/>
                      <a:pt x="1557369" y="2315642"/>
                      <a:pt x="1557261" y="2314891"/>
                    </a:cubicBezTo>
                    <a:cubicBezTo>
                      <a:pt x="1557691" y="2314247"/>
                      <a:pt x="1558336" y="2313710"/>
                      <a:pt x="1558982" y="2313173"/>
                    </a:cubicBezTo>
                    <a:cubicBezTo>
                      <a:pt x="1558336" y="2313603"/>
                      <a:pt x="1557691" y="2314032"/>
                      <a:pt x="1557154" y="2314461"/>
                    </a:cubicBezTo>
                    <a:cubicBezTo>
                      <a:pt x="1556938" y="2313388"/>
                      <a:pt x="1556616" y="2312100"/>
                      <a:pt x="1556401" y="2311026"/>
                    </a:cubicBezTo>
                    <a:cubicBezTo>
                      <a:pt x="1553390" y="2289878"/>
                      <a:pt x="1536398" y="2237385"/>
                      <a:pt x="1535107" y="2232983"/>
                    </a:cubicBezTo>
                    <a:cubicBezTo>
                      <a:pt x="1525859" y="2200242"/>
                      <a:pt x="1515642" y="2167608"/>
                      <a:pt x="1505103" y="2135081"/>
                    </a:cubicBezTo>
                    <a:cubicBezTo>
                      <a:pt x="1498221" y="2113397"/>
                      <a:pt x="1491123" y="2091712"/>
                      <a:pt x="1483810" y="2070243"/>
                    </a:cubicBezTo>
                    <a:cubicBezTo>
                      <a:pt x="1471551" y="2034281"/>
                      <a:pt x="1458646" y="1998641"/>
                      <a:pt x="1444450" y="1963538"/>
                    </a:cubicBezTo>
                    <a:cubicBezTo>
                      <a:pt x="1442945" y="1959888"/>
                      <a:pt x="1444558" y="1955701"/>
                      <a:pt x="1448214" y="1954198"/>
                    </a:cubicBezTo>
                    <a:cubicBezTo>
                      <a:pt x="1451871" y="1952695"/>
                      <a:pt x="1456064" y="1954306"/>
                      <a:pt x="1457570" y="1957956"/>
                    </a:cubicBezTo>
                    <a:cubicBezTo>
                      <a:pt x="1477035" y="2001539"/>
                      <a:pt x="1494994" y="2045982"/>
                      <a:pt x="1510803" y="2091068"/>
                    </a:cubicBezTo>
                    <a:cubicBezTo>
                      <a:pt x="1517148" y="2109210"/>
                      <a:pt x="1523063" y="2127352"/>
                      <a:pt x="1528655" y="2145602"/>
                    </a:cubicBezTo>
                    <a:cubicBezTo>
                      <a:pt x="1537043" y="2173083"/>
                      <a:pt x="1544464" y="2200779"/>
                      <a:pt x="1551669" y="2228475"/>
                    </a:cubicBezTo>
                    <a:close/>
                    <a:moveTo>
                      <a:pt x="1640176" y="1927254"/>
                    </a:moveTo>
                    <a:cubicBezTo>
                      <a:pt x="1660931" y="1976420"/>
                      <a:pt x="1680289" y="2026230"/>
                      <a:pt x="1706313" y="2072389"/>
                    </a:cubicBezTo>
                    <a:cubicBezTo>
                      <a:pt x="1708249" y="2075717"/>
                      <a:pt x="1707174" y="2079904"/>
                      <a:pt x="1703840" y="2081729"/>
                    </a:cubicBezTo>
                    <a:cubicBezTo>
                      <a:pt x="1700614" y="2083661"/>
                      <a:pt x="1696420" y="2082588"/>
                      <a:pt x="1694484" y="2079367"/>
                    </a:cubicBezTo>
                    <a:cubicBezTo>
                      <a:pt x="1662221" y="2025800"/>
                      <a:pt x="1638455" y="1967295"/>
                      <a:pt x="1612322" y="1910293"/>
                    </a:cubicBezTo>
                    <a:cubicBezTo>
                      <a:pt x="1605439" y="1895264"/>
                      <a:pt x="1598449" y="1880235"/>
                      <a:pt x="1591137" y="1865528"/>
                    </a:cubicBezTo>
                    <a:cubicBezTo>
                      <a:pt x="1580060" y="1843522"/>
                      <a:pt x="1568338" y="1821945"/>
                      <a:pt x="1554895" y="1801334"/>
                    </a:cubicBezTo>
                    <a:cubicBezTo>
                      <a:pt x="1531666" y="1765801"/>
                      <a:pt x="1503705" y="1733060"/>
                      <a:pt x="1466603" y="1705686"/>
                    </a:cubicBezTo>
                    <a:cubicBezTo>
                      <a:pt x="1463377" y="1703431"/>
                      <a:pt x="1462625" y="1699030"/>
                      <a:pt x="1464883" y="1695810"/>
                    </a:cubicBezTo>
                    <a:cubicBezTo>
                      <a:pt x="1467249" y="1692589"/>
                      <a:pt x="1471658" y="1691838"/>
                      <a:pt x="1474885" y="1694092"/>
                    </a:cubicBezTo>
                    <a:cubicBezTo>
                      <a:pt x="1528010" y="1731020"/>
                      <a:pt x="1564896" y="1777931"/>
                      <a:pt x="1594040" y="1829781"/>
                    </a:cubicBezTo>
                    <a:cubicBezTo>
                      <a:pt x="1611462" y="1861019"/>
                      <a:pt x="1626088" y="1893976"/>
                      <a:pt x="1640176" y="1927254"/>
                    </a:cubicBezTo>
                    <a:close/>
                    <a:moveTo>
                      <a:pt x="1735027" y="1768055"/>
                    </a:moveTo>
                    <a:cubicBezTo>
                      <a:pt x="1738038" y="1770202"/>
                      <a:pt x="1738791" y="1774496"/>
                      <a:pt x="1736533" y="1777502"/>
                    </a:cubicBezTo>
                    <a:cubicBezTo>
                      <a:pt x="1734382" y="1780615"/>
                      <a:pt x="1730080" y="1781259"/>
                      <a:pt x="1727069" y="1779112"/>
                    </a:cubicBezTo>
                    <a:cubicBezTo>
                      <a:pt x="1718143" y="1772993"/>
                      <a:pt x="1709540" y="1762259"/>
                      <a:pt x="1701367" y="1749377"/>
                    </a:cubicBezTo>
                    <a:cubicBezTo>
                      <a:pt x="1685881" y="1724794"/>
                      <a:pt x="1672115" y="1692267"/>
                      <a:pt x="1659855" y="1675628"/>
                    </a:cubicBezTo>
                    <a:cubicBezTo>
                      <a:pt x="1645875" y="1656091"/>
                      <a:pt x="1630927" y="1637519"/>
                      <a:pt x="1615549" y="1619485"/>
                    </a:cubicBezTo>
                    <a:cubicBezTo>
                      <a:pt x="1605224" y="1607354"/>
                      <a:pt x="1594685" y="1595438"/>
                      <a:pt x="1583932" y="1583737"/>
                    </a:cubicBezTo>
                    <a:cubicBezTo>
                      <a:pt x="1557046" y="1554431"/>
                      <a:pt x="1528763" y="1526413"/>
                      <a:pt x="1499189" y="1498932"/>
                    </a:cubicBezTo>
                    <a:cubicBezTo>
                      <a:pt x="1496285" y="1496355"/>
                      <a:pt x="1495963" y="1491847"/>
                      <a:pt x="1498651" y="1488841"/>
                    </a:cubicBezTo>
                    <a:cubicBezTo>
                      <a:pt x="1501232" y="1485943"/>
                      <a:pt x="1505749" y="1485728"/>
                      <a:pt x="1508652" y="1488304"/>
                    </a:cubicBezTo>
                    <a:cubicBezTo>
                      <a:pt x="1530914" y="1507412"/>
                      <a:pt x="1552637" y="1526735"/>
                      <a:pt x="1573392" y="1546917"/>
                    </a:cubicBezTo>
                    <a:cubicBezTo>
                      <a:pt x="1587480" y="1560443"/>
                      <a:pt x="1601030" y="1574398"/>
                      <a:pt x="1614150" y="1588783"/>
                    </a:cubicBezTo>
                    <a:cubicBezTo>
                      <a:pt x="1625120" y="1600699"/>
                      <a:pt x="1635659" y="1613151"/>
                      <a:pt x="1645767" y="1625926"/>
                    </a:cubicBezTo>
                    <a:cubicBezTo>
                      <a:pt x="1655877" y="1638593"/>
                      <a:pt x="1665448" y="1651689"/>
                      <a:pt x="1674696" y="1665215"/>
                    </a:cubicBezTo>
                    <a:cubicBezTo>
                      <a:pt x="1686526" y="1682606"/>
                      <a:pt x="1699538" y="1715991"/>
                      <a:pt x="1714379" y="1741540"/>
                    </a:cubicBezTo>
                    <a:cubicBezTo>
                      <a:pt x="1720939" y="1752812"/>
                      <a:pt x="1727607" y="1762473"/>
                      <a:pt x="1735027" y="1768055"/>
                    </a:cubicBezTo>
                    <a:close/>
                    <a:moveTo>
                      <a:pt x="1273352" y="1823984"/>
                    </a:moveTo>
                    <a:cubicBezTo>
                      <a:pt x="1292494" y="1804339"/>
                      <a:pt x="1311852" y="1784909"/>
                      <a:pt x="1331639" y="1765908"/>
                    </a:cubicBezTo>
                    <a:cubicBezTo>
                      <a:pt x="1342501" y="1755281"/>
                      <a:pt x="1353793" y="1744975"/>
                      <a:pt x="1365084" y="1734777"/>
                    </a:cubicBezTo>
                    <a:cubicBezTo>
                      <a:pt x="1376484" y="1724579"/>
                      <a:pt x="1388098" y="1714381"/>
                      <a:pt x="1399605" y="1704398"/>
                    </a:cubicBezTo>
                    <a:cubicBezTo>
                      <a:pt x="1403477" y="1700962"/>
                      <a:pt x="1410790" y="1697957"/>
                      <a:pt x="1417242" y="1694736"/>
                    </a:cubicBezTo>
                    <a:cubicBezTo>
                      <a:pt x="1423157" y="1691838"/>
                      <a:pt x="1428642" y="1688832"/>
                      <a:pt x="1431653" y="1685934"/>
                    </a:cubicBezTo>
                    <a:cubicBezTo>
                      <a:pt x="1434557" y="1683250"/>
                      <a:pt x="1435954" y="1680351"/>
                      <a:pt x="1436170" y="1677668"/>
                    </a:cubicBezTo>
                    <a:cubicBezTo>
                      <a:pt x="1436492" y="1674555"/>
                      <a:pt x="1435632" y="1671119"/>
                      <a:pt x="1432083" y="1667899"/>
                    </a:cubicBezTo>
                    <a:cubicBezTo>
                      <a:pt x="1429287" y="1665430"/>
                      <a:pt x="1424985" y="1665537"/>
                      <a:pt x="1422404" y="1668328"/>
                    </a:cubicBezTo>
                    <a:cubicBezTo>
                      <a:pt x="1420361" y="1670475"/>
                      <a:pt x="1420038" y="1673803"/>
                      <a:pt x="1421436" y="1676272"/>
                    </a:cubicBezTo>
                    <a:cubicBezTo>
                      <a:pt x="1418318" y="1678634"/>
                      <a:pt x="1413048" y="1680781"/>
                      <a:pt x="1407779" y="1683035"/>
                    </a:cubicBezTo>
                    <a:cubicBezTo>
                      <a:pt x="1400788" y="1686041"/>
                      <a:pt x="1393906" y="1689261"/>
                      <a:pt x="1389711" y="1692697"/>
                    </a:cubicBezTo>
                    <a:cubicBezTo>
                      <a:pt x="1375408" y="1704290"/>
                      <a:pt x="1360998" y="1716099"/>
                      <a:pt x="1347018" y="1728122"/>
                    </a:cubicBezTo>
                    <a:cubicBezTo>
                      <a:pt x="1337554" y="1736173"/>
                      <a:pt x="1328305" y="1744439"/>
                      <a:pt x="1319164" y="1752812"/>
                    </a:cubicBezTo>
                    <a:cubicBezTo>
                      <a:pt x="1298947" y="1771705"/>
                      <a:pt x="1278836" y="1790706"/>
                      <a:pt x="1259479" y="1810566"/>
                    </a:cubicBezTo>
                    <a:cubicBezTo>
                      <a:pt x="1246574" y="1823769"/>
                      <a:pt x="1233992" y="1837296"/>
                      <a:pt x="1221732" y="1851036"/>
                    </a:cubicBezTo>
                    <a:cubicBezTo>
                      <a:pt x="1190975" y="1885602"/>
                      <a:pt x="1162262" y="1921994"/>
                      <a:pt x="1136237" y="1960103"/>
                    </a:cubicBezTo>
                    <a:cubicBezTo>
                      <a:pt x="1133978" y="1963323"/>
                      <a:pt x="1134731" y="1967724"/>
                      <a:pt x="1137957" y="1970086"/>
                    </a:cubicBezTo>
                    <a:cubicBezTo>
                      <a:pt x="1141184" y="1972340"/>
                      <a:pt x="1145593" y="1971589"/>
                      <a:pt x="1147851" y="1968368"/>
                    </a:cubicBezTo>
                    <a:cubicBezTo>
                      <a:pt x="1169359" y="1938955"/>
                      <a:pt x="1192803" y="1910937"/>
                      <a:pt x="1217108" y="1883777"/>
                    </a:cubicBezTo>
                    <a:cubicBezTo>
                      <a:pt x="1235282" y="1863381"/>
                      <a:pt x="1254209" y="1843522"/>
                      <a:pt x="1273352" y="1823984"/>
                    </a:cubicBezTo>
                    <a:close/>
                    <a:moveTo>
                      <a:pt x="1422942" y="1678097"/>
                    </a:moveTo>
                    <a:cubicBezTo>
                      <a:pt x="1422942" y="1678097"/>
                      <a:pt x="1422834" y="1677990"/>
                      <a:pt x="1422727" y="1677990"/>
                    </a:cubicBezTo>
                    <a:cubicBezTo>
                      <a:pt x="1422619" y="1677882"/>
                      <a:pt x="1422512" y="1677775"/>
                      <a:pt x="1422404" y="1677668"/>
                    </a:cubicBezTo>
                    <a:cubicBezTo>
                      <a:pt x="1422512" y="1678097"/>
                      <a:pt x="1422619" y="1678312"/>
                      <a:pt x="1422942" y="1678097"/>
                    </a:cubicBezTo>
                    <a:close/>
                    <a:moveTo>
                      <a:pt x="1286687" y="2109532"/>
                    </a:moveTo>
                    <a:cubicBezTo>
                      <a:pt x="1271954" y="2127996"/>
                      <a:pt x="1257651" y="2146568"/>
                      <a:pt x="1243993" y="2165783"/>
                    </a:cubicBezTo>
                    <a:cubicBezTo>
                      <a:pt x="1225926" y="2191117"/>
                      <a:pt x="1208934" y="2217310"/>
                      <a:pt x="1193664" y="2245221"/>
                    </a:cubicBezTo>
                    <a:cubicBezTo>
                      <a:pt x="1191836" y="2248656"/>
                      <a:pt x="1187534" y="2250052"/>
                      <a:pt x="1183985" y="2248227"/>
                    </a:cubicBezTo>
                    <a:cubicBezTo>
                      <a:pt x="1180543" y="2246402"/>
                      <a:pt x="1179146" y="2242001"/>
                      <a:pt x="1180974" y="2238566"/>
                    </a:cubicBezTo>
                    <a:cubicBezTo>
                      <a:pt x="1199256" y="2202282"/>
                      <a:pt x="1219796" y="2168252"/>
                      <a:pt x="1242810" y="2135833"/>
                    </a:cubicBezTo>
                    <a:cubicBezTo>
                      <a:pt x="1254317" y="2119516"/>
                      <a:pt x="1266469" y="2103736"/>
                      <a:pt x="1279159" y="2088170"/>
                    </a:cubicBezTo>
                    <a:cubicBezTo>
                      <a:pt x="1291634" y="2072819"/>
                      <a:pt x="1304861" y="2058005"/>
                      <a:pt x="1318304" y="2043083"/>
                    </a:cubicBezTo>
                    <a:lnTo>
                      <a:pt x="1373473" y="1982324"/>
                    </a:lnTo>
                    <a:cubicBezTo>
                      <a:pt x="1378635" y="1976742"/>
                      <a:pt x="1391970" y="1969120"/>
                      <a:pt x="1398960" y="1963430"/>
                    </a:cubicBezTo>
                    <a:cubicBezTo>
                      <a:pt x="1398530" y="1962250"/>
                      <a:pt x="1398315" y="1960961"/>
                      <a:pt x="1398637" y="1959566"/>
                    </a:cubicBezTo>
                    <a:cubicBezTo>
                      <a:pt x="1399283" y="1955916"/>
                      <a:pt x="1402832" y="1953447"/>
                      <a:pt x="1406596" y="1954091"/>
                    </a:cubicBezTo>
                    <a:cubicBezTo>
                      <a:pt x="1410359" y="1954735"/>
                      <a:pt x="1412403" y="1956560"/>
                      <a:pt x="1413478" y="1958063"/>
                    </a:cubicBezTo>
                    <a:cubicBezTo>
                      <a:pt x="1414876" y="1959888"/>
                      <a:pt x="1415414" y="1962035"/>
                      <a:pt x="1414984" y="1964504"/>
                    </a:cubicBezTo>
                    <a:cubicBezTo>
                      <a:pt x="1414661" y="1966865"/>
                      <a:pt x="1412188" y="1970623"/>
                      <a:pt x="1407779" y="1974380"/>
                    </a:cubicBezTo>
                    <a:cubicBezTo>
                      <a:pt x="1401326" y="1979962"/>
                      <a:pt x="1389604" y="1987262"/>
                      <a:pt x="1385087" y="1992522"/>
                    </a:cubicBezTo>
                    <a:lnTo>
                      <a:pt x="1331962" y="2055106"/>
                    </a:lnTo>
                    <a:cubicBezTo>
                      <a:pt x="1316261" y="2073034"/>
                      <a:pt x="1301313" y="2091283"/>
                      <a:pt x="1286687" y="2109532"/>
                    </a:cubicBezTo>
                    <a:close/>
                    <a:moveTo>
                      <a:pt x="1363579" y="2274742"/>
                    </a:moveTo>
                    <a:lnTo>
                      <a:pt x="1345835" y="2299540"/>
                    </a:lnTo>
                    <a:cubicBezTo>
                      <a:pt x="1339920" y="2307698"/>
                      <a:pt x="1334113" y="2316071"/>
                      <a:pt x="1328090" y="2324230"/>
                    </a:cubicBezTo>
                    <a:cubicBezTo>
                      <a:pt x="1322391" y="2331852"/>
                      <a:pt x="1316584" y="2339366"/>
                      <a:pt x="1310884" y="2346881"/>
                    </a:cubicBezTo>
                    <a:cubicBezTo>
                      <a:pt x="1302280" y="2358260"/>
                      <a:pt x="1293570" y="2369424"/>
                      <a:pt x="1285289" y="2380910"/>
                    </a:cubicBezTo>
                    <a:cubicBezTo>
                      <a:pt x="1283138" y="2384238"/>
                      <a:pt x="1278729" y="2385204"/>
                      <a:pt x="1275395" y="2383057"/>
                    </a:cubicBezTo>
                    <a:cubicBezTo>
                      <a:pt x="1272061" y="2380910"/>
                      <a:pt x="1271094" y="2376509"/>
                      <a:pt x="1273244" y="2373181"/>
                    </a:cubicBezTo>
                    <a:cubicBezTo>
                      <a:pt x="1281955" y="2358367"/>
                      <a:pt x="1290988" y="2343768"/>
                      <a:pt x="1300667" y="2329490"/>
                    </a:cubicBezTo>
                    <a:cubicBezTo>
                      <a:pt x="1304431" y="2323908"/>
                      <a:pt x="1308410" y="2318219"/>
                      <a:pt x="1312497" y="2312744"/>
                    </a:cubicBezTo>
                    <a:cubicBezTo>
                      <a:pt x="1318734" y="2304585"/>
                      <a:pt x="1325294" y="2296641"/>
                      <a:pt x="1331639" y="2288698"/>
                    </a:cubicBezTo>
                    <a:lnTo>
                      <a:pt x="1351427" y="2265403"/>
                    </a:lnTo>
                    <a:cubicBezTo>
                      <a:pt x="1351750" y="2265081"/>
                      <a:pt x="1357557" y="2258533"/>
                      <a:pt x="1359923" y="2255205"/>
                    </a:cubicBezTo>
                    <a:lnTo>
                      <a:pt x="1359923" y="2255956"/>
                    </a:lnTo>
                    <a:cubicBezTo>
                      <a:pt x="1359923" y="2255634"/>
                      <a:pt x="1360030" y="2255205"/>
                      <a:pt x="1360245" y="2254775"/>
                    </a:cubicBezTo>
                    <a:lnTo>
                      <a:pt x="1359923" y="2255205"/>
                    </a:lnTo>
                    <a:cubicBezTo>
                      <a:pt x="1359923" y="2254775"/>
                      <a:pt x="1359923" y="2254346"/>
                      <a:pt x="1360353" y="2254453"/>
                    </a:cubicBezTo>
                    <a:lnTo>
                      <a:pt x="1360353" y="2254346"/>
                    </a:lnTo>
                    <a:cubicBezTo>
                      <a:pt x="1361751" y="2250911"/>
                      <a:pt x="1365622" y="2249193"/>
                      <a:pt x="1369171" y="2250481"/>
                    </a:cubicBezTo>
                    <a:cubicBezTo>
                      <a:pt x="1371645" y="2251340"/>
                      <a:pt x="1373688" y="2253487"/>
                      <a:pt x="1373580" y="2257566"/>
                    </a:cubicBezTo>
                    <a:cubicBezTo>
                      <a:pt x="1373580" y="2258318"/>
                      <a:pt x="1373150" y="2259928"/>
                      <a:pt x="1372075" y="2261860"/>
                    </a:cubicBezTo>
                    <a:cubicBezTo>
                      <a:pt x="1370031" y="2265510"/>
                      <a:pt x="1363902" y="2274313"/>
                      <a:pt x="1363579" y="2274742"/>
                    </a:cubicBezTo>
                    <a:close/>
                    <a:moveTo>
                      <a:pt x="1313787" y="1026275"/>
                    </a:moveTo>
                    <a:lnTo>
                      <a:pt x="1313572" y="1025953"/>
                    </a:lnTo>
                    <a:cubicBezTo>
                      <a:pt x="1314325" y="1025953"/>
                      <a:pt x="1314970" y="1026060"/>
                      <a:pt x="1314755" y="1026489"/>
                    </a:cubicBezTo>
                    <a:cubicBezTo>
                      <a:pt x="1314433" y="1026382"/>
                      <a:pt x="1314110" y="1026382"/>
                      <a:pt x="1313787" y="1026275"/>
                    </a:cubicBezTo>
                    <a:close/>
                    <a:moveTo>
                      <a:pt x="944813" y="524311"/>
                    </a:moveTo>
                    <a:lnTo>
                      <a:pt x="945135" y="524848"/>
                    </a:lnTo>
                    <a:cubicBezTo>
                      <a:pt x="944813" y="525170"/>
                      <a:pt x="944598" y="524633"/>
                      <a:pt x="944383" y="523989"/>
                    </a:cubicBezTo>
                    <a:lnTo>
                      <a:pt x="944813" y="524311"/>
                    </a:lnTo>
                    <a:close/>
                    <a:moveTo>
                      <a:pt x="829098" y="444229"/>
                    </a:moveTo>
                    <a:cubicBezTo>
                      <a:pt x="809203" y="433709"/>
                      <a:pt x="788233" y="422544"/>
                      <a:pt x="767369" y="411380"/>
                    </a:cubicBezTo>
                    <a:cubicBezTo>
                      <a:pt x="746399" y="400323"/>
                      <a:pt x="725428" y="389266"/>
                      <a:pt x="705748" y="378424"/>
                    </a:cubicBezTo>
                    <a:cubicBezTo>
                      <a:pt x="669830" y="358672"/>
                      <a:pt x="637890" y="339993"/>
                      <a:pt x="616919" y="324428"/>
                    </a:cubicBezTo>
                    <a:cubicBezTo>
                      <a:pt x="613801" y="321959"/>
                      <a:pt x="609391" y="322495"/>
                      <a:pt x="606918" y="325608"/>
                    </a:cubicBezTo>
                    <a:cubicBezTo>
                      <a:pt x="604552" y="328722"/>
                      <a:pt x="605090" y="333230"/>
                      <a:pt x="608208" y="335592"/>
                    </a:cubicBezTo>
                    <a:cubicBezTo>
                      <a:pt x="627028" y="350836"/>
                      <a:pt x="654881" y="369085"/>
                      <a:pt x="686713" y="388085"/>
                    </a:cubicBezTo>
                    <a:cubicBezTo>
                      <a:pt x="703920" y="398284"/>
                      <a:pt x="722310" y="408804"/>
                      <a:pt x="741022" y="419109"/>
                    </a:cubicBezTo>
                    <a:cubicBezTo>
                      <a:pt x="765864" y="432635"/>
                      <a:pt x="791459" y="445839"/>
                      <a:pt x="815763" y="458184"/>
                    </a:cubicBezTo>
                    <a:cubicBezTo>
                      <a:pt x="862651" y="481908"/>
                      <a:pt x="904915" y="502197"/>
                      <a:pt x="928252" y="514650"/>
                    </a:cubicBezTo>
                    <a:cubicBezTo>
                      <a:pt x="936102" y="518836"/>
                      <a:pt x="941694" y="521950"/>
                      <a:pt x="944383" y="523989"/>
                    </a:cubicBezTo>
                    <a:cubicBezTo>
                      <a:pt x="944275" y="523560"/>
                      <a:pt x="944275" y="523023"/>
                      <a:pt x="944275" y="522594"/>
                    </a:cubicBezTo>
                    <a:cubicBezTo>
                      <a:pt x="944383" y="523238"/>
                      <a:pt x="944598" y="523775"/>
                      <a:pt x="944813" y="524311"/>
                    </a:cubicBezTo>
                    <a:lnTo>
                      <a:pt x="945135" y="524633"/>
                    </a:lnTo>
                    <a:cubicBezTo>
                      <a:pt x="945243" y="524633"/>
                      <a:pt x="945458" y="524741"/>
                      <a:pt x="945350" y="524741"/>
                    </a:cubicBezTo>
                    <a:cubicBezTo>
                      <a:pt x="945243" y="524848"/>
                      <a:pt x="945243" y="524848"/>
                      <a:pt x="945135" y="524848"/>
                    </a:cubicBezTo>
                    <a:cubicBezTo>
                      <a:pt x="945888" y="526029"/>
                      <a:pt x="946856" y="526888"/>
                      <a:pt x="948039" y="527424"/>
                    </a:cubicBezTo>
                    <a:cubicBezTo>
                      <a:pt x="948469" y="527639"/>
                      <a:pt x="948792" y="526888"/>
                      <a:pt x="949222" y="526995"/>
                    </a:cubicBezTo>
                    <a:cubicBezTo>
                      <a:pt x="949545" y="527424"/>
                      <a:pt x="949760" y="527746"/>
                      <a:pt x="950082" y="528176"/>
                    </a:cubicBezTo>
                    <a:cubicBezTo>
                      <a:pt x="993314" y="592263"/>
                      <a:pt x="1036330" y="655814"/>
                      <a:pt x="1079347" y="719150"/>
                    </a:cubicBezTo>
                    <a:cubicBezTo>
                      <a:pt x="1050096" y="710884"/>
                      <a:pt x="994067" y="694245"/>
                      <a:pt x="929649" y="670735"/>
                    </a:cubicBezTo>
                    <a:cubicBezTo>
                      <a:pt x="893838" y="657746"/>
                      <a:pt x="855769" y="642717"/>
                      <a:pt x="818559" y="625971"/>
                    </a:cubicBezTo>
                    <a:cubicBezTo>
                      <a:pt x="787695" y="612230"/>
                      <a:pt x="757476" y="597416"/>
                      <a:pt x="729945" y="581314"/>
                    </a:cubicBezTo>
                    <a:cubicBezTo>
                      <a:pt x="699296" y="563386"/>
                      <a:pt x="671873" y="544063"/>
                      <a:pt x="650580" y="523345"/>
                    </a:cubicBezTo>
                    <a:cubicBezTo>
                      <a:pt x="647891" y="520554"/>
                      <a:pt x="643374" y="520447"/>
                      <a:pt x="640578" y="523238"/>
                    </a:cubicBezTo>
                    <a:cubicBezTo>
                      <a:pt x="637674" y="526029"/>
                      <a:pt x="637674" y="530538"/>
                      <a:pt x="640471" y="533329"/>
                    </a:cubicBezTo>
                    <a:cubicBezTo>
                      <a:pt x="665850" y="559629"/>
                      <a:pt x="700049" y="584212"/>
                      <a:pt x="738549" y="606433"/>
                    </a:cubicBezTo>
                    <a:cubicBezTo>
                      <a:pt x="761347" y="619637"/>
                      <a:pt x="785759" y="632090"/>
                      <a:pt x="810709" y="643361"/>
                    </a:cubicBezTo>
                    <a:cubicBezTo>
                      <a:pt x="848240" y="660537"/>
                      <a:pt x="887063" y="675351"/>
                      <a:pt x="923412" y="688018"/>
                    </a:cubicBezTo>
                    <a:cubicBezTo>
                      <a:pt x="1003530" y="715714"/>
                      <a:pt x="1071389" y="732246"/>
                      <a:pt x="1091392" y="736862"/>
                    </a:cubicBezTo>
                    <a:cubicBezTo>
                      <a:pt x="1103867" y="755111"/>
                      <a:pt x="1116234" y="773897"/>
                      <a:pt x="1128709" y="792039"/>
                    </a:cubicBezTo>
                    <a:cubicBezTo>
                      <a:pt x="1142366" y="811792"/>
                      <a:pt x="1156347" y="831329"/>
                      <a:pt x="1170435" y="850759"/>
                    </a:cubicBezTo>
                    <a:cubicBezTo>
                      <a:pt x="1176779" y="859455"/>
                      <a:pt x="1183017" y="868257"/>
                      <a:pt x="1189362" y="876845"/>
                    </a:cubicBezTo>
                    <a:cubicBezTo>
                      <a:pt x="1166671" y="876952"/>
                      <a:pt x="1108706" y="864500"/>
                      <a:pt x="1105265" y="864178"/>
                    </a:cubicBezTo>
                    <a:cubicBezTo>
                      <a:pt x="1066012" y="860313"/>
                      <a:pt x="1026867" y="854624"/>
                      <a:pt x="988152" y="847324"/>
                    </a:cubicBezTo>
                    <a:cubicBezTo>
                      <a:pt x="962342" y="842386"/>
                      <a:pt x="936640" y="836804"/>
                      <a:pt x="911367" y="830041"/>
                    </a:cubicBezTo>
                    <a:cubicBezTo>
                      <a:pt x="869319" y="818662"/>
                      <a:pt x="828131" y="804277"/>
                      <a:pt x="788663" y="784954"/>
                    </a:cubicBezTo>
                    <a:cubicBezTo>
                      <a:pt x="785114" y="783237"/>
                      <a:pt x="780812" y="784632"/>
                      <a:pt x="779092" y="788068"/>
                    </a:cubicBezTo>
                    <a:cubicBezTo>
                      <a:pt x="777263" y="791610"/>
                      <a:pt x="778661" y="795904"/>
                      <a:pt x="782210" y="797622"/>
                    </a:cubicBezTo>
                    <a:cubicBezTo>
                      <a:pt x="832002" y="823922"/>
                      <a:pt x="884590" y="843030"/>
                      <a:pt x="938791" y="856449"/>
                    </a:cubicBezTo>
                    <a:cubicBezTo>
                      <a:pt x="960406" y="861709"/>
                      <a:pt x="982345" y="866110"/>
                      <a:pt x="1004391" y="869653"/>
                    </a:cubicBezTo>
                    <a:cubicBezTo>
                      <a:pt x="1037299" y="874913"/>
                      <a:pt x="1070529" y="878348"/>
                      <a:pt x="1103759" y="880924"/>
                    </a:cubicBezTo>
                    <a:cubicBezTo>
                      <a:pt x="1107200" y="881246"/>
                      <a:pt x="1167854" y="892089"/>
                      <a:pt x="1190545" y="891015"/>
                    </a:cubicBezTo>
                    <a:cubicBezTo>
                      <a:pt x="1194309" y="890800"/>
                      <a:pt x="1196137" y="889942"/>
                      <a:pt x="1198288" y="889190"/>
                    </a:cubicBezTo>
                    <a:cubicBezTo>
                      <a:pt x="1218721" y="917101"/>
                      <a:pt x="1239046" y="945012"/>
                      <a:pt x="1259156" y="973137"/>
                    </a:cubicBezTo>
                    <a:cubicBezTo>
                      <a:pt x="1258188" y="973352"/>
                      <a:pt x="1257866" y="973137"/>
                      <a:pt x="1256898" y="973459"/>
                    </a:cubicBezTo>
                    <a:cubicBezTo>
                      <a:pt x="1248295" y="976143"/>
                      <a:pt x="1235282" y="981940"/>
                      <a:pt x="1228292" y="983120"/>
                    </a:cubicBezTo>
                    <a:cubicBezTo>
                      <a:pt x="1214312" y="985589"/>
                      <a:pt x="1200331" y="987736"/>
                      <a:pt x="1186243" y="989561"/>
                    </a:cubicBezTo>
                    <a:cubicBezTo>
                      <a:pt x="1172263" y="991386"/>
                      <a:pt x="1158283" y="992889"/>
                      <a:pt x="1144195" y="993855"/>
                    </a:cubicBezTo>
                    <a:cubicBezTo>
                      <a:pt x="1125267" y="995143"/>
                      <a:pt x="1106340" y="995251"/>
                      <a:pt x="1087413" y="994607"/>
                    </a:cubicBezTo>
                    <a:cubicBezTo>
                      <a:pt x="1068485" y="993963"/>
                      <a:pt x="1049558" y="992567"/>
                      <a:pt x="1030738" y="990313"/>
                    </a:cubicBezTo>
                    <a:cubicBezTo>
                      <a:pt x="992884" y="985697"/>
                      <a:pt x="955459" y="977968"/>
                      <a:pt x="918895" y="967125"/>
                    </a:cubicBezTo>
                    <a:cubicBezTo>
                      <a:pt x="915131" y="965945"/>
                      <a:pt x="911153" y="968092"/>
                      <a:pt x="909969" y="971741"/>
                    </a:cubicBezTo>
                    <a:cubicBezTo>
                      <a:pt x="908787" y="975499"/>
                      <a:pt x="910830" y="979578"/>
                      <a:pt x="914594" y="980759"/>
                    </a:cubicBezTo>
                    <a:cubicBezTo>
                      <a:pt x="951588" y="993211"/>
                      <a:pt x="989658" y="1002980"/>
                      <a:pt x="1028265" y="1008669"/>
                    </a:cubicBezTo>
                    <a:cubicBezTo>
                      <a:pt x="1047622" y="1011460"/>
                      <a:pt x="1067195" y="1013285"/>
                      <a:pt x="1086875" y="1013930"/>
                    </a:cubicBezTo>
                    <a:cubicBezTo>
                      <a:pt x="1106447" y="1014466"/>
                      <a:pt x="1126020" y="1013822"/>
                      <a:pt x="1145700" y="1011997"/>
                    </a:cubicBezTo>
                    <a:cubicBezTo>
                      <a:pt x="1160111" y="1010709"/>
                      <a:pt x="1174521" y="1008777"/>
                      <a:pt x="1188824" y="1006415"/>
                    </a:cubicBezTo>
                    <a:cubicBezTo>
                      <a:pt x="1203020" y="1004053"/>
                      <a:pt x="1217108" y="1001262"/>
                      <a:pt x="1231195" y="998364"/>
                    </a:cubicBezTo>
                    <a:cubicBezTo>
                      <a:pt x="1237756" y="996968"/>
                      <a:pt x="1249155" y="991708"/>
                      <a:pt x="1258081" y="988166"/>
                    </a:cubicBezTo>
                    <a:cubicBezTo>
                      <a:pt x="1259264" y="987629"/>
                      <a:pt x="1260770" y="987092"/>
                      <a:pt x="1262060" y="986663"/>
                    </a:cubicBezTo>
                    <a:cubicBezTo>
                      <a:pt x="1262490" y="987092"/>
                      <a:pt x="1262920" y="987522"/>
                      <a:pt x="1263458" y="987844"/>
                    </a:cubicBezTo>
                    <a:cubicBezTo>
                      <a:pt x="1265394" y="988917"/>
                      <a:pt x="1267007" y="987200"/>
                      <a:pt x="1268943" y="986555"/>
                    </a:cubicBezTo>
                    <a:cubicBezTo>
                      <a:pt x="1270986" y="989561"/>
                      <a:pt x="1287117" y="1015218"/>
                      <a:pt x="1298086" y="1028958"/>
                    </a:cubicBezTo>
                    <a:cubicBezTo>
                      <a:pt x="1302388" y="1034218"/>
                      <a:pt x="1306260" y="1037868"/>
                      <a:pt x="1308625" y="1038942"/>
                    </a:cubicBezTo>
                    <a:cubicBezTo>
                      <a:pt x="1310991" y="1040123"/>
                      <a:pt x="1313035" y="1040123"/>
                      <a:pt x="1314648" y="1039586"/>
                    </a:cubicBezTo>
                    <a:cubicBezTo>
                      <a:pt x="1318304" y="1038620"/>
                      <a:pt x="1320455" y="1034863"/>
                      <a:pt x="1319487" y="1031320"/>
                    </a:cubicBezTo>
                    <a:cubicBezTo>
                      <a:pt x="1318842" y="1028958"/>
                      <a:pt x="1317014" y="1027241"/>
                      <a:pt x="1314863" y="1026489"/>
                    </a:cubicBezTo>
                    <a:cubicBezTo>
                      <a:pt x="1314863" y="1026597"/>
                      <a:pt x="1314863" y="1026704"/>
                      <a:pt x="1314755" y="1026704"/>
                    </a:cubicBezTo>
                    <a:cubicBezTo>
                      <a:pt x="1314540" y="1027026"/>
                      <a:pt x="1314217" y="1026811"/>
                      <a:pt x="1313895" y="1026275"/>
                    </a:cubicBezTo>
                    <a:cubicBezTo>
                      <a:pt x="1313035" y="1026167"/>
                      <a:pt x="1312067" y="1026167"/>
                      <a:pt x="1311099" y="1026489"/>
                    </a:cubicBezTo>
                    <a:cubicBezTo>
                      <a:pt x="1311529" y="1026382"/>
                      <a:pt x="1312712" y="1026060"/>
                      <a:pt x="1313680" y="1025953"/>
                    </a:cubicBezTo>
                    <a:cubicBezTo>
                      <a:pt x="1313357" y="1025631"/>
                      <a:pt x="1313035" y="1025094"/>
                      <a:pt x="1312712" y="1024772"/>
                    </a:cubicBezTo>
                    <a:cubicBezTo>
                      <a:pt x="1307980" y="1019619"/>
                      <a:pt x="1301098" y="1009743"/>
                      <a:pt x="1294860" y="1000296"/>
                    </a:cubicBezTo>
                    <a:cubicBezTo>
                      <a:pt x="1296258" y="999330"/>
                      <a:pt x="1298301" y="999652"/>
                      <a:pt x="1298732" y="997935"/>
                    </a:cubicBezTo>
                    <a:cubicBezTo>
                      <a:pt x="1302926" y="980437"/>
                      <a:pt x="1314110" y="940074"/>
                      <a:pt x="1322068" y="907332"/>
                    </a:cubicBezTo>
                    <a:cubicBezTo>
                      <a:pt x="1326154" y="890800"/>
                      <a:pt x="1329381" y="876201"/>
                      <a:pt x="1330671" y="867291"/>
                    </a:cubicBezTo>
                    <a:cubicBezTo>
                      <a:pt x="1333898" y="844748"/>
                      <a:pt x="1336156" y="815119"/>
                      <a:pt x="1337446" y="782163"/>
                    </a:cubicBezTo>
                    <a:cubicBezTo>
                      <a:pt x="1338199" y="764021"/>
                      <a:pt x="1338522" y="745021"/>
                      <a:pt x="1338629" y="725483"/>
                    </a:cubicBezTo>
                    <a:cubicBezTo>
                      <a:pt x="1338629" y="697358"/>
                      <a:pt x="1338092" y="668481"/>
                      <a:pt x="1337016" y="640677"/>
                    </a:cubicBezTo>
                    <a:cubicBezTo>
                      <a:pt x="1335188" y="591297"/>
                      <a:pt x="1331854" y="545459"/>
                      <a:pt x="1328198" y="513469"/>
                    </a:cubicBezTo>
                    <a:cubicBezTo>
                      <a:pt x="1327768" y="509497"/>
                      <a:pt x="1324326" y="506706"/>
                      <a:pt x="1320455" y="507135"/>
                    </a:cubicBezTo>
                    <a:cubicBezTo>
                      <a:pt x="1316476" y="507457"/>
                      <a:pt x="1313572" y="511000"/>
                      <a:pt x="1314002" y="514865"/>
                    </a:cubicBezTo>
                    <a:cubicBezTo>
                      <a:pt x="1317766" y="557160"/>
                      <a:pt x="1319379" y="623716"/>
                      <a:pt x="1319487" y="690273"/>
                    </a:cubicBezTo>
                    <a:cubicBezTo>
                      <a:pt x="1319487" y="720330"/>
                      <a:pt x="1319272" y="750281"/>
                      <a:pt x="1318519" y="777977"/>
                    </a:cubicBezTo>
                    <a:cubicBezTo>
                      <a:pt x="1317551" y="811684"/>
                      <a:pt x="1316153" y="842064"/>
                      <a:pt x="1313357" y="865037"/>
                    </a:cubicBezTo>
                    <a:cubicBezTo>
                      <a:pt x="1312282" y="873625"/>
                      <a:pt x="1309486" y="887687"/>
                      <a:pt x="1306044" y="903682"/>
                    </a:cubicBezTo>
                    <a:cubicBezTo>
                      <a:pt x="1299699" y="933310"/>
                      <a:pt x="1291311" y="968306"/>
                      <a:pt x="1286902" y="987951"/>
                    </a:cubicBezTo>
                    <a:cubicBezTo>
                      <a:pt x="1283783" y="982906"/>
                      <a:pt x="1281202" y="978827"/>
                      <a:pt x="1280664" y="978075"/>
                    </a:cubicBezTo>
                    <a:cubicBezTo>
                      <a:pt x="1259049" y="946622"/>
                      <a:pt x="1236680" y="915491"/>
                      <a:pt x="1214527" y="884359"/>
                    </a:cubicBezTo>
                    <a:cubicBezTo>
                      <a:pt x="1215279" y="883286"/>
                      <a:pt x="1217108" y="883393"/>
                      <a:pt x="1217215" y="881998"/>
                    </a:cubicBezTo>
                    <a:cubicBezTo>
                      <a:pt x="1217215" y="881998"/>
                      <a:pt x="1223022" y="802667"/>
                      <a:pt x="1226571" y="706482"/>
                    </a:cubicBezTo>
                    <a:cubicBezTo>
                      <a:pt x="1228077" y="668696"/>
                      <a:pt x="1229152" y="628332"/>
                      <a:pt x="1229367" y="589257"/>
                    </a:cubicBezTo>
                    <a:cubicBezTo>
                      <a:pt x="1229475" y="562098"/>
                      <a:pt x="1229152" y="535583"/>
                      <a:pt x="1228399" y="510893"/>
                    </a:cubicBezTo>
                    <a:cubicBezTo>
                      <a:pt x="1226894" y="460868"/>
                      <a:pt x="1223775" y="418143"/>
                      <a:pt x="1218506" y="393024"/>
                    </a:cubicBezTo>
                    <a:cubicBezTo>
                      <a:pt x="1217753" y="389159"/>
                      <a:pt x="1213989" y="386690"/>
                      <a:pt x="1210117" y="387441"/>
                    </a:cubicBezTo>
                    <a:cubicBezTo>
                      <a:pt x="1206246" y="388193"/>
                      <a:pt x="1203772" y="391950"/>
                      <a:pt x="1204526" y="395815"/>
                    </a:cubicBezTo>
                    <a:cubicBezTo>
                      <a:pt x="1209795" y="425228"/>
                      <a:pt x="1210978" y="479117"/>
                      <a:pt x="1210763" y="540414"/>
                    </a:cubicBezTo>
                    <a:cubicBezTo>
                      <a:pt x="1210548" y="566714"/>
                      <a:pt x="1210225" y="594410"/>
                      <a:pt x="1209687" y="622106"/>
                    </a:cubicBezTo>
                    <a:cubicBezTo>
                      <a:pt x="1209365" y="640463"/>
                      <a:pt x="1209150" y="658712"/>
                      <a:pt x="1208827" y="676639"/>
                    </a:cubicBezTo>
                    <a:cubicBezTo>
                      <a:pt x="1207321" y="763592"/>
                      <a:pt x="1204848" y="841312"/>
                      <a:pt x="1203988" y="869438"/>
                    </a:cubicBezTo>
                    <a:cubicBezTo>
                      <a:pt x="1192696" y="853550"/>
                      <a:pt x="1181404" y="837663"/>
                      <a:pt x="1170220" y="821668"/>
                    </a:cubicBezTo>
                    <a:cubicBezTo>
                      <a:pt x="1161078" y="808571"/>
                      <a:pt x="1152045" y="795475"/>
                      <a:pt x="1143119" y="782378"/>
                    </a:cubicBezTo>
                    <a:cubicBezTo>
                      <a:pt x="1115266" y="741478"/>
                      <a:pt x="1087520" y="699397"/>
                      <a:pt x="1059882" y="657746"/>
                    </a:cubicBezTo>
                    <a:cubicBezTo>
                      <a:pt x="1060528" y="657746"/>
                      <a:pt x="1061388" y="657961"/>
                      <a:pt x="1061926" y="657853"/>
                    </a:cubicBezTo>
                    <a:cubicBezTo>
                      <a:pt x="1063001" y="657639"/>
                      <a:pt x="1066227" y="657102"/>
                      <a:pt x="1067410" y="652701"/>
                    </a:cubicBezTo>
                    <a:cubicBezTo>
                      <a:pt x="1067518" y="652056"/>
                      <a:pt x="1067840" y="650768"/>
                      <a:pt x="1067948" y="648621"/>
                    </a:cubicBezTo>
                    <a:cubicBezTo>
                      <a:pt x="1068163" y="647118"/>
                      <a:pt x="1067840" y="645723"/>
                      <a:pt x="1067087" y="644435"/>
                    </a:cubicBezTo>
                    <a:cubicBezTo>
                      <a:pt x="1066872" y="633270"/>
                      <a:pt x="1067410" y="609976"/>
                      <a:pt x="1067410" y="599778"/>
                    </a:cubicBezTo>
                    <a:cubicBezTo>
                      <a:pt x="1067410" y="582924"/>
                      <a:pt x="1066980" y="566070"/>
                      <a:pt x="1066334" y="549216"/>
                    </a:cubicBezTo>
                    <a:cubicBezTo>
                      <a:pt x="1065582" y="532470"/>
                      <a:pt x="1064614" y="515616"/>
                      <a:pt x="1063539" y="498870"/>
                    </a:cubicBezTo>
                    <a:cubicBezTo>
                      <a:pt x="1061818" y="475575"/>
                      <a:pt x="1059667" y="451743"/>
                      <a:pt x="1056548" y="427912"/>
                    </a:cubicBezTo>
                    <a:cubicBezTo>
                      <a:pt x="1053430" y="404403"/>
                      <a:pt x="1049451" y="380893"/>
                      <a:pt x="1044719" y="357491"/>
                    </a:cubicBezTo>
                    <a:cubicBezTo>
                      <a:pt x="1035148" y="310258"/>
                      <a:pt x="1022350" y="263775"/>
                      <a:pt x="1006541" y="219870"/>
                    </a:cubicBezTo>
                    <a:cubicBezTo>
                      <a:pt x="1005144" y="216113"/>
                      <a:pt x="1001164" y="214073"/>
                      <a:pt x="997401" y="215361"/>
                    </a:cubicBezTo>
                    <a:cubicBezTo>
                      <a:pt x="993637" y="216649"/>
                      <a:pt x="991701" y="220729"/>
                      <a:pt x="992991" y="224378"/>
                    </a:cubicBezTo>
                    <a:cubicBezTo>
                      <a:pt x="1007187" y="268177"/>
                      <a:pt x="1017941" y="314337"/>
                      <a:pt x="1026437" y="360926"/>
                    </a:cubicBezTo>
                    <a:cubicBezTo>
                      <a:pt x="1030631" y="384114"/>
                      <a:pt x="1034180" y="407301"/>
                      <a:pt x="1037299" y="430381"/>
                    </a:cubicBezTo>
                    <a:cubicBezTo>
                      <a:pt x="1040417" y="453890"/>
                      <a:pt x="1043213" y="477292"/>
                      <a:pt x="1045149" y="500372"/>
                    </a:cubicBezTo>
                    <a:cubicBezTo>
                      <a:pt x="1046977" y="520232"/>
                      <a:pt x="1048590" y="540199"/>
                      <a:pt x="1049881" y="560166"/>
                    </a:cubicBezTo>
                    <a:cubicBezTo>
                      <a:pt x="1050633" y="573477"/>
                      <a:pt x="1051386" y="586681"/>
                      <a:pt x="1051817" y="599992"/>
                    </a:cubicBezTo>
                    <a:cubicBezTo>
                      <a:pt x="1052139" y="611156"/>
                      <a:pt x="1052462" y="637564"/>
                      <a:pt x="1053107" y="647655"/>
                    </a:cubicBezTo>
                    <a:cubicBezTo>
                      <a:pt x="1053430" y="647333"/>
                      <a:pt x="1053860" y="647011"/>
                      <a:pt x="1054397" y="646689"/>
                    </a:cubicBezTo>
                    <a:cubicBezTo>
                      <a:pt x="1054290" y="646904"/>
                      <a:pt x="1054290" y="647011"/>
                      <a:pt x="1054290" y="647226"/>
                    </a:cubicBezTo>
                    <a:cubicBezTo>
                      <a:pt x="1054182" y="648085"/>
                      <a:pt x="1054290" y="648943"/>
                      <a:pt x="1053967" y="649051"/>
                    </a:cubicBezTo>
                    <a:cubicBezTo>
                      <a:pt x="1024824" y="605038"/>
                      <a:pt x="995680" y="561454"/>
                      <a:pt x="966106" y="517334"/>
                    </a:cubicBezTo>
                    <a:cubicBezTo>
                      <a:pt x="958148" y="505633"/>
                      <a:pt x="949867" y="494146"/>
                      <a:pt x="941909" y="482338"/>
                    </a:cubicBezTo>
                    <a:cubicBezTo>
                      <a:pt x="942985" y="480942"/>
                      <a:pt x="945135" y="480406"/>
                      <a:pt x="944920" y="478581"/>
                    </a:cubicBezTo>
                    <a:cubicBezTo>
                      <a:pt x="941909" y="444766"/>
                      <a:pt x="928359" y="392057"/>
                      <a:pt x="911367" y="338168"/>
                    </a:cubicBezTo>
                    <a:cubicBezTo>
                      <a:pt x="907066" y="324535"/>
                      <a:pt x="902442" y="310794"/>
                      <a:pt x="897817" y="297268"/>
                    </a:cubicBezTo>
                    <a:cubicBezTo>
                      <a:pt x="892978" y="283528"/>
                      <a:pt x="888031" y="269894"/>
                      <a:pt x="883084" y="256905"/>
                    </a:cubicBezTo>
                    <a:cubicBezTo>
                      <a:pt x="857919" y="190349"/>
                      <a:pt x="834690" y="137319"/>
                      <a:pt x="834690" y="137319"/>
                    </a:cubicBezTo>
                    <a:cubicBezTo>
                      <a:pt x="833185" y="133669"/>
                      <a:pt x="829098" y="131844"/>
                      <a:pt x="825442" y="133347"/>
                    </a:cubicBezTo>
                    <a:cubicBezTo>
                      <a:pt x="821785" y="134850"/>
                      <a:pt x="820065" y="139036"/>
                      <a:pt x="821463" y="142686"/>
                    </a:cubicBezTo>
                    <a:cubicBezTo>
                      <a:pt x="821463" y="142686"/>
                      <a:pt x="834906" y="178004"/>
                      <a:pt x="852435" y="227062"/>
                    </a:cubicBezTo>
                    <a:cubicBezTo>
                      <a:pt x="858780" y="244453"/>
                      <a:pt x="865447" y="263561"/>
                      <a:pt x="872438" y="283528"/>
                    </a:cubicBezTo>
                    <a:cubicBezTo>
                      <a:pt x="876847" y="295873"/>
                      <a:pt x="881256" y="308433"/>
                      <a:pt x="885665" y="321100"/>
                    </a:cubicBezTo>
                    <a:cubicBezTo>
                      <a:pt x="892225" y="340208"/>
                      <a:pt x="898785" y="359316"/>
                      <a:pt x="904807" y="377780"/>
                    </a:cubicBezTo>
                    <a:cubicBezTo>
                      <a:pt x="915131" y="409555"/>
                      <a:pt x="922659" y="437788"/>
                      <a:pt x="927499" y="461620"/>
                    </a:cubicBezTo>
                    <a:cubicBezTo>
                      <a:pt x="900183" y="421793"/>
                      <a:pt x="873083" y="381752"/>
                      <a:pt x="844907" y="342570"/>
                    </a:cubicBezTo>
                    <a:cubicBezTo>
                      <a:pt x="775650" y="245956"/>
                      <a:pt x="703167" y="151918"/>
                      <a:pt x="625630" y="63677"/>
                    </a:cubicBezTo>
                    <a:cubicBezTo>
                      <a:pt x="623157" y="60671"/>
                      <a:pt x="618640" y="60349"/>
                      <a:pt x="615629" y="62926"/>
                    </a:cubicBezTo>
                    <a:cubicBezTo>
                      <a:pt x="612618" y="65502"/>
                      <a:pt x="612295" y="70011"/>
                      <a:pt x="614876" y="73017"/>
                    </a:cubicBezTo>
                    <a:cubicBezTo>
                      <a:pt x="691015" y="161794"/>
                      <a:pt x="761778" y="256368"/>
                      <a:pt x="829959" y="353090"/>
                    </a:cubicBezTo>
                    <a:cubicBezTo>
                      <a:pt x="863942" y="401289"/>
                      <a:pt x="897065" y="450241"/>
                      <a:pt x="930080" y="498977"/>
                    </a:cubicBezTo>
                    <a:cubicBezTo>
                      <a:pt x="927283" y="497367"/>
                      <a:pt x="925025" y="495971"/>
                      <a:pt x="921799" y="494254"/>
                    </a:cubicBezTo>
                    <a:cubicBezTo>
                      <a:pt x="898785" y="481372"/>
                      <a:pt x="865662" y="463767"/>
                      <a:pt x="829098" y="444229"/>
                    </a:cubicBezTo>
                    <a:close/>
                    <a:moveTo>
                      <a:pt x="1260555" y="979578"/>
                    </a:moveTo>
                    <a:cubicBezTo>
                      <a:pt x="1260662" y="979148"/>
                      <a:pt x="1260877" y="978827"/>
                      <a:pt x="1261092" y="978397"/>
                    </a:cubicBezTo>
                    <a:cubicBezTo>
                      <a:pt x="1261199" y="978290"/>
                      <a:pt x="1261307" y="978182"/>
                      <a:pt x="1261199" y="978182"/>
                    </a:cubicBezTo>
                    <a:cubicBezTo>
                      <a:pt x="1260339" y="977753"/>
                      <a:pt x="1260339" y="978504"/>
                      <a:pt x="1260555" y="979578"/>
                    </a:cubicBezTo>
                    <a:close/>
                    <a:moveTo>
                      <a:pt x="1479078" y="1104317"/>
                    </a:moveTo>
                    <a:cubicBezTo>
                      <a:pt x="1476175" y="1103136"/>
                      <a:pt x="1474885" y="1101204"/>
                      <a:pt x="1474239" y="1099594"/>
                    </a:cubicBezTo>
                    <a:cubicBezTo>
                      <a:pt x="1473164" y="1097018"/>
                      <a:pt x="1473379" y="1093690"/>
                      <a:pt x="1476175" y="1090362"/>
                    </a:cubicBezTo>
                    <a:cubicBezTo>
                      <a:pt x="1478756" y="1087356"/>
                      <a:pt x="1486284" y="1083277"/>
                      <a:pt x="1488865" y="1079949"/>
                    </a:cubicBezTo>
                    <a:lnTo>
                      <a:pt x="1510051" y="1052146"/>
                    </a:lnTo>
                    <a:lnTo>
                      <a:pt x="1571134" y="966052"/>
                    </a:lnTo>
                    <a:cubicBezTo>
                      <a:pt x="1574575" y="961436"/>
                      <a:pt x="1578124" y="956820"/>
                      <a:pt x="1581565" y="952204"/>
                    </a:cubicBezTo>
                    <a:cubicBezTo>
                      <a:pt x="1580060" y="952955"/>
                      <a:pt x="1578554" y="953385"/>
                      <a:pt x="1576941" y="953063"/>
                    </a:cubicBezTo>
                    <a:cubicBezTo>
                      <a:pt x="1575758" y="952848"/>
                      <a:pt x="1574360" y="952097"/>
                      <a:pt x="1573070" y="950486"/>
                    </a:cubicBezTo>
                    <a:cubicBezTo>
                      <a:pt x="1572747" y="950057"/>
                      <a:pt x="1571994" y="948984"/>
                      <a:pt x="1571672" y="947051"/>
                    </a:cubicBezTo>
                    <a:cubicBezTo>
                      <a:pt x="1571242" y="944797"/>
                      <a:pt x="1570596" y="936424"/>
                      <a:pt x="1569844" y="933096"/>
                    </a:cubicBezTo>
                    <a:cubicBezTo>
                      <a:pt x="1568338" y="926333"/>
                      <a:pt x="1566832" y="919570"/>
                      <a:pt x="1565219" y="912914"/>
                    </a:cubicBezTo>
                    <a:cubicBezTo>
                      <a:pt x="1564144" y="908513"/>
                      <a:pt x="1562961" y="904112"/>
                      <a:pt x="1561670" y="899818"/>
                    </a:cubicBezTo>
                    <a:cubicBezTo>
                      <a:pt x="1555325" y="878455"/>
                      <a:pt x="1548765" y="857093"/>
                      <a:pt x="1542851" y="835623"/>
                    </a:cubicBezTo>
                    <a:cubicBezTo>
                      <a:pt x="1538979" y="821238"/>
                      <a:pt x="1535322" y="806746"/>
                      <a:pt x="1531989" y="792039"/>
                    </a:cubicBezTo>
                    <a:cubicBezTo>
                      <a:pt x="1525536" y="762304"/>
                      <a:pt x="1520052" y="730099"/>
                      <a:pt x="1517041" y="697036"/>
                    </a:cubicBezTo>
                    <a:cubicBezTo>
                      <a:pt x="1514997" y="675888"/>
                      <a:pt x="1514029" y="654311"/>
                      <a:pt x="1514029" y="632841"/>
                    </a:cubicBezTo>
                    <a:cubicBezTo>
                      <a:pt x="1514244" y="577449"/>
                      <a:pt x="1521557" y="522379"/>
                      <a:pt x="1538764" y="474072"/>
                    </a:cubicBezTo>
                    <a:cubicBezTo>
                      <a:pt x="1540055" y="470315"/>
                      <a:pt x="1544033" y="468275"/>
                      <a:pt x="1547797" y="469563"/>
                    </a:cubicBezTo>
                    <a:cubicBezTo>
                      <a:pt x="1551561" y="470852"/>
                      <a:pt x="1553497" y="474931"/>
                      <a:pt x="1552314" y="478581"/>
                    </a:cubicBezTo>
                    <a:cubicBezTo>
                      <a:pt x="1539947" y="516582"/>
                      <a:pt x="1534355" y="558556"/>
                      <a:pt x="1532957" y="601388"/>
                    </a:cubicBezTo>
                    <a:cubicBezTo>
                      <a:pt x="1531881" y="632626"/>
                      <a:pt x="1533387" y="664294"/>
                      <a:pt x="1536291" y="695211"/>
                    </a:cubicBezTo>
                    <a:cubicBezTo>
                      <a:pt x="1539302" y="727630"/>
                      <a:pt x="1543818" y="759083"/>
                      <a:pt x="1549733" y="788389"/>
                    </a:cubicBezTo>
                    <a:cubicBezTo>
                      <a:pt x="1552637" y="802774"/>
                      <a:pt x="1555971" y="817052"/>
                      <a:pt x="1559519" y="831329"/>
                    </a:cubicBezTo>
                    <a:cubicBezTo>
                      <a:pt x="1564789" y="852799"/>
                      <a:pt x="1570596" y="874269"/>
                      <a:pt x="1576403" y="895631"/>
                    </a:cubicBezTo>
                    <a:cubicBezTo>
                      <a:pt x="1577586" y="900247"/>
                      <a:pt x="1578662" y="904863"/>
                      <a:pt x="1579737" y="909586"/>
                    </a:cubicBezTo>
                    <a:cubicBezTo>
                      <a:pt x="1581135" y="916349"/>
                      <a:pt x="1582426" y="923220"/>
                      <a:pt x="1583716" y="930090"/>
                    </a:cubicBezTo>
                    <a:cubicBezTo>
                      <a:pt x="1584146" y="932237"/>
                      <a:pt x="1583716" y="937390"/>
                      <a:pt x="1583824" y="940932"/>
                    </a:cubicBezTo>
                    <a:cubicBezTo>
                      <a:pt x="1584576" y="941791"/>
                      <a:pt x="1585222" y="942757"/>
                      <a:pt x="1585437" y="943938"/>
                    </a:cubicBezTo>
                    <a:cubicBezTo>
                      <a:pt x="1585114" y="943294"/>
                      <a:pt x="1584146" y="942542"/>
                      <a:pt x="1584039" y="942328"/>
                    </a:cubicBezTo>
                    <a:lnTo>
                      <a:pt x="1583932" y="942220"/>
                    </a:lnTo>
                    <a:cubicBezTo>
                      <a:pt x="1584146" y="943831"/>
                      <a:pt x="1584469" y="944797"/>
                      <a:pt x="1585222" y="944689"/>
                    </a:cubicBezTo>
                    <a:cubicBezTo>
                      <a:pt x="1585437" y="944689"/>
                      <a:pt x="1585545" y="944582"/>
                      <a:pt x="1585545" y="944475"/>
                    </a:cubicBezTo>
                    <a:cubicBezTo>
                      <a:pt x="1585652" y="945012"/>
                      <a:pt x="1585652" y="945656"/>
                      <a:pt x="1585652" y="946192"/>
                    </a:cubicBezTo>
                    <a:cubicBezTo>
                      <a:pt x="1585545" y="947373"/>
                      <a:pt x="1585114" y="947159"/>
                      <a:pt x="1584792" y="947910"/>
                    </a:cubicBezTo>
                    <a:cubicBezTo>
                      <a:pt x="1605010" y="920643"/>
                      <a:pt x="1625335" y="893377"/>
                      <a:pt x="1645983" y="866432"/>
                    </a:cubicBezTo>
                    <a:cubicBezTo>
                      <a:pt x="1657275" y="851833"/>
                      <a:pt x="1668674" y="837233"/>
                      <a:pt x="1680073" y="822634"/>
                    </a:cubicBezTo>
                    <a:cubicBezTo>
                      <a:pt x="1677922" y="813187"/>
                      <a:pt x="1668996" y="794186"/>
                      <a:pt x="1667921" y="790000"/>
                    </a:cubicBezTo>
                    <a:cubicBezTo>
                      <a:pt x="1663297" y="771106"/>
                      <a:pt x="1659533" y="751784"/>
                      <a:pt x="1656844" y="732461"/>
                    </a:cubicBezTo>
                    <a:cubicBezTo>
                      <a:pt x="1654048" y="712923"/>
                      <a:pt x="1652328" y="693386"/>
                      <a:pt x="1651467" y="673956"/>
                    </a:cubicBezTo>
                    <a:cubicBezTo>
                      <a:pt x="1650607" y="651198"/>
                      <a:pt x="1651037" y="628332"/>
                      <a:pt x="1652865" y="605574"/>
                    </a:cubicBezTo>
                    <a:cubicBezTo>
                      <a:pt x="1654693" y="583031"/>
                      <a:pt x="1657705" y="560488"/>
                      <a:pt x="1661684" y="538052"/>
                    </a:cubicBezTo>
                    <a:cubicBezTo>
                      <a:pt x="1666308" y="511322"/>
                      <a:pt x="1672438" y="484807"/>
                      <a:pt x="1679213" y="458506"/>
                    </a:cubicBezTo>
                    <a:cubicBezTo>
                      <a:pt x="1689322" y="419002"/>
                      <a:pt x="1701259" y="379927"/>
                      <a:pt x="1712873" y="341711"/>
                    </a:cubicBezTo>
                    <a:cubicBezTo>
                      <a:pt x="1714056" y="337954"/>
                      <a:pt x="1717928" y="335807"/>
                      <a:pt x="1721799" y="336880"/>
                    </a:cubicBezTo>
                    <a:cubicBezTo>
                      <a:pt x="1725563" y="337954"/>
                      <a:pt x="1727714" y="341926"/>
                      <a:pt x="1726639" y="345683"/>
                    </a:cubicBezTo>
                    <a:cubicBezTo>
                      <a:pt x="1716207" y="384006"/>
                      <a:pt x="1705668" y="423189"/>
                      <a:pt x="1696420" y="462693"/>
                    </a:cubicBezTo>
                    <a:cubicBezTo>
                      <a:pt x="1690397" y="488779"/>
                      <a:pt x="1684913" y="514972"/>
                      <a:pt x="1680504" y="541272"/>
                    </a:cubicBezTo>
                    <a:cubicBezTo>
                      <a:pt x="1676847" y="563172"/>
                      <a:pt x="1673836" y="585178"/>
                      <a:pt x="1671900" y="607185"/>
                    </a:cubicBezTo>
                    <a:cubicBezTo>
                      <a:pt x="1669965" y="629299"/>
                      <a:pt x="1668889" y="651305"/>
                      <a:pt x="1669427" y="673419"/>
                    </a:cubicBezTo>
                    <a:cubicBezTo>
                      <a:pt x="1669749" y="692312"/>
                      <a:pt x="1671040" y="711313"/>
                      <a:pt x="1673191" y="730314"/>
                    </a:cubicBezTo>
                    <a:cubicBezTo>
                      <a:pt x="1675342" y="749315"/>
                      <a:pt x="1678460" y="768208"/>
                      <a:pt x="1682439" y="786672"/>
                    </a:cubicBezTo>
                    <a:cubicBezTo>
                      <a:pt x="1683084" y="789678"/>
                      <a:pt x="1687171" y="799983"/>
                      <a:pt x="1690505" y="809323"/>
                    </a:cubicBezTo>
                    <a:cubicBezTo>
                      <a:pt x="1713949" y="779265"/>
                      <a:pt x="1737285" y="749207"/>
                      <a:pt x="1760837" y="719150"/>
                    </a:cubicBezTo>
                    <a:cubicBezTo>
                      <a:pt x="1796433" y="673848"/>
                      <a:pt x="1830954" y="627796"/>
                      <a:pt x="1865582" y="581850"/>
                    </a:cubicBezTo>
                    <a:cubicBezTo>
                      <a:pt x="1864830" y="579918"/>
                      <a:pt x="1864292" y="577986"/>
                      <a:pt x="1863646" y="575946"/>
                    </a:cubicBezTo>
                    <a:cubicBezTo>
                      <a:pt x="1862571" y="572618"/>
                      <a:pt x="1861926" y="569183"/>
                      <a:pt x="1861926" y="565855"/>
                    </a:cubicBezTo>
                    <a:cubicBezTo>
                      <a:pt x="1862571" y="546318"/>
                      <a:pt x="1862786" y="526780"/>
                      <a:pt x="1863431" y="507243"/>
                    </a:cubicBezTo>
                    <a:cubicBezTo>
                      <a:pt x="1863861" y="494146"/>
                      <a:pt x="1864507" y="481050"/>
                      <a:pt x="1865367" y="467953"/>
                    </a:cubicBezTo>
                    <a:cubicBezTo>
                      <a:pt x="1867625" y="438862"/>
                      <a:pt x="1870744" y="410092"/>
                      <a:pt x="1875369" y="381859"/>
                    </a:cubicBezTo>
                    <a:cubicBezTo>
                      <a:pt x="1878595" y="362751"/>
                      <a:pt x="1882359" y="343858"/>
                      <a:pt x="1886768" y="325072"/>
                    </a:cubicBezTo>
                    <a:cubicBezTo>
                      <a:pt x="1897845" y="278482"/>
                      <a:pt x="1912578" y="232859"/>
                      <a:pt x="1930752" y="187450"/>
                    </a:cubicBezTo>
                    <a:cubicBezTo>
                      <a:pt x="1932150" y="183801"/>
                      <a:pt x="1936237" y="181976"/>
                      <a:pt x="1940001" y="183371"/>
                    </a:cubicBezTo>
                    <a:cubicBezTo>
                      <a:pt x="1943657" y="184767"/>
                      <a:pt x="1945486" y="188846"/>
                      <a:pt x="1944087" y="192496"/>
                    </a:cubicBezTo>
                    <a:cubicBezTo>
                      <a:pt x="1927634" y="237797"/>
                      <a:pt x="1914944" y="283206"/>
                      <a:pt x="1905050" y="329151"/>
                    </a:cubicBezTo>
                    <a:cubicBezTo>
                      <a:pt x="1901178" y="347722"/>
                      <a:pt x="1897630" y="366294"/>
                      <a:pt x="1894403" y="384972"/>
                    </a:cubicBezTo>
                    <a:cubicBezTo>
                      <a:pt x="1889779" y="412776"/>
                      <a:pt x="1885800" y="440901"/>
                      <a:pt x="1883111" y="469456"/>
                    </a:cubicBezTo>
                    <a:cubicBezTo>
                      <a:pt x="1881821" y="482338"/>
                      <a:pt x="1880853" y="495220"/>
                      <a:pt x="1880100" y="508102"/>
                    </a:cubicBezTo>
                    <a:cubicBezTo>
                      <a:pt x="1878810" y="527532"/>
                      <a:pt x="1877842" y="547069"/>
                      <a:pt x="1876659" y="566499"/>
                    </a:cubicBezTo>
                    <a:cubicBezTo>
                      <a:pt x="1876659" y="566714"/>
                      <a:pt x="1876874" y="567036"/>
                      <a:pt x="1876874" y="567251"/>
                    </a:cubicBezTo>
                    <a:cubicBezTo>
                      <a:pt x="1889564" y="550504"/>
                      <a:pt x="1902576" y="533865"/>
                      <a:pt x="1915159" y="517012"/>
                    </a:cubicBezTo>
                    <a:cubicBezTo>
                      <a:pt x="1944840" y="477722"/>
                      <a:pt x="1975059" y="438862"/>
                      <a:pt x="2004741" y="399572"/>
                    </a:cubicBezTo>
                    <a:cubicBezTo>
                      <a:pt x="2004741" y="398069"/>
                      <a:pt x="2003235" y="396673"/>
                      <a:pt x="2004310" y="395493"/>
                    </a:cubicBezTo>
                    <a:cubicBezTo>
                      <a:pt x="2008720" y="389696"/>
                      <a:pt x="2011623" y="381215"/>
                      <a:pt x="2013989" y="371769"/>
                    </a:cubicBezTo>
                    <a:cubicBezTo>
                      <a:pt x="2019689" y="349333"/>
                      <a:pt x="2021840" y="321744"/>
                      <a:pt x="2025604" y="305856"/>
                    </a:cubicBezTo>
                    <a:cubicBezTo>
                      <a:pt x="2030335" y="286963"/>
                      <a:pt x="2035175" y="268069"/>
                      <a:pt x="2040767" y="249391"/>
                    </a:cubicBezTo>
                    <a:cubicBezTo>
                      <a:pt x="2044531" y="236938"/>
                      <a:pt x="2048510" y="224593"/>
                      <a:pt x="2052812" y="212355"/>
                    </a:cubicBezTo>
                    <a:cubicBezTo>
                      <a:pt x="2063673" y="181654"/>
                      <a:pt x="2076040" y="151489"/>
                      <a:pt x="2089806" y="122075"/>
                    </a:cubicBezTo>
                    <a:cubicBezTo>
                      <a:pt x="2091419" y="118425"/>
                      <a:pt x="2095613" y="116815"/>
                      <a:pt x="2099270" y="118425"/>
                    </a:cubicBezTo>
                    <a:cubicBezTo>
                      <a:pt x="2102818" y="119928"/>
                      <a:pt x="2104539" y="124115"/>
                      <a:pt x="2102926" y="127765"/>
                    </a:cubicBezTo>
                    <a:cubicBezTo>
                      <a:pt x="2093140" y="151489"/>
                      <a:pt x="2084537" y="175642"/>
                      <a:pt x="2076471" y="199903"/>
                    </a:cubicBezTo>
                    <a:cubicBezTo>
                      <a:pt x="2070449" y="218152"/>
                      <a:pt x="2064857" y="236616"/>
                      <a:pt x="2059264" y="254973"/>
                    </a:cubicBezTo>
                    <a:cubicBezTo>
                      <a:pt x="2053780" y="273437"/>
                      <a:pt x="2048187" y="291901"/>
                      <a:pt x="2043133" y="310472"/>
                    </a:cubicBezTo>
                    <a:cubicBezTo>
                      <a:pt x="2039261" y="323784"/>
                      <a:pt x="2036035" y="345361"/>
                      <a:pt x="2031088" y="365220"/>
                    </a:cubicBezTo>
                    <a:cubicBezTo>
                      <a:pt x="2069588" y="314552"/>
                      <a:pt x="2107551" y="263561"/>
                      <a:pt x="2146910" y="213429"/>
                    </a:cubicBezTo>
                    <a:cubicBezTo>
                      <a:pt x="2203047" y="142042"/>
                      <a:pt x="2260582" y="71514"/>
                      <a:pt x="2320267" y="2488"/>
                    </a:cubicBezTo>
                    <a:cubicBezTo>
                      <a:pt x="2322848" y="-517"/>
                      <a:pt x="2327365" y="-839"/>
                      <a:pt x="2330376" y="1737"/>
                    </a:cubicBezTo>
                    <a:cubicBezTo>
                      <a:pt x="2333387" y="4313"/>
                      <a:pt x="2333710" y="8822"/>
                      <a:pt x="2331129" y="11720"/>
                    </a:cubicBezTo>
                    <a:cubicBezTo>
                      <a:pt x="2272304" y="81282"/>
                      <a:pt x="2215845" y="152240"/>
                      <a:pt x="2160461" y="223949"/>
                    </a:cubicBezTo>
                    <a:cubicBezTo>
                      <a:pt x="2082708" y="324642"/>
                      <a:pt x="2007214" y="426946"/>
                      <a:pt x="1930645" y="528713"/>
                    </a:cubicBezTo>
                    <a:cubicBezTo>
                      <a:pt x="1920321" y="542346"/>
                      <a:pt x="1909674" y="555764"/>
                      <a:pt x="1899350" y="569398"/>
                    </a:cubicBezTo>
                    <a:lnTo>
                      <a:pt x="1919890" y="561239"/>
                    </a:lnTo>
                    <a:cubicBezTo>
                      <a:pt x="1932903" y="555872"/>
                      <a:pt x="1945701" y="550290"/>
                      <a:pt x="1958498" y="544708"/>
                    </a:cubicBezTo>
                    <a:cubicBezTo>
                      <a:pt x="1971295" y="539018"/>
                      <a:pt x="1983985" y="533221"/>
                      <a:pt x="1996675" y="527317"/>
                    </a:cubicBezTo>
                    <a:cubicBezTo>
                      <a:pt x="2020980" y="516045"/>
                      <a:pt x="2045391" y="504344"/>
                      <a:pt x="2070018" y="492751"/>
                    </a:cubicBezTo>
                    <a:cubicBezTo>
                      <a:pt x="2094323" y="481157"/>
                      <a:pt x="2118735" y="469563"/>
                      <a:pt x="2142717" y="457326"/>
                    </a:cubicBezTo>
                    <a:cubicBezTo>
                      <a:pt x="2174979" y="441008"/>
                      <a:pt x="2206596" y="423940"/>
                      <a:pt x="2236815" y="405261"/>
                    </a:cubicBezTo>
                    <a:cubicBezTo>
                      <a:pt x="2240149" y="403114"/>
                      <a:pt x="2244558" y="404080"/>
                      <a:pt x="2246709" y="407301"/>
                    </a:cubicBezTo>
                    <a:cubicBezTo>
                      <a:pt x="2248860" y="410629"/>
                      <a:pt x="2247892" y="415030"/>
                      <a:pt x="2244558" y="417177"/>
                    </a:cubicBezTo>
                    <a:cubicBezTo>
                      <a:pt x="2207134" y="442189"/>
                      <a:pt x="2167558" y="465055"/>
                      <a:pt x="2127015" y="485988"/>
                    </a:cubicBezTo>
                    <a:cubicBezTo>
                      <a:pt x="2110884" y="494361"/>
                      <a:pt x="2094645" y="502412"/>
                      <a:pt x="2078299" y="510141"/>
                    </a:cubicBezTo>
                    <a:cubicBezTo>
                      <a:pt x="2053564" y="521842"/>
                      <a:pt x="2028722" y="532792"/>
                      <a:pt x="2004095" y="543634"/>
                    </a:cubicBezTo>
                    <a:cubicBezTo>
                      <a:pt x="1991191" y="549324"/>
                      <a:pt x="1978178" y="554798"/>
                      <a:pt x="1965058" y="560166"/>
                    </a:cubicBezTo>
                    <a:cubicBezTo>
                      <a:pt x="1951938" y="565426"/>
                      <a:pt x="1938818" y="570579"/>
                      <a:pt x="1925590" y="575517"/>
                    </a:cubicBezTo>
                    <a:lnTo>
                      <a:pt x="1896984" y="585607"/>
                    </a:lnTo>
                    <a:cubicBezTo>
                      <a:pt x="1894941" y="586252"/>
                      <a:pt x="1889779" y="586574"/>
                      <a:pt x="1886337" y="587325"/>
                    </a:cubicBezTo>
                    <a:cubicBezTo>
                      <a:pt x="1885800" y="587862"/>
                      <a:pt x="1885047" y="588291"/>
                      <a:pt x="1884402" y="588721"/>
                    </a:cubicBezTo>
                    <a:cubicBezTo>
                      <a:pt x="1882359" y="591297"/>
                      <a:pt x="1880315" y="593981"/>
                      <a:pt x="1878380" y="596557"/>
                    </a:cubicBezTo>
                    <a:cubicBezTo>
                      <a:pt x="1878272" y="596772"/>
                      <a:pt x="1878380" y="596986"/>
                      <a:pt x="1878165" y="597094"/>
                    </a:cubicBezTo>
                    <a:cubicBezTo>
                      <a:pt x="1878057" y="597201"/>
                      <a:pt x="1877949" y="597094"/>
                      <a:pt x="1877842" y="597094"/>
                    </a:cubicBezTo>
                    <a:cubicBezTo>
                      <a:pt x="1843751" y="641644"/>
                      <a:pt x="1809983" y="686301"/>
                      <a:pt x="1775140" y="730421"/>
                    </a:cubicBezTo>
                    <a:cubicBezTo>
                      <a:pt x="1752234" y="759191"/>
                      <a:pt x="1729543" y="787960"/>
                      <a:pt x="1706636" y="816730"/>
                    </a:cubicBezTo>
                    <a:cubicBezTo>
                      <a:pt x="1708679" y="816408"/>
                      <a:pt x="1711045" y="816086"/>
                      <a:pt x="1712443" y="815656"/>
                    </a:cubicBezTo>
                    <a:lnTo>
                      <a:pt x="1748039" y="803633"/>
                    </a:lnTo>
                    <a:lnTo>
                      <a:pt x="1853430" y="767564"/>
                    </a:lnTo>
                    <a:cubicBezTo>
                      <a:pt x="1885155" y="756400"/>
                      <a:pt x="1921826" y="745128"/>
                      <a:pt x="1960003" y="733212"/>
                    </a:cubicBezTo>
                    <a:cubicBezTo>
                      <a:pt x="1994740" y="722370"/>
                      <a:pt x="2030658" y="710776"/>
                      <a:pt x="2064857" y="697250"/>
                    </a:cubicBezTo>
                    <a:cubicBezTo>
                      <a:pt x="2113035" y="678035"/>
                      <a:pt x="2157772" y="655062"/>
                      <a:pt x="2190357" y="624468"/>
                    </a:cubicBezTo>
                    <a:cubicBezTo>
                      <a:pt x="2193153" y="621784"/>
                      <a:pt x="2197670" y="621784"/>
                      <a:pt x="2200359" y="624682"/>
                    </a:cubicBezTo>
                    <a:cubicBezTo>
                      <a:pt x="2203155" y="627474"/>
                      <a:pt x="2203047" y="631982"/>
                      <a:pt x="2200251" y="634666"/>
                    </a:cubicBezTo>
                    <a:cubicBezTo>
                      <a:pt x="2167128" y="667407"/>
                      <a:pt x="2121531" y="692956"/>
                      <a:pt x="2071739" y="713889"/>
                    </a:cubicBezTo>
                    <a:cubicBezTo>
                      <a:pt x="2037326" y="728274"/>
                      <a:pt x="2001084" y="740619"/>
                      <a:pt x="1965811" y="751676"/>
                    </a:cubicBezTo>
                    <a:cubicBezTo>
                      <a:pt x="1927741" y="763485"/>
                      <a:pt x="1890962" y="773683"/>
                      <a:pt x="1859345" y="784418"/>
                    </a:cubicBezTo>
                    <a:cubicBezTo>
                      <a:pt x="1845149" y="789141"/>
                      <a:pt x="1830954" y="793650"/>
                      <a:pt x="1816758" y="798158"/>
                    </a:cubicBezTo>
                    <a:cubicBezTo>
                      <a:pt x="1795465" y="804921"/>
                      <a:pt x="1774064" y="811470"/>
                      <a:pt x="1752771" y="818125"/>
                    </a:cubicBezTo>
                    <a:lnTo>
                      <a:pt x="1717068" y="829075"/>
                    </a:lnTo>
                    <a:cubicBezTo>
                      <a:pt x="1714809" y="829826"/>
                      <a:pt x="1708679" y="829289"/>
                      <a:pt x="1704808" y="829719"/>
                    </a:cubicBezTo>
                    <a:cubicBezTo>
                      <a:pt x="1704593" y="830900"/>
                      <a:pt x="1704055" y="831973"/>
                      <a:pt x="1703195" y="832832"/>
                    </a:cubicBezTo>
                    <a:cubicBezTo>
                      <a:pt x="1700721" y="835623"/>
                      <a:pt x="1696420" y="835730"/>
                      <a:pt x="1693623" y="833261"/>
                    </a:cubicBezTo>
                    <a:cubicBezTo>
                      <a:pt x="1682117" y="847753"/>
                      <a:pt x="1670610" y="862138"/>
                      <a:pt x="1659210" y="876630"/>
                    </a:cubicBezTo>
                    <a:cubicBezTo>
                      <a:pt x="1645875" y="893699"/>
                      <a:pt x="1632970" y="910875"/>
                      <a:pt x="1619742" y="928050"/>
                    </a:cubicBezTo>
                    <a:cubicBezTo>
                      <a:pt x="1629421" y="931271"/>
                      <a:pt x="1648456" y="935887"/>
                      <a:pt x="1651682" y="935887"/>
                    </a:cubicBezTo>
                    <a:cubicBezTo>
                      <a:pt x="1667921" y="936746"/>
                      <a:pt x="1684160" y="937282"/>
                      <a:pt x="1700398" y="937497"/>
                    </a:cubicBezTo>
                    <a:cubicBezTo>
                      <a:pt x="1716637" y="937712"/>
                      <a:pt x="1732876" y="937604"/>
                      <a:pt x="1749008" y="937068"/>
                    </a:cubicBezTo>
                    <a:cubicBezTo>
                      <a:pt x="1778474" y="936102"/>
                      <a:pt x="1808908" y="933847"/>
                      <a:pt x="1839450" y="930412"/>
                    </a:cubicBezTo>
                    <a:cubicBezTo>
                      <a:pt x="1869346" y="927084"/>
                      <a:pt x="1899243" y="922468"/>
                      <a:pt x="1928601" y="915813"/>
                    </a:cubicBezTo>
                    <a:cubicBezTo>
                      <a:pt x="1968069" y="906795"/>
                      <a:pt x="2006461" y="894236"/>
                      <a:pt x="2041627" y="876308"/>
                    </a:cubicBezTo>
                    <a:cubicBezTo>
                      <a:pt x="2045069" y="874483"/>
                      <a:pt x="2049371" y="875771"/>
                      <a:pt x="2051199" y="879314"/>
                    </a:cubicBezTo>
                    <a:cubicBezTo>
                      <a:pt x="2053134" y="882749"/>
                      <a:pt x="2051736" y="887043"/>
                      <a:pt x="2048295" y="888976"/>
                    </a:cubicBezTo>
                    <a:cubicBezTo>
                      <a:pt x="2003773" y="913344"/>
                      <a:pt x="1953981" y="929768"/>
                      <a:pt x="1902684" y="940181"/>
                    </a:cubicBezTo>
                    <a:cubicBezTo>
                      <a:pt x="1882466" y="944260"/>
                      <a:pt x="1862033" y="947373"/>
                      <a:pt x="1841601" y="949627"/>
                    </a:cubicBezTo>
                    <a:cubicBezTo>
                      <a:pt x="1810521" y="953063"/>
                      <a:pt x="1779441" y="954458"/>
                      <a:pt x="1749437" y="954888"/>
                    </a:cubicBezTo>
                    <a:cubicBezTo>
                      <a:pt x="1732984" y="955102"/>
                      <a:pt x="1716422" y="954780"/>
                      <a:pt x="1699969" y="954029"/>
                    </a:cubicBezTo>
                    <a:cubicBezTo>
                      <a:pt x="1683515" y="953385"/>
                      <a:pt x="1667061" y="952311"/>
                      <a:pt x="1650715" y="951023"/>
                    </a:cubicBezTo>
                    <a:cubicBezTo>
                      <a:pt x="1646628" y="950701"/>
                      <a:pt x="1619420" y="943294"/>
                      <a:pt x="1610924" y="939537"/>
                    </a:cubicBezTo>
                    <a:cubicBezTo>
                      <a:pt x="1601783" y="951452"/>
                      <a:pt x="1592535" y="963154"/>
                      <a:pt x="1583609" y="975177"/>
                    </a:cubicBezTo>
                    <a:lnTo>
                      <a:pt x="1521665" y="1060519"/>
                    </a:lnTo>
                    <a:lnTo>
                      <a:pt x="1499941" y="1088644"/>
                    </a:lnTo>
                    <a:cubicBezTo>
                      <a:pt x="1498543" y="1090362"/>
                      <a:pt x="1496070" y="1092294"/>
                      <a:pt x="1493489" y="1094226"/>
                    </a:cubicBezTo>
                    <a:cubicBezTo>
                      <a:pt x="1492199" y="1095085"/>
                      <a:pt x="1490155" y="1096051"/>
                      <a:pt x="1488650" y="1096910"/>
                    </a:cubicBezTo>
                    <a:cubicBezTo>
                      <a:pt x="1488865" y="1098198"/>
                      <a:pt x="1488757" y="1099594"/>
                      <a:pt x="1488219" y="1100882"/>
                    </a:cubicBezTo>
                    <a:cubicBezTo>
                      <a:pt x="1486499" y="1104317"/>
                      <a:pt x="1482520" y="1105928"/>
                      <a:pt x="1479078" y="1104317"/>
                    </a:cubicBezTo>
                    <a:close/>
                    <a:moveTo>
                      <a:pt x="2190572" y="263775"/>
                    </a:moveTo>
                    <a:cubicBezTo>
                      <a:pt x="2207564" y="249928"/>
                      <a:pt x="2224340" y="235865"/>
                      <a:pt x="2240579" y="220836"/>
                    </a:cubicBezTo>
                    <a:cubicBezTo>
                      <a:pt x="2243375" y="218152"/>
                      <a:pt x="2247892" y="218152"/>
                      <a:pt x="2250688" y="220943"/>
                    </a:cubicBezTo>
                    <a:cubicBezTo>
                      <a:pt x="2253377" y="223734"/>
                      <a:pt x="2253377" y="228243"/>
                      <a:pt x="2250580" y="231034"/>
                    </a:cubicBezTo>
                    <a:cubicBezTo>
                      <a:pt x="2230900" y="251108"/>
                      <a:pt x="2210790" y="270324"/>
                      <a:pt x="2189605" y="288358"/>
                    </a:cubicBezTo>
                    <a:cubicBezTo>
                      <a:pt x="2179065" y="297483"/>
                      <a:pt x="2168311" y="306286"/>
                      <a:pt x="2157234" y="314766"/>
                    </a:cubicBezTo>
                    <a:cubicBezTo>
                      <a:pt x="2146265" y="323247"/>
                      <a:pt x="2134973" y="331405"/>
                      <a:pt x="2123574" y="339564"/>
                    </a:cubicBezTo>
                    <a:cubicBezTo>
                      <a:pt x="2112927" y="347078"/>
                      <a:pt x="2101958" y="354271"/>
                      <a:pt x="2091204" y="361785"/>
                    </a:cubicBezTo>
                    <a:cubicBezTo>
                      <a:pt x="2086687" y="364898"/>
                      <a:pt x="2082171" y="368011"/>
                      <a:pt x="2077869" y="371339"/>
                    </a:cubicBezTo>
                    <a:cubicBezTo>
                      <a:pt x="2072707" y="375204"/>
                      <a:pt x="2060877" y="384006"/>
                      <a:pt x="2055393" y="388408"/>
                    </a:cubicBezTo>
                    <a:cubicBezTo>
                      <a:pt x="2054962" y="389159"/>
                      <a:pt x="2054317" y="389803"/>
                      <a:pt x="2053564" y="390340"/>
                    </a:cubicBezTo>
                    <a:cubicBezTo>
                      <a:pt x="2046359" y="395600"/>
                      <a:pt x="2041520" y="388300"/>
                      <a:pt x="2041305" y="387871"/>
                    </a:cubicBezTo>
                    <a:cubicBezTo>
                      <a:pt x="2041197" y="387441"/>
                      <a:pt x="2040337" y="383362"/>
                      <a:pt x="2044208" y="379712"/>
                    </a:cubicBezTo>
                    <a:cubicBezTo>
                      <a:pt x="2048080" y="376062"/>
                      <a:pt x="2062275" y="364039"/>
                      <a:pt x="2068083" y="359209"/>
                    </a:cubicBezTo>
                    <a:cubicBezTo>
                      <a:pt x="2073890" y="354271"/>
                      <a:pt x="2079805" y="349547"/>
                      <a:pt x="2085935" y="344931"/>
                    </a:cubicBezTo>
                    <a:cubicBezTo>
                      <a:pt x="2094861" y="338168"/>
                      <a:pt x="2103894" y="331727"/>
                      <a:pt x="2112713" y="324857"/>
                    </a:cubicBezTo>
                    <a:cubicBezTo>
                      <a:pt x="2126047" y="314874"/>
                      <a:pt x="2138953" y="304675"/>
                      <a:pt x="2151857" y="294477"/>
                    </a:cubicBezTo>
                    <a:cubicBezTo>
                      <a:pt x="2164870" y="284387"/>
                      <a:pt x="2177882" y="274188"/>
                      <a:pt x="2190572" y="263775"/>
                    </a:cubicBezTo>
                    <a:close/>
                    <a:moveTo>
                      <a:pt x="2270476" y="188202"/>
                    </a:moveTo>
                    <a:cubicBezTo>
                      <a:pt x="2270261" y="188309"/>
                      <a:pt x="2270045" y="188524"/>
                      <a:pt x="2269830" y="188846"/>
                    </a:cubicBezTo>
                    <a:cubicBezTo>
                      <a:pt x="2269400" y="188417"/>
                      <a:pt x="2268647" y="187773"/>
                      <a:pt x="2269400" y="188202"/>
                    </a:cubicBezTo>
                    <a:cubicBezTo>
                      <a:pt x="2270368" y="188739"/>
                      <a:pt x="2268325" y="186914"/>
                      <a:pt x="2269293" y="187450"/>
                    </a:cubicBezTo>
                    <a:cubicBezTo>
                      <a:pt x="2269830" y="187880"/>
                      <a:pt x="2268540" y="186699"/>
                      <a:pt x="2269185" y="187021"/>
                    </a:cubicBezTo>
                    <a:cubicBezTo>
                      <a:pt x="2270045" y="187343"/>
                      <a:pt x="2268755" y="186377"/>
                      <a:pt x="2269400" y="185840"/>
                    </a:cubicBezTo>
                    <a:cubicBezTo>
                      <a:pt x="2269938" y="185411"/>
                      <a:pt x="2269293" y="186592"/>
                      <a:pt x="2269938" y="186377"/>
                    </a:cubicBezTo>
                    <a:cubicBezTo>
                      <a:pt x="2270261" y="186270"/>
                      <a:pt x="2270476" y="186162"/>
                      <a:pt x="2270691" y="186162"/>
                    </a:cubicBezTo>
                    <a:cubicBezTo>
                      <a:pt x="2272196" y="185518"/>
                      <a:pt x="2269615" y="185626"/>
                      <a:pt x="2270476" y="188202"/>
                    </a:cubicBezTo>
                    <a:close/>
                    <a:moveTo>
                      <a:pt x="2269723" y="188953"/>
                    </a:moveTo>
                    <a:lnTo>
                      <a:pt x="2269830" y="188846"/>
                    </a:lnTo>
                    <a:lnTo>
                      <a:pt x="2269938" y="188846"/>
                    </a:lnTo>
                    <a:cubicBezTo>
                      <a:pt x="2270153" y="188739"/>
                      <a:pt x="2270261" y="188524"/>
                      <a:pt x="2270476" y="188417"/>
                    </a:cubicBezTo>
                    <a:lnTo>
                      <a:pt x="2270476" y="188202"/>
                    </a:lnTo>
                    <a:cubicBezTo>
                      <a:pt x="2272841" y="185733"/>
                      <a:pt x="2276820" y="185303"/>
                      <a:pt x="2279724" y="187343"/>
                    </a:cubicBezTo>
                    <a:cubicBezTo>
                      <a:pt x="2282843" y="189597"/>
                      <a:pt x="2283595" y="193999"/>
                      <a:pt x="2281337" y="197219"/>
                    </a:cubicBezTo>
                    <a:cubicBezTo>
                      <a:pt x="2282951" y="198937"/>
                      <a:pt x="2280154" y="196790"/>
                      <a:pt x="2281445" y="198615"/>
                    </a:cubicBezTo>
                    <a:cubicBezTo>
                      <a:pt x="2282090" y="199366"/>
                      <a:pt x="2281015" y="198400"/>
                      <a:pt x="2281445" y="199152"/>
                    </a:cubicBezTo>
                    <a:cubicBezTo>
                      <a:pt x="2282305" y="200440"/>
                      <a:pt x="2280692" y="198937"/>
                      <a:pt x="2281230" y="200332"/>
                    </a:cubicBezTo>
                    <a:cubicBezTo>
                      <a:pt x="2281552" y="201191"/>
                      <a:pt x="2281122" y="200547"/>
                      <a:pt x="2280800" y="201298"/>
                    </a:cubicBezTo>
                    <a:cubicBezTo>
                      <a:pt x="2280800" y="201406"/>
                      <a:pt x="2280692" y="201513"/>
                      <a:pt x="2280584" y="201513"/>
                    </a:cubicBezTo>
                    <a:cubicBezTo>
                      <a:pt x="2279617" y="201513"/>
                      <a:pt x="2280262" y="201943"/>
                      <a:pt x="2279509" y="201298"/>
                    </a:cubicBezTo>
                    <a:cubicBezTo>
                      <a:pt x="2277251" y="199366"/>
                      <a:pt x="2280477" y="201943"/>
                      <a:pt x="2278111" y="199688"/>
                    </a:cubicBezTo>
                    <a:cubicBezTo>
                      <a:pt x="2274992" y="201835"/>
                      <a:pt x="2270798" y="200976"/>
                      <a:pt x="2268647" y="197863"/>
                    </a:cubicBezTo>
                    <a:cubicBezTo>
                      <a:pt x="2266712" y="195072"/>
                      <a:pt x="2267250" y="191208"/>
                      <a:pt x="2269723" y="188953"/>
                    </a:cubicBezTo>
                    <a:lnTo>
                      <a:pt x="2269723" y="188953"/>
                    </a:lnTo>
                    <a:close/>
                    <a:moveTo>
                      <a:pt x="2791944" y="1760970"/>
                    </a:moveTo>
                    <a:cubicBezTo>
                      <a:pt x="2795600" y="1762366"/>
                      <a:pt x="2799687" y="1760434"/>
                      <a:pt x="2801085" y="1756784"/>
                    </a:cubicBezTo>
                    <a:cubicBezTo>
                      <a:pt x="2802483" y="1753134"/>
                      <a:pt x="2800655" y="1748947"/>
                      <a:pt x="2796891" y="1747659"/>
                    </a:cubicBezTo>
                    <a:cubicBezTo>
                      <a:pt x="2673756" y="1700640"/>
                      <a:pt x="2551696" y="1651152"/>
                      <a:pt x="2430282" y="1600376"/>
                    </a:cubicBezTo>
                    <a:cubicBezTo>
                      <a:pt x="2381351" y="1579980"/>
                      <a:pt x="2332527" y="1559155"/>
                      <a:pt x="2283595" y="1538329"/>
                    </a:cubicBezTo>
                    <a:cubicBezTo>
                      <a:pt x="2309191" y="1536826"/>
                      <a:pt x="2334893" y="1535645"/>
                      <a:pt x="2360918" y="1535753"/>
                    </a:cubicBezTo>
                    <a:cubicBezTo>
                      <a:pt x="2386190" y="1535753"/>
                      <a:pt x="2411462" y="1536611"/>
                      <a:pt x="2436734" y="1537470"/>
                    </a:cubicBezTo>
                    <a:cubicBezTo>
                      <a:pt x="2462222" y="1538329"/>
                      <a:pt x="2487602" y="1539295"/>
                      <a:pt x="2512551" y="1540798"/>
                    </a:cubicBezTo>
                    <a:cubicBezTo>
                      <a:pt x="2528467" y="1541657"/>
                      <a:pt x="2544276" y="1542623"/>
                      <a:pt x="2560192" y="1544018"/>
                    </a:cubicBezTo>
                    <a:cubicBezTo>
                      <a:pt x="2570624" y="1544877"/>
                      <a:pt x="2581163" y="1545843"/>
                      <a:pt x="2591702" y="1547131"/>
                    </a:cubicBezTo>
                    <a:lnTo>
                      <a:pt x="2620200" y="1550459"/>
                    </a:lnTo>
                    <a:cubicBezTo>
                      <a:pt x="2623426" y="1550889"/>
                      <a:pt x="2631384" y="1552821"/>
                      <a:pt x="2633535" y="1553143"/>
                    </a:cubicBezTo>
                    <a:cubicBezTo>
                      <a:pt x="2635256" y="1553358"/>
                      <a:pt x="2636439" y="1553143"/>
                      <a:pt x="2636869" y="1553036"/>
                    </a:cubicBezTo>
                    <a:cubicBezTo>
                      <a:pt x="2639343" y="1552284"/>
                      <a:pt x="2640633" y="1550781"/>
                      <a:pt x="2641278" y="1549600"/>
                    </a:cubicBezTo>
                    <a:cubicBezTo>
                      <a:pt x="2642031" y="1548098"/>
                      <a:pt x="2642354" y="1546487"/>
                      <a:pt x="2641816" y="1544555"/>
                    </a:cubicBezTo>
                    <a:cubicBezTo>
                      <a:pt x="2641601" y="1544126"/>
                      <a:pt x="2641063" y="1541335"/>
                      <a:pt x="2637084" y="1539724"/>
                    </a:cubicBezTo>
                    <a:cubicBezTo>
                      <a:pt x="2636546" y="1539510"/>
                      <a:pt x="2636116" y="1539295"/>
                      <a:pt x="2635579" y="1539188"/>
                    </a:cubicBezTo>
                    <a:cubicBezTo>
                      <a:pt x="2635686" y="1539295"/>
                      <a:pt x="2635686" y="1539402"/>
                      <a:pt x="2635686" y="1539617"/>
                    </a:cubicBezTo>
                    <a:cubicBezTo>
                      <a:pt x="2635471" y="1540368"/>
                      <a:pt x="2634396" y="1540261"/>
                      <a:pt x="2632890" y="1539939"/>
                    </a:cubicBezTo>
                    <a:cubicBezTo>
                      <a:pt x="2633105" y="1539832"/>
                      <a:pt x="2633213" y="1539832"/>
                      <a:pt x="2633428" y="1539832"/>
                    </a:cubicBezTo>
                    <a:cubicBezTo>
                      <a:pt x="2633643" y="1539724"/>
                      <a:pt x="2634396" y="1539295"/>
                      <a:pt x="2635041" y="1539188"/>
                    </a:cubicBezTo>
                    <a:cubicBezTo>
                      <a:pt x="2633966" y="1539080"/>
                      <a:pt x="2632783" y="1539188"/>
                      <a:pt x="2631815" y="1539617"/>
                    </a:cubicBezTo>
                    <a:cubicBezTo>
                      <a:pt x="2628588" y="1538651"/>
                      <a:pt x="2624287" y="1536719"/>
                      <a:pt x="2622351" y="1536396"/>
                    </a:cubicBezTo>
                    <a:lnTo>
                      <a:pt x="2593745" y="1531781"/>
                    </a:lnTo>
                    <a:cubicBezTo>
                      <a:pt x="2580410" y="1529848"/>
                      <a:pt x="2567182" y="1528131"/>
                      <a:pt x="2553847" y="1526628"/>
                    </a:cubicBezTo>
                    <a:cubicBezTo>
                      <a:pt x="2540512" y="1525125"/>
                      <a:pt x="2527177" y="1523944"/>
                      <a:pt x="2513842" y="1522871"/>
                    </a:cubicBezTo>
                    <a:cubicBezTo>
                      <a:pt x="2488677" y="1520938"/>
                      <a:pt x="2463082" y="1519113"/>
                      <a:pt x="2437380" y="1518147"/>
                    </a:cubicBezTo>
                    <a:cubicBezTo>
                      <a:pt x="2420388" y="1517503"/>
                      <a:pt x="2403289" y="1517288"/>
                      <a:pt x="2386298" y="1517396"/>
                    </a:cubicBezTo>
                    <a:cubicBezTo>
                      <a:pt x="2343281" y="1517610"/>
                      <a:pt x="2300265" y="1520080"/>
                      <a:pt x="2258539" y="1525018"/>
                    </a:cubicBezTo>
                    <a:cubicBezTo>
                      <a:pt x="2257463" y="1525125"/>
                      <a:pt x="2257678" y="1526628"/>
                      <a:pt x="2256818" y="1527057"/>
                    </a:cubicBezTo>
                    <a:cubicBezTo>
                      <a:pt x="2241870" y="1520724"/>
                      <a:pt x="2226814" y="1514390"/>
                      <a:pt x="2211865" y="1508056"/>
                    </a:cubicBezTo>
                    <a:cubicBezTo>
                      <a:pt x="2168204" y="1489378"/>
                      <a:pt x="2124650" y="1470699"/>
                      <a:pt x="2081095" y="1452020"/>
                    </a:cubicBezTo>
                    <a:cubicBezTo>
                      <a:pt x="2117337" y="1446116"/>
                      <a:pt x="2153363" y="1440319"/>
                      <a:pt x="2189389" y="1434737"/>
                    </a:cubicBezTo>
                    <a:cubicBezTo>
                      <a:pt x="2213479" y="1430980"/>
                      <a:pt x="2237568" y="1427437"/>
                      <a:pt x="2261765" y="1424002"/>
                    </a:cubicBezTo>
                    <a:cubicBezTo>
                      <a:pt x="2281767" y="1421104"/>
                      <a:pt x="2301878" y="1418313"/>
                      <a:pt x="2321988" y="1415844"/>
                    </a:cubicBezTo>
                    <a:cubicBezTo>
                      <a:pt x="2342098" y="1413267"/>
                      <a:pt x="2362209" y="1410798"/>
                      <a:pt x="2382426" y="1408866"/>
                    </a:cubicBezTo>
                    <a:cubicBezTo>
                      <a:pt x="2398665" y="1407149"/>
                      <a:pt x="2415011" y="1406075"/>
                      <a:pt x="2431357" y="1405646"/>
                    </a:cubicBezTo>
                    <a:cubicBezTo>
                      <a:pt x="2447811" y="1405109"/>
                      <a:pt x="2464158" y="1405216"/>
                      <a:pt x="2480504" y="1405860"/>
                    </a:cubicBezTo>
                    <a:lnTo>
                      <a:pt x="2513949" y="1408115"/>
                    </a:lnTo>
                    <a:cubicBezTo>
                      <a:pt x="2514810" y="1408222"/>
                      <a:pt x="2527714" y="1409510"/>
                      <a:pt x="2530296" y="1409295"/>
                    </a:cubicBezTo>
                    <a:cubicBezTo>
                      <a:pt x="2537716" y="1408651"/>
                      <a:pt x="2537501" y="1401996"/>
                      <a:pt x="2536856" y="1400278"/>
                    </a:cubicBezTo>
                    <a:cubicBezTo>
                      <a:pt x="2536640" y="1399634"/>
                      <a:pt x="2535780" y="1396521"/>
                      <a:pt x="2531156" y="1395233"/>
                    </a:cubicBezTo>
                    <a:cubicBezTo>
                      <a:pt x="2530511" y="1395125"/>
                      <a:pt x="2529865" y="1395018"/>
                      <a:pt x="2529220" y="1395018"/>
                    </a:cubicBezTo>
                    <a:cubicBezTo>
                      <a:pt x="2529327" y="1395125"/>
                      <a:pt x="2529435" y="1395340"/>
                      <a:pt x="2529435" y="1395555"/>
                    </a:cubicBezTo>
                    <a:cubicBezTo>
                      <a:pt x="2529435" y="1396306"/>
                      <a:pt x="2528252" y="1396414"/>
                      <a:pt x="2526639" y="1396306"/>
                    </a:cubicBezTo>
                    <a:cubicBezTo>
                      <a:pt x="2527069" y="1395877"/>
                      <a:pt x="2527499" y="1395447"/>
                      <a:pt x="2528037" y="1395125"/>
                    </a:cubicBezTo>
                    <a:cubicBezTo>
                      <a:pt x="2527069" y="1395233"/>
                      <a:pt x="2526209" y="1395662"/>
                      <a:pt x="2525456" y="1396199"/>
                    </a:cubicBezTo>
                    <a:cubicBezTo>
                      <a:pt x="2521477" y="1395662"/>
                      <a:pt x="2515777" y="1394052"/>
                      <a:pt x="2515347" y="1394052"/>
                    </a:cubicBezTo>
                    <a:lnTo>
                      <a:pt x="2481364" y="1390509"/>
                    </a:lnTo>
                    <a:cubicBezTo>
                      <a:pt x="2464588" y="1389329"/>
                      <a:pt x="2447919" y="1388792"/>
                      <a:pt x="2431142" y="1388792"/>
                    </a:cubicBezTo>
                    <a:cubicBezTo>
                      <a:pt x="2414258" y="1388899"/>
                      <a:pt x="2397482" y="1389651"/>
                      <a:pt x="2380813" y="1390939"/>
                    </a:cubicBezTo>
                    <a:cubicBezTo>
                      <a:pt x="2360273" y="1392549"/>
                      <a:pt x="2339947" y="1394481"/>
                      <a:pt x="2319730" y="1396843"/>
                    </a:cubicBezTo>
                    <a:cubicBezTo>
                      <a:pt x="2299404" y="1399205"/>
                      <a:pt x="2279079" y="1401996"/>
                      <a:pt x="2258968" y="1405002"/>
                    </a:cubicBezTo>
                    <a:cubicBezTo>
                      <a:pt x="2234664" y="1408759"/>
                      <a:pt x="2210575" y="1412945"/>
                      <a:pt x="2186486" y="1417347"/>
                    </a:cubicBezTo>
                    <a:cubicBezTo>
                      <a:pt x="2150459" y="1423895"/>
                      <a:pt x="2114541" y="1430980"/>
                      <a:pt x="2078407" y="1438065"/>
                    </a:cubicBezTo>
                    <a:cubicBezTo>
                      <a:pt x="2074535" y="1438709"/>
                      <a:pt x="2071954" y="1442359"/>
                      <a:pt x="2072599" y="1446331"/>
                    </a:cubicBezTo>
                    <a:cubicBezTo>
                      <a:pt x="2073352" y="1449981"/>
                      <a:pt x="2076793" y="1452020"/>
                      <a:pt x="2080342" y="1451698"/>
                    </a:cubicBezTo>
                    <a:cubicBezTo>
                      <a:pt x="2072814" y="1448478"/>
                      <a:pt x="2065179" y="1445150"/>
                      <a:pt x="2057651" y="1441930"/>
                    </a:cubicBezTo>
                    <a:cubicBezTo>
                      <a:pt x="2057544" y="1441607"/>
                      <a:pt x="2057221" y="1441178"/>
                      <a:pt x="2057113" y="1440963"/>
                    </a:cubicBezTo>
                    <a:cubicBezTo>
                      <a:pt x="2056898" y="1440641"/>
                      <a:pt x="2056683" y="1440427"/>
                      <a:pt x="2056468" y="1440105"/>
                    </a:cubicBezTo>
                    <a:lnTo>
                      <a:pt x="2055931" y="1441178"/>
                    </a:lnTo>
                    <a:cubicBezTo>
                      <a:pt x="2055931" y="1440427"/>
                      <a:pt x="2055931" y="1439783"/>
                      <a:pt x="2055715" y="1439031"/>
                    </a:cubicBezTo>
                    <a:lnTo>
                      <a:pt x="2056468" y="1440105"/>
                    </a:lnTo>
                    <a:cubicBezTo>
                      <a:pt x="2057544" y="1438065"/>
                      <a:pt x="2057651" y="1436777"/>
                      <a:pt x="2055393" y="1437958"/>
                    </a:cubicBezTo>
                    <a:lnTo>
                      <a:pt x="2055285" y="1437636"/>
                    </a:lnTo>
                    <a:cubicBezTo>
                      <a:pt x="2053672" y="1434308"/>
                      <a:pt x="2049585" y="1432805"/>
                      <a:pt x="2046144" y="1434415"/>
                    </a:cubicBezTo>
                    <a:cubicBezTo>
                      <a:pt x="2046037" y="1434415"/>
                      <a:pt x="2045069" y="1435381"/>
                      <a:pt x="2044316" y="1436240"/>
                    </a:cubicBezTo>
                    <a:cubicBezTo>
                      <a:pt x="1991728" y="1413697"/>
                      <a:pt x="1939140" y="1391261"/>
                      <a:pt x="1886553" y="1368610"/>
                    </a:cubicBezTo>
                    <a:cubicBezTo>
                      <a:pt x="1934731" y="1351971"/>
                      <a:pt x="1983770" y="1337908"/>
                      <a:pt x="2033239" y="1326208"/>
                    </a:cubicBezTo>
                    <a:cubicBezTo>
                      <a:pt x="2053995" y="1321269"/>
                      <a:pt x="2074858" y="1316761"/>
                      <a:pt x="2095613" y="1312359"/>
                    </a:cubicBezTo>
                    <a:cubicBezTo>
                      <a:pt x="2126908" y="1305811"/>
                      <a:pt x="2158310" y="1299692"/>
                      <a:pt x="2189927" y="1294325"/>
                    </a:cubicBezTo>
                    <a:cubicBezTo>
                      <a:pt x="2206381" y="1291534"/>
                      <a:pt x="2222835" y="1289065"/>
                      <a:pt x="2239504" y="1286810"/>
                    </a:cubicBezTo>
                    <a:cubicBezTo>
                      <a:pt x="2256065" y="1284663"/>
                      <a:pt x="2272627" y="1282838"/>
                      <a:pt x="2289295" y="1281443"/>
                    </a:cubicBezTo>
                    <a:lnTo>
                      <a:pt x="2327150" y="1278974"/>
                    </a:lnTo>
                    <a:cubicBezTo>
                      <a:pt x="2329408" y="1278867"/>
                      <a:pt x="2340593" y="1279189"/>
                      <a:pt x="2344787" y="1278330"/>
                    </a:cubicBezTo>
                    <a:cubicBezTo>
                      <a:pt x="2351777" y="1276934"/>
                      <a:pt x="2352422" y="1271460"/>
                      <a:pt x="2351562" y="1268883"/>
                    </a:cubicBezTo>
                    <a:cubicBezTo>
                      <a:pt x="2350486" y="1265233"/>
                      <a:pt x="2346722" y="1263194"/>
                      <a:pt x="2343066" y="1264267"/>
                    </a:cubicBezTo>
                    <a:cubicBezTo>
                      <a:pt x="2342851" y="1264375"/>
                      <a:pt x="2342528" y="1264482"/>
                      <a:pt x="2342206" y="1264589"/>
                    </a:cubicBezTo>
                    <a:cubicBezTo>
                      <a:pt x="2342313" y="1264589"/>
                      <a:pt x="2342313" y="1264697"/>
                      <a:pt x="2342313" y="1264911"/>
                    </a:cubicBezTo>
                    <a:cubicBezTo>
                      <a:pt x="2342528" y="1265877"/>
                      <a:pt x="2341560" y="1266307"/>
                      <a:pt x="2339947" y="1266414"/>
                    </a:cubicBezTo>
                    <a:lnTo>
                      <a:pt x="2340055" y="1266307"/>
                    </a:lnTo>
                    <a:cubicBezTo>
                      <a:pt x="2340270" y="1266200"/>
                      <a:pt x="2340593" y="1265770"/>
                      <a:pt x="2341023" y="1265341"/>
                    </a:cubicBezTo>
                    <a:cubicBezTo>
                      <a:pt x="2340485" y="1265663"/>
                      <a:pt x="2340162" y="1265985"/>
                      <a:pt x="2339732" y="1266414"/>
                    </a:cubicBezTo>
                    <a:cubicBezTo>
                      <a:pt x="2335753" y="1266629"/>
                      <a:pt x="2328333" y="1264697"/>
                      <a:pt x="2326935" y="1264697"/>
                    </a:cubicBezTo>
                    <a:cubicBezTo>
                      <a:pt x="2320482" y="1264804"/>
                      <a:pt x="2313922" y="1264911"/>
                      <a:pt x="2307470" y="1265126"/>
                    </a:cubicBezTo>
                    <a:cubicBezTo>
                      <a:pt x="2301017" y="1265341"/>
                      <a:pt x="2294565" y="1265663"/>
                      <a:pt x="2288220" y="1266092"/>
                    </a:cubicBezTo>
                    <a:cubicBezTo>
                      <a:pt x="2271228" y="1267058"/>
                      <a:pt x="2254344" y="1268346"/>
                      <a:pt x="2237461" y="1270171"/>
                    </a:cubicBezTo>
                    <a:cubicBezTo>
                      <a:pt x="2220576" y="1271889"/>
                      <a:pt x="2203800" y="1274143"/>
                      <a:pt x="2187023" y="1276612"/>
                    </a:cubicBezTo>
                    <a:cubicBezTo>
                      <a:pt x="2155084" y="1281550"/>
                      <a:pt x="2123252" y="1286918"/>
                      <a:pt x="2091742" y="1293466"/>
                    </a:cubicBezTo>
                    <a:cubicBezTo>
                      <a:pt x="2070663" y="1297867"/>
                      <a:pt x="2049693" y="1302698"/>
                      <a:pt x="2028830" y="1308066"/>
                    </a:cubicBezTo>
                    <a:cubicBezTo>
                      <a:pt x="1976672" y="1321484"/>
                      <a:pt x="1925268" y="1337801"/>
                      <a:pt x="1875046" y="1357231"/>
                    </a:cubicBezTo>
                    <a:cubicBezTo>
                      <a:pt x="1872787" y="1357983"/>
                      <a:pt x="1873110" y="1360559"/>
                      <a:pt x="1872572" y="1362706"/>
                    </a:cubicBezTo>
                    <a:cubicBezTo>
                      <a:pt x="1837621" y="1347784"/>
                      <a:pt x="1802778" y="1332970"/>
                      <a:pt x="1767612" y="1318371"/>
                    </a:cubicBezTo>
                    <a:cubicBezTo>
                      <a:pt x="1733629" y="1304201"/>
                      <a:pt x="1699431" y="1290246"/>
                      <a:pt x="1665232" y="1276505"/>
                    </a:cubicBezTo>
                    <a:cubicBezTo>
                      <a:pt x="1707711" y="1258578"/>
                      <a:pt x="1749652" y="1240972"/>
                      <a:pt x="1792239" y="1226051"/>
                    </a:cubicBezTo>
                    <a:cubicBezTo>
                      <a:pt x="1813532" y="1218537"/>
                      <a:pt x="1834825" y="1211559"/>
                      <a:pt x="1856656" y="1204903"/>
                    </a:cubicBezTo>
                    <a:cubicBezTo>
                      <a:pt x="1888381" y="1195242"/>
                      <a:pt x="1920751" y="1186439"/>
                      <a:pt x="1954734" y="1179247"/>
                    </a:cubicBezTo>
                    <a:cubicBezTo>
                      <a:pt x="1973231" y="1175275"/>
                      <a:pt x="1991728" y="1171518"/>
                      <a:pt x="2010225" y="1167868"/>
                    </a:cubicBezTo>
                    <a:cubicBezTo>
                      <a:pt x="2028722" y="1164325"/>
                      <a:pt x="2047327" y="1160783"/>
                      <a:pt x="2065932" y="1157455"/>
                    </a:cubicBezTo>
                    <a:lnTo>
                      <a:pt x="2101528" y="1151444"/>
                    </a:lnTo>
                    <a:cubicBezTo>
                      <a:pt x="2104002" y="1151121"/>
                      <a:pt x="2108733" y="1149726"/>
                      <a:pt x="2112282" y="1148974"/>
                    </a:cubicBezTo>
                    <a:cubicBezTo>
                      <a:pt x="2114648" y="1150155"/>
                      <a:pt x="2117659" y="1149833"/>
                      <a:pt x="2119810" y="1147901"/>
                    </a:cubicBezTo>
                    <a:cubicBezTo>
                      <a:pt x="2123789" y="1144359"/>
                      <a:pt x="2122714" y="1140923"/>
                      <a:pt x="2122176" y="1139313"/>
                    </a:cubicBezTo>
                    <a:cubicBezTo>
                      <a:pt x="2121423" y="1137596"/>
                      <a:pt x="2119918" y="1135556"/>
                      <a:pt x="2116584" y="1134912"/>
                    </a:cubicBezTo>
                    <a:cubicBezTo>
                      <a:pt x="2115508" y="1134697"/>
                      <a:pt x="2113573" y="1134697"/>
                      <a:pt x="2111099" y="1135126"/>
                    </a:cubicBezTo>
                    <a:cubicBezTo>
                      <a:pt x="2107658" y="1135771"/>
                      <a:pt x="2102388" y="1137166"/>
                      <a:pt x="2099807" y="1137488"/>
                    </a:cubicBezTo>
                    <a:lnTo>
                      <a:pt x="2063351" y="1142426"/>
                    </a:lnTo>
                    <a:cubicBezTo>
                      <a:pt x="2040874" y="1145861"/>
                      <a:pt x="2018398" y="1149511"/>
                      <a:pt x="1995922" y="1153376"/>
                    </a:cubicBezTo>
                    <a:cubicBezTo>
                      <a:pt x="1980974" y="1155952"/>
                      <a:pt x="1966026" y="1158743"/>
                      <a:pt x="1951185" y="1161642"/>
                    </a:cubicBezTo>
                    <a:cubicBezTo>
                      <a:pt x="1928171" y="1166150"/>
                      <a:pt x="1905910" y="1171196"/>
                      <a:pt x="1884079" y="1176992"/>
                    </a:cubicBezTo>
                    <a:cubicBezTo>
                      <a:pt x="1861711" y="1183004"/>
                      <a:pt x="1839772" y="1189660"/>
                      <a:pt x="1818264" y="1196959"/>
                    </a:cubicBezTo>
                    <a:cubicBezTo>
                      <a:pt x="1792131" y="1205762"/>
                      <a:pt x="1766644" y="1215531"/>
                      <a:pt x="1741157" y="1225944"/>
                    </a:cubicBezTo>
                    <a:cubicBezTo>
                      <a:pt x="1709109" y="1239040"/>
                      <a:pt x="1677170" y="1253640"/>
                      <a:pt x="1644907" y="1268561"/>
                    </a:cubicBezTo>
                    <a:cubicBezTo>
                      <a:pt x="1643402" y="1268024"/>
                      <a:pt x="1641789" y="1267595"/>
                      <a:pt x="1639745" y="1266951"/>
                    </a:cubicBezTo>
                    <a:cubicBezTo>
                      <a:pt x="1639423" y="1266200"/>
                      <a:pt x="1638885" y="1264697"/>
                      <a:pt x="1638670" y="1264267"/>
                    </a:cubicBezTo>
                    <a:cubicBezTo>
                      <a:pt x="1638132" y="1262979"/>
                      <a:pt x="1637594" y="1262228"/>
                      <a:pt x="1637272" y="1261905"/>
                    </a:cubicBezTo>
                    <a:cubicBezTo>
                      <a:pt x="1635659" y="1259973"/>
                      <a:pt x="1633938" y="1259651"/>
                      <a:pt x="1632863" y="1259544"/>
                    </a:cubicBezTo>
                    <a:cubicBezTo>
                      <a:pt x="1630819" y="1259222"/>
                      <a:pt x="1629099" y="1259758"/>
                      <a:pt x="1627593" y="1261047"/>
                    </a:cubicBezTo>
                    <a:cubicBezTo>
                      <a:pt x="1627378" y="1261154"/>
                      <a:pt x="1626733" y="1261905"/>
                      <a:pt x="1626195" y="1262872"/>
                    </a:cubicBezTo>
                    <a:cubicBezTo>
                      <a:pt x="1617914" y="1260403"/>
                      <a:pt x="1608773" y="1257719"/>
                      <a:pt x="1599955" y="1254820"/>
                    </a:cubicBezTo>
                    <a:cubicBezTo>
                      <a:pt x="1591567" y="1252137"/>
                      <a:pt x="1583716" y="1249346"/>
                      <a:pt x="1578124" y="1246769"/>
                    </a:cubicBezTo>
                    <a:cubicBezTo>
                      <a:pt x="1575543" y="1245481"/>
                      <a:pt x="1571564" y="1244515"/>
                      <a:pt x="1572639" y="1243549"/>
                    </a:cubicBezTo>
                    <a:cubicBezTo>
                      <a:pt x="1570811" y="1240650"/>
                      <a:pt x="1567155" y="1239470"/>
                      <a:pt x="1563929" y="1240972"/>
                    </a:cubicBezTo>
                    <a:cubicBezTo>
                      <a:pt x="1560595" y="1242583"/>
                      <a:pt x="1559089" y="1246555"/>
                      <a:pt x="1560595" y="1249990"/>
                    </a:cubicBezTo>
                    <a:cubicBezTo>
                      <a:pt x="1561347" y="1251600"/>
                      <a:pt x="1562746" y="1253425"/>
                      <a:pt x="1565219" y="1255143"/>
                    </a:cubicBezTo>
                    <a:cubicBezTo>
                      <a:pt x="1568123" y="1257290"/>
                      <a:pt x="1572962" y="1259651"/>
                      <a:pt x="1578984" y="1262120"/>
                    </a:cubicBezTo>
                    <a:cubicBezTo>
                      <a:pt x="1592857" y="1267702"/>
                      <a:pt x="1612967" y="1273821"/>
                      <a:pt x="1627593" y="1278330"/>
                    </a:cubicBezTo>
                    <a:cubicBezTo>
                      <a:pt x="1625873" y="1280370"/>
                      <a:pt x="1623829" y="1282516"/>
                      <a:pt x="1624904" y="1285200"/>
                    </a:cubicBezTo>
                    <a:cubicBezTo>
                      <a:pt x="1626195" y="1288099"/>
                      <a:pt x="1629637" y="1288528"/>
                      <a:pt x="1632755" y="1288099"/>
                    </a:cubicBezTo>
                    <a:cubicBezTo>
                      <a:pt x="1632755" y="1288099"/>
                      <a:pt x="1632755" y="1288206"/>
                      <a:pt x="1632755" y="1288313"/>
                    </a:cubicBezTo>
                    <a:cubicBezTo>
                      <a:pt x="1635228" y="1295398"/>
                      <a:pt x="1637810" y="1302269"/>
                      <a:pt x="1640605" y="1309246"/>
                    </a:cubicBezTo>
                    <a:cubicBezTo>
                      <a:pt x="1643294" y="1316117"/>
                      <a:pt x="1646198" y="1322987"/>
                      <a:pt x="1649316" y="1329750"/>
                    </a:cubicBezTo>
                    <a:cubicBezTo>
                      <a:pt x="1659426" y="1352186"/>
                      <a:pt x="1669534" y="1374622"/>
                      <a:pt x="1679966" y="1396843"/>
                    </a:cubicBezTo>
                    <a:cubicBezTo>
                      <a:pt x="1686848" y="1411764"/>
                      <a:pt x="1693946" y="1426579"/>
                      <a:pt x="1701151" y="1441393"/>
                    </a:cubicBezTo>
                    <a:cubicBezTo>
                      <a:pt x="1717175" y="1473705"/>
                      <a:pt x="1734059" y="1507842"/>
                      <a:pt x="1752986" y="1541442"/>
                    </a:cubicBezTo>
                    <a:cubicBezTo>
                      <a:pt x="1771376" y="1574183"/>
                      <a:pt x="1791486" y="1606603"/>
                      <a:pt x="1813317" y="1637304"/>
                    </a:cubicBezTo>
                    <a:cubicBezTo>
                      <a:pt x="1843321" y="1679385"/>
                      <a:pt x="1876874" y="1718138"/>
                      <a:pt x="1914406" y="1750021"/>
                    </a:cubicBezTo>
                    <a:cubicBezTo>
                      <a:pt x="1917417" y="1752597"/>
                      <a:pt x="1921934" y="1752275"/>
                      <a:pt x="1924515" y="1749377"/>
                    </a:cubicBezTo>
                    <a:cubicBezTo>
                      <a:pt x="1927096" y="1746371"/>
                      <a:pt x="1926773" y="1741862"/>
                      <a:pt x="1923762" y="1739286"/>
                    </a:cubicBezTo>
                    <a:cubicBezTo>
                      <a:pt x="1887951" y="1707296"/>
                      <a:pt x="1856549" y="1668543"/>
                      <a:pt x="1828050" y="1626999"/>
                    </a:cubicBezTo>
                    <a:cubicBezTo>
                      <a:pt x="1807080" y="1596404"/>
                      <a:pt x="1787937" y="1564200"/>
                      <a:pt x="1769871" y="1531995"/>
                    </a:cubicBezTo>
                    <a:cubicBezTo>
                      <a:pt x="1751158" y="1498610"/>
                      <a:pt x="1733521" y="1465224"/>
                      <a:pt x="1717390" y="1433234"/>
                    </a:cubicBezTo>
                    <a:cubicBezTo>
                      <a:pt x="1708034" y="1415092"/>
                      <a:pt x="1699001" y="1396843"/>
                      <a:pt x="1689967" y="1378486"/>
                    </a:cubicBezTo>
                    <a:cubicBezTo>
                      <a:pt x="1681041" y="1360130"/>
                      <a:pt x="1672115" y="1341773"/>
                      <a:pt x="1663297" y="1323309"/>
                    </a:cubicBezTo>
                    <a:cubicBezTo>
                      <a:pt x="1660178" y="1316761"/>
                      <a:pt x="1657167" y="1310213"/>
                      <a:pt x="1654263" y="1303557"/>
                    </a:cubicBezTo>
                    <a:cubicBezTo>
                      <a:pt x="1651682" y="1297331"/>
                      <a:pt x="1649101" y="1291104"/>
                      <a:pt x="1646628" y="1284663"/>
                    </a:cubicBezTo>
                    <a:cubicBezTo>
                      <a:pt x="1685020" y="1300551"/>
                      <a:pt x="1723197" y="1316761"/>
                      <a:pt x="1761375" y="1333078"/>
                    </a:cubicBezTo>
                    <a:cubicBezTo>
                      <a:pt x="1788583" y="1344779"/>
                      <a:pt x="1815683" y="1356587"/>
                      <a:pt x="1842676" y="1368396"/>
                    </a:cubicBezTo>
                    <a:cubicBezTo>
                      <a:pt x="1843106" y="1369469"/>
                      <a:pt x="1842998" y="1370113"/>
                      <a:pt x="1843966" y="1371401"/>
                    </a:cubicBezTo>
                    <a:cubicBezTo>
                      <a:pt x="1846009" y="1374085"/>
                      <a:pt x="1849881" y="1377842"/>
                      <a:pt x="1850849" y="1380311"/>
                    </a:cubicBezTo>
                    <a:lnTo>
                      <a:pt x="1864722" y="1416488"/>
                    </a:lnTo>
                    <a:cubicBezTo>
                      <a:pt x="1872035" y="1433986"/>
                      <a:pt x="1880208" y="1451054"/>
                      <a:pt x="1889026" y="1467908"/>
                    </a:cubicBezTo>
                    <a:cubicBezTo>
                      <a:pt x="1897737" y="1484547"/>
                      <a:pt x="1907201" y="1500971"/>
                      <a:pt x="1916772" y="1517181"/>
                    </a:cubicBezTo>
                    <a:cubicBezTo>
                      <a:pt x="1933333" y="1544985"/>
                      <a:pt x="1949787" y="1572681"/>
                      <a:pt x="1967209" y="1599625"/>
                    </a:cubicBezTo>
                    <a:cubicBezTo>
                      <a:pt x="1984738" y="1626892"/>
                      <a:pt x="2003128" y="1653407"/>
                      <a:pt x="2022700" y="1679171"/>
                    </a:cubicBezTo>
                    <a:cubicBezTo>
                      <a:pt x="2048618" y="1713415"/>
                      <a:pt x="2076793" y="1746156"/>
                      <a:pt x="2107980" y="1776751"/>
                    </a:cubicBezTo>
                    <a:cubicBezTo>
                      <a:pt x="2110777" y="1779542"/>
                      <a:pt x="2115293" y="1779542"/>
                      <a:pt x="2118090" y="1776858"/>
                    </a:cubicBezTo>
                    <a:cubicBezTo>
                      <a:pt x="2120886" y="1774067"/>
                      <a:pt x="2120886" y="1769558"/>
                      <a:pt x="2118197" y="1766767"/>
                    </a:cubicBezTo>
                    <a:cubicBezTo>
                      <a:pt x="2088300" y="1735743"/>
                      <a:pt x="2061845" y="1702787"/>
                      <a:pt x="2037111" y="1668543"/>
                    </a:cubicBezTo>
                    <a:cubicBezTo>
                      <a:pt x="2018398" y="1642672"/>
                      <a:pt x="2000762" y="1616157"/>
                      <a:pt x="1983447" y="1589212"/>
                    </a:cubicBezTo>
                    <a:cubicBezTo>
                      <a:pt x="1966133" y="1562375"/>
                      <a:pt x="1949142" y="1535216"/>
                      <a:pt x="1932258" y="1507842"/>
                    </a:cubicBezTo>
                    <a:cubicBezTo>
                      <a:pt x="1920536" y="1488948"/>
                      <a:pt x="1909136" y="1469733"/>
                      <a:pt x="1898597" y="1450088"/>
                    </a:cubicBezTo>
                    <a:cubicBezTo>
                      <a:pt x="1891607" y="1437099"/>
                      <a:pt x="1884940" y="1423895"/>
                      <a:pt x="1878810" y="1410369"/>
                    </a:cubicBezTo>
                    <a:lnTo>
                      <a:pt x="1865367" y="1378272"/>
                    </a:lnTo>
                    <a:cubicBezTo>
                      <a:pt x="1869561" y="1380097"/>
                      <a:pt x="1873863" y="1381922"/>
                      <a:pt x="1878057" y="1383746"/>
                    </a:cubicBezTo>
                    <a:cubicBezTo>
                      <a:pt x="1935699" y="1408974"/>
                      <a:pt x="1993341" y="1434093"/>
                      <a:pt x="2050984" y="1459320"/>
                    </a:cubicBezTo>
                    <a:cubicBezTo>
                      <a:pt x="2056038" y="1468982"/>
                      <a:pt x="2061738" y="1479716"/>
                      <a:pt x="2062383" y="1480790"/>
                    </a:cubicBezTo>
                    <a:lnTo>
                      <a:pt x="2099485" y="1551855"/>
                    </a:lnTo>
                    <a:cubicBezTo>
                      <a:pt x="2121208" y="1592003"/>
                      <a:pt x="2143146" y="1630112"/>
                      <a:pt x="2168311" y="1666074"/>
                    </a:cubicBezTo>
                    <a:cubicBezTo>
                      <a:pt x="2193584" y="1702143"/>
                      <a:pt x="2221974" y="1735851"/>
                      <a:pt x="2254775" y="1768163"/>
                    </a:cubicBezTo>
                    <a:cubicBezTo>
                      <a:pt x="2267679" y="1780723"/>
                      <a:pt x="2281982" y="1799401"/>
                      <a:pt x="2298006" y="1812820"/>
                    </a:cubicBezTo>
                    <a:cubicBezTo>
                      <a:pt x="2305749" y="1819368"/>
                      <a:pt x="2314030" y="1824736"/>
                      <a:pt x="2322633" y="1827849"/>
                    </a:cubicBezTo>
                    <a:cubicBezTo>
                      <a:pt x="2326290" y="1829137"/>
                      <a:pt x="2330484" y="1827312"/>
                      <a:pt x="2331882" y="1823662"/>
                    </a:cubicBezTo>
                    <a:cubicBezTo>
                      <a:pt x="2333280" y="1819905"/>
                      <a:pt x="2331344" y="1815826"/>
                      <a:pt x="2327687" y="1814430"/>
                    </a:cubicBezTo>
                    <a:cubicBezTo>
                      <a:pt x="2318332" y="1810780"/>
                      <a:pt x="2309836" y="1803695"/>
                      <a:pt x="2301770" y="1795644"/>
                    </a:cubicBezTo>
                    <a:cubicBezTo>
                      <a:pt x="2288973" y="1782762"/>
                      <a:pt x="2277466" y="1767197"/>
                      <a:pt x="2266819" y="1756140"/>
                    </a:cubicBezTo>
                    <a:cubicBezTo>
                      <a:pt x="2235310" y="1724042"/>
                      <a:pt x="2208747" y="1690227"/>
                      <a:pt x="2184120" y="1655017"/>
                    </a:cubicBezTo>
                    <a:cubicBezTo>
                      <a:pt x="2159385" y="1619592"/>
                      <a:pt x="2136587" y="1582771"/>
                      <a:pt x="2114541" y="1543589"/>
                    </a:cubicBezTo>
                    <a:lnTo>
                      <a:pt x="2075611" y="1473705"/>
                    </a:lnTo>
                    <a:cubicBezTo>
                      <a:pt x="2075396" y="1473275"/>
                      <a:pt x="2074320" y="1471450"/>
                      <a:pt x="2072814" y="1468874"/>
                    </a:cubicBezTo>
                    <a:cubicBezTo>
                      <a:pt x="2098517" y="1480038"/>
                      <a:pt x="2124112" y="1491417"/>
                      <a:pt x="2149814" y="1502474"/>
                    </a:cubicBezTo>
                    <a:cubicBezTo>
                      <a:pt x="2182292" y="1516430"/>
                      <a:pt x="2214984" y="1530063"/>
                      <a:pt x="2247569" y="1543911"/>
                    </a:cubicBezTo>
                    <a:cubicBezTo>
                      <a:pt x="2246709" y="1551533"/>
                      <a:pt x="2250150" y="1562160"/>
                      <a:pt x="2257571" y="1574076"/>
                    </a:cubicBezTo>
                    <a:cubicBezTo>
                      <a:pt x="2268647" y="1591789"/>
                      <a:pt x="2287037" y="1612614"/>
                      <a:pt x="2301125" y="1627858"/>
                    </a:cubicBezTo>
                    <a:cubicBezTo>
                      <a:pt x="2321343" y="1649327"/>
                      <a:pt x="2342744" y="1673803"/>
                      <a:pt x="2365757" y="1697742"/>
                    </a:cubicBezTo>
                    <a:cubicBezTo>
                      <a:pt x="2380383" y="1713093"/>
                      <a:pt x="2395761" y="1728122"/>
                      <a:pt x="2411462" y="1742399"/>
                    </a:cubicBezTo>
                    <a:cubicBezTo>
                      <a:pt x="2439101" y="1767519"/>
                      <a:pt x="2468137" y="1789955"/>
                      <a:pt x="2497818" y="1806379"/>
                    </a:cubicBezTo>
                    <a:cubicBezTo>
                      <a:pt x="2501259" y="1808311"/>
                      <a:pt x="2505561" y="1807130"/>
                      <a:pt x="2507604" y="1803803"/>
                    </a:cubicBezTo>
                    <a:cubicBezTo>
                      <a:pt x="2509540" y="1800368"/>
                      <a:pt x="2508357" y="1795966"/>
                      <a:pt x="2504916" y="1794034"/>
                    </a:cubicBezTo>
                    <a:cubicBezTo>
                      <a:pt x="2476955" y="1777180"/>
                      <a:pt x="2449962" y="1754100"/>
                      <a:pt x="2423937" y="1729195"/>
                    </a:cubicBezTo>
                    <a:cubicBezTo>
                      <a:pt x="2408881" y="1714703"/>
                      <a:pt x="2394148" y="1699460"/>
                      <a:pt x="2379630" y="1684431"/>
                    </a:cubicBezTo>
                    <a:cubicBezTo>
                      <a:pt x="2356724" y="1660492"/>
                      <a:pt x="2334355" y="1636875"/>
                      <a:pt x="2313707" y="1615835"/>
                    </a:cubicBezTo>
                    <a:cubicBezTo>
                      <a:pt x="2301770" y="1603812"/>
                      <a:pt x="2286714" y="1588139"/>
                      <a:pt x="2275530" y="1573432"/>
                    </a:cubicBezTo>
                    <a:cubicBezTo>
                      <a:pt x="2269615" y="1565810"/>
                      <a:pt x="2264776" y="1558510"/>
                      <a:pt x="2262302" y="1552177"/>
                    </a:cubicBezTo>
                    <a:cubicBezTo>
                      <a:pt x="2261980" y="1551318"/>
                      <a:pt x="2262088" y="1550781"/>
                      <a:pt x="2261872" y="1549923"/>
                    </a:cubicBezTo>
                    <a:cubicBezTo>
                      <a:pt x="2285209" y="1559799"/>
                      <a:pt x="2308438" y="1569889"/>
                      <a:pt x="2331882" y="1579551"/>
                    </a:cubicBezTo>
                    <a:cubicBezTo>
                      <a:pt x="2483945" y="1642887"/>
                      <a:pt x="2637084" y="1703646"/>
                      <a:pt x="2791944" y="1760970"/>
                    </a:cubicBezTo>
                    <a:close/>
                    <a:moveTo>
                      <a:pt x="2114971" y="1148330"/>
                    </a:moveTo>
                    <a:cubicBezTo>
                      <a:pt x="2114971" y="1148223"/>
                      <a:pt x="2114756" y="1148438"/>
                      <a:pt x="2114648" y="1148438"/>
                    </a:cubicBezTo>
                    <a:lnTo>
                      <a:pt x="2114110" y="1148545"/>
                    </a:lnTo>
                    <a:cubicBezTo>
                      <a:pt x="2114541" y="1148760"/>
                      <a:pt x="2114971" y="1148867"/>
                      <a:pt x="2114971" y="1148330"/>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4" name="Google Shape;114;p2"/>
              <p:cNvSpPr/>
              <p:nvPr/>
            </p:nvSpPr>
            <p:spPr>
              <a:xfrm>
                <a:off x="9331258" y="15269856"/>
                <a:ext cx="329323" cy="324906"/>
              </a:xfrm>
              <a:custGeom>
                <a:avLst/>
                <a:gdLst/>
                <a:ahLst/>
                <a:cxnLst/>
                <a:rect l="l" t="t" r="r" b="b"/>
                <a:pathLst>
                  <a:path w="329323" h="324906" extrusionOk="0">
                    <a:moveTo>
                      <a:pt x="71743" y="295563"/>
                    </a:moveTo>
                    <a:cubicBezTo>
                      <a:pt x="-3321" y="244142"/>
                      <a:pt x="-22571" y="142805"/>
                      <a:pt x="28727" y="69378"/>
                    </a:cubicBezTo>
                    <a:cubicBezTo>
                      <a:pt x="80024" y="-4156"/>
                      <a:pt x="182618" y="-22083"/>
                      <a:pt x="257682" y="29337"/>
                    </a:cubicBezTo>
                    <a:cubicBezTo>
                      <a:pt x="332639" y="80758"/>
                      <a:pt x="351888" y="182095"/>
                      <a:pt x="300591" y="255629"/>
                    </a:cubicBezTo>
                    <a:cubicBezTo>
                      <a:pt x="249294" y="329055"/>
                      <a:pt x="146700" y="346983"/>
                      <a:pt x="71743" y="295563"/>
                    </a:cubicBezTo>
                    <a:lnTo>
                      <a:pt x="71743" y="295563"/>
                    </a:ln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5" name="Google Shape;115;p2"/>
              <p:cNvSpPr/>
              <p:nvPr/>
            </p:nvSpPr>
            <p:spPr>
              <a:xfrm>
                <a:off x="10111862" y="16941627"/>
                <a:ext cx="2658673" cy="2554787"/>
              </a:xfrm>
              <a:custGeom>
                <a:avLst/>
                <a:gdLst/>
                <a:ahLst/>
                <a:cxnLst/>
                <a:rect l="l" t="t" r="r" b="b"/>
                <a:pathLst>
                  <a:path w="2658673" h="2554787" extrusionOk="0">
                    <a:moveTo>
                      <a:pt x="2341014" y="1118258"/>
                    </a:moveTo>
                    <a:cubicBezTo>
                      <a:pt x="2249495" y="1106664"/>
                      <a:pt x="2182820" y="1045368"/>
                      <a:pt x="2118725" y="1037210"/>
                    </a:cubicBezTo>
                    <a:cubicBezTo>
                      <a:pt x="1812447" y="998350"/>
                      <a:pt x="1628014" y="1028407"/>
                      <a:pt x="1519935" y="1084765"/>
                    </a:cubicBezTo>
                    <a:cubicBezTo>
                      <a:pt x="1581018" y="961744"/>
                      <a:pt x="1604247" y="776137"/>
                      <a:pt x="1526602" y="515280"/>
                    </a:cubicBezTo>
                    <a:cubicBezTo>
                      <a:pt x="1505739" y="445181"/>
                      <a:pt x="1441967" y="376048"/>
                      <a:pt x="1424976" y="311102"/>
                    </a:cubicBezTo>
                    <a:cubicBezTo>
                      <a:pt x="1379593" y="137626"/>
                      <a:pt x="1412931" y="971"/>
                      <a:pt x="1394864" y="5"/>
                    </a:cubicBezTo>
                    <a:cubicBezTo>
                      <a:pt x="1376905" y="-1069"/>
                      <a:pt x="1377120" y="169723"/>
                      <a:pt x="1316897" y="305090"/>
                    </a:cubicBezTo>
                    <a:cubicBezTo>
                      <a:pt x="1279687" y="388822"/>
                      <a:pt x="1201505" y="434661"/>
                      <a:pt x="1175372" y="493381"/>
                    </a:cubicBezTo>
                    <a:cubicBezTo>
                      <a:pt x="1074714" y="719672"/>
                      <a:pt x="1041053" y="882091"/>
                      <a:pt x="1044279" y="999101"/>
                    </a:cubicBezTo>
                    <a:cubicBezTo>
                      <a:pt x="938996" y="922668"/>
                      <a:pt x="776716" y="865344"/>
                      <a:pt x="536469" y="865237"/>
                    </a:cubicBezTo>
                    <a:cubicBezTo>
                      <a:pt x="462695" y="865237"/>
                      <a:pt x="377737" y="906137"/>
                      <a:pt x="309987" y="903882"/>
                    </a:cubicBezTo>
                    <a:cubicBezTo>
                      <a:pt x="129210" y="897871"/>
                      <a:pt x="6290" y="827450"/>
                      <a:pt x="160" y="844304"/>
                    </a:cubicBezTo>
                    <a:cubicBezTo>
                      <a:pt x="-5862" y="861158"/>
                      <a:pt x="159536" y="909250"/>
                      <a:pt x="273530" y="1004898"/>
                    </a:cubicBezTo>
                    <a:cubicBezTo>
                      <a:pt x="343970" y="1063940"/>
                      <a:pt x="366338" y="1151214"/>
                      <a:pt x="415700" y="1192651"/>
                    </a:cubicBezTo>
                    <a:cubicBezTo>
                      <a:pt x="634869" y="1376325"/>
                      <a:pt x="797579" y="1452328"/>
                      <a:pt x="917273" y="1470899"/>
                    </a:cubicBezTo>
                    <a:cubicBezTo>
                      <a:pt x="804999" y="1545185"/>
                      <a:pt x="692511" y="1686885"/>
                      <a:pt x="618845" y="1933251"/>
                    </a:cubicBezTo>
                    <a:cubicBezTo>
                      <a:pt x="597875" y="2003350"/>
                      <a:pt x="613468" y="2095670"/>
                      <a:pt x="592067" y="2159328"/>
                    </a:cubicBezTo>
                    <a:cubicBezTo>
                      <a:pt x="534963" y="2329368"/>
                      <a:pt x="431939" y="2426090"/>
                      <a:pt x="446564" y="2436717"/>
                    </a:cubicBezTo>
                    <a:cubicBezTo>
                      <a:pt x="461082" y="2447237"/>
                      <a:pt x="554643" y="2303819"/>
                      <a:pt x="679499" y="2222556"/>
                    </a:cubicBezTo>
                    <a:cubicBezTo>
                      <a:pt x="756606" y="2172424"/>
                      <a:pt x="847478" y="2175967"/>
                      <a:pt x="901572" y="2140756"/>
                    </a:cubicBezTo>
                    <a:cubicBezTo>
                      <a:pt x="1097620" y="2013226"/>
                      <a:pt x="1212904" y="1901261"/>
                      <a:pt x="1277321" y="1805291"/>
                    </a:cubicBezTo>
                    <a:cubicBezTo>
                      <a:pt x="1315176" y="1921765"/>
                      <a:pt x="1401317" y="2054663"/>
                      <a:pt x="1563919" y="2192821"/>
                    </a:cubicBezTo>
                    <a:cubicBezTo>
                      <a:pt x="1619841" y="2240376"/>
                      <a:pt x="1711251" y="2263993"/>
                      <a:pt x="1761150" y="2309402"/>
                    </a:cubicBezTo>
                    <a:cubicBezTo>
                      <a:pt x="1894502" y="2430598"/>
                      <a:pt x="1941604" y="2563174"/>
                      <a:pt x="1957306" y="2554372"/>
                    </a:cubicBezTo>
                    <a:cubicBezTo>
                      <a:pt x="1972899" y="2545462"/>
                      <a:pt x="1879015" y="2402365"/>
                      <a:pt x="1855248" y="2256264"/>
                    </a:cubicBezTo>
                    <a:cubicBezTo>
                      <a:pt x="1840516" y="2165983"/>
                      <a:pt x="1880951" y="2085364"/>
                      <a:pt x="1870627" y="2022028"/>
                    </a:cubicBezTo>
                    <a:cubicBezTo>
                      <a:pt x="1832450" y="1787471"/>
                      <a:pt x="1774592" y="1635894"/>
                      <a:pt x="1710821" y="1538637"/>
                    </a:cubicBezTo>
                    <a:cubicBezTo>
                      <a:pt x="1839118" y="1542716"/>
                      <a:pt x="2002150" y="1501816"/>
                      <a:pt x="2197015" y="1376969"/>
                    </a:cubicBezTo>
                    <a:cubicBezTo>
                      <a:pt x="2258959" y="1337357"/>
                      <a:pt x="2307783" y="1257168"/>
                      <a:pt x="2365855" y="1222709"/>
                    </a:cubicBezTo>
                    <a:cubicBezTo>
                      <a:pt x="2521037" y="1130389"/>
                      <a:pt x="2662777" y="1123196"/>
                      <a:pt x="2658583" y="1105806"/>
                    </a:cubicBezTo>
                    <a:cubicBezTo>
                      <a:pt x="2654496" y="1088415"/>
                      <a:pt x="2489205" y="1137152"/>
                      <a:pt x="2341014" y="1118258"/>
                    </a:cubicBezTo>
                    <a:close/>
                    <a:moveTo>
                      <a:pt x="1368624" y="1411858"/>
                    </a:moveTo>
                    <a:cubicBezTo>
                      <a:pt x="1344642" y="1425705"/>
                      <a:pt x="1321091" y="1448678"/>
                      <a:pt x="1301626" y="1479380"/>
                    </a:cubicBezTo>
                    <a:cubicBezTo>
                      <a:pt x="1288075" y="1462204"/>
                      <a:pt x="1273235" y="1447927"/>
                      <a:pt x="1258502" y="1437514"/>
                    </a:cubicBezTo>
                    <a:cubicBezTo>
                      <a:pt x="1233229" y="1419479"/>
                      <a:pt x="1197095" y="1407349"/>
                      <a:pt x="1154939" y="1403484"/>
                    </a:cubicBezTo>
                    <a:cubicBezTo>
                      <a:pt x="1175802" y="1380404"/>
                      <a:pt x="1189783" y="1355070"/>
                      <a:pt x="1197848" y="1332312"/>
                    </a:cubicBezTo>
                    <a:cubicBezTo>
                      <a:pt x="1204624" y="1313204"/>
                      <a:pt x="1207419" y="1290339"/>
                      <a:pt x="1206559" y="1265326"/>
                    </a:cubicBezTo>
                    <a:cubicBezTo>
                      <a:pt x="1226024" y="1271660"/>
                      <a:pt x="1244952" y="1274988"/>
                      <a:pt x="1261835" y="1275846"/>
                    </a:cubicBezTo>
                    <a:cubicBezTo>
                      <a:pt x="1298399" y="1277564"/>
                      <a:pt x="1343137" y="1265326"/>
                      <a:pt x="1387121" y="1237845"/>
                    </a:cubicBezTo>
                    <a:cubicBezTo>
                      <a:pt x="1377120" y="1275846"/>
                      <a:pt x="1378410" y="1312452"/>
                      <a:pt x="1385508" y="1341115"/>
                    </a:cubicBezTo>
                    <a:cubicBezTo>
                      <a:pt x="1389702" y="1358290"/>
                      <a:pt x="1397875" y="1376325"/>
                      <a:pt x="1409490" y="1394360"/>
                    </a:cubicBezTo>
                    <a:cubicBezTo>
                      <a:pt x="1394327" y="1399190"/>
                      <a:pt x="1380346" y="1405095"/>
                      <a:pt x="1368624" y="141185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6" name="Google Shape;116;p2"/>
              <p:cNvSpPr/>
              <p:nvPr/>
            </p:nvSpPr>
            <p:spPr>
              <a:xfrm>
                <a:off x="10403132" y="17154088"/>
                <a:ext cx="2116229" cy="2126233"/>
              </a:xfrm>
              <a:custGeom>
                <a:avLst/>
                <a:gdLst/>
                <a:ahLst/>
                <a:cxnLst/>
                <a:rect l="l" t="t" r="r" b="b"/>
                <a:pathLst>
                  <a:path w="2116229" h="2126233" extrusionOk="0">
                    <a:moveTo>
                      <a:pt x="1055521" y="1370726"/>
                    </a:moveTo>
                    <a:cubicBezTo>
                      <a:pt x="1059393" y="1371477"/>
                      <a:pt x="1061974" y="1375234"/>
                      <a:pt x="1061221" y="1379099"/>
                    </a:cubicBezTo>
                    <a:cubicBezTo>
                      <a:pt x="1056705" y="1406688"/>
                      <a:pt x="1051865" y="1434491"/>
                      <a:pt x="1044767" y="1461758"/>
                    </a:cubicBezTo>
                    <a:cubicBezTo>
                      <a:pt x="1042509" y="1470883"/>
                      <a:pt x="1039820" y="1479900"/>
                      <a:pt x="1036809" y="1488917"/>
                    </a:cubicBezTo>
                    <a:cubicBezTo>
                      <a:pt x="1033906" y="1497827"/>
                      <a:pt x="1030572" y="1506737"/>
                      <a:pt x="1027130" y="1515432"/>
                    </a:cubicBezTo>
                    <a:cubicBezTo>
                      <a:pt x="1024765" y="1521336"/>
                      <a:pt x="1022399" y="1527240"/>
                      <a:pt x="1019818" y="1533145"/>
                    </a:cubicBezTo>
                    <a:cubicBezTo>
                      <a:pt x="1016054" y="1541947"/>
                      <a:pt x="1012182" y="1550535"/>
                      <a:pt x="1008203" y="1559230"/>
                    </a:cubicBezTo>
                    <a:cubicBezTo>
                      <a:pt x="1006805" y="1562236"/>
                      <a:pt x="1001966" y="1568892"/>
                      <a:pt x="999600" y="1573508"/>
                    </a:cubicBezTo>
                    <a:cubicBezTo>
                      <a:pt x="1000138" y="1574796"/>
                      <a:pt x="1000245" y="1576406"/>
                      <a:pt x="999815" y="1577802"/>
                    </a:cubicBezTo>
                    <a:cubicBezTo>
                      <a:pt x="999815" y="1577158"/>
                      <a:pt x="999277" y="1575870"/>
                      <a:pt x="998847" y="1575011"/>
                    </a:cubicBezTo>
                    <a:cubicBezTo>
                      <a:pt x="998202" y="1576621"/>
                      <a:pt x="998094" y="1577909"/>
                      <a:pt x="998954" y="1578231"/>
                    </a:cubicBezTo>
                    <a:cubicBezTo>
                      <a:pt x="999277" y="1578339"/>
                      <a:pt x="999600" y="1578231"/>
                      <a:pt x="999707" y="1578124"/>
                    </a:cubicBezTo>
                    <a:cubicBezTo>
                      <a:pt x="999492" y="1578768"/>
                      <a:pt x="999169" y="1579305"/>
                      <a:pt x="998740" y="1579949"/>
                    </a:cubicBezTo>
                    <a:cubicBezTo>
                      <a:pt x="996589" y="1583169"/>
                      <a:pt x="994223" y="1583599"/>
                      <a:pt x="993577" y="1583706"/>
                    </a:cubicBezTo>
                    <a:cubicBezTo>
                      <a:pt x="989921" y="1584565"/>
                      <a:pt x="987448" y="1582955"/>
                      <a:pt x="985835" y="1579627"/>
                    </a:cubicBezTo>
                    <a:cubicBezTo>
                      <a:pt x="985512" y="1578983"/>
                      <a:pt x="984866" y="1576943"/>
                      <a:pt x="985727" y="1573937"/>
                    </a:cubicBezTo>
                    <a:cubicBezTo>
                      <a:pt x="986695" y="1570502"/>
                      <a:pt x="992072" y="1558372"/>
                      <a:pt x="994008" y="1553326"/>
                    </a:cubicBezTo>
                    <a:lnTo>
                      <a:pt x="1010139" y="1509206"/>
                    </a:lnTo>
                    <a:cubicBezTo>
                      <a:pt x="1013903" y="1498364"/>
                      <a:pt x="1017237" y="1487414"/>
                      <a:pt x="1020570" y="1476464"/>
                    </a:cubicBezTo>
                    <a:cubicBezTo>
                      <a:pt x="1023904" y="1465515"/>
                      <a:pt x="1027023" y="1454565"/>
                      <a:pt x="1030142" y="1443508"/>
                    </a:cubicBezTo>
                    <a:cubicBezTo>
                      <a:pt x="1036379" y="1421180"/>
                      <a:pt x="1042079" y="1398744"/>
                      <a:pt x="1047241" y="1376415"/>
                    </a:cubicBezTo>
                    <a:cubicBezTo>
                      <a:pt x="1047993" y="1372551"/>
                      <a:pt x="1051757" y="1369974"/>
                      <a:pt x="1055521" y="1370726"/>
                    </a:cubicBezTo>
                    <a:close/>
                    <a:moveTo>
                      <a:pt x="739027" y="1206589"/>
                    </a:moveTo>
                    <a:cubicBezTo>
                      <a:pt x="723649" y="1211098"/>
                      <a:pt x="708593" y="1216466"/>
                      <a:pt x="693967" y="1222262"/>
                    </a:cubicBezTo>
                    <a:cubicBezTo>
                      <a:pt x="671168" y="1231387"/>
                      <a:pt x="649445" y="1241800"/>
                      <a:pt x="629120" y="1252749"/>
                    </a:cubicBezTo>
                    <a:cubicBezTo>
                      <a:pt x="625678" y="1254575"/>
                      <a:pt x="624280" y="1258868"/>
                      <a:pt x="626001" y="1262304"/>
                    </a:cubicBezTo>
                    <a:cubicBezTo>
                      <a:pt x="627829" y="1265846"/>
                      <a:pt x="632131" y="1267242"/>
                      <a:pt x="635572" y="1265524"/>
                    </a:cubicBezTo>
                    <a:cubicBezTo>
                      <a:pt x="655898" y="1255970"/>
                      <a:pt x="677836" y="1247382"/>
                      <a:pt x="700419" y="1239438"/>
                    </a:cubicBezTo>
                    <a:cubicBezTo>
                      <a:pt x="714830" y="1234285"/>
                      <a:pt x="729671" y="1229455"/>
                      <a:pt x="744619" y="1224946"/>
                    </a:cubicBezTo>
                    <a:cubicBezTo>
                      <a:pt x="763116" y="1219364"/>
                      <a:pt x="781936" y="1214211"/>
                      <a:pt x="800648" y="1210025"/>
                    </a:cubicBezTo>
                    <a:cubicBezTo>
                      <a:pt x="819898" y="1205838"/>
                      <a:pt x="839040" y="1202403"/>
                      <a:pt x="857860" y="1200363"/>
                    </a:cubicBezTo>
                    <a:cubicBezTo>
                      <a:pt x="861624" y="1200041"/>
                      <a:pt x="864528" y="1196821"/>
                      <a:pt x="864205" y="1193063"/>
                    </a:cubicBezTo>
                    <a:cubicBezTo>
                      <a:pt x="863882" y="1189306"/>
                      <a:pt x="860656" y="1186408"/>
                      <a:pt x="856892" y="1186730"/>
                    </a:cubicBezTo>
                    <a:cubicBezTo>
                      <a:pt x="837320" y="1187589"/>
                      <a:pt x="817317" y="1189736"/>
                      <a:pt x="797422" y="1193171"/>
                    </a:cubicBezTo>
                    <a:cubicBezTo>
                      <a:pt x="777849" y="1196499"/>
                      <a:pt x="758277" y="1200900"/>
                      <a:pt x="739027" y="1206589"/>
                    </a:cubicBezTo>
                    <a:close/>
                    <a:moveTo>
                      <a:pt x="953895" y="1249958"/>
                    </a:moveTo>
                    <a:cubicBezTo>
                      <a:pt x="942603" y="1260157"/>
                      <a:pt x="920127" y="1290858"/>
                      <a:pt x="916900" y="1294401"/>
                    </a:cubicBezTo>
                    <a:cubicBezTo>
                      <a:pt x="894102" y="1319950"/>
                      <a:pt x="872163" y="1345928"/>
                      <a:pt x="850547" y="1372229"/>
                    </a:cubicBezTo>
                    <a:cubicBezTo>
                      <a:pt x="828932" y="1398637"/>
                      <a:pt x="807853" y="1425367"/>
                      <a:pt x="786990" y="1452418"/>
                    </a:cubicBezTo>
                    <a:cubicBezTo>
                      <a:pt x="744834" y="1506737"/>
                      <a:pt x="702140" y="1561592"/>
                      <a:pt x="659447" y="1616233"/>
                    </a:cubicBezTo>
                    <a:cubicBezTo>
                      <a:pt x="660844" y="1615589"/>
                      <a:pt x="661382" y="1613656"/>
                      <a:pt x="662888" y="1613979"/>
                    </a:cubicBezTo>
                    <a:cubicBezTo>
                      <a:pt x="666759" y="1614837"/>
                      <a:pt x="669233" y="1618595"/>
                      <a:pt x="668373" y="1622459"/>
                    </a:cubicBezTo>
                    <a:cubicBezTo>
                      <a:pt x="660522" y="1662500"/>
                      <a:pt x="650305" y="1702219"/>
                      <a:pt x="637938" y="1741187"/>
                    </a:cubicBezTo>
                    <a:cubicBezTo>
                      <a:pt x="632991" y="1756752"/>
                      <a:pt x="627722" y="1772211"/>
                      <a:pt x="622022" y="1787562"/>
                    </a:cubicBezTo>
                    <a:cubicBezTo>
                      <a:pt x="613526" y="1810534"/>
                      <a:pt x="604278" y="1833185"/>
                      <a:pt x="594921" y="1855728"/>
                    </a:cubicBezTo>
                    <a:cubicBezTo>
                      <a:pt x="592233" y="1861847"/>
                      <a:pt x="579328" y="1900063"/>
                      <a:pt x="567929" y="1920674"/>
                    </a:cubicBezTo>
                    <a:cubicBezTo>
                      <a:pt x="564595" y="1926686"/>
                      <a:pt x="561261" y="1931409"/>
                      <a:pt x="558357" y="1933878"/>
                    </a:cubicBezTo>
                    <a:cubicBezTo>
                      <a:pt x="556099" y="1935810"/>
                      <a:pt x="553841" y="1936777"/>
                      <a:pt x="551797" y="1937099"/>
                    </a:cubicBezTo>
                    <a:cubicBezTo>
                      <a:pt x="548033" y="1937743"/>
                      <a:pt x="544592" y="1935167"/>
                      <a:pt x="543947" y="1931409"/>
                    </a:cubicBezTo>
                    <a:cubicBezTo>
                      <a:pt x="543409" y="1927974"/>
                      <a:pt x="545560" y="1924754"/>
                      <a:pt x="548786" y="1923787"/>
                    </a:cubicBezTo>
                    <a:cubicBezTo>
                      <a:pt x="549539" y="1924968"/>
                      <a:pt x="550937" y="1921426"/>
                      <a:pt x="552120" y="1919494"/>
                    </a:cubicBezTo>
                    <a:cubicBezTo>
                      <a:pt x="555346" y="1914341"/>
                      <a:pt x="558572" y="1906719"/>
                      <a:pt x="561799" y="1898560"/>
                    </a:cubicBezTo>
                    <a:cubicBezTo>
                      <a:pt x="569757" y="1878271"/>
                      <a:pt x="576962" y="1854011"/>
                      <a:pt x="578791" y="1849287"/>
                    </a:cubicBezTo>
                    <a:cubicBezTo>
                      <a:pt x="589330" y="1822235"/>
                      <a:pt x="599116" y="1794861"/>
                      <a:pt x="608795" y="1767273"/>
                    </a:cubicBezTo>
                    <a:cubicBezTo>
                      <a:pt x="615247" y="1749023"/>
                      <a:pt x="621699" y="1730774"/>
                      <a:pt x="627722" y="1712418"/>
                    </a:cubicBezTo>
                    <a:cubicBezTo>
                      <a:pt x="637185" y="1683433"/>
                      <a:pt x="645681" y="1654127"/>
                      <a:pt x="652886" y="1624499"/>
                    </a:cubicBezTo>
                    <a:cubicBezTo>
                      <a:pt x="639766" y="1641245"/>
                      <a:pt x="626969" y="1658099"/>
                      <a:pt x="613741" y="1674845"/>
                    </a:cubicBezTo>
                    <a:cubicBezTo>
                      <a:pt x="574811" y="1723904"/>
                      <a:pt x="535451" y="1772748"/>
                      <a:pt x="495553" y="1821055"/>
                    </a:cubicBezTo>
                    <a:cubicBezTo>
                      <a:pt x="428878" y="1902103"/>
                      <a:pt x="360804" y="1981863"/>
                      <a:pt x="291547" y="2059047"/>
                    </a:cubicBezTo>
                    <a:cubicBezTo>
                      <a:pt x="288966" y="2062053"/>
                      <a:pt x="284449" y="2062267"/>
                      <a:pt x="281438" y="2059691"/>
                    </a:cubicBezTo>
                    <a:cubicBezTo>
                      <a:pt x="278535" y="2057115"/>
                      <a:pt x="278212" y="2052606"/>
                      <a:pt x="280901" y="2049600"/>
                    </a:cubicBezTo>
                    <a:cubicBezTo>
                      <a:pt x="348974" y="1971665"/>
                      <a:pt x="415650" y="1891046"/>
                      <a:pt x="481358" y="1809568"/>
                    </a:cubicBezTo>
                    <a:cubicBezTo>
                      <a:pt x="508673" y="1775861"/>
                      <a:pt x="535559" y="1741831"/>
                      <a:pt x="562659" y="1707802"/>
                    </a:cubicBezTo>
                    <a:cubicBezTo>
                      <a:pt x="556529" y="1709519"/>
                      <a:pt x="549324" y="1712095"/>
                      <a:pt x="545883" y="1713062"/>
                    </a:cubicBezTo>
                    <a:cubicBezTo>
                      <a:pt x="537387" y="1715531"/>
                      <a:pt x="528891" y="1717999"/>
                      <a:pt x="520503" y="1720683"/>
                    </a:cubicBezTo>
                    <a:cubicBezTo>
                      <a:pt x="512115" y="1723367"/>
                      <a:pt x="503834" y="1726051"/>
                      <a:pt x="495553" y="1729056"/>
                    </a:cubicBezTo>
                    <a:cubicBezTo>
                      <a:pt x="479207" y="1734746"/>
                      <a:pt x="462968" y="1741187"/>
                      <a:pt x="446837" y="1747628"/>
                    </a:cubicBezTo>
                    <a:cubicBezTo>
                      <a:pt x="436083" y="1751922"/>
                      <a:pt x="425329" y="1756216"/>
                      <a:pt x="414575" y="1760617"/>
                    </a:cubicBezTo>
                    <a:cubicBezTo>
                      <a:pt x="387689" y="1771674"/>
                      <a:pt x="361019" y="1783482"/>
                      <a:pt x="334994" y="1796149"/>
                    </a:cubicBezTo>
                    <a:cubicBezTo>
                      <a:pt x="331553" y="1797975"/>
                      <a:pt x="327251" y="1796686"/>
                      <a:pt x="325423" y="1793144"/>
                    </a:cubicBezTo>
                    <a:cubicBezTo>
                      <a:pt x="323595" y="1789708"/>
                      <a:pt x="324885" y="1785415"/>
                      <a:pt x="328434" y="1783590"/>
                    </a:cubicBezTo>
                    <a:cubicBezTo>
                      <a:pt x="354136" y="1769420"/>
                      <a:pt x="380269" y="1755786"/>
                      <a:pt x="407154" y="1743549"/>
                    </a:cubicBezTo>
                    <a:cubicBezTo>
                      <a:pt x="417908" y="1738611"/>
                      <a:pt x="428663" y="1733995"/>
                      <a:pt x="439632" y="1729593"/>
                    </a:cubicBezTo>
                    <a:cubicBezTo>
                      <a:pt x="456193" y="1723152"/>
                      <a:pt x="472970" y="1717355"/>
                      <a:pt x="489853" y="1711988"/>
                    </a:cubicBezTo>
                    <a:cubicBezTo>
                      <a:pt x="498457" y="1709304"/>
                      <a:pt x="507060" y="1706728"/>
                      <a:pt x="515771" y="1704474"/>
                    </a:cubicBezTo>
                    <a:cubicBezTo>
                      <a:pt x="524482" y="1702112"/>
                      <a:pt x="533193" y="1700072"/>
                      <a:pt x="542011" y="1698032"/>
                    </a:cubicBezTo>
                    <a:cubicBezTo>
                      <a:pt x="549754" y="1696315"/>
                      <a:pt x="569112" y="1692772"/>
                      <a:pt x="573736" y="1693417"/>
                    </a:cubicBezTo>
                    <a:cubicBezTo>
                      <a:pt x="573951" y="1693417"/>
                      <a:pt x="573843" y="1693524"/>
                      <a:pt x="573951" y="1693632"/>
                    </a:cubicBezTo>
                    <a:cubicBezTo>
                      <a:pt x="582124" y="1683326"/>
                      <a:pt x="590405" y="1673128"/>
                      <a:pt x="598578" y="1662822"/>
                    </a:cubicBezTo>
                    <a:cubicBezTo>
                      <a:pt x="657188" y="1588859"/>
                      <a:pt x="715583" y="1515110"/>
                      <a:pt x="773333" y="1441791"/>
                    </a:cubicBezTo>
                    <a:cubicBezTo>
                      <a:pt x="794626" y="1414954"/>
                      <a:pt x="816242" y="1388331"/>
                      <a:pt x="838180" y="1362031"/>
                    </a:cubicBezTo>
                    <a:cubicBezTo>
                      <a:pt x="855387" y="1341527"/>
                      <a:pt x="873346" y="1321453"/>
                      <a:pt x="891198" y="1301486"/>
                    </a:cubicBezTo>
                    <a:cubicBezTo>
                      <a:pt x="889370" y="1302130"/>
                      <a:pt x="887757" y="1303848"/>
                      <a:pt x="886036" y="1302881"/>
                    </a:cubicBezTo>
                    <a:cubicBezTo>
                      <a:pt x="885821" y="1302774"/>
                      <a:pt x="885714" y="1302667"/>
                      <a:pt x="885498" y="1302559"/>
                    </a:cubicBezTo>
                    <a:cubicBezTo>
                      <a:pt x="882810" y="1303740"/>
                      <a:pt x="879369" y="1306102"/>
                      <a:pt x="877755" y="1306424"/>
                    </a:cubicBezTo>
                    <a:lnTo>
                      <a:pt x="849365" y="1313509"/>
                    </a:lnTo>
                    <a:lnTo>
                      <a:pt x="776021" y="1331114"/>
                    </a:lnTo>
                    <a:cubicBezTo>
                      <a:pt x="757201" y="1335838"/>
                      <a:pt x="738705" y="1341098"/>
                      <a:pt x="720207" y="1346465"/>
                    </a:cubicBezTo>
                    <a:cubicBezTo>
                      <a:pt x="701603" y="1351940"/>
                      <a:pt x="683105" y="1357522"/>
                      <a:pt x="664824" y="1363534"/>
                    </a:cubicBezTo>
                    <a:cubicBezTo>
                      <a:pt x="628045" y="1375557"/>
                      <a:pt x="591803" y="1388653"/>
                      <a:pt x="555992" y="1403789"/>
                    </a:cubicBezTo>
                    <a:cubicBezTo>
                      <a:pt x="552335" y="1405292"/>
                      <a:pt x="548141" y="1403682"/>
                      <a:pt x="546528" y="1400140"/>
                    </a:cubicBezTo>
                    <a:cubicBezTo>
                      <a:pt x="544915" y="1396490"/>
                      <a:pt x="546528" y="1392303"/>
                      <a:pt x="550184" y="1390693"/>
                    </a:cubicBezTo>
                    <a:cubicBezTo>
                      <a:pt x="585781" y="1374054"/>
                      <a:pt x="621914" y="1358918"/>
                      <a:pt x="658801" y="1345928"/>
                    </a:cubicBezTo>
                    <a:cubicBezTo>
                      <a:pt x="677298" y="1339380"/>
                      <a:pt x="695903" y="1333476"/>
                      <a:pt x="714830" y="1328001"/>
                    </a:cubicBezTo>
                    <a:cubicBezTo>
                      <a:pt x="733650" y="1322634"/>
                      <a:pt x="752685" y="1317910"/>
                      <a:pt x="771827" y="1313509"/>
                    </a:cubicBezTo>
                    <a:lnTo>
                      <a:pt x="845923" y="1298373"/>
                    </a:lnTo>
                    <a:lnTo>
                      <a:pt x="874852" y="1292468"/>
                    </a:lnTo>
                    <a:cubicBezTo>
                      <a:pt x="877325" y="1292039"/>
                      <a:pt x="881842" y="1290107"/>
                      <a:pt x="884853" y="1289355"/>
                    </a:cubicBezTo>
                    <a:cubicBezTo>
                      <a:pt x="887864" y="1288604"/>
                      <a:pt x="890338" y="1288711"/>
                      <a:pt x="891628" y="1289141"/>
                    </a:cubicBezTo>
                    <a:cubicBezTo>
                      <a:pt x="893994" y="1290107"/>
                      <a:pt x="895500" y="1291610"/>
                      <a:pt x="896145" y="1293649"/>
                    </a:cubicBezTo>
                    <a:cubicBezTo>
                      <a:pt x="896360" y="1294186"/>
                      <a:pt x="895822" y="1295474"/>
                      <a:pt x="895822" y="1296226"/>
                    </a:cubicBezTo>
                    <a:cubicBezTo>
                      <a:pt x="899264" y="1292361"/>
                      <a:pt x="902490" y="1288389"/>
                      <a:pt x="906039" y="1284632"/>
                    </a:cubicBezTo>
                    <a:cubicBezTo>
                      <a:pt x="908943" y="1281519"/>
                      <a:pt x="927332" y="1257365"/>
                      <a:pt x="939699" y="1244591"/>
                    </a:cubicBezTo>
                    <a:cubicBezTo>
                      <a:pt x="943248" y="1240941"/>
                      <a:pt x="946474" y="1238150"/>
                      <a:pt x="948840" y="1236647"/>
                    </a:cubicBezTo>
                    <a:cubicBezTo>
                      <a:pt x="951529" y="1234929"/>
                      <a:pt x="954002" y="1234608"/>
                      <a:pt x="955615" y="1234822"/>
                    </a:cubicBezTo>
                    <a:cubicBezTo>
                      <a:pt x="959379" y="1235252"/>
                      <a:pt x="962068" y="1238579"/>
                      <a:pt x="961638" y="1242337"/>
                    </a:cubicBezTo>
                    <a:cubicBezTo>
                      <a:pt x="961315" y="1245342"/>
                      <a:pt x="959057" y="1247704"/>
                      <a:pt x="956368" y="1248241"/>
                    </a:cubicBezTo>
                    <a:lnTo>
                      <a:pt x="956261" y="1248134"/>
                    </a:lnTo>
                    <a:cubicBezTo>
                      <a:pt x="956153" y="1247812"/>
                      <a:pt x="955830" y="1248026"/>
                      <a:pt x="955400" y="1248348"/>
                    </a:cubicBezTo>
                    <a:cubicBezTo>
                      <a:pt x="954970" y="1248455"/>
                      <a:pt x="954540" y="1248455"/>
                      <a:pt x="954110" y="1248348"/>
                    </a:cubicBezTo>
                    <a:cubicBezTo>
                      <a:pt x="954325" y="1248455"/>
                      <a:pt x="954755" y="1248563"/>
                      <a:pt x="955293" y="1248563"/>
                    </a:cubicBezTo>
                    <a:cubicBezTo>
                      <a:pt x="954863" y="1248992"/>
                      <a:pt x="954325" y="1249636"/>
                      <a:pt x="953895" y="1249958"/>
                    </a:cubicBezTo>
                    <a:close/>
                    <a:moveTo>
                      <a:pt x="567498" y="1697603"/>
                    </a:moveTo>
                    <a:cubicBezTo>
                      <a:pt x="567714" y="1696315"/>
                      <a:pt x="568251" y="1695242"/>
                      <a:pt x="569004" y="1696315"/>
                    </a:cubicBezTo>
                    <a:cubicBezTo>
                      <a:pt x="569112" y="1696315"/>
                      <a:pt x="568896" y="1696422"/>
                      <a:pt x="568789" y="1696422"/>
                    </a:cubicBezTo>
                    <a:cubicBezTo>
                      <a:pt x="568359" y="1696745"/>
                      <a:pt x="567821" y="1697174"/>
                      <a:pt x="567498" y="1697603"/>
                    </a:cubicBezTo>
                    <a:close/>
                    <a:moveTo>
                      <a:pt x="955293" y="1248563"/>
                    </a:moveTo>
                    <a:cubicBezTo>
                      <a:pt x="955830" y="1248670"/>
                      <a:pt x="956476" y="1248670"/>
                      <a:pt x="956368" y="1248241"/>
                    </a:cubicBezTo>
                    <a:cubicBezTo>
                      <a:pt x="956046" y="1248348"/>
                      <a:pt x="955723" y="1248348"/>
                      <a:pt x="955400" y="1248348"/>
                    </a:cubicBezTo>
                    <a:lnTo>
                      <a:pt x="955293" y="1248563"/>
                    </a:lnTo>
                    <a:close/>
                    <a:moveTo>
                      <a:pt x="787958" y="1471527"/>
                    </a:moveTo>
                    <a:cubicBezTo>
                      <a:pt x="784087" y="1471849"/>
                      <a:pt x="781183" y="1475284"/>
                      <a:pt x="781506" y="1479256"/>
                    </a:cubicBezTo>
                    <a:cubicBezTo>
                      <a:pt x="783334" y="1506307"/>
                      <a:pt x="782474" y="1533574"/>
                      <a:pt x="780108" y="1560733"/>
                    </a:cubicBezTo>
                    <a:cubicBezTo>
                      <a:pt x="778387" y="1581130"/>
                      <a:pt x="775591" y="1601419"/>
                      <a:pt x="772365" y="1621600"/>
                    </a:cubicBezTo>
                    <a:cubicBezTo>
                      <a:pt x="769031" y="1641996"/>
                      <a:pt x="765374" y="1662178"/>
                      <a:pt x="760966" y="1682145"/>
                    </a:cubicBezTo>
                    <a:cubicBezTo>
                      <a:pt x="758277" y="1695242"/>
                      <a:pt x="755266" y="1708123"/>
                      <a:pt x="751717" y="1721005"/>
                    </a:cubicBezTo>
                    <a:cubicBezTo>
                      <a:pt x="749351" y="1729486"/>
                      <a:pt x="746770" y="1737859"/>
                      <a:pt x="743867" y="1746232"/>
                    </a:cubicBezTo>
                    <a:cubicBezTo>
                      <a:pt x="741716" y="1752673"/>
                      <a:pt x="733327" y="1763193"/>
                      <a:pt x="729241" y="1770493"/>
                    </a:cubicBezTo>
                    <a:cubicBezTo>
                      <a:pt x="726337" y="1775538"/>
                      <a:pt x="725369" y="1779832"/>
                      <a:pt x="725907" y="1782302"/>
                    </a:cubicBezTo>
                    <a:cubicBezTo>
                      <a:pt x="726337" y="1784663"/>
                      <a:pt x="727520" y="1786488"/>
                      <a:pt x="729456" y="1787776"/>
                    </a:cubicBezTo>
                    <a:cubicBezTo>
                      <a:pt x="731069" y="1788742"/>
                      <a:pt x="733435" y="1789708"/>
                      <a:pt x="737199" y="1789065"/>
                    </a:cubicBezTo>
                    <a:cubicBezTo>
                      <a:pt x="740963" y="1788528"/>
                      <a:pt x="743544" y="1784985"/>
                      <a:pt x="742898" y="1781228"/>
                    </a:cubicBezTo>
                    <a:cubicBezTo>
                      <a:pt x="742683" y="1779940"/>
                      <a:pt x="742146" y="1778759"/>
                      <a:pt x="741285" y="1777793"/>
                    </a:cubicBezTo>
                    <a:cubicBezTo>
                      <a:pt x="745910" y="1770171"/>
                      <a:pt x="755696" y="1758685"/>
                      <a:pt x="758492" y="1751707"/>
                    </a:cubicBezTo>
                    <a:cubicBezTo>
                      <a:pt x="762794" y="1740972"/>
                      <a:pt x="766450" y="1730130"/>
                      <a:pt x="769784" y="1719180"/>
                    </a:cubicBezTo>
                    <a:cubicBezTo>
                      <a:pt x="773118" y="1708338"/>
                      <a:pt x="776021" y="1697281"/>
                      <a:pt x="778710" y="1686224"/>
                    </a:cubicBezTo>
                    <a:cubicBezTo>
                      <a:pt x="782796" y="1669370"/>
                      <a:pt x="786668" y="1652302"/>
                      <a:pt x="789679" y="1635019"/>
                    </a:cubicBezTo>
                    <a:cubicBezTo>
                      <a:pt x="792690" y="1617843"/>
                      <a:pt x="794949" y="1600453"/>
                      <a:pt x="796562" y="1583062"/>
                    </a:cubicBezTo>
                    <a:cubicBezTo>
                      <a:pt x="799680" y="1547959"/>
                      <a:pt x="799573" y="1512749"/>
                      <a:pt x="795701" y="1477967"/>
                    </a:cubicBezTo>
                    <a:cubicBezTo>
                      <a:pt x="795379" y="1473996"/>
                      <a:pt x="791937" y="1471097"/>
                      <a:pt x="787958" y="1471527"/>
                    </a:cubicBezTo>
                    <a:close/>
                    <a:moveTo>
                      <a:pt x="952174" y="1297514"/>
                    </a:moveTo>
                    <a:cubicBezTo>
                      <a:pt x="948302" y="1298158"/>
                      <a:pt x="945722" y="1301808"/>
                      <a:pt x="946367" y="1305672"/>
                    </a:cubicBezTo>
                    <a:cubicBezTo>
                      <a:pt x="950238" y="1331758"/>
                      <a:pt x="951851" y="1357737"/>
                      <a:pt x="952174" y="1383715"/>
                    </a:cubicBezTo>
                    <a:cubicBezTo>
                      <a:pt x="952389" y="1403253"/>
                      <a:pt x="951636" y="1422790"/>
                      <a:pt x="950561" y="1442327"/>
                    </a:cubicBezTo>
                    <a:cubicBezTo>
                      <a:pt x="949378" y="1461865"/>
                      <a:pt x="947980" y="1481403"/>
                      <a:pt x="945829" y="1501047"/>
                    </a:cubicBezTo>
                    <a:cubicBezTo>
                      <a:pt x="944754" y="1511568"/>
                      <a:pt x="943463" y="1521980"/>
                      <a:pt x="942065" y="1532393"/>
                    </a:cubicBezTo>
                    <a:cubicBezTo>
                      <a:pt x="940775" y="1542806"/>
                      <a:pt x="939269" y="1553326"/>
                      <a:pt x="937763" y="1563739"/>
                    </a:cubicBezTo>
                    <a:cubicBezTo>
                      <a:pt x="936796" y="1570717"/>
                      <a:pt x="929268" y="1582740"/>
                      <a:pt x="928192" y="1589181"/>
                    </a:cubicBezTo>
                    <a:cubicBezTo>
                      <a:pt x="927332" y="1594226"/>
                      <a:pt x="928837" y="1597769"/>
                      <a:pt x="931419" y="1599701"/>
                    </a:cubicBezTo>
                    <a:cubicBezTo>
                      <a:pt x="933032" y="1600989"/>
                      <a:pt x="935398" y="1602063"/>
                      <a:pt x="938732" y="1601848"/>
                    </a:cubicBezTo>
                    <a:cubicBezTo>
                      <a:pt x="942495" y="1601633"/>
                      <a:pt x="945399" y="1598520"/>
                      <a:pt x="945291" y="1594763"/>
                    </a:cubicBezTo>
                    <a:cubicBezTo>
                      <a:pt x="945184" y="1592616"/>
                      <a:pt x="944109" y="1590899"/>
                      <a:pt x="942710" y="1589718"/>
                    </a:cubicBezTo>
                    <a:cubicBezTo>
                      <a:pt x="943678" y="1587141"/>
                      <a:pt x="945399" y="1584136"/>
                      <a:pt x="947012" y="1581023"/>
                    </a:cubicBezTo>
                    <a:cubicBezTo>
                      <a:pt x="949701" y="1575762"/>
                      <a:pt x="952174" y="1570287"/>
                      <a:pt x="953035" y="1566316"/>
                    </a:cubicBezTo>
                    <a:cubicBezTo>
                      <a:pt x="955400" y="1553756"/>
                      <a:pt x="957766" y="1541196"/>
                      <a:pt x="959810" y="1528636"/>
                    </a:cubicBezTo>
                    <a:cubicBezTo>
                      <a:pt x="961315" y="1520156"/>
                      <a:pt x="962606" y="1511675"/>
                      <a:pt x="963788" y="1503302"/>
                    </a:cubicBezTo>
                    <a:cubicBezTo>
                      <a:pt x="966370" y="1483335"/>
                      <a:pt x="968736" y="1463368"/>
                      <a:pt x="969811" y="1443401"/>
                    </a:cubicBezTo>
                    <a:cubicBezTo>
                      <a:pt x="970671" y="1430090"/>
                      <a:pt x="970886" y="1416671"/>
                      <a:pt x="970779" y="1403253"/>
                    </a:cubicBezTo>
                    <a:cubicBezTo>
                      <a:pt x="970241" y="1369867"/>
                      <a:pt x="966907" y="1336589"/>
                      <a:pt x="960455" y="1303311"/>
                    </a:cubicBezTo>
                    <a:cubicBezTo>
                      <a:pt x="959702" y="1299446"/>
                      <a:pt x="956046" y="1296762"/>
                      <a:pt x="952174" y="1297514"/>
                    </a:cubicBezTo>
                    <a:close/>
                    <a:moveTo>
                      <a:pt x="371666" y="1617306"/>
                    </a:moveTo>
                    <a:cubicBezTo>
                      <a:pt x="373601" y="1620742"/>
                      <a:pt x="377903" y="1621922"/>
                      <a:pt x="381344" y="1619990"/>
                    </a:cubicBezTo>
                    <a:cubicBezTo>
                      <a:pt x="423931" y="1596803"/>
                      <a:pt x="467377" y="1575977"/>
                      <a:pt x="511469" y="1556762"/>
                    </a:cubicBezTo>
                    <a:cubicBezTo>
                      <a:pt x="529214" y="1549140"/>
                      <a:pt x="546958" y="1541733"/>
                      <a:pt x="564918" y="1534648"/>
                    </a:cubicBezTo>
                    <a:cubicBezTo>
                      <a:pt x="591588" y="1524020"/>
                      <a:pt x="618688" y="1513930"/>
                      <a:pt x="646326" y="1505020"/>
                    </a:cubicBezTo>
                    <a:cubicBezTo>
                      <a:pt x="652779" y="1502873"/>
                      <a:pt x="708055" y="1480973"/>
                      <a:pt x="731177" y="1476357"/>
                    </a:cubicBezTo>
                    <a:cubicBezTo>
                      <a:pt x="732682" y="1476035"/>
                      <a:pt x="734510" y="1475391"/>
                      <a:pt x="735693" y="1475177"/>
                    </a:cubicBezTo>
                    <a:cubicBezTo>
                      <a:pt x="735263" y="1474854"/>
                      <a:pt x="734941" y="1474425"/>
                      <a:pt x="734725" y="1474210"/>
                    </a:cubicBezTo>
                    <a:cubicBezTo>
                      <a:pt x="735048" y="1474640"/>
                      <a:pt x="735478" y="1474854"/>
                      <a:pt x="735908" y="1475177"/>
                    </a:cubicBezTo>
                    <a:cubicBezTo>
                      <a:pt x="736554" y="1475069"/>
                      <a:pt x="737091" y="1475177"/>
                      <a:pt x="736984" y="1475606"/>
                    </a:cubicBezTo>
                    <a:lnTo>
                      <a:pt x="736984" y="1475820"/>
                    </a:lnTo>
                    <a:cubicBezTo>
                      <a:pt x="739350" y="1476894"/>
                      <a:pt x="742361" y="1476464"/>
                      <a:pt x="744404" y="1474532"/>
                    </a:cubicBezTo>
                    <a:cubicBezTo>
                      <a:pt x="747200" y="1471956"/>
                      <a:pt x="747308" y="1467662"/>
                      <a:pt x="744727" y="1464871"/>
                    </a:cubicBezTo>
                    <a:cubicBezTo>
                      <a:pt x="743544" y="1463583"/>
                      <a:pt x="741716" y="1462509"/>
                      <a:pt x="738812" y="1462080"/>
                    </a:cubicBezTo>
                    <a:cubicBezTo>
                      <a:pt x="735156" y="1461436"/>
                      <a:pt x="727735" y="1462509"/>
                      <a:pt x="718271" y="1464656"/>
                    </a:cubicBezTo>
                    <a:cubicBezTo>
                      <a:pt x="691601" y="1471097"/>
                      <a:pt x="646972" y="1486877"/>
                      <a:pt x="641164" y="1488595"/>
                    </a:cubicBezTo>
                    <a:cubicBezTo>
                      <a:pt x="612881" y="1496968"/>
                      <a:pt x="585135" y="1506200"/>
                      <a:pt x="557820" y="1516720"/>
                    </a:cubicBezTo>
                    <a:cubicBezTo>
                      <a:pt x="539645" y="1523806"/>
                      <a:pt x="521578" y="1531427"/>
                      <a:pt x="503834" y="1539478"/>
                    </a:cubicBezTo>
                    <a:cubicBezTo>
                      <a:pt x="459527" y="1559660"/>
                      <a:pt x="416618" y="1582847"/>
                      <a:pt x="374354" y="1607645"/>
                    </a:cubicBezTo>
                    <a:cubicBezTo>
                      <a:pt x="370913" y="1609577"/>
                      <a:pt x="369730" y="1613871"/>
                      <a:pt x="371666" y="1617306"/>
                    </a:cubicBezTo>
                    <a:close/>
                    <a:moveTo>
                      <a:pt x="735693" y="1475177"/>
                    </a:moveTo>
                    <a:cubicBezTo>
                      <a:pt x="736231" y="1475820"/>
                      <a:pt x="736769" y="1476250"/>
                      <a:pt x="736984" y="1475820"/>
                    </a:cubicBezTo>
                    <a:cubicBezTo>
                      <a:pt x="736554" y="1475606"/>
                      <a:pt x="736231" y="1475391"/>
                      <a:pt x="735908" y="1475177"/>
                    </a:cubicBezTo>
                    <a:lnTo>
                      <a:pt x="735693" y="1475177"/>
                    </a:lnTo>
                    <a:close/>
                    <a:moveTo>
                      <a:pt x="1401589" y="1309430"/>
                    </a:moveTo>
                    <a:lnTo>
                      <a:pt x="1385566" y="1291825"/>
                    </a:lnTo>
                    <a:cubicBezTo>
                      <a:pt x="1377608" y="1283666"/>
                      <a:pt x="1369220" y="1276044"/>
                      <a:pt x="1360509" y="1268852"/>
                    </a:cubicBezTo>
                    <a:cubicBezTo>
                      <a:pt x="1351905" y="1261552"/>
                      <a:pt x="1342872" y="1254789"/>
                      <a:pt x="1333731" y="1248241"/>
                    </a:cubicBezTo>
                    <a:cubicBezTo>
                      <a:pt x="1319213" y="1237935"/>
                      <a:pt x="1305232" y="1229240"/>
                      <a:pt x="1291144" y="1222048"/>
                    </a:cubicBezTo>
                    <a:cubicBezTo>
                      <a:pt x="1275766" y="1214211"/>
                      <a:pt x="1260495" y="1207985"/>
                      <a:pt x="1244794" y="1202939"/>
                    </a:cubicBezTo>
                    <a:cubicBezTo>
                      <a:pt x="1215005" y="1193278"/>
                      <a:pt x="1183818" y="1188018"/>
                      <a:pt x="1147900" y="1183187"/>
                    </a:cubicBezTo>
                    <a:cubicBezTo>
                      <a:pt x="1144028" y="1182543"/>
                      <a:pt x="1140372" y="1185227"/>
                      <a:pt x="1139726" y="1189092"/>
                    </a:cubicBezTo>
                    <a:cubicBezTo>
                      <a:pt x="1139081" y="1192956"/>
                      <a:pt x="1141769" y="1196606"/>
                      <a:pt x="1145641" y="1197250"/>
                    </a:cubicBezTo>
                    <a:cubicBezTo>
                      <a:pt x="1180269" y="1203476"/>
                      <a:pt x="1210166" y="1210347"/>
                      <a:pt x="1238879" y="1220545"/>
                    </a:cubicBezTo>
                    <a:cubicBezTo>
                      <a:pt x="1253505" y="1225698"/>
                      <a:pt x="1267808" y="1231816"/>
                      <a:pt x="1282326" y="1239224"/>
                    </a:cubicBezTo>
                    <a:cubicBezTo>
                      <a:pt x="1295769" y="1245986"/>
                      <a:pt x="1309319" y="1253715"/>
                      <a:pt x="1323407" y="1263162"/>
                    </a:cubicBezTo>
                    <a:cubicBezTo>
                      <a:pt x="1332441" y="1269174"/>
                      <a:pt x="1341366" y="1275400"/>
                      <a:pt x="1349970" y="1282056"/>
                    </a:cubicBezTo>
                    <a:cubicBezTo>
                      <a:pt x="1358573" y="1288604"/>
                      <a:pt x="1366854" y="1295474"/>
                      <a:pt x="1374812" y="1302881"/>
                    </a:cubicBezTo>
                    <a:lnTo>
                      <a:pt x="1390943" y="1318769"/>
                    </a:lnTo>
                    <a:cubicBezTo>
                      <a:pt x="1391803" y="1319628"/>
                      <a:pt x="1393954" y="1321668"/>
                      <a:pt x="1395460" y="1323278"/>
                    </a:cubicBezTo>
                    <a:cubicBezTo>
                      <a:pt x="1395567" y="1323922"/>
                      <a:pt x="1395782" y="1324458"/>
                      <a:pt x="1396105" y="1324995"/>
                    </a:cubicBezTo>
                    <a:cubicBezTo>
                      <a:pt x="1395997" y="1324673"/>
                      <a:pt x="1395997" y="1324458"/>
                      <a:pt x="1395997" y="1324458"/>
                    </a:cubicBezTo>
                    <a:cubicBezTo>
                      <a:pt x="1395997" y="1324351"/>
                      <a:pt x="1395997" y="1324137"/>
                      <a:pt x="1396105" y="1324029"/>
                    </a:cubicBezTo>
                    <a:cubicBezTo>
                      <a:pt x="1396750" y="1324888"/>
                      <a:pt x="1397073" y="1325639"/>
                      <a:pt x="1396643" y="1325961"/>
                    </a:cubicBezTo>
                    <a:lnTo>
                      <a:pt x="1397503" y="1327035"/>
                    </a:lnTo>
                    <a:cubicBezTo>
                      <a:pt x="1398256" y="1327894"/>
                      <a:pt x="1398901" y="1328216"/>
                      <a:pt x="1399224" y="1328431"/>
                    </a:cubicBezTo>
                    <a:cubicBezTo>
                      <a:pt x="1400944" y="1329504"/>
                      <a:pt x="1402558" y="1329397"/>
                      <a:pt x="1403525" y="1329289"/>
                    </a:cubicBezTo>
                    <a:cubicBezTo>
                      <a:pt x="1405891" y="1328967"/>
                      <a:pt x="1407504" y="1327679"/>
                      <a:pt x="1408687" y="1325639"/>
                    </a:cubicBezTo>
                    <a:cubicBezTo>
                      <a:pt x="1409117" y="1324781"/>
                      <a:pt x="1409870" y="1323063"/>
                      <a:pt x="1409117" y="1320487"/>
                    </a:cubicBezTo>
                    <a:cubicBezTo>
                      <a:pt x="1409117" y="1320272"/>
                      <a:pt x="1408795" y="1319413"/>
                      <a:pt x="1408042" y="1318232"/>
                    </a:cubicBezTo>
                    <a:cubicBezTo>
                      <a:pt x="1407074" y="1316729"/>
                      <a:pt x="1403310" y="1311362"/>
                      <a:pt x="1401589" y="1309430"/>
                    </a:cubicBezTo>
                    <a:close/>
                    <a:moveTo>
                      <a:pt x="1216296" y="867260"/>
                    </a:moveTo>
                    <a:cubicBezTo>
                      <a:pt x="1215650" y="866830"/>
                      <a:pt x="1215005" y="866723"/>
                      <a:pt x="1214683" y="868118"/>
                    </a:cubicBezTo>
                    <a:lnTo>
                      <a:pt x="1215866" y="867367"/>
                    </a:lnTo>
                    <a:cubicBezTo>
                      <a:pt x="1216081" y="867260"/>
                      <a:pt x="1216188" y="867260"/>
                      <a:pt x="1216296" y="867260"/>
                    </a:cubicBezTo>
                    <a:close/>
                    <a:moveTo>
                      <a:pt x="1216296" y="867260"/>
                    </a:moveTo>
                    <a:cubicBezTo>
                      <a:pt x="1216296" y="867260"/>
                      <a:pt x="1216403" y="867260"/>
                      <a:pt x="1216511" y="867152"/>
                    </a:cubicBezTo>
                    <a:cubicBezTo>
                      <a:pt x="1215650" y="868011"/>
                      <a:pt x="1215005" y="869085"/>
                      <a:pt x="1214683" y="870265"/>
                    </a:cubicBezTo>
                    <a:cubicBezTo>
                      <a:pt x="1214683" y="869514"/>
                      <a:pt x="1214683" y="868763"/>
                      <a:pt x="1214790" y="868118"/>
                    </a:cubicBezTo>
                    <a:cubicBezTo>
                      <a:pt x="1210488" y="870695"/>
                      <a:pt x="1202315" y="875096"/>
                      <a:pt x="1201455" y="875740"/>
                    </a:cubicBezTo>
                    <a:cubicBezTo>
                      <a:pt x="1195863" y="879497"/>
                      <a:pt x="1190593" y="883791"/>
                      <a:pt x="1185431" y="888193"/>
                    </a:cubicBezTo>
                    <a:cubicBezTo>
                      <a:pt x="1180377" y="892594"/>
                      <a:pt x="1175645" y="897210"/>
                      <a:pt x="1170806" y="901826"/>
                    </a:cubicBezTo>
                    <a:cubicBezTo>
                      <a:pt x="1161772" y="911058"/>
                      <a:pt x="1152093" y="920504"/>
                      <a:pt x="1142952" y="930810"/>
                    </a:cubicBezTo>
                    <a:cubicBezTo>
                      <a:pt x="1133919" y="940901"/>
                      <a:pt x="1125423" y="951743"/>
                      <a:pt x="1117895" y="963015"/>
                    </a:cubicBezTo>
                    <a:cubicBezTo>
                      <a:pt x="1107356" y="978688"/>
                      <a:pt x="1098968" y="995327"/>
                      <a:pt x="1093699" y="1012610"/>
                    </a:cubicBezTo>
                    <a:cubicBezTo>
                      <a:pt x="1092515" y="1016367"/>
                      <a:pt x="1094451" y="1020339"/>
                      <a:pt x="1098215" y="1021627"/>
                    </a:cubicBezTo>
                    <a:cubicBezTo>
                      <a:pt x="1101872" y="1022916"/>
                      <a:pt x="1105958" y="1020876"/>
                      <a:pt x="1107249" y="1017226"/>
                    </a:cubicBezTo>
                    <a:cubicBezTo>
                      <a:pt x="1113163" y="1001768"/>
                      <a:pt x="1122304" y="987276"/>
                      <a:pt x="1132736" y="973427"/>
                    </a:cubicBezTo>
                    <a:cubicBezTo>
                      <a:pt x="1140372" y="963122"/>
                      <a:pt x="1148867" y="953246"/>
                      <a:pt x="1157470" y="943477"/>
                    </a:cubicBezTo>
                    <a:cubicBezTo>
                      <a:pt x="1166289" y="933387"/>
                      <a:pt x="1175107" y="923403"/>
                      <a:pt x="1183711" y="914064"/>
                    </a:cubicBezTo>
                    <a:cubicBezTo>
                      <a:pt x="1188765" y="908481"/>
                      <a:pt x="1193927" y="902900"/>
                      <a:pt x="1199304" y="897639"/>
                    </a:cubicBezTo>
                    <a:cubicBezTo>
                      <a:pt x="1202960" y="894204"/>
                      <a:pt x="1206617" y="890877"/>
                      <a:pt x="1210488" y="887763"/>
                    </a:cubicBezTo>
                    <a:cubicBezTo>
                      <a:pt x="1211241" y="887119"/>
                      <a:pt x="1220060" y="881430"/>
                      <a:pt x="1223609" y="878961"/>
                    </a:cubicBezTo>
                    <a:cubicBezTo>
                      <a:pt x="1228556" y="875418"/>
                      <a:pt x="1227803" y="870051"/>
                      <a:pt x="1227587" y="869729"/>
                    </a:cubicBezTo>
                    <a:cubicBezTo>
                      <a:pt x="1226297" y="866186"/>
                      <a:pt x="1222318" y="864361"/>
                      <a:pt x="1218769" y="865757"/>
                    </a:cubicBezTo>
                    <a:cubicBezTo>
                      <a:pt x="1218124" y="865971"/>
                      <a:pt x="1217371" y="866401"/>
                      <a:pt x="1216833" y="866938"/>
                    </a:cubicBezTo>
                    <a:cubicBezTo>
                      <a:pt x="1216511" y="866508"/>
                      <a:pt x="1216511" y="867367"/>
                      <a:pt x="1216296" y="867260"/>
                    </a:cubicBezTo>
                    <a:close/>
                    <a:moveTo>
                      <a:pt x="836352" y="916533"/>
                    </a:moveTo>
                    <a:cubicBezTo>
                      <a:pt x="846461" y="933816"/>
                      <a:pt x="856247" y="951207"/>
                      <a:pt x="865066" y="968060"/>
                    </a:cubicBezTo>
                    <a:cubicBezTo>
                      <a:pt x="880767" y="997903"/>
                      <a:pt x="893671" y="1025921"/>
                      <a:pt x="901092" y="1048357"/>
                    </a:cubicBezTo>
                    <a:cubicBezTo>
                      <a:pt x="902167" y="1052222"/>
                      <a:pt x="906146" y="1054261"/>
                      <a:pt x="909910" y="1053188"/>
                    </a:cubicBezTo>
                    <a:cubicBezTo>
                      <a:pt x="913674" y="1052007"/>
                      <a:pt x="915825" y="1048035"/>
                      <a:pt x="914749" y="1044278"/>
                    </a:cubicBezTo>
                    <a:cubicBezTo>
                      <a:pt x="908190" y="1020769"/>
                      <a:pt x="896683" y="991140"/>
                      <a:pt x="881519" y="959794"/>
                    </a:cubicBezTo>
                    <a:cubicBezTo>
                      <a:pt x="873024" y="942404"/>
                      <a:pt x="863453" y="924369"/>
                      <a:pt x="852914" y="906764"/>
                    </a:cubicBezTo>
                    <a:cubicBezTo>
                      <a:pt x="840008" y="884972"/>
                      <a:pt x="825705" y="863610"/>
                      <a:pt x="811080" y="844072"/>
                    </a:cubicBezTo>
                    <a:cubicBezTo>
                      <a:pt x="794734" y="821958"/>
                      <a:pt x="777849" y="802314"/>
                      <a:pt x="761718" y="786641"/>
                    </a:cubicBezTo>
                    <a:cubicBezTo>
                      <a:pt x="759137" y="783957"/>
                      <a:pt x="754728" y="783957"/>
                      <a:pt x="752040" y="786533"/>
                    </a:cubicBezTo>
                    <a:cubicBezTo>
                      <a:pt x="749351" y="789217"/>
                      <a:pt x="749351" y="793511"/>
                      <a:pt x="751932" y="796195"/>
                    </a:cubicBezTo>
                    <a:cubicBezTo>
                      <a:pt x="766773" y="812082"/>
                      <a:pt x="782044" y="832049"/>
                      <a:pt x="797099" y="854056"/>
                    </a:cubicBezTo>
                    <a:cubicBezTo>
                      <a:pt x="810650" y="873701"/>
                      <a:pt x="823770" y="895063"/>
                      <a:pt x="836352" y="916533"/>
                    </a:cubicBezTo>
                    <a:close/>
                    <a:moveTo>
                      <a:pt x="1537952" y="2093721"/>
                    </a:moveTo>
                    <a:cubicBezTo>
                      <a:pt x="1527735" y="2073969"/>
                      <a:pt x="1519670" y="2048741"/>
                      <a:pt x="1512357" y="2034249"/>
                    </a:cubicBezTo>
                    <a:cubicBezTo>
                      <a:pt x="1485472" y="1980682"/>
                      <a:pt x="1461813" y="1925612"/>
                      <a:pt x="1436218" y="1871508"/>
                    </a:cubicBezTo>
                    <a:cubicBezTo>
                      <a:pt x="1429765" y="1857875"/>
                      <a:pt x="1423205" y="1844349"/>
                      <a:pt x="1416430" y="1830823"/>
                    </a:cubicBezTo>
                    <a:cubicBezTo>
                      <a:pt x="1380511" y="1759973"/>
                      <a:pt x="1344485" y="1689123"/>
                      <a:pt x="1307598" y="1618809"/>
                    </a:cubicBezTo>
                    <a:cubicBezTo>
                      <a:pt x="1270712" y="1548388"/>
                      <a:pt x="1232857" y="1478611"/>
                      <a:pt x="1194572" y="1408835"/>
                    </a:cubicBezTo>
                    <a:cubicBezTo>
                      <a:pt x="1171558" y="1367076"/>
                      <a:pt x="1144781" y="1326605"/>
                      <a:pt x="1120476" y="1285169"/>
                    </a:cubicBezTo>
                    <a:cubicBezTo>
                      <a:pt x="1110152" y="1267564"/>
                      <a:pt x="1100259" y="1249744"/>
                      <a:pt x="1091225" y="1231495"/>
                    </a:cubicBezTo>
                    <a:cubicBezTo>
                      <a:pt x="1089504" y="1227952"/>
                      <a:pt x="1085310" y="1226449"/>
                      <a:pt x="1081761" y="1228167"/>
                    </a:cubicBezTo>
                    <a:cubicBezTo>
                      <a:pt x="1078212" y="1229884"/>
                      <a:pt x="1076707" y="1234178"/>
                      <a:pt x="1078428" y="1237721"/>
                    </a:cubicBezTo>
                    <a:cubicBezTo>
                      <a:pt x="1087246" y="1256399"/>
                      <a:pt x="1097033" y="1274649"/>
                      <a:pt x="1107249" y="1292791"/>
                    </a:cubicBezTo>
                    <a:cubicBezTo>
                      <a:pt x="1130908" y="1334442"/>
                      <a:pt x="1157040" y="1375020"/>
                      <a:pt x="1179409" y="1417101"/>
                    </a:cubicBezTo>
                    <a:cubicBezTo>
                      <a:pt x="1185001" y="1427514"/>
                      <a:pt x="1190486" y="1438034"/>
                      <a:pt x="1195970" y="1448554"/>
                    </a:cubicBezTo>
                    <a:cubicBezTo>
                      <a:pt x="1194680" y="1446085"/>
                      <a:pt x="1192529" y="1443830"/>
                      <a:pt x="1188443" y="1443079"/>
                    </a:cubicBezTo>
                    <a:cubicBezTo>
                      <a:pt x="1184679" y="1442435"/>
                      <a:pt x="1181130" y="1444797"/>
                      <a:pt x="1180377" y="1448447"/>
                    </a:cubicBezTo>
                    <a:cubicBezTo>
                      <a:pt x="1179947" y="1450916"/>
                      <a:pt x="1180700" y="1453170"/>
                      <a:pt x="1182313" y="1454780"/>
                    </a:cubicBezTo>
                    <a:cubicBezTo>
                      <a:pt x="1181130" y="1456820"/>
                      <a:pt x="1178871" y="1460684"/>
                      <a:pt x="1177043" y="1463261"/>
                    </a:cubicBezTo>
                    <a:cubicBezTo>
                      <a:pt x="1173602" y="1468199"/>
                      <a:pt x="1170376" y="1473244"/>
                      <a:pt x="1168978" y="1477216"/>
                    </a:cubicBezTo>
                    <a:cubicBezTo>
                      <a:pt x="1164353" y="1490527"/>
                      <a:pt x="1159729" y="1503839"/>
                      <a:pt x="1155427" y="1517364"/>
                    </a:cubicBezTo>
                    <a:cubicBezTo>
                      <a:pt x="1152524" y="1526382"/>
                      <a:pt x="1149835" y="1535506"/>
                      <a:pt x="1147254" y="1544631"/>
                    </a:cubicBezTo>
                    <a:cubicBezTo>
                      <a:pt x="1141769" y="1564920"/>
                      <a:pt x="1136392" y="1585424"/>
                      <a:pt x="1131876" y="1606035"/>
                    </a:cubicBezTo>
                    <a:cubicBezTo>
                      <a:pt x="1128865" y="1619883"/>
                      <a:pt x="1126284" y="1633731"/>
                      <a:pt x="1123918" y="1647686"/>
                    </a:cubicBezTo>
                    <a:cubicBezTo>
                      <a:pt x="1118218" y="1682575"/>
                      <a:pt x="1114562" y="1717785"/>
                      <a:pt x="1113378" y="1753102"/>
                    </a:cubicBezTo>
                    <a:cubicBezTo>
                      <a:pt x="1113163" y="1756967"/>
                      <a:pt x="1116175" y="1760402"/>
                      <a:pt x="1120154" y="1760617"/>
                    </a:cubicBezTo>
                    <a:cubicBezTo>
                      <a:pt x="1124025" y="1760832"/>
                      <a:pt x="1127359" y="1757719"/>
                      <a:pt x="1127574" y="1753854"/>
                    </a:cubicBezTo>
                    <a:cubicBezTo>
                      <a:pt x="1129725" y="1726158"/>
                      <a:pt x="1133704" y="1698784"/>
                      <a:pt x="1138436" y="1671410"/>
                    </a:cubicBezTo>
                    <a:cubicBezTo>
                      <a:pt x="1142092" y="1650906"/>
                      <a:pt x="1146394" y="1630510"/>
                      <a:pt x="1150803" y="1610221"/>
                    </a:cubicBezTo>
                    <a:cubicBezTo>
                      <a:pt x="1155212" y="1589718"/>
                      <a:pt x="1159729" y="1569321"/>
                      <a:pt x="1164783" y="1549140"/>
                    </a:cubicBezTo>
                    <a:cubicBezTo>
                      <a:pt x="1167579" y="1537868"/>
                      <a:pt x="1170591" y="1526704"/>
                      <a:pt x="1173709" y="1515540"/>
                    </a:cubicBezTo>
                    <a:cubicBezTo>
                      <a:pt x="1176935" y="1504268"/>
                      <a:pt x="1180162" y="1493104"/>
                      <a:pt x="1183603" y="1481940"/>
                    </a:cubicBezTo>
                    <a:cubicBezTo>
                      <a:pt x="1184679" y="1478290"/>
                      <a:pt x="1188012" y="1473459"/>
                      <a:pt x="1190808" y="1468950"/>
                    </a:cubicBezTo>
                    <a:cubicBezTo>
                      <a:pt x="1193605" y="1464441"/>
                      <a:pt x="1195970" y="1460147"/>
                      <a:pt x="1196723" y="1456927"/>
                    </a:cubicBezTo>
                    <a:cubicBezTo>
                      <a:pt x="1197583" y="1453492"/>
                      <a:pt x="1197261" y="1450808"/>
                      <a:pt x="1196078" y="1448661"/>
                    </a:cubicBezTo>
                    <a:cubicBezTo>
                      <a:pt x="1220382" y="1494177"/>
                      <a:pt x="1244472" y="1539800"/>
                      <a:pt x="1268453" y="1585531"/>
                    </a:cubicBezTo>
                    <a:cubicBezTo>
                      <a:pt x="1278347" y="1604424"/>
                      <a:pt x="1288133" y="1623318"/>
                      <a:pt x="1298027" y="1642104"/>
                    </a:cubicBezTo>
                    <a:cubicBezTo>
                      <a:pt x="1297167" y="1640923"/>
                      <a:pt x="1296414" y="1639635"/>
                      <a:pt x="1295016" y="1639206"/>
                    </a:cubicBezTo>
                    <a:cubicBezTo>
                      <a:pt x="1293403" y="1638562"/>
                      <a:pt x="1291037" y="1638132"/>
                      <a:pt x="1287811" y="1639420"/>
                    </a:cubicBezTo>
                    <a:cubicBezTo>
                      <a:pt x="1284262" y="1640816"/>
                      <a:pt x="1282541" y="1644788"/>
                      <a:pt x="1283939" y="1648330"/>
                    </a:cubicBezTo>
                    <a:cubicBezTo>
                      <a:pt x="1284262" y="1649189"/>
                      <a:pt x="1284692" y="1649833"/>
                      <a:pt x="1285230" y="1650477"/>
                    </a:cubicBezTo>
                    <a:cubicBezTo>
                      <a:pt x="1282864" y="1657025"/>
                      <a:pt x="1277702" y="1666794"/>
                      <a:pt x="1276626" y="1672269"/>
                    </a:cubicBezTo>
                    <a:lnTo>
                      <a:pt x="1265227" y="1733780"/>
                    </a:lnTo>
                    <a:cubicBezTo>
                      <a:pt x="1262538" y="1748916"/>
                      <a:pt x="1259958" y="1763945"/>
                      <a:pt x="1258022" y="1778974"/>
                    </a:cubicBezTo>
                    <a:cubicBezTo>
                      <a:pt x="1256086" y="1794110"/>
                      <a:pt x="1254688" y="1809354"/>
                      <a:pt x="1253827" y="1824597"/>
                    </a:cubicBezTo>
                    <a:cubicBezTo>
                      <a:pt x="1252322" y="1854977"/>
                      <a:pt x="1253075" y="1885464"/>
                      <a:pt x="1256194" y="1916380"/>
                    </a:cubicBezTo>
                    <a:cubicBezTo>
                      <a:pt x="1256516" y="1920245"/>
                      <a:pt x="1259958" y="1923251"/>
                      <a:pt x="1263829" y="1922928"/>
                    </a:cubicBezTo>
                    <a:cubicBezTo>
                      <a:pt x="1267808" y="1922607"/>
                      <a:pt x="1270712" y="1919171"/>
                      <a:pt x="1270389" y="1915307"/>
                    </a:cubicBezTo>
                    <a:cubicBezTo>
                      <a:pt x="1269099" y="1891153"/>
                      <a:pt x="1269636" y="1867322"/>
                      <a:pt x="1271142" y="1843705"/>
                    </a:cubicBezTo>
                    <a:cubicBezTo>
                      <a:pt x="1272217" y="1825885"/>
                      <a:pt x="1274046" y="1808065"/>
                      <a:pt x="1276089" y="1790245"/>
                    </a:cubicBezTo>
                    <a:cubicBezTo>
                      <a:pt x="1278132" y="1772533"/>
                      <a:pt x="1280283" y="1754713"/>
                      <a:pt x="1283187" y="1736785"/>
                    </a:cubicBezTo>
                    <a:lnTo>
                      <a:pt x="1291790" y="1674845"/>
                    </a:lnTo>
                    <a:cubicBezTo>
                      <a:pt x="1292542" y="1669585"/>
                      <a:pt x="1297059" y="1660246"/>
                      <a:pt x="1298995" y="1654127"/>
                    </a:cubicBezTo>
                    <a:cubicBezTo>
                      <a:pt x="1300178" y="1649833"/>
                      <a:pt x="1300070" y="1646935"/>
                      <a:pt x="1299425" y="1644895"/>
                    </a:cubicBezTo>
                    <a:cubicBezTo>
                      <a:pt x="1311147" y="1667331"/>
                      <a:pt x="1322869" y="1689659"/>
                      <a:pt x="1334591" y="1712095"/>
                    </a:cubicBezTo>
                    <a:cubicBezTo>
                      <a:pt x="1356530" y="1754391"/>
                      <a:pt x="1378575" y="1796579"/>
                      <a:pt x="1400407" y="1838982"/>
                    </a:cubicBezTo>
                    <a:cubicBezTo>
                      <a:pt x="1427937" y="1892227"/>
                      <a:pt x="1452349" y="1946975"/>
                      <a:pt x="1478589" y="2000757"/>
                    </a:cubicBezTo>
                    <a:cubicBezTo>
                      <a:pt x="1485257" y="2014283"/>
                      <a:pt x="1492032" y="2027701"/>
                      <a:pt x="1498915" y="2041120"/>
                    </a:cubicBezTo>
                    <a:cubicBezTo>
                      <a:pt x="1506442" y="2055504"/>
                      <a:pt x="1514939" y="2080624"/>
                      <a:pt x="1525478" y="2100269"/>
                    </a:cubicBezTo>
                    <a:cubicBezTo>
                      <a:pt x="1530854" y="2110252"/>
                      <a:pt x="1536769" y="2118948"/>
                      <a:pt x="1543329" y="2124530"/>
                    </a:cubicBezTo>
                    <a:cubicBezTo>
                      <a:pt x="1546125" y="2126999"/>
                      <a:pt x="1550427" y="2126784"/>
                      <a:pt x="1552900" y="2123886"/>
                    </a:cubicBezTo>
                    <a:cubicBezTo>
                      <a:pt x="1555481" y="2121095"/>
                      <a:pt x="1555158" y="2116801"/>
                      <a:pt x="1552363" y="2114332"/>
                    </a:cubicBezTo>
                    <a:cubicBezTo>
                      <a:pt x="1546985" y="2109501"/>
                      <a:pt x="1542254" y="2102094"/>
                      <a:pt x="1537952" y="2093721"/>
                    </a:cubicBezTo>
                    <a:close/>
                    <a:moveTo>
                      <a:pt x="1534726" y="1821055"/>
                    </a:moveTo>
                    <a:cubicBezTo>
                      <a:pt x="1537737" y="1823309"/>
                      <a:pt x="1542039" y="1822665"/>
                      <a:pt x="1544297" y="1819659"/>
                    </a:cubicBezTo>
                    <a:cubicBezTo>
                      <a:pt x="1545372" y="1818371"/>
                      <a:pt x="1545910" y="1816546"/>
                      <a:pt x="1545695" y="1814184"/>
                    </a:cubicBezTo>
                    <a:cubicBezTo>
                      <a:pt x="1545587" y="1812467"/>
                      <a:pt x="1544189" y="1809139"/>
                      <a:pt x="1541071" y="1805167"/>
                    </a:cubicBezTo>
                    <a:cubicBezTo>
                      <a:pt x="1530747" y="1791855"/>
                      <a:pt x="1498592" y="1762227"/>
                      <a:pt x="1496011" y="1759758"/>
                    </a:cubicBezTo>
                    <a:cubicBezTo>
                      <a:pt x="1480095" y="1744515"/>
                      <a:pt x="1463963" y="1729379"/>
                      <a:pt x="1447402" y="1714779"/>
                    </a:cubicBezTo>
                    <a:cubicBezTo>
                      <a:pt x="1436218" y="1705118"/>
                      <a:pt x="1424926" y="1695671"/>
                      <a:pt x="1413419" y="1686546"/>
                    </a:cubicBezTo>
                    <a:cubicBezTo>
                      <a:pt x="1384598" y="1663466"/>
                      <a:pt x="1354594" y="1642104"/>
                      <a:pt x="1324052" y="1621600"/>
                    </a:cubicBezTo>
                    <a:cubicBezTo>
                      <a:pt x="1320826" y="1619346"/>
                      <a:pt x="1316309" y="1620097"/>
                      <a:pt x="1314051" y="1623318"/>
                    </a:cubicBezTo>
                    <a:cubicBezTo>
                      <a:pt x="1311792" y="1626538"/>
                      <a:pt x="1312653" y="1631047"/>
                      <a:pt x="1315879" y="1633301"/>
                    </a:cubicBezTo>
                    <a:cubicBezTo>
                      <a:pt x="1339323" y="1650477"/>
                      <a:pt x="1362014" y="1668726"/>
                      <a:pt x="1384598" y="1687190"/>
                    </a:cubicBezTo>
                    <a:cubicBezTo>
                      <a:pt x="1398148" y="1698247"/>
                      <a:pt x="1411484" y="1709626"/>
                      <a:pt x="1424818" y="1720898"/>
                    </a:cubicBezTo>
                    <a:cubicBezTo>
                      <a:pt x="1444929" y="1737752"/>
                      <a:pt x="1464931" y="1754713"/>
                      <a:pt x="1484396" y="1772211"/>
                    </a:cubicBezTo>
                    <a:cubicBezTo>
                      <a:pt x="1486978" y="1774572"/>
                      <a:pt x="1519563" y="1801624"/>
                      <a:pt x="1530209" y="1814077"/>
                    </a:cubicBezTo>
                    <a:cubicBezTo>
                      <a:pt x="1530747" y="1814614"/>
                      <a:pt x="1531392" y="1815150"/>
                      <a:pt x="1531930" y="1815687"/>
                    </a:cubicBezTo>
                    <a:cubicBezTo>
                      <a:pt x="1532467" y="1816224"/>
                      <a:pt x="1532682" y="1816546"/>
                      <a:pt x="1532360" y="1816761"/>
                    </a:cubicBezTo>
                    <a:cubicBezTo>
                      <a:pt x="1532252" y="1816761"/>
                      <a:pt x="1532145" y="1816868"/>
                      <a:pt x="1532037" y="1816761"/>
                    </a:cubicBezTo>
                    <a:cubicBezTo>
                      <a:pt x="1532360" y="1818478"/>
                      <a:pt x="1533220" y="1819981"/>
                      <a:pt x="1534726" y="1821055"/>
                    </a:cubicBezTo>
                    <a:close/>
                    <a:moveTo>
                      <a:pt x="1430518" y="1528207"/>
                    </a:moveTo>
                    <a:cubicBezTo>
                      <a:pt x="1407720" y="1512104"/>
                      <a:pt x="1384813" y="1496324"/>
                      <a:pt x="1360616" y="1483120"/>
                    </a:cubicBezTo>
                    <a:cubicBezTo>
                      <a:pt x="1320181" y="1460899"/>
                      <a:pt x="1276626" y="1445334"/>
                      <a:pt x="1226727" y="1442864"/>
                    </a:cubicBezTo>
                    <a:cubicBezTo>
                      <a:pt x="1222856" y="1442650"/>
                      <a:pt x="1219414" y="1445655"/>
                      <a:pt x="1219092" y="1449520"/>
                    </a:cubicBezTo>
                    <a:cubicBezTo>
                      <a:pt x="1218877" y="1453492"/>
                      <a:pt x="1221888" y="1456820"/>
                      <a:pt x="1225759" y="1457142"/>
                    </a:cubicBezTo>
                    <a:cubicBezTo>
                      <a:pt x="1260925" y="1460147"/>
                      <a:pt x="1292220" y="1470346"/>
                      <a:pt x="1321471" y="1484194"/>
                    </a:cubicBezTo>
                    <a:cubicBezTo>
                      <a:pt x="1338570" y="1492245"/>
                      <a:pt x="1354917" y="1501584"/>
                      <a:pt x="1370940" y="1511460"/>
                    </a:cubicBezTo>
                    <a:cubicBezTo>
                      <a:pt x="1381694" y="1518116"/>
                      <a:pt x="1392341" y="1524879"/>
                      <a:pt x="1402987" y="1531857"/>
                    </a:cubicBezTo>
                    <a:cubicBezTo>
                      <a:pt x="1443315" y="1558372"/>
                      <a:pt x="1482891" y="1586712"/>
                      <a:pt x="1525907" y="1608396"/>
                    </a:cubicBezTo>
                    <a:cubicBezTo>
                      <a:pt x="1529241" y="1610221"/>
                      <a:pt x="1533328" y="1608933"/>
                      <a:pt x="1535156" y="1605605"/>
                    </a:cubicBezTo>
                    <a:cubicBezTo>
                      <a:pt x="1536876" y="1602277"/>
                      <a:pt x="1535586" y="1598198"/>
                      <a:pt x="1532252" y="1596373"/>
                    </a:cubicBezTo>
                    <a:cubicBezTo>
                      <a:pt x="1496656" y="1576729"/>
                      <a:pt x="1463856" y="1551823"/>
                      <a:pt x="1430518" y="1528207"/>
                    </a:cubicBezTo>
                    <a:close/>
                    <a:moveTo>
                      <a:pt x="1402450" y="1377918"/>
                    </a:moveTo>
                    <a:cubicBezTo>
                      <a:pt x="1382447" y="1367076"/>
                      <a:pt x="1360294" y="1350437"/>
                      <a:pt x="1345560" y="1343781"/>
                    </a:cubicBezTo>
                    <a:cubicBezTo>
                      <a:pt x="1333946" y="1338628"/>
                      <a:pt x="1322331" y="1333905"/>
                      <a:pt x="1310609" y="1329611"/>
                    </a:cubicBezTo>
                    <a:cubicBezTo>
                      <a:pt x="1298780" y="1325318"/>
                      <a:pt x="1286843" y="1321560"/>
                      <a:pt x="1274798" y="1318125"/>
                    </a:cubicBezTo>
                    <a:cubicBezTo>
                      <a:pt x="1260388" y="1314046"/>
                      <a:pt x="1245762" y="1310503"/>
                      <a:pt x="1231136" y="1307390"/>
                    </a:cubicBezTo>
                    <a:cubicBezTo>
                      <a:pt x="1209306" y="1302667"/>
                      <a:pt x="1187152" y="1299017"/>
                      <a:pt x="1164891" y="1295582"/>
                    </a:cubicBezTo>
                    <a:cubicBezTo>
                      <a:pt x="1161019" y="1294938"/>
                      <a:pt x="1157255" y="1297514"/>
                      <a:pt x="1156610" y="1301378"/>
                    </a:cubicBezTo>
                    <a:cubicBezTo>
                      <a:pt x="1155965" y="1305243"/>
                      <a:pt x="1158546" y="1308893"/>
                      <a:pt x="1162417" y="1309644"/>
                    </a:cubicBezTo>
                    <a:cubicBezTo>
                      <a:pt x="1192744" y="1315763"/>
                      <a:pt x="1222425" y="1322848"/>
                      <a:pt x="1251892" y="1331221"/>
                    </a:cubicBezTo>
                    <a:cubicBezTo>
                      <a:pt x="1263614" y="1334549"/>
                      <a:pt x="1275228" y="1338199"/>
                      <a:pt x="1286843" y="1341956"/>
                    </a:cubicBezTo>
                    <a:cubicBezTo>
                      <a:pt x="1304157" y="1347431"/>
                      <a:pt x="1321471" y="1353335"/>
                      <a:pt x="1338463" y="1360421"/>
                    </a:cubicBezTo>
                    <a:cubicBezTo>
                      <a:pt x="1353196" y="1366325"/>
                      <a:pt x="1375457" y="1381783"/>
                      <a:pt x="1395567" y="1391337"/>
                    </a:cubicBezTo>
                    <a:cubicBezTo>
                      <a:pt x="1406321" y="1396490"/>
                      <a:pt x="1416645" y="1400140"/>
                      <a:pt x="1425034" y="1400461"/>
                    </a:cubicBezTo>
                    <a:cubicBezTo>
                      <a:pt x="1428798" y="1400676"/>
                      <a:pt x="1432131" y="1397885"/>
                      <a:pt x="1432346" y="1394128"/>
                    </a:cubicBezTo>
                    <a:cubicBezTo>
                      <a:pt x="1432562" y="1390371"/>
                      <a:pt x="1429765" y="1387043"/>
                      <a:pt x="1426001" y="1386828"/>
                    </a:cubicBezTo>
                    <a:cubicBezTo>
                      <a:pt x="1419119" y="1386184"/>
                      <a:pt x="1411053" y="1382534"/>
                      <a:pt x="1402450" y="1377918"/>
                    </a:cubicBezTo>
                    <a:close/>
                    <a:moveTo>
                      <a:pt x="1379866" y="1856694"/>
                    </a:moveTo>
                    <a:lnTo>
                      <a:pt x="1380189" y="1857338"/>
                    </a:lnTo>
                    <a:cubicBezTo>
                      <a:pt x="1380189" y="1857016"/>
                      <a:pt x="1379974" y="1857124"/>
                      <a:pt x="1379974" y="1856801"/>
                    </a:cubicBezTo>
                    <a:cubicBezTo>
                      <a:pt x="1379974" y="1856801"/>
                      <a:pt x="1379866" y="1856801"/>
                      <a:pt x="1379866" y="1856694"/>
                    </a:cubicBezTo>
                    <a:close/>
                    <a:moveTo>
                      <a:pt x="1392234" y="1850683"/>
                    </a:moveTo>
                    <a:cubicBezTo>
                      <a:pt x="1390083" y="1847140"/>
                      <a:pt x="1387286" y="1846389"/>
                      <a:pt x="1384813" y="1847033"/>
                    </a:cubicBezTo>
                    <a:cubicBezTo>
                      <a:pt x="1381049" y="1847677"/>
                      <a:pt x="1378575" y="1851220"/>
                      <a:pt x="1379329" y="1854977"/>
                    </a:cubicBezTo>
                    <a:cubicBezTo>
                      <a:pt x="1379974" y="1855084"/>
                      <a:pt x="1379974" y="1855943"/>
                      <a:pt x="1379974" y="1856801"/>
                    </a:cubicBezTo>
                    <a:cubicBezTo>
                      <a:pt x="1379974" y="1856801"/>
                      <a:pt x="1379974" y="1856909"/>
                      <a:pt x="1380081" y="1856909"/>
                    </a:cubicBezTo>
                    <a:cubicBezTo>
                      <a:pt x="1380081" y="1857124"/>
                      <a:pt x="1380189" y="1857231"/>
                      <a:pt x="1380189" y="1857338"/>
                    </a:cubicBezTo>
                    <a:cubicBezTo>
                      <a:pt x="1379866" y="1860344"/>
                      <a:pt x="1377823" y="1865068"/>
                      <a:pt x="1377823" y="1865282"/>
                    </a:cubicBezTo>
                    <a:lnTo>
                      <a:pt x="1374167" y="1888255"/>
                    </a:lnTo>
                    <a:cubicBezTo>
                      <a:pt x="1373198" y="1896091"/>
                      <a:pt x="1372016" y="1903821"/>
                      <a:pt x="1371370" y="1911657"/>
                    </a:cubicBezTo>
                    <a:cubicBezTo>
                      <a:pt x="1370940" y="1916917"/>
                      <a:pt x="1370725" y="1922070"/>
                      <a:pt x="1370510" y="1927330"/>
                    </a:cubicBezTo>
                    <a:cubicBezTo>
                      <a:pt x="1370187" y="1940534"/>
                      <a:pt x="1370618" y="1953630"/>
                      <a:pt x="1371155" y="1966834"/>
                    </a:cubicBezTo>
                    <a:cubicBezTo>
                      <a:pt x="1371048" y="1970699"/>
                      <a:pt x="1374167" y="1973919"/>
                      <a:pt x="1378146" y="1974027"/>
                    </a:cubicBezTo>
                    <a:cubicBezTo>
                      <a:pt x="1382124" y="1974134"/>
                      <a:pt x="1385351" y="1970914"/>
                      <a:pt x="1385351" y="1967049"/>
                    </a:cubicBezTo>
                    <a:cubicBezTo>
                      <a:pt x="1386104" y="1957710"/>
                      <a:pt x="1387179" y="1948585"/>
                      <a:pt x="1388147" y="1939353"/>
                    </a:cubicBezTo>
                    <a:cubicBezTo>
                      <a:pt x="1388792" y="1933127"/>
                      <a:pt x="1389437" y="1927008"/>
                      <a:pt x="1389975" y="1920889"/>
                    </a:cubicBezTo>
                    <a:cubicBezTo>
                      <a:pt x="1390513" y="1915736"/>
                      <a:pt x="1390835" y="1910584"/>
                      <a:pt x="1391158" y="1905431"/>
                    </a:cubicBezTo>
                    <a:lnTo>
                      <a:pt x="1393094" y="1866785"/>
                    </a:lnTo>
                    <a:cubicBezTo>
                      <a:pt x="1393094" y="1866356"/>
                      <a:pt x="1393416" y="1857982"/>
                      <a:pt x="1393201" y="1854762"/>
                    </a:cubicBezTo>
                    <a:cubicBezTo>
                      <a:pt x="1392986" y="1852722"/>
                      <a:pt x="1392556" y="1851220"/>
                      <a:pt x="1392234" y="1850683"/>
                    </a:cubicBezTo>
                    <a:close/>
                    <a:moveTo>
                      <a:pt x="850010" y="1073047"/>
                    </a:moveTo>
                    <a:cubicBezTo>
                      <a:pt x="849902" y="1072403"/>
                      <a:pt x="849365" y="1072511"/>
                      <a:pt x="848719" y="1072940"/>
                    </a:cubicBezTo>
                    <a:lnTo>
                      <a:pt x="849257" y="1073262"/>
                    </a:lnTo>
                    <a:lnTo>
                      <a:pt x="850010" y="1073047"/>
                    </a:lnTo>
                    <a:close/>
                    <a:moveTo>
                      <a:pt x="365858" y="1029786"/>
                    </a:moveTo>
                    <a:cubicBezTo>
                      <a:pt x="397368" y="1025814"/>
                      <a:pt x="428663" y="1019910"/>
                      <a:pt x="457591" y="1013469"/>
                    </a:cubicBezTo>
                    <a:cubicBezTo>
                      <a:pt x="522116" y="998977"/>
                      <a:pt x="571800" y="982552"/>
                      <a:pt x="585781" y="977829"/>
                    </a:cubicBezTo>
                    <a:cubicBezTo>
                      <a:pt x="601267" y="984699"/>
                      <a:pt x="616968" y="991892"/>
                      <a:pt x="632453" y="998655"/>
                    </a:cubicBezTo>
                    <a:cubicBezTo>
                      <a:pt x="649445" y="1005954"/>
                      <a:pt x="666437" y="1013040"/>
                      <a:pt x="683536" y="1020017"/>
                    </a:cubicBezTo>
                    <a:cubicBezTo>
                      <a:pt x="690096" y="1022701"/>
                      <a:pt x="696548" y="1025384"/>
                      <a:pt x="703108" y="1027961"/>
                    </a:cubicBezTo>
                    <a:cubicBezTo>
                      <a:pt x="686439" y="1037086"/>
                      <a:pt x="648907" y="1050290"/>
                      <a:pt x="646649" y="1051256"/>
                    </a:cubicBezTo>
                    <a:cubicBezTo>
                      <a:pt x="619548" y="1064352"/>
                      <a:pt x="591695" y="1076160"/>
                      <a:pt x="563519" y="1086896"/>
                    </a:cubicBezTo>
                    <a:cubicBezTo>
                      <a:pt x="544807" y="1093980"/>
                      <a:pt x="525988" y="1100636"/>
                      <a:pt x="506845" y="1106433"/>
                    </a:cubicBezTo>
                    <a:cubicBezTo>
                      <a:pt x="475013" y="1115880"/>
                      <a:pt x="442535" y="1123287"/>
                      <a:pt x="409197" y="1126615"/>
                    </a:cubicBezTo>
                    <a:cubicBezTo>
                      <a:pt x="405326" y="1126936"/>
                      <a:pt x="402315" y="1130479"/>
                      <a:pt x="402638" y="1134344"/>
                    </a:cubicBezTo>
                    <a:cubicBezTo>
                      <a:pt x="402960" y="1138208"/>
                      <a:pt x="406402" y="1141214"/>
                      <a:pt x="410381" y="1140892"/>
                    </a:cubicBezTo>
                    <a:cubicBezTo>
                      <a:pt x="453612" y="1138101"/>
                      <a:pt x="495768" y="1129835"/>
                      <a:pt x="536527" y="1116846"/>
                    </a:cubicBezTo>
                    <a:cubicBezTo>
                      <a:pt x="552873" y="1111693"/>
                      <a:pt x="569004" y="1105682"/>
                      <a:pt x="584813" y="1099133"/>
                    </a:cubicBezTo>
                    <a:cubicBezTo>
                      <a:pt x="608472" y="1089365"/>
                      <a:pt x="631486" y="1078093"/>
                      <a:pt x="654177" y="1066284"/>
                    </a:cubicBezTo>
                    <a:cubicBezTo>
                      <a:pt x="656543" y="1065103"/>
                      <a:pt x="700419" y="1047606"/>
                      <a:pt x="714723" y="1037622"/>
                    </a:cubicBezTo>
                    <a:cubicBezTo>
                      <a:pt x="716658" y="1036334"/>
                      <a:pt x="717089" y="1035368"/>
                      <a:pt x="718164" y="1034080"/>
                    </a:cubicBezTo>
                    <a:cubicBezTo>
                      <a:pt x="741823" y="1043527"/>
                      <a:pt x="765374" y="1053080"/>
                      <a:pt x="788926" y="1062849"/>
                    </a:cubicBezTo>
                    <a:cubicBezTo>
                      <a:pt x="784410" y="1068002"/>
                      <a:pt x="778710" y="1076375"/>
                      <a:pt x="774731" y="1079810"/>
                    </a:cubicBezTo>
                    <a:cubicBezTo>
                      <a:pt x="766665" y="1086896"/>
                      <a:pt x="758384" y="1093873"/>
                      <a:pt x="749996" y="1100636"/>
                    </a:cubicBezTo>
                    <a:cubicBezTo>
                      <a:pt x="741608" y="1107292"/>
                      <a:pt x="733220" y="1113840"/>
                      <a:pt x="724402" y="1119959"/>
                    </a:cubicBezTo>
                    <a:cubicBezTo>
                      <a:pt x="712679" y="1128439"/>
                      <a:pt x="700419" y="1135954"/>
                      <a:pt x="687945" y="1143039"/>
                    </a:cubicBezTo>
                    <a:cubicBezTo>
                      <a:pt x="675363" y="1150231"/>
                      <a:pt x="662565" y="1156887"/>
                      <a:pt x="649552" y="1163006"/>
                    </a:cubicBezTo>
                    <a:cubicBezTo>
                      <a:pt x="623205" y="1175136"/>
                      <a:pt x="595889" y="1185335"/>
                      <a:pt x="567929" y="1193063"/>
                    </a:cubicBezTo>
                    <a:cubicBezTo>
                      <a:pt x="564057" y="1194030"/>
                      <a:pt x="561799" y="1197894"/>
                      <a:pt x="562767" y="1201652"/>
                    </a:cubicBezTo>
                    <a:cubicBezTo>
                      <a:pt x="563627" y="1205516"/>
                      <a:pt x="567498" y="1207770"/>
                      <a:pt x="571370" y="1206804"/>
                    </a:cubicBezTo>
                    <a:cubicBezTo>
                      <a:pt x="600621" y="1200256"/>
                      <a:pt x="629550" y="1191561"/>
                      <a:pt x="657080" y="1179859"/>
                    </a:cubicBezTo>
                    <a:cubicBezTo>
                      <a:pt x="670953" y="1173955"/>
                      <a:pt x="684503" y="1167300"/>
                      <a:pt x="697516" y="1159785"/>
                    </a:cubicBezTo>
                    <a:cubicBezTo>
                      <a:pt x="710636" y="1152271"/>
                      <a:pt x="723111" y="1143790"/>
                      <a:pt x="735263" y="1134773"/>
                    </a:cubicBezTo>
                    <a:cubicBezTo>
                      <a:pt x="744082" y="1128010"/>
                      <a:pt x="752685" y="1121032"/>
                      <a:pt x="760966" y="1113626"/>
                    </a:cubicBezTo>
                    <a:cubicBezTo>
                      <a:pt x="769246" y="1106326"/>
                      <a:pt x="777312" y="1098811"/>
                      <a:pt x="785270" y="1091189"/>
                    </a:cubicBezTo>
                    <a:cubicBezTo>
                      <a:pt x="789357" y="1087217"/>
                      <a:pt x="795486" y="1077449"/>
                      <a:pt x="799896" y="1071652"/>
                    </a:cubicBezTo>
                    <a:cubicBezTo>
                      <a:pt x="800218" y="1071759"/>
                      <a:pt x="800433" y="1071759"/>
                      <a:pt x="800756" y="1071759"/>
                    </a:cubicBezTo>
                    <a:cubicBezTo>
                      <a:pt x="802369" y="1071759"/>
                      <a:pt x="802476" y="1069827"/>
                      <a:pt x="803552" y="1068861"/>
                    </a:cubicBezTo>
                    <a:cubicBezTo>
                      <a:pt x="807423" y="1070686"/>
                      <a:pt x="833341" y="1083138"/>
                      <a:pt x="844740" y="1086144"/>
                    </a:cubicBezTo>
                    <a:cubicBezTo>
                      <a:pt x="847429" y="1086788"/>
                      <a:pt x="849687" y="1087003"/>
                      <a:pt x="850978" y="1086896"/>
                    </a:cubicBezTo>
                    <a:cubicBezTo>
                      <a:pt x="853558" y="1086573"/>
                      <a:pt x="855172" y="1085500"/>
                      <a:pt x="856247" y="1084426"/>
                    </a:cubicBezTo>
                    <a:cubicBezTo>
                      <a:pt x="858828" y="1081636"/>
                      <a:pt x="858720" y="1077341"/>
                      <a:pt x="855925" y="1074765"/>
                    </a:cubicBezTo>
                    <a:cubicBezTo>
                      <a:pt x="854311" y="1073155"/>
                      <a:pt x="852053" y="1072618"/>
                      <a:pt x="850010" y="1073047"/>
                    </a:cubicBezTo>
                    <a:cubicBezTo>
                      <a:pt x="850010" y="1073047"/>
                      <a:pt x="850010" y="1073155"/>
                      <a:pt x="850010" y="1073262"/>
                    </a:cubicBezTo>
                    <a:cubicBezTo>
                      <a:pt x="850010" y="1073477"/>
                      <a:pt x="849687" y="1073370"/>
                      <a:pt x="849257" y="1073262"/>
                    </a:cubicBezTo>
                    <a:cubicBezTo>
                      <a:pt x="848289" y="1073477"/>
                      <a:pt x="847321" y="1074013"/>
                      <a:pt x="846568" y="1074765"/>
                    </a:cubicBezTo>
                    <a:cubicBezTo>
                      <a:pt x="846999" y="1074336"/>
                      <a:pt x="847966" y="1073477"/>
                      <a:pt x="848719" y="1072940"/>
                    </a:cubicBezTo>
                    <a:cubicBezTo>
                      <a:pt x="848504" y="1072940"/>
                      <a:pt x="848397" y="1072833"/>
                      <a:pt x="848289" y="1072833"/>
                    </a:cubicBezTo>
                    <a:cubicBezTo>
                      <a:pt x="843342" y="1071545"/>
                      <a:pt x="835492" y="1068002"/>
                      <a:pt x="827964" y="1064567"/>
                    </a:cubicBezTo>
                    <a:cubicBezTo>
                      <a:pt x="828071" y="1063493"/>
                      <a:pt x="829577" y="1063064"/>
                      <a:pt x="829254" y="1061990"/>
                    </a:cubicBezTo>
                    <a:cubicBezTo>
                      <a:pt x="824953" y="1048894"/>
                      <a:pt x="815812" y="1018085"/>
                      <a:pt x="807746" y="993609"/>
                    </a:cubicBezTo>
                    <a:cubicBezTo>
                      <a:pt x="803660" y="981157"/>
                      <a:pt x="799788" y="970314"/>
                      <a:pt x="796992" y="963981"/>
                    </a:cubicBezTo>
                    <a:cubicBezTo>
                      <a:pt x="789894" y="947986"/>
                      <a:pt x="779355" y="927590"/>
                      <a:pt x="766773" y="905583"/>
                    </a:cubicBezTo>
                    <a:cubicBezTo>
                      <a:pt x="759783" y="893453"/>
                      <a:pt x="752255" y="880893"/>
                      <a:pt x="744296" y="868226"/>
                    </a:cubicBezTo>
                    <a:cubicBezTo>
                      <a:pt x="732897" y="849869"/>
                      <a:pt x="720638" y="831298"/>
                      <a:pt x="708485" y="813692"/>
                    </a:cubicBezTo>
                    <a:cubicBezTo>
                      <a:pt x="687085" y="782347"/>
                      <a:pt x="666006" y="754007"/>
                      <a:pt x="650413" y="734684"/>
                    </a:cubicBezTo>
                    <a:cubicBezTo>
                      <a:pt x="648047" y="731571"/>
                      <a:pt x="643530" y="731034"/>
                      <a:pt x="640412" y="733503"/>
                    </a:cubicBezTo>
                    <a:cubicBezTo>
                      <a:pt x="637293" y="735865"/>
                      <a:pt x="636755" y="740373"/>
                      <a:pt x="639228" y="743486"/>
                    </a:cubicBezTo>
                    <a:cubicBezTo>
                      <a:pt x="658694" y="769465"/>
                      <a:pt x="686762" y="812190"/>
                      <a:pt x="713755" y="855451"/>
                    </a:cubicBezTo>
                    <a:cubicBezTo>
                      <a:pt x="726015" y="874881"/>
                      <a:pt x="738059" y="894526"/>
                      <a:pt x="748921" y="912776"/>
                    </a:cubicBezTo>
                    <a:cubicBezTo>
                      <a:pt x="762041" y="934997"/>
                      <a:pt x="773548" y="955286"/>
                      <a:pt x="781183" y="971173"/>
                    </a:cubicBezTo>
                    <a:cubicBezTo>
                      <a:pt x="783979" y="977185"/>
                      <a:pt x="787958" y="987383"/>
                      <a:pt x="792260" y="998977"/>
                    </a:cubicBezTo>
                    <a:cubicBezTo>
                      <a:pt x="799573" y="1018944"/>
                      <a:pt x="807638" y="1042453"/>
                      <a:pt x="813015" y="1057482"/>
                    </a:cubicBezTo>
                    <a:cubicBezTo>
                      <a:pt x="810972" y="1056408"/>
                      <a:pt x="808929" y="1055550"/>
                      <a:pt x="808499" y="1055335"/>
                    </a:cubicBezTo>
                    <a:cubicBezTo>
                      <a:pt x="781828" y="1043527"/>
                      <a:pt x="754943" y="1032362"/>
                      <a:pt x="728058" y="1021090"/>
                    </a:cubicBezTo>
                    <a:cubicBezTo>
                      <a:pt x="727950" y="1020339"/>
                      <a:pt x="729026" y="1019803"/>
                      <a:pt x="728703" y="1019051"/>
                    </a:cubicBezTo>
                    <a:cubicBezTo>
                      <a:pt x="728703" y="1019051"/>
                      <a:pt x="700419" y="964947"/>
                      <a:pt x="663640" y="900753"/>
                    </a:cubicBezTo>
                    <a:cubicBezTo>
                      <a:pt x="649123" y="875633"/>
                      <a:pt x="633421" y="848903"/>
                      <a:pt x="617613" y="823354"/>
                    </a:cubicBezTo>
                    <a:cubicBezTo>
                      <a:pt x="606536" y="805641"/>
                      <a:pt x="595459" y="788680"/>
                      <a:pt x="584813" y="772900"/>
                    </a:cubicBezTo>
                    <a:cubicBezTo>
                      <a:pt x="563197" y="740910"/>
                      <a:pt x="543517" y="714502"/>
                      <a:pt x="529752" y="700332"/>
                    </a:cubicBezTo>
                    <a:cubicBezTo>
                      <a:pt x="527063" y="697434"/>
                      <a:pt x="522546" y="697219"/>
                      <a:pt x="519642" y="699903"/>
                    </a:cubicBezTo>
                    <a:cubicBezTo>
                      <a:pt x="516739" y="702586"/>
                      <a:pt x="516631" y="707095"/>
                      <a:pt x="519320" y="709994"/>
                    </a:cubicBezTo>
                    <a:cubicBezTo>
                      <a:pt x="534699" y="727062"/>
                      <a:pt x="557175" y="761521"/>
                      <a:pt x="581802" y="801562"/>
                    </a:cubicBezTo>
                    <a:cubicBezTo>
                      <a:pt x="592448" y="818738"/>
                      <a:pt x="603418" y="836880"/>
                      <a:pt x="614386" y="855129"/>
                    </a:cubicBezTo>
                    <a:cubicBezTo>
                      <a:pt x="621699" y="867045"/>
                      <a:pt x="629012" y="879068"/>
                      <a:pt x="636110" y="890877"/>
                    </a:cubicBezTo>
                    <a:cubicBezTo>
                      <a:pt x="668157" y="943370"/>
                      <a:pt x="696548" y="991355"/>
                      <a:pt x="709345" y="1013147"/>
                    </a:cubicBezTo>
                    <a:cubicBezTo>
                      <a:pt x="697193" y="1007994"/>
                      <a:pt x="685041" y="1002841"/>
                      <a:pt x="672889" y="997581"/>
                    </a:cubicBezTo>
                    <a:cubicBezTo>
                      <a:pt x="661705" y="992750"/>
                      <a:pt x="650521" y="987813"/>
                      <a:pt x="639336" y="982874"/>
                    </a:cubicBezTo>
                    <a:cubicBezTo>
                      <a:pt x="605246" y="967631"/>
                      <a:pt x="570832" y="951743"/>
                      <a:pt x="536634" y="936070"/>
                    </a:cubicBezTo>
                    <a:cubicBezTo>
                      <a:pt x="537817" y="934353"/>
                      <a:pt x="538892" y="931669"/>
                      <a:pt x="536419" y="927160"/>
                    </a:cubicBezTo>
                    <a:cubicBezTo>
                      <a:pt x="535881" y="925980"/>
                      <a:pt x="535021" y="925014"/>
                      <a:pt x="533946" y="924369"/>
                    </a:cubicBezTo>
                    <a:cubicBezTo>
                      <a:pt x="529321" y="917070"/>
                      <a:pt x="520288" y="901934"/>
                      <a:pt x="516201" y="895278"/>
                    </a:cubicBezTo>
                    <a:cubicBezTo>
                      <a:pt x="509426" y="884328"/>
                      <a:pt x="502328" y="873486"/>
                      <a:pt x="495015" y="862751"/>
                    </a:cubicBezTo>
                    <a:cubicBezTo>
                      <a:pt x="487703" y="852016"/>
                      <a:pt x="480283" y="841496"/>
                      <a:pt x="472755" y="830976"/>
                    </a:cubicBezTo>
                    <a:cubicBezTo>
                      <a:pt x="462108" y="816376"/>
                      <a:pt x="451031" y="801777"/>
                      <a:pt x="439202" y="787499"/>
                    </a:cubicBezTo>
                    <a:cubicBezTo>
                      <a:pt x="427587" y="773437"/>
                      <a:pt x="415328" y="759696"/>
                      <a:pt x="402638" y="746385"/>
                    </a:cubicBezTo>
                    <a:cubicBezTo>
                      <a:pt x="377043" y="719548"/>
                      <a:pt x="349404" y="694535"/>
                      <a:pt x="321121" y="672422"/>
                    </a:cubicBezTo>
                    <a:cubicBezTo>
                      <a:pt x="318002" y="669845"/>
                      <a:pt x="313593" y="670382"/>
                      <a:pt x="311012" y="673388"/>
                    </a:cubicBezTo>
                    <a:cubicBezTo>
                      <a:pt x="308539" y="676393"/>
                      <a:pt x="309076" y="680902"/>
                      <a:pt x="312088" y="683371"/>
                    </a:cubicBezTo>
                    <a:cubicBezTo>
                      <a:pt x="338973" y="706236"/>
                      <a:pt x="364568" y="732000"/>
                      <a:pt x="388980" y="758945"/>
                    </a:cubicBezTo>
                    <a:cubicBezTo>
                      <a:pt x="401132" y="772363"/>
                      <a:pt x="412854" y="785997"/>
                      <a:pt x="424254" y="799737"/>
                    </a:cubicBezTo>
                    <a:cubicBezTo>
                      <a:pt x="435975" y="813800"/>
                      <a:pt x="447267" y="827755"/>
                      <a:pt x="458021" y="841925"/>
                    </a:cubicBezTo>
                    <a:cubicBezTo>
                      <a:pt x="467377" y="854056"/>
                      <a:pt x="476519" y="866294"/>
                      <a:pt x="485552" y="878746"/>
                    </a:cubicBezTo>
                    <a:cubicBezTo>
                      <a:pt x="491574" y="887012"/>
                      <a:pt x="497489" y="895278"/>
                      <a:pt x="503189" y="903758"/>
                    </a:cubicBezTo>
                    <a:cubicBezTo>
                      <a:pt x="507060" y="909448"/>
                      <a:pt x="514480" y="920612"/>
                      <a:pt x="519750" y="928448"/>
                    </a:cubicBezTo>
                    <a:cubicBezTo>
                      <a:pt x="485229" y="912561"/>
                      <a:pt x="450923" y="896888"/>
                      <a:pt x="416188" y="881215"/>
                    </a:cubicBezTo>
                    <a:cubicBezTo>
                      <a:pt x="406402" y="876814"/>
                      <a:pt x="396400" y="872734"/>
                      <a:pt x="386614" y="868441"/>
                    </a:cubicBezTo>
                    <a:cubicBezTo>
                      <a:pt x="386399" y="867367"/>
                      <a:pt x="387689" y="866508"/>
                      <a:pt x="386937" y="865542"/>
                    </a:cubicBezTo>
                    <a:cubicBezTo>
                      <a:pt x="371236" y="844609"/>
                      <a:pt x="341016" y="815518"/>
                      <a:pt x="307894" y="786963"/>
                    </a:cubicBezTo>
                    <a:cubicBezTo>
                      <a:pt x="299506" y="779770"/>
                      <a:pt x="291010" y="772685"/>
                      <a:pt x="282406" y="765815"/>
                    </a:cubicBezTo>
                    <a:cubicBezTo>
                      <a:pt x="273695" y="758730"/>
                      <a:pt x="264877" y="751859"/>
                      <a:pt x="256274" y="745419"/>
                    </a:cubicBezTo>
                    <a:cubicBezTo>
                      <a:pt x="212612" y="712355"/>
                      <a:pt x="175618" y="687450"/>
                      <a:pt x="175618" y="687450"/>
                    </a:cubicBezTo>
                    <a:cubicBezTo>
                      <a:pt x="172499" y="685089"/>
                      <a:pt x="167982" y="685840"/>
                      <a:pt x="165724" y="689061"/>
                    </a:cubicBezTo>
                    <a:cubicBezTo>
                      <a:pt x="163358" y="692174"/>
                      <a:pt x="164111" y="696682"/>
                      <a:pt x="167337" y="698936"/>
                    </a:cubicBezTo>
                    <a:cubicBezTo>
                      <a:pt x="167337" y="698936"/>
                      <a:pt x="190351" y="716756"/>
                      <a:pt x="221538" y="741769"/>
                    </a:cubicBezTo>
                    <a:lnTo>
                      <a:pt x="281438" y="789754"/>
                    </a:lnTo>
                    <a:cubicBezTo>
                      <a:pt x="293483" y="799415"/>
                      <a:pt x="305635" y="809077"/>
                      <a:pt x="317035" y="818631"/>
                    </a:cubicBezTo>
                    <a:cubicBezTo>
                      <a:pt x="333273" y="832157"/>
                      <a:pt x="347039" y="844716"/>
                      <a:pt x="359083" y="856418"/>
                    </a:cubicBezTo>
                    <a:cubicBezTo>
                      <a:pt x="328111" y="842891"/>
                      <a:pt x="297247" y="829044"/>
                      <a:pt x="266060" y="816162"/>
                    </a:cubicBezTo>
                    <a:cubicBezTo>
                      <a:pt x="181425" y="781166"/>
                      <a:pt x="95822" y="749283"/>
                      <a:pt x="9251" y="723090"/>
                    </a:cubicBezTo>
                    <a:cubicBezTo>
                      <a:pt x="5487" y="721909"/>
                      <a:pt x="1508" y="724056"/>
                      <a:pt x="325" y="727706"/>
                    </a:cubicBezTo>
                    <a:cubicBezTo>
                      <a:pt x="-858" y="731463"/>
                      <a:pt x="1293" y="735542"/>
                      <a:pt x="5057" y="736723"/>
                    </a:cubicBezTo>
                    <a:cubicBezTo>
                      <a:pt x="90660" y="763990"/>
                      <a:pt x="175187" y="797375"/>
                      <a:pt x="258962" y="833015"/>
                    </a:cubicBezTo>
                    <a:cubicBezTo>
                      <a:pt x="297892" y="849654"/>
                      <a:pt x="336607" y="867045"/>
                      <a:pt x="375322" y="884328"/>
                    </a:cubicBezTo>
                    <a:cubicBezTo>
                      <a:pt x="355212" y="885080"/>
                      <a:pt x="327251" y="886690"/>
                      <a:pt x="296279" y="888515"/>
                    </a:cubicBezTo>
                    <a:cubicBezTo>
                      <a:pt x="278965" y="889481"/>
                      <a:pt x="260791" y="890554"/>
                      <a:pt x="242724" y="891735"/>
                    </a:cubicBezTo>
                    <a:cubicBezTo>
                      <a:pt x="224549" y="892916"/>
                      <a:pt x="206482" y="894204"/>
                      <a:pt x="189275" y="895063"/>
                    </a:cubicBezTo>
                    <a:cubicBezTo>
                      <a:pt x="157981" y="896781"/>
                      <a:pt x="129697" y="897639"/>
                      <a:pt x="109695" y="896029"/>
                    </a:cubicBezTo>
                    <a:cubicBezTo>
                      <a:pt x="105823" y="895600"/>
                      <a:pt x="102275" y="898391"/>
                      <a:pt x="101844" y="902363"/>
                    </a:cubicBezTo>
                    <a:cubicBezTo>
                      <a:pt x="101414" y="906227"/>
                      <a:pt x="104318" y="909770"/>
                      <a:pt x="108189" y="910199"/>
                    </a:cubicBezTo>
                    <a:cubicBezTo>
                      <a:pt x="130450" y="913098"/>
                      <a:pt x="163143" y="913849"/>
                      <a:pt x="198954" y="912883"/>
                    </a:cubicBezTo>
                    <a:cubicBezTo>
                      <a:pt x="218419" y="912346"/>
                      <a:pt x="238744" y="911380"/>
                      <a:pt x="258855" y="909984"/>
                    </a:cubicBezTo>
                    <a:cubicBezTo>
                      <a:pt x="282299" y="908374"/>
                      <a:pt x="305205" y="906227"/>
                      <a:pt x="325853" y="904188"/>
                    </a:cubicBezTo>
                    <a:cubicBezTo>
                      <a:pt x="354244" y="901611"/>
                      <a:pt x="378118" y="899035"/>
                      <a:pt x="392529" y="898176"/>
                    </a:cubicBezTo>
                    <a:cubicBezTo>
                      <a:pt x="396400" y="897961"/>
                      <a:pt x="400379" y="897210"/>
                      <a:pt x="402638" y="897103"/>
                    </a:cubicBezTo>
                    <a:lnTo>
                      <a:pt x="402960" y="897425"/>
                    </a:lnTo>
                    <a:lnTo>
                      <a:pt x="402745" y="897103"/>
                    </a:lnTo>
                    <a:cubicBezTo>
                      <a:pt x="403820" y="897103"/>
                      <a:pt x="404466" y="897317"/>
                      <a:pt x="404358" y="897961"/>
                    </a:cubicBezTo>
                    <a:cubicBezTo>
                      <a:pt x="404358" y="898069"/>
                      <a:pt x="404358" y="898176"/>
                      <a:pt x="404358" y="898176"/>
                    </a:cubicBezTo>
                    <a:cubicBezTo>
                      <a:pt x="405433" y="898605"/>
                      <a:pt x="406617" y="898820"/>
                      <a:pt x="407907" y="898713"/>
                    </a:cubicBezTo>
                    <a:cubicBezTo>
                      <a:pt x="407907" y="898713"/>
                      <a:pt x="407907" y="898605"/>
                      <a:pt x="407907" y="898605"/>
                    </a:cubicBezTo>
                    <a:cubicBezTo>
                      <a:pt x="408015" y="898713"/>
                      <a:pt x="408122" y="898713"/>
                      <a:pt x="408337" y="898820"/>
                    </a:cubicBezTo>
                    <a:cubicBezTo>
                      <a:pt x="460925" y="922437"/>
                      <a:pt x="513298" y="945732"/>
                      <a:pt x="565563" y="968919"/>
                    </a:cubicBezTo>
                    <a:cubicBezTo>
                      <a:pt x="542226" y="975360"/>
                      <a:pt x="502328" y="985773"/>
                      <a:pt x="453612" y="995542"/>
                    </a:cubicBezTo>
                    <a:cubicBezTo>
                      <a:pt x="425114" y="1001338"/>
                      <a:pt x="394249" y="1006706"/>
                      <a:pt x="363385" y="1010785"/>
                    </a:cubicBezTo>
                    <a:cubicBezTo>
                      <a:pt x="337790" y="1014220"/>
                      <a:pt x="312088" y="1016797"/>
                      <a:pt x="287676" y="1017441"/>
                    </a:cubicBezTo>
                    <a:cubicBezTo>
                      <a:pt x="260683" y="1018085"/>
                      <a:pt x="235195" y="1016797"/>
                      <a:pt x="213042" y="1011859"/>
                    </a:cubicBezTo>
                    <a:cubicBezTo>
                      <a:pt x="209171" y="1011000"/>
                      <a:pt x="205299" y="1013361"/>
                      <a:pt x="204439" y="1017119"/>
                    </a:cubicBezTo>
                    <a:cubicBezTo>
                      <a:pt x="203471" y="1020983"/>
                      <a:pt x="205837" y="1024848"/>
                      <a:pt x="209708" y="1025707"/>
                    </a:cubicBezTo>
                    <a:cubicBezTo>
                      <a:pt x="236916" y="1032792"/>
                      <a:pt x="269286" y="1035260"/>
                      <a:pt x="303592" y="1034402"/>
                    </a:cubicBezTo>
                    <a:cubicBezTo>
                      <a:pt x="324025" y="1033865"/>
                      <a:pt x="344996" y="1032362"/>
                      <a:pt x="365858" y="1029786"/>
                    </a:cubicBezTo>
                    <a:close/>
                    <a:moveTo>
                      <a:pt x="1127359" y="147271"/>
                    </a:moveTo>
                    <a:lnTo>
                      <a:pt x="1127359" y="147271"/>
                    </a:lnTo>
                    <a:lnTo>
                      <a:pt x="1127144" y="147378"/>
                    </a:lnTo>
                    <a:lnTo>
                      <a:pt x="1127359" y="147271"/>
                    </a:lnTo>
                    <a:lnTo>
                      <a:pt x="1127359" y="147271"/>
                    </a:lnTo>
                    <a:lnTo>
                      <a:pt x="1127251" y="147593"/>
                    </a:lnTo>
                    <a:lnTo>
                      <a:pt x="1127144" y="147593"/>
                    </a:lnTo>
                    <a:lnTo>
                      <a:pt x="1127144" y="147700"/>
                    </a:lnTo>
                    <a:lnTo>
                      <a:pt x="1127251" y="147700"/>
                    </a:lnTo>
                    <a:cubicBezTo>
                      <a:pt x="1126499" y="150813"/>
                      <a:pt x="1128112" y="154034"/>
                      <a:pt x="1131123" y="155429"/>
                    </a:cubicBezTo>
                    <a:cubicBezTo>
                      <a:pt x="1134564" y="156932"/>
                      <a:pt x="1138651" y="155429"/>
                      <a:pt x="1140156" y="151994"/>
                    </a:cubicBezTo>
                    <a:cubicBezTo>
                      <a:pt x="1144458" y="153068"/>
                      <a:pt x="1138221" y="151887"/>
                      <a:pt x="1142307" y="152638"/>
                    </a:cubicBezTo>
                    <a:cubicBezTo>
                      <a:pt x="1143060" y="152853"/>
                      <a:pt x="1142415" y="152853"/>
                      <a:pt x="1143060" y="152423"/>
                    </a:cubicBezTo>
                    <a:cubicBezTo>
                      <a:pt x="1143167" y="152316"/>
                      <a:pt x="1143275" y="152102"/>
                      <a:pt x="1143167" y="151994"/>
                    </a:cubicBezTo>
                    <a:cubicBezTo>
                      <a:pt x="1142738" y="151028"/>
                      <a:pt x="1143920" y="151565"/>
                      <a:pt x="1142952" y="151028"/>
                    </a:cubicBezTo>
                    <a:cubicBezTo>
                      <a:pt x="1141339" y="150062"/>
                      <a:pt x="1144351" y="150706"/>
                      <a:pt x="1142522" y="150062"/>
                    </a:cubicBezTo>
                    <a:cubicBezTo>
                      <a:pt x="1141447" y="149525"/>
                      <a:pt x="1143383" y="149847"/>
                      <a:pt x="1142307" y="149525"/>
                    </a:cubicBezTo>
                    <a:cubicBezTo>
                      <a:pt x="1139619" y="148666"/>
                      <a:pt x="1144351" y="149096"/>
                      <a:pt x="1141447" y="148452"/>
                    </a:cubicBezTo>
                    <a:cubicBezTo>
                      <a:pt x="1141662" y="144587"/>
                      <a:pt x="1138651" y="141152"/>
                      <a:pt x="1134672" y="140937"/>
                    </a:cubicBezTo>
                    <a:cubicBezTo>
                      <a:pt x="1131230" y="140722"/>
                      <a:pt x="1128327" y="142977"/>
                      <a:pt x="1127359" y="146197"/>
                    </a:cubicBezTo>
                    <a:lnTo>
                      <a:pt x="1127682" y="146412"/>
                    </a:lnTo>
                    <a:cubicBezTo>
                      <a:pt x="1127574" y="146734"/>
                      <a:pt x="1127466" y="146949"/>
                      <a:pt x="1127359" y="147271"/>
                    </a:cubicBezTo>
                    <a:close/>
                    <a:moveTo>
                      <a:pt x="1126821" y="147378"/>
                    </a:moveTo>
                    <a:cubicBezTo>
                      <a:pt x="1126284" y="147486"/>
                      <a:pt x="1126821" y="147486"/>
                      <a:pt x="1127144" y="147593"/>
                    </a:cubicBezTo>
                    <a:lnTo>
                      <a:pt x="1127144" y="147378"/>
                    </a:lnTo>
                    <a:cubicBezTo>
                      <a:pt x="1127144" y="147378"/>
                      <a:pt x="1127036" y="147378"/>
                      <a:pt x="1126821" y="147378"/>
                    </a:cubicBezTo>
                    <a:close/>
                    <a:moveTo>
                      <a:pt x="1125746" y="146305"/>
                    </a:moveTo>
                    <a:cubicBezTo>
                      <a:pt x="1124671" y="146305"/>
                      <a:pt x="1127251" y="146734"/>
                      <a:pt x="1126176" y="146734"/>
                    </a:cubicBezTo>
                    <a:cubicBezTo>
                      <a:pt x="1124778" y="146734"/>
                      <a:pt x="1126714" y="147056"/>
                      <a:pt x="1127251" y="147271"/>
                    </a:cubicBezTo>
                    <a:cubicBezTo>
                      <a:pt x="1127251" y="146841"/>
                      <a:pt x="1127359" y="146519"/>
                      <a:pt x="1127359" y="146197"/>
                    </a:cubicBezTo>
                    <a:cubicBezTo>
                      <a:pt x="1126606" y="145553"/>
                      <a:pt x="1126284" y="145016"/>
                      <a:pt x="1126176" y="144480"/>
                    </a:cubicBezTo>
                    <a:lnTo>
                      <a:pt x="1125853" y="144909"/>
                    </a:lnTo>
                    <a:cubicBezTo>
                      <a:pt x="1125423" y="145339"/>
                      <a:pt x="1125423" y="144372"/>
                      <a:pt x="1125316" y="144909"/>
                    </a:cubicBezTo>
                    <a:cubicBezTo>
                      <a:pt x="1124993" y="145768"/>
                      <a:pt x="1126391" y="145875"/>
                      <a:pt x="1125531" y="145983"/>
                    </a:cubicBezTo>
                    <a:cubicBezTo>
                      <a:pt x="1124778" y="145983"/>
                      <a:pt x="1126499" y="146305"/>
                      <a:pt x="1125746" y="146305"/>
                    </a:cubicBezTo>
                    <a:close/>
                    <a:moveTo>
                      <a:pt x="1104345" y="855881"/>
                    </a:moveTo>
                    <a:cubicBezTo>
                      <a:pt x="1093591" y="862536"/>
                      <a:pt x="1082729" y="868977"/>
                      <a:pt x="1071653" y="875096"/>
                    </a:cubicBezTo>
                    <a:cubicBezTo>
                      <a:pt x="1060576" y="881108"/>
                      <a:pt x="1049499" y="887012"/>
                      <a:pt x="1038207" y="892701"/>
                    </a:cubicBezTo>
                    <a:cubicBezTo>
                      <a:pt x="1035626" y="893990"/>
                      <a:pt x="1016806" y="899464"/>
                      <a:pt x="1008633" y="900860"/>
                    </a:cubicBezTo>
                    <a:cubicBezTo>
                      <a:pt x="1007665" y="911810"/>
                      <a:pt x="1006375" y="922867"/>
                      <a:pt x="1005515" y="933816"/>
                    </a:cubicBezTo>
                    <a:lnTo>
                      <a:pt x="999922" y="1014006"/>
                    </a:lnTo>
                    <a:lnTo>
                      <a:pt x="997234" y="1041057"/>
                    </a:lnTo>
                    <a:cubicBezTo>
                      <a:pt x="997019" y="1042883"/>
                      <a:pt x="996158" y="1045351"/>
                      <a:pt x="995191" y="1047820"/>
                    </a:cubicBezTo>
                    <a:cubicBezTo>
                      <a:pt x="994761" y="1048572"/>
                      <a:pt x="994115" y="1049646"/>
                      <a:pt x="993577" y="1050612"/>
                    </a:cubicBezTo>
                    <a:cubicBezTo>
                      <a:pt x="994115" y="1051470"/>
                      <a:pt x="994438" y="1052436"/>
                      <a:pt x="994545" y="1053403"/>
                    </a:cubicBezTo>
                    <a:cubicBezTo>
                      <a:pt x="995083" y="1057160"/>
                      <a:pt x="992394" y="1060595"/>
                      <a:pt x="988630" y="1061024"/>
                    </a:cubicBezTo>
                    <a:cubicBezTo>
                      <a:pt x="984437" y="1061669"/>
                      <a:pt x="982071" y="1059843"/>
                      <a:pt x="980673" y="1057804"/>
                    </a:cubicBezTo>
                    <a:cubicBezTo>
                      <a:pt x="979490" y="1056086"/>
                      <a:pt x="978737" y="1052973"/>
                      <a:pt x="979812" y="1049109"/>
                    </a:cubicBezTo>
                    <a:cubicBezTo>
                      <a:pt x="980673" y="1046317"/>
                      <a:pt x="983146" y="1042131"/>
                      <a:pt x="983361" y="1039555"/>
                    </a:cubicBezTo>
                    <a:lnTo>
                      <a:pt x="985727" y="1013040"/>
                    </a:lnTo>
                    <a:lnTo>
                      <a:pt x="990136" y="932635"/>
                    </a:lnTo>
                    <a:cubicBezTo>
                      <a:pt x="990351" y="929414"/>
                      <a:pt x="990674" y="926194"/>
                      <a:pt x="990889" y="923081"/>
                    </a:cubicBezTo>
                    <a:cubicBezTo>
                      <a:pt x="989599" y="923618"/>
                      <a:pt x="988200" y="924154"/>
                      <a:pt x="986157" y="923296"/>
                    </a:cubicBezTo>
                    <a:cubicBezTo>
                      <a:pt x="985619" y="923081"/>
                      <a:pt x="984544" y="922544"/>
                      <a:pt x="983253" y="921256"/>
                    </a:cubicBezTo>
                    <a:cubicBezTo>
                      <a:pt x="982071" y="919968"/>
                      <a:pt x="978307" y="914708"/>
                      <a:pt x="976478" y="912883"/>
                    </a:cubicBezTo>
                    <a:lnTo>
                      <a:pt x="957551" y="894741"/>
                    </a:lnTo>
                    <a:cubicBezTo>
                      <a:pt x="944538" y="883469"/>
                      <a:pt x="931634" y="872305"/>
                      <a:pt x="918944" y="860711"/>
                    </a:cubicBezTo>
                    <a:cubicBezTo>
                      <a:pt x="910448" y="852875"/>
                      <a:pt x="902060" y="844931"/>
                      <a:pt x="893886" y="836773"/>
                    </a:cubicBezTo>
                    <a:cubicBezTo>
                      <a:pt x="877540" y="819919"/>
                      <a:pt x="860656" y="801240"/>
                      <a:pt x="845170" y="780951"/>
                    </a:cubicBezTo>
                    <a:cubicBezTo>
                      <a:pt x="835169" y="767962"/>
                      <a:pt x="825705" y="754329"/>
                      <a:pt x="816995" y="740159"/>
                    </a:cubicBezTo>
                    <a:cubicBezTo>
                      <a:pt x="794518" y="703875"/>
                      <a:pt x="776882" y="664799"/>
                      <a:pt x="768386" y="626262"/>
                    </a:cubicBezTo>
                    <a:cubicBezTo>
                      <a:pt x="767418" y="622397"/>
                      <a:pt x="769784" y="618532"/>
                      <a:pt x="773655" y="617673"/>
                    </a:cubicBezTo>
                    <a:cubicBezTo>
                      <a:pt x="777527" y="616707"/>
                      <a:pt x="781291" y="619069"/>
                      <a:pt x="782259" y="622933"/>
                    </a:cubicBezTo>
                    <a:cubicBezTo>
                      <a:pt x="789894" y="652347"/>
                      <a:pt x="803444" y="681761"/>
                      <a:pt x="820113" y="709886"/>
                    </a:cubicBezTo>
                    <a:cubicBezTo>
                      <a:pt x="832158" y="730497"/>
                      <a:pt x="846031" y="750357"/>
                      <a:pt x="860549" y="769250"/>
                    </a:cubicBezTo>
                    <a:cubicBezTo>
                      <a:pt x="875605" y="789002"/>
                      <a:pt x="891306" y="807681"/>
                      <a:pt x="907007" y="824213"/>
                    </a:cubicBezTo>
                    <a:cubicBezTo>
                      <a:pt x="914749" y="832478"/>
                      <a:pt x="922708" y="840422"/>
                      <a:pt x="930666" y="848259"/>
                    </a:cubicBezTo>
                    <a:cubicBezTo>
                      <a:pt x="942925" y="860175"/>
                      <a:pt x="955400" y="871768"/>
                      <a:pt x="967767" y="883469"/>
                    </a:cubicBezTo>
                    <a:cubicBezTo>
                      <a:pt x="970456" y="886046"/>
                      <a:pt x="973037" y="888622"/>
                      <a:pt x="975618" y="891306"/>
                    </a:cubicBezTo>
                    <a:cubicBezTo>
                      <a:pt x="979382" y="895171"/>
                      <a:pt x="982931" y="899142"/>
                      <a:pt x="986695" y="903114"/>
                    </a:cubicBezTo>
                    <a:cubicBezTo>
                      <a:pt x="987770" y="904295"/>
                      <a:pt x="989491" y="907623"/>
                      <a:pt x="990997" y="909877"/>
                    </a:cubicBezTo>
                    <a:cubicBezTo>
                      <a:pt x="991319" y="910092"/>
                      <a:pt x="991642" y="910307"/>
                      <a:pt x="991964" y="910521"/>
                    </a:cubicBezTo>
                    <a:cubicBezTo>
                      <a:pt x="993792" y="886261"/>
                      <a:pt x="995728" y="862107"/>
                      <a:pt x="997987" y="837846"/>
                    </a:cubicBezTo>
                    <a:cubicBezTo>
                      <a:pt x="999277" y="823998"/>
                      <a:pt x="1000783" y="810150"/>
                      <a:pt x="1002181" y="796302"/>
                    </a:cubicBezTo>
                    <a:cubicBezTo>
                      <a:pt x="996481" y="790935"/>
                      <a:pt x="984114" y="782991"/>
                      <a:pt x="981748" y="780736"/>
                    </a:cubicBezTo>
                    <a:cubicBezTo>
                      <a:pt x="970886" y="770324"/>
                      <a:pt x="960562" y="759267"/>
                      <a:pt x="950776" y="747780"/>
                    </a:cubicBezTo>
                    <a:cubicBezTo>
                      <a:pt x="940882" y="736187"/>
                      <a:pt x="931741" y="724164"/>
                      <a:pt x="923138" y="711819"/>
                    </a:cubicBezTo>
                    <a:cubicBezTo>
                      <a:pt x="913244" y="697326"/>
                      <a:pt x="904103" y="682298"/>
                      <a:pt x="895930" y="666732"/>
                    </a:cubicBezTo>
                    <a:cubicBezTo>
                      <a:pt x="887864" y="651274"/>
                      <a:pt x="880552" y="635386"/>
                      <a:pt x="873992" y="619176"/>
                    </a:cubicBezTo>
                    <a:cubicBezTo>
                      <a:pt x="866141" y="599853"/>
                      <a:pt x="859258" y="580101"/>
                      <a:pt x="853021" y="560242"/>
                    </a:cubicBezTo>
                    <a:cubicBezTo>
                      <a:pt x="843557" y="530292"/>
                      <a:pt x="835492" y="500127"/>
                      <a:pt x="827641" y="470498"/>
                    </a:cubicBezTo>
                    <a:cubicBezTo>
                      <a:pt x="826566" y="466741"/>
                      <a:pt x="828716" y="462769"/>
                      <a:pt x="832480" y="461696"/>
                    </a:cubicBezTo>
                    <a:cubicBezTo>
                      <a:pt x="836244" y="460622"/>
                      <a:pt x="840224" y="462877"/>
                      <a:pt x="841299" y="466634"/>
                    </a:cubicBezTo>
                    <a:cubicBezTo>
                      <a:pt x="850332" y="495618"/>
                      <a:pt x="859581" y="525246"/>
                      <a:pt x="869797" y="554660"/>
                    </a:cubicBezTo>
                    <a:cubicBezTo>
                      <a:pt x="876572" y="573875"/>
                      <a:pt x="883885" y="593090"/>
                      <a:pt x="891736" y="611876"/>
                    </a:cubicBezTo>
                    <a:cubicBezTo>
                      <a:pt x="898296" y="627550"/>
                      <a:pt x="905286" y="643008"/>
                      <a:pt x="912921" y="658037"/>
                    </a:cubicBezTo>
                    <a:cubicBezTo>
                      <a:pt x="920557" y="673066"/>
                      <a:pt x="928837" y="687772"/>
                      <a:pt x="937979" y="701835"/>
                    </a:cubicBezTo>
                    <a:cubicBezTo>
                      <a:pt x="945937" y="713965"/>
                      <a:pt x="954433" y="725881"/>
                      <a:pt x="963574" y="737260"/>
                    </a:cubicBezTo>
                    <a:cubicBezTo>
                      <a:pt x="972607" y="748746"/>
                      <a:pt x="982178" y="759803"/>
                      <a:pt x="992287" y="770216"/>
                    </a:cubicBezTo>
                    <a:cubicBezTo>
                      <a:pt x="993685" y="771612"/>
                      <a:pt x="998740" y="775476"/>
                      <a:pt x="1003902" y="779448"/>
                    </a:cubicBezTo>
                    <a:cubicBezTo>
                      <a:pt x="1006698" y="751645"/>
                      <a:pt x="1009493" y="723842"/>
                      <a:pt x="1012290" y="696038"/>
                    </a:cubicBezTo>
                    <a:cubicBezTo>
                      <a:pt x="1016806" y="652455"/>
                      <a:pt x="1020463" y="608871"/>
                      <a:pt x="1024227" y="565180"/>
                    </a:cubicBezTo>
                    <a:cubicBezTo>
                      <a:pt x="1022829" y="564106"/>
                      <a:pt x="1021323" y="562926"/>
                      <a:pt x="1020140" y="561852"/>
                    </a:cubicBezTo>
                    <a:cubicBezTo>
                      <a:pt x="1018419" y="560349"/>
                      <a:pt x="1017129" y="558739"/>
                      <a:pt x="1016054" y="556914"/>
                    </a:cubicBezTo>
                    <a:cubicBezTo>
                      <a:pt x="1008311" y="544032"/>
                      <a:pt x="1000460" y="531365"/>
                      <a:pt x="992825" y="518376"/>
                    </a:cubicBezTo>
                    <a:cubicBezTo>
                      <a:pt x="987770" y="509680"/>
                      <a:pt x="982716" y="500985"/>
                      <a:pt x="977984" y="492075"/>
                    </a:cubicBezTo>
                    <a:cubicBezTo>
                      <a:pt x="967445" y="472216"/>
                      <a:pt x="957659" y="452356"/>
                      <a:pt x="949055" y="432067"/>
                    </a:cubicBezTo>
                    <a:cubicBezTo>
                      <a:pt x="943248" y="418327"/>
                      <a:pt x="938086" y="404479"/>
                      <a:pt x="933354" y="390416"/>
                    </a:cubicBezTo>
                    <a:cubicBezTo>
                      <a:pt x="921525" y="355635"/>
                      <a:pt x="912706" y="319888"/>
                      <a:pt x="906146" y="282852"/>
                    </a:cubicBezTo>
                    <a:cubicBezTo>
                      <a:pt x="905394" y="279095"/>
                      <a:pt x="907867" y="275338"/>
                      <a:pt x="911738" y="274479"/>
                    </a:cubicBezTo>
                    <a:cubicBezTo>
                      <a:pt x="915610" y="273728"/>
                      <a:pt x="919374" y="276304"/>
                      <a:pt x="920127" y="280169"/>
                    </a:cubicBezTo>
                    <a:cubicBezTo>
                      <a:pt x="928085" y="316023"/>
                      <a:pt x="938624" y="350482"/>
                      <a:pt x="950991" y="384190"/>
                    </a:cubicBezTo>
                    <a:cubicBezTo>
                      <a:pt x="956046" y="397716"/>
                      <a:pt x="961315" y="411241"/>
                      <a:pt x="966907" y="424553"/>
                    </a:cubicBezTo>
                    <a:cubicBezTo>
                      <a:pt x="975188" y="444520"/>
                      <a:pt x="983899" y="464379"/>
                      <a:pt x="993792" y="483917"/>
                    </a:cubicBezTo>
                    <a:cubicBezTo>
                      <a:pt x="998094" y="492827"/>
                      <a:pt x="1002718" y="501522"/>
                      <a:pt x="1007450" y="510217"/>
                    </a:cubicBezTo>
                    <a:cubicBezTo>
                      <a:pt x="1013580" y="521704"/>
                      <a:pt x="1019925" y="533190"/>
                      <a:pt x="1026163" y="544676"/>
                    </a:cubicBezTo>
                    <a:cubicBezTo>
                      <a:pt x="1027345" y="530721"/>
                      <a:pt x="1028743" y="516873"/>
                      <a:pt x="1029927" y="502917"/>
                    </a:cubicBezTo>
                    <a:cubicBezTo>
                      <a:pt x="1033153" y="465238"/>
                      <a:pt x="1037132" y="427666"/>
                      <a:pt x="1040466" y="389987"/>
                    </a:cubicBezTo>
                    <a:cubicBezTo>
                      <a:pt x="1040250" y="389128"/>
                      <a:pt x="1038853" y="389021"/>
                      <a:pt x="1038960" y="388161"/>
                    </a:cubicBezTo>
                    <a:cubicBezTo>
                      <a:pt x="1039390" y="382794"/>
                      <a:pt x="1037669" y="376353"/>
                      <a:pt x="1035411" y="369483"/>
                    </a:cubicBezTo>
                    <a:cubicBezTo>
                      <a:pt x="1029927" y="352737"/>
                      <a:pt x="1019925" y="333951"/>
                      <a:pt x="1015839" y="322249"/>
                    </a:cubicBezTo>
                    <a:cubicBezTo>
                      <a:pt x="1011107" y="308079"/>
                      <a:pt x="1006375" y="293802"/>
                      <a:pt x="1002396" y="279417"/>
                    </a:cubicBezTo>
                    <a:cubicBezTo>
                      <a:pt x="999707" y="269863"/>
                      <a:pt x="997341" y="260095"/>
                      <a:pt x="995191" y="250433"/>
                    </a:cubicBezTo>
                    <a:cubicBezTo>
                      <a:pt x="989706" y="225958"/>
                      <a:pt x="985727" y="201375"/>
                      <a:pt x="982824" y="176577"/>
                    </a:cubicBezTo>
                    <a:cubicBezTo>
                      <a:pt x="982286" y="172712"/>
                      <a:pt x="984974" y="169062"/>
                      <a:pt x="988846" y="168526"/>
                    </a:cubicBezTo>
                    <a:cubicBezTo>
                      <a:pt x="992717" y="167882"/>
                      <a:pt x="996374" y="170566"/>
                      <a:pt x="996911" y="174537"/>
                    </a:cubicBezTo>
                    <a:cubicBezTo>
                      <a:pt x="1000353" y="193753"/>
                      <a:pt x="1004869" y="212753"/>
                      <a:pt x="1009601" y="231754"/>
                    </a:cubicBezTo>
                    <a:cubicBezTo>
                      <a:pt x="1013257" y="246032"/>
                      <a:pt x="1017129" y="260202"/>
                      <a:pt x="1021108" y="274265"/>
                    </a:cubicBezTo>
                    <a:cubicBezTo>
                      <a:pt x="1024980" y="288542"/>
                      <a:pt x="1028743" y="302712"/>
                      <a:pt x="1033045" y="316775"/>
                    </a:cubicBezTo>
                    <a:cubicBezTo>
                      <a:pt x="1035304" y="324933"/>
                      <a:pt x="1039928" y="336634"/>
                      <a:pt x="1044230" y="348550"/>
                    </a:cubicBezTo>
                    <a:cubicBezTo>
                      <a:pt x="1048423" y="303248"/>
                      <a:pt x="1051972" y="257948"/>
                      <a:pt x="1056919" y="212753"/>
                    </a:cubicBezTo>
                    <a:cubicBezTo>
                      <a:pt x="1064340" y="143728"/>
                      <a:pt x="1073050" y="74917"/>
                      <a:pt x="1083805" y="6107"/>
                    </a:cubicBezTo>
                    <a:cubicBezTo>
                      <a:pt x="1084450" y="2135"/>
                      <a:pt x="1088107" y="-549"/>
                      <a:pt x="1091978" y="95"/>
                    </a:cubicBezTo>
                    <a:cubicBezTo>
                      <a:pt x="1095849" y="632"/>
                      <a:pt x="1098538" y="4282"/>
                      <a:pt x="1098000" y="8147"/>
                    </a:cubicBezTo>
                    <a:cubicBezTo>
                      <a:pt x="1088214" y="76850"/>
                      <a:pt x="1080686" y="145660"/>
                      <a:pt x="1074019" y="214471"/>
                    </a:cubicBezTo>
                    <a:cubicBezTo>
                      <a:pt x="1069717" y="258914"/>
                      <a:pt x="1066275" y="303463"/>
                      <a:pt x="1062619" y="348013"/>
                    </a:cubicBezTo>
                    <a:cubicBezTo>
                      <a:pt x="1063695" y="344471"/>
                      <a:pt x="1064877" y="340713"/>
                      <a:pt x="1065523" y="338566"/>
                    </a:cubicBezTo>
                    <a:cubicBezTo>
                      <a:pt x="1067244" y="332984"/>
                      <a:pt x="1069179" y="327509"/>
                      <a:pt x="1071222" y="322035"/>
                    </a:cubicBezTo>
                    <a:cubicBezTo>
                      <a:pt x="1074234" y="314091"/>
                      <a:pt x="1077352" y="306147"/>
                      <a:pt x="1080256" y="298203"/>
                    </a:cubicBezTo>
                    <a:cubicBezTo>
                      <a:pt x="1084773" y="286395"/>
                      <a:pt x="1088859" y="274479"/>
                      <a:pt x="1093161" y="262778"/>
                    </a:cubicBezTo>
                    <a:cubicBezTo>
                      <a:pt x="1097462" y="250970"/>
                      <a:pt x="1101872" y="239269"/>
                      <a:pt x="1105958" y="227460"/>
                    </a:cubicBezTo>
                    <a:cubicBezTo>
                      <a:pt x="1111443" y="211680"/>
                      <a:pt x="1116712" y="195900"/>
                      <a:pt x="1121229" y="179690"/>
                    </a:cubicBezTo>
                    <a:cubicBezTo>
                      <a:pt x="1122197" y="175933"/>
                      <a:pt x="1126068" y="173571"/>
                      <a:pt x="1129832" y="174537"/>
                    </a:cubicBezTo>
                    <a:cubicBezTo>
                      <a:pt x="1133704" y="175396"/>
                      <a:pt x="1136070" y="179261"/>
                      <a:pt x="1135102" y="183125"/>
                    </a:cubicBezTo>
                    <a:cubicBezTo>
                      <a:pt x="1130693" y="204166"/>
                      <a:pt x="1125638" y="224776"/>
                      <a:pt x="1119401" y="245065"/>
                    </a:cubicBezTo>
                    <a:cubicBezTo>
                      <a:pt x="1116282" y="255264"/>
                      <a:pt x="1112841" y="265355"/>
                      <a:pt x="1109185" y="275338"/>
                    </a:cubicBezTo>
                    <a:cubicBezTo>
                      <a:pt x="1105421" y="285214"/>
                      <a:pt x="1101334" y="294983"/>
                      <a:pt x="1097247" y="304859"/>
                    </a:cubicBezTo>
                    <a:lnTo>
                      <a:pt x="1080256" y="343719"/>
                    </a:lnTo>
                    <a:cubicBezTo>
                      <a:pt x="1078428" y="348228"/>
                      <a:pt x="1074341" y="358641"/>
                      <a:pt x="1072513" y="363579"/>
                    </a:cubicBezTo>
                    <a:cubicBezTo>
                      <a:pt x="1072406" y="364330"/>
                      <a:pt x="1072298" y="365081"/>
                      <a:pt x="1071975" y="365833"/>
                    </a:cubicBezTo>
                    <a:cubicBezTo>
                      <a:pt x="1068857" y="373562"/>
                      <a:pt x="1061544" y="370234"/>
                      <a:pt x="1060683" y="369698"/>
                    </a:cubicBezTo>
                    <a:cubicBezTo>
                      <a:pt x="1057027" y="414677"/>
                      <a:pt x="1052940" y="459549"/>
                      <a:pt x="1049176" y="504528"/>
                    </a:cubicBezTo>
                    <a:cubicBezTo>
                      <a:pt x="1048316" y="515263"/>
                      <a:pt x="1047026" y="525997"/>
                      <a:pt x="1046058" y="536733"/>
                    </a:cubicBezTo>
                    <a:lnTo>
                      <a:pt x="1051865" y="528789"/>
                    </a:lnTo>
                    <a:cubicBezTo>
                      <a:pt x="1058102" y="520093"/>
                      <a:pt x="1064124" y="511291"/>
                      <a:pt x="1070039" y="502488"/>
                    </a:cubicBezTo>
                    <a:cubicBezTo>
                      <a:pt x="1076062" y="493686"/>
                      <a:pt x="1081869" y="484883"/>
                      <a:pt x="1087676" y="475866"/>
                    </a:cubicBezTo>
                    <a:cubicBezTo>
                      <a:pt x="1098753" y="458797"/>
                      <a:pt x="1109830" y="441407"/>
                      <a:pt x="1121014" y="424016"/>
                    </a:cubicBezTo>
                    <a:cubicBezTo>
                      <a:pt x="1132091" y="406733"/>
                      <a:pt x="1143275" y="389557"/>
                      <a:pt x="1154029" y="372059"/>
                    </a:cubicBezTo>
                    <a:cubicBezTo>
                      <a:pt x="1168332" y="348657"/>
                      <a:pt x="1182097" y="325041"/>
                      <a:pt x="1194142" y="300780"/>
                    </a:cubicBezTo>
                    <a:cubicBezTo>
                      <a:pt x="1195863" y="297237"/>
                      <a:pt x="1200057" y="295734"/>
                      <a:pt x="1203606" y="297452"/>
                    </a:cubicBezTo>
                    <a:cubicBezTo>
                      <a:pt x="1207262" y="299062"/>
                      <a:pt x="1208768" y="303356"/>
                      <a:pt x="1207047" y="306898"/>
                    </a:cubicBezTo>
                    <a:cubicBezTo>
                      <a:pt x="1193067" y="338244"/>
                      <a:pt x="1176828" y="369161"/>
                      <a:pt x="1159084" y="399111"/>
                    </a:cubicBezTo>
                    <a:cubicBezTo>
                      <a:pt x="1152093" y="411027"/>
                      <a:pt x="1144781" y="422835"/>
                      <a:pt x="1137361" y="434429"/>
                    </a:cubicBezTo>
                    <a:cubicBezTo>
                      <a:pt x="1125961" y="451927"/>
                      <a:pt x="1114131" y="468995"/>
                      <a:pt x="1102624" y="485849"/>
                    </a:cubicBezTo>
                    <a:cubicBezTo>
                      <a:pt x="1096387" y="494759"/>
                      <a:pt x="1090150" y="503454"/>
                      <a:pt x="1083805" y="512150"/>
                    </a:cubicBezTo>
                    <a:cubicBezTo>
                      <a:pt x="1077352" y="520845"/>
                      <a:pt x="1070900" y="529433"/>
                      <a:pt x="1064232" y="537913"/>
                    </a:cubicBezTo>
                    <a:lnTo>
                      <a:pt x="1049607" y="555948"/>
                    </a:lnTo>
                    <a:cubicBezTo>
                      <a:pt x="1048531" y="557129"/>
                      <a:pt x="1045735" y="559168"/>
                      <a:pt x="1043692" y="560886"/>
                    </a:cubicBezTo>
                    <a:cubicBezTo>
                      <a:pt x="1039497" y="606616"/>
                      <a:pt x="1035411" y="652240"/>
                      <a:pt x="1030357" y="697970"/>
                    </a:cubicBezTo>
                    <a:cubicBezTo>
                      <a:pt x="1027453" y="724271"/>
                      <a:pt x="1024549" y="750357"/>
                      <a:pt x="1021538" y="776657"/>
                    </a:cubicBezTo>
                    <a:lnTo>
                      <a:pt x="1039175" y="755188"/>
                    </a:lnTo>
                    <a:lnTo>
                      <a:pt x="1092731" y="689275"/>
                    </a:lnTo>
                    <a:cubicBezTo>
                      <a:pt x="1108754" y="669309"/>
                      <a:pt x="1128004" y="647195"/>
                      <a:pt x="1147900" y="624114"/>
                    </a:cubicBezTo>
                    <a:cubicBezTo>
                      <a:pt x="1166074" y="603181"/>
                      <a:pt x="1184679" y="581390"/>
                      <a:pt x="1201347" y="558954"/>
                    </a:cubicBezTo>
                    <a:cubicBezTo>
                      <a:pt x="1224792" y="527500"/>
                      <a:pt x="1244579" y="494974"/>
                      <a:pt x="1253290" y="462340"/>
                    </a:cubicBezTo>
                    <a:cubicBezTo>
                      <a:pt x="1254258" y="458475"/>
                      <a:pt x="1258129" y="456114"/>
                      <a:pt x="1262001" y="457080"/>
                    </a:cubicBezTo>
                    <a:cubicBezTo>
                      <a:pt x="1265765" y="458046"/>
                      <a:pt x="1268131" y="461910"/>
                      <a:pt x="1267163" y="465775"/>
                    </a:cubicBezTo>
                    <a:cubicBezTo>
                      <a:pt x="1259097" y="500556"/>
                      <a:pt x="1239847" y="535766"/>
                      <a:pt x="1215973" y="569581"/>
                    </a:cubicBezTo>
                    <a:cubicBezTo>
                      <a:pt x="1199519" y="592769"/>
                      <a:pt x="1181022" y="615419"/>
                      <a:pt x="1162525" y="636782"/>
                    </a:cubicBezTo>
                    <a:cubicBezTo>
                      <a:pt x="1142738" y="659647"/>
                      <a:pt x="1122842" y="680902"/>
                      <a:pt x="1106603" y="700547"/>
                    </a:cubicBezTo>
                    <a:cubicBezTo>
                      <a:pt x="1099291" y="709242"/>
                      <a:pt x="1091871" y="717937"/>
                      <a:pt x="1084450" y="726525"/>
                    </a:cubicBezTo>
                    <a:cubicBezTo>
                      <a:pt x="1073373" y="739407"/>
                      <a:pt x="1062081" y="752182"/>
                      <a:pt x="1050897" y="764956"/>
                    </a:cubicBezTo>
                    <a:lnTo>
                      <a:pt x="1032077" y="786211"/>
                    </a:lnTo>
                    <a:cubicBezTo>
                      <a:pt x="1030894" y="787607"/>
                      <a:pt x="1027238" y="789432"/>
                      <a:pt x="1024872" y="791149"/>
                    </a:cubicBezTo>
                    <a:cubicBezTo>
                      <a:pt x="1025087" y="791901"/>
                      <a:pt x="1024980" y="792759"/>
                      <a:pt x="1024872" y="793511"/>
                    </a:cubicBezTo>
                    <a:cubicBezTo>
                      <a:pt x="1024442" y="796195"/>
                      <a:pt x="1021646" y="796731"/>
                      <a:pt x="1019280" y="797375"/>
                    </a:cubicBezTo>
                    <a:cubicBezTo>
                      <a:pt x="1017667" y="811438"/>
                      <a:pt x="1016054" y="825394"/>
                      <a:pt x="1014548" y="839456"/>
                    </a:cubicBezTo>
                    <a:cubicBezTo>
                      <a:pt x="1012935" y="855022"/>
                      <a:pt x="1011537" y="870695"/>
                      <a:pt x="1010031" y="886261"/>
                    </a:cubicBezTo>
                    <a:cubicBezTo>
                      <a:pt x="1017774" y="884221"/>
                      <a:pt x="1029174" y="880356"/>
                      <a:pt x="1031109" y="879283"/>
                    </a:cubicBezTo>
                    <a:cubicBezTo>
                      <a:pt x="1041971" y="873271"/>
                      <a:pt x="1052725" y="867045"/>
                      <a:pt x="1063264" y="860711"/>
                    </a:cubicBezTo>
                    <a:cubicBezTo>
                      <a:pt x="1073911" y="854271"/>
                      <a:pt x="1084343" y="847722"/>
                      <a:pt x="1094559" y="840852"/>
                    </a:cubicBezTo>
                    <a:cubicBezTo>
                      <a:pt x="1113271" y="828399"/>
                      <a:pt x="1131983" y="814766"/>
                      <a:pt x="1150373" y="800381"/>
                    </a:cubicBezTo>
                    <a:cubicBezTo>
                      <a:pt x="1168332" y="786318"/>
                      <a:pt x="1185861" y="771397"/>
                      <a:pt x="1202208" y="755509"/>
                    </a:cubicBezTo>
                    <a:cubicBezTo>
                      <a:pt x="1224146" y="733932"/>
                      <a:pt x="1244041" y="710745"/>
                      <a:pt x="1259635" y="685196"/>
                    </a:cubicBezTo>
                    <a:cubicBezTo>
                      <a:pt x="1261571" y="681761"/>
                      <a:pt x="1265980" y="680580"/>
                      <a:pt x="1269421" y="682619"/>
                    </a:cubicBezTo>
                    <a:cubicBezTo>
                      <a:pt x="1272755" y="684552"/>
                      <a:pt x="1273938" y="688953"/>
                      <a:pt x="1272002" y="692281"/>
                    </a:cubicBezTo>
                    <a:cubicBezTo>
                      <a:pt x="1253075" y="726311"/>
                      <a:pt x="1227372" y="757227"/>
                      <a:pt x="1198229" y="784816"/>
                    </a:cubicBezTo>
                    <a:cubicBezTo>
                      <a:pt x="1186722" y="795551"/>
                      <a:pt x="1174677" y="805856"/>
                      <a:pt x="1162310" y="815518"/>
                    </a:cubicBezTo>
                    <a:cubicBezTo>
                      <a:pt x="1143383" y="830224"/>
                      <a:pt x="1123702" y="843535"/>
                      <a:pt x="1104345" y="855881"/>
                    </a:cubicBezTo>
                    <a:close/>
                    <a:moveTo>
                      <a:pt x="991857" y="910951"/>
                    </a:moveTo>
                    <a:cubicBezTo>
                      <a:pt x="991857" y="910843"/>
                      <a:pt x="991857" y="910843"/>
                      <a:pt x="991857" y="910736"/>
                    </a:cubicBezTo>
                    <a:cubicBezTo>
                      <a:pt x="991749" y="910736"/>
                      <a:pt x="991534" y="910629"/>
                      <a:pt x="991427" y="910629"/>
                    </a:cubicBezTo>
                    <a:cubicBezTo>
                      <a:pt x="991642" y="910843"/>
                      <a:pt x="991749" y="910736"/>
                      <a:pt x="991857" y="910951"/>
                    </a:cubicBezTo>
                    <a:close/>
                    <a:moveTo>
                      <a:pt x="1737226" y="1029034"/>
                    </a:moveTo>
                    <a:cubicBezTo>
                      <a:pt x="1719697" y="1031826"/>
                      <a:pt x="1702060" y="1034294"/>
                      <a:pt x="1684531" y="1037086"/>
                    </a:cubicBezTo>
                    <a:cubicBezTo>
                      <a:pt x="1688510" y="1039447"/>
                      <a:pt x="1692919" y="1041702"/>
                      <a:pt x="1698511" y="1043849"/>
                    </a:cubicBezTo>
                    <a:cubicBezTo>
                      <a:pt x="1711739" y="1048787"/>
                      <a:pt x="1727763" y="1052866"/>
                      <a:pt x="1740453" y="1055764"/>
                    </a:cubicBezTo>
                    <a:cubicBezTo>
                      <a:pt x="1761961" y="1061024"/>
                      <a:pt x="1785405" y="1066929"/>
                      <a:pt x="1809387" y="1073155"/>
                    </a:cubicBezTo>
                    <a:cubicBezTo>
                      <a:pt x="1832078" y="1079059"/>
                      <a:pt x="1855091" y="1084963"/>
                      <a:pt x="1877891" y="1089150"/>
                    </a:cubicBezTo>
                    <a:cubicBezTo>
                      <a:pt x="1898216" y="1092800"/>
                      <a:pt x="1918110" y="1095376"/>
                      <a:pt x="1937038" y="1095376"/>
                    </a:cubicBezTo>
                    <a:cubicBezTo>
                      <a:pt x="1940910" y="1095161"/>
                      <a:pt x="1944243" y="1098274"/>
                      <a:pt x="1944351" y="1102246"/>
                    </a:cubicBezTo>
                    <a:cubicBezTo>
                      <a:pt x="1944458" y="1106218"/>
                      <a:pt x="1941340" y="1109439"/>
                      <a:pt x="1937468" y="1109546"/>
                    </a:cubicBezTo>
                    <a:cubicBezTo>
                      <a:pt x="1911336" y="1110942"/>
                      <a:pt x="1883052" y="1108150"/>
                      <a:pt x="1854661" y="1102998"/>
                    </a:cubicBezTo>
                    <a:cubicBezTo>
                      <a:pt x="1838530" y="1100099"/>
                      <a:pt x="1822399" y="1096450"/>
                      <a:pt x="1806591" y="1092370"/>
                    </a:cubicBezTo>
                    <a:cubicBezTo>
                      <a:pt x="1781856" y="1086037"/>
                      <a:pt x="1757981" y="1078522"/>
                      <a:pt x="1736044" y="1072618"/>
                    </a:cubicBezTo>
                    <a:cubicBezTo>
                      <a:pt x="1720665" y="1068217"/>
                      <a:pt x="1700125" y="1061883"/>
                      <a:pt x="1685606" y="1054691"/>
                    </a:cubicBezTo>
                    <a:cubicBezTo>
                      <a:pt x="1676466" y="1050075"/>
                      <a:pt x="1670443" y="1044922"/>
                      <a:pt x="1667325" y="1039769"/>
                    </a:cubicBezTo>
                    <a:cubicBezTo>
                      <a:pt x="1640654" y="1043849"/>
                      <a:pt x="1613984" y="1048035"/>
                      <a:pt x="1587313" y="1051900"/>
                    </a:cubicBezTo>
                    <a:cubicBezTo>
                      <a:pt x="1568063" y="1054691"/>
                      <a:pt x="1548706" y="1057267"/>
                      <a:pt x="1529456" y="1060058"/>
                    </a:cubicBezTo>
                    <a:lnTo>
                      <a:pt x="1581936" y="1088613"/>
                    </a:lnTo>
                    <a:cubicBezTo>
                      <a:pt x="1612263" y="1105145"/>
                      <a:pt x="1642052" y="1119852"/>
                      <a:pt x="1672594" y="1132841"/>
                    </a:cubicBezTo>
                    <a:cubicBezTo>
                      <a:pt x="1702813" y="1145937"/>
                      <a:pt x="1733785" y="1157424"/>
                      <a:pt x="1767230" y="1165689"/>
                    </a:cubicBezTo>
                    <a:cubicBezTo>
                      <a:pt x="1778630" y="1168695"/>
                      <a:pt x="1792395" y="1174170"/>
                      <a:pt x="1806052" y="1177498"/>
                    </a:cubicBezTo>
                    <a:cubicBezTo>
                      <a:pt x="1814333" y="1179538"/>
                      <a:pt x="1822399" y="1180826"/>
                      <a:pt x="1829819" y="1179538"/>
                    </a:cubicBezTo>
                    <a:cubicBezTo>
                      <a:pt x="1833691" y="1178786"/>
                      <a:pt x="1837454" y="1181255"/>
                      <a:pt x="1838208" y="1185120"/>
                    </a:cubicBezTo>
                    <a:cubicBezTo>
                      <a:pt x="1838960" y="1188984"/>
                      <a:pt x="1836380" y="1192742"/>
                      <a:pt x="1832508" y="1193493"/>
                    </a:cubicBezTo>
                    <a:cubicBezTo>
                      <a:pt x="1825517" y="1195103"/>
                      <a:pt x="1817774" y="1194889"/>
                      <a:pt x="1809817" y="1193815"/>
                    </a:cubicBezTo>
                    <a:cubicBezTo>
                      <a:pt x="1793793" y="1191561"/>
                      <a:pt x="1776909" y="1185120"/>
                      <a:pt x="1763251" y="1182221"/>
                    </a:cubicBezTo>
                    <a:cubicBezTo>
                      <a:pt x="1728623" y="1174385"/>
                      <a:pt x="1696145" y="1163972"/>
                      <a:pt x="1664958" y="1150661"/>
                    </a:cubicBezTo>
                    <a:cubicBezTo>
                      <a:pt x="1633879" y="1137349"/>
                      <a:pt x="1603982" y="1121140"/>
                      <a:pt x="1573548" y="1103642"/>
                    </a:cubicBezTo>
                    <a:lnTo>
                      <a:pt x="1520423" y="1072081"/>
                    </a:lnTo>
                    <a:cubicBezTo>
                      <a:pt x="1519670" y="1071545"/>
                      <a:pt x="1512572" y="1067358"/>
                      <a:pt x="1505582" y="1063279"/>
                    </a:cubicBezTo>
                    <a:cubicBezTo>
                      <a:pt x="1457833" y="1070042"/>
                      <a:pt x="1409978" y="1076697"/>
                      <a:pt x="1362122" y="1083353"/>
                    </a:cubicBezTo>
                    <a:cubicBezTo>
                      <a:pt x="1360294" y="1083568"/>
                      <a:pt x="1358358" y="1083890"/>
                      <a:pt x="1356530" y="1084104"/>
                    </a:cubicBezTo>
                    <a:lnTo>
                      <a:pt x="1374382" y="1096772"/>
                    </a:lnTo>
                    <a:cubicBezTo>
                      <a:pt x="1383737" y="1102998"/>
                      <a:pt x="1393524" y="1108902"/>
                      <a:pt x="1403418" y="1114484"/>
                    </a:cubicBezTo>
                    <a:cubicBezTo>
                      <a:pt x="1418259" y="1122857"/>
                      <a:pt x="1433529" y="1130694"/>
                      <a:pt x="1448800" y="1138208"/>
                    </a:cubicBezTo>
                    <a:cubicBezTo>
                      <a:pt x="1470954" y="1149265"/>
                      <a:pt x="1493107" y="1160000"/>
                      <a:pt x="1515368" y="1170520"/>
                    </a:cubicBezTo>
                    <a:cubicBezTo>
                      <a:pt x="1537522" y="1181148"/>
                      <a:pt x="1559783" y="1191346"/>
                      <a:pt x="1582367" y="1200792"/>
                    </a:cubicBezTo>
                    <a:cubicBezTo>
                      <a:pt x="1612371" y="1213138"/>
                      <a:pt x="1642912" y="1224087"/>
                      <a:pt x="1674852" y="1232461"/>
                    </a:cubicBezTo>
                    <a:cubicBezTo>
                      <a:pt x="1678616" y="1233319"/>
                      <a:pt x="1680982" y="1237184"/>
                      <a:pt x="1680122" y="1241048"/>
                    </a:cubicBezTo>
                    <a:cubicBezTo>
                      <a:pt x="1679153" y="1244806"/>
                      <a:pt x="1675282" y="1247167"/>
                      <a:pt x="1671518" y="1246309"/>
                    </a:cubicBezTo>
                    <a:cubicBezTo>
                      <a:pt x="1630223" y="1237184"/>
                      <a:pt x="1590862" y="1223980"/>
                      <a:pt x="1552578" y="1208200"/>
                    </a:cubicBezTo>
                    <a:cubicBezTo>
                      <a:pt x="1533435" y="1200256"/>
                      <a:pt x="1514508" y="1191668"/>
                      <a:pt x="1495796" y="1182543"/>
                    </a:cubicBezTo>
                    <a:cubicBezTo>
                      <a:pt x="1477298" y="1173633"/>
                      <a:pt x="1459017" y="1163972"/>
                      <a:pt x="1440627" y="1154418"/>
                    </a:cubicBezTo>
                    <a:cubicBezTo>
                      <a:pt x="1427722" y="1147655"/>
                      <a:pt x="1414925" y="1140677"/>
                      <a:pt x="1402450" y="1133270"/>
                    </a:cubicBezTo>
                    <a:cubicBezTo>
                      <a:pt x="1389760" y="1125863"/>
                      <a:pt x="1377500" y="1117919"/>
                      <a:pt x="1365563" y="1109439"/>
                    </a:cubicBezTo>
                    <a:lnTo>
                      <a:pt x="1341904" y="1091297"/>
                    </a:lnTo>
                    <a:cubicBezTo>
                      <a:pt x="1340291" y="1090116"/>
                      <a:pt x="1336419" y="1089257"/>
                      <a:pt x="1334161" y="1088398"/>
                    </a:cubicBezTo>
                    <a:cubicBezTo>
                      <a:pt x="1333408" y="1088076"/>
                      <a:pt x="1333408" y="1087754"/>
                      <a:pt x="1332870" y="1087432"/>
                    </a:cubicBezTo>
                    <a:cubicBezTo>
                      <a:pt x="1310502" y="1090546"/>
                      <a:pt x="1288133" y="1093659"/>
                      <a:pt x="1265657" y="1096879"/>
                    </a:cubicBezTo>
                    <a:cubicBezTo>
                      <a:pt x="1235546" y="1101280"/>
                      <a:pt x="1205542" y="1105896"/>
                      <a:pt x="1175430" y="1110512"/>
                    </a:cubicBezTo>
                    <a:cubicBezTo>
                      <a:pt x="1178549" y="1112766"/>
                      <a:pt x="1181560" y="1115128"/>
                      <a:pt x="1184786" y="1117275"/>
                    </a:cubicBezTo>
                    <a:cubicBezTo>
                      <a:pt x="1189303" y="1120388"/>
                      <a:pt x="1193927" y="1123502"/>
                      <a:pt x="1198659" y="1126400"/>
                    </a:cubicBezTo>
                    <a:cubicBezTo>
                      <a:pt x="1211886" y="1134773"/>
                      <a:pt x="1225222" y="1143146"/>
                      <a:pt x="1238664" y="1151412"/>
                    </a:cubicBezTo>
                    <a:cubicBezTo>
                      <a:pt x="1251999" y="1159678"/>
                      <a:pt x="1265335" y="1167944"/>
                      <a:pt x="1278777" y="1175995"/>
                    </a:cubicBezTo>
                    <a:cubicBezTo>
                      <a:pt x="1302437" y="1190165"/>
                      <a:pt x="1327493" y="1204765"/>
                      <a:pt x="1353304" y="1218935"/>
                    </a:cubicBezTo>
                    <a:cubicBezTo>
                      <a:pt x="1378038" y="1232675"/>
                      <a:pt x="1403525" y="1245879"/>
                      <a:pt x="1429550" y="1257473"/>
                    </a:cubicBezTo>
                    <a:cubicBezTo>
                      <a:pt x="1464931" y="1273146"/>
                      <a:pt x="1500958" y="1285813"/>
                      <a:pt x="1537091" y="1292361"/>
                    </a:cubicBezTo>
                    <a:cubicBezTo>
                      <a:pt x="1541071" y="1293005"/>
                      <a:pt x="1543652" y="1296655"/>
                      <a:pt x="1543006" y="1300627"/>
                    </a:cubicBezTo>
                    <a:cubicBezTo>
                      <a:pt x="1542361" y="1304492"/>
                      <a:pt x="1538704" y="1307068"/>
                      <a:pt x="1534833" y="1306424"/>
                    </a:cubicBezTo>
                    <a:cubicBezTo>
                      <a:pt x="1497194" y="1300842"/>
                      <a:pt x="1459339" y="1289248"/>
                      <a:pt x="1422452" y="1273897"/>
                    </a:cubicBezTo>
                    <a:cubicBezTo>
                      <a:pt x="1395675" y="1262733"/>
                      <a:pt x="1369220" y="1249851"/>
                      <a:pt x="1343947" y="1235896"/>
                    </a:cubicBezTo>
                    <a:cubicBezTo>
                      <a:pt x="1317815" y="1221511"/>
                      <a:pt x="1292973" y="1206053"/>
                      <a:pt x="1269314" y="1191346"/>
                    </a:cubicBezTo>
                    <a:cubicBezTo>
                      <a:pt x="1258667" y="1184583"/>
                      <a:pt x="1248021" y="1177820"/>
                      <a:pt x="1237374" y="1170842"/>
                    </a:cubicBezTo>
                    <a:cubicBezTo>
                      <a:pt x="1221565" y="1160537"/>
                      <a:pt x="1205864" y="1149909"/>
                      <a:pt x="1190163" y="1139282"/>
                    </a:cubicBezTo>
                    <a:cubicBezTo>
                      <a:pt x="1185431" y="1136061"/>
                      <a:pt x="1180700" y="1132733"/>
                      <a:pt x="1176075" y="1129298"/>
                    </a:cubicBezTo>
                    <a:cubicBezTo>
                      <a:pt x="1171451" y="1125970"/>
                      <a:pt x="1166934" y="1122428"/>
                      <a:pt x="1162417" y="1118778"/>
                    </a:cubicBezTo>
                    <a:cubicBezTo>
                      <a:pt x="1162417" y="1118778"/>
                      <a:pt x="1162417" y="1118778"/>
                      <a:pt x="1162417" y="1118778"/>
                    </a:cubicBezTo>
                    <a:cubicBezTo>
                      <a:pt x="1160267" y="1119637"/>
                      <a:pt x="1158223" y="1121355"/>
                      <a:pt x="1156180" y="1119959"/>
                    </a:cubicBezTo>
                    <a:cubicBezTo>
                      <a:pt x="1154567" y="1118886"/>
                      <a:pt x="1155535" y="1116739"/>
                      <a:pt x="1155212" y="1114913"/>
                    </a:cubicBezTo>
                    <a:cubicBezTo>
                      <a:pt x="1143920" y="1117812"/>
                      <a:pt x="1128972" y="1121676"/>
                      <a:pt x="1118003" y="1123609"/>
                    </a:cubicBezTo>
                    <a:cubicBezTo>
                      <a:pt x="1112949" y="1124360"/>
                      <a:pt x="1108754" y="1124790"/>
                      <a:pt x="1105851" y="1124575"/>
                    </a:cubicBezTo>
                    <a:cubicBezTo>
                      <a:pt x="1103270" y="1124360"/>
                      <a:pt x="1101334" y="1123609"/>
                      <a:pt x="1100151" y="1122750"/>
                    </a:cubicBezTo>
                    <a:cubicBezTo>
                      <a:pt x="1096925" y="1120710"/>
                      <a:pt x="1096064" y="1116524"/>
                      <a:pt x="1098108" y="1113303"/>
                    </a:cubicBezTo>
                    <a:cubicBezTo>
                      <a:pt x="1099936" y="1110512"/>
                      <a:pt x="1103592" y="1109546"/>
                      <a:pt x="1106496" y="1110834"/>
                    </a:cubicBezTo>
                    <a:cubicBezTo>
                      <a:pt x="1106496" y="1111264"/>
                      <a:pt x="1106819" y="1111371"/>
                      <a:pt x="1107464" y="1111264"/>
                    </a:cubicBezTo>
                    <a:cubicBezTo>
                      <a:pt x="1108432" y="1111156"/>
                      <a:pt x="1109830" y="1110834"/>
                      <a:pt x="1110905" y="1110620"/>
                    </a:cubicBezTo>
                    <a:cubicBezTo>
                      <a:pt x="1115529" y="1110083"/>
                      <a:pt x="1121659" y="1108795"/>
                      <a:pt x="1128219" y="1107184"/>
                    </a:cubicBezTo>
                    <a:cubicBezTo>
                      <a:pt x="1134672" y="1105574"/>
                      <a:pt x="1141232" y="1103856"/>
                      <a:pt x="1147362" y="1102139"/>
                    </a:cubicBezTo>
                    <a:cubicBezTo>
                      <a:pt x="1147469" y="1101817"/>
                      <a:pt x="1147469" y="1101066"/>
                      <a:pt x="1147577" y="1100958"/>
                    </a:cubicBezTo>
                    <a:cubicBezTo>
                      <a:pt x="1148437" y="1098811"/>
                      <a:pt x="1150695" y="1095269"/>
                      <a:pt x="1156180" y="1096879"/>
                    </a:cubicBezTo>
                    <a:cubicBezTo>
                      <a:pt x="1156610" y="1096986"/>
                      <a:pt x="1157363" y="1097308"/>
                      <a:pt x="1158439" y="1098060"/>
                    </a:cubicBezTo>
                    <a:cubicBezTo>
                      <a:pt x="1158654" y="1098167"/>
                      <a:pt x="1159406" y="1098704"/>
                      <a:pt x="1159729" y="1098919"/>
                    </a:cubicBezTo>
                    <a:cubicBezTo>
                      <a:pt x="1160589" y="1098704"/>
                      <a:pt x="1161450" y="1098489"/>
                      <a:pt x="1162202" y="1098274"/>
                    </a:cubicBezTo>
                    <a:cubicBezTo>
                      <a:pt x="1176935" y="1075731"/>
                      <a:pt x="1191669" y="1053510"/>
                      <a:pt x="1207047" y="1032147"/>
                    </a:cubicBezTo>
                    <a:cubicBezTo>
                      <a:pt x="1219307" y="1015079"/>
                      <a:pt x="1231889" y="998440"/>
                      <a:pt x="1245224" y="982230"/>
                    </a:cubicBezTo>
                    <a:cubicBezTo>
                      <a:pt x="1256301" y="968812"/>
                      <a:pt x="1267808" y="955608"/>
                      <a:pt x="1279960" y="942726"/>
                    </a:cubicBezTo>
                    <a:cubicBezTo>
                      <a:pt x="1291790" y="930274"/>
                      <a:pt x="1304372" y="918036"/>
                      <a:pt x="1317492" y="905905"/>
                    </a:cubicBezTo>
                    <a:cubicBezTo>
                      <a:pt x="1325988" y="898069"/>
                      <a:pt x="1334591" y="890340"/>
                      <a:pt x="1343302" y="882611"/>
                    </a:cubicBezTo>
                    <a:cubicBezTo>
                      <a:pt x="1356422" y="871124"/>
                      <a:pt x="1369542" y="859853"/>
                      <a:pt x="1382877" y="848688"/>
                    </a:cubicBezTo>
                    <a:lnTo>
                      <a:pt x="1404601" y="830868"/>
                    </a:lnTo>
                    <a:cubicBezTo>
                      <a:pt x="1406214" y="829688"/>
                      <a:pt x="1409010" y="826682"/>
                      <a:pt x="1411053" y="824964"/>
                    </a:cubicBezTo>
                    <a:cubicBezTo>
                      <a:pt x="1412666" y="823568"/>
                      <a:pt x="1414064" y="822602"/>
                      <a:pt x="1414925" y="822281"/>
                    </a:cubicBezTo>
                    <a:cubicBezTo>
                      <a:pt x="1418151" y="821207"/>
                      <a:pt x="1420409" y="822066"/>
                      <a:pt x="1421915" y="823247"/>
                    </a:cubicBezTo>
                    <a:cubicBezTo>
                      <a:pt x="1423205" y="824213"/>
                      <a:pt x="1425894" y="826467"/>
                      <a:pt x="1424388" y="831405"/>
                    </a:cubicBezTo>
                    <a:cubicBezTo>
                      <a:pt x="1423528" y="834411"/>
                      <a:pt x="1420732" y="836451"/>
                      <a:pt x="1417721" y="836343"/>
                    </a:cubicBezTo>
                    <a:cubicBezTo>
                      <a:pt x="1416215" y="838275"/>
                      <a:pt x="1414602" y="841067"/>
                      <a:pt x="1413526" y="841925"/>
                    </a:cubicBezTo>
                    <a:lnTo>
                      <a:pt x="1392879" y="860067"/>
                    </a:lnTo>
                    <a:cubicBezTo>
                      <a:pt x="1382232" y="869729"/>
                      <a:pt x="1371693" y="879497"/>
                      <a:pt x="1361154" y="889374"/>
                    </a:cubicBezTo>
                    <a:cubicBezTo>
                      <a:pt x="1350615" y="899142"/>
                      <a:pt x="1340183" y="909018"/>
                      <a:pt x="1329859" y="919002"/>
                    </a:cubicBezTo>
                    <a:cubicBezTo>
                      <a:pt x="1310717" y="937251"/>
                      <a:pt x="1293403" y="956037"/>
                      <a:pt x="1276734" y="974931"/>
                    </a:cubicBezTo>
                    <a:cubicBezTo>
                      <a:pt x="1265335" y="987920"/>
                      <a:pt x="1254365" y="1001016"/>
                      <a:pt x="1243611" y="1014220"/>
                    </a:cubicBezTo>
                    <a:cubicBezTo>
                      <a:pt x="1222856" y="1039877"/>
                      <a:pt x="1203498" y="1066929"/>
                      <a:pt x="1183926" y="1094195"/>
                    </a:cubicBezTo>
                    <a:cubicBezTo>
                      <a:pt x="1210381" y="1089686"/>
                      <a:pt x="1236944" y="1085285"/>
                      <a:pt x="1263399" y="1080991"/>
                    </a:cubicBezTo>
                    <a:cubicBezTo>
                      <a:pt x="1291682" y="1076483"/>
                      <a:pt x="1319966" y="1072189"/>
                      <a:pt x="1348464" y="1067895"/>
                    </a:cubicBezTo>
                    <a:cubicBezTo>
                      <a:pt x="1348571" y="1066499"/>
                      <a:pt x="1347066" y="1065211"/>
                      <a:pt x="1347926" y="1064030"/>
                    </a:cubicBezTo>
                    <a:cubicBezTo>
                      <a:pt x="1372661" y="1031181"/>
                      <a:pt x="1399224" y="999836"/>
                      <a:pt x="1427614" y="969993"/>
                    </a:cubicBezTo>
                    <a:cubicBezTo>
                      <a:pt x="1439014" y="958184"/>
                      <a:pt x="1450628" y="946483"/>
                      <a:pt x="1462565" y="935211"/>
                    </a:cubicBezTo>
                    <a:cubicBezTo>
                      <a:pt x="1480417" y="918250"/>
                      <a:pt x="1499022" y="902041"/>
                      <a:pt x="1517841" y="886153"/>
                    </a:cubicBezTo>
                    <a:cubicBezTo>
                      <a:pt x="1527735" y="877780"/>
                      <a:pt x="1537845" y="869621"/>
                      <a:pt x="1548169" y="861785"/>
                    </a:cubicBezTo>
                    <a:cubicBezTo>
                      <a:pt x="1558493" y="853841"/>
                      <a:pt x="1568924" y="846327"/>
                      <a:pt x="1579571" y="838920"/>
                    </a:cubicBezTo>
                    <a:lnTo>
                      <a:pt x="1604412" y="822602"/>
                    </a:lnTo>
                    <a:cubicBezTo>
                      <a:pt x="1605273" y="822066"/>
                      <a:pt x="1610327" y="820563"/>
                      <a:pt x="1612908" y="818953"/>
                    </a:cubicBezTo>
                    <a:lnTo>
                      <a:pt x="1613123" y="818308"/>
                    </a:lnTo>
                    <a:lnTo>
                      <a:pt x="1613016" y="818845"/>
                    </a:lnTo>
                    <a:cubicBezTo>
                      <a:pt x="1614199" y="818094"/>
                      <a:pt x="1614952" y="817342"/>
                      <a:pt x="1614306" y="816698"/>
                    </a:cubicBezTo>
                    <a:cubicBezTo>
                      <a:pt x="1614199" y="816591"/>
                      <a:pt x="1614199" y="816591"/>
                      <a:pt x="1614091" y="816484"/>
                    </a:cubicBezTo>
                    <a:cubicBezTo>
                      <a:pt x="1614199" y="816376"/>
                      <a:pt x="1614306" y="816269"/>
                      <a:pt x="1614414" y="816162"/>
                    </a:cubicBezTo>
                    <a:cubicBezTo>
                      <a:pt x="1616888" y="813371"/>
                      <a:pt x="1621189" y="813048"/>
                      <a:pt x="1624093" y="815518"/>
                    </a:cubicBezTo>
                    <a:cubicBezTo>
                      <a:pt x="1626136" y="817235"/>
                      <a:pt x="1628502" y="822173"/>
                      <a:pt x="1623555" y="826897"/>
                    </a:cubicBezTo>
                    <a:cubicBezTo>
                      <a:pt x="1621082" y="829151"/>
                      <a:pt x="1613554" y="833552"/>
                      <a:pt x="1612156" y="834518"/>
                    </a:cubicBezTo>
                    <a:lnTo>
                      <a:pt x="1588604" y="851372"/>
                    </a:lnTo>
                    <a:cubicBezTo>
                      <a:pt x="1578495" y="858994"/>
                      <a:pt x="1568493" y="866938"/>
                      <a:pt x="1558600" y="874989"/>
                    </a:cubicBezTo>
                    <a:cubicBezTo>
                      <a:pt x="1548813" y="883040"/>
                      <a:pt x="1539135" y="891306"/>
                      <a:pt x="1529671" y="899786"/>
                    </a:cubicBezTo>
                    <a:cubicBezTo>
                      <a:pt x="1511389" y="915781"/>
                      <a:pt x="1493537" y="932420"/>
                      <a:pt x="1475900" y="949167"/>
                    </a:cubicBezTo>
                    <a:cubicBezTo>
                      <a:pt x="1458264" y="965913"/>
                      <a:pt x="1440842" y="982874"/>
                      <a:pt x="1423958" y="1000372"/>
                    </a:cubicBezTo>
                    <a:cubicBezTo>
                      <a:pt x="1403740" y="1021198"/>
                      <a:pt x="1384490" y="1042883"/>
                      <a:pt x="1365993" y="1065211"/>
                    </a:cubicBezTo>
                    <a:cubicBezTo>
                      <a:pt x="1407504" y="1059092"/>
                      <a:pt x="1449015" y="1052866"/>
                      <a:pt x="1490526" y="1046640"/>
                    </a:cubicBezTo>
                    <a:cubicBezTo>
                      <a:pt x="1490634" y="1046532"/>
                      <a:pt x="1490741" y="1045888"/>
                      <a:pt x="1490741" y="1045888"/>
                    </a:cubicBezTo>
                    <a:cubicBezTo>
                      <a:pt x="1492785" y="1042668"/>
                      <a:pt x="1496979" y="1041809"/>
                      <a:pt x="1500205" y="1043849"/>
                    </a:cubicBezTo>
                    <a:lnTo>
                      <a:pt x="1500313" y="1043956"/>
                    </a:lnTo>
                    <a:cubicBezTo>
                      <a:pt x="1501388" y="1042131"/>
                      <a:pt x="1501711" y="1043527"/>
                      <a:pt x="1502033" y="1044922"/>
                    </a:cubicBezTo>
                    <a:cubicBezTo>
                      <a:pt x="1505689" y="1044385"/>
                      <a:pt x="1509346" y="1043849"/>
                      <a:pt x="1513002" y="1043312"/>
                    </a:cubicBezTo>
                    <a:cubicBezTo>
                      <a:pt x="1511604" y="1040521"/>
                      <a:pt x="1510959" y="1037086"/>
                      <a:pt x="1513433" y="1034939"/>
                    </a:cubicBezTo>
                    <a:cubicBezTo>
                      <a:pt x="1533973" y="1015723"/>
                      <a:pt x="1554298" y="996615"/>
                      <a:pt x="1574946" y="977829"/>
                    </a:cubicBezTo>
                    <a:cubicBezTo>
                      <a:pt x="1588819" y="965269"/>
                      <a:pt x="1602799" y="952817"/>
                      <a:pt x="1616995" y="940686"/>
                    </a:cubicBezTo>
                    <a:cubicBezTo>
                      <a:pt x="1628825" y="930595"/>
                      <a:pt x="1640869" y="920612"/>
                      <a:pt x="1653236" y="910951"/>
                    </a:cubicBezTo>
                    <a:cubicBezTo>
                      <a:pt x="1665388" y="901289"/>
                      <a:pt x="1677971" y="891950"/>
                      <a:pt x="1690661" y="882718"/>
                    </a:cubicBezTo>
                    <a:cubicBezTo>
                      <a:pt x="1701092" y="875204"/>
                      <a:pt x="1711739" y="868011"/>
                      <a:pt x="1722708" y="861248"/>
                    </a:cubicBezTo>
                    <a:cubicBezTo>
                      <a:pt x="1733677" y="854485"/>
                      <a:pt x="1744861" y="848259"/>
                      <a:pt x="1756261" y="842248"/>
                    </a:cubicBezTo>
                    <a:lnTo>
                      <a:pt x="1779920" y="830976"/>
                    </a:lnTo>
                    <a:cubicBezTo>
                      <a:pt x="1780243" y="830868"/>
                      <a:pt x="1784222" y="829795"/>
                      <a:pt x="1786911" y="828614"/>
                    </a:cubicBezTo>
                    <a:cubicBezTo>
                      <a:pt x="1787126" y="828185"/>
                      <a:pt x="1787448" y="827863"/>
                      <a:pt x="1787663" y="827541"/>
                    </a:cubicBezTo>
                    <a:cubicBezTo>
                      <a:pt x="1787555" y="827755"/>
                      <a:pt x="1787555" y="828078"/>
                      <a:pt x="1787448" y="828399"/>
                    </a:cubicBezTo>
                    <a:cubicBezTo>
                      <a:pt x="1788846" y="827755"/>
                      <a:pt x="1789814" y="827111"/>
                      <a:pt x="1789491" y="826574"/>
                    </a:cubicBezTo>
                    <a:cubicBezTo>
                      <a:pt x="1789384" y="826467"/>
                      <a:pt x="1789276" y="826360"/>
                      <a:pt x="1789169" y="826252"/>
                    </a:cubicBezTo>
                    <a:cubicBezTo>
                      <a:pt x="1789707" y="825930"/>
                      <a:pt x="1790352" y="825608"/>
                      <a:pt x="1790997" y="825501"/>
                    </a:cubicBezTo>
                    <a:cubicBezTo>
                      <a:pt x="1795298" y="824213"/>
                      <a:pt x="1797450" y="826145"/>
                      <a:pt x="1797987" y="826574"/>
                    </a:cubicBezTo>
                    <a:cubicBezTo>
                      <a:pt x="1800030" y="828078"/>
                      <a:pt x="1800783" y="830224"/>
                      <a:pt x="1800568" y="832801"/>
                    </a:cubicBezTo>
                    <a:cubicBezTo>
                      <a:pt x="1800461" y="833659"/>
                      <a:pt x="1800030" y="835806"/>
                      <a:pt x="1797450" y="837739"/>
                    </a:cubicBezTo>
                    <a:cubicBezTo>
                      <a:pt x="1795837" y="839027"/>
                      <a:pt x="1786803" y="843428"/>
                      <a:pt x="1786157" y="843750"/>
                    </a:cubicBezTo>
                    <a:lnTo>
                      <a:pt x="1763574" y="855773"/>
                    </a:lnTo>
                    <a:cubicBezTo>
                      <a:pt x="1752712" y="861892"/>
                      <a:pt x="1742173" y="868441"/>
                      <a:pt x="1731742" y="875418"/>
                    </a:cubicBezTo>
                    <a:cubicBezTo>
                      <a:pt x="1721418" y="882288"/>
                      <a:pt x="1711309" y="889481"/>
                      <a:pt x="1701415" y="897103"/>
                    </a:cubicBezTo>
                    <a:cubicBezTo>
                      <a:pt x="1689155" y="906549"/>
                      <a:pt x="1677110" y="916211"/>
                      <a:pt x="1665173" y="925872"/>
                    </a:cubicBezTo>
                    <a:cubicBezTo>
                      <a:pt x="1653129" y="935641"/>
                      <a:pt x="1641192" y="945410"/>
                      <a:pt x="1629362" y="955286"/>
                    </a:cubicBezTo>
                    <a:cubicBezTo>
                      <a:pt x="1615060" y="967201"/>
                      <a:pt x="1600864" y="979117"/>
                      <a:pt x="1586669" y="991140"/>
                    </a:cubicBezTo>
                    <a:cubicBezTo>
                      <a:pt x="1567095" y="1007672"/>
                      <a:pt x="1547630" y="1024311"/>
                      <a:pt x="1528058" y="1041057"/>
                    </a:cubicBezTo>
                    <a:cubicBezTo>
                      <a:pt x="1561934" y="1036012"/>
                      <a:pt x="1595702" y="1030967"/>
                      <a:pt x="1629577" y="1025921"/>
                    </a:cubicBezTo>
                    <a:cubicBezTo>
                      <a:pt x="1641729" y="1024096"/>
                      <a:pt x="1653882" y="1022164"/>
                      <a:pt x="1666034" y="1020339"/>
                    </a:cubicBezTo>
                    <a:cubicBezTo>
                      <a:pt x="1666356" y="1020017"/>
                      <a:pt x="1665819" y="1019373"/>
                      <a:pt x="1666142" y="1019051"/>
                    </a:cubicBezTo>
                    <a:cubicBezTo>
                      <a:pt x="1691199" y="998977"/>
                      <a:pt x="1718084" y="979976"/>
                      <a:pt x="1745937" y="962478"/>
                    </a:cubicBezTo>
                    <a:cubicBezTo>
                      <a:pt x="1757014" y="955500"/>
                      <a:pt x="1768198" y="948737"/>
                      <a:pt x="1779598" y="942404"/>
                    </a:cubicBezTo>
                    <a:cubicBezTo>
                      <a:pt x="1796696" y="932635"/>
                      <a:pt x="1814118" y="923725"/>
                      <a:pt x="1831325" y="914923"/>
                    </a:cubicBezTo>
                    <a:cubicBezTo>
                      <a:pt x="1840466" y="910307"/>
                      <a:pt x="1849607" y="905798"/>
                      <a:pt x="1858963" y="901504"/>
                    </a:cubicBezTo>
                    <a:cubicBezTo>
                      <a:pt x="1868212" y="897103"/>
                      <a:pt x="1877675" y="892916"/>
                      <a:pt x="1887139" y="888944"/>
                    </a:cubicBezTo>
                    <a:lnTo>
                      <a:pt x="1907679" y="880571"/>
                    </a:lnTo>
                    <a:cubicBezTo>
                      <a:pt x="1909077" y="880034"/>
                      <a:pt x="1912411" y="879605"/>
                      <a:pt x="1914884" y="878961"/>
                    </a:cubicBezTo>
                    <a:cubicBezTo>
                      <a:pt x="1915423" y="878531"/>
                      <a:pt x="1915960" y="877994"/>
                      <a:pt x="1916497" y="877672"/>
                    </a:cubicBezTo>
                    <a:cubicBezTo>
                      <a:pt x="1916175" y="878102"/>
                      <a:pt x="1915960" y="878531"/>
                      <a:pt x="1915745" y="878746"/>
                    </a:cubicBezTo>
                    <a:cubicBezTo>
                      <a:pt x="1917036" y="878424"/>
                      <a:pt x="1917895" y="877994"/>
                      <a:pt x="1917680" y="877458"/>
                    </a:cubicBezTo>
                    <a:cubicBezTo>
                      <a:pt x="1917573" y="877351"/>
                      <a:pt x="1917573" y="877243"/>
                      <a:pt x="1917573" y="877136"/>
                    </a:cubicBezTo>
                    <a:cubicBezTo>
                      <a:pt x="1918003" y="877028"/>
                      <a:pt x="1918541" y="876921"/>
                      <a:pt x="1918971" y="876814"/>
                    </a:cubicBezTo>
                    <a:cubicBezTo>
                      <a:pt x="1922843" y="876170"/>
                      <a:pt x="1924671" y="877887"/>
                      <a:pt x="1925101" y="878209"/>
                    </a:cubicBezTo>
                    <a:cubicBezTo>
                      <a:pt x="1926499" y="879390"/>
                      <a:pt x="1927145" y="880786"/>
                      <a:pt x="1927467" y="882288"/>
                    </a:cubicBezTo>
                    <a:cubicBezTo>
                      <a:pt x="1927790" y="883791"/>
                      <a:pt x="1927682" y="885938"/>
                      <a:pt x="1925747" y="888193"/>
                    </a:cubicBezTo>
                    <a:cubicBezTo>
                      <a:pt x="1925423" y="888515"/>
                      <a:pt x="1924563" y="889374"/>
                      <a:pt x="1922950" y="890018"/>
                    </a:cubicBezTo>
                    <a:cubicBezTo>
                      <a:pt x="1921445" y="890769"/>
                      <a:pt x="1915530" y="892701"/>
                      <a:pt x="1913271" y="893775"/>
                    </a:cubicBezTo>
                    <a:lnTo>
                      <a:pt x="1893376" y="903007"/>
                    </a:lnTo>
                    <a:cubicBezTo>
                      <a:pt x="1886171" y="906442"/>
                      <a:pt x="1878966" y="910092"/>
                      <a:pt x="1871760" y="913742"/>
                    </a:cubicBezTo>
                    <a:cubicBezTo>
                      <a:pt x="1861006" y="919217"/>
                      <a:pt x="1850252" y="925014"/>
                      <a:pt x="1839713" y="930810"/>
                    </a:cubicBezTo>
                    <a:cubicBezTo>
                      <a:pt x="1822937" y="939935"/>
                      <a:pt x="1806052" y="949596"/>
                      <a:pt x="1789169" y="959150"/>
                    </a:cubicBezTo>
                    <a:cubicBezTo>
                      <a:pt x="1772392" y="968597"/>
                      <a:pt x="1755616" y="978258"/>
                      <a:pt x="1739162" y="988242"/>
                    </a:cubicBezTo>
                    <a:cubicBezTo>
                      <a:pt x="1724859" y="996937"/>
                      <a:pt x="1711309" y="1006277"/>
                      <a:pt x="1697651" y="1015508"/>
                    </a:cubicBezTo>
                    <a:cubicBezTo>
                      <a:pt x="1734860" y="1009926"/>
                      <a:pt x="1772070" y="1004344"/>
                      <a:pt x="1809172" y="998547"/>
                    </a:cubicBezTo>
                    <a:cubicBezTo>
                      <a:pt x="1908862" y="982982"/>
                      <a:pt x="2008446" y="966557"/>
                      <a:pt x="2107706" y="947879"/>
                    </a:cubicBezTo>
                    <a:cubicBezTo>
                      <a:pt x="2111578" y="947127"/>
                      <a:pt x="2115342" y="949704"/>
                      <a:pt x="2116095" y="953568"/>
                    </a:cubicBezTo>
                    <a:cubicBezTo>
                      <a:pt x="2116848" y="957325"/>
                      <a:pt x="2114374" y="961083"/>
                      <a:pt x="2110502" y="961834"/>
                    </a:cubicBezTo>
                    <a:cubicBezTo>
                      <a:pt x="1986399" y="987168"/>
                      <a:pt x="1861974" y="1009282"/>
                      <a:pt x="1737226" y="1029034"/>
                    </a:cubicBezTo>
                    <a:close/>
                    <a:moveTo>
                      <a:pt x="1501280" y="1045244"/>
                    </a:moveTo>
                    <a:cubicBezTo>
                      <a:pt x="1501496" y="1045244"/>
                      <a:pt x="1501603" y="1045137"/>
                      <a:pt x="1501818" y="1045137"/>
                    </a:cubicBezTo>
                    <a:lnTo>
                      <a:pt x="1501603" y="1045030"/>
                    </a:lnTo>
                    <a:lnTo>
                      <a:pt x="1500850" y="1044707"/>
                    </a:lnTo>
                    <a:cubicBezTo>
                      <a:pt x="1501065" y="1044815"/>
                      <a:pt x="1501173" y="1045030"/>
                      <a:pt x="1501280" y="1045244"/>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7" name="Google Shape;117;p2"/>
              <p:cNvSpPr/>
              <p:nvPr/>
            </p:nvSpPr>
            <p:spPr>
              <a:xfrm>
                <a:off x="10160826" y="17182920"/>
                <a:ext cx="2544276" cy="2434383"/>
              </a:xfrm>
              <a:custGeom>
                <a:avLst/>
                <a:gdLst/>
                <a:ahLst/>
                <a:cxnLst/>
                <a:rect l="l" t="t" r="r" b="b"/>
                <a:pathLst>
                  <a:path w="2544276" h="2434383" extrusionOk="0">
                    <a:moveTo>
                      <a:pt x="2272692" y="1433032"/>
                    </a:moveTo>
                    <a:cubicBezTo>
                      <a:pt x="2202360" y="1376244"/>
                      <a:pt x="2178916" y="1290902"/>
                      <a:pt x="2129554" y="1251076"/>
                    </a:cubicBezTo>
                    <a:cubicBezTo>
                      <a:pt x="1894361" y="1061175"/>
                      <a:pt x="1724661" y="991398"/>
                      <a:pt x="1604967" y="982918"/>
                    </a:cubicBezTo>
                    <a:cubicBezTo>
                      <a:pt x="1720359" y="911638"/>
                      <a:pt x="1837042" y="768649"/>
                      <a:pt x="1908987" y="510905"/>
                    </a:cubicBezTo>
                    <a:cubicBezTo>
                      <a:pt x="1928344" y="441665"/>
                      <a:pt x="1911353" y="351277"/>
                      <a:pt x="1931248" y="288263"/>
                    </a:cubicBezTo>
                    <a:cubicBezTo>
                      <a:pt x="1984266" y="120155"/>
                      <a:pt x="2083634" y="23219"/>
                      <a:pt x="2069116" y="13128"/>
                    </a:cubicBezTo>
                    <a:cubicBezTo>
                      <a:pt x="2054598" y="3037"/>
                      <a:pt x="1965446" y="145597"/>
                      <a:pt x="1844139" y="227719"/>
                    </a:cubicBezTo>
                    <a:cubicBezTo>
                      <a:pt x="1769183" y="278387"/>
                      <a:pt x="1679924" y="276562"/>
                      <a:pt x="1627336" y="312095"/>
                    </a:cubicBezTo>
                    <a:cubicBezTo>
                      <a:pt x="1424728" y="449179"/>
                      <a:pt x="1311487" y="567585"/>
                      <a:pt x="1252769" y="666776"/>
                    </a:cubicBezTo>
                    <a:cubicBezTo>
                      <a:pt x="1205021" y="548907"/>
                      <a:pt x="1099523" y="417511"/>
                      <a:pt x="899066" y="293953"/>
                    </a:cubicBezTo>
                    <a:cubicBezTo>
                      <a:pt x="837552" y="255951"/>
                      <a:pt x="745174" y="246505"/>
                      <a:pt x="689790" y="209791"/>
                    </a:cubicBezTo>
                    <a:cubicBezTo>
                      <a:pt x="542028" y="111674"/>
                      <a:pt x="476320" y="-10166"/>
                      <a:pt x="462447" y="676"/>
                    </a:cubicBezTo>
                    <a:cubicBezTo>
                      <a:pt x="448575" y="11625"/>
                      <a:pt x="561386" y="136794"/>
                      <a:pt x="606445" y="275274"/>
                    </a:cubicBezTo>
                    <a:cubicBezTo>
                      <a:pt x="634298" y="360831"/>
                      <a:pt x="607198" y="445100"/>
                      <a:pt x="626663" y="505108"/>
                    </a:cubicBezTo>
                    <a:cubicBezTo>
                      <a:pt x="713341" y="771119"/>
                      <a:pt x="809376" y="918187"/>
                      <a:pt x="899388" y="995263"/>
                    </a:cubicBezTo>
                    <a:cubicBezTo>
                      <a:pt x="766682" y="999557"/>
                      <a:pt x="598595" y="1059994"/>
                      <a:pt x="407924" y="1227781"/>
                    </a:cubicBezTo>
                    <a:cubicBezTo>
                      <a:pt x="353723" y="1275444"/>
                      <a:pt x="318342" y="1360464"/>
                      <a:pt x="267045" y="1402652"/>
                    </a:cubicBezTo>
                    <a:cubicBezTo>
                      <a:pt x="130252" y="1515154"/>
                      <a:pt x="-6433" y="1543064"/>
                      <a:pt x="234" y="1559381"/>
                    </a:cubicBezTo>
                    <a:cubicBezTo>
                      <a:pt x="6902" y="1575591"/>
                      <a:pt x="160041" y="1503989"/>
                      <a:pt x="306943" y="1500447"/>
                    </a:cubicBezTo>
                    <a:cubicBezTo>
                      <a:pt x="397600" y="1498193"/>
                      <a:pt x="471589" y="1547895"/>
                      <a:pt x="535146" y="1546285"/>
                    </a:cubicBezTo>
                    <a:cubicBezTo>
                      <a:pt x="765499" y="1540703"/>
                      <a:pt x="920574" y="1506458"/>
                      <a:pt x="1024566" y="1459547"/>
                    </a:cubicBezTo>
                    <a:cubicBezTo>
                      <a:pt x="995208" y="1576128"/>
                      <a:pt x="997359" y="1731462"/>
                      <a:pt x="1060700" y="1930272"/>
                    </a:cubicBezTo>
                    <a:cubicBezTo>
                      <a:pt x="1082423" y="1998761"/>
                      <a:pt x="1146303" y="2065531"/>
                      <a:pt x="1164263" y="2129082"/>
                    </a:cubicBezTo>
                    <a:cubicBezTo>
                      <a:pt x="1212011" y="2298801"/>
                      <a:pt x="1181792" y="2433738"/>
                      <a:pt x="1199536" y="2434382"/>
                    </a:cubicBezTo>
                    <a:cubicBezTo>
                      <a:pt x="1217280" y="2435026"/>
                      <a:pt x="1213839" y="2267240"/>
                      <a:pt x="1270621" y="2133054"/>
                    </a:cubicBezTo>
                    <a:cubicBezTo>
                      <a:pt x="1305679" y="2050181"/>
                      <a:pt x="1381604" y="2003698"/>
                      <a:pt x="1406231" y="1945515"/>
                    </a:cubicBezTo>
                    <a:cubicBezTo>
                      <a:pt x="1497318" y="1730066"/>
                      <a:pt x="1528613" y="1573766"/>
                      <a:pt x="1526247" y="1459869"/>
                    </a:cubicBezTo>
                    <a:cubicBezTo>
                      <a:pt x="1631207" y="1529217"/>
                      <a:pt x="1788756" y="1578919"/>
                      <a:pt x="2016743" y="1574947"/>
                    </a:cubicBezTo>
                    <a:cubicBezTo>
                      <a:pt x="2089334" y="1573659"/>
                      <a:pt x="2172033" y="1531900"/>
                      <a:pt x="2238601" y="1532974"/>
                    </a:cubicBezTo>
                    <a:cubicBezTo>
                      <a:pt x="2416475" y="1535657"/>
                      <a:pt x="2538534" y="1602643"/>
                      <a:pt x="2544126" y="1586004"/>
                    </a:cubicBezTo>
                    <a:cubicBezTo>
                      <a:pt x="2549933" y="1569257"/>
                      <a:pt x="2386578" y="1524922"/>
                      <a:pt x="2272692" y="1433032"/>
                    </a:cubicBezTo>
                    <a:close/>
                    <a:moveTo>
                      <a:pt x="1358375" y="1127732"/>
                    </a:moveTo>
                    <a:cubicBezTo>
                      <a:pt x="1352890" y="1144263"/>
                      <a:pt x="1350202" y="1163479"/>
                      <a:pt x="1350524" y="1184412"/>
                    </a:cubicBezTo>
                    <a:cubicBezTo>
                      <a:pt x="1335361" y="1180655"/>
                      <a:pt x="1320520" y="1178400"/>
                      <a:pt x="1307185" y="1178078"/>
                    </a:cubicBezTo>
                    <a:cubicBezTo>
                      <a:pt x="1279870" y="1177220"/>
                      <a:pt x="1248253" y="1184412"/>
                      <a:pt x="1215882" y="1199977"/>
                    </a:cubicBezTo>
                    <a:cubicBezTo>
                      <a:pt x="1213624" y="1178722"/>
                      <a:pt x="1208569" y="1159077"/>
                      <a:pt x="1201902" y="1142868"/>
                    </a:cubicBezTo>
                    <a:cubicBezTo>
                      <a:pt x="1190288" y="1114850"/>
                      <a:pt x="1166521" y="1086080"/>
                      <a:pt x="1133291" y="1061283"/>
                    </a:cubicBezTo>
                    <a:cubicBezTo>
                      <a:pt x="1162757" y="1052802"/>
                      <a:pt x="1187706" y="1038847"/>
                      <a:pt x="1206419" y="1023925"/>
                    </a:cubicBezTo>
                    <a:cubicBezTo>
                      <a:pt x="1222012" y="1011473"/>
                      <a:pt x="1236423" y="993760"/>
                      <a:pt x="1248790" y="972505"/>
                    </a:cubicBezTo>
                    <a:cubicBezTo>
                      <a:pt x="1261695" y="987748"/>
                      <a:pt x="1275783" y="1000308"/>
                      <a:pt x="1289441" y="1009648"/>
                    </a:cubicBezTo>
                    <a:cubicBezTo>
                      <a:pt x="1319015" y="1029937"/>
                      <a:pt x="1362784" y="1042711"/>
                      <a:pt x="1413974" y="1042389"/>
                    </a:cubicBezTo>
                    <a:cubicBezTo>
                      <a:pt x="1385475" y="1069012"/>
                      <a:pt x="1367516" y="1100250"/>
                      <a:pt x="1358375" y="1127732"/>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8" name="Google Shape;118;p2"/>
              <p:cNvSpPr/>
              <p:nvPr/>
            </p:nvSpPr>
            <p:spPr>
              <a:xfrm>
                <a:off x="10352315" y="17365641"/>
                <a:ext cx="2111891" cy="2012023"/>
              </a:xfrm>
              <a:custGeom>
                <a:avLst/>
                <a:gdLst/>
                <a:ahLst/>
                <a:cxnLst/>
                <a:rect l="l" t="t" r="r" b="b"/>
                <a:pathLst>
                  <a:path w="2111891" h="2012023" extrusionOk="0">
                    <a:moveTo>
                      <a:pt x="892763" y="1244515"/>
                    </a:moveTo>
                    <a:cubicBezTo>
                      <a:pt x="898032" y="1240865"/>
                      <a:pt x="903087" y="1237215"/>
                      <a:pt x="908141" y="1233565"/>
                    </a:cubicBezTo>
                    <a:cubicBezTo>
                      <a:pt x="915669" y="1227983"/>
                      <a:pt x="923090" y="1222294"/>
                      <a:pt x="930187" y="1216282"/>
                    </a:cubicBezTo>
                    <a:cubicBezTo>
                      <a:pt x="937393" y="1210378"/>
                      <a:pt x="944383" y="1204152"/>
                      <a:pt x="951050" y="1197818"/>
                    </a:cubicBezTo>
                    <a:cubicBezTo>
                      <a:pt x="971268" y="1178603"/>
                      <a:pt x="989873" y="1157885"/>
                      <a:pt x="1008047" y="1137166"/>
                    </a:cubicBezTo>
                    <a:cubicBezTo>
                      <a:pt x="1010736" y="1134268"/>
                      <a:pt x="1010628" y="1129759"/>
                      <a:pt x="1007725" y="1127075"/>
                    </a:cubicBezTo>
                    <a:cubicBezTo>
                      <a:pt x="1004821" y="1124392"/>
                      <a:pt x="1000304" y="1124606"/>
                      <a:pt x="997616" y="1127397"/>
                    </a:cubicBezTo>
                    <a:cubicBezTo>
                      <a:pt x="981592" y="1143500"/>
                      <a:pt x="965031" y="1159172"/>
                      <a:pt x="948254" y="1174631"/>
                    </a:cubicBezTo>
                    <a:cubicBezTo>
                      <a:pt x="939866" y="1182252"/>
                      <a:pt x="931370" y="1189875"/>
                      <a:pt x="922874" y="1197282"/>
                    </a:cubicBezTo>
                    <a:cubicBezTo>
                      <a:pt x="914379" y="1204688"/>
                      <a:pt x="905883" y="1212203"/>
                      <a:pt x="897065" y="1219181"/>
                    </a:cubicBezTo>
                    <a:lnTo>
                      <a:pt x="860501" y="1247735"/>
                    </a:lnTo>
                    <a:cubicBezTo>
                      <a:pt x="856306" y="1250956"/>
                      <a:pt x="845445" y="1258363"/>
                      <a:pt x="842756" y="1260725"/>
                    </a:cubicBezTo>
                    <a:cubicBezTo>
                      <a:pt x="840498" y="1262872"/>
                      <a:pt x="839960" y="1264804"/>
                      <a:pt x="839852" y="1265555"/>
                    </a:cubicBezTo>
                    <a:cubicBezTo>
                      <a:pt x="839423" y="1269312"/>
                      <a:pt x="840713" y="1271889"/>
                      <a:pt x="844262" y="1273177"/>
                    </a:cubicBezTo>
                    <a:cubicBezTo>
                      <a:pt x="844907" y="1273392"/>
                      <a:pt x="847058" y="1274251"/>
                      <a:pt x="850606" y="1272641"/>
                    </a:cubicBezTo>
                    <a:cubicBezTo>
                      <a:pt x="851252" y="1272426"/>
                      <a:pt x="851897" y="1272104"/>
                      <a:pt x="852435" y="1271674"/>
                    </a:cubicBezTo>
                    <a:cubicBezTo>
                      <a:pt x="852220" y="1271674"/>
                      <a:pt x="852005" y="1271674"/>
                      <a:pt x="851682" y="1271352"/>
                    </a:cubicBezTo>
                    <a:cubicBezTo>
                      <a:pt x="851144" y="1270601"/>
                      <a:pt x="851897" y="1269635"/>
                      <a:pt x="853403" y="1268668"/>
                    </a:cubicBezTo>
                    <a:cubicBezTo>
                      <a:pt x="853295" y="1269527"/>
                      <a:pt x="853080" y="1270923"/>
                      <a:pt x="852650" y="1271460"/>
                    </a:cubicBezTo>
                    <a:cubicBezTo>
                      <a:pt x="853725" y="1270386"/>
                      <a:pt x="854478" y="1269098"/>
                      <a:pt x="854801" y="1267702"/>
                    </a:cubicBezTo>
                    <a:cubicBezTo>
                      <a:pt x="859210" y="1265126"/>
                      <a:pt x="866738" y="1262120"/>
                      <a:pt x="869426" y="1260295"/>
                    </a:cubicBezTo>
                    <a:cubicBezTo>
                      <a:pt x="877277" y="1255035"/>
                      <a:pt x="885128" y="1249882"/>
                      <a:pt x="892763" y="1244515"/>
                    </a:cubicBezTo>
                    <a:close/>
                    <a:moveTo>
                      <a:pt x="845229" y="1260081"/>
                    </a:moveTo>
                    <a:cubicBezTo>
                      <a:pt x="845229" y="1260188"/>
                      <a:pt x="845445" y="1260081"/>
                      <a:pt x="845552" y="1259973"/>
                    </a:cubicBezTo>
                    <a:cubicBezTo>
                      <a:pt x="846198" y="1259758"/>
                      <a:pt x="846842" y="1259651"/>
                      <a:pt x="847488" y="1259544"/>
                    </a:cubicBezTo>
                    <a:cubicBezTo>
                      <a:pt x="846198" y="1259114"/>
                      <a:pt x="844800" y="1258792"/>
                      <a:pt x="845229" y="1260081"/>
                    </a:cubicBezTo>
                    <a:close/>
                    <a:moveTo>
                      <a:pt x="885128" y="846036"/>
                    </a:moveTo>
                    <a:cubicBezTo>
                      <a:pt x="903624" y="853443"/>
                      <a:pt x="921476" y="861924"/>
                      <a:pt x="938253" y="871263"/>
                    </a:cubicBezTo>
                    <a:cubicBezTo>
                      <a:pt x="941587" y="872981"/>
                      <a:pt x="942985" y="877167"/>
                      <a:pt x="941264" y="880495"/>
                    </a:cubicBezTo>
                    <a:cubicBezTo>
                      <a:pt x="939436" y="883823"/>
                      <a:pt x="935349" y="885111"/>
                      <a:pt x="932015" y="883393"/>
                    </a:cubicBezTo>
                    <a:cubicBezTo>
                      <a:pt x="915132" y="875342"/>
                      <a:pt x="897387" y="868472"/>
                      <a:pt x="879105" y="862138"/>
                    </a:cubicBezTo>
                    <a:cubicBezTo>
                      <a:pt x="861253" y="855912"/>
                      <a:pt x="842864" y="850652"/>
                      <a:pt x="824474" y="845821"/>
                    </a:cubicBezTo>
                    <a:cubicBezTo>
                      <a:pt x="809634" y="841849"/>
                      <a:pt x="794793" y="838199"/>
                      <a:pt x="780059" y="835086"/>
                    </a:cubicBezTo>
                    <a:cubicBezTo>
                      <a:pt x="757046" y="830148"/>
                      <a:pt x="734247" y="826069"/>
                      <a:pt x="712308" y="823493"/>
                    </a:cubicBezTo>
                    <a:cubicBezTo>
                      <a:pt x="708437" y="823171"/>
                      <a:pt x="705533" y="819735"/>
                      <a:pt x="705856" y="815764"/>
                    </a:cubicBezTo>
                    <a:cubicBezTo>
                      <a:pt x="706179" y="811899"/>
                      <a:pt x="709620" y="809001"/>
                      <a:pt x="713599" y="809323"/>
                    </a:cubicBezTo>
                    <a:cubicBezTo>
                      <a:pt x="736182" y="810611"/>
                      <a:pt x="759734" y="812972"/>
                      <a:pt x="783501" y="817052"/>
                    </a:cubicBezTo>
                    <a:cubicBezTo>
                      <a:pt x="798879" y="819735"/>
                      <a:pt x="814258" y="823063"/>
                      <a:pt x="829421" y="827142"/>
                    </a:cubicBezTo>
                    <a:cubicBezTo>
                      <a:pt x="848456" y="832295"/>
                      <a:pt x="867061" y="838736"/>
                      <a:pt x="885128" y="846036"/>
                    </a:cubicBezTo>
                    <a:close/>
                    <a:moveTo>
                      <a:pt x="932015" y="992353"/>
                    </a:moveTo>
                    <a:cubicBezTo>
                      <a:pt x="936532" y="990957"/>
                      <a:pt x="971376" y="976894"/>
                      <a:pt x="986109" y="974210"/>
                    </a:cubicBezTo>
                    <a:cubicBezTo>
                      <a:pt x="986754" y="974210"/>
                      <a:pt x="987399" y="973888"/>
                      <a:pt x="988045" y="973781"/>
                    </a:cubicBezTo>
                    <a:cubicBezTo>
                      <a:pt x="987614" y="973459"/>
                      <a:pt x="987292" y="973137"/>
                      <a:pt x="987077" y="972922"/>
                    </a:cubicBezTo>
                    <a:cubicBezTo>
                      <a:pt x="987399" y="973244"/>
                      <a:pt x="987829" y="973459"/>
                      <a:pt x="988260" y="973674"/>
                    </a:cubicBezTo>
                    <a:cubicBezTo>
                      <a:pt x="988798" y="973566"/>
                      <a:pt x="989120" y="973566"/>
                      <a:pt x="989120" y="973888"/>
                    </a:cubicBezTo>
                    <a:lnTo>
                      <a:pt x="989120" y="973996"/>
                    </a:lnTo>
                    <a:cubicBezTo>
                      <a:pt x="991701" y="974962"/>
                      <a:pt x="994820" y="974103"/>
                      <a:pt x="996648" y="971849"/>
                    </a:cubicBezTo>
                    <a:cubicBezTo>
                      <a:pt x="999014" y="968843"/>
                      <a:pt x="998476" y="964549"/>
                      <a:pt x="995573" y="962187"/>
                    </a:cubicBezTo>
                    <a:cubicBezTo>
                      <a:pt x="994282" y="961221"/>
                      <a:pt x="992024" y="960255"/>
                      <a:pt x="988798" y="960255"/>
                    </a:cubicBezTo>
                    <a:cubicBezTo>
                      <a:pt x="986109" y="960255"/>
                      <a:pt x="981915" y="960899"/>
                      <a:pt x="976968" y="962187"/>
                    </a:cubicBezTo>
                    <a:cubicBezTo>
                      <a:pt x="959976" y="966481"/>
                      <a:pt x="932015" y="977109"/>
                      <a:pt x="927929" y="978290"/>
                    </a:cubicBezTo>
                    <a:cubicBezTo>
                      <a:pt x="923197" y="979578"/>
                      <a:pt x="918573" y="981188"/>
                      <a:pt x="913841" y="982584"/>
                    </a:cubicBezTo>
                    <a:cubicBezTo>
                      <a:pt x="914056" y="982047"/>
                      <a:pt x="915024" y="981403"/>
                      <a:pt x="915132" y="980973"/>
                    </a:cubicBezTo>
                    <a:cubicBezTo>
                      <a:pt x="915669" y="978934"/>
                      <a:pt x="915239" y="976787"/>
                      <a:pt x="913626" y="974747"/>
                    </a:cubicBezTo>
                    <a:cubicBezTo>
                      <a:pt x="912981" y="973888"/>
                      <a:pt x="911690" y="972815"/>
                      <a:pt x="909755" y="971956"/>
                    </a:cubicBezTo>
                    <a:cubicBezTo>
                      <a:pt x="906958" y="970883"/>
                      <a:pt x="900613" y="969809"/>
                      <a:pt x="897925" y="968736"/>
                    </a:cubicBezTo>
                    <a:lnTo>
                      <a:pt x="870609" y="958860"/>
                    </a:lnTo>
                    <a:lnTo>
                      <a:pt x="800815" y="933310"/>
                    </a:lnTo>
                    <a:cubicBezTo>
                      <a:pt x="782425" y="927192"/>
                      <a:pt x="764143" y="921287"/>
                      <a:pt x="745539" y="916135"/>
                    </a:cubicBezTo>
                    <a:cubicBezTo>
                      <a:pt x="726934" y="910874"/>
                      <a:pt x="708222" y="906366"/>
                      <a:pt x="689402" y="902287"/>
                    </a:cubicBezTo>
                    <a:cubicBezTo>
                      <a:pt x="651763" y="894128"/>
                      <a:pt x="613800" y="888331"/>
                      <a:pt x="575301" y="883823"/>
                    </a:cubicBezTo>
                    <a:cubicBezTo>
                      <a:pt x="571429" y="883286"/>
                      <a:pt x="567773" y="886077"/>
                      <a:pt x="567235" y="889941"/>
                    </a:cubicBezTo>
                    <a:cubicBezTo>
                      <a:pt x="566697" y="893806"/>
                      <a:pt x="569493" y="897456"/>
                      <a:pt x="573365" y="897993"/>
                    </a:cubicBezTo>
                    <a:cubicBezTo>
                      <a:pt x="611220" y="903790"/>
                      <a:pt x="648321" y="911519"/>
                      <a:pt x="685208" y="920429"/>
                    </a:cubicBezTo>
                    <a:cubicBezTo>
                      <a:pt x="703705" y="924830"/>
                      <a:pt x="722095" y="929661"/>
                      <a:pt x="740377" y="934599"/>
                    </a:cubicBezTo>
                    <a:cubicBezTo>
                      <a:pt x="758659" y="939644"/>
                      <a:pt x="776941" y="944797"/>
                      <a:pt x="795115" y="950594"/>
                    </a:cubicBezTo>
                    <a:lnTo>
                      <a:pt x="865555" y="973566"/>
                    </a:lnTo>
                    <a:lnTo>
                      <a:pt x="892978" y="982154"/>
                    </a:lnTo>
                    <a:cubicBezTo>
                      <a:pt x="894591" y="982691"/>
                      <a:pt x="898570" y="982584"/>
                      <a:pt x="901474" y="982906"/>
                    </a:cubicBezTo>
                    <a:cubicBezTo>
                      <a:pt x="901474" y="983120"/>
                      <a:pt x="901581" y="983228"/>
                      <a:pt x="901689" y="983443"/>
                    </a:cubicBezTo>
                    <a:cubicBezTo>
                      <a:pt x="902549" y="985053"/>
                      <a:pt x="904700" y="984409"/>
                      <a:pt x="906421" y="984838"/>
                    </a:cubicBezTo>
                    <a:cubicBezTo>
                      <a:pt x="881041" y="992245"/>
                      <a:pt x="855768" y="999760"/>
                      <a:pt x="830712" y="1008025"/>
                    </a:cubicBezTo>
                    <a:cubicBezTo>
                      <a:pt x="798557" y="1018546"/>
                      <a:pt x="766617" y="1029710"/>
                      <a:pt x="734784" y="1041196"/>
                    </a:cubicBezTo>
                    <a:cubicBezTo>
                      <a:pt x="648214" y="1072649"/>
                      <a:pt x="560675" y="1104210"/>
                      <a:pt x="473029" y="1135771"/>
                    </a:cubicBezTo>
                    <a:cubicBezTo>
                      <a:pt x="460877" y="1140172"/>
                      <a:pt x="448617" y="1144466"/>
                      <a:pt x="436465" y="1148760"/>
                    </a:cubicBezTo>
                    <a:cubicBezTo>
                      <a:pt x="436357" y="1148652"/>
                      <a:pt x="436465" y="1148652"/>
                      <a:pt x="436357" y="1148652"/>
                    </a:cubicBezTo>
                    <a:cubicBezTo>
                      <a:pt x="432808" y="1145754"/>
                      <a:pt x="414849" y="1138669"/>
                      <a:pt x="407429" y="1136200"/>
                    </a:cubicBezTo>
                    <a:cubicBezTo>
                      <a:pt x="399040" y="1133302"/>
                      <a:pt x="390652" y="1130618"/>
                      <a:pt x="382156" y="1128042"/>
                    </a:cubicBezTo>
                    <a:cubicBezTo>
                      <a:pt x="373661" y="1125465"/>
                      <a:pt x="365165" y="1123103"/>
                      <a:pt x="356562" y="1120956"/>
                    </a:cubicBezTo>
                    <a:cubicBezTo>
                      <a:pt x="339677" y="1116770"/>
                      <a:pt x="322578" y="1112905"/>
                      <a:pt x="305372" y="1109899"/>
                    </a:cubicBezTo>
                    <a:cubicBezTo>
                      <a:pt x="293972" y="1107860"/>
                      <a:pt x="282466" y="1106142"/>
                      <a:pt x="270958" y="1104747"/>
                    </a:cubicBezTo>
                    <a:cubicBezTo>
                      <a:pt x="242138" y="1101097"/>
                      <a:pt x="213101" y="1099057"/>
                      <a:pt x="184280" y="1097662"/>
                    </a:cubicBezTo>
                    <a:cubicBezTo>
                      <a:pt x="180409" y="1097447"/>
                      <a:pt x="176967" y="1100346"/>
                      <a:pt x="176645" y="1104317"/>
                    </a:cubicBezTo>
                    <a:cubicBezTo>
                      <a:pt x="176430" y="1108182"/>
                      <a:pt x="179333" y="1111617"/>
                      <a:pt x="183312" y="1111939"/>
                    </a:cubicBezTo>
                    <a:cubicBezTo>
                      <a:pt x="211596" y="1114730"/>
                      <a:pt x="239987" y="1118595"/>
                      <a:pt x="268270" y="1123103"/>
                    </a:cubicBezTo>
                    <a:cubicBezTo>
                      <a:pt x="279562" y="1124928"/>
                      <a:pt x="290854" y="1126968"/>
                      <a:pt x="302038" y="1128900"/>
                    </a:cubicBezTo>
                    <a:cubicBezTo>
                      <a:pt x="318922" y="1131799"/>
                      <a:pt x="335806" y="1134805"/>
                      <a:pt x="352475" y="1138454"/>
                    </a:cubicBezTo>
                    <a:cubicBezTo>
                      <a:pt x="360863" y="1140172"/>
                      <a:pt x="369251" y="1142212"/>
                      <a:pt x="377640" y="1144251"/>
                    </a:cubicBezTo>
                    <a:cubicBezTo>
                      <a:pt x="386028" y="1146398"/>
                      <a:pt x="394416" y="1148652"/>
                      <a:pt x="402804" y="1151014"/>
                    </a:cubicBezTo>
                    <a:cubicBezTo>
                      <a:pt x="406030" y="1151980"/>
                      <a:pt x="413021" y="1153483"/>
                      <a:pt x="418935" y="1155093"/>
                    </a:cubicBezTo>
                    <a:cubicBezTo>
                      <a:pt x="378715" y="1169478"/>
                      <a:pt x="338602" y="1183970"/>
                      <a:pt x="298382" y="1198033"/>
                    </a:cubicBezTo>
                    <a:cubicBezTo>
                      <a:pt x="200734" y="1232277"/>
                      <a:pt x="102871" y="1265341"/>
                      <a:pt x="5116" y="1295398"/>
                    </a:cubicBezTo>
                    <a:cubicBezTo>
                      <a:pt x="1352" y="1296472"/>
                      <a:pt x="-799" y="1300444"/>
                      <a:pt x="277" y="1304201"/>
                    </a:cubicBezTo>
                    <a:cubicBezTo>
                      <a:pt x="1460" y="1307958"/>
                      <a:pt x="5439" y="1310105"/>
                      <a:pt x="9203" y="1309031"/>
                    </a:cubicBezTo>
                    <a:cubicBezTo>
                      <a:pt x="107603" y="1280155"/>
                      <a:pt x="206111" y="1248702"/>
                      <a:pt x="304296" y="1215316"/>
                    </a:cubicBezTo>
                    <a:cubicBezTo>
                      <a:pt x="362906" y="1195349"/>
                      <a:pt x="421409" y="1174953"/>
                      <a:pt x="479589" y="1153912"/>
                    </a:cubicBezTo>
                    <a:cubicBezTo>
                      <a:pt x="499161" y="1146828"/>
                      <a:pt x="518411" y="1139528"/>
                      <a:pt x="537984" y="1132335"/>
                    </a:cubicBezTo>
                    <a:cubicBezTo>
                      <a:pt x="516583" y="1153161"/>
                      <a:pt x="494322" y="1173021"/>
                      <a:pt x="471308" y="1192129"/>
                    </a:cubicBezTo>
                    <a:cubicBezTo>
                      <a:pt x="456683" y="1204366"/>
                      <a:pt x="441734" y="1216389"/>
                      <a:pt x="426786" y="1228305"/>
                    </a:cubicBezTo>
                    <a:cubicBezTo>
                      <a:pt x="404310" y="1246232"/>
                      <a:pt x="381726" y="1264160"/>
                      <a:pt x="358712" y="1281336"/>
                    </a:cubicBezTo>
                    <a:cubicBezTo>
                      <a:pt x="354733" y="1284341"/>
                      <a:pt x="336129" y="1300873"/>
                      <a:pt x="318814" y="1313755"/>
                    </a:cubicBezTo>
                    <a:cubicBezTo>
                      <a:pt x="311824" y="1318908"/>
                      <a:pt x="305157" y="1323524"/>
                      <a:pt x="299780" y="1326207"/>
                    </a:cubicBezTo>
                    <a:cubicBezTo>
                      <a:pt x="297736" y="1327174"/>
                      <a:pt x="294833" y="1329428"/>
                      <a:pt x="294725" y="1328140"/>
                    </a:cubicBezTo>
                    <a:cubicBezTo>
                      <a:pt x="291499" y="1327174"/>
                      <a:pt x="287950" y="1328891"/>
                      <a:pt x="286659" y="1332111"/>
                    </a:cubicBezTo>
                    <a:cubicBezTo>
                      <a:pt x="285154" y="1335547"/>
                      <a:pt x="286875" y="1339519"/>
                      <a:pt x="290316" y="1341021"/>
                    </a:cubicBezTo>
                    <a:cubicBezTo>
                      <a:pt x="292144" y="1341773"/>
                      <a:pt x="294618" y="1342095"/>
                      <a:pt x="297521" y="1341666"/>
                    </a:cubicBezTo>
                    <a:cubicBezTo>
                      <a:pt x="301285" y="1341021"/>
                      <a:pt x="306555" y="1338874"/>
                      <a:pt x="312470" y="1335547"/>
                    </a:cubicBezTo>
                    <a:cubicBezTo>
                      <a:pt x="332795" y="1324275"/>
                      <a:pt x="363659" y="1299048"/>
                      <a:pt x="369036" y="1295291"/>
                    </a:cubicBezTo>
                    <a:cubicBezTo>
                      <a:pt x="388609" y="1281336"/>
                      <a:pt x="408289" y="1267165"/>
                      <a:pt x="427431" y="1252351"/>
                    </a:cubicBezTo>
                    <a:cubicBezTo>
                      <a:pt x="440121" y="1242475"/>
                      <a:pt x="452704" y="1232277"/>
                      <a:pt x="464963" y="1221865"/>
                    </a:cubicBezTo>
                    <a:cubicBezTo>
                      <a:pt x="495827" y="1195564"/>
                      <a:pt x="525079" y="1167653"/>
                      <a:pt x="552609" y="1138239"/>
                    </a:cubicBezTo>
                    <a:cubicBezTo>
                      <a:pt x="555405" y="1135449"/>
                      <a:pt x="555298" y="1130940"/>
                      <a:pt x="552502" y="1128256"/>
                    </a:cubicBezTo>
                    <a:cubicBezTo>
                      <a:pt x="551534" y="1127290"/>
                      <a:pt x="550136" y="1128578"/>
                      <a:pt x="548845" y="1128256"/>
                    </a:cubicBezTo>
                    <a:cubicBezTo>
                      <a:pt x="613048" y="1104639"/>
                      <a:pt x="677250" y="1080915"/>
                      <a:pt x="740699" y="1057406"/>
                    </a:cubicBezTo>
                    <a:cubicBezTo>
                      <a:pt x="772317" y="1045597"/>
                      <a:pt x="803934" y="1034111"/>
                      <a:pt x="835874" y="1023162"/>
                    </a:cubicBezTo>
                    <a:cubicBezTo>
                      <a:pt x="867598" y="1012212"/>
                      <a:pt x="899645" y="1001906"/>
                      <a:pt x="932015" y="992353"/>
                    </a:cubicBezTo>
                    <a:close/>
                    <a:moveTo>
                      <a:pt x="430657" y="1148652"/>
                    </a:moveTo>
                    <a:cubicBezTo>
                      <a:pt x="430765" y="1148652"/>
                      <a:pt x="430872" y="1148652"/>
                      <a:pt x="430872" y="1148652"/>
                    </a:cubicBezTo>
                    <a:cubicBezTo>
                      <a:pt x="430765" y="1147364"/>
                      <a:pt x="429797" y="1148008"/>
                      <a:pt x="428829" y="1148867"/>
                    </a:cubicBezTo>
                    <a:cubicBezTo>
                      <a:pt x="429367" y="1148760"/>
                      <a:pt x="430012" y="1148652"/>
                      <a:pt x="430657" y="1148652"/>
                    </a:cubicBezTo>
                    <a:close/>
                    <a:moveTo>
                      <a:pt x="988260" y="973674"/>
                    </a:moveTo>
                    <a:lnTo>
                      <a:pt x="989120" y="973996"/>
                    </a:lnTo>
                    <a:cubicBezTo>
                      <a:pt x="989012" y="974425"/>
                      <a:pt x="988475" y="974103"/>
                      <a:pt x="988045" y="973781"/>
                    </a:cubicBezTo>
                    <a:lnTo>
                      <a:pt x="988260" y="973674"/>
                    </a:lnTo>
                    <a:close/>
                    <a:moveTo>
                      <a:pt x="731558" y="1073508"/>
                    </a:moveTo>
                    <a:cubicBezTo>
                      <a:pt x="735107" y="1075333"/>
                      <a:pt x="736505" y="1079627"/>
                      <a:pt x="734677" y="1083169"/>
                    </a:cubicBezTo>
                    <a:cubicBezTo>
                      <a:pt x="719621" y="1114193"/>
                      <a:pt x="701231" y="1143714"/>
                      <a:pt x="680261" y="1171303"/>
                    </a:cubicBezTo>
                    <a:cubicBezTo>
                      <a:pt x="669829" y="1185151"/>
                      <a:pt x="658860" y="1198462"/>
                      <a:pt x="647246" y="1211237"/>
                    </a:cubicBezTo>
                    <a:cubicBezTo>
                      <a:pt x="635739" y="1224011"/>
                      <a:pt x="623587" y="1236356"/>
                      <a:pt x="611327" y="1248272"/>
                    </a:cubicBezTo>
                    <a:cubicBezTo>
                      <a:pt x="603261" y="1256108"/>
                      <a:pt x="595088" y="1263838"/>
                      <a:pt x="586593" y="1271245"/>
                    </a:cubicBezTo>
                    <a:cubicBezTo>
                      <a:pt x="578097" y="1278652"/>
                      <a:pt x="569278" y="1285844"/>
                      <a:pt x="560138" y="1292500"/>
                    </a:cubicBezTo>
                    <a:cubicBezTo>
                      <a:pt x="554115" y="1296901"/>
                      <a:pt x="539919" y="1301517"/>
                      <a:pt x="532069" y="1305489"/>
                    </a:cubicBezTo>
                    <a:cubicBezTo>
                      <a:pt x="532284" y="1306670"/>
                      <a:pt x="532177" y="1307958"/>
                      <a:pt x="531639" y="1309139"/>
                    </a:cubicBezTo>
                    <a:cubicBezTo>
                      <a:pt x="530133" y="1312574"/>
                      <a:pt x="526154" y="1314184"/>
                      <a:pt x="522713" y="1312789"/>
                    </a:cubicBezTo>
                    <a:cubicBezTo>
                      <a:pt x="519164" y="1311393"/>
                      <a:pt x="517551" y="1309139"/>
                      <a:pt x="516798" y="1307529"/>
                    </a:cubicBezTo>
                    <a:cubicBezTo>
                      <a:pt x="515830" y="1305382"/>
                      <a:pt x="515830" y="1303235"/>
                      <a:pt x="516690" y="1300981"/>
                    </a:cubicBezTo>
                    <a:cubicBezTo>
                      <a:pt x="517551" y="1298726"/>
                      <a:pt x="520670" y="1295613"/>
                      <a:pt x="525616" y="1292929"/>
                    </a:cubicBezTo>
                    <a:cubicBezTo>
                      <a:pt x="532929" y="1288958"/>
                      <a:pt x="545404" y="1284449"/>
                      <a:pt x="550566" y="1280155"/>
                    </a:cubicBezTo>
                    <a:cubicBezTo>
                      <a:pt x="557449" y="1274680"/>
                      <a:pt x="563901" y="1268991"/>
                      <a:pt x="570354" y="1263086"/>
                    </a:cubicBezTo>
                    <a:cubicBezTo>
                      <a:pt x="580032" y="1254176"/>
                      <a:pt x="589281" y="1244944"/>
                      <a:pt x="598422" y="1235498"/>
                    </a:cubicBezTo>
                    <a:cubicBezTo>
                      <a:pt x="612510" y="1221113"/>
                      <a:pt x="626168" y="1206084"/>
                      <a:pt x="639610" y="1190841"/>
                    </a:cubicBezTo>
                    <a:cubicBezTo>
                      <a:pt x="652946" y="1175597"/>
                      <a:pt x="665850" y="1160139"/>
                      <a:pt x="678003" y="1144036"/>
                    </a:cubicBezTo>
                    <a:cubicBezTo>
                      <a:pt x="694241" y="1122567"/>
                      <a:pt x="709297" y="1100238"/>
                      <a:pt x="721987" y="1076621"/>
                    </a:cubicBezTo>
                    <a:cubicBezTo>
                      <a:pt x="723708" y="1073186"/>
                      <a:pt x="728009" y="1071791"/>
                      <a:pt x="731558" y="1073508"/>
                    </a:cubicBezTo>
                    <a:close/>
                    <a:moveTo>
                      <a:pt x="845122" y="1209841"/>
                    </a:moveTo>
                    <a:cubicBezTo>
                      <a:pt x="836734" y="1219288"/>
                      <a:pt x="828238" y="1228520"/>
                      <a:pt x="819635" y="1237752"/>
                    </a:cubicBezTo>
                    <a:cubicBezTo>
                      <a:pt x="816946" y="1240758"/>
                      <a:pt x="811999" y="1243978"/>
                      <a:pt x="806837" y="1246984"/>
                    </a:cubicBezTo>
                    <a:cubicBezTo>
                      <a:pt x="803934" y="1248702"/>
                      <a:pt x="800923" y="1250312"/>
                      <a:pt x="798772" y="1251922"/>
                    </a:cubicBezTo>
                    <a:cubicBezTo>
                      <a:pt x="799417" y="1253747"/>
                      <a:pt x="799309" y="1255679"/>
                      <a:pt x="798342" y="1257504"/>
                    </a:cubicBezTo>
                    <a:cubicBezTo>
                      <a:pt x="796513" y="1260725"/>
                      <a:pt x="792319" y="1261905"/>
                      <a:pt x="788985" y="1260081"/>
                    </a:cubicBezTo>
                    <a:cubicBezTo>
                      <a:pt x="785974" y="1258578"/>
                      <a:pt x="784576" y="1256323"/>
                      <a:pt x="783931" y="1254391"/>
                    </a:cubicBezTo>
                    <a:cubicBezTo>
                      <a:pt x="782856" y="1251385"/>
                      <a:pt x="783501" y="1247628"/>
                      <a:pt x="786727" y="1243871"/>
                    </a:cubicBezTo>
                    <a:cubicBezTo>
                      <a:pt x="791029" y="1239040"/>
                      <a:pt x="803611" y="1232921"/>
                      <a:pt x="808128" y="1227554"/>
                    </a:cubicBezTo>
                    <a:cubicBezTo>
                      <a:pt x="814796" y="1219610"/>
                      <a:pt x="821463" y="1211666"/>
                      <a:pt x="828130" y="1203615"/>
                    </a:cubicBezTo>
                    <a:cubicBezTo>
                      <a:pt x="834690" y="1195564"/>
                      <a:pt x="841251" y="1187513"/>
                      <a:pt x="847703" y="1179354"/>
                    </a:cubicBezTo>
                    <a:cubicBezTo>
                      <a:pt x="859748" y="1164111"/>
                      <a:pt x="871147" y="1148545"/>
                      <a:pt x="882331" y="1132765"/>
                    </a:cubicBezTo>
                    <a:cubicBezTo>
                      <a:pt x="893516" y="1117092"/>
                      <a:pt x="904377" y="1101097"/>
                      <a:pt x="914379" y="1084672"/>
                    </a:cubicBezTo>
                    <a:cubicBezTo>
                      <a:pt x="927821" y="1062881"/>
                      <a:pt x="940081" y="1040337"/>
                      <a:pt x="950512" y="1016613"/>
                    </a:cubicBezTo>
                    <a:cubicBezTo>
                      <a:pt x="952018" y="1012963"/>
                      <a:pt x="956212" y="1011246"/>
                      <a:pt x="959869" y="1012749"/>
                    </a:cubicBezTo>
                    <a:cubicBezTo>
                      <a:pt x="963418" y="1014252"/>
                      <a:pt x="965246" y="1018438"/>
                      <a:pt x="963740" y="1022088"/>
                    </a:cubicBezTo>
                    <a:cubicBezTo>
                      <a:pt x="951696" y="1053219"/>
                      <a:pt x="937070" y="1082740"/>
                      <a:pt x="919863" y="1110866"/>
                    </a:cubicBezTo>
                    <a:cubicBezTo>
                      <a:pt x="913088" y="1122137"/>
                      <a:pt x="905775" y="1133194"/>
                      <a:pt x="898140" y="1143929"/>
                    </a:cubicBezTo>
                    <a:cubicBezTo>
                      <a:pt x="886741" y="1160032"/>
                      <a:pt x="874373" y="1175382"/>
                      <a:pt x="861683" y="1190733"/>
                    </a:cubicBezTo>
                    <a:cubicBezTo>
                      <a:pt x="856199" y="1197174"/>
                      <a:pt x="850714" y="1203508"/>
                      <a:pt x="845122" y="1209841"/>
                    </a:cubicBezTo>
                    <a:close/>
                    <a:moveTo>
                      <a:pt x="686068" y="1049999"/>
                    </a:moveTo>
                    <a:cubicBezTo>
                      <a:pt x="686176" y="1050428"/>
                      <a:pt x="686391" y="1050750"/>
                      <a:pt x="686606" y="1051072"/>
                    </a:cubicBezTo>
                    <a:cubicBezTo>
                      <a:pt x="686283" y="1051394"/>
                      <a:pt x="685961" y="1050750"/>
                      <a:pt x="685853" y="1049999"/>
                    </a:cubicBezTo>
                    <a:lnTo>
                      <a:pt x="686068" y="1049999"/>
                    </a:lnTo>
                    <a:close/>
                    <a:moveTo>
                      <a:pt x="314298" y="988703"/>
                    </a:moveTo>
                    <a:cubicBezTo>
                      <a:pt x="310319" y="988488"/>
                      <a:pt x="307308" y="985267"/>
                      <a:pt x="307415" y="981296"/>
                    </a:cubicBezTo>
                    <a:cubicBezTo>
                      <a:pt x="307630" y="977323"/>
                      <a:pt x="310857" y="974318"/>
                      <a:pt x="314835" y="974425"/>
                    </a:cubicBezTo>
                    <a:cubicBezTo>
                      <a:pt x="363122" y="975499"/>
                      <a:pt x="410978" y="978183"/>
                      <a:pt x="458511" y="984194"/>
                    </a:cubicBezTo>
                    <a:cubicBezTo>
                      <a:pt x="477653" y="986556"/>
                      <a:pt x="496688" y="989454"/>
                      <a:pt x="515615" y="992889"/>
                    </a:cubicBezTo>
                    <a:cubicBezTo>
                      <a:pt x="543899" y="998149"/>
                      <a:pt x="571967" y="1004805"/>
                      <a:pt x="600035" y="1012319"/>
                    </a:cubicBezTo>
                    <a:cubicBezTo>
                      <a:pt x="605735" y="1013822"/>
                      <a:pt x="651225" y="1023591"/>
                      <a:pt x="676820" y="1032072"/>
                    </a:cubicBezTo>
                    <a:cubicBezTo>
                      <a:pt x="685853" y="1034970"/>
                      <a:pt x="692736" y="1038083"/>
                      <a:pt x="695425" y="1040445"/>
                    </a:cubicBezTo>
                    <a:cubicBezTo>
                      <a:pt x="697683" y="1042270"/>
                      <a:pt x="698651" y="1044309"/>
                      <a:pt x="698973" y="1045920"/>
                    </a:cubicBezTo>
                    <a:cubicBezTo>
                      <a:pt x="699726" y="1049569"/>
                      <a:pt x="697253" y="1053219"/>
                      <a:pt x="693596" y="1053971"/>
                    </a:cubicBezTo>
                    <a:cubicBezTo>
                      <a:pt x="690800" y="1054507"/>
                      <a:pt x="688112" y="1053326"/>
                      <a:pt x="686606" y="1051072"/>
                    </a:cubicBezTo>
                    <a:lnTo>
                      <a:pt x="686714" y="1050965"/>
                    </a:lnTo>
                    <a:cubicBezTo>
                      <a:pt x="687036" y="1050643"/>
                      <a:pt x="686714" y="1050321"/>
                      <a:pt x="686068" y="1049999"/>
                    </a:cubicBezTo>
                    <a:cubicBezTo>
                      <a:pt x="685853" y="1049569"/>
                      <a:pt x="685638" y="1049140"/>
                      <a:pt x="685530" y="1048603"/>
                    </a:cubicBezTo>
                    <a:cubicBezTo>
                      <a:pt x="685638" y="1048818"/>
                      <a:pt x="685746" y="1049462"/>
                      <a:pt x="685853" y="1049999"/>
                    </a:cubicBezTo>
                    <a:cubicBezTo>
                      <a:pt x="684670" y="1049569"/>
                      <a:pt x="682950" y="1049140"/>
                      <a:pt x="681552" y="1048603"/>
                    </a:cubicBezTo>
                    <a:cubicBezTo>
                      <a:pt x="659828" y="1040659"/>
                      <a:pt x="602186" y="1030569"/>
                      <a:pt x="595733" y="1028958"/>
                    </a:cubicBezTo>
                    <a:cubicBezTo>
                      <a:pt x="567988" y="1022196"/>
                      <a:pt x="540135" y="1016720"/>
                      <a:pt x="512174" y="1011783"/>
                    </a:cubicBezTo>
                    <a:cubicBezTo>
                      <a:pt x="493462" y="1008562"/>
                      <a:pt x="474749" y="1005556"/>
                      <a:pt x="456037" y="1002873"/>
                    </a:cubicBezTo>
                    <a:cubicBezTo>
                      <a:pt x="409149" y="996110"/>
                      <a:pt x="362046" y="991279"/>
                      <a:pt x="314298" y="988703"/>
                    </a:cubicBezTo>
                    <a:close/>
                    <a:moveTo>
                      <a:pt x="1328843" y="1253962"/>
                    </a:moveTo>
                    <a:cubicBezTo>
                      <a:pt x="1329166" y="1256431"/>
                      <a:pt x="1329489" y="1262764"/>
                      <a:pt x="1329489" y="1264589"/>
                    </a:cubicBezTo>
                    <a:cubicBezTo>
                      <a:pt x="1329489" y="1266092"/>
                      <a:pt x="1329273" y="1266951"/>
                      <a:pt x="1329273" y="1267058"/>
                    </a:cubicBezTo>
                    <a:cubicBezTo>
                      <a:pt x="1328520" y="1269742"/>
                      <a:pt x="1326907" y="1270815"/>
                      <a:pt x="1326047" y="1271245"/>
                    </a:cubicBezTo>
                    <a:cubicBezTo>
                      <a:pt x="1324004" y="1272318"/>
                      <a:pt x="1321961" y="1272533"/>
                      <a:pt x="1319810" y="1271567"/>
                    </a:cubicBezTo>
                    <a:cubicBezTo>
                      <a:pt x="1318950" y="1271138"/>
                      <a:pt x="1317551" y="1270386"/>
                      <a:pt x="1316583" y="1268561"/>
                    </a:cubicBezTo>
                    <a:cubicBezTo>
                      <a:pt x="1316476" y="1268239"/>
                      <a:pt x="1316046" y="1267702"/>
                      <a:pt x="1315938" y="1266521"/>
                    </a:cubicBezTo>
                    <a:lnTo>
                      <a:pt x="1315723" y="1265126"/>
                    </a:lnTo>
                    <a:cubicBezTo>
                      <a:pt x="1316261" y="1265126"/>
                      <a:pt x="1316368" y="1264267"/>
                      <a:pt x="1316261" y="1263194"/>
                    </a:cubicBezTo>
                    <a:cubicBezTo>
                      <a:pt x="1316153" y="1263301"/>
                      <a:pt x="1316046" y="1263408"/>
                      <a:pt x="1316046" y="1263516"/>
                    </a:cubicBezTo>
                    <a:cubicBezTo>
                      <a:pt x="1316046" y="1263516"/>
                      <a:pt x="1315831" y="1263731"/>
                      <a:pt x="1315723" y="1263945"/>
                    </a:cubicBezTo>
                    <a:cubicBezTo>
                      <a:pt x="1315831" y="1263408"/>
                      <a:pt x="1315938" y="1262872"/>
                      <a:pt x="1316153" y="1262335"/>
                    </a:cubicBezTo>
                    <a:cubicBezTo>
                      <a:pt x="1315831" y="1260188"/>
                      <a:pt x="1314970" y="1257397"/>
                      <a:pt x="1314755" y="1256216"/>
                    </a:cubicBezTo>
                    <a:lnTo>
                      <a:pt x="1309593" y="1234639"/>
                    </a:lnTo>
                    <a:cubicBezTo>
                      <a:pt x="1306905" y="1224441"/>
                      <a:pt x="1303571" y="1214350"/>
                      <a:pt x="1299807" y="1204474"/>
                    </a:cubicBezTo>
                    <a:cubicBezTo>
                      <a:pt x="1296043" y="1194598"/>
                      <a:pt x="1291956" y="1184722"/>
                      <a:pt x="1287547" y="1175060"/>
                    </a:cubicBezTo>
                    <a:cubicBezTo>
                      <a:pt x="1280772" y="1160032"/>
                      <a:pt x="1273460" y="1146613"/>
                      <a:pt x="1265824" y="1134053"/>
                    </a:cubicBezTo>
                    <a:cubicBezTo>
                      <a:pt x="1257543" y="1120419"/>
                      <a:pt x="1248833" y="1107967"/>
                      <a:pt x="1239261" y="1096052"/>
                    </a:cubicBezTo>
                    <a:cubicBezTo>
                      <a:pt x="1220764" y="1072864"/>
                      <a:pt x="1199363" y="1051824"/>
                      <a:pt x="1173768" y="1028743"/>
                    </a:cubicBezTo>
                    <a:cubicBezTo>
                      <a:pt x="1170757" y="1026167"/>
                      <a:pt x="1170435" y="1021766"/>
                      <a:pt x="1173016" y="1018760"/>
                    </a:cubicBezTo>
                    <a:cubicBezTo>
                      <a:pt x="1175597" y="1015754"/>
                      <a:pt x="1180114" y="1015433"/>
                      <a:pt x="1183125" y="1018009"/>
                    </a:cubicBezTo>
                    <a:cubicBezTo>
                      <a:pt x="1210547" y="1040445"/>
                      <a:pt x="1233777" y="1060949"/>
                      <a:pt x="1253672" y="1084243"/>
                    </a:cubicBezTo>
                    <a:cubicBezTo>
                      <a:pt x="1264103" y="1096588"/>
                      <a:pt x="1273674" y="1109577"/>
                      <a:pt x="1282385" y="1124069"/>
                    </a:cubicBezTo>
                    <a:cubicBezTo>
                      <a:pt x="1290343" y="1137381"/>
                      <a:pt x="1297441" y="1151873"/>
                      <a:pt x="1304109" y="1167868"/>
                    </a:cubicBezTo>
                    <a:cubicBezTo>
                      <a:pt x="1308410" y="1178066"/>
                      <a:pt x="1312282" y="1188372"/>
                      <a:pt x="1315831" y="1198892"/>
                    </a:cubicBezTo>
                    <a:cubicBezTo>
                      <a:pt x="1319272" y="1209412"/>
                      <a:pt x="1322283" y="1220147"/>
                      <a:pt x="1324541" y="1230989"/>
                    </a:cubicBezTo>
                    <a:lnTo>
                      <a:pt x="1328843" y="1253962"/>
                    </a:lnTo>
                    <a:close/>
                    <a:moveTo>
                      <a:pt x="1406381" y="789463"/>
                    </a:moveTo>
                    <a:cubicBezTo>
                      <a:pt x="1407133" y="789356"/>
                      <a:pt x="1407886" y="789356"/>
                      <a:pt x="1408639" y="789463"/>
                    </a:cubicBezTo>
                    <a:cubicBezTo>
                      <a:pt x="1412403" y="790215"/>
                      <a:pt x="1414769" y="793864"/>
                      <a:pt x="1414016" y="797514"/>
                    </a:cubicBezTo>
                    <a:cubicBezTo>
                      <a:pt x="1414016" y="797944"/>
                      <a:pt x="1411865" y="802774"/>
                      <a:pt x="1405735" y="803204"/>
                    </a:cubicBezTo>
                    <a:cubicBezTo>
                      <a:pt x="1401541" y="803418"/>
                      <a:pt x="1391217" y="803741"/>
                      <a:pt x="1390142" y="803848"/>
                    </a:cubicBezTo>
                    <a:cubicBezTo>
                      <a:pt x="1385302" y="804492"/>
                      <a:pt x="1380463" y="805351"/>
                      <a:pt x="1375731" y="806424"/>
                    </a:cubicBezTo>
                    <a:cubicBezTo>
                      <a:pt x="1368418" y="807927"/>
                      <a:pt x="1361213" y="809967"/>
                      <a:pt x="1354116" y="812006"/>
                    </a:cubicBezTo>
                    <a:cubicBezTo>
                      <a:pt x="1342071" y="815441"/>
                      <a:pt x="1329489" y="819199"/>
                      <a:pt x="1316691" y="823171"/>
                    </a:cubicBezTo>
                    <a:cubicBezTo>
                      <a:pt x="1304539" y="826821"/>
                      <a:pt x="1292279" y="830685"/>
                      <a:pt x="1280450" y="835408"/>
                    </a:cubicBezTo>
                    <a:cubicBezTo>
                      <a:pt x="1264426" y="841634"/>
                      <a:pt x="1249262" y="848934"/>
                      <a:pt x="1236250" y="858811"/>
                    </a:cubicBezTo>
                    <a:cubicBezTo>
                      <a:pt x="1233131" y="861280"/>
                      <a:pt x="1228615" y="860850"/>
                      <a:pt x="1226141" y="857737"/>
                    </a:cubicBezTo>
                    <a:cubicBezTo>
                      <a:pt x="1223668" y="854731"/>
                      <a:pt x="1224098" y="850222"/>
                      <a:pt x="1227217" y="847754"/>
                    </a:cubicBezTo>
                    <a:cubicBezTo>
                      <a:pt x="1240552" y="835945"/>
                      <a:pt x="1256360" y="826391"/>
                      <a:pt x="1273352" y="818662"/>
                    </a:cubicBezTo>
                    <a:cubicBezTo>
                      <a:pt x="1285504" y="813187"/>
                      <a:pt x="1298301" y="808571"/>
                      <a:pt x="1311099" y="804707"/>
                    </a:cubicBezTo>
                    <a:cubicBezTo>
                      <a:pt x="1324112" y="800842"/>
                      <a:pt x="1337231" y="797836"/>
                      <a:pt x="1349599" y="794938"/>
                    </a:cubicBezTo>
                    <a:cubicBezTo>
                      <a:pt x="1356051" y="793435"/>
                      <a:pt x="1362396" y="792039"/>
                      <a:pt x="1368956" y="791073"/>
                    </a:cubicBezTo>
                    <a:cubicBezTo>
                      <a:pt x="1375516" y="790000"/>
                      <a:pt x="1382184" y="789141"/>
                      <a:pt x="1388851" y="788819"/>
                    </a:cubicBezTo>
                    <a:cubicBezTo>
                      <a:pt x="1389927" y="788819"/>
                      <a:pt x="1398960" y="789248"/>
                      <a:pt x="1404015" y="789356"/>
                    </a:cubicBezTo>
                    <a:cubicBezTo>
                      <a:pt x="1403584" y="789892"/>
                      <a:pt x="1403154" y="790537"/>
                      <a:pt x="1402724" y="791181"/>
                    </a:cubicBezTo>
                    <a:cubicBezTo>
                      <a:pt x="1403584" y="790322"/>
                      <a:pt x="1404768" y="789785"/>
                      <a:pt x="1405950" y="789463"/>
                    </a:cubicBezTo>
                    <a:cubicBezTo>
                      <a:pt x="1405735" y="789463"/>
                      <a:pt x="1405520" y="789463"/>
                      <a:pt x="1405413" y="789463"/>
                    </a:cubicBezTo>
                    <a:lnTo>
                      <a:pt x="1404015" y="789356"/>
                    </a:lnTo>
                    <a:cubicBezTo>
                      <a:pt x="1405198" y="787960"/>
                      <a:pt x="1406273" y="787316"/>
                      <a:pt x="1406381" y="789463"/>
                    </a:cubicBezTo>
                    <a:close/>
                    <a:moveTo>
                      <a:pt x="1062678" y="635310"/>
                    </a:moveTo>
                    <a:cubicBezTo>
                      <a:pt x="1063431" y="610942"/>
                      <a:pt x="1063646" y="586359"/>
                      <a:pt x="1062678" y="563064"/>
                    </a:cubicBezTo>
                    <a:cubicBezTo>
                      <a:pt x="1061603" y="536871"/>
                      <a:pt x="1059344" y="512396"/>
                      <a:pt x="1055366" y="491463"/>
                    </a:cubicBezTo>
                    <a:cubicBezTo>
                      <a:pt x="1054505" y="487813"/>
                      <a:pt x="1056871" y="484163"/>
                      <a:pt x="1060528" y="483411"/>
                    </a:cubicBezTo>
                    <a:cubicBezTo>
                      <a:pt x="1064184" y="482553"/>
                      <a:pt x="1067840" y="484914"/>
                      <a:pt x="1068701" y="488564"/>
                    </a:cubicBezTo>
                    <a:cubicBezTo>
                      <a:pt x="1073862" y="509927"/>
                      <a:pt x="1077734" y="535046"/>
                      <a:pt x="1079885" y="561991"/>
                    </a:cubicBezTo>
                    <a:cubicBezTo>
                      <a:pt x="1081713" y="585822"/>
                      <a:pt x="1082573" y="610942"/>
                      <a:pt x="1081928" y="635847"/>
                    </a:cubicBezTo>
                    <a:cubicBezTo>
                      <a:pt x="1081391" y="656029"/>
                      <a:pt x="1079993" y="675888"/>
                      <a:pt x="1077842" y="694889"/>
                    </a:cubicBezTo>
                    <a:cubicBezTo>
                      <a:pt x="1074185" y="728704"/>
                      <a:pt x="1068163" y="759405"/>
                      <a:pt x="1061280" y="782378"/>
                    </a:cubicBezTo>
                    <a:cubicBezTo>
                      <a:pt x="1060312" y="786135"/>
                      <a:pt x="1056333" y="788390"/>
                      <a:pt x="1052569" y="787316"/>
                    </a:cubicBezTo>
                    <a:cubicBezTo>
                      <a:pt x="1048698" y="786242"/>
                      <a:pt x="1046547" y="782378"/>
                      <a:pt x="1047515" y="778621"/>
                    </a:cubicBezTo>
                    <a:cubicBezTo>
                      <a:pt x="1053215" y="756078"/>
                      <a:pt x="1057086" y="726020"/>
                      <a:pt x="1059667" y="693171"/>
                    </a:cubicBezTo>
                    <a:cubicBezTo>
                      <a:pt x="1061065" y="674492"/>
                      <a:pt x="1062033" y="655062"/>
                      <a:pt x="1062678" y="635310"/>
                    </a:cubicBezTo>
                    <a:close/>
                    <a:moveTo>
                      <a:pt x="1088166" y="1463936"/>
                    </a:moveTo>
                    <a:cubicBezTo>
                      <a:pt x="1082143" y="1541549"/>
                      <a:pt x="1075046" y="1619162"/>
                      <a:pt x="1067840" y="1696776"/>
                    </a:cubicBezTo>
                    <a:cubicBezTo>
                      <a:pt x="1066442" y="1711590"/>
                      <a:pt x="1064829" y="1726189"/>
                      <a:pt x="1063001" y="1740896"/>
                    </a:cubicBezTo>
                    <a:cubicBezTo>
                      <a:pt x="1056011" y="1799294"/>
                      <a:pt x="1046870" y="1857370"/>
                      <a:pt x="1041278" y="1915982"/>
                    </a:cubicBezTo>
                    <a:cubicBezTo>
                      <a:pt x="1039772" y="1931763"/>
                      <a:pt x="1033319" y="1956882"/>
                      <a:pt x="1031491" y="1978674"/>
                    </a:cubicBezTo>
                    <a:cubicBezTo>
                      <a:pt x="1030631" y="1987906"/>
                      <a:pt x="1030631" y="1996494"/>
                      <a:pt x="1032674" y="2003257"/>
                    </a:cubicBezTo>
                    <a:cubicBezTo>
                      <a:pt x="1033750" y="2006799"/>
                      <a:pt x="1031706" y="2010664"/>
                      <a:pt x="1028050" y="2011737"/>
                    </a:cubicBezTo>
                    <a:cubicBezTo>
                      <a:pt x="1024393" y="2012811"/>
                      <a:pt x="1020629" y="2010771"/>
                      <a:pt x="1019554" y="2007121"/>
                    </a:cubicBezTo>
                    <a:cubicBezTo>
                      <a:pt x="1017081" y="1999070"/>
                      <a:pt x="1016651" y="1988765"/>
                      <a:pt x="1017403" y="1977600"/>
                    </a:cubicBezTo>
                    <a:cubicBezTo>
                      <a:pt x="1018909" y="1955809"/>
                      <a:pt x="1024931" y="1930474"/>
                      <a:pt x="1026222" y="1914587"/>
                    </a:cubicBezTo>
                    <a:cubicBezTo>
                      <a:pt x="1027512" y="1899880"/>
                      <a:pt x="1028910" y="1885173"/>
                      <a:pt x="1030416" y="1870466"/>
                    </a:cubicBezTo>
                    <a:cubicBezTo>
                      <a:pt x="1036653" y="1812068"/>
                      <a:pt x="1045042" y="1753885"/>
                      <a:pt x="1049988" y="1695273"/>
                    </a:cubicBezTo>
                    <a:cubicBezTo>
                      <a:pt x="1053968" y="1648683"/>
                      <a:pt x="1057624" y="1602094"/>
                      <a:pt x="1061495" y="1555505"/>
                    </a:cubicBezTo>
                    <a:cubicBezTo>
                      <a:pt x="1063431" y="1530922"/>
                      <a:pt x="1065367" y="1506446"/>
                      <a:pt x="1067410" y="1481863"/>
                    </a:cubicBezTo>
                    <a:cubicBezTo>
                      <a:pt x="1066657" y="1483903"/>
                      <a:pt x="1065474" y="1486265"/>
                      <a:pt x="1062356" y="1489056"/>
                    </a:cubicBezTo>
                    <a:cubicBezTo>
                      <a:pt x="1057516" y="1493135"/>
                      <a:pt x="1048913" y="1498610"/>
                      <a:pt x="1045579" y="1502582"/>
                    </a:cubicBezTo>
                    <a:lnTo>
                      <a:pt x="1005896" y="1549815"/>
                    </a:lnTo>
                    <a:cubicBezTo>
                      <a:pt x="994174" y="1563341"/>
                      <a:pt x="982990" y="1577082"/>
                      <a:pt x="972021" y="1590822"/>
                    </a:cubicBezTo>
                    <a:cubicBezTo>
                      <a:pt x="960944" y="1604670"/>
                      <a:pt x="950083" y="1618626"/>
                      <a:pt x="939758" y="1632903"/>
                    </a:cubicBezTo>
                    <a:cubicBezTo>
                      <a:pt x="926208" y="1651904"/>
                      <a:pt x="913303" y="1671442"/>
                      <a:pt x="901689" y="1692267"/>
                    </a:cubicBezTo>
                    <a:cubicBezTo>
                      <a:pt x="899860" y="1695702"/>
                      <a:pt x="895452" y="1697098"/>
                      <a:pt x="892010" y="1695273"/>
                    </a:cubicBezTo>
                    <a:cubicBezTo>
                      <a:pt x="888569" y="1693448"/>
                      <a:pt x="887171" y="1689154"/>
                      <a:pt x="888999" y="1685612"/>
                    </a:cubicBezTo>
                    <a:cubicBezTo>
                      <a:pt x="902549" y="1658130"/>
                      <a:pt x="917928" y="1632366"/>
                      <a:pt x="935242" y="1607783"/>
                    </a:cubicBezTo>
                    <a:cubicBezTo>
                      <a:pt x="943845" y="1595439"/>
                      <a:pt x="952986" y="1583523"/>
                      <a:pt x="962557" y="1571822"/>
                    </a:cubicBezTo>
                    <a:cubicBezTo>
                      <a:pt x="972021" y="1560228"/>
                      <a:pt x="982022" y="1549064"/>
                      <a:pt x="992239" y="1537792"/>
                    </a:cubicBezTo>
                    <a:lnTo>
                      <a:pt x="1033965" y="1492383"/>
                    </a:lnTo>
                    <a:cubicBezTo>
                      <a:pt x="1037836" y="1488304"/>
                      <a:pt x="1047192" y="1482937"/>
                      <a:pt x="1052677" y="1478750"/>
                    </a:cubicBezTo>
                    <a:cubicBezTo>
                      <a:pt x="1052462" y="1477891"/>
                      <a:pt x="1052462" y="1477033"/>
                      <a:pt x="1052677" y="1476174"/>
                    </a:cubicBezTo>
                    <a:cubicBezTo>
                      <a:pt x="1053322" y="1472524"/>
                      <a:pt x="1056871" y="1470055"/>
                      <a:pt x="1060635" y="1470699"/>
                    </a:cubicBezTo>
                    <a:cubicBezTo>
                      <a:pt x="1064076" y="1471236"/>
                      <a:pt x="1065905" y="1472953"/>
                      <a:pt x="1066872" y="1474349"/>
                    </a:cubicBezTo>
                    <a:cubicBezTo>
                      <a:pt x="1067625" y="1475315"/>
                      <a:pt x="1067518" y="1476603"/>
                      <a:pt x="1067733" y="1477784"/>
                    </a:cubicBezTo>
                    <a:cubicBezTo>
                      <a:pt x="1069346" y="1457173"/>
                      <a:pt x="1071067" y="1436562"/>
                      <a:pt x="1072680" y="1415844"/>
                    </a:cubicBezTo>
                    <a:cubicBezTo>
                      <a:pt x="1077519" y="1353689"/>
                      <a:pt x="1082358" y="1291641"/>
                      <a:pt x="1086660" y="1229486"/>
                    </a:cubicBezTo>
                    <a:cubicBezTo>
                      <a:pt x="1089994" y="1182897"/>
                      <a:pt x="1089456" y="1135556"/>
                      <a:pt x="1091607" y="1088644"/>
                    </a:cubicBezTo>
                    <a:cubicBezTo>
                      <a:pt x="1092575" y="1068248"/>
                      <a:pt x="1093973" y="1047959"/>
                      <a:pt x="1096339" y="1027777"/>
                    </a:cubicBezTo>
                    <a:cubicBezTo>
                      <a:pt x="1096769" y="1023913"/>
                      <a:pt x="1100318" y="1021122"/>
                      <a:pt x="1104297" y="1021551"/>
                    </a:cubicBezTo>
                    <a:cubicBezTo>
                      <a:pt x="1108168" y="1021981"/>
                      <a:pt x="1110964" y="1025416"/>
                      <a:pt x="1110534" y="1029388"/>
                    </a:cubicBezTo>
                    <a:cubicBezTo>
                      <a:pt x="1108491" y="1049247"/>
                      <a:pt x="1107415" y="1069214"/>
                      <a:pt x="1106878" y="1089181"/>
                    </a:cubicBezTo>
                    <a:cubicBezTo>
                      <a:pt x="1105372" y="1136307"/>
                      <a:pt x="1106555" y="1183755"/>
                      <a:pt x="1103867" y="1230560"/>
                    </a:cubicBezTo>
                    <a:cubicBezTo>
                      <a:pt x="1099242" y="1308388"/>
                      <a:pt x="1094188" y="1386215"/>
                      <a:pt x="1088166" y="1463936"/>
                    </a:cubicBezTo>
                    <a:close/>
                    <a:moveTo>
                      <a:pt x="1171510" y="1678312"/>
                    </a:moveTo>
                    <a:cubicBezTo>
                      <a:pt x="1172370" y="1681747"/>
                      <a:pt x="1183662" y="1722969"/>
                      <a:pt x="1185276" y="1739501"/>
                    </a:cubicBezTo>
                    <a:cubicBezTo>
                      <a:pt x="1185813" y="1744439"/>
                      <a:pt x="1185276" y="1747981"/>
                      <a:pt x="1184415" y="1749484"/>
                    </a:cubicBezTo>
                    <a:cubicBezTo>
                      <a:pt x="1183340" y="1751524"/>
                      <a:pt x="1181942" y="1752705"/>
                      <a:pt x="1180329" y="1753348"/>
                    </a:cubicBezTo>
                    <a:cubicBezTo>
                      <a:pt x="1176780" y="1754637"/>
                      <a:pt x="1172801" y="1752919"/>
                      <a:pt x="1171403" y="1749484"/>
                    </a:cubicBezTo>
                    <a:cubicBezTo>
                      <a:pt x="1170757" y="1747767"/>
                      <a:pt x="1170865" y="1745942"/>
                      <a:pt x="1171510" y="1744439"/>
                    </a:cubicBezTo>
                    <a:cubicBezTo>
                      <a:pt x="1171510" y="1744546"/>
                      <a:pt x="1171618" y="1744546"/>
                      <a:pt x="1171725" y="1744546"/>
                    </a:cubicBezTo>
                    <a:cubicBezTo>
                      <a:pt x="1172155" y="1744546"/>
                      <a:pt x="1172048" y="1744117"/>
                      <a:pt x="1171940" y="1743472"/>
                    </a:cubicBezTo>
                    <a:cubicBezTo>
                      <a:pt x="1171725" y="1742721"/>
                      <a:pt x="1171510" y="1741970"/>
                      <a:pt x="1171403" y="1741218"/>
                    </a:cubicBezTo>
                    <a:cubicBezTo>
                      <a:pt x="1169037" y="1725331"/>
                      <a:pt x="1156024" y="1686041"/>
                      <a:pt x="1155056" y="1682820"/>
                    </a:cubicBezTo>
                    <a:cubicBezTo>
                      <a:pt x="1147959" y="1658238"/>
                      <a:pt x="1140108" y="1633762"/>
                      <a:pt x="1132258" y="1609286"/>
                    </a:cubicBezTo>
                    <a:cubicBezTo>
                      <a:pt x="1126988" y="1592969"/>
                      <a:pt x="1121719" y="1576760"/>
                      <a:pt x="1116341" y="1560550"/>
                    </a:cubicBezTo>
                    <a:cubicBezTo>
                      <a:pt x="1107200" y="1533498"/>
                      <a:pt x="1097737" y="1506661"/>
                      <a:pt x="1087198" y="1480146"/>
                    </a:cubicBezTo>
                    <a:cubicBezTo>
                      <a:pt x="1085692" y="1476496"/>
                      <a:pt x="1087305" y="1472309"/>
                      <a:pt x="1090962" y="1470806"/>
                    </a:cubicBezTo>
                    <a:cubicBezTo>
                      <a:pt x="1094618" y="1469303"/>
                      <a:pt x="1098812" y="1471021"/>
                      <a:pt x="1100318" y="1474564"/>
                    </a:cubicBezTo>
                    <a:cubicBezTo>
                      <a:pt x="1115159" y="1507413"/>
                      <a:pt x="1129031" y="1540690"/>
                      <a:pt x="1140968" y="1574720"/>
                    </a:cubicBezTo>
                    <a:cubicBezTo>
                      <a:pt x="1145808" y="1588353"/>
                      <a:pt x="1150325" y="1602094"/>
                      <a:pt x="1154411" y="1615835"/>
                    </a:cubicBezTo>
                    <a:cubicBezTo>
                      <a:pt x="1160756" y="1636553"/>
                      <a:pt x="1166241" y="1657486"/>
                      <a:pt x="1171510" y="1678312"/>
                    </a:cubicBezTo>
                    <a:close/>
                    <a:moveTo>
                      <a:pt x="1238186" y="1451269"/>
                    </a:moveTo>
                    <a:cubicBezTo>
                      <a:pt x="1253672" y="1488197"/>
                      <a:pt x="1267975" y="1525769"/>
                      <a:pt x="1287332" y="1560550"/>
                    </a:cubicBezTo>
                    <a:cubicBezTo>
                      <a:pt x="1289268" y="1563878"/>
                      <a:pt x="1288192" y="1568065"/>
                      <a:pt x="1284859" y="1569889"/>
                    </a:cubicBezTo>
                    <a:cubicBezTo>
                      <a:pt x="1281633" y="1571822"/>
                      <a:pt x="1277438" y="1570748"/>
                      <a:pt x="1275610" y="1567420"/>
                    </a:cubicBezTo>
                    <a:cubicBezTo>
                      <a:pt x="1251091" y="1527272"/>
                      <a:pt x="1232809" y="1483259"/>
                      <a:pt x="1213021" y="1440319"/>
                    </a:cubicBezTo>
                    <a:cubicBezTo>
                      <a:pt x="1207859" y="1429048"/>
                      <a:pt x="1202590" y="1417883"/>
                      <a:pt x="1196997" y="1406827"/>
                    </a:cubicBezTo>
                    <a:cubicBezTo>
                      <a:pt x="1188824" y="1390295"/>
                      <a:pt x="1180006" y="1374085"/>
                      <a:pt x="1170005" y="1358734"/>
                    </a:cubicBezTo>
                    <a:cubicBezTo>
                      <a:pt x="1152798" y="1332111"/>
                      <a:pt x="1132150" y="1307529"/>
                      <a:pt x="1104404" y="1286918"/>
                    </a:cubicBezTo>
                    <a:cubicBezTo>
                      <a:pt x="1101286" y="1284556"/>
                      <a:pt x="1100533" y="1280155"/>
                      <a:pt x="1102791" y="1276934"/>
                    </a:cubicBezTo>
                    <a:cubicBezTo>
                      <a:pt x="1105049" y="1273714"/>
                      <a:pt x="1109566" y="1273070"/>
                      <a:pt x="1112793" y="1275324"/>
                    </a:cubicBezTo>
                    <a:cubicBezTo>
                      <a:pt x="1153121" y="1303020"/>
                      <a:pt x="1181404" y="1338445"/>
                      <a:pt x="1203450" y="1377627"/>
                    </a:cubicBezTo>
                    <a:cubicBezTo>
                      <a:pt x="1216678" y="1401244"/>
                      <a:pt x="1227647" y="1426149"/>
                      <a:pt x="1238186" y="1451269"/>
                    </a:cubicBezTo>
                    <a:close/>
                    <a:moveTo>
                      <a:pt x="1308410" y="1330931"/>
                    </a:moveTo>
                    <a:cubicBezTo>
                      <a:pt x="1311529" y="1333185"/>
                      <a:pt x="1312282" y="1337372"/>
                      <a:pt x="1310024" y="1340485"/>
                    </a:cubicBezTo>
                    <a:cubicBezTo>
                      <a:pt x="1307873" y="1343491"/>
                      <a:pt x="1303571" y="1344242"/>
                      <a:pt x="1300560" y="1342095"/>
                    </a:cubicBezTo>
                    <a:cubicBezTo>
                      <a:pt x="1293570" y="1337479"/>
                      <a:pt x="1286902" y="1329213"/>
                      <a:pt x="1280557" y="1319337"/>
                    </a:cubicBezTo>
                    <a:cubicBezTo>
                      <a:pt x="1268835" y="1300873"/>
                      <a:pt x="1258296" y="1276505"/>
                      <a:pt x="1249155" y="1264052"/>
                    </a:cubicBezTo>
                    <a:cubicBezTo>
                      <a:pt x="1238616" y="1249453"/>
                      <a:pt x="1227324" y="1235712"/>
                      <a:pt x="1215817" y="1222079"/>
                    </a:cubicBezTo>
                    <a:cubicBezTo>
                      <a:pt x="1207967" y="1213062"/>
                      <a:pt x="1200116" y="1204045"/>
                      <a:pt x="1192158" y="1195242"/>
                    </a:cubicBezTo>
                    <a:cubicBezTo>
                      <a:pt x="1171940" y="1173128"/>
                      <a:pt x="1150862" y="1151873"/>
                      <a:pt x="1128816" y="1131155"/>
                    </a:cubicBezTo>
                    <a:cubicBezTo>
                      <a:pt x="1125913" y="1128578"/>
                      <a:pt x="1125698" y="1124069"/>
                      <a:pt x="1128278" y="1121064"/>
                    </a:cubicBezTo>
                    <a:cubicBezTo>
                      <a:pt x="1130860" y="1118165"/>
                      <a:pt x="1135376" y="1117951"/>
                      <a:pt x="1138387" y="1120527"/>
                    </a:cubicBezTo>
                    <a:cubicBezTo>
                      <a:pt x="1155164" y="1134805"/>
                      <a:pt x="1171618" y="1149296"/>
                      <a:pt x="1187426" y="1164433"/>
                    </a:cubicBezTo>
                    <a:cubicBezTo>
                      <a:pt x="1198073" y="1174631"/>
                      <a:pt x="1208397" y="1185044"/>
                      <a:pt x="1218291" y="1195886"/>
                    </a:cubicBezTo>
                    <a:cubicBezTo>
                      <a:pt x="1226571" y="1204903"/>
                      <a:pt x="1234530" y="1214242"/>
                      <a:pt x="1242165" y="1223904"/>
                    </a:cubicBezTo>
                    <a:cubicBezTo>
                      <a:pt x="1249800" y="1233458"/>
                      <a:pt x="1257006" y="1243441"/>
                      <a:pt x="1263888" y="1253640"/>
                    </a:cubicBezTo>
                    <a:cubicBezTo>
                      <a:pt x="1272814" y="1266844"/>
                      <a:pt x="1282493" y="1292071"/>
                      <a:pt x="1293570" y="1311501"/>
                    </a:cubicBezTo>
                    <a:cubicBezTo>
                      <a:pt x="1298301" y="1319659"/>
                      <a:pt x="1303033" y="1326851"/>
                      <a:pt x="1308410" y="1330931"/>
                    </a:cubicBezTo>
                    <a:close/>
                    <a:moveTo>
                      <a:pt x="919433" y="1420889"/>
                    </a:moveTo>
                    <a:cubicBezTo>
                      <a:pt x="901044" y="1441286"/>
                      <a:pt x="883299" y="1462111"/>
                      <a:pt x="867061" y="1484118"/>
                    </a:cubicBezTo>
                    <a:cubicBezTo>
                      <a:pt x="864802" y="1487338"/>
                      <a:pt x="860393" y="1488090"/>
                      <a:pt x="857167" y="1485835"/>
                    </a:cubicBezTo>
                    <a:cubicBezTo>
                      <a:pt x="853940" y="1483581"/>
                      <a:pt x="853188" y="1479072"/>
                      <a:pt x="855446" y="1475852"/>
                    </a:cubicBezTo>
                    <a:cubicBezTo>
                      <a:pt x="874911" y="1446975"/>
                      <a:pt x="896419" y="1419494"/>
                      <a:pt x="919541" y="1393300"/>
                    </a:cubicBezTo>
                    <a:cubicBezTo>
                      <a:pt x="928682" y="1382888"/>
                      <a:pt x="938145" y="1372582"/>
                      <a:pt x="947932" y="1362706"/>
                    </a:cubicBezTo>
                    <a:cubicBezTo>
                      <a:pt x="962557" y="1347784"/>
                      <a:pt x="977721" y="1333400"/>
                      <a:pt x="992991" y="1319337"/>
                    </a:cubicBezTo>
                    <a:cubicBezTo>
                      <a:pt x="999874" y="1313004"/>
                      <a:pt x="1006972" y="1306777"/>
                      <a:pt x="1014069" y="1300766"/>
                    </a:cubicBezTo>
                    <a:cubicBezTo>
                      <a:pt x="1024716" y="1291641"/>
                      <a:pt x="1035578" y="1282946"/>
                      <a:pt x="1046440" y="1274143"/>
                    </a:cubicBezTo>
                    <a:cubicBezTo>
                      <a:pt x="1049666" y="1271567"/>
                      <a:pt x="1055043" y="1269098"/>
                      <a:pt x="1060528" y="1266736"/>
                    </a:cubicBezTo>
                    <a:cubicBezTo>
                      <a:pt x="1063323" y="1265555"/>
                      <a:pt x="1067195" y="1263516"/>
                      <a:pt x="1069346" y="1262335"/>
                    </a:cubicBezTo>
                    <a:cubicBezTo>
                      <a:pt x="1068808" y="1260188"/>
                      <a:pt x="1069346" y="1257934"/>
                      <a:pt x="1070959" y="1256108"/>
                    </a:cubicBezTo>
                    <a:cubicBezTo>
                      <a:pt x="1073540" y="1253425"/>
                      <a:pt x="1077842" y="1253210"/>
                      <a:pt x="1080638" y="1255787"/>
                    </a:cubicBezTo>
                    <a:cubicBezTo>
                      <a:pt x="1082896" y="1257826"/>
                      <a:pt x="1083864" y="1259973"/>
                      <a:pt x="1084186" y="1262013"/>
                    </a:cubicBezTo>
                    <a:cubicBezTo>
                      <a:pt x="1084832" y="1265233"/>
                      <a:pt x="1083649" y="1268668"/>
                      <a:pt x="1080423" y="1271889"/>
                    </a:cubicBezTo>
                    <a:cubicBezTo>
                      <a:pt x="1077949" y="1274143"/>
                      <a:pt x="1073755" y="1276505"/>
                      <a:pt x="1069131" y="1278759"/>
                    </a:cubicBezTo>
                    <a:cubicBezTo>
                      <a:pt x="1064399" y="1281121"/>
                      <a:pt x="1059130" y="1283375"/>
                      <a:pt x="1056333" y="1285951"/>
                    </a:cubicBezTo>
                    <a:cubicBezTo>
                      <a:pt x="1047622" y="1293466"/>
                      <a:pt x="1039019" y="1301195"/>
                      <a:pt x="1030523" y="1308924"/>
                    </a:cubicBezTo>
                    <a:cubicBezTo>
                      <a:pt x="1022028" y="1316546"/>
                      <a:pt x="1013639" y="1324383"/>
                      <a:pt x="1005466" y="1332434"/>
                    </a:cubicBezTo>
                    <a:cubicBezTo>
                      <a:pt x="990626" y="1346711"/>
                      <a:pt x="976215" y="1361418"/>
                      <a:pt x="961804" y="1376125"/>
                    </a:cubicBezTo>
                    <a:cubicBezTo>
                      <a:pt x="947394" y="1390831"/>
                      <a:pt x="933198" y="1405646"/>
                      <a:pt x="919433" y="1420889"/>
                    </a:cubicBezTo>
                    <a:close/>
                    <a:moveTo>
                      <a:pt x="1029448" y="1714810"/>
                    </a:moveTo>
                    <a:lnTo>
                      <a:pt x="1007617" y="1746156"/>
                    </a:lnTo>
                    <a:cubicBezTo>
                      <a:pt x="1004606" y="1750343"/>
                      <a:pt x="1001595" y="1754422"/>
                      <a:pt x="998584" y="1758501"/>
                    </a:cubicBezTo>
                    <a:cubicBezTo>
                      <a:pt x="994820" y="1763332"/>
                      <a:pt x="991056" y="1768055"/>
                      <a:pt x="987292" y="1772886"/>
                    </a:cubicBezTo>
                    <a:cubicBezTo>
                      <a:pt x="981700" y="1780078"/>
                      <a:pt x="976000" y="1787271"/>
                      <a:pt x="970515" y="1794571"/>
                    </a:cubicBezTo>
                    <a:cubicBezTo>
                      <a:pt x="968364" y="1797898"/>
                      <a:pt x="963955" y="1798865"/>
                      <a:pt x="960622" y="1796718"/>
                    </a:cubicBezTo>
                    <a:cubicBezTo>
                      <a:pt x="957288" y="1794571"/>
                      <a:pt x="956427" y="1790169"/>
                      <a:pt x="958471" y="1786841"/>
                    </a:cubicBezTo>
                    <a:cubicBezTo>
                      <a:pt x="964923" y="1775570"/>
                      <a:pt x="971483" y="1764405"/>
                      <a:pt x="978688" y="1753563"/>
                    </a:cubicBezTo>
                    <a:cubicBezTo>
                      <a:pt x="981592" y="1749269"/>
                      <a:pt x="984496" y="1744975"/>
                      <a:pt x="987614" y="1740896"/>
                    </a:cubicBezTo>
                    <a:cubicBezTo>
                      <a:pt x="992239" y="1734670"/>
                      <a:pt x="997293" y="1728766"/>
                      <a:pt x="1002240" y="1722862"/>
                    </a:cubicBezTo>
                    <a:lnTo>
                      <a:pt x="1017296" y="1705578"/>
                    </a:lnTo>
                    <a:cubicBezTo>
                      <a:pt x="1017511" y="1705364"/>
                      <a:pt x="1021597" y="1702465"/>
                      <a:pt x="1023426" y="1700211"/>
                    </a:cubicBezTo>
                    <a:lnTo>
                      <a:pt x="1023533" y="1699459"/>
                    </a:lnTo>
                    <a:cubicBezTo>
                      <a:pt x="1023533" y="1699567"/>
                      <a:pt x="1023533" y="1699674"/>
                      <a:pt x="1023533" y="1699782"/>
                    </a:cubicBezTo>
                    <a:cubicBezTo>
                      <a:pt x="1023533" y="1699889"/>
                      <a:pt x="1023533" y="1700104"/>
                      <a:pt x="1023533" y="1700211"/>
                    </a:cubicBezTo>
                    <a:cubicBezTo>
                      <a:pt x="1024286" y="1699138"/>
                      <a:pt x="1024716" y="1698279"/>
                      <a:pt x="1023963" y="1697742"/>
                    </a:cubicBezTo>
                    <a:cubicBezTo>
                      <a:pt x="1025361" y="1694199"/>
                      <a:pt x="1029340" y="1692482"/>
                      <a:pt x="1032782" y="1693877"/>
                    </a:cubicBezTo>
                    <a:cubicBezTo>
                      <a:pt x="1035255" y="1694629"/>
                      <a:pt x="1037191" y="1696776"/>
                      <a:pt x="1037191" y="1700962"/>
                    </a:cubicBezTo>
                    <a:cubicBezTo>
                      <a:pt x="1037191" y="1701606"/>
                      <a:pt x="1036761" y="1703002"/>
                      <a:pt x="1035793" y="1704934"/>
                    </a:cubicBezTo>
                    <a:cubicBezTo>
                      <a:pt x="1034287" y="1707725"/>
                      <a:pt x="1029663" y="1714488"/>
                      <a:pt x="1029448" y="1714810"/>
                    </a:cubicBezTo>
                    <a:close/>
                    <a:moveTo>
                      <a:pt x="991378" y="772609"/>
                    </a:moveTo>
                    <a:lnTo>
                      <a:pt x="991056" y="772180"/>
                    </a:lnTo>
                    <a:cubicBezTo>
                      <a:pt x="991916" y="772072"/>
                      <a:pt x="992561" y="772287"/>
                      <a:pt x="992239" y="772824"/>
                    </a:cubicBezTo>
                    <a:lnTo>
                      <a:pt x="991378" y="772609"/>
                    </a:lnTo>
                    <a:close/>
                    <a:moveTo>
                      <a:pt x="711018" y="396351"/>
                    </a:moveTo>
                    <a:cubicBezTo>
                      <a:pt x="711018" y="396351"/>
                      <a:pt x="711018" y="396351"/>
                      <a:pt x="711018" y="396351"/>
                    </a:cubicBezTo>
                    <a:lnTo>
                      <a:pt x="711126" y="396674"/>
                    </a:lnTo>
                    <a:lnTo>
                      <a:pt x="711018" y="396351"/>
                    </a:lnTo>
                    <a:close/>
                    <a:moveTo>
                      <a:pt x="626813" y="334089"/>
                    </a:moveTo>
                    <a:cubicBezTo>
                      <a:pt x="653483" y="348474"/>
                      <a:pt x="677358" y="361463"/>
                      <a:pt x="694672" y="371124"/>
                    </a:cubicBezTo>
                    <a:cubicBezTo>
                      <a:pt x="671550" y="336880"/>
                      <a:pt x="648429" y="302636"/>
                      <a:pt x="624555" y="268821"/>
                    </a:cubicBezTo>
                    <a:cubicBezTo>
                      <a:pt x="573365" y="196038"/>
                      <a:pt x="520347" y="124759"/>
                      <a:pt x="463243" y="57880"/>
                    </a:cubicBezTo>
                    <a:cubicBezTo>
                      <a:pt x="460661" y="54875"/>
                      <a:pt x="460984" y="50366"/>
                      <a:pt x="463888" y="47790"/>
                    </a:cubicBezTo>
                    <a:cubicBezTo>
                      <a:pt x="466899" y="45213"/>
                      <a:pt x="471416" y="45535"/>
                      <a:pt x="473997" y="48541"/>
                    </a:cubicBezTo>
                    <a:cubicBezTo>
                      <a:pt x="532499" y="114883"/>
                      <a:pt x="587130" y="185518"/>
                      <a:pt x="639503" y="258301"/>
                    </a:cubicBezTo>
                    <a:cubicBezTo>
                      <a:pt x="658645" y="284923"/>
                      <a:pt x="677142" y="312297"/>
                      <a:pt x="695747" y="339349"/>
                    </a:cubicBezTo>
                    <a:cubicBezTo>
                      <a:pt x="691876" y="323569"/>
                      <a:pt x="686929" y="306178"/>
                      <a:pt x="680584" y="286748"/>
                    </a:cubicBezTo>
                    <a:cubicBezTo>
                      <a:pt x="676067" y="272793"/>
                      <a:pt x="671013" y="258515"/>
                      <a:pt x="666065" y="244238"/>
                    </a:cubicBezTo>
                    <a:lnTo>
                      <a:pt x="641224" y="173388"/>
                    </a:lnTo>
                    <a:cubicBezTo>
                      <a:pt x="628211" y="136460"/>
                      <a:pt x="618425" y="109837"/>
                      <a:pt x="618425" y="109837"/>
                    </a:cubicBezTo>
                    <a:cubicBezTo>
                      <a:pt x="616919" y="106187"/>
                      <a:pt x="618640" y="102001"/>
                      <a:pt x="622296" y="100498"/>
                    </a:cubicBezTo>
                    <a:cubicBezTo>
                      <a:pt x="625953" y="98995"/>
                      <a:pt x="630147" y="100820"/>
                      <a:pt x="631545" y="104362"/>
                    </a:cubicBezTo>
                    <a:cubicBezTo>
                      <a:pt x="631545" y="104362"/>
                      <a:pt x="649397" y="144189"/>
                      <a:pt x="668539" y="194321"/>
                    </a:cubicBezTo>
                    <a:cubicBezTo>
                      <a:pt x="672303" y="204089"/>
                      <a:pt x="676067" y="214288"/>
                      <a:pt x="679724" y="224701"/>
                    </a:cubicBezTo>
                    <a:cubicBezTo>
                      <a:pt x="683165" y="234899"/>
                      <a:pt x="686606" y="245204"/>
                      <a:pt x="689832" y="255510"/>
                    </a:cubicBezTo>
                    <a:cubicBezTo>
                      <a:pt x="702522" y="296302"/>
                      <a:pt x="712416" y="336129"/>
                      <a:pt x="714567" y="361785"/>
                    </a:cubicBezTo>
                    <a:cubicBezTo>
                      <a:pt x="714674" y="362858"/>
                      <a:pt x="713169" y="362966"/>
                      <a:pt x="712846" y="363932"/>
                    </a:cubicBezTo>
                    <a:cubicBezTo>
                      <a:pt x="718761" y="372627"/>
                      <a:pt x="724891" y="381108"/>
                      <a:pt x="730805" y="389803"/>
                    </a:cubicBezTo>
                    <a:cubicBezTo>
                      <a:pt x="751561" y="420612"/>
                      <a:pt x="771886" y="451207"/>
                      <a:pt x="792319" y="482123"/>
                    </a:cubicBezTo>
                    <a:cubicBezTo>
                      <a:pt x="791997" y="472891"/>
                      <a:pt x="791566" y="460009"/>
                      <a:pt x="791351" y="453354"/>
                    </a:cubicBezTo>
                    <a:cubicBezTo>
                      <a:pt x="791029" y="443370"/>
                      <a:pt x="790491" y="433387"/>
                      <a:pt x="789738" y="423403"/>
                    </a:cubicBezTo>
                    <a:cubicBezTo>
                      <a:pt x="788770" y="408374"/>
                      <a:pt x="787480" y="393453"/>
                      <a:pt x="786082" y="378531"/>
                    </a:cubicBezTo>
                    <a:cubicBezTo>
                      <a:pt x="784576" y="361248"/>
                      <a:pt x="782425" y="343643"/>
                      <a:pt x="780059" y="326038"/>
                    </a:cubicBezTo>
                    <a:cubicBezTo>
                      <a:pt x="777694" y="308648"/>
                      <a:pt x="775005" y="291257"/>
                      <a:pt x="771994" y="273866"/>
                    </a:cubicBezTo>
                    <a:cubicBezTo>
                      <a:pt x="765757" y="238871"/>
                      <a:pt x="757906" y="204089"/>
                      <a:pt x="747367" y="171241"/>
                    </a:cubicBezTo>
                    <a:cubicBezTo>
                      <a:pt x="746077" y="167484"/>
                      <a:pt x="748120" y="163512"/>
                      <a:pt x="751776" y="162223"/>
                    </a:cubicBezTo>
                    <a:cubicBezTo>
                      <a:pt x="755540" y="160935"/>
                      <a:pt x="759627" y="162868"/>
                      <a:pt x="760917" y="166625"/>
                    </a:cubicBezTo>
                    <a:cubicBezTo>
                      <a:pt x="772962" y="199796"/>
                      <a:pt x="782856" y="234791"/>
                      <a:pt x="790169" y="270324"/>
                    </a:cubicBezTo>
                    <a:cubicBezTo>
                      <a:pt x="793825" y="288036"/>
                      <a:pt x="796836" y="305749"/>
                      <a:pt x="799202" y="323461"/>
                    </a:cubicBezTo>
                    <a:cubicBezTo>
                      <a:pt x="801568" y="341496"/>
                      <a:pt x="803073" y="359424"/>
                      <a:pt x="804256" y="377029"/>
                    </a:cubicBezTo>
                    <a:cubicBezTo>
                      <a:pt x="805117" y="389696"/>
                      <a:pt x="805762" y="402363"/>
                      <a:pt x="806300" y="415030"/>
                    </a:cubicBezTo>
                    <a:cubicBezTo>
                      <a:pt x="806730" y="427697"/>
                      <a:pt x="806945" y="440364"/>
                      <a:pt x="806945" y="453139"/>
                    </a:cubicBezTo>
                    <a:cubicBezTo>
                      <a:pt x="806837" y="460761"/>
                      <a:pt x="806407" y="477937"/>
                      <a:pt x="806514" y="486417"/>
                    </a:cubicBezTo>
                    <a:cubicBezTo>
                      <a:pt x="806945" y="487490"/>
                      <a:pt x="807267" y="488779"/>
                      <a:pt x="807160" y="490067"/>
                    </a:cubicBezTo>
                    <a:cubicBezTo>
                      <a:pt x="806730" y="495327"/>
                      <a:pt x="804256" y="496937"/>
                      <a:pt x="802643" y="497689"/>
                    </a:cubicBezTo>
                    <a:cubicBezTo>
                      <a:pt x="822861" y="528283"/>
                      <a:pt x="843294" y="559200"/>
                      <a:pt x="863727" y="589365"/>
                    </a:cubicBezTo>
                    <a:cubicBezTo>
                      <a:pt x="870394" y="599241"/>
                      <a:pt x="877169" y="609117"/>
                      <a:pt x="884052" y="618886"/>
                    </a:cubicBezTo>
                    <a:cubicBezTo>
                      <a:pt x="891365" y="629406"/>
                      <a:pt x="898785" y="639819"/>
                      <a:pt x="906206" y="650339"/>
                    </a:cubicBezTo>
                    <a:cubicBezTo>
                      <a:pt x="906851" y="625326"/>
                      <a:pt x="908249" y="570901"/>
                      <a:pt x="909109" y="511000"/>
                    </a:cubicBezTo>
                    <a:cubicBezTo>
                      <a:pt x="909217" y="497474"/>
                      <a:pt x="909432" y="483733"/>
                      <a:pt x="909647" y="469993"/>
                    </a:cubicBezTo>
                    <a:cubicBezTo>
                      <a:pt x="910077" y="449060"/>
                      <a:pt x="910400" y="428234"/>
                      <a:pt x="910615" y="408482"/>
                    </a:cubicBezTo>
                    <a:cubicBezTo>
                      <a:pt x="910937" y="362429"/>
                      <a:pt x="910292" y="322066"/>
                      <a:pt x="906421" y="299952"/>
                    </a:cubicBezTo>
                    <a:cubicBezTo>
                      <a:pt x="905668" y="296088"/>
                      <a:pt x="908141" y="292331"/>
                      <a:pt x="912013" y="291579"/>
                    </a:cubicBezTo>
                    <a:cubicBezTo>
                      <a:pt x="915884" y="290828"/>
                      <a:pt x="919648" y="293404"/>
                      <a:pt x="920401" y="297268"/>
                    </a:cubicBezTo>
                    <a:cubicBezTo>
                      <a:pt x="924487" y="316162"/>
                      <a:pt x="927069" y="348367"/>
                      <a:pt x="928359" y="386261"/>
                    </a:cubicBezTo>
                    <a:cubicBezTo>
                      <a:pt x="928897" y="404832"/>
                      <a:pt x="929327" y="424799"/>
                      <a:pt x="929219" y="445195"/>
                    </a:cubicBezTo>
                    <a:cubicBezTo>
                      <a:pt x="929112" y="474716"/>
                      <a:pt x="928251" y="505096"/>
                      <a:pt x="927069" y="533543"/>
                    </a:cubicBezTo>
                    <a:cubicBezTo>
                      <a:pt x="924165" y="606004"/>
                      <a:pt x="919433" y="665690"/>
                      <a:pt x="919433" y="665690"/>
                    </a:cubicBezTo>
                    <a:cubicBezTo>
                      <a:pt x="919433" y="666441"/>
                      <a:pt x="918250" y="666334"/>
                      <a:pt x="917928" y="667085"/>
                    </a:cubicBezTo>
                    <a:cubicBezTo>
                      <a:pt x="934382" y="690272"/>
                      <a:pt x="950943" y="713353"/>
                      <a:pt x="966966" y="736755"/>
                    </a:cubicBezTo>
                    <a:cubicBezTo>
                      <a:pt x="967182" y="737184"/>
                      <a:pt x="968364" y="738902"/>
                      <a:pt x="969440" y="740727"/>
                    </a:cubicBezTo>
                    <a:cubicBezTo>
                      <a:pt x="972881" y="725376"/>
                      <a:pt x="978366" y="701652"/>
                      <a:pt x="982667" y="681363"/>
                    </a:cubicBezTo>
                    <a:cubicBezTo>
                      <a:pt x="985141" y="669447"/>
                      <a:pt x="987184" y="658927"/>
                      <a:pt x="987937" y="652486"/>
                    </a:cubicBezTo>
                    <a:cubicBezTo>
                      <a:pt x="989980" y="635310"/>
                      <a:pt x="990948" y="612552"/>
                      <a:pt x="991593" y="587218"/>
                    </a:cubicBezTo>
                    <a:cubicBezTo>
                      <a:pt x="992131" y="566392"/>
                      <a:pt x="992346" y="543849"/>
                      <a:pt x="992346" y="521306"/>
                    </a:cubicBezTo>
                    <a:cubicBezTo>
                      <a:pt x="992454" y="471281"/>
                      <a:pt x="991486" y="421257"/>
                      <a:pt x="988798" y="389481"/>
                    </a:cubicBezTo>
                    <a:cubicBezTo>
                      <a:pt x="988475" y="385509"/>
                      <a:pt x="991271" y="382074"/>
                      <a:pt x="995250" y="381644"/>
                    </a:cubicBezTo>
                    <a:cubicBezTo>
                      <a:pt x="999121" y="381215"/>
                      <a:pt x="1002670" y="384114"/>
                      <a:pt x="1002993" y="387978"/>
                    </a:cubicBezTo>
                    <a:cubicBezTo>
                      <a:pt x="1005896" y="412132"/>
                      <a:pt x="1008585" y="446698"/>
                      <a:pt x="1010090" y="483841"/>
                    </a:cubicBezTo>
                    <a:cubicBezTo>
                      <a:pt x="1010951" y="504774"/>
                      <a:pt x="1011489" y="526566"/>
                      <a:pt x="1011489" y="547821"/>
                    </a:cubicBezTo>
                    <a:cubicBezTo>
                      <a:pt x="1011489" y="562420"/>
                      <a:pt x="1011166" y="576805"/>
                      <a:pt x="1010628" y="590438"/>
                    </a:cubicBezTo>
                    <a:cubicBezTo>
                      <a:pt x="1009553" y="615343"/>
                      <a:pt x="1007725" y="637779"/>
                      <a:pt x="1005251" y="654740"/>
                    </a:cubicBezTo>
                    <a:cubicBezTo>
                      <a:pt x="1004283" y="661503"/>
                      <a:pt x="1001810" y="672560"/>
                      <a:pt x="998691" y="685012"/>
                    </a:cubicBezTo>
                    <a:cubicBezTo>
                      <a:pt x="992561" y="709703"/>
                      <a:pt x="983958" y="740082"/>
                      <a:pt x="980732" y="753179"/>
                    </a:cubicBezTo>
                    <a:cubicBezTo>
                      <a:pt x="980516" y="754252"/>
                      <a:pt x="979011" y="753823"/>
                      <a:pt x="978366" y="754682"/>
                    </a:cubicBezTo>
                    <a:cubicBezTo>
                      <a:pt x="982775" y="761338"/>
                      <a:pt x="987507" y="768208"/>
                      <a:pt x="990840" y="771858"/>
                    </a:cubicBezTo>
                    <a:cubicBezTo>
                      <a:pt x="990948" y="771965"/>
                      <a:pt x="991056" y="772072"/>
                      <a:pt x="991056" y="772180"/>
                    </a:cubicBezTo>
                    <a:cubicBezTo>
                      <a:pt x="990195" y="772180"/>
                      <a:pt x="989012" y="772395"/>
                      <a:pt x="988260" y="772502"/>
                    </a:cubicBezTo>
                    <a:cubicBezTo>
                      <a:pt x="989335" y="772287"/>
                      <a:pt x="990411" y="772395"/>
                      <a:pt x="991378" y="772609"/>
                    </a:cubicBezTo>
                    <a:cubicBezTo>
                      <a:pt x="991701" y="773038"/>
                      <a:pt x="991916" y="773253"/>
                      <a:pt x="992131" y="773038"/>
                    </a:cubicBezTo>
                    <a:cubicBezTo>
                      <a:pt x="992131" y="773038"/>
                      <a:pt x="992131" y="772931"/>
                      <a:pt x="992239" y="772824"/>
                    </a:cubicBezTo>
                    <a:cubicBezTo>
                      <a:pt x="994174" y="773683"/>
                      <a:pt x="995680" y="775293"/>
                      <a:pt x="996325" y="777440"/>
                    </a:cubicBezTo>
                    <a:cubicBezTo>
                      <a:pt x="997293" y="781090"/>
                      <a:pt x="995142" y="784847"/>
                      <a:pt x="991486" y="785813"/>
                    </a:cubicBezTo>
                    <a:cubicBezTo>
                      <a:pt x="989980" y="786242"/>
                      <a:pt x="988045" y="786242"/>
                      <a:pt x="985786" y="785169"/>
                    </a:cubicBezTo>
                    <a:cubicBezTo>
                      <a:pt x="984496" y="784525"/>
                      <a:pt x="982775" y="783237"/>
                      <a:pt x="980839" y="781305"/>
                    </a:cubicBezTo>
                    <a:cubicBezTo>
                      <a:pt x="972881" y="773038"/>
                      <a:pt x="957825" y="749207"/>
                      <a:pt x="955460" y="745665"/>
                    </a:cubicBezTo>
                    <a:cubicBezTo>
                      <a:pt x="954061" y="745772"/>
                      <a:pt x="952878" y="747382"/>
                      <a:pt x="951588" y="746631"/>
                    </a:cubicBezTo>
                    <a:cubicBezTo>
                      <a:pt x="951481" y="746524"/>
                      <a:pt x="951265" y="746416"/>
                      <a:pt x="951050" y="746201"/>
                    </a:cubicBezTo>
                    <a:cubicBezTo>
                      <a:pt x="944275" y="748778"/>
                      <a:pt x="934166" y="753716"/>
                      <a:pt x="928574" y="755004"/>
                    </a:cubicBezTo>
                    <a:cubicBezTo>
                      <a:pt x="918035" y="757258"/>
                      <a:pt x="907389" y="759405"/>
                      <a:pt x="896634" y="761230"/>
                    </a:cubicBezTo>
                    <a:cubicBezTo>
                      <a:pt x="885880" y="763162"/>
                      <a:pt x="875018" y="764558"/>
                      <a:pt x="864049" y="765632"/>
                    </a:cubicBezTo>
                    <a:cubicBezTo>
                      <a:pt x="849209" y="767027"/>
                      <a:pt x="834368" y="767671"/>
                      <a:pt x="819527" y="767242"/>
                    </a:cubicBezTo>
                    <a:cubicBezTo>
                      <a:pt x="804686" y="766705"/>
                      <a:pt x="789846" y="765309"/>
                      <a:pt x="775220" y="763162"/>
                    </a:cubicBezTo>
                    <a:cubicBezTo>
                      <a:pt x="746077" y="758761"/>
                      <a:pt x="717363" y="751139"/>
                      <a:pt x="689402" y="741478"/>
                    </a:cubicBezTo>
                    <a:cubicBezTo>
                      <a:pt x="685746" y="740297"/>
                      <a:pt x="683595" y="736325"/>
                      <a:pt x="684778" y="732568"/>
                    </a:cubicBezTo>
                    <a:cubicBezTo>
                      <a:pt x="685961" y="728811"/>
                      <a:pt x="690047" y="726771"/>
                      <a:pt x="693811" y="727952"/>
                    </a:cubicBezTo>
                    <a:cubicBezTo>
                      <a:pt x="721234" y="735896"/>
                      <a:pt x="749303" y="741478"/>
                      <a:pt x="777694" y="744806"/>
                    </a:cubicBezTo>
                    <a:cubicBezTo>
                      <a:pt x="791782" y="746416"/>
                      <a:pt x="805977" y="747490"/>
                      <a:pt x="820173" y="747919"/>
                    </a:cubicBezTo>
                    <a:cubicBezTo>
                      <a:pt x="834261" y="748348"/>
                      <a:pt x="848456" y="748348"/>
                      <a:pt x="862651" y="747382"/>
                    </a:cubicBezTo>
                    <a:cubicBezTo>
                      <a:pt x="873190" y="746845"/>
                      <a:pt x="883622" y="745772"/>
                      <a:pt x="894161" y="744376"/>
                    </a:cubicBezTo>
                    <a:cubicBezTo>
                      <a:pt x="904700" y="743088"/>
                      <a:pt x="915239" y="741478"/>
                      <a:pt x="925671" y="739761"/>
                    </a:cubicBezTo>
                    <a:cubicBezTo>
                      <a:pt x="930725" y="738902"/>
                      <a:pt x="939866" y="735037"/>
                      <a:pt x="946211" y="732998"/>
                    </a:cubicBezTo>
                    <a:cubicBezTo>
                      <a:pt x="931800" y="712816"/>
                      <a:pt x="917175" y="692849"/>
                      <a:pt x="902442" y="672882"/>
                    </a:cubicBezTo>
                    <a:cubicBezTo>
                      <a:pt x="900829" y="673312"/>
                      <a:pt x="899968" y="673956"/>
                      <a:pt x="897710" y="674063"/>
                    </a:cubicBezTo>
                    <a:cubicBezTo>
                      <a:pt x="880611" y="674922"/>
                      <a:pt x="834798" y="666978"/>
                      <a:pt x="832110" y="666871"/>
                    </a:cubicBezTo>
                    <a:cubicBezTo>
                      <a:pt x="807052" y="664938"/>
                      <a:pt x="781995" y="662577"/>
                      <a:pt x="757153" y="658605"/>
                    </a:cubicBezTo>
                    <a:cubicBezTo>
                      <a:pt x="740484" y="655921"/>
                      <a:pt x="723923" y="652593"/>
                      <a:pt x="707577" y="648621"/>
                    </a:cubicBezTo>
                    <a:cubicBezTo>
                      <a:pt x="666711" y="638423"/>
                      <a:pt x="627028" y="623609"/>
                      <a:pt x="589496" y="603642"/>
                    </a:cubicBezTo>
                    <a:cubicBezTo>
                      <a:pt x="586055" y="601817"/>
                      <a:pt x="584657" y="597523"/>
                      <a:pt x="586378" y="594088"/>
                    </a:cubicBezTo>
                    <a:cubicBezTo>
                      <a:pt x="588206" y="590546"/>
                      <a:pt x="592507" y="589150"/>
                      <a:pt x="595948" y="590975"/>
                    </a:cubicBezTo>
                    <a:cubicBezTo>
                      <a:pt x="625630" y="605252"/>
                      <a:pt x="656602" y="615773"/>
                      <a:pt x="688219" y="624253"/>
                    </a:cubicBezTo>
                    <a:cubicBezTo>
                      <a:pt x="707146" y="629299"/>
                      <a:pt x="726396" y="633378"/>
                      <a:pt x="745754" y="637135"/>
                    </a:cubicBezTo>
                    <a:cubicBezTo>
                      <a:pt x="774790" y="642610"/>
                      <a:pt x="804149" y="647011"/>
                      <a:pt x="833615" y="650017"/>
                    </a:cubicBezTo>
                    <a:cubicBezTo>
                      <a:pt x="835981" y="650339"/>
                      <a:pt x="873943" y="658605"/>
                      <a:pt x="892763" y="659571"/>
                    </a:cubicBezTo>
                    <a:cubicBezTo>
                      <a:pt x="888784" y="654096"/>
                      <a:pt x="884805" y="648621"/>
                      <a:pt x="880826" y="643146"/>
                    </a:cubicBezTo>
                    <a:cubicBezTo>
                      <a:pt x="870179" y="628547"/>
                      <a:pt x="859640" y="613840"/>
                      <a:pt x="849424" y="599026"/>
                    </a:cubicBezTo>
                    <a:cubicBezTo>
                      <a:pt x="840067" y="585500"/>
                      <a:pt x="830712" y="571330"/>
                      <a:pt x="821355" y="557697"/>
                    </a:cubicBezTo>
                    <a:cubicBezTo>
                      <a:pt x="807375" y="554476"/>
                      <a:pt x="757261" y="542668"/>
                      <a:pt x="695854" y="521627"/>
                    </a:cubicBezTo>
                    <a:cubicBezTo>
                      <a:pt x="668432" y="512288"/>
                      <a:pt x="639073" y="501124"/>
                      <a:pt x="610789" y="488135"/>
                    </a:cubicBezTo>
                    <a:cubicBezTo>
                      <a:pt x="591970" y="479547"/>
                      <a:pt x="573580" y="470100"/>
                      <a:pt x="556374" y="460009"/>
                    </a:cubicBezTo>
                    <a:cubicBezTo>
                      <a:pt x="527337" y="443048"/>
                      <a:pt x="501527" y="424370"/>
                      <a:pt x="482385" y="404403"/>
                    </a:cubicBezTo>
                    <a:cubicBezTo>
                      <a:pt x="479589" y="401611"/>
                      <a:pt x="479696" y="397103"/>
                      <a:pt x="482493" y="394312"/>
                    </a:cubicBezTo>
                    <a:cubicBezTo>
                      <a:pt x="485288" y="391521"/>
                      <a:pt x="489805" y="391521"/>
                      <a:pt x="492601" y="394312"/>
                    </a:cubicBezTo>
                    <a:cubicBezTo>
                      <a:pt x="508517" y="409877"/>
                      <a:pt x="529058" y="424155"/>
                      <a:pt x="552072" y="437359"/>
                    </a:cubicBezTo>
                    <a:cubicBezTo>
                      <a:pt x="572827" y="449382"/>
                      <a:pt x="595519" y="460439"/>
                      <a:pt x="618640" y="470744"/>
                    </a:cubicBezTo>
                    <a:cubicBezTo>
                      <a:pt x="646600" y="483197"/>
                      <a:pt x="675207" y="494576"/>
                      <a:pt x="701984" y="504452"/>
                    </a:cubicBezTo>
                    <a:cubicBezTo>
                      <a:pt x="747690" y="521198"/>
                      <a:pt x="786297" y="533006"/>
                      <a:pt x="809096" y="539662"/>
                    </a:cubicBezTo>
                    <a:cubicBezTo>
                      <a:pt x="777586" y="493395"/>
                      <a:pt x="746184" y="447235"/>
                      <a:pt x="714674" y="400538"/>
                    </a:cubicBezTo>
                    <a:cubicBezTo>
                      <a:pt x="714567" y="400431"/>
                      <a:pt x="714567" y="400323"/>
                      <a:pt x="714459" y="400216"/>
                    </a:cubicBezTo>
                    <a:cubicBezTo>
                      <a:pt x="713384" y="399787"/>
                      <a:pt x="712416" y="398928"/>
                      <a:pt x="711771" y="397962"/>
                    </a:cubicBezTo>
                    <a:cubicBezTo>
                      <a:pt x="711771" y="397962"/>
                      <a:pt x="711878" y="397962"/>
                      <a:pt x="711878" y="397854"/>
                    </a:cubicBezTo>
                    <a:cubicBezTo>
                      <a:pt x="712308" y="397425"/>
                      <a:pt x="711878" y="396888"/>
                      <a:pt x="710910" y="396459"/>
                    </a:cubicBezTo>
                    <a:lnTo>
                      <a:pt x="710910" y="396244"/>
                    </a:lnTo>
                    <a:cubicBezTo>
                      <a:pt x="708975" y="395171"/>
                      <a:pt x="705211" y="393775"/>
                      <a:pt x="701984" y="392057"/>
                    </a:cubicBezTo>
                    <a:cubicBezTo>
                      <a:pt x="689510" y="385294"/>
                      <a:pt x="668216" y="375204"/>
                      <a:pt x="643159" y="362751"/>
                    </a:cubicBezTo>
                    <a:cubicBezTo>
                      <a:pt x="624877" y="353841"/>
                      <a:pt x="604552" y="343858"/>
                      <a:pt x="584119" y="333123"/>
                    </a:cubicBezTo>
                    <a:cubicBezTo>
                      <a:pt x="566697" y="323998"/>
                      <a:pt x="549168" y="314337"/>
                      <a:pt x="532607" y="304675"/>
                    </a:cubicBezTo>
                    <a:cubicBezTo>
                      <a:pt x="502280" y="287070"/>
                      <a:pt x="475395" y="269680"/>
                      <a:pt x="458296" y="255725"/>
                    </a:cubicBezTo>
                    <a:cubicBezTo>
                      <a:pt x="455177" y="253363"/>
                      <a:pt x="454639" y="248854"/>
                      <a:pt x="457005" y="245741"/>
                    </a:cubicBezTo>
                    <a:cubicBezTo>
                      <a:pt x="459479" y="242628"/>
                      <a:pt x="463888" y="242091"/>
                      <a:pt x="467007" y="244453"/>
                    </a:cubicBezTo>
                    <a:cubicBezTo>
                      <a:pt x="482815" y="256154"/>
                      <a:pt x="506904" y="269895"/>
                      <a:pt x="533897" y="284601"/>
                    </a:cubicBezTo>
                    <a:cubicBezTo>
                      <a:pt x="548738" y="292652"/>
                      <a:pt x="564546" y="300918"/>
                      <a:pt x="580247" y="309291"/>
                    </a:cubicBezTo>
                    <a:cubicBezTo>
                      <a:pt x="596164" y="317665"/>
                      <a:pt x="611865" y="326038"/>
                      <a:pt x="626813" y="334089"/>
                    </a:cubicBezTo>
                    <a:close/>
                    <a:moveTo>
                      <a:pt x="1123224" y="831007"/>
                    </a:moveTo>
                    <a:cubicBezTo>
                      <a:pt x="1123547" y="830041"/>
                      <a:pt x="1123762" y="829182"/>
                      <a:pt x="1123762" y="828216"/>
                    </a:cubicBezTo>
                    <a:cubicBezTo>
                      <a:pt x="1124730" y="827679"/>
                      <a:pt x="1125913" y="827142"/>
                      <a:pt x="1126665" y="826606"/>
                    </a:cubicBezTo>
                    <a:cubicBezTo>
                      <a:pt x="1128816" y="825103"/>
                      <a:pt x="1130644" y="823493"/>
                      <a:pt x="1131827" y="822097"/>
                    </a:cubicBezTo>
                    <a:lnTo>
                      <a:pt x="1148281" y="800949"/>
                    </a:lnTo>
                    <a:lnTo>
                      <a:pt x="1195062" y="736862"/>
                    </a:lnTo>
                    <a:cubicBezTo>
                      <a:pt x="1201622" y="728167"/>
                      <a:pt x="1208397" y="719686"/>
                      <a:pt x="1214957" y="710991"/>
                    </a:cubicBezTo>
                    <a:cubicBezTo>
                      <a:pt x="1222592" y="713997"/>
                      <a:pt x="1240982" y="719042"/>
                      <a:pt x="1243885" y="719364"/>
                    </a:cubicBezTo>
                    <a:cubicBezTo>
                      <a:pt x="1256253" y="720438"/>
                      <a:pt x="1268620" y="721296"/>
                      <a:pt x="1280987" y="721833"/>
                    </a:cubicBezTo>
                    <a:cubicBezTo>
                      <a:pt x="1293462" y="722477"/>
                      <a:pt x="1305829" y="722692"/>
                      <a:pt x="1318304" y="722585"/>
                    </a:cubicBezTo>
                    <a:cubicBezTo>
                      <a:pt x="1340995" y="722262"/>
                      <a:pt x="1364440" y="721404"/>
                      <a:pt x="1387883" y="718828"/>
                    </a:cubicBezTo>
                    <a:cubicBezTo>
                      <a:pt x="1403370" y="717110"/>
                      <a:pt x="1418748" y="714748"/>
                      <a:pt x="1434019" y="711528"/>
                    </a:cubicBezTo>
                    <a:cubicBezTo>
                      <a:pt x="1472734" y="703584"/>
                      <a:pt x="1510373" y="690917"/>
                      <a:pt x="1544034" y="672345"/>
                    </a:cubicBezTo>
                    <a:cubicBezTo>
                      <a:pt x="1547475" y="670413"/>
                      <a:pt x="1548765" y="666119"/>
                      <a:pt x="1546937" y="662684"/>
                    </a:cubicBezTo>
                    <a:cubicBezTo>
                      <a:pt x="1545109" y="659249"/>
                      <a:pt x="1540807" y="657853"/>
                      <a:pt x="1537258" y="659678"/>
                    </a:cubicBezTo>
                    <a:cubicBezTo>
                      <a:pt x="1510911" y="672989"/>
                      <a:pt x="1482197" y="682222"/>
                      <a:pt x="1452623" y="688770"/>
                    </a:cubicBezTo>
                    <a:cubicBezTo>
                      <a:pt x="1430577" y="693708"/>
                      <a:pt x="1408101" y="697143"/>
                      <a:pt x="1385733" y="699612"/>
                    </a:cubicBezTo>
                    <a:cubicBezTo>
                      <a:pt x="1362826" y="702188"/>
                      <a:pt x="1340028" y="704013"/>
                      <a:pt x="1317874" y="704765"/>
                    </a:cubicBezTo>
                    <a:cubicBezTo>
                      <a:pt x="1305722" y="705194"/>
                      <a:pt x="1293570" y="705302"/>
                      <a:pt x="1281417" y="705194"/>
                    </a:cubicBezTo>
                    <a:cubicBezTo>
                      <a:pt x="1269265" y="705087"/>
                      <a:pt x="1257006" y="704765"/>
                      <a:pt x="1244853" y="704228"/>
                    </a:cubicBezTo>
                    <a:cubicBezTo>
                      <a:pt x="1242703" y="704228"/>
                      <a:pt x="1231411" y="701544"/>
                      <a:pt x="1223990" y="699290"/>
                    </a:cubicBezTo>
                    <a:cubicBezTo>
                      <a:pt x="1233346" y="687159"/>
                      <a:pt x="1242595" y="674815"/>
                      <a:pt x="1252059" y="662792"/>
                    </a:cubicBezTo>
                    <a:cubicBezTo>
                      <a:pt x="1260662" y="651842"/>
                      <a:pt x="1269373" y="640999"/>
                      <a:pt x="1278084" y="630050"/>
                    </a:cubicBezTo>
                    <a:cubicBezTo>
                      <a:pt x="1280450" y="630587"/>
                      <a:pt x="1282923" y="631553"/>
                      <a:pt x="1284751" y="629728"/>
                    </a:cubicBezTo>
                    <a:cubicBezTo>
                      <a:pt x="1285289" y="629084"/>
                      <a:pt x="1285719" y="628440"/>
                      <a:pt x="1285934" y="627796"/>
                    </a:cubicBezTo>
                    <a:cubicBezTo>
                      <a:pt x="1288838" y="627581"/>
                      <a:pt x="1292924" y="627903"/>
                      <a:pt x="1294538" y="627366"/>
                    </a:cubicBezTo>
                    <a:lnTo>
                      <a:pt x="1321315" y="619315"/>
                    </a:lnTo>
                    <a:cubicBezTo>
                      <a:pt x="1337446" y="614377"/>
                      <a:pt x="1353470" y="609439"/>
                      <a:pt x="1369601" y="604501"/>
                    </a:cubicBezTo>
                    <a:cubicBezTo>
                      <a:pt x="1380248" y="601066"/>
                      <a:pt x="1391002" y="597631"/>
                      <a:pt x="1401649" y="594196"/>
                    </a:cubicBezTo>
                    <a:cubicBezTo>
                      <a:pt x="1425523" y="586144"/>
                      <a:pt x="1453268" y="578630"/>
                      <a:pt x="1481767" y="569720"/>
                    </a:cubicBezTo>
                    <a:cubicBezTo>
                      <a:pt x="1508437" y="561454"/>
                      <a:pt x="1535752" y="552007"/>
                      <a:pt x="1561670" y="541058"/>
                    </a:cubicBezTo>
                    <a:cubicBezTo>
                      <a:pt x="1599310" y="525170"/>
                      <a:pt x="1633830" y="505633"/>
                      <a:pt x="1658780" y="480727"/>
                    </a:cubicBezTo>
                    <a:cubicBezTo>
                      <a:pt x="1661576" y="477937"/>
                      <a:pt x="1661684" y="473428"/>
                      <a:pt x="1658888" y="470637"/>
                    </a:cubicBezTo>
                    <a:cubicBezTo>
                      <a:pt x="1656199" y="467846"/>
                      <a:pt x="1651682" y="467738"/>
                      <a:pt x="1648886" y="470422"/>
                    </a:cubicBezTo>
                    <a:cubicBezTo>
                      <a:pt x="1624367" y="493287"/>
                      <a:pt x="1590814" y="510141"/>
                      <a:pt x="1554787" y="524419"/>
                    </a:cubicBezTo>
                    <a:cubicBezTo>
                      <a:pt x="1529085" y="534509"/>
                      <a:pt x="1502092" y="543097"/>
                      <a:pt x="1476067" y="551256"/>
                    </a:cubicBezTo>
                    <a:cubicBezTo>
                      <a:pt x="1447246" y="560273"/>
                      <a:pt x="1419716" y="568861"/>
                      <a:pt x="1395842" y="577342"/>
                    </a:cubicBezTo>
                    <a:lnTo>
                      <a:pt x="1316583" y="604823"/>
                    </a:lnTo>
                    <a:lnTo>
                      <a:pt x="1291204" y="613518"/>
                    </a:lnTo>
                    <a:cubicBezTo>
                      <a:pt x="1307335" y="593336"/>
                      <a:pt x="1323251" y="573048"/>
                      <a:pt x="1339382" y="552866"/>
                    </a:cubicBezTo>
                    <a:cubicBezTo>
                      <a:pt x="1367558" y="517226"/>
                      <a:pt x="1394981" y="481264"/>
                      <a:pt x="1422404" y="445195"/>
                    </a:cubicBezTo>
                    <a:cubicBezTo>
                      <a:pt x="1425093" y="444766"/>
                      <a:pt x="1428534" y="444444"/>
                      <a:pt x="1429825" y="444122"/>
                    </a:cubicBezTo>
                    <a:lnTo>
                      <a:pt x="1451548" y="436607"/>
                    </a:lnTo>
                    <a:cubicBezTo>
                      <a:pt x="1461549" y="432957"/>
                      <a:pt x="1471443" y="429200"/>
                      <a:pt x="1481337" y="425228"/>
                    </a:cubicBezTo>
                    <a:cubicBezTo>
                      <a:pt x="1491231" y="421257"/>
                      <a:pt x="1501017" y="417177"/>
                      <a:pt x="1510803" y="412883"/>
                    </a:cubicBezTo>
                    <a:cubicBezTo>
                      <a:pt x="1529408" y="404724"/>
                      <a:pt x="1548228" y="396674"/>
                      <a:pt x="1566832" y="387871"/>
                    </a:cubicBezTo>
                    <a:cubicBezTo>
                      <a:pt x="1579092" y="382074"/>
                      <a:pt x="1591352" y="375955"/>
                      <a:pt x="1603504" y="369621"/>
                    </a:cubicBezTo>
                    <a:cubicBezTo>
                      <a:pt x="1634045" y="353627"/>
                      <a:pt x="1663727" y="336236"/>
                      <a:pt x="1691903" y="317235"/>
                    </a:cubicBezTo>
                    <a:cubicBezTo>
                      <a:pt x="1695129" y="315088"/>
                      <a:pt x="1696097" y="310687"/>
                      <a:pt x="1693946" y="307359"/>
                    </a:cubicBezTo>
                    <a:cubicBezTo>
                      <a:pt x="1691795" y="304031"/>
                      <a:pt x="1687386" y="303173"/>
                      <a:pt x="1684160" y="305212"/>
                    </a:cubicBezTo>
                    <a:cubicBezTo>
                      <a:pt x="1661362" y="319275"/>
                      <a:pt x="1637487" y="331835"/>
                      <a:pt x="1613182" y="343965"/>
                    </a:cubicBezTo>
                    <a:cubicBezTo>
                      <a:pt x="1595115" y="353090"/>
                      <a:pt x="1576726" y="361785"/>
                      <a:pt x="1558444" y="370373"/>
                    </a:cubicBezTo>
                    <a:cubicBezTo>
                      <a:pt x="1540054" y="379176"/>
                      <a:pt x="1521665" y="388086"/>
                      <a:pt x="1503383" y="396566"/>
                    </a:cubicBezTo>
                    <a:cubicBezTo>
                      <a:pt x="1493919" y="401075"/>
                      <a:pt x="1484348" y="405476"/>
                      <a:pt x="1474777" y="409770"/>
                    </a:cubicBezTo>
                    <a:cubicBezTo>
                      <a:pt x="1465205" y="414064"/>
                      <a:pt x="1455527" y="418251"/>
                      <a:pt x="1445848" y="422330"/>
                    </a:cubicBezTo>
                    <a:lnTo>
                      <a:pt x="1437460" y="425657"/>
                    </a:lnTo>
                    <a:cubicBezTo>
                      <a:pt x="1443698" y="417392"/>
                      <a:pt x="1450257" y="409341"/>
                      <a:pt x="1456495" y="401075"/>
                    </a:cubicBezTo>
                    <a:cubicBezTo>
                      <a:pt x="1483273" y="365542"/>
                      <a:pt x="1510158" y="330117"/>
                      <a:pt x="1536828" y="294478"/>
                    </a:cubicBezTo>
                    <a:cubicBezTo>
                      <a:pt x="1537689" y="295873"/>
                      <a:pt x="1541775" y="301670"/>
                      <a:pt x="1548120" y="296946"/>
                    </a:cubicBezTo>
                    <a:cubicBezTo>
                      <a:pt x="1548873" y="296517"/>
                      <a:pt x="1549411" y="295980"/>
                      <a:pt x="1549841" y="295336"/>
                    </a:cubicBezTo>
                    <a:cubicBezTo>
                      <a:pt x="1553928" y="292116"/>
                      <a:pt x="1562854" y="285675"/>
                      <a:pt x="1566725" y="282776"/>
                    </a:cubicBezTo>
                    <a:lnTo>
                      <a:pt x="1601245" y="259159"/>
                    </a:lnTo>
                    <a:cubicBezTo>
                      <a:pt x="1609849" y="253041"/>
                      <a:pt x="1618452" y="246922"/>
                      <a:pt x="1626733" y="240588"/>
                    </a:cubicBezTo>
                    <a:cubicBezTo>
                      <a:pt x="1635014" y="234147"/>
                      <a:pt x="1643186" y="227492"/>
                      <a:pt x="1651145" y="220621"/>
                    </a:cubicBezTo>
                    <a:cubicBezTo>
                      <a:pt x="1666953" y="206773"/>
                      <a:pt x="1682009" y="192174"/>
                      <a:pt x="1696742" y="176930"/>
                    </a:cubicBezTo>
                    <a:cubicBezTo>
                      <a:pt x="1699538" y="174139"/>
                      <a:pt x="1699538" y="169631"/>
                      <a:pt x="1696850" y="166839"/>
                    </a:cubicBezTo>
                    <a:cubicBezTo>
                      <a:pt x="1694053" y="164049"/>
                      <a:pt x="1689537" y="163941"/>
                      <a:pt x="1686741" y="166732"/>
                    </a:cubicBezTo>
                    <a:cubicBezTo>
                      <a:pt x="1674481" y="177896"/>
                      <a:pt x="1661791" y="188309"/>
                      <a:pt x="1648886" y="198615"/>
                    </a:cubicBezTo>
                    <a:cubicBezTo>
                      <a:pt x="1639315" y="206344"/>
                      <a:pt x="1629529" y="213858"/>
                      <a:pt x="1619743" y="221588"/>
                    </a:cubicBezTo>
                    <a:cubicBezTo>
                      <a:pt x="1609956" y="229102"/>
                      <a:pt x="1600385" y="236938"/>
                      <a:pt x="1590384" y="244453"/>
                    </a:cubicBezTo>
                    <a:cubicBezTo>
                      <a:pt x="1583824" y="249605"/>
                      <a:pt x="1577049" y="254544"/>
                      <a:pt x="1570381" y="259696"/>
                    </a:cubicBezTo>
                    <a:cubicBezTo>
                      <a:pt x="1565757" y="263239"/>
                      <a:pt x="1561348" y="266781"/>
                      <a:pt x="1556939" y="270538"/>
                    </a:cubicBezTo>
                    <a:cubicBezTo>
                      <a:pt x="1555541" y="271719"/>
                      <a:pt x="1553067" y="273866"/>
                      <a:pt x="1550809" y="275798"/>
                    </a:cubicBezTo>
                    <a:cubicBezTo>
                      <a:pt x="1576834" y="241018"/>
                      <a:pt x="1602751" y="206022"/>
                      <a:pt x="1629314" y="171670"/>
                    </a:cubicBezTo>
                    <a:cubicBezTo>
                      <a:pt x="1670932" y="117674"/>
                      <a:pt x="1713196" y="64106"/>
                      <a:pt x="1757396" y="11720"/>
                    </a:cubicBezTo>
                    <a:cubicBezTo>
                      <a:pt x="1759977" y="8822"/>
                      <a:pt x="1759546" y="4313"/>
                      <a:pt x="1756643" y="1737"/>
                    </a:cubicBezTo>
                    <a:cubicBezTo>
                      <a:pt x="1753631" y="-840"/>
                      <a:pt x="1749115" y="-517"/>
                      <a:pt x="1746534" y="2488"/>
                    </a:cubicBezTo>
                    <a:cubicBezTo>
                      <a:pt x="1701474" y="54445"/>
                      <a:pt x="1658027" y="107368"/>
                      <a:pt x="1615764" y="161150"/>
                    </a:cubicBezTo>
                    <a:cubicBezTo>
                      <a:pt x="1588126" y="196253"/>
                      <a:pt x="1561455" y="232108"/>
                      <a:pt x="1534355" y="267533"/>
                    </a:cubicBezTo>
                    <a:cubicBezTo>
                      <a:pt x="1536936" y="255617"/>
                      <a:pt x="1539087" y="243809"/>
                      <a:pt x="1541452" y="235972"/>
                    </a:cubicBezTo>
                    <a:cubicBezTo>
                      <a:pt x="1545324" y="222017"/>
                      <a:pt x="1549626" y="208169"/>
                      <a:pt x="1553712" y="194321"/>
                    </a:cubicBezTo>
                    <a:cubicBezTo>
                      <a:pt x="1557906" y="180580"/>
                      <a:pt x="1561993" y="166732"/>
                      <a:pt x="1566510" y="152992"/>
                    </a:cubicBezTo>
                    <a:cubicBezTo>
                      <a:pt x="1572424" y="134635"/>
                      <a:pt x="1578662" y="116493"/>
                      <a:pt x="1585867" y="98673"/>
                    </a:cubicBezTo>
                    <a:cubicBezTo>
                      <a:pt x="1587480" y="95023"/>
                      <a:pt x="1585867" y="90836"/>
                      <a:pt x="1582211" y="89226"/>
                    </a:cubicBezTo>
                    <a:cubicBezTo>
                      <a:pt x="1578662" y="87616"/>
                      <a:pt x="1574467" y="89333"/>
                      <a:pt x="1572854" y="92876"/>
                    </a:cubicBezTo>
                    <a:cubicBezTo>
                      <a:pt x="1562208" y="115097"/>
                      <a:pt x="1552637" y="137748"/>
                      <a:pt x="1544463" y="160828"/>
                    </a:cubicBezTo>
                    <a:cubicBezTo>
                      <a:pt x="1541130" y="170060"/>
                      <a:pt x="1538011" y="179399"/>
                      <a:pt x="1535215" y="188846"/>
                    </a:cubicBezTo>
                    <a:cubicBezTo>
                      <a:pt x="1531021" y="202909"/>
                      <a:pt x="1527472" y="217186"/>
                      <a:pt x="1523924" y="231356"/>
                    </a:cubicBezTo>
                    <a:cubicBezTo>
                      <a:pt x="1521235" y="243379"/>
                      <a:pt x="1519729" y="264205"/>
                      <a:pt x="1515643" y="281059"/>
                    </a:cubicBezTo>
                    <a:cubicBezTo>
                      <a:pt x="1513922" y="287929"/>
                      <a:pt x="1511878" y="294155"/>
                      <a:pt x="1508760" y="298342"/>
                    </a:cubicBezTo>
                    <a:cubicBezTo>
                      <a:pt x="1508222" y="299093"/>
                      <a:pt x="1509298" y="299845"/>
                      <a:pt x="1509083" y="300704"/>
                    </a:cubicBezTo>
                    <a:cubicBezTo>
                      <a:pt x="1486606" y="330332"/>
                      <a:pt x="1463592" y="359745"/>
                      <a:pt x="1441224" y="389481"/>
                    </a:cubicBezTo>
                    <a:cubicBezTo>
                      <a:pt x="1432943" y="400323"/>
                      <a:pt x="1424555" y="411166"/>
                      <a:pt x="1416382" y="422115"/>
                    </a:cubicBezTo>
                    <a:cubicBezTo>
                      <a:pt x="1417242" y="409448"/>
                      <a:pt x="1417995" y="396888"/>
                      <a:pt x="1418748" y="384221"/>
                    </a:cubicBezTo>
                    <a:cubicBezTo>
                      <a:pt x="1419393" y="374560"/>
                      <a:pt x="1420146" y="364898"/>
                      <a:pt x="1421221" y="355237"/>
                    </a:cubicBezTo>
                    <a:cubicBezTo>
                      <a:pt x="1423264" y="333874"/>
                      <a:pt x="1426383" y="312727"/>
                      <a:pt x="1429825" y="291901"/>
                    </a:cubicBezTo>
                    <a:cubicBezTo>
                      <a:pt x="1432298" y="277838"/>
                      <a:pt x="1434879" y="263883"/>
                      <a:pt x="1437783" y="250035"/>
                    </a:cubicBezTo>
                    <a:cubicBezTo>
                      <a:pt x="1445096" y="215469"/>
                      <a:pt x="1454344" y="181332"/>
                      <a:pt x="1466496" y="147302"/>
                    </a:cubicBezTo>
                    <a:cubicBezTo>
                      <a:pt x="1467894" y="143652"/>
                      <a:pt x="1466066" y="139466"/>
                      <a:pt x="1462410" y="138070"/>
                    </a:cubicBezTo>
                    <a:cubicBezTo>
                      <a:pt x="1458753" y="136675"/>
                      <a:pt x="1454559" y="138607"/>
                      <a:pt x="1453161" y="142256"/>
                    </a:cubicBezTo>
                    <a:cubicBezTo>
                      <a:pt x="1439288" y="176394"/>
                      <a:pt x="1427889" y="210745"/>
                      <a:pt x="1419500" y="245955"/>
                    </a:cubicBezTo>
                    <a:cubicBezTo>
                      <a:pt x="1416059" y="260018"/>
                      <a:pt x="1413156" y="274296"/>
                      <a:pt x="1410790" y="288681"/>
                    </a:cubicBezTo>
                    <a:cubicBezTo>
                      <a:pt x="1407348" y="310150"/>
                      <a:pt x="1405090" y="331835"/>
                      <a:pt x="1403477" y="353734"/>
                    </a:cubicBezTo>
                    <a:cubicBezTo>
                      <a:pt x="1402832" y="363610"/>
                      <a:pt x="1402401" y="373594"/>
                      <a:pt x="1402079" y="383470"/>
                    </a:cubicBezTo>
                    <a:cubicBezTo>
                      <a:pt x="1401649" y="398177"/>
                      <a:pt x="1401541" y="412776"/>
                      <a:pt x="1401219" y="427483"/>
                    </a:cubicBezTo>
                    <a:cubicBezTo>
                      <a:pt x="1401219" y="429522"/>
                      <a:pt x="1401541" y="431669"/>
                      <a:pt x="1402079" y="433816"/>
                    </a:cubicBezTo>
                    <a:cubicBezTo>
                      <a:pt x="1402509" y="435427"/>
                      <a:pt x="1403154" y="437037"/>
                      <a:pt x="1403692" y="438647"/>
                    </a:cubicBezTo>
                    <a:cubicBezTo>
                      <a:pt x="1377667" y="472999"/>
                      <a:pt x="1351750" y="507565"/>
                      <a:pt x="1325187" y="541594"/>
                    </a:cubicBezTo>
                    <a:cubicBezTo>
                      <a:pt x="1308303" y="563386"/>
                      <a:pt x="1291419" y="585071"/>
                      <a:pt x="1274535" y="606755"/>
                    </a:cubicBezTo>
                    <a:cubicBezTo>
                      <a:pt x="1272384" y="600851"/>
                      <a:pt x="1270233" y="595269"/>
                      <a:pt x="1269803" y="593444"/>
                    </a:cubicBezTo>
                    <a:cubicBezTo>
                      <a:pt x="1266899" y="579489"/>
                      <a:pt x="1264749" y="565319"/>
                      <a:pt x="1263135" y="551149"/>
                    </a:cubicBezTo>
                    <a:cubicBezTo>
                      <a:pt x="1261522" y="536979"/>
                      <a:pt x="1260662" y="522701"/>
                      <a:pt x="1260447" y="508424"/>
                    </a:cubicBezTo>
                    <a:cubicBezTo>
                      <a:pt x="1260124" y="491999"/>
                      <a:pt x="1260985" y="475467"/>
                      <a:pt x="1262490" y="458936"/>
                    </a:cubicBezTo>
                    <a:cubicBezTo>
                      <a:pt x="1263996" y="442404"/>
                      <a:pt x="1266254" y="425980"/>
                      <a:pt x="1268943" y="409555"/>
                    </a:cubicBezTo>
                    <a:cubicBezTo>
                      <a:pt x="1272276" y="389803"/>
                      <a:pt x="1276255" y="370051"/>
                      <a:pt x="1280665" y="350514"/>
                    </a:cubicBezTo>
                    <a:cubicBezTo>
                      <a:pt x="1287547" y="320778"/>
                      <a:pt x="1295290" y="291257"/>
                      <a:pt x="1303033" y="262380"/>
                    </a:cubicBezTo>
                    <a:cubicBezTo>
                      <a:pt x="1304109" y="258623"/>
                      <a:pt x="1301850" y="254651"/>
                      <a:pt x="1298086" y="253578"/>
                    </a:cubicBezTo>
                    <a:cubicBezTo>
                      <a:pt x="1294323" y="252504"/>
                      <a:pt x="1290343" y="254651"/>
                      <a:pt x="1289268" y="258515"/>
                    </a:cubicBezTo>
                    <a:cubicBezTo>
                      <a:pt x="1280342" y="287178"/>
                      <a:pt x="1271201" y="316591"/>
                      <a:pt x="1263458" y="346327"/>
                    </a:cubicBezTo>
                    <a:cubicBezTo>
                      <a:pt x="1258296" y="366187"/>
                      <a:pt x="1253672" y="386153"/>
                      <a:pt x="1250015" y="406227"/>
                    </a:cubicBezTo>
                    <a:cubicBezTo>
                      <a:pt x="1247004" y="423189"/>
                      <a:pt x="1244746" y="440257"/>
                      <a:pt x="1243456" y="457326"/>
                    </a:cubicBezTo>
                    <a:cubicBezTo>
                      <a:pt x="1242057" y="474609"/>
                      <a:pt x="1241842" y="491785"/>
                      <a:pt x="1242487" y="508960"/>
                    </a:cubicBezTo>
                    <a:cubicBezTo>
                      <a:pt x="1243240" y="523775"/>
                      <a:pt x="1244638" y="538481"/>
                      <a:pt x="1246682" y="553188"/>
                    </a:cubicBezTo>
                    <a:cubicBezTo>
                      <a:pt x="1248833" y="567895"/>
                      <a:pt x="1251736" y="582494"/>
                      <a:pt x="1255285" y="596772"/>
                    </a:cubicBezTo>
                    <a:cubicBezTo>
                      <a:pt x="1256145" y="599778"/>
                      <a:pt x="1262168" y="612659"/>
                      <a:pt x="1264211" y="620066"/>
                    </a:cubicBezTo>
                    <a:cubicBezTo>
                      <a:pt x="1255823" y="630909"/>
                      <a:pt x="1247327" y="641751"/>
                      <a:pt x="1238938" y="652593"/>
                    </a:cubicBezTo>
                    <a:cubicBezTo>
                      <a:pt x="1224420" y="671594"/>
                      <a:pt x="1210118" y="690809"/>
                      <a:pt x="1195922" y="710025"/>
                    </a:cubicBezTo>
                    <a:cubicBezTo>
                      <a:pt x="1195815" y="709810"/>
                      <a:pt x="1195707" y="709488"/>
                      <a:pt x="1195492" y="709273"/>
                    </a:cubicBezTo>
                    <a:cubicBezTo>
                      <a:pt x="1195492" y="706590"/>
                      <a:pt x="1195815" y="702940"/>
                      <a:pt x="1195492" y="701437"/>
                    </a:cubicBezTo>
                    <a:cubicBezTo>
                      <a:pt x="1194524" y="696177"/>
                      <a:pt x="1193556" y="691024"/>
                      <a:pt x="1192481" y="685872"/>
                    </a:cubicBezTo>
                    <a:cubicBezTo>
                      <a:pt x="1191728" y="682329"/>
                      <a:pt x="1190975" y="678786"/>
                      <a:pt x="1190007" y="675351"/>
                    </a:cubicBezTo>
                    <a:cubicBezTo>
                      <a:pt x="1185813" y="659142"/>
                      <a:pt x="1181512" y="643039"/>
                      <a:pt x="1177532" y="626829"/>
                    </a:cubicBezTo>
                    <a:cubicBezTo>
                      <a:pt x="1174952" y="616202"/>
                      <a:pt x="1172478" y="605467"/>
                      <a:pt x="1170435" y="594625"/>
                    </a:cubicBezTo>
                    <a:cubicBezTo>
                      <a:pt x="1165918" y="572726"/>
                      <a:pt x="1162692" y="549002"/>
                      <a:pt x="1160433" y="524741"/>
                    </a:cubicBezTo>
                    <a:cubicBezTo>
                      <a:pt x="1158175" y="501553"/>
                      <a:pt x="1157100" y="477937"/>
                      <a:pt x="1157745" y="454427"/>
                    </a:cubicBezTo>
                    <a:cubicBezTo>
                      <a:pt x="1158605" y="422437"/>
                      <a:pt x="1162692" y="390984"/>
                      <a:pt x="1171725" y="362537"/>
                    </a:cubicBezTo>
                    <a:cubicBezTo>
                      <a:pt x="1173016" y="358779"/>
                      <a:pt x="1170972" y="354807"/>
                      <a:pt x="1167316" y="353519"/>
                    </a:cubicBezTo>
                    <a:cubicBezTo>
                      <a:pt x="1163552" y="352231"/>
                      <a:pt x="1159465" y="354271"/>
                      <a:pt x="1158282" y="357921"/>
                    </a:cubicBezTo>
                    <a:cubicBezTo>
                      <a:pt x="1145055" y="394527"/>
                      <a:pt x="1139248" y="436178"/>
                      <a:pt x="1139033" y="478044"/>
                    </a:cubicBezTo>
                    <a:cubicBezTo>
                      <a:pt x="1138925" y="494253"/>
                      <a:pt x="1139678" y="510570"/>
                      <a:pt x="1141184" y="526566"/>
                    </a:cubicBezTo>
                    <a:cubicBezTo>
                      <a:pt x="1143442" y="551578"/>
                      <a:pt x="1147743" y="575839"/>
                      <a:pt x="1152690" y="598275"/>
                    </a:cubicBezTo>
                    <a:cubicBezTo>
                      <a:pt x="1155164" y="609332"/>
                      <a:pt x="1157960" y="620281"/>
                      <a:pt x="1160971" y="631231"/>
                    </a:cubicBezTo>
                    <a:cubicBezTo>
                      <a:pt x="1165488" y="647333"/>
                      <a:pt x="1170435" y="663435"/>
                      <a:pt x="1175381" y="679430"/>
                    </a:cubicBezTo>
                    <a:lnTo>
                      <a:pt x="1181619" y="704335"/>
                    </a:lnTo>
                    <a:cubicBezTo>
                      <a:pt x="1182157" y="706805"/>
                      <a:pt x="1182694" y="713138"/>
                      <a:pt x="1183017" y="714748"/>
                    </a:cubicBezTo>
                    <a:cubicBezTo>
                      <a:pt x="1183340" y="716681"/>
                      <a:pt x="1184092" y="717754"/>
                      <a:pt x="1184415" y="718076"/>
                    </a:cubicBezTo>
                    <a:cubicBezTo>
                      <a:pt x="1185491" y="719579"/>
                      <a:pt x="1186889" y="720223"/>
                      <a:pt x="1188071" y="720438"/>
                    </a:cubicBezTo>
                    <a:cubicBezTo>
                      <a:pt x="1186351" y="722799"/>
                      <a:pt x="1184523" y="725161"/>
                      <a:pt x="1182694" y="727630"/>
                    </a:cubicBezTo>
                    <a:lnTo>
                      <a:pt x="1136882" y="792576"/>
                    </a:lnTo>
                    <a:lnTo>
                      <a:pt x="1121073" y="813509"/>
                    </a:lnTo>
                    <a:cubicBezTo>
                      <a:pt x="1119460" y="815441"/>
                      <a:pt x="1115266" y="817696"/>
                      <a:pt x="1113115" y="819628"/>
                    </a:cubicBezTo>
                    <a:cubicBezTo>
                      <a:pt x="1110104" y="822312"/>
                      <a:pt x="1109136" y="825318"/>
                      <a:pt x="1109244" y="827357"/>
                    </a:cubicBezTo>
                    <a:cubicBezTo>
                      <a:pt x="1109351" y="829826"/>
                      <a:pt x="1110319" y="832617"/>
                      <a:pt x="1114298" y="834442"/>
                    </a:cubicBezTo>
                    <a:cubicBezTo>
                      <a:pt x="1117632" y="835945"/>
                      <a:pt x="1121611" y="834442"/>
                      <a:pt x="1123224" y="831007"/>
                    </a:cubicBezTo>
                    <a:close/>
                    <a:moveTo>
                      <a:pt x="1195492" y="710132"/>
                    </a:moveTo>
                    <a:lnTo>
                      <a:pt x="1195599" y="710239"/>
                    </a:lnTo>
                    <a:cubicBezTo>
                      <a:pt x="1195599" y="710239"/>
                      <a:pt x="1195599" y="710239"/>
                      <a:pt x="1195599" y="710239"/>
                    </a:cubicBezTo>
                    <a:cubicBezTo>
                      <a:pt x="1195492" y="710239"/>
                      <a:pt x="1195492" y="710239"/>
                      <a:pt x="1195492" y="710132"/>
                    </a:cubicBezTo>
                    <a:close/>
                    <a:moveTo>
                      <a:pt x="1708679" y="142793"/>
                    </a:moveTo>
                    <a:lnTo>
                      <a:pt x="1708572" y="142901"/>
                    </a:lnTo>
                    <a:cubicBezTo>
                      <a:pt x="1708249" y="142686"/>
                      <a:pt x="1707819" y="142364"/>
                      <a:pt x="1708357" y="142579"/>
                    </a:cubicBezTo>
                    <a:cubicBezTo>
                      <a:pt x="1708464" y="142686"/>
                      <a:pt x="1708572" y="142686"/>
                      <a:pt x="1708679" y="142793"/>
                    </a:cubicBezTo>
                    <a:close/>
                    <a:moveTo>
                      <a:pt x="1708572" y="142901"/>
                    </a:moveTo>
                    <a:lnTo>
                      <a:pt x="1708572" y="143008"/>
                    </a:lnTo>
                    <a:lnTo>
                      <a:pt x="1708464" y="143008"/>
                    </a:lnTo>
                    <a:lnTo>
                      <a:pt x="1708572" y="142901"/>
                    </a:lnTo>
                    <a:close/>
                    <a:moveTo>
                      <a:pt x="1707712" y="151596"/>
                    </a:moveTo>
                    <a:cubicBezTo>
                      <a:pt x="1705883" y="148912"/>
                      <a:pt x="1706314" y="145262"/>
                      <a:pt x="1708572" y="143008"/>
                    </a:cubicBezTo>
                    <a:lnTo>
                      <a:pt x="1708787" y="142793"/>
                    </a:lnTo>
                    <a:cubicBezTo>
                      <a:pt x="1709002" y="142579"/>
                      <a:pt x="1709325" y="142364"/>
                      <a:pt x="1709540" y="142149"/>
                    </a:cubicBezTo>
                    <a:lnTo>
                      <a:pt x="1709432" y="141935"/>
                    </a:lnTo>
                    <a:cubicBezTo>
                      <a:pt x="1711905" y="139680"/>
                      <a:pt x="1715670" y="139358"/>
                      <a:pt x="1718466" y="141290"/>
                    </a:cubicBezTo>
                    <a:cubicBezTo>
                      <a:pt x="1721584" y="143545"/>
                      <a:pt x="1722337" y="148053"/>
                      <a:pt x="1720079" y="151274"/>
                    </a:cubicBezTo>
                    <a:cubicBezTo>
                      <a:pt x="1722229" y="153313"/>
                      <a:pt x="1718466" y="150415"/>
                      <a:pt x="1720294" y="152562"/>
                    </a:cubicBezTo>
                    <a:cubicBezTo>
                      <a:pt x="1721047" y="153421"/>
                      <a:pt x="1719541" y="152133"/>
                      <a:pt x="1720294" y="153099"/>
                    </a:cubicBezTo>
                    <a:cubicBezTo>
                      <a:pt x="1721369" y="154709"/>
                      <a:pt x="1719218" y="152562"/>
                      <a:pt x="1720079" y="154280"/>
                    </a:cubicBezTo>
                    <a:cubicBezTo>
                      <a:pt x="1720616" y="155139"/>
                      <a:pt x="1719864" y="154065"/>
                      <a:pt x="1719756" y="155031"/>
                    </a:cubicBezTo>
                    <a:cubicBezTo>
                      <a:pt x="1719756" y="155246"/>
                      <a:pt x="1719541" y="155353"/>
                      <a:pt x="1719433" y="155353"/>
                    </a:cubicBezTo>
                    <a:cubicBezTo>
                      <a:pt x="1718681" y="155461"/>
                      <a:pt x="1719218" y="155782"/>
                      <a:pt x="1718681" y="155246"/>
                    </a:cubicBezTo>
                    <a:cubicBezTo>
                      <a:pt x="1715562" y="152347"/>
                      <a:pt x="1720401" y="156749"/>
                      <a:pt x="1717175" y="153528"/>
                    </a:cubicBezTo>
                    <a:cubicBezTo>
                      <a:pt x="1714057" y="155568"/>
                      <a:pt x="1709862" y="154816"/>
                      <a:pt x="1707712" y="151596"/>
                    </a:cubicBezTo>
                    <a:close/>
                    <a:moveTo>
                      <a:pt x="1708787" y="142793"/>
                    </a:moveTo>
                    <a:lnTo>
                      <a:pt x="1708679" y="142793"/>
                    </a:lnTo>
                    <a:lnTo>
                      <a:pt x="1708787" y="142793"/>
                    </a:lnTo>
                    <a:lnTo>
                      <a:pt x="1708787" y="142793"/>
                    </a:lnTo>
                    <a:close/>
                    <a:moveTo>
                      <a:pt x="1709432" y="141935"/>
                    </a:moveTo>
                    <a:cubicBezTo>
                      <a:pt x="1709217" y="142149"/>
                      <a:pt x="1709002" y="142364"/>
                      <a:pt x="1708787" y="142686"/>
                    </a:cubicBezTo>
                    <a:cubicBezTo>
                      <a:pt x="1708357" y="142149"/>
                      <a:pt x="1706959" y="140969"/>
                      <a:pt x="1708034" y="141720"/>
                    </a:cubicBezTo>
                    <a:cubicBezTo>
                      <a:pt x="1709002" y="142256"/>
                      <a:pt x="1707066" y="140432"/>
                      <a:pt x="1708034" y="141076"/>
                    </a:cubicBezTo>
                    <a:cubicBezTo>
                      <a:pt x="1708572" y="141505"/>
                      <a:pt x="1707389" y="140324"/>
                      <a:pt x="1708034" y="140646"/>
                    </a:cubicBezTo>
                    <a:cubicBezTo>
                      <a:pt x="1708787" y="141076"/>
                      <a:pt x="1707604" y="140217"/>
                      <a:pt x="1708249" y="139680"/>
                    </a:cubicBezTo>
                    <a:cubicBezTo>
                      <a:pt x="1708787" y="139358"/>
                      <a:pt x="1708249" y="140109"/>
                      <a:pt x="1708787" y="140002"/>
                    </a:cubicBezTo>
                    <a:lnTo>
                      <a:pt x="1709217" y="139788"/>
                    </a:lnTo>
                    <a:cubicBezTo>
                      <a:pt x="1709110" y="140217"/>
                      <a:pt x="1709110" y="140969"/>
                      <a:pt x="1709432" y="141935"/>
                    </a:cubicBezTo>
                    <a:close/>
                    <a:moveTo>
                      <a:pt x="2102281" y="1328677"/>
                    </a:moveTo>
                    <a:cubicBezTo>
                      <a:pt x="2105937" y="1330072"/>
                      <a:pt x="2110024" y="1328140"/>
                      <a:pt x="2111422" y="1324490"/>
                    </a:cubicBezTo>
                    <a:cubicBezTo>
                      <a:pt x="2112820" y="1320840"/>
                      <a:pt x="2110992" y="1316761"/>
                      <a:pt x="2107335" y="1315365"/>
                    </a:cubicBezTo>
                    <a:cubicBezTo>
                      <a:pt x="2014635" y="1279833"/>
                      <a:pt x="1922902" y="1242368"/>
                      <a:pt x="1831600" y="1204152"/>
                    </a:cubicBezTo>
                    <a:cubicBezTo>
                      <a:pt x="1797724" y="1189982"/>
                      <a:pt x="1763955" y="1175490"/>
                      <a:pt x="1730080" y="1161105"/>
                    </a:cubicBezTo>
                    <a:cubicBezTo>
                      <a:pt x="1746211" y="1160568"/>
                      <a:pt x="1762235" y="1159709"/>
                      <a:pt x="1778474" y="1159709"/>
                    </a:cubicBezTo>
                    <a:cubicBezTo>
                      <a:pt x="1797509" y="1159924"/>
                      <a:pt x="1816543" y="1160568"/>
                      <a:pt x="1835471" y="1161212"/>
                    </a:cubicBezTo>
                    <a:cubicBezTo>
                      <a:pt x="1854721" y="1161856"/>
                      <a:pt x="1873756" y="1162500"/>
                      <a:pt x="1892575" y="1163574"/>
                    </a:cubicBezTo>
                    <a:cubicBezTo>
                      <a:pt x="1904512" y="1164111"/>
                      <a:pt x="1916342" y="1164862"/>
                      <a:pt x="1928279" y="1165828"/>
                    </a:cubicBezTo>
                    <a:cubicBezTo>
                      <a:pt x="1936130" y="1166365"/>
                      <a:pt x="1944088" y="1167116"/>
                      <a:pt x="1951938" y="1167975"/>
                    </a:cubicBezTo>
                    <a:lnTo>
                      <a:pt x="1973446" y="1170337"/>
                    </a:lnTo>
                    <a:cubicBezTo>
                      <a:pt x="1975812" y="1170659"/>
                      <a:pt x="1981834" y="1172055"/>
                      <a:pt x="1983447" y="1172269"/>
                    </a:cubicBezTo>
                    <a:cubicBezTo>
                      <a:pt x="1985060" y="1172484"/>
                      <a:pt x="1986244" y="1172376"/>
                      <a:pt x="1986674" y="1172162"/>
                    </a:cubicBezTo>
                    <a:cubicBezTo>
                      <a:pt x="1989147" y="1171410"/>
                      <a:pt x="1990438" y="1170015"/>
                      <a:pt x="1990975" y="1168727"/>
                    </a:cubicBezTo>
                    <a:cubicBezTo>
                      <a:pt x="1991728" y="1167224"/>
                      <a:pt x="1992158" y="1165614"/>
                      <a:pt x="1991514" y="1163789"/>
                    </a:cubicBezTo>
                    <a:cubicBezTo>
                      <a:pt x="1991406" y="1163252"/>
                      <a:pt x="1990975" y="1160461"/>
                      <a:pt x="1986997" y="1158958"/>
                    </a:cubicBezTo>
                    <a:cubicBezTo>
                      <a:pt x="1986566" y="1158743"/>
                      <a:pt x="1986029" y="1158636"/>
                      <a:pt x="1985599" y="1158529"/>
                    </a:cubicBezTo>
                    <a:cubicBezTo>
                      <a:pt x="1985599" y="1158529"/>
                      <a:pt x="1985599" y="1158636"/>
                      <a:pt x="1985599" y="1158743"/>
                    </a:cubicBezTo>
                    <a:cubicBezTo>
                      <a:pt x="1985491" y="1159387"/>
                      <a:pt x="1984523" y="1159280"/>
                      <a:pt x="1983232" y="1158958"/>
                    </a:cubicBezTo>
                    <a:cubicBezTo>
                      <a:pt x="1983447" y="1158851"/>
                      <a:pt x="1983986" y="1158529"/>
                      <a:pt x="1984523" y="1158421"/>
                    </a:cubicBezTo>
                    <a:cubicBezTo>
                      <a:pt x="1983770" y="1158421"/>
                      <a:pt x="1983125" y="1158529"/>
                      <a:pt x="1982372" y="1158636"/>
                    </a:cubicBezTo>
                    <a:cubicBezTo>
                      <a:pt x="1980006" y="1157885"/>
                      <a:pt x="1976995" y="1156596"/>
                      <a:pt x="1975490" y="1156274"/>
                    </a:cubicBezTo>
                    <a:lnTo>
                      <a:pt x="1953981" y="1152732"/>
                    </a:lnTo>
                    <a:cubicBezTo>
                      <a:pt x="1943980" y="1151122"/>
                      <a:pt x="1933979" y="1149726"/>
                      <a:pt x="1923869" y="1148652"/>
                    </a:cubicBezTo>
                    <a:cubicBezTo>
                      <a:pt x="1913869" y="1147472"/>
                      <a:pt x="1903867" y="1146505"/>
                      <a:pt x="1893758" y="1145647"/>
                    </a:cubicBezTo>
                    <a:cubicBezTo>
                      <a:pt x="1874830" y="1144144"/>
                      <a:pt x="1855581" y="1142641"/>
                      <a:pt x="1836224" y="1141889"/>
                    </a:cubicBezTo>
                    <a:cubicBezTo>
                      <a:pt x="1823318" y="1141460"/>
                      <a:pt x="1810521" y="1141245"/>
                      <a:pt x="1797616" y="1141460"/>
                    </a:cubicBezTo>
                    <a:cubicBezTo>
                      <a:pt x="1765139" y="1141675"/>
                      <a:pt x="1732768" y="1143822"/>
                      <a:pt x="1701259" y="1147686"/>
                    </a:cubicBezTo>
                    <a:cubicBezTo>
                      <a:pt x="1700829" y="1147686"/>
                      <a:pt x="1700936" y="1148438"/>
                      <a:pt x="1700506" y="1148545"/>
                    </a:cubicBezTo>
                    <a:cubicBezTo>
                      <a:pt x="1689429" y="1143822"/>
                      <a:pt x="1678353" y="1139206"/>
                      <a:pt x="1667384" y="1134482"/>
                    </a:cubicBezTo>
                    <a:cubicBezTo>
                      <a:pt x="1636627" y="1121386"/>
                      <a:pt x="1605977" y="1108289"/>
                      <a:pt x="1575328" y="1095193"/>
                    </a:cubicBezTo>
                    <a:cubicBezTo>
                      <a:pt x="1600278" y="1091328"/>
                      <a:pt x="1625012" y="1087463"/>
                      <a:pt x="1649854" y="1083706"/>
                    </a:cubicBezTo>
                    <a:cubicBezTo>
                      <a:pt x="1667921" y="1080915"/>
                      <a:pt x="1686096" y="1078339"/>
                      <a:pt x="1704270" y="1075763"/>
                    </a:cubicBezTo>
                    <a:cubicBezTo>
                      <a:pt x="1719326" y="1073616"/>
                      <a:pt x="1734381" y="1071576"/>
                      <a:pt x="1749545" y="1069644"/>
                    </a:cubicBezTo>
                    <a:cubicBezTo>
                      <a:pt x="1764601" y="1067711"/>
                      <a:pt x="1779657" y="1065779"/>
                      <a:pt x="1794928" y="1064276"/>
                    </a:cubicBezTo>
                    <a:cubicBezTo>
                      <a:pt x="1807080" y="1062988"/>
                      <a:pt x="1819339" y="1062129"/>
                      <a:pt x="1831600" y="1061700"/>
                    </a:cubicBezTo>
                    <a:cubicBezTo>
                      <a:pt x="1843859" y="1061270"/>
                      <a:pt x="1856226" y="1061270"/>
                      <a:pt x="1868486" y="1061700"/>
                    </a:cubicBezTo>
                    <a:lnTo>
                      <a:pt x="1893543" y="1063310"/>
                    </a:lnTo>
                    <a:cubicBezTo>
                      <a:pt x="1894188" y="1063310"/>
                      <a:pt x="1904082" y="1064276"/>
                      <a:pt x="1906125" y="1064062"/>
                    </a:cubicBezTo>
                    <a:cubicBezTo>
                      <a:pt x="1913438" y="1063417"/>
                      <a:pt x="1913223" y="1056869"/>
                      <a:pt x="1912578" y="1055044"/>
                    </a:cubicBezTo>
                    <a:cubicBezTo>
                      <a:pt x="1912363" y="1054400"/>
                      <a:pt x="1911610" y="1051394"/>
                      <a:pt x="1907093" y="1050213"/>
                    </a:cubicBezTo>
                    <a:cubicBezTo>
                      <a:pt x="1906448" y="1049999"/>
                      <a:pt x="1905803" y="1049892"/>
                      <a:pt x="1905158" y="1049892"/>
                    </a:cubicBezTo>
                    <a:cubicBezTo>
                      <a:pt x="1905158" y="1049999"/>
                      <a:pt x="1905265" y="1050213"/>
                      <a:pt x="1905265" y="1050321"/>
                    </a:cubicBezTo>
                    <a:cubicBezTo>
                      <a:pt x="1905265" y="1050965"/>
                      <a:pt x="1904082" y="1050965"/>
                      <a:pt x="1902576" y="1050750"/>
                    </a:cubicBezTo>
                    <a:cubicBezTo>
                      <a:pt x="1902899" y="1050536"/>
                      <a:pt x="1903114" y="1050428"/>
                      <a:pt x="1903330" y="1050213"/>
                    </a:cubicBezTo>
                    <a:cubicBezTo>
                      <a:pt x="1902899" y="1050321"/>
                      <a:pt x="1902469" y="1050536"/>
                      <a:pt x="1902039" y="1050750"/>
                    </a:cubicBezTo>
                    <a:cubicBezTo>
                      <a:pt x="1899135" y="1050321"/>
                      <a:pt x="1895264" y="1049140"/>
                      <a:pt x="1894941" y="1049140"/>
                    </a:cubicBezTo>
                    <a:lnTo>
                      <a:pt x="1869239" y="1046349"/>
                    </a:lnTo>
                    <a:cubicBezTo>
                      <a:pt x="1856656" y="1045383"/>
                      <a:pt x="1843967" y="1044953"/>
                      <a:pt x="1831276" y="1044953"/>
                    </a:cubicBezTo>
                    <a:cubicBezTo>
                      <a:pt x="1818587" y="1044846"/>
                      <a:pt x="1805897" y="1045383"/>
                      <a:pt x="1793315" y="1046349"/>
                    </a:cubicBezTo>
                    <a:cubicBezTo>
                      <a:pt x="1777829" y="1047530"/>
                      <a:pt x="1762557" y="1048818"/>
                      <a:pt x="1747179" y="1050643"/>
                    </a:cubicBezTo>
                    <a:cubicBezTo>
                      <a:pt x="1731908" y="1052360"/>
                      <a:pt x="1716638" y="1054507"/>
                      <a:pt x="1701474" y="1056869"/>
                    </a:cubicBezTo>
                    <a:cubicBezTo>
                      <a:pt x="1683192" y="1059660"/>
                      <a:pt x="1665018" y="1062881"/>
                      <a:pt x="1646843" y="1066209"/>
                    </a:cubicBezTo>
                    <a:cubicBezTo>
                      <a:pt x="1619743" y="1071254"/>
                      <a:pt x="1592750" y="1076836"/>
                      <a:pt x="1565649" y="1082203"/>
                    </a:cubicBezTo>
                    <a:cubicBezTo>
                      <a:pt x="1562423" y="1082848"/>
                      <a:pt x="1561241" y="1085961"/>
                      <a:pt x="1560917" y="1088966"/>
                    </a:cubicBezTo>
                    <a:cubicBezTo>
                      <a:pt x="1557584" y="1087571"/>
                      <a:pt x="1554250" y="1086176"/>
                      <a:pt x="1550916" y="1084672"/>
                    </a:cubicBezTo>
                    <a:cubicBezTo>
                      <a:pt x="1551239" y="1083599"/>
                      <a:pt x="1551776" y="1082203"/>
                      <a:pt x="1550056" y="1083062"/>
                    </a:cubicBezTo>
                    <a:lnTo>
                      <a:pt x="1550056" y="1082848"/>
                    </a:lnTo>
                    <a:cubicBezTo>
                      <a:pt x="1548443" y="1079520"/>
                      <a:pt x="1544356" y="1078017"/>
                      <a:pt x="1540915" y="1079627"/>
                    </a:cubicBezTo>
                    <a:cubicBezTo>
                      <a:pt x="1540915" y="1079627"/>
                      <a:pt x="1540485" y="1080056"/>
                      <a:pt x="1540377" y="1080164"/>
                    </a:cubicBezTo>
                    <a:cubicBezTo>
                      <a:pt x="1502630" y="1064062"/>
                      <a:pt x="1464883" y="1047959"/>
                      <a:pt x="1427136" y="1031750"/>
                    </a:cubicBezTo>
                    <a:cubicBezTo>
                      <a:pt x="1454237" y="1022625"/>
                      <a:pt x="1481552" y="1014466"/>
                      <a:pt x="1509190" y="1007489"/>
                    </a:cubicBezTo>
                    <a:cubicBezTo>
                      <a:pt x="1532419" y="1001692"/>
                      <a:pt x="1555863" y="996432"/>
                      <a:pt x="1579415" y="991601"/>
                    </a:cubicBezTo>
                    <a:cubicBezTo>
                      <a:pt x="1602966" y="986663"/>
                      <a:pt x="1626518" y="981940"/>
                      <a:pt x="1650177" y="977860"/>
                    </a:cubicBezTo>
                    <a:cubicBezTo>
                      <a:pt x="1662544" y="975713"/>
                      <a:pt x="1674912" y="973781"/>
                      <a:pt x="1687386" y="972063"/>
                    </a:cubicBezTo>
                    <a:cubicBezTo>
                      <a:pt x="1699753" y="970453"/>
                      <a:pt x="1712229" y="968950"/>
                      <a:pt x="1724811" y="967877"/>
                    </a:cubicBezTo>
                    <a:lnTo>
                      <a:pt x="1753201" y="965837"/>
                    </a:lnTo>
                    <a:cubicBezTo>
                      <a:pt x="1754922" y="965730"/>
                      <a:pt x="1763526" y="965944"/>
                      <a:pt x="1766752" y="965300"/>
                    </a:cubicBezTo>
                    <a:cubicBezTo>
                      <a:pt x="1773420" y="963905"/>
                      <a:pt x="1773957" y="958537"/>
                      <a:pt x="1773096" y="955961"/>
                    </a:cubicBezTo>
                    <a:cubicBezTo>
                      <a:pt x="1772022" y="952419"/>
                      <a:pt x="1768257" y="950379"/>
                      <a:pt x="1764601" y="951453"/>
                    </a:cubicBezTo>
                    <a:cubicBezTo>
                      <a:pt x="1764494" y="951453"/>
                      <a:pt x="1764386" y="951560"/>
                      <a:pt x="1764170" y="951560"/>
                    </a:cubicBezTo>
                    <a:cubicBezTo>
                      <a:pt x="1764170" y="951667"/>
                      <a:pt x="1764278" y="951774"/>
                      <a:pt x="1764278" y="951882"/>
                    </a:cubicBezTo>
                    <a:cubicBezTo>
                      <a:pt x="1764386" y="952741"/>
                      <a:pt x="1763418" y="952955"/>
                      <a:pt x="1762020" y="952955"/>
                    </a:cubicBezTo>
                    <a:lnTo>
                      <a:pt x="1762450" y="952526"/>
                    </a:lnTo>
                    <a:lnTo>
                      <a:pt x="1761912" y="952955"/>
                    </a:lnTo>
                    <a:cubicBezTo>
                      <a:pt x="1758901" y="952955"/>
                      <a:pt x="1753846" y="951667"/>
                      <a:pt x="1752879" y="951667"/>
                    </a:cubicBezTo>
                    <a:lnTo>
                      <a:pt x="1723627" y="952526"/>
                    </a:lnTo>
                    <a:cubicBezTo>
                      <a:pt x="1710938" y="953170"/>
                      <a:pt x="1698140" y="954136"/>
                      <a:pt x="1685451" y="955424"/>
                    </a:cubicBezTo>
                    <a:cubicBezTo>
                      <a:pt x="1672653" y="956713"/>
                      <a:pt x="1659963" y="958323"/>
                      <a:pt x="1647273" y="960148"/>
                    </a:cubicBezTo>
                    <a:cubicBezTo>
                      <a:pt x="1623291" y="963797"/>
                      <a:pt x="1599202" y="967770"/>
                      <a:pt x="1575436" y="972707"/>
                    </a:cubicBezTo>
                    <a:cubicBezTo>
                      <a:pt x="1559519" y="975928"/>
                      <a:pt x="1543711" y="979685"/>
                      <a:pt x="1528010" y="983764"/>
                    </a:cubicBezTo>
                    <a:cubicBezTo>
                      <a:pt x="1488757" y="994070"/>
                      <a:pt x="1450150" y="1006523"/>
                      <a:pt x="1412295" y="1021337"/>
                    </a:cubicBezTo>
                    <a:cubicBezTo>
                      <a:pt x="1410897" y="1021873"/>
                      <a:pt x="1411435" y="1023591"/>
                      <a:pt x="1410682" y="1024772"/>
                    </a:cubicBezTo>
                    <a:cubicBezTo>
                      <a:pt x="1384765" y="1013715"/>
                      <a:pt x="1358847" y="1002765"/>
                      <a:pt x="1332822" y="991923"/>
                    </a:cubicBezTo>
                    <a:cubicBezTo>
                      <a:pt x="1308626" y="981832"/>
                      <a:pt x="1284321" y="972063"/>
                      <a:pt x="1260017" y="962295"/>
                    </a:cubicBezTo>
                    <a:cubicBezTo>
                      <a:pt x="1290559" y="949735"/>
                      <a:pt x="1320778" y="937175"/>
                      <a:pt x="1351427" y="926547"/>
                    </a:cubicBezTo>
                    <a:cubicBezTo>
                      <a:pt x="1367343" y="920965"/>
                      <a:pt x="1383367" y="915705"/>
                      <a:pt x="1399713" y="910767"/>
                    </a:cubicBezTo>
                    <a:cubicBezTo>
                      <a:pt x="1423480" y="903467"/>
                      <a:pt x="1447891" y="896812"/>
                      <a:pt x="1473271" y="891337"/>
                    </a:cubicBezTo>
                    <a:cubicBezTo>
                      <a:pt x="1487144" y="888331"/>
                      <a:pt x="1501017" y="885433"/>
                      <a:pt x="1514998" y="882642"/>
                    </a:cubicBezTo>
                    <a:cubicBezTo>
                      <a:pt x="1528978" y="879851"/>
                      <a:pt x="1542850" y="877167"/>
                      <a:pt x="1556831" y="874591"/>
                    </a:cubicBezTo>
                    <a:lnTo>
                      <a:pt x="1583608" y="869974"/>
                    </a:lnTo>
                    <a:cubicBezTo>
                      <a:pt x="1584899" y="869760"/>
                      <a:pt x="1587695" y="868364"/>
                      <a:pt x="1589954" y="867506"/>
                    </a:cubicBezTo>
                    <a:cubicBezTo>
                      <a:pt x="1590491" y="867828"/>
                      <a:pt x="1591029" y="867184"/>
                      <a:pt x="1591674" y="867398"/>
                    </a:cubicBezTo>
                    <a:cubicBezTo>
                      <a:pt x="1591567" y="867291"/>
                      <a:pt x="1591459" y="867398"/>
                      <a:pt x="1591352" y="867291"/>
                    </a:cubicBezTo>
                    <a:lnTo>
                      <a:pt x="1591029" y="867184"/>
                    </a:lnTo>
                    <a:cubicBezTo>
                      <a:pt x="1591459" y="867076"/>
                      <a:pt x="1591459" y="867398"/>
                      <a:pt x="1591782" y="867291"/>
                    </a:cubicBezTo>
                    <a:cubicBezTo>
                      <a:pt x="1593932" y="867935"/>
                      <a:pt x="1596406" y="868364"/>
                      <a:pt x="1598234" y="866754"/>
                    </a:cubicBezTo>
                    <a:cubicBezTo>
                      <a:pt x="1602106" y="863427"/>
                      <a:pt x="1601030" y="859991"/>
                      <a:pt x="1600385" y="858488"/>
                    </a:cubicBezTo>
                    <a:cubicBezTo>
                      <a:pt x="1599740" y="856771"/>
                      <a:pt x="1598234" y="854731"/>
                      <a:pt x="1594901" y="854087"/>
                    </a:cubicBezTo>
                    <a:cubicBezTo>
                      <a:pt x="1594040" y="853980"/>
                      <a:pt x="1592319" y="853980"/>
                      <a:pt x="1590276" y="854302"/>
                    </a:cubicBezTo>
                    <a:cubicBezTo>
                      <a:pt x="1587695" y="854731"/>
                      <a:pt x="1583717" y="855804"/>
                      <a:pt x="1581780" y="855912"/>
                    </a:cubicBezTo>
                    <a:lnTo>
                      <a:pt x="1554358" y="859562"/>
                    </a:lnTo>
                    <a:cubicBezTo>
                      <a:pt x="1537366" y="862138"/>
                      <a:pt x="1520374" y="864714"/>
                      <a:pt x="1503491" y="867613"/>
                    </a:cubicBezTo>
                    <a:cubicBezTo>
                      <a:pt x="1492199" y="869545"/>
                      <a:pt x="1480907" y="871585"/>
                      <a:pt x="1469722" y="873732"/>
                    </a:cubicBezTo>
                    <a:cubicBezTo>
                      <a:pt x="1452408" y="877060"/>
                      <a:pt x="1435524" y="880817"/>
                      <a:pt x="1419071" y="885218"/>
                    </a:cubicBezTo>
                    <a:cubicBezTo>
                      <a:pt x="1402186" y="889620"/>
                      <a:pt x="1385625" y="894665"/>
                      <a:pt x="1369386" y="900247"/>
                    </a:cubicBezTo>
                    <a:cubicBezTo>
                      <a:pt x="1349706" y="906903"/>
                      <a:pt x="1330456" y="914417"/>
                      <a:pt x="1311314" y="922254"/>
                    </a:cubicBezTo>
                    <a:cubicBezTo>
                      <a:pt x="1287440" y="932237"/>
                      <a:pt x="1263565" y="943294"/>
                      <a:pt x="1239476" y="954458"/>
                    </a:cubicBezTo>
                    <a:cubicBezTo>
                      <a:pt x="1238831" y="954244"/>
                      <a:pt x="1237971" y="954029"/>
                      <a:pt x="1237110" y="953707"/>
                    </a:cubicBezTo>
                    <a:cubicBezTo>
                      <a:pt x="1237003" y="953385"/>
                      <a:pt x="1236680" y="952633"/>
                      <a:pt x="1236573" y="952419"/>
                    </a:cubicBezTo>
                    <a:cubicBezTo>
                      <a:pt x="1236035" y="951238"/>
                      <a:pt x="1235497" y="950594"/>
                      <a:pt x="1235282" y="950272"/>
                    </a:cubicBezTo>
                    <a:cubicBezTo>
                      <a:pt x="1233561" y="948340"/>
                      <a:pt x="1231733" y="947910"/>
                      <a:pt x="1230658" y="947910"/>
                    </a:cubicBezTo>
                    <a:cubicBezTo>
                      <a:pt x="1228722" y="947695"/>
                      <a:pt x="1227001" y="948125"/>
                      <a:pt x="1225496" y="949413"/>
                    </a:cubicBezTo>
                    <a:cubicBezTo>
                      <a:pt x="1225496" y="949413"/>
                      <a:pt x="1225173" y="949950"/>
                      <a:pt x="1224958" y="950057"/>
                    </a:cubicBezTo>
                    <a:cubicBezTo>
                      <a:pt x="1218936" y="948340"/>
                      <a:pt x="1212591" y="946407"/>
                      <a:pt x="1206461" y="944475"/>
                    </a:cubicBezTo>
                    <a:cubicBezTo>
                      <a:pt x="1197858" y="941684"/>
                      <a:pt x="1190115" y="938893"/>
                      <a:pt x="1186781" y="936531"/>
                    </a:cubicBezTo>
                    <a:lnTo>
                      <a:pt x="1186566" y="936424"/>
                    </a:lnTo>
                    <a:cubicBezTo>
                      <a:pt x="1184738" y="933740"/>
                      <a:pt x="1181189" y="932667"/>
                      <a:pt x="1178070" y="934062"/>
                    </a:cubicBezTo>
                    <a:cubicBezTo>
                      <a:pt x="1174629" y="935672"/>
                      <a:pt x="1173123" y="939751"/>
                      <a:pt x="1174737" y="943187"/>
                    </a:cubicBezTo>
                    <a:cubicBezTo>
                      <a:pt x="1175381" y="944475"/>
                      <a:pt x="1176565" y="946085"/>
                      <a:pt x="1178715" y="947695"/>
                    </a:cubicBezTo>
                    <a:cubicBezTo>
                      <a:pt x="1180974" y="949306"/>
                      <a:pt x="1184738" y="951238"/>
                      <a:pt x="1189362" y="953063"/>
                    </a:cubicBezTo>
                    <a:cubicBezTo>
                      <a:pt x="1199471" y="957250"/>
                      <a:pt x="1213881" y="961650"/>
                      <a:pt x="1224851" y="964978"/>
                    </a:cubicBezTo>
                    <a:cubicBezTo>
                      <a:pt x="1224206" y="966696"/>
                      <a:pt x="1222270" y="967770"/>
                      <a:pt x="1223022" y="969594"/>
                    </a:cubicBezTo>
                    <a:cubicBezTo>
                      <a:pt x="1223990" y="971741"/>
                      <a:pt x="1226571" y="971312"/>
                      <a:pt x="1228830" y="971741"/>
                    </a:cubicBezTo>
                    <a:cubicBezTo>
                      <a:pt x="1228830" y="971741"/>
                      <a:pt x="1228830" y="971849"/>
                      <a:pt x="1228830" y="971849"/>
                    </a:cubicBezTo>
                    <a:cubicBezTo>
                      <a:pt x="1230766" y="977216"/>
                      <a:pt x="1232701" y="982476"/>
                      <a:pt x="1234745" y="987629"/>
                    </a:cubicBezTo>
                    <a:cubicBezTo>
                      <a:pt x="1236788" y="992889"/>
                      <a:pt x="1238938" y="998042"/>
                      <a:pt x="1241305" y="1003302"/>
                    </a:cubicBezTo>
                    <a:cubicBezTo>
                      <a:pt x="1248833" y="1020156"/>
                      <a:pt x="1256360" y="1037117"/>
                      <a:pt x="1264103" y="1053863"/>
                    </a:cubicBezTo>
                    <a:cubicBezTo>
                      <a:pt x="1269265" y="1065135"/>
                      <a:pt x="1274642" y="1076299"/>
                      <a:pt x="1280019" y="1087356"/>
                    </a:cubicBezTo>
                    <a:cubicBezTo>
                      <a:pt x="1291956" y="1111832"/>
                      <a:pt x="1304646" y="1137595"/>
                      <a:pt x="1318950" y="1162930"/>
                    </a:cubicBezTo>
                    <a:cubicBezTo>
                      <a:pt x="1332822" y="1187620"/>
                      <a:pt x="1347985" y="1211988"/>
                      <a:pt x="1364655" y="1235175"/>
                    </a:cubicBezTo>
                    <a:cubicBezTo>
                      <a:pt x="1387346" y="1266844"/>
                      <a:pt x="1412833" y="1296042"/>
                      <a:pt x="1441331" y="1320088"/>
                    </a:cubicBezTo>
                    <a:cubicBezTo>
                      <a:pt x="1444343" y="1322665"/>
                      <a:pt x="1448860" y="1322343"/>
                      <a:pt x="1451440" y="1319337"/>
                    </a:cubicBezTo>
                    <a:cubicBezTo>
                      <a:pt x="1454021" y="1316439"/>
                      <a:pt x="1453699" y="1311930"/>
                      <a:pt x="1450688" y="1309354"/>
                    </a:cubicBezTo>
                    <a:cubicBezTo>
                      <a:pt x="1424017" y="1285200"/>
                      <a:pt x="1400573" y="1256108"/>
                      <a:pt x="1379388" y="1224870"/>
                    </a:cubicBezTo>
                    <a:cubicBezTo>
                      <a:pt x="1363687" y="1201898"/>
                      <a:pt x="1349383" y="1177637"/>
                      <a:pt x="1335833" y="1153483"/>
                    </a:cubicBezTo>
                    <a:cubicBezTo>
                      <a:pt x="1321745" y="1128363"/>
                      <a:pt x="1308410" y="1103351"/>
                      <a:pt x="1296151" y="1079305"/>
                    </a:cubicBezTo>
                    <a:cubicBezTo>
                      <a:pt x="1289161" y="1065672"/>
                      <a:pt x="1282278" y="1051931"/>
                      <a:pt x="1275502" y="1038190"/>
                    </a:cubicBezTo>
                    <a:cubicBezTo>
                      <a:pt x="1268727" y="1024450"/>
                      <a:pt x="1261952" y="1010602"/>
                      <a:pt x="1255285" y="996754"/>
                    </a:cubicBezTo>
                    <a:cubicBezTo>
                      <a:pt x="1252919" y="991923"/>
                      <a:pt x="1250661" y="986985"/>
                      <a:pt x="1248510" y="982047"/>
                    </a:cubicBezTo>
                    <a:cubicBezTo>
                      <a:pt x="1247004" y="978612"/>
                      <a:pt x="1245714" y="975284"/>
                      <a:pt x="1244316" y="971849"/>
                    </a:cubicBezTo>
                    <a:cubicBezTo>
                      <a:pt x="1271846" y="983443"/>
                      <a:pt x="1299269" y="995036"/>
                      <a:pt x="1326585" y="1006737"/>
                    </a:cubicBezTo>
                    <a:cubicBezTo>
                      <a:pt x="1346910" y="1015540"/>
                      <a:pt x="1367235" y="1024450"/>
                      <a:pt x="1387561" y="1033360"/>
                    </a:cubicBezTo>
                    <a:cubicBezTo>
                      <a:pt x="1387883" y="1033896"/>
                      <a:pt x="1387668" y="1034219"/>
                      <a:pt x="1388098" y="1034755"/>
                    </a:cubicBezTo>
                    <a:cubicBezTo>
                      <a:pt x="1389604" y="1036687"/>
                      <a:pt x="1392400" y="1039371"/>
                      <a:pt x="1393045" y="1041089"/>
                    </a:cubicBezTo>
                    <a:lnTo>
                      <a:pt x="1403370" y="1068463"/>
                    </a:lnTo>
                    <a:cubicBezTo>
                      <a:pt x="1408747" y="1081667"/>
                      <a:pt x="1414984" y="1094656"/>
                      <a:pt x="1421544" y="1107323"/>
                    </a:cubicBezTo>
                    <a:cubicBezTo>
                      <a:pt x="1428104" y="1119990"/>
                      <a:pt x="1435202" y="1132443"/>
                      <a:pt x="1442299" y="1144681"/>
                    </a:cubicBezTo>
                    <a:cubicBezTo>
                      <a:pt x="1452623" y="1162071"/>
                      <a:pt x="1462947" y="1179569"/>
                      <a:pt x="1473702" y="1196530"/>
                    </a:cubicBezTo>
                    <a:cubicBezTo>
                      <a:pt x="1484563" y="1213813"/>
                      <a:pt x="1495855" y="1230667"/>
                      <a:pt x="1507685" y="1247091"/>
                    </a:cubicBezTo>
                    <a:cubicBezTo>
                      <a:pt x="1531344" y="1280048"/>
                      <a:pt x="1557369" y="1311286"/>
                      <a:pt x="1586943" y="1340055"/>
                    </a:cubicBezTo>
                    <a:cubicBezTo>
                      <a:pt x="1589739" y="1342847"/>
                      <a:pt x="1594256" y="1342847"/>
                      <a:pt x="1597051" y="1340163"/>
                    </a:cubicBezTo>
                    <a:cubicBezTo>
                      <a:pt x="1599847" y="1337372"/>
                      <a:pt x="1599847" y="1332863"/>
                      <a:pt x="1597051" y="1330072"/>
                    </a:cubicBezTo>
                    <a:cubicBezTo>
                      <a:pt x="1574791" y="1306670"/>
                      <a:pt x="1555110" y="1281872"/>
                      <a:pt x="1536613" y="1256108"/>
                    </a:cubicBezTo>
                    <a:cubicBezTo>
                      <a:pt x="1522633" y="1236678"/>
                      <a:pt x="1509405" y="1216604"/>
                      <a:pt x="1496500" y="1196423"/>
                    </a:cubicBezTo>
                    <a:cubicBezTo>
                      <a:pt x="1483488" y="1176241"/>
                      <a:pt x="1470583" y="1155845"/>
                      <a:pt x="1457893" y="1135234"/>
                    </a:cubicBezTo>
                    <a:cubicBezTo>
                      <a:pt x="1449075" y="1121171"/>
                      <a:pt x="1440471" y="1106786"/>
                      <a:pt x="1432406" y="1092079"/>
                    </a:cubicBezTo>
                    <a:cubicBezTo>
                      <a:pt x="1427136" y="1082311"/>
                      <a:pt x="1422082" y="1072435"/>
                      <a:pt x="1417457" y="1062344"/>
                    </a:cubicBezTo>
                    <a:lnTo>
                      <a:pt x="1409176" y="1042806"/>
                    </a:lnTo>
                    <a:cubicBezTo>
                      <a:pt x="1410897" y="1043558"/>
                      <a:pt x="1412510" y="1044309"/>
                      <a:pt x="1414231" y="1045061"/>
                    </a:cubicBezTo>
                    <a:cubicBezTo>
                      <a:pt x="1457678" y="1064169"/>
                      <a:pt x="1501125" y="1083062"/>
                      <a:pt x="1544463" y="1102063"/>
                    </a:cubicBezTo>
                    <a:cubicBezTo>
                      <a:pt x="1548120" y="1109041"/>
                      <a:pt x="1551776" y="1116126"/>
                      <a:pt x="1552206" y="1116985"/>
                    </a:cubicBezTo>
                    <a:lnTo>
                      <a:pt x="1579845" y="1170659"/>
                    </a:lnTo>
                    <a:cubicBezTo>
                      <a:pt x="1596191" y="1200931"/>
                      <a:pt x="1612645" y="1229808"/>
                      <a:pt x="1631573" y="1256860"/>
                    </a:cubicBezTo>
                    <a:cubicBezTo>
                      <a:pt x="1650714" y="1284127"/>
                      <a:pt x="1672330" y="1309461"/>
                      <a:pt x="1697173" y="1333829"/>
                    </a:cubicBezTo>
                    <a:cubicBezTo>
                      <a:pt x="1706959" y="1343276"/>
                      <a:pt x="1717820" y="1357339"/>
                      <a:pt x="1729972" y="1367430"/>
                    </a:cubicBezTo>
                    <a:cubicBezTo>
                      <a:pt x="1735995" y="1372475"/>
                      <a:pt x="1742447" y="1376554"/>
                      <a:pt x="1749115" y="1378916"/>
                    </a:cubicBezTo>
                    <a:cubicBezTo>
                      <a:pt x="1752772" y="1380311"/>
                      <a:pt x="1756966" y="1378379"/>
                      <a:pt x="1758363" y="1374729"/>
                    </a:cubicBezTo>
                    <a:cubicBezTo>
                      <a:pt x="1759654" y="1371079"/>
                      <a:pt x="1757826" y="1367000"/>
                      <a:pt x="1754170" y="1365604"/>
                    </a:cubicBezTo>
                    <a:cubicBezTo>
                      <a:pt x="1747394" y="1362814"/>
                      <a:pt x="1741264" y="1357554"/>
                      <a:pt x="1735350" y="1351649"/>
                    </a:cubicBezTo>
                    <a:cubicBezTo>
                      <a:pt x="1725779" y="1341988"/>
                      <a:pt x="1717175" y="1330179"/>
                      <a:pt x="1709217" y="1321806"/>
                    </a:cubicBezTo>
                    <a:cubicBezTo>
                      <a:pt x="1685666" y="1297760"/>
                      <a:pt x="1665878" y="1272211"/>
                      <a:pt x="1647488" y="1245803"/>
                    </a:cubicBezTo>
                    <a:cubicBezTo>
                      <a:pt x="1628884" y="1219288"/>
                      <a:pt x="1611677" y="1191699"/>
                      <a:pt x="1595008" y="1162286"/>
                    </a:cubicBezTo>
                    <a:lnTo>
                      <a:pt x="1566510" y="1111724"/>
                    </a:lnTo>
                    <a:cubicBezTo>
                      <a:pt x="1583932" y="1119346"/>
                      <a:pt x="1601245" y="1127075"/>
                      <a:pt x="1618667" y="1134590"/>
                    </a:cubicBezTo>
                    <a:cubicBezTo>
                      <a:pt x="1642971" y="1145110"/>
                      <a:pt x="1667384" y="1155201"/>
                      <a:pt x="1691795" y="1165614"/>
                    </a:cubicBezTo>
                    <a:cubicBezTo>
                      <a:pt x="1691795" y="1171518"/>
                      <a:pt x="1694053" y="1178925"/>
                      <a:pt x="1699216" y="1187298"/>
                    </a:cubicBezTo>
                    <a:cubicBezTo>
                      <a:pt x="1707604" y="1200824"/>
                      <a:pt x="1721369" y="1216604"/>
                      <a:pt x="1732016" y="1228198"/>
                    </a:cubicBezTo>
                    <a:cubicBezTo>
                      <a:pt x="1747179" y="1244515"/>
                      <a:pt x="1763096" y="1262979"/>
                      <a:pt x="1780409" y="1281014"/>
                    </a:cubicBezTo>
                    <a:cubicBezTo>
                      <a:pt x="1791486" y="1292607"/>
                      <a:pt x="1803100" y="1303986"/>
                      <a:pt x="1815037" y="1314614"/>
                    </a:cubicBezTo>
                    <a:cubicBezTo>
                      <a:pt x="1836116" y="1333614"/>
                      <a:pt x="1858162" y="1350361"/>
                      <a:pt x="1880745" y="1362599"/>
                    </a:cubicBezTo>
                    <a:cubicBezTo>
                      <a:pt x="1884080" y="1364638"/>
                      <a:pt x="1888489" y="1363457"/>
                      <a:pt x="1890424" y="1360022"/>
                    </a:cubicBezTo>
                    <a:cubicBezTo>
                      <a:pt x="1892360" y="1356587"/>
                      <a:pt x="1891284" y="1352293"/>
                      <a:pt x="1887843" y="1350361"/>
                    </a:cubicBezTo>
                    <a:cubicBezTo>
                      <a:pt x="1872035" y="1340592"/>
                      <a:pt x="1856764" y="1328247"/>
                      <a:pt x="1841815" y="1314721"/>
                    </a:cubicBezTo>
                    <a:cubicBezTo>
                      <a:pt x="1824932" y="1299585"/>
                      <a:pt x="1808800" y="1282731"/>
                      <a:pt x="1792992" y="1266199"/>
                    </a:cubicBezTo>
                    <a:cubicBezTo>
                      <a:pt x="1776215" y="1248702"/>
                      <a:pt x="1759761" y="1231633"/>
                      <a:pt x="1744490" y="1216175"/>
                    </a:cubicBezTo>
                    <a:cubicBezTo>
                      <a:pt x="1735565" y="1207265"/>
                      <a:pt x="1724273" y="1195671"/>
                      <a:pt x="1715777" y="1184722"/>
                    </a:cubicBezTo>
                    <a:cubicBezTo>
                      <a:pt x="1712336" y="1180320"/>
                      <a:pt x="1709970" y="1176348"/>
                      <a:pt x="1708034" y="1172376"/>
                    </a:cubicBezTo>
                    <a:cubicBezTo>
                      <a:pt x="1723950" y="1179139"/>
                      <a:pt x="1739866" y="1186010"/>
                      <a:pt x="1755783" y="1192665"/>
                    </a:cubicBezTo>
                    <a:cubicBezTo>
                      <a:pt x="1870314" y="1240221"/>
                      <a:pt x="1985706" y="1285737"/>
                      <a:pt x="2102281" y="1328677"/>
                    </a:cubicBezTo>
                    <a:close/>
                    <a:moveTo>
                      <a:pt x="1550378" y="1084029"/>
                    </a:moveTo>
                    <a:lnTo>
                      <a:pt x="1550809" y="1084672"/>
                    </a:lnTo>
                    <a:lnTo>
                      <a:pt x="1550809" y="1084672"/>
                    </a:lnTo>
                    <a:cubicBezTo>
                      <a:pt x="1550701" y="1084672"/>
                      <a:pt x="1550593" y="1084565"/>
                      <a:pt x="1550486" y="1084458"/>
                    </a:cubicBezTo>
                    <a:cubicBezTo>
                      <a:pt x="1550378" y="1084350"/>
                      <a:pt x="1550378" y="1084243"/>
                      <a:pt x="1550378" y="1084029"/>
                    </a:cubicBezTo>
                    <a:close/>
                    <a:moveTo>
                      <a:pt x="1591567" y="867398"/>
                    </a:moveTo>
                    <a:cubicBezTo>
                      <a:pt x="1591674" y="867398"/>
                      <a:pt x="1591674" y="867291"/>
                      <a:pt x="1591567" y="867398"/>
                    </a:cubicBezTo>
                    <a:cubicBezTo>
                      <a:pt x="1592427" y="867291"/>
                      <a:pt x="1593287" y="867184"/>
                      <a:pt x="1593287" y="867720"/>
                    </a:cubicBezTo>
                    <a:cubicBezTo>
                      <a:pt x="1593502" y="868687"/>
                      <a:pt x="1592212" y="867720"/>
                      <a:pt x="1591567" y="867398"/>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9" name="Google Shape;119;p2"/>
              <p:cNvSpPr/>
              <p:nvPr/>
            </p:nvSpPr>
            <p:spPr>
              <a:xfrm>
                <a:off x="11287451" y="18158406"/>
                <a:ext cx="247876" cy="244516"/>
              </a:xfrm>
              <a:custGeom>
                <a:avLst/>
                <a:gdLst/>
                <a:ahLst/>
                <a:cxnLst/>
                <a:rect l="l" t="t" r="r" b="b"/>
                <a:pathLst>
                  <a:path w="247876" h="244516" extrusionOk="0">
                    <a:moveTo>
                      <a:pt x="226264" y="192393"/>
                    </a:moveTo>
                    <a:cubicBezTo>
                      <a:pt x="187656" y="247678"/>
                      <a:pt x="110442" y="261096"/>
                      <a:pt x="53982" y="222451"/>
                    </a:cubicBezTo>
                    <a:cubicBezTo>
                      <a:pt x="-2477" y="183805"/>
                      <a:pt x="-16995" y="107480"/>
                      <a:pt x="21613" y="52196"/>
                    </a:cubicBezTo>
                    <a:cubicBezTo>
                      <a:pt x="60220" y="-3089"/>
                      <a:pt x="137435" y="-16615"/>
                      <a:pt x="193894" y="22030"/>
                    </a:cubicBezTo>
                    <a:cubicBezTo>
                      <a:pt x="250353" y="60783"/>
                      <a:pt x="264871" y="137109"/>
                      <a:pt x="226264" y="192393"/>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20" name="Google Shape;120;p2"/>
              <p:cNvSpPr/>
              <p:nvPr/>
            </p:nvSpPr>
            <p:spPr>
              <a:xfrm>
                <a:off x="7911726" y="16674063"/>
                <a:ext cx="2179822" cy="3588643"/>
              </a:xfrm>
              <a:custGeom>
                <a:avLst/>
                <a:gdLst/>
                <a:ahLst/>
                <a:cxnLst/>
                <a:rect l="l" t="t" r="r" b="b"/>
                <a:pathLst>
                  <a:path w="2179822" h="3588643" extrusionOk="0">
                    <a:moveTo>
                      <a:pt x="312944" y="3177368"/>
                    </a:moveTo>
                    <a:lnTo>
                      <a:pt x="323483" y="3178441"/>
                    </a:lnTo>
                    <a:cubicBezTo>
                      <a:pt x="289392" y="3299424"/>
                      <a:pt x="300577" y="3431356"/>
                      <a:pt x="204542" y="3530653"/>
                    </a:cubicBezTo>
                    <a:cubicBezTo>
                      <a:pt x="169484" y="3566830"/>
                      <a:pt x="106679" y="3608696"/>
                      <a:pt x="55705" y="3577994"/>
                    </a:cubicBezTo>
                    <a:cubicBezTo>
                      <a:pt x="-85712" y="3492974"/>
                      <a:pt x="77213" y="3303932"/>
                      <a:pt x="157762" y="3250794"/>
                    </a:cubicBezTo>
                    <a:cubicBezTo>
                      <a:pt x="189701" y="3229754"/>
                      <a:pt x="223900" y="3212041"/>
                      <a:pt x="258850" y="3196369"/>
                    </a:cubicBezTo>
                    <a:cubicBezTo>
                      <a:pt x="270142" y="3191216"/>
                      <a:pt x="281649" y="3186493"/>
                      <a:pt x="293694" y="3183165"/>
                    </a:cubicBezTo>
                    <a:cubicBezTo>
                      <a:pt x="300146" y="3181340"/>
                      <a:pt x="319181" y="3174792"/>
                      <a:pt x="312944" y="3177368"/>
                    </a:cubicBezTo>
                    <a:close/>
                    <a:moveTo>
                      <a:pt x="578678" y="1398704"/>
                    </a:moveTo>
                    <a:cubicBezTo>
                      <a:pt x="527274" y="1375302"/>
                      <a:pt x="464685" y="1405360"/>
                      <a:pt x="425109" y="1438638"/>
                    </a:cubicBezTo>
                    <a:cubicBezTo>
                      <a:pt x="330903" y="1517754"/>
                      <a:pt x="287134" y="1654731"/>
                      <a:pt x="267561" y="1771957"/>
                    </a:cubicBezTo>
                    <a:cubicBezTo>
                      <a:pt x="259926" y="1818224"/>
                      <a:pt x="257022" y="1865028"/>
                      <a:pt x="261431" y="1911725"/>
                    </a:cubicBezTo>
                    <a:cubicBezTo>
                      <a:pt x="262399" y="1921171"/>
                      <a:pt x="278961" y="1987620"/>
                      <a:pt x="276272" y="1975812"/>
                    </a:cubicBezTo>
                    <a:lnTo>
                      <a:pt x="290790" y="1985259"/>
                    </a:lnTo>
                    <a:cubicBezTo>
                      <a:pt x="366069" y="1831964"/>
                      <a:pt x="542652" y="1764120"/>
                      <a:pt x="613307" y="1609323"/>
                    </a:cubicBezTo>
                    <a:cubicBezTo>
                      <a:pt x="641805" y="1546846"/>
                      <a:pt x="656969" y="1434237"/>
                      <a:pt x="578678" y="1398704"/>
                    </a:cubicBezTo>
                    <a:close/>
                    <a:moveTo>
                      <a:pt x="2021024" y="1805449"/>
                    </a:moveTo>
                    <a:cubicBezTo>
                      <a:pt x="1909181" y="1903781"/>
                      <a:pt x="1896276" y="2148107"/>
                      <a:pt x="1938970" y="2278107"/>
                    </a:cubicBezTo>
                    <a:cubicBezTo>
                      <a:pt x="1953058" y="2321153"/>
                      <a:pt x="1989729" y="2405637"/>
                      <a:pt x="2039306" y="2421847"/>
                    </a:cubicBezTo>
                    <a:lnTo>
                      <a:pt x="2057157" y="2388246"/>
                    </a:lnTo>
                    <a:cubicBezTo>
                      <a:pt x="2070815" y="2297966"/>
                      <a:pt x="2120177" y="2217884"/>
                      <a:pt x="2147707" y="2131468"/>
                    </a:cubicBezTo>
                    <a:cubicBezTo>
                      <a:pt x="2162010" y="2086489"/>
                      <a:pt x="2174915" y="2040436"/>
                      <a:pt x="2179325" y="1993203"/>
                    </a:cubicBezTo>
                    <a:cubicBezTo>
                      <a:pt x="2185669" y="1924392"/>
                      <a:pt x="2131253" y="1708621"/>
                      <a:pt x="2021024" y="1805449"/>
                    </a:cubicBezTo>
                    <a:close/>
                    <a:moveTo>
                      <a:pt x="830541" y="10469"/>
                    </a:moveTo>
                    <a:cubicBezTo>
                      <a:pt x="663098" y="98817"/>
                      <a:pt x="931199" y="326074"/>
                      <a:pt x="990670" y="390162"/>
                    </a:cubicBezTo>
                    <a:cubicBezTo>
                      <a:pt x="1007016" y="407874"/>
                      <a:pt x="1081757" y="480013"/>
                      <a:pt x="1068529" y="503200"/>
                    </a:cubicBezTo>
                    <a:lnTo>
                      <a:pt x="1104556" y="462515"/>
                    </a:lnTo>
                    <a:cubicBezTo>
                      <a:pt x="1062507" y="331012"/>
                      <a:pt x="1070788" y="196826"/>
                      <a:pt x="987013" y="77776"/>
                    </a:cubicBezTo>
                    <a:cubicBezTo>
                      <a:pt x="952600" y="28933"/>
                      <a:pt x="893129" y="-22595"/>
                      <a:pt x="830541" y="10469"/>
                    </a:cubicBezTo>
                    <a:close/>
                  </a:path>
                </a:pathLst>
              </a:custGeom>
              <a:solidFill>
                <a:srgbClr val="020C1C">
                  <a:alpha val="7819"/>
                </a:srgbClr>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sp>
        <p:nvSpPr>
          <p:cNvPr id="121" name="Google Shape;121;p2"/>
          <p:cNvSpPr txBox="1">
            <a:spLocks noGrp="1"/>
          </p:cNvSpPr>
          <p:nvPr>
            <p:ph type="ctrTitle"/>
          </p:nvPr>
        </p:nvSpPr>
        <p:spPr>
          <a:xfrm>
            <a:off x="2368167" y="2655767"/>
            <a:ext cx="7456000" cy="1546400"/>
          </a:xfrm>
          <a:prstGeom prst="rect">
            <a:avLst/>
          </a:prstGeom>
        </p:spPr>
        <p:txBody>
          <a:bodyPr spcFirstLastPara="1" wrap="square" lIns="0" tIns="0" rIns="0" bIns="0" anchor="ctr" anchorCtr="0">
            <a:noAutofit/>
          </a:bodyPr>
          <a:lstStyle>
            <a:lvl1pPr lvl="0" algn="ctr" rtl="0">
              <a:spcBef>
                <a:spcPts val="0"/>
              </a:spcBef>
              <a:spcAft>
                <a:spcPts val="0"/>
              </a:spcAft>
              <a:buClr>
                <a:schemeClr val="lt2"/>
              </a:buClr>
              <a:buSzPts val="7200"/>
              <a:buNone/>
              <a:defRPr sz="9600">
                <a:solidFill>
                  <a:schemeClr val="lt2"/>
                </a:solidFill>
              </a:defRPr>
            </a:lvl1pPr>
            <a:lvl2pPr lvl="1" algn="ctr" rtl="0">
              <a:spcBef>
                <a:spcPts val="0"/>
              </a:spcBef>
              <a:spcAft>
                <a:spcPts val="0"/>
              </a:spcAft>
              <a:buClr>
                <a:schemeClr val="lt2"/>
              </a:buClr>
              <a:buSzPts val="7200"/>
              <a:buNone/>
              <a:defRPr sz="9600">
                <a:solidFill>
                  <a:schemeClr val="lt2"/>
                </a:solidFill>
              </a:defRPr>
            </a:lvl2pPr>
            <a:lvl3pPr lvl="2" algn="ctr" rtl="0">
              <a:spcBef>
                <a:spcPts val="0"/>
              </a:spcBef>
              <a:spcAft>
                <a:spcPts val="0"/>
              </a:spcAft>
              <a:buClr>
                <a:schemeClr val="lt2"/>
              </a:buClr>
              <a:buSzPts val="7200"/>
              <a:buNone/>
              <a:defRPr sz="9600">
                <a:solidFill>
                  <a:schemeClr val="lt2"/>
                </a:solidFill>
              </a:defRPr>
            </a:lvl3pPr>
            <a:lvl4pPr lvl="3" algn="ctr" rtl="0">
              <a:spcBef>
                <a:spcPts val="0"/>
              </a:spcBef>
              <a:spcAft>
                <a:spcPts val="0"/>
              </a:spcAft>
              <a:buClr>
                <a:schemeClr val="lt2"/>
              </a:buClr>
              <a:buSzPts val="7200"/>
              <a:buNone/>
              <a:defRPr sz="9600">
                <a:solidFill>
                  <a:schemeClr val="lt2"/>
                </a:solidFill>
              </a:defRPr>
            </a:lvl4pPr>
            <a:lvl5pPr lvl="4" algn="ctr" rtl="0">
              <a:spcBef>
                <a:spcPts val="0"/>
              </a:spcBef>
              <a:spcAft>
                <a:spcPts val="0"/>
              </a:spcAft>
              <a:buClr>
                <a:schemeClr val="lt2"/>
              </a:buClr>
              <a:buSzPts val="7200"/>
              <a:buNone/>
              <a:defRPr sz="9600">
                <a:solidFill>
                  <a:schemeClr val="lt2"/>
                </a:solidFill>
              </a:defRPr>
            </a:lvl5pPr>
            <a:lvl6pPr lvl="5" algn="ctr" rtl="0">
              <a:spcBef>
                <a:spcPts val="0"/>
              </a:spcBef>
              <a:spcAft>
                <a:spcPts val="0"/>
              </a:spcAft>
              <a:buClr>
                <a:schemeClr val="lt2"/>
              </a:buClr>
              <a:buSzPts val="7200"/>
              <a:buNone/>
              <a:defRPr sz="9600">
                <a:solidFill>
                  <a:schemeClr val="lt2"/>
                </a:solidFill>
              </a:defRPr>
            </a:lvl6pPr>
            <a:lvl7pPr lvl="6" algn="ctr" rtl="0">
              <a:spcBef>
                <a:spcPts val="0"/>
              </a:spcBef>
              <a:spcAft>
                <a:spcPts val="0"/>
              </a:spcAft>
              <a:buClr>
                <a:schemeClr val="lt2"/>
              </a:buClr>
              <a:buSzPts val="7200"/>
              <a:buNone/>
              <a:defRPr sz="9600">
                <a:solidFill>
                  <a:schemeClr val="lt2"/>
                </a:solidFill>
              </a:defRPr>
            </a:lvl7pPr>
            <a:lvl8pPr lvl="7" algn="ctr" rtl="0">
              <a:spcBef>
                <a:spcPts val="0"/>
              </a:spcBef>
              <a:spcAft>
                <a:spcPts val="0"/>
              </a:spcAft>
              <a:buClr>
                <a:schemeClr val="lt2"/>
              </a:buClr>
              <a:buSzPts val="7200"/>
              <a:buNone/>
              <a:defRPr sz="9600">
                <a:solidFill>
                  <a:schemeClr val="lt2"/>
                </a:solidFill>
              </a:defRPr>
            </a:lvl8pPr>
            <a:lvl9pPr lvl="8" algn="ctr" rtl="0">
              <a:spcBef>
                <a:spcPts val="0"/>
              </a:spcBef>
              <a:spcAft>
                <a:spcPts val="0"/>
              </a:spcAft>
              <a:buClr>
                <a:schemeClr val="lt2"/>
              </a:buClr>
              <a:buSzPts val="7200"/>
              <a:buNone/>
              <a:defRPr sz="9600">
                <a:solidFill>
                  <a:schemeClr val="lt2"/>
                </a:solidFill>
              </a:defRPr>
            </a:lvl9pPr>
          </a:lstStyle>
          <a:p>
            <a:endParaRPr/>
          </a:p>
        </p:txBody>
      </p:sp>
      <p:grpSp>
        <p:nvGrpSpPr>
          <p:cNvPr id="122" name="Google Shape;122;p2"/>
          <p:cNvGrpSpPr/>
          <p:nvPr/>
        </p:nvGrpSpPr>
        <p:grpSpPr>
          <a:xfrm>
            <a:off x="232627" y="4827910"/>
            <a:ext cx="1676396" cy="1636087"/>
            <a:chOff x="174470" y="3620932"/>
            <a:chExt cx="1257297" cy="1227065"/>
          </a:xfrm>
        </p:grpSpPr>
        <p:sp>
          <p:nvSpPr>
            <p:cNvPr id="123" name="Google Shape;123;p2"/>
            <p:cNvSpPr/>
            <p:nvPr/>
          </p:nvSpPr>
          <p:spPr>
            <a:xfrm>
              <a:off x="613931" y="4515959"/>
              <a:ext cx="349807" cy="85894"/>
            </a:xfrm>
            <a:custGeom>
              <a:avLst/>
              <a:gdLst/>
              <a:ahLst/>
              <a:cxnLst/>
              <a:rect l="l" t="t" r="r" b="b"/>
              <a:pathLst>
                <a:path w="699613" h="171789" extrusionOk="0">
                  <a:moveTo>
                    <a:pt x="61589" y="73570"/>
                  </a:moveTo>
                  <a:cubicBezTo>
                    <a:pt x="91086" y="40324"/>
                    <a:pt x="137360" y="18170"/>
                    <a:pt x="180378" y="7685"/>
                  </a:cubicBezTo>
                  <a:cubicBezTo>
                    <a:pt x="185400" y="6444"/>
                    <a:pt x="221631" y="-4289"/>
                    <a:pt x="225577" y="1919"/>
                  </a:cubicBezTo>
                  <a:cubicBezTo>
                    <a:pt x="227812" y="5395"/>
                    <a:pt x="205406" y="19108"/>
                    <a:pt x="203116" y="20736"/>
                  </a:cubicBezTo>
                  <a:cubicBezTo>
                    <a:pt x="196079" y="25757"/>
                    <a:pt x="188712" y="30999"/>
                    <a:pt x="181179" y="36158"/>
                  </a:cubicBezTo>
                  <a:cubicBezTo>
                    <a:pt x="187277" y="35303"/>
                    <a:pt x="193403" y="34475"/>
                    <a:pt x="199556" y="34172"/>
                  </a:cubicBezTo>
                  <a:cubicBezTo>
                    <a:pt x="204964" y="33896"/>
                    <a:pt x="210373" y="33813"/>
                    <a:pt x="215781" y="34144"/>
                  </a:cubicBezTo>
                  <a:cubicBezTo>
                    <a:pt x="218871" y="34337"/>
                    <a:pt x="221934" y="34641"/>
                    <a:pt x="224970" y="35193"/>
                  </a:cubicBezTo>
                  <a:cubicBezTo>
                    <a:pt x="256343" y="41042"/>
                    <a:pt x="210483" y="61100"/>
                    <a:pt x="201957" y="64107"/>
                  </a:cubicBezTo>
                  <a:cubicBezTo>
                    <a:pt x="173397" y="74205"/>
                    <a:pt x="141665" y="77792"/>
                    <a:pt x="111257" y="77019"/>
                  </a:cubicBezTo>
                  <a:cubicBezTo>
                    <a:pt x="104717" y="76854"/>
                    <a:pt x="61589" y="73570"/>
                    <a:pt x="61589" y="73570"/>
                  </a:cubicBezTo>
                  <a:close/>
                  <a:moveTo>
                    <a:pt x="3394" y="85351"/>
                  </a:moveTo>
                  <a:cubicBezTo>
                    <a:pt x="2980" y="85269"/>
                    <a:pt x="2621" y="85158"/>
                    <a:pt x="2207" y="85075"/>
                  </a:cubicBezTo>
                  <a:lnTo>
                    <a:pt x="0" y="83779"/>
                  </a:lnTo>
                  <a:cubicBezTo>
                    <a:pt x="441" y="84413"/>
                    <a:pt x="828" y="84910"/>
                    <a:pt x="1242" y="85517"/>
                  </a:cubicBezTo>
                  <a:moveTo>
                    <a:pt x="1297" y="85572"/>
                  </a:moveTo>
                  <a:cubicBezTo>
                    <a:pt x="10872" y="99146"/>
                    <a:pt x="17660" y="109162"/>
                    <a:pt x="35375" y="119342"/>
                  </a:cubicBezTo>
                  <a:cubicBezTo>
                    <a:pt x="44205" y="124419"/>
                    <a:pt x="53283" y="129164"/>
                    <a:pt x="62444" y="133634"/>
                  </a:cubicBezTo>
                  <a:cubicBezTo>
                    <a:pt x="71715" y="138214"/>
                    <a:pt x="116803" y="161665"/>
                    <a:pt x="95225" y="132586"/>
                  </a:cubicBezTo>
                  <a:cubicBezTo>
                    <a:pt x="93321" y="130020"/>
                    <a:pt x="91334" y="127426"/>
                    <a:pt x="89072" y="125136"/>
                  </a:cubicBezTo>
                  <a:cubicBezTo>
                    <a:pt x="86450" y="122543"/>
                    <a:pt x="83443" y="120336"/>
                    <a:pt x="80463" y="118073"/>
                  </a:cubicBezTo>
                  <a:cubicBezTo>
                    <a:pt x="92797" y="121494"/>
                    <a:pt x="105352" y="124171"/>
                    <a:pt x="118017" y="125716"/>
                  </a:cubicBezTo>
                  <a:cubicBezTo>
                    <a:pt x="124281" y="126461"/>
                    <a:pt x="139761" y="129799"/>
                    <a:pt x="144700" y="123977"/>
                  </a:cubicBezTo>
                  <a:cubicBezTo>
                    <a:pt x="150771" y="116804"/>
                    <a:pt x="131372" y="106679"/>
                    <a:pt x="127178" y="104609"/>
                  </a:cubicBezTo>
                  <a:cubicBezTo>
                    <a:pt x="104938" y="93656"/>
                    <a:pt x="79386" y="91007"/>
                    <a:pt x="55159" y="87862"/>
                  </a:cubicBezTo>
                  <a:lnTo>
                    <a:pt x="23041" y="79171"/>
                  </a:lnTo>
                  <a:cubicBezTo>
                    <a:pt x="18653" y="78068"/>
                    <a:pt x="8112" y="86317"/>
                    <a:pt x="3587" y="85379"/>
                  </a:cubicBezTo>
                  <a:moveTo>
                    <a:pt x="285316" y="110514"/>
                  </a:moveTo>
                  <a:cubicBezTo>
                    <a:pt x="263435" y="94815"/>
                    <a:pt x="227481" y="82455"/>
                    <a:pt x="200135" y="80882"/>
                  </a:cubicBezTo>
                  <a:cubicBezTo>
                    <a:pt x="196272" y="78950"/>
                    <a:pt x="195693" y="80827"/>
                    <a:pt x="197128" y="83861"/>
                  </a:cubicBezTo>
                  <a:cubicBezTo>
                    <a:pt x="200273" y="90676"/>
                    <a:pt x="208000" y="109272"/>
                    <a:pt x="211890" y="115728"/>
                  </a:cubicBezTo>
                  <a:cubicBezTo>
                    <a:pt x="223562" y="135151"/>
                    <a:pt x="239208" y="151236"/>
                    <a:pt x="258634" y="163349"/>
                  </a:cubicBezTo>
                  <a:cubicBezTo>
                    <a:pt x="262469" y="165749"/>
                    <a:pt x="274555" y="174440"/>
                    <a:pt x="279632" y="170991"/>
                  </a:cubicBezTo>
                  <a:cubicBezTo>
                    <a:pt x="287358" y="165749"/>
                    <a:pt x="275272" y="148919"/>
                    <a:pt x="272044" y="144615"/>
                  </a:cubicBezTo>
                  <a:cubicBezTo>
                    <a:pt x="267933" y="139152"/>
                    <a:pt x="263021" y="133551"/>
                    <a:pt x="257668" y="127978"/>
                  </a:cubicBezTo>
                  <a:cubicBezTo>
                    <a:pt x="272596" y="134434"/>
                    <a:pt x="288324" y="138959"/>
                    <a:pt x="302480" y="137635"/>
                  </a:cubicBezTo>
                  <a:cubicBezTo>
                    <a:pt x="317242" y="136255"/>
                    <a:pt x="288573" y="112831"/>
                    <a:pt x="285316" y="110514"/>
                  </a:cubicBezTo>
                  <a:close/>
                  <a:moveTo>
                    <a:pt x="297099" y="74564"/>
                  </a:moveTo>
                  <a:cubicBezTo>
                    <a:pt x="299444" y="73929"/>
                    <a:pt x="372181" y="66894"/>
                    <a:pt x="392186" y="59168"/>
                  </a:cubicBezTo>
                  <a:cubicBezTo>
                    <a:pt x="400381" y="56023"/>
                    <a:pt x="413571" y="51802"/>
                    <a:pt x="417876" y="43359"/>
                  </a:cubicBezTo>
                  <a:cubicBezTo>
                    <a:pt x="425133" y="29123"/>
                    <a:pt x="386695" y="33703"/>
                    <a:pt x="382777" y="34448"/>
                  </a:cubicBezTo>
                  <a:cubicBezTo>
                    <a:pt x="378665" y="35220"/>
                    <a:pt x="373698" y="36682"/>
                    <a:pt x="368428" y="38476"/>
                  </a:cubicBezTo>
                  <a:cubicBezTo>
                    <a:pt x="374112" y="34834"/>
                    <a:pt x="380045" y="31496"/>
                    <a:pt x="385315" y="27357"/>
                  </a:cubicBezTo>
                  <a:cubicBezTo>
                    <a:pt x="389620" y="23991"/>
                    <a:pt x="404134" y="13783"/>
                    <a:pt x="399443" y="6389"/>
                  </a:cubicBezTo>
                  <a:cubicBezTo>
                    <a:pt x="393400" y="-3130"/>
                    <a:pt x="372015" y="5147"/>
                    <a:pt x="364979" y="8154"/>
                  </a:cubicBezTo>
                  <a:cubicBezTo>
                    <a:pt x="338213" y="19549"/>
                    <a:pt x="307226" y="57844"/>
                    <a:pt x="299196" y="70287"/>
                  </a:cubicBezTo>
                  <a:cubicBezTo>
                    <a:pt x="296768" y="71694"/>
                    <a:pt x="296630" y="74674"/>
                    <a:pt x="297099" y="74564"/>
                  </a:cubicBezTo>
                  <a:close/>
                  <a:moveTo>
                    <a:pt x="449829" y="114376"/>
                  </a:moveTo>
                  <a:cubicBezTo>
                    <a:pt x="425105" y="97656"/>
                    <a:pt x="370994" y="91890"/>
                    <a:pt x="355625" y="87945"/>
                  </a:cubicBezTo>
                  <a:cubicBezTo>
                    <a:pt x="354521" y="87669"/>
                    <a:pt x="356701" y="89959"/>
                    <a:pt x="357501" y="90731"/>
                  </a:cubicBezTo>
                  <a:cubicBezTo>
                    <a:pt x="357556" y="90787"/>
                    <a:pt x="357611" y="90814"/>
                    <a:pt x="357666" y="90869"/>
                  </a:cubicBezTo>
                  <a:cubicBezTo>
                    <a:pt x="359957" y="95173"/>
                    <a:pt x="371353" y="108610"/>
                    <a:pt x="374443" y="112307"/>
                  </a:cubicBezTo>
                  <a:cubicBezTo>
                    <a:pt x="390172" y="130985"/>
                    <a:pt x="406645" y="151705"/>
                    <a:pt x="427726" y="164921"/>
                  </a:cubicBezTo>
                  <a:cubicBezTo>
                    <a:pt x="430044" y="166356"/>
                    <a:pt x="432417" y="167680"/>
                    <a:pt x="434956" y="168646"/>
                  </a:cubicBezTo>
                  <a:cubicBezTo>
                    <a:pt x="442020" y="171350"/>
                    <a:pt x="448366" y="169115"/>
                    <a:pt x="446711" y="160865"/>
                  </a:cubicBezTo>
                  <a:cubicBezTo>
                    <a:pt x="445441" y="154547"/>
                    <a:pt x="404713" y="123426"/>
                    <a:pt x="378693" y="104333"/>
                  </a:cubicBezTo>
                  <a:cubicBezTo>
                    <a:pt x="406783" y="119122"/>
                    <a:pt x="462522" y="145939"/>
                    <a:pt x="466385" y="140228"/>
                  </a:cubicBezTo>
                  <a:cubicBezTo>
                    <a:pt x="472842" y="130737"/>
                    <a:pt x="456341" y="118763"/>
                    <a:pt x="449829" y="114376"/>
                  </a:cubicBezTo>
                  <a:close/>
                  <a:moveTo>
                    <a:pt x="641162" y="44766"/>
                  </a:moveTo>
                  <a:cubicBezTo>
                    <a:pt x="639837" y="42256"/>
                    <a:pt x="634539" y="42725"/>
                    <a:pt x="632332" y="42725"/>
                  </a:cubicBezTo>
                  <a:cubicBezTo>
                    <a:pt x="621598" y="42725"/>
                    <a:pt x="610754" y="43856"/>
                    <a:pt x="600103" y="45097"/>
                  </a:cubicBezTo>
                  <a:cubicBezTo>
                    <a:pt x="554380" y="50477"/>
                    <a:pt x="521903" y="85075"/>
                    <a:pt x="530760" y="83834"/>
                  </a:cubicBezTo>
                  <a:cubicBezTo>
                    <a:pt x="560754" y="79613"/>
                    <a:pt x="590693" y="73212"/>
                    <a:pt x="618673" y="61872"/>
                  </a:cubicBezTo>
                  <a:cubicBezTo>
                    <a:pt x="621957" y="60548"/>
                    <a:pt x="644997" y="52023"/>
                    <a:pt x="641162" y="44766"/>
                  </a:cubicBezTo>
                  <a:close/>
                  <a:moveTo>
                    <a:pt x="673474" y="130571"/>
                  </a:moveTo>
                  <a:cubicBezTo>
                    <a:pt x="643452" y="109272"/>
                    <a:pt x="566825" y="93159"/>
                    <a:pt x="552752" y="91366"/>
                  </a:cubicBezTo>
                  <a:cubicBezTo>
                    <a:pt x="538680" y="89545"/>
                    <a:pt x="585009" y="117411"/>
                    <a:pt x="589038" y="119784"/>
                  </a:cubicBezTo>
                  <a:cubicBezTo>
                    <a:pt x="614396" y="134655"/>
                    <a:pt x="640803" y="147898"/>
                    <a:pt x="668783" y="157224"/>
                  </a:cubicBezTo>
                  <a:cubicBezTo>
                    <a:pt x="674108" y="158989"/>
                    <a:pt x="694555" y="167763"/>
                    <a:pt x="698943" y="160148"/>
                  </a:cubicBezTo>
                  <a:cubicBezTo>
                    <a:pt x="704020" y="151236"/>
                    <a:pt x="678799" y="134324"/>
                    <a:pt x="673474" y="13057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24" name="Google Shape;124;p2"/>
            <p:cNvSpPr/>
            <p:nvPr/>
          </p:nvSpPr>
          <p:spPr>
            <a:xfrm>
              <a:off x="514583" y="4551555"/>
              <a:ext cx="489244" cy="12667"/>
            </a:xfrm>
            <a:custGeom>
              <a:avLst/>
              <a:gdLst/>
              <a:ahLst/>
              <a:cxnLst/>
              <a:rect l="l" t="t" r="r" b="b"/>
              <a:pathLst>
                <a:path w="978488" h="25334" extrusionOk="0">
                  <a:moveTo>
                    <a:pt x="972776" y="13635"/>
                  </a:moveTo>
                  <a:cubicBezTo>
                    <a:pt x="976004" y="13718"/>
                    <a:pt x="978543" y="16394"/>
                    <a:pt x="978488" y="19622"/>
                  </a:cubicBezTo>
                  <a:cubicBezTo>
                    <a:pt x="978405" y="22850"/>
                    <a:pt x="975728" y="25388"/>
                    <a:pt x="972500" y="25333"/>
                  </a:cubicBezTo>
                  <a:lnTo>
                    <a:pt x="776255" y="22547"/>
                  </a:lnTo>
                  <a:cubicBezTo>
                    <a:pt x="699021" y="21388"/>
                    <a:pt x="608404" y="20367"/>
                    <a:pt x="522561" y="19181"/>
                  </a:cubicBezTo>
                  <a:cubicBezTo>
                    <a:pt x="461634" y="18353"/>
                    <a:pt x="403109" y="17470"/>
                    <a:pt x="353468" y="16918"/>
                  </a:cubicBezTo>
                  <a:cubicBezTo>
                    <a:pt x="309981" y="16422"/>
                    <a:pt x="273337" y="16091"/>
                    <a:pt x="247895" y="16256"/>
                  </a:cubicBezTo>
                  <a:cubicBezTo>
                    <a:pt x="198062" y="16477"/>
                    <a:pt x="135286" y="24616"/>
                    <a:pt x="77892" y="22574"/>
                  </a:cubicBezTo>
                  <a:cubicBezTo>
                    <a:pt x="51733" y="21664"/>
                    <a:pt x="26679" y="18657"/>
                    <a:pt x="4383" y="11952"/>
                  </a:cubicBezTo>
                  <a:cubicBezTo>
                    <a:pt x="1155" y="11014"/>
                    <a:pt x="-694" y="7620"/>
                    <a:pt x="244" y="4393"/>
                  </a:cubicBezTo>
                  <a:cubicBezTo>
                    <a:pt x="1182" y="1164"/>
                    <a:pt x="4576" y="-712"/>
                    <a:pt x="7805" y="254"/>
                  </a:cubicBezTo>
                  <a:cubicBezTo>
                    <a:pt x="29217" y="6351"/>
                    <a:pt x="53223" y="8834"/>
                    <a:pt x="78251" y="9386"/>
                  </a:cubicBezTo>
                  <a:cubicBezTo>
                    <a:pt x="135535" y="10683"/>
                    <a:pt x="198062" y="1827"/>
                    <a:pt x="247730" y="1027"/>
                  </a:cubicBezTo>
                  <a:cubicBezTo>
                    <a:pt x="292017" y="419"/>
                    <a:pt x="370245" y="613"/>
                    <a:pt x="459372" y="1799"/>
                  </a:cubicBezTo>
                  <a:cubicBezTo>
                    <a:pt x="500127" y="2323"/>
                    <a:pt x="543146" y="3123"/>
                    <a:pt x="586247" y="4006"/>
                  </a:cubicBezTo>
                  <a:cubicBezTo>
                    <a:pt x="652112" y="5331"/>
                    <a:pt x="718143" y="6958"/>
                    <a:pt x="776531" y="8393"/>
                  </a:cubicBezTo>
                  <a:lnTo>
                    <a:pt x="972776" y="13635"/>
                  </a:lnTo>
                  <a:lnTo>
                    <a:pt x="972776" y="1363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25" name="Google Shape;125;p2"/>
            <p:cNvSpPr/>
            <p:nvPr/>
          </p:nvSpPr>
          <p:spPr>
            <a:xfrm>
              <a:off x="640669" y="4501876"/>
              <a:ext cx="439940" cy="111413"/>
            </a:xfrm>
            <a:custGeom>
              <a:avLst/>
              <a:gdLst/>
              <a:ahLst/>
              <a:cxnLst/>
              <a:rect l="l" t="t" r="r" b="b"/>
              <a:pathLst>
                <a:path w="879880" h="222825" extrusionOk="0">
                  <a:moveTo>
                    <a:pt x="879847" y="5640"/>
                  </a:moveTo>
                  <a:cubicBezTo>
                    <a:pt x="881034" y="7516"/>
                    <a:pt x="850405" y="40955"/>
                    <a:pt x="792900" y="57620"/>
                  </a:cubicBezTo>
                  <a:cubicBezTo>
                    <a:pt x="703691" y="83444"/>
                    <a:pt x="588267" y="114897"/>
                    <a:pt x="575078" y="110096"/>
                  </a:cubicBezTo>
                  <a:cubicBezTo>
                    <a:pt x="562992" y="105682"/>
                    <a:pt x="694143" y="48349"/>
                    <a:pt x="770467" y="24318"/>
                  </a:cubicBezTo>
                  <a:cubicBezTo>
                    <a:pt x="790610" y="17973"/>
                    <a:pt x="868451" y="-12376"/>
                    <a:pt x="879847" y="5640"/>
                  </a:cubicBezTo>
                  <a:close/>
                  <a:moveTo>
                    <a:pt x="674359" y="183375"/>
                  </a:moveTo>
                  <a:cubicBezTo>
                    <a:pt x="653360" y="165580"/>
                    <a:pt x="618813" y="150074"/>
                    <a:pt x="599277" y="150653"/>
                  </a:cubicBezTo>
                  <a:cubicBezTo>
                    <a:pt x="588378" y="150957"/>
                    <a:pt x="565503" y="161965"/>
                    <a:pt x="579217" y="172312"/>
                  </a:cubicBezTo>
                  <a:cubicBezTo>
                    <a:pt x="603830" y="190935"/>
                    <a:pt x="657803" y="214635"/>
                    <a:pt x="688652" y="217587"/>
                  </a:cubicBezTo>
                  <a:cubicBezTo>
                    <a:pt x="701042" y="218773"/>
                    <a:pt x="693840" y="199874"/>
                    <a:pt x="674359" y="183375"/>
                  </a:cubicBezTo>
                  <a:close/>
                  <a:moveTo>
                    <a:pt x="625932" y="55826"/>
                  </a:moveTo>
                  <a:cubicBezTo>
                    <a:pt x="646490" y="17421"/>
                    <a:pt x="508908" y="69318"/>
                    <a:pt x="516800" y="88962"/>
                  </a:cubicBezTo>
                  <a:cubicBezTo>
                    <a:pt x="518952" y="94287"/>
                    <a:pt x="553941" y="94094"/>
                    <a:pt x="581728" y="85375"/>
                  </a:cubicBezTo>
                  <a:cubicBezTo>
                    <a:pt x="602837" y="78726"/>
                    <a:pt x="624635" y="58227"/>
                    <a:pt x="625932" y="55826"/>
                  </a:cubicBezTo>
                  <a:close/>
                  <a:moveTo>
                    <a:pt x="438021" y="163952"/>
                  </a:moveTo>
                  <a:cubicBezTo>
                    <a:pt x="422513" y="150681"/>
                    <a:pt x="374335" y="128995"/>
                    <a:pt x="367961" y="130347"/>
                  </a:cubicBezTo>
                  <a:cubicBezTo>
                    <a:pt x="348618" y="134486"/>
                    <a:pt x="366526" y="148612"/>
                    <a:pt x="369423" y="151288"/>
                  </a:cubicBezTo>
                  <a:cubicBezTo>
                    <a:pt x="382751" y="163648"/>
                    <a:pt x="426266" y="188369"/>
                    <a:pt x="437855" y="188617"/>
                  </a:cubicBezTo>
                  <a:cubicBezTo>
                    <a:pt x="469312" y="189280"/>
                    <a:pt x="443043" y="168256"/>
                    <a:pt x="438021" y="163952"/>
                  </a:cubicBezTo>
                  <a:close/>
                  <a:moveTo>
                    <a:pt x="357945" y="155840"/>
                  </a:moveTo>
                  <a:cubicBezTo>
                    <a:pt x="355378" y="154488"/>
                    <a:pt x="352785" y="153247"/>
                    <a:pt x="350025" y="152336"/>
                  </a:cubicBezTo>
                  <a:cubicBezTo>
                    <a:pt x="328116" y="145025"/>
                    <a:pt x="353254" y="192204"/>
                    <a:pt x="396217" y="218028"/>
                  </a:cubicBezTo>
                  <a:cubicBezTo>
                    <a:pt x="431509" y="233589"/>
                    <a:pt x="419009" y="199791"/>
                    <a:pt x="408413" y="190631"/>
                  </a:cubicBezTo>
                  <a:cubicBezTo>
                    <a:pt x="392436" y="176781"/>
                    <a:pt x="375715" y="165414"/>
                    <a:pt x="357945" y="155840"/>
                  </a:cubicBezTo>
                  <a:close/>
                  <a:moveTo>
                    <a:pt x="376984" y="43769"/>
                  </a:moveTo>
                  <a:cubicBezTo>
                    <a:pt x="354523" y="49288"/>
                    <a:pt x="323287" y="58392"/>
                    <a:pt x="307531" y="76077"/>
                  </a:cubicBezTo>
                  <a:cubicBezTo>
                    <a:pt x="296328" y="88631"/>
                    <a:pt x="323508" y="87169"/>
                    <a:pt x="329413" y="86231"/>
                  </a:cubicBezTo>
                  <a:cubicBezTo>
                    <a:pt x="348866" y="83196"/>
                    <a:pt x="375329" y="76353"/>
                    <a:pt x="389429" y="61951"/>
                  </a:cubicBezTo>
                  <a:cubicBezTo>
                    <a:pt x="407227" y="43769"/>
                    <a:pt x="385924" y="41562"/>
                    <a:pt x="376984" y="43769"/>
                  </a:cubicBezTo>
                  <a:close/>
                  <a:moveTo>
                    <a:pt x="377950" y="25174"/>
                  </a:moveTo>
                  <a:cubicBezTo>
                    <a:pt x="387883" y="4316"/>
                    <a:pt x="349915" y="1860"/>
                    <a:pt x="338188" y="9916"/>
                  </a:cubicBezTo>
                  <a:cubicBezTo>
                    <a:pt x="318817" y="23215"/>
                    <a:pt x="281649" y="57978"/>
                    <a:pt x="284105" y="64131"/>
                  </a:cubicBezTo>
                  <a:cubicBezTo>
                    <a:pt x="286616" y="70394"/>
                    <a:pt x="300688" y="67221"/>
                    <a:pt x="305131" y="66283"/>
                  </a:cubicBezTo>
                  <a:cubicBezTo>
                    <a:pt x="326102" y="61758"/>
                    <a:pt x="375825" y="29671"/>
                    <a:pt x="377950" y="25174"/>
                  </a:cubicBezTo>
                  <a:close/>
                  <a:moveTo>
                    <a:pt x="213631" y="159675"/>
                  </a:moveTo>
                  <a:cubicBezTo>
                    <a:pt x="209602" y="156834"/>
                    <a:pt x="194840" y="150102"/>
                    <a:pt x="189983" y="154268"/>
                  </a:cubicBezTo>
                  <a:cubicBezTo>
                    <a:pt x="183913" y="159427"/>
                    <a:pt x="188300" y="176367"/>
                    <a:pt x="190783" y="179154"/>
                  </a:cubicBezTo>
                  <a:cubicBezTo>
                    <a:pt x="202235" y="191983"/>
                    <a:pt x="224475" y="211021"/>
                    <a:pt x="240203" y="218635"/>
                  </a:cubicBezTo>
                  <a:cubicBezTo>
                    <a:pt x="245225" y="221063"/>
                    <a:pt x="256456" y="225919"/>
                    <a:pt x="260954" y="220015"/>
                  </a:cubicBezTo>
                  <a:cubicBezTo>
                    <a:pt x="265010" y="214690"/>
                    <a:pt x="258305" y="205613"/>
                    <a:pt x="255324" y="201309"/>
                  </a:cubicBezTo>
                  <a:cubicBezTo>
                    <a:pt x="244315" y="185610"/>
                    <a:pt x="230766" y="171650"/>
                    <a:pt x="213631" y="159675"/>
                  </a:cubicBezTo>
                  <a:close/>
                  <a:moveTo>
                    <a:pt x="225772" y="129382"/>
                  </a:moveTo>
                  <a:cubicBezTo>
                    <a:pt x="220088" y="127450"/>
                    <a:pt x="195999" y="123008"/>
                    <a:pt x="195309" y="133051"/>
                  </a:cubicBezTo>
                  <a:cubicBezTo>
                    <a:pt x="194757" y="132637"/>
                    <a:pt x="207395" y="152502"/>
                    <a:pt x="220612" y="160613"/>
                  </a:cubicBezTo>
                  <a:cubicBezTo>
                    <a:pt x="236478" y="170353"/>
                    <a:pt x="242659" y="175595"/>
                    <a:pt x="257891" y="178299"/>
                  </a:cubicBezTo>
                  <a:cubicBezTo>
                    <a:pt x="263133" y="179237"/>
                    <a:pt x="271825" y="180451"/>
                    <a:pt x="274861" y="174850"/>
                  </a:cubicBezTo>
                  <a:cubicBezTo>
                    <a:pt x="278420" y="168283"/>
                    <a:pt x="273840" y="160586"/>
                    <a:pt x="269480" y="155537"/>
                  </a:cubicBezTo>
                  <a:cubicBezTo>
                    <a:pt x="258498" y="142873"/>
                    <a:pt x="241500" y="134706"/>
                    <a:pt x="225772" y="129382"/>
                  </a:cubicBezTo>
                  <a:close/>
                  <a:moveTo>
                    <a:pt x="197047" y="63579"/>
                  </a:moveTo>
                  <a:cubicBezTo>
                    <a:pt x="195474" y="54309"/>
                    <a:pt x="184658" y="53260"/>
                    <a:pt x="177014" y="53674"/>
                  </a:cubicBezTo>
                  <a:cubicBezTo>
                    <a:pt x="157809" y="54723"/>
                    <a:pt x="137556" y="59717"/>
                    <a:pt x="120503" y="68187"/>
                  </a:cubicBezTo>
                  <a:cubicBezTo>
                    <a:pt x="115784" y="70532"/>
                    <a:pt x="106044" y="75581"/>
                    <a:pt x="107258" y="82230"/>
                  </a:cubicBezTo>
                  <a:cubicBezTo>
                    <a:pt x="108555" y="89210"/>
                    <a:pt x="117881" y="90866"/>
                    <a:pt x="123648" y="91335"/>
                  </a:cubicBezTo>
                  <a:cubicBezTo>
                    <a:pt x="139377" y="92659"/>
                    <a:pt x="155629" y="89514"/>
                    <a:pt x="170309" y="84410"/>
                  </a:cubicBezTo>
                  <a:cubicBezTo>
                    <a:pt x="176904" y="82092"/>
                    <a:pt x="198620" y="72822"/>
                    <a:pt x="197047" y="63579"/>
                  </a:cubicBezTo>
                  <a:close/>
                  <a:moveTo>
                    <a:pt x="123676" y="57868"/>
                  </a:moveTo>
                  <a:cubicBezTo>
                    <a:pt x="144482" y="54226"/>
                    <a:pt x="165204" y="46115"/>
                    <a:pt x="183581" y="36155"/>
                  </a:cubicBezTo>
                  <a:cubicBezTo>
                    <a:pt x="188686" y="33396"/>
                    <a:pt x="210154" y="23187"/>
                    <a:pt x="206043" y="13972"/>
                  </a:cubicBezTo>
                  <a:cubicBezTo>
                    <a:pt x="201931" y="4757"/>
                    <a:pt x="185541" y="6882"/>
                    <a:pt x="177318" y="8289"/>
                  </a:cubicBezTo>
                  <a:cubicBezTo>
                    <a:pt x="155326" y="12041"/>
                    <a:pt x="133361" y="20980"/>
                    <a:pt x="115784" y="34389"/>
                  </a:cubicBezTo>
                  <a:cubicBezTo>
                    <a:pt x="110817" y="38169"/>
                    <a:pt x="100056" y="46032"/>
                    <a:pt x="102070" y="53592"/>
                  </a:cubicBezTo>
                  <a:cubicBezTo>
                    <a:pt x="104168" y="61537"/>
                    <a:pt x="118240" y="58834"/>
                    <a:pt x="123676" y="57868"/>
                  </a:cubicBezTo>
                  <a:close/>
                  <a:moveTo>
                    <a:pt x="94482" y="130154"/>
                  </a:moveTo>
                  <a:cubicBezTo>
                    <a:pt x="86094" y="126733"/>
                    <a:pt x="77236" y="124415"/>
                    <a:pt x="68379" y="122456"/>
                  </a:cubicBezTo>
                  <a:cubicBezTo>
                    <a:pt x="56376" y="119835"/>
                    <a:pt x="13716" y="119201"/>
                    <a:pt x="24615" y="135258"/>
                  </a:cubicBezTo>
                  <a:cubicBezTo>
                    <a:pt x="35515" y="151316"/>
                    <a:pt x="88605" y="160751"/>
                    <a:pt x="109521" y="158903"/>
                  </a:cubicBezTo>
                  <a:cubicBezTo>
                    <a:pt x="111562" y="158710"/>
                    <a:pt x="113632" y="158461"/>
                    <a:pt x="115619" y="157937"/>
                  </a:cubicBezTo>
                  <a:cubicBezTo>
                    <a:pt x="122876" y="156006"/>
                    <a:pt x="122462" y="150488"/>
                    <a:pt x="118268" y="145329"/>
                  </a:cubicBezTo>
                  <a:cubicBezTo>
                    <a:pt x="112418" y="138100"/>
                    <a:pt x="102953" y="133630"/>
                    <a:pt x="94482" y="130154"/>
                  </a:cubicBezTo>
                  <a:close/>
                  <a:moveTo>
                    <a:pt x="71469" y="169166"/>
                  </a:moveTo>
                  <a:cubicBezTo>
                    <a:pt x="70227" y="168118"/>
                    <a:pt x="68241" y="166518"/>
                    <a:pt x="66971" y="165552"/>
                  </a:cubicBezTo>
                  <a:cubicBezTo>
                    <a:pt x="55189" y="156641"/>
                    <a:pt x="41447" y="148501"/>
                    <a:pt x="27402" y="143673"/>
                  </a:cubicBezTo>
                  <a:cubicBezTo>
                    <a:pt x="20614" y="141328"/>
                    <a:pt x="1906" y="139811"/>
                    <a:pt x="168" y="148584"/>
                  </a:cubicBezTo>
                  <a:cubicBezTo>
                    <a:pt x="-1571" y="157358"/>
                    <a:pt x="10543" y="166904"/>
                    <a:pt x="20918" y="174271"/>
                  </a:cubicBezTo>
                  <a:cubicBezTo>
                    <a:pt x="27954" y="179237"/>
                    <a:pt x="35846" y="183155"/>
                    <a:pt x="44096" y="185748"/>
                  </a:cubicBezTo>
                  <a:cubicBezTo>
                    <a:pt x="49643" y="187486"/>
                    <a:pt x="55355" y="188673"/>
                    <a:pt x="61094" y="189473"/>
                  </a:cubicBezTo>
                  <a:cubicBezTo>
                    <a:pt x="64681" y="189969"/>
                    <a:pt x="68296" y="190300"/>
                    <a:pt x="71911" y="190356"/>
                  </a:cubicBezTo>
                  <a:cubicBezTo>
                    <a:pt x="73953" y="190411"/>
                    <a:pt x="76022" y="190383"/>
                    <a:pt x="78036" y="190052"/>
                  </a:cubicBezTo>
                  <a:cubicBezTo>
                    <a:pt x="91033" y="187872"/>
                    <a:pt x="75774" y="172836"/>
                    <a:pt x="71469" y="169166"/>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26" name="Google Shape;126;p2"/>
            <p:cNvSpPr/>
            <p:nvPr/>
          </p:nvSpPr>
          <p:spPr>
            <a:xfrm>
              <a:off x="180914" y="3820768"/>
              <a:ext cx="293313" cy="510693"/>
            </a:xfrm>
            <a:custGeom>
              <a:avLst/>
              <a:gdLst/>
              <a:ahLst/>
              <a:cxnLst/>
              <a:rect l="l" t="t" r="r" b="b"/>
              <a:pathLst>
                <a:path w="586626" h="1021386" extrusionOk="0">
                  <a:moveTo>
                    <a:pt x="152606" y="835423"/>
                  </a:moveTo>
                  <a:cubicBezTo>
                    <a:pt x="202357" y="889582"/>
                    <a:pt x="228295" y="970062"/>
                    <a:pt x="224818" y="1018373"/>
                  </a:cubicBezTo>
                  <a:cubicBezTo>
                    <a:pt x="223825" y="1031478"/>
                    <a:pt x="124102" y="1002039"/>
                    <a:pt x="54456" y="926194"/>
                  </a:cubicBezTo>
                  <a:cubicBezTo>
                    <a:pt x="3518" y="870766"/>
                    <a:pt x="-3187" y="758198"/>
                    <a:pt x="1063" y="754446"/>
                  </a:cubicBezTo>
                  <a:cubicBezTo>
                    <a:pt x="4374" y="751494"/>
                    <a:pt x="90521" y="767855"/>
                    <a:pt x="152606" y="835423"/>
                  </a:cubicBezTo>
                  <a:close/>
                  <a:moveTo>
                    <a:pt x="274183" y="631146"/>
                  </a:moveTo>
                  <a:cubicBezTo>
                    <a:pt x="218775" y="717613"/>
                    <a:pt x="216926" y="820000"/>
                    <a:pt x="230033" y="817379"/>
                  </a:cubicBezTo>
                  <a:cubicBezTo>
                    <a:pt x="278267" y="807612"/>
                    <a:pt x="350037" y="761288"/>
                    <a:pt x="389606" y="699514"/>
                  </a:cubicBezTo>
                  <a:cubicBezTo>
                    <a:pt x="438943" y="622483"/>
                    <a:pt x="431659" y="536512"/>
                    <a:pt x="427878" y="534139"/>
                  </a:cubicBezTo>
                  <a:cubicBezTo>
                    <a:pt x="423050" y="531159"/>
                    <a:pt x="314690" y="567937"/>
                    <a:pt x="274183" y="631146"/>
                  </a:cubicBezTo>
                  <a:close/>
                  <a:moveTo>
                    <a:pt x="215326" y="627118"/>
                  </a:moveTo>
                  <a:cubicBezTo>
                    <a:pt x="221369" y="579056"/>
                    <a:pt x="199763" y="497362"/>
                    <a:pt x="152937" y="440692"/>
                  </a:cubicBezTo>
                  <a:cubicBezTo>
                    <a:pt x="94549" y="370006"/>
                    <a:pt x="9423" y="349258"/>
                    <a:pt x="5919" y="352017"/>
                  </a:cubicBezTo>
                  <a:cubicBezTo>
                    <a:pt x="1504" y="355576"/>
                    <a:pt x="2194" y="468309"/>
                    <a:pt x="50096" y="526304"/>
                  </a:cubicBezTo>
                  <a:cubicBezTo>
                    <a:pt x="115631" y="605597"/>
                    <a:pt x="213615" y="640168"/>
                    <a:pt x="215326" y="627118"/>
                  </a:cubicBezTo>
                  <a:close/>
                  <a:moveTo>
                    <a:pt x="586513" y="183883"/>
                  </a:moveTo>
                  <a:cubicBezTo>
                    <a:pt x="583588" y="179082"/>
                    <a:pt x="470014" y="163797"/>
                    <a:pt x="404838" y="202230"/>
                  </a:cubicBezTo>
                  <a:cubicBezTo>
                    <a:pt x="315739" y="254817"/>
                    <a:pt x="267091" y="345340"/>
                    <a:pt x="279977" y="348817"/>
                  </a:cubicBezTo>
                  <a:cubicBezTo>
                    <a:pt x="327521" y="361508"/>
                    <a:pt x="412812" y="352045"/>
                    <a:pt x="476471" y="314495"/>
                  </a:cubicBezTo>
                  <a:cubicBezTo>
                    <a:pt x="555857" y="267647"/>
                    <a:pt x="588831" y="187690"/>
                    <a:pt x="586513" y="183883"/>
                  </a:cubicBezTo>
                  <a:close/>
                  <a:moveTo>
                    <a:pt x="270044" y="296257"/>
                  </a:moveTo>
                  <a:cubicBezTo>
                    <a:pt x="281440" y="249134"/>
                    <a:pt x="269133" y="165591"/>
                    <a:pt x="228957" y="104203"/>
                  </a:cubicBezTo>
                  <a:cubicBezTo>
                    <a:pt x="178875" y="27613"/>
                    <a:pt x="96564" y="-2267"/>
                    <a:pt x="92811" y="133"/>
                  </a:cubicBezTo>
                  <a:cubicBezTo>
                    <a:pt x="88010" y="3168"/>
                    <a:pt x="76034" y="115267"/>
                    <a:pt x="117148" y="178117"/>
                  </a:cubicBezTo>
                  <a:cubicBezTo>
                    <a:pt x="173356" y="264060"/>
                    <a:pt x="266898" y="309032"/>
                    <a:pt x="270044" y="29625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27" name="Google Shape;127;p2"/>
            <p:cNvSpPr/>
            <p:nvPr/>
          </p:nvSpPr>
          <p:spPr>
            <a:xfrm>
              <a:off x="211828" y="3743629"/>
              <a:ext cx="234038" cy="683450"/>
            </a:xfrm>
            <a:custGeom>
              <a:avLst/>
              <a:gdLst/>
              <a:ahLst/>
              <a:cxnLst/>
              <a:rect l="l" t="t" r="r" b="b"/>
              <a:pathLst>
                <a:path w="468076" h="1366900" extrusionOk="0">
                  <a:moveTo>
                    <a:pt x="456640" y="373256"/>
                  </a:moveTo>
                  <a:cubicBezTo>
                    <a:pt x="457826" y="376402"/>
                    <a:pt x="456281" y="379933"/>
                    <a:pt x="453135" y="381147"/>
                  </a:cubicBezTo>
                  <a:cubicBezTo>
                    <a:pt x="426038" y="392128"/>
                    <a:pt x="398252" y="402833"/>
                    <a:pt x="370962" y="414559"/>
                  </a:cubicBezTo>
                  <a:cubicBezTo>
                    <a:pt x="352971" y="422256"/>
                    <a:pt x="335256" y="430533"/>
                    <a:pt x="318120" y="439583"/>
                  </a:cubicBezTo>
                  <a:cubicBezTo>
                    <a:pt x="289671" y="454619"/>
                    <a:pt x="262740" y="471974"/>
                    <a:pt x="239672" y="494956"/>
                  </a:cubicBezTo>
                  <a:cubicBezTo>
                    <a:pt x="234015" y="500502"/>
                    <a:pt x="229104" y="506544"/>
                    <a:pt x="224799" y="512972"/>
                  </a:cubicBezTo>
                  <a:cubicBezTo>
                    <a:pt x="220412" y="519539"/>
                    <a:pt x="216604" y="526492"/>
                    <a:pt x="213210" y="533775"/>
                  </a:cubicBezTo>
                  <a:cubicBezTo>
                    <a:pt x="211389" y="537638"/>
                    <a:pt x="209982" y="544508"/>
                    <a:pt x="207884" y="549943"/>
                  </a:cubicBezTo>
                  <a:cubicBezTo>
                    <a:pt x="206505" y="553420"/>
                    <a:pt x="204877" y="556427"/>
                    <a:pt x="202945" y="558413"/>
                  </a:cubicBezTo>
                  <a:cubicBezTo>
                    <a:pt x="202642" y="558744"/>
                    <a:pt x="202145" y="558689"/>
                    <a:pt x="201786" y="558938"/>
                  </a:cubicBezTo>
                  <a:cubicBezTo>
                    <a:pt x="192239" y="603164"/>
                    <a:pt x="184430" y="648523"/>
                    <a:pt x="178415" y="694681"/>
                  </a:cubicBezTo>
                  <a:cubicBezTo>
                    <a:pt x="178911" y="693660"/>
                    <a:pt x="179325" y="692584"/>
                    <a:pt x="179849" y="691563"/>
                  </a:cubicBezTo>
                  <a:cubicBezTo>
                    <a:pt x="183050" y="685245"/>
                    <a:pt x="186582" y="679092"/>
                    <a:pt x="190473" y="673105"/>
                  </a:cubicBezTo>
                  <a:cubicBezTo>
                    <a:pt x="197730" y="662125"/>
                    <a:pt x="206063" y="651006"/>
                    <a:pt x="215721" y="640935"/>
                  </a:cubicBezTo>
                  <a:cubicBezTo>
                    <a:pt x="222067" y="634314"/>
                    <a:pt x="228966" y="628133"/>
                    <a:pt x="236306" y="622643"/>
                  </a:cubicBezTo>
                  <a:cubicBezTo>
                    <a:pt x="255152" y="608517"/>
                    <a:pt x="276813" y="598722"/>
                    <a:pt x="300295" y="596791"/>
                  </a:cubicBezTo>
                  <a:cubicBezTo>
                    <a:pt x="303634" y="596405"/>
                    <a:pt x="306641" y="598833"/>
                    <a:pt x="307028" y="602171"/>
                  </a:cubicBezTo>
                  <a:cubicBezTo>
                    <a:pt x="307386" y="605510"/>
                    <a:pt x="304986" y="608545"/>
                    <a:pt x="301647" y="608903"/>
                  </a:cubicBezTo>
                  <a:cubicBezTo>
                    <a:pt x="285036" y="611248"/>
                    <a:pt x="269915" y="618311"/>
                    <a:pt x="256173" y="627720"/>
                  </a:cubicBezTo>
                  <a:cubicBezTo>
                    <a:pt x="245825" y="634783"/>
                    <a:pt x="236388" y="643308"/>
                    <a:pt x="227641" y="652413"/>
                  </a:cubicBezTo>
                  <a:cubicBezTo>
                    <a:pt x="218618" y="661793"/>
                    <a:pt x="210285" y="671726"/>
                    <a:pt x="203194" y="681796"/>
                  </a:cubicBezTo>
                  <a:cubicBezTo>
                    <a:pt x="199303" y="687176"/>
                    <a:pt x="195798" y="692722"/>
                    <a:pt x="192487" y="698433"/>
                  </a:cubicBezTo>
                  <a:cubicBezTo>
                    <a:pt x="189148" y="704199"/>
                    <a:pt x="186030" y="710104"/>
                    <a:pt x="183078" y="716118"/>
                  </a:cubicBezTo>
                  <a:cubicBezTo>
                    <a:pt x="181615" y="719043"/>
                    <a:pt x="178470" y="724478"/>
                    <a:pt x="176317" y="728810"/>
                  </a:cubicBezTo>
                  <a:lnTo>
                    <a:pt x="175793" y="729941"/>
                  </a:lnTo>
                  <a:cubicBezTo>
                    <a:pt x="176759" y="732341"/>
                    <a:pt x="175986" y="735211"/>
                    <a:pt x="173779" y="736811"/>
                  </a:cubicBezTo>
                  <a:cubicBezTo>
                    <a:pt x="173779" y="736811"/>
                    <a:pt x="173779" y="736811"/>
                    <a:pt x="173779" y="736811"/>
                  </a:cubicBezTo>
                  <a:cubicBezTo>
                    <a:pt x="170854" y="764898"/>
                    <a:pt x="168564" y="793150"/>
                    <a:pt x="167129" y="821678"/>
                  </a:cubicBezTo>
                  <a:cubicBezTo>
                    <a:pt x="168536" y="821430"/>
                    <a:pt x="169530" y="822368"/>
                    <a:pt x="167074" y="823416"/>
                  </a:cubicBezTo>
                  <a:cubicBezTo>
                    <a:pt x="167046" y="824078"/>
                    <a:pt x="167046" y="824740"/>
                    <a:pt x="167018" y="825403"/>
                  </a:cubicBezTo>
                  <a:cubicBezTo>
                    <a:pt x="171102" y="826644"/>
                    <a:pt x="168729" y="828134"/>
                    <a:pt x="166963" y="827499"/>
                  </a:cubicBezTo>
                  <a:cubicBezTo>
                    <a:pt x="165887" y="850785"/>
                    <a:pt x="164783" y="874044"/>
                    <a:pt x="164811" y="897551"/>
                  </a:cubicBezTo>
                  <a:cubicBezTo>
                    <a:pt x="164839" y="915374"/>
                    <a:pt x="165253" y="933225"/>
                    <a:pt x="165942" y="951131"/>
                  </a:cubicBezTo>
                  <a:cubicBezTo>
                    <a:pt x="166136" y="950551"/>
                    <a:pt x="166218" y="949917"/>
                    <a:pt x="166439" y="949337"/>
                  </a:cubicBezTo>
                  <a:cubicBezTo>
                    <a:pt x="169336" y="940895"/>
                    <a:pt x="172841" y="932645"/>
                    <a:pt x="176869" y="924672"/>
                  </a:cubicBezTo>
                  <a:cubicBezTo>
                    <a:pt x="185147" y="908476"/>
                    <a:pt x="194971" y="893109"/>
                    <a:pt x="205925" y="878486"/>
                  </a:cubicBezTo>
                  <a:cubicBezTo>
                    <a:pt x="214010" y="867671"/>
                    <a:pt x="222647" y="857214"/>
                    <a:pt x="231587" y="847061"/>
                  </a:cubicBezTo>
                  <a:cubicBezTo>
                    <a:pt x="240500" y="836963"/>
                    <a:pt x="249771" y="827223"/>
                    <a:pt x="258877" y="817512"/>
                  </a:cubicBezTo>
                  <a:cubicBezTo>
                    <a:pt x="271377" y="804406"/>
                    <a:pt x="283353" y="790832"/>
                    <a:pt x="295687" y="777589"/>
                  </a:cubicBezTo>
                  <a:cubicBezTo>
                    <a:pt x="301040" y="771878"/>
                    <a:pt x="306448" y="766194"/>
                    <a:pt x="311995" y="760649"/>
                  </a:cubicBezTo>
                  <a:cubicBezTo>
                    <a:pt x="314312" y="758221"/>
                    <a:pt x="318176" y="758110"/>
                    <a:pt x="320604" y="760428"/>
                  </a:cubicBezTo>
                  <a:cubicBezTo>
                    <a:pt x="323060" y="762746"/>
                    <a:pt x="323142" y="766608"/>
                    <a:pt x="320824" y="769064"/>
                  </a:cubicBezTo>
                  <a:cubicBezTo>
                    <a:pt x="315637" y="774775"/>
                    <a:pt x="310615" y="780596"/>
                    <a:pt x="305621" y="786445"/>
                  </a:cubicBezTo>
                  <a:cubicBezTo>
                    <a:pt x="293810" y="800268"/>
                    <a:pt x="282304" y="814311"/>
                    <a:pt x="270273" y="827968"/>
                  </a:cubicBezTo>
                  <a:cubicBezTo>
                    <a:pt x="261499" y="837790"/>
                    <a:pt x="252696" y="847778"/>
                    <a:pt x="243977" y="857876"/>
                  </a:cubicBezTo>
                  <a:cubicBezTo>
                    <a:pt x="235368" y="867836"/>
                    <a:pt x="226869" y="877907"/>
                    <a:pt x="218839" y="888308"/>
                  </a:cubicBezTo>
                  <a:cubicBezTo>
                    <a:pt x="208160" y="902075"/>
                    <a:pt x="198172" y="916339"/>
                    <a:pt x="189838" y="931542"/>
                  </a:cubicBezTo>
                  <a:cubicBezTo>
                    <a:pt x="185782" y="938798"/>
                    <a:pt x="182223" y="946330"/>
                    <a:pt x="179187" y="954055"/>
                  </a:cubicBezTo>
                  <a:cubicBezTo>
                    <a:pt x="176124" y="961808"/>
                    <a:pt x="173558" y="969754"/>
                    <a:pt x="171571" y="977838"/>
                  </a:cubicBezTo>
                  <a:cubicBezTo>
                    <a:pt x="171102" y="979659"/>
                    <a:pt x="170054" y="982694"/>
                    <a:pt x="169392" y="985729"/>
                  </a:cubicBezTo>
                  <a:cubicBezTo>
                    <a:pt x="169143" y="986777"/>
                    <a:pt x="168950" y="987825"/>
                    <a:pt x="168895" y="988791"/>
                  </a:cubicBezTo>
                  <a:cubicBezTo>
                    <a:pt x="168895" y="989150"/>
                    <a:pt x="168674" y="989812"/>
                    <a:pt x="168895" y="989784"/>
                  </a:cubicBezTo>
                  <a:cubicBezTo>
                    <a:pt x="168895" y="989729"/>
                    <a:pt x="168812" y="989674"/>
                    <a:pt x="168784" y="989619"/>
                  </a:cubicBezTo>
                  <a:lnTo>
                    <a:pt x="168895" y="989839"/>
                  </a:lnTo>
                  <a:cubicBezTo>
                    <a:pt x="169943" y="991688"/>
                    <a:pt x="169530" y="993702"/>
                    <a:pt x="168536" y="995440"/>
                  </a:cubicBezTo>
                  <a:cubicBezTo>
                    <a:pt x="173558" y="1066540"/>
                    <a:pt x="184264" y="1137943"/>
                    <a:pt x="201510" y="1208767"/>
                  </a:cubicBezTo>
                  <a:lnTo>
                    <a:pt x="202228" y="1209484"/>
                  </a:lnTo>
                  <a:cubicBezTo>
                    <a:pt x="202393" y="1209650"/>
                    <a:pt x="202338" y="1209898"/>
                    <a:pt x="202476" y="1210063"/>
                  </a:cubicBezTo>
                  <a:cubicBezTo>
                    <a:pt x="203138" y="1197731"/>
                    <a:pt x="205180" y="1185232"/>
                    <a:pt x="206615" y="1175852"/>
                  </a:cubicBezTo>
                  <a:cubicBezTo>
                    <a:pt x="211223" y="1145751"/>
                    <a:pt x="220301" y="1115761"/>
                    <a:pt x="232994" y="1087315"/>
                  </a:cubicBezTo>
                  <a:cubicBezTo>
                    <a:pt x="245660" y="1058953"/>
                    <a:pt x="261940" y="1032135"/>
                    <a:pt x="280842" y="1008187"/>
                  </a:cubicBezTo>
                  <a:cubicBezTo>
                    <a:pt x="292210" y="993923"/>
                    <a:pt x="307166" y="976569"/>
                    <a:pt x="324798" y="966443"/>
                  </a:cubicBezTo>
                  <a:cubicBezTo>
                    <a:pt x="337794" y="958994"/>
                    <a:pt x="352171" y="955324"/>
                    <a:pt x="367595" y="958552"/>
                  </a:cubicBezTo>
                  <a:cubicBezTo>
                    <a:pt x="390084" y="963353"/>
                    <a:pt x="399797" y="981369"/>
                    <a:pt x="399769" y="1002338"/>
                  </a:cubicBezTo>
                  <a:cubicBezTo>
                    <a:pt x="399769" y="1017733"/>
                    <a:pt x="394361" y="1034646"/>
                    <a:pt x="385559" y="1047641"/>
                  </a:cubicBezTo>
                  <a:cubicBezTo>
                    <a:pt x="378688" y="1057766"/>
                    <a:pt x="369803" y="1065491"/>
                    <a:pt x="360035" y="1068802"/>
                  </a:cubicBezTo>
                  <a:cubicBezTo>
                    <a:pt x="339947" y="1075562"/>
                    <a:pt x="325433" y="1066595"/>
                    <a:pt x="319693" y="1056000"/>
                  </a:cubicBezTo>
                  <a:cubicBezTo>
                    <a:pt x="314837" y="1047089"/>
                    <a:pt x="315858" y="1036963"/>
                    <a:pt x="323198" y="1031169"/>
                  </a:cubicBezTo>
                  <a:cubicBezTo>
                    <a:pt x="327668" y="1027638"/>
                    <a:pt x="334980" y="1025403"/>
                    <a:pt x="345797" y="1027362"/>
                  </a:cubicBezTo>
                  <a:cubicBezTo>
                    <a:pt x="349108" y="1027941"/>
                    <a:pt x="351343" y="1031087"/>
                    <a:pt x="350791" y="1034397"/>
                  </a:cubicBezTo>
                  <a:cubicBezTo>
                    <a:pt x="350239" y="1037736"/>
                    <a:pt x="347066" y="1039971"/>
                    <a:pt x="343755" y="1039391"/>
                  </a:cubicBezTo>
                  <a:cubicBezTo>
                    <a:pt x="336525" y="1038288"/>
                    <a:pt x="332027" y="1039115"/>
                    <a:pt x="330234" y="1042150"/>
                  </a:cubicBezTo>
                  <a:cubicBezTo>
                    <a:pt x="328965" y="1044302"/>
                    <a:pt x="329682" y="1047089"/>
                    <a:pt x="331117" y="1049600"/>
                  </a:cubicBezTo>
                  <a:cubicBezTo>
                    <a:pt x="334676" y="1055780"/>
                    <a:pt x="343644" y="1059891"/>
                    <a:pt x="355427" y="1055642"/>
                  </a:cubicBezTo>
                  <a:cubicBezTo>
                    <a:pt x="369886" y="1050400"/>
                    <a:pt x="380454" y="1031528"/>
                    <a:pt x="383517" y="1013153"/>
                  </a:cubicBezTo>
                  <a:cubicBezTo>
                    <a:pt x="386414" y="995799"/>
                    <a:pt x="382496" y="977948"/>
                    <a:pt x="364339" y="974361"/>
                  </a:cubicBezTo>
                  <a:cubicBezTo>
                    <a:pt x="352998" y="972071"/>
                    <a:pt x="342541" y="975189"/>
                    <a:pt x="333021" y="980707"/>
                  </a:cubicBezTo>
                  <a:cubicBezTo>
                    <a:pt x="317210" y="989867"/>
                    <a:pt x="303882" y="1005593"/>
                    <a:pt x="293617" y="1018395"/>
                  </a:cubicBezTo>
                  <a:cubicBezTo>
                    <a:pt x="275212" y="1041102"/>
                    <a:pt x="259319" y="1066623"/>
                    <a:pt x="246708" y="1093578"/>
                  </a:cubicBezTo>
                  <a:cubicBezTo>
                    <a:pt x="234071" y="1120672"/>
                    <a:pt x="224716" y="1149200"/>
                    <a:pt x="219694" y="1178004"/>
                  </a:cubicBezTo>
                  <a:cubicBezTo>
                    <a:pt x="217846" y="1188350"/>
                    <a:pt x="214728" y="1202642"/>
                    <a:pt x="214314" y="1216161"/>
                  </a:cubicBezTo>
                  <a:cubicBezTo>
                    <a:pt x="214148" y="1222093"/>
                    <a:pt x="211610" y="1235033"/>
                    <a:pt x="209623" y="1241185"/>
                  </a:cubicBezTo>
                  <a:cubicBezTo>
                    <a:pt x="220412" y="1280611"/>
                    <a:pt x="233243" y="1319789"/>
                    <a:pt x="248447" y="1358553"/>
                  </a:cubicBezTo>
                  <a:cubicBezTo>
                    <a:pt x="249689" y="1361671"/>
                    <a:pt x="248171" y="1365230"/>
                    <a:pt x="245025" y="1366472"/>
                  </a:cubicBezTo>
                  <a:cubicBezTo>
                    <a:pt x="241907" y="1367713"/>
                    <a:pt x="238348" y="1366168"/>
                    <a:pt x="237106" y="1363050"/>
                  </a:cubicBezTo>
                  <a:cubicBezTo>
                    <a:pt x="217349" y="1313885"/>
                    <a:pt x="201593" y="1263975"/>
                    <a:pt x="188790" y="1213761"/>
                  </a:cubicBezTo>
                  <a:cubicBezTo>
                    <a:pt x="175517" y="1201566"/>
                    <a:pt x="161803" y="1189178"/>
                    <a:pt x="148172" y="1176569"/>
                  </a:cubicBezTo>
                  <a:cubicBezTo>
                    <a:pt x="137963" y="1167106"/>
                    <a:pt x="127863" y="1157560"/>
                    <a:pt x="118150" y="1148179"/>
                  </a:cubicBezTo>
                  <a:cubicBezTo>
                    <a:pt x="108327" y="1138550"/>
                    <a:pt x="99001" y="1128728"/>
                    <a:pt x="90336" y="1118520"/>
                  </a:cubicBezTo>
                  <a:cubicBezTo>
                    <a:pt x="77091" y="1102876"/>
                    <a:pt x="65171" y="1086515"/>
                    <a:pt x="54189" y="1069547"/>
                  </a:cubicBezTo>
                  <a:cubicBezTo>
                    <a:pt x="36087" y="1041571"/>
                    <a:pt x="20718" y="1011884"/>
                    <a:pt x="6535" y="980652"/>
                  </a:cubicBezTo>
                  <a:cubicBezTo>
                    <a:pt x="5128" y="977727"/>
                    <a:pt x="6369" y="974224"/>
                    <a:pt x="9294" y="972844"/>
                  </a:cubicBezTo>
                  <a:cubicBezTo>
                    <a:pt x="12192" y="971464"/>
                    <a:pt x="15696" y="972706"/>
                    <a:pt x="17076" y="975603"/>
                  </a:cubicBezTo>
                  <a:cubicBezTo>
                    <a:pt x="32114" y="1005704"/>
                    <a:pt x="48505" y="1034066"/>
                    <a:pt x="67020" y="1060967"/>
                  </a:cubicBezTo>
                  <a:cubicBezTo>
                    <a:pt x="78112" y="1077107"/>
                    <a:pt x="90060" y="1092668"/>
                    <a:pt x="102946" y="1107787"/>
                  </a:cubicBezTo>
                  <a:cubicBezTo>
                    <a:pt x="111362" y="1117637"/>
                    <a:pt x="120082" y="1127404"/>
                    <a:pt x="129436" y="1136839"/>
                  </a:cubicBezTo>
                  <a:lnTo>
                    <a:pt x="182636" y="1189923"/>
                  </a:lnTo>
                  <a:cubicBezTo>
                    <a:pt x="159927" y="1092723"/>
                    <a:pt x="149414" y="994447"/>
                    <a:pt x="148779" y="897606"/>
                  </a:cubicBezTo>
                  <a:cubicBezTo>
                    <a:pt x="148614" y="873327"/>
                    <a:pt x="149276" y="849158"/>
                    <a:pt x="150324" y="825099"/>
                  </a:cubicBezTo>
                  <a:cubicBezTo>
                    <a:pt x="150049" y="825099"/>
                    <a:pt x="149745" y="825099"/>
                    <a:pt x="149497" y="825099"/>
                  </a:cubicBezTo>
                  <a:lnTo>
                    <a:pt x="149552" y="824989"/>
                  </a:lnTo>
                  <a:cubicBezTo>
                    <a:pt x="149690" y="824685"/>
                    <a:pt x="149745" y="824437"/>
                    <a:pt x="149717" y="824106"/>
                  </a:cubicBezTo>
                  <a:lnTo>
                    <a:pt x="149690" y="823940"/>
                  </a:lnTo>
                  <a:cubicBezTo>
                    <a:pt x="149690" y="823913"/>
                    <a:pt x="149662" y="823913"/>
                    <a:pt x="149662" y="823913"/>
                  </a:cubicBezTo>
                  <a:cubicBezTo>
                    <a:pt x="149911" y="823913"/>
                    <a:pt x="150159" y="823913"/>
                    <a:pt x="150380" y="823913"/>
                  </a:cubicBezTo>
                  <a:cubicBezTo>
                    <a:pt x="150683" y="816877"/>
                    <a:pt x="150876" y="809814"/>
                    <a:pt x="151290" y="802806"/>
                  </a:cubicBezTo>
                  <a:cubicBezTo>
                    <a:pt x="150242" y="802034"/>
                    <a:pt x="149248" y="801123"/>
                    <a:pt x="148862" y="799771"/>
                  </a:cubicBezTo>
                  <a:cubicBezTo>
                    <a:pt x="141881" y="777423"/>
                    <a:pt x="129547" y="756124"/>
                    <a:pt x="114784" y="735486"/>
                  </a:cubicBezTo>
                  <a:cubicBezTo>
                    <a:pt x="106892" y="724395"/>
                    <a:pt x="98256" y="713552"/>
                    <a:pt x="89288" y="702847"/>
                  </a:cubicBezTo>
                  <a:cubicBezTo>
                    <a:pt x="83383" y="695757"/>
                    <a:pt x="77340" y="688694"/>
                    <a:pt x="71269" y="681686"/>
                  </a:cubicBezTo>
                  <a:cubicBezTo>
                    <a:pt x="46959" y="653792"/>
                    <a:pt x="21739" y="627195"/>
                    <a:pt x="1430" y="602668"/>
                  </a:cubicBezTo>
                  <a:cubicBezTo>
                    <a:pt x="-695" y="600212"/>
                    <a:pt x="-419" y="596515"/>
                    <a:pt x="2037" y="594418"/>
                  </a:cubicBezTo>
                  <a:cubicBezTo>
                    <a:pt x="4465" y="592322"/>
                    <a:pt x="8163" y="592570"/>
                    <a:pt x="10288" y="595025"/>
                  </a:cubicBezTo>
                  <a:cubicBezTo>
                    <a:pt x="28665" y="615387"/>
                    <a:pt x="51126" y="636797"/>
                    <a:pt x="72925" y="659862"/>
                  </a:cubicBezTo>
                  <a:cubicBezTo>
                    <a:pt x="86804" y="674568"/>
                    <a:pt x="100518" y="689852"/>
                    <a:pt x="112825" y="705800"/>
                  </a:cubicBezTo>
                  <a:cubicBezTo>
                    <a:pt x="121296" y="716753"/>
                    <a:pt x="129050" y="728092"/>
                    <a:pt x="135921" y="739597"/>
                  </a:cubicBezTo>
                  <a:cubicBezTo>
                    <a:pt x="142929" y="751351"/>
                    <a:pt x="148503" y="763435"/>
                    <a:pt x="153277" y="775630"/>
                  </a:cubicBezTo>
                  <a:cubicBezTo>
                    <a:pt x="155043" y="752786"/>
                    <a:pt x="157112" y="729996"/>
                    <a:pt x="159872" y="707483"/>
                  </a:cubicBezTo>
                  <a:cubicBezTo>
                    <a:pt x="162217" y="688225"/>
                    <a:pt x="165197" y="669243"/>
                    <a:pt x="168233" y="650288"/>
                  </a:cubicBezTo>
                  <a:cubicBezTo>
                    <a:pt x="168095" y="650178"/>
                    <a:pt x="167929" y="650178"/>
                    <a:pt x="167846" y="650068"/>
                  </a:cubicBezTo>
                  <a:cubicBezTo>
                    <a:pt x="166467" y="648274"/>
                    <a:pt x="166273" y="645902"/>
                    <a:pt x="167184" y="643998"/>
                  </a:cubicBezTo>
                  <a:cubicBezTo>
                    <a:pt x="167239" y="643998"/>
                    <a:pt x="167267" y="644025"/>
                    <a:pt x="167322" y="644025"/>
                  </a:cubicBezTo>
                  <a:cubicBezTo>
                    <a:pt x="168122" y="644191"/>
                    <a:pt x="168371" y="643474"/>
                    <a:pt x="168315" y="642370"/>
                  </a:cubicBezTo>
                  <a:cubicBezTo>
                    <a:pt x="168509" y="642204"/>
                    <a:pt x="168702" y="642039"/>
                    <a:pt x="168895" y="641873"/>
                  </a:cubicBezTo>
                  <a:lnTo>
                    <a:pt x="168315" y="642315"/>
                  </a:lnTo>
                  <a:cubicBezTo>
                    <a:pt x="168205" y="639583"/>
                    <a:pt x="166384" y="634424"/>
                    <a:pt x="166246" y="633127"/>
                  </a:cubicBezTo>
                  <a:cubicBezTo>
                    <a:pt x="165446" y="624850"/>
                    <a:pt x="164563" y="616601"/>
                    <a:pt x="163487" y="608351"/>
                  </a:cubicBezTo>
                  <a:cubicBezTo>
                    <a:pt x="162769" y="602916"/>
                    <a:pt x="161997" y="597481"/>
                    <a:pt x="161058" y="592046"/>
                  </a:cubicBezTo>
                  <a:cubicBezTo>
                    <a:pt x="157609" y="571463"/>
                    <a:pt x="151870" y="549943"/>
                    <a:pt x="143785" y="529416"/>
                  </a:cubicBezTo>
                  <a:cubicBezTo>
                    <a:pt x="135838" y="509248"/>
                    <a:pt x="125601" y="490018"/>
                    <a:pt x="112328" y="473850"/>
                  </a:cubicBezTo>
                  <a:cubicBezTo>
                    <a:pt x="107113" y="467311"/>
                    <a:pt x="100822" y="459227"/>
                    <a:pt x="93344" y="453323"/>
                  </a:cubicBezTo>
                  <a:cubicBezTo>
                    <a:pt x="89095" y="449957"/>
                    <a:pt x="84486" y="447225"/>
                    <a:pt x="79354" y="446480"/>
                  </a:cubicBezTo>
                  <a:cubicBezTo>
                    <a:pt x="63653" y="444080"/>
                    <a:pt x="53499" y="455530"/>
                    <a:pt x="51291" y="467808"/>
                  </a:cubicBezTo>
                  <a:cubicBezTo>
                    <a:pt x="49001" y="480333"/>
                    <a:pt x="55044" y="493935"/>
                    <a:pt x="72290" y="495536"/>
                  </a:cubicBezTo>
                  <a:cubicBezTo>
                    <a:pt x="75657" y="495784"/>
                    <a:pt x="78195" y="498708"/>
                    <a:pt x="77947" y="502074"/>
                  </a:cubicBezTo>
                  <a:cubicBezTo>
                    <a:pt x="77698" y="505440"/>
                    <a:pt x="74774" y="507951"/>
                    <a:pt x="71407" y="507703"/>
                  </a:cubicBezTo>
                  <a:cubicBezTo>
                    <a:pt x="44448" y="506241"/>
                    <a:pt x="34487" y="485162"/>
                    <a:pt x="37357" y="465518"/>
                  </a:cubicBezTo>
                  <a:cubicBezTo>
                    <a:pt x="40227" y="445901"/>
                    <a:pt x="56396" y="427940"/>
                    <a:pt x="81479" y="430975"/>
                  </a:cubicBezTo>
                  <a:cubicBezTo>
                    <a:pt x="89315" y="431940"/>
                    <a:pt x="96628" y="435582"/>
                    <a:pt x="103222" y="440604"/>
                  </a:cubicBezTo>
                  <a:cubicBezTo>
                    <a:pt x="111804" y="447143"/>
                    <a:pt x="119144" y="456165"/>
                    <a:pt x="125132" y="463476"/>
                  </a:cubicBezTo>
                  <a:cubicBezTo>
                    <a:pt x="139259" y="481106"/>
                    <a:pt x="150324" y="501881"/>
                    <a:pt x="158437" y="523815"/>
                  </a:cubicBezTo>
                  <a:cubicBezTo>
                    <a:pt x="166494" y="545501"/>
                    <a:pt x="171654" y="568291"/>
                    <a:pt x="174634" y="589976"/>
                  </a:cubicBezTo>
                  <a:cubicBezTo>
                    <a:pt x="175297" y="594860"/>
                    <a:pt x="175821" y="599743"/>
                    <a:pt x="176317" y="604627"/>
                  </a:cubicBezTo>
                  <a:cubicBezTo>
                    <a:pt x="184430" y="561862"/>
                    <a:pt x="194005" y="520036"/>
                    <a:pt x="205015" y="479395"/>
                  </a:cubicBezTo>
                  <a:cubicBezTo>
                    <a:pt x="201510" y="453074"/>
                    <a:pt x="191770" y="429209"/>
                    <a:pt x="178553" y="406696"/>
                  </a:cubicBezTo>
                  <a:cubicBezTo>
                    <a:pt x="169999" y="392100"/>
                    <a:pt x="160065" y="378057"/>
                    <a:pt x="149690" y="364096"/>
                  </a:cubicBezTo>
                  <a:cubicBezTo>
                    <a:pt x="142819" y="354826"/>
                    <a:pt x="135783" y="345583"/>
                    <a:pt x="128774" y="336313"/>
                  </a:cubicBezTo>
                  <a:cubicBezTo>
                    <a:pt x="101429" y="300198"/>
                    <a:pt x="74442" y="263751"/>
                    <a:pt x="60590" y="222587"/>
                  </a:cubicBezTo>
                  <a:cubicBezTo>
                    <a:pt x="59514" y="219552"/>
                    <a:pt x="61115" y="216214"/>
                    <a:pt x="64150" y="215110"/>
                  </a:cubicBezTo>
                  <a:cubicBezTo>
                    <a:pt x="67185" y="214034"/>
                    <a:pt x="70524" y="215634"/>
                    <a:pt x="71600" y="218669"/>
                  </a:cubicBezTo>
                  <a:cubicBezTo>
                    <a:pt x="80541" y="242397"/>
                    <a:pt x="94282" y="264110"/>
                    <a:pt x="109679" y="285216"/>
                  </a:cubicBezTo>
                  <a:cubicBezTo>
                    <a:pt x="119834" y="299149"/>
                    <a:pt x="130705" y="312751"/>
                    <a:pt x="141522" y="326436"/>
                  </a:cubicBezTo>
                  <a:cubicBezTo>
                    <a:pt x="148807" y="335651"/>
                    <a:pt x="156091" y="344866"/>
                    <a:pt x="163017" y="354247"/>
                  </a:cubicBezTo>
                  <a:cubicBezTo>
                    <a:pt x="173696" y="368759"/>
                    <a:pt x="183685" y="383575"/>
                    <a:pt x="192184" y="398943"/>
                  </a:cubicBezTo>
                  <a:cubicBezTo>
                    <a:pt x="201317" y="415524"/>
                    <a:pt x="208381" y="432878"/>
                    <a:pt x="213017" y="451088"/>
                  </a:cubicBezTo>
                  <a:cubicBezTo>
                    <a:pt x="215197" y="443583"/>
                    <a:pt x="217156" y="435858"/>
                    <a:pt x="219418" y="428409"/>
                  </a:cubicBezTo>
                  <a:cubicBezTo>
                    <a:pt x="233270" y="383244"/>
                    <a:pt x="246350" y="338024"/>
                    <a:pt x="257967" y="292473"/>
                  </a:cubicBezTo>
                  <a:cubicBezTo>
                    <a:pt x="259098" y="288031"/>
                    <a:pt x="260036" y="283506"/>
                    <a:pt x="261140" y="279064"/>
                  </a:cubicBezTo>
                  <a:cubicBezTo>
                    <a:pt x="261140" y="275753"/>
                    <a:pt x="261526" y="270539"/>
                    <a:pt x="261526" y="269987"/>
                  </a:cubicBezTo>
                  <a:cubicBezTo>
                    <a:pt x="261554" y="263641"/>
                    <a:pt x="261361" y="257295"/>
                    <a:pt x="261085" y="250977"/>
                  </a:cubicBezTo>
                  <a:cubicBezTo>
                    <a:pt x="260781" y="244604"/>
                    <a:pt x="260367" y="238230"/>
                    <a:pt x="259871" y="231857"/>
                  </a:cubicBezTo>
                  <a:cubicBezTo>
                    <a:pt x="259125" y="221290"/>
                    <a:pt x="257939" y="207854"/>
                    <a:pt x="256007" y="193810"/>
                  </a:cubicBezTo>
                  <a:cubicBezTo>
                    <a:pt x="254352" y="181643"/>
                    <a:pt x="252089" y="169007"/>
                    <a:pt x="248309" y="157419"/>
                  </a:cubicBezTo>
                  <a:cubicBezTo>
                    <a:pt x="243094" y="141555"/>
                    <a:pt x="235423" y="127511"/>
                    <a:pt x="221957" y="120421"/>
                  </a:cubicBezTo>
                  <a:cubicBezTo>
                    <a:pt x="218922" y="118959"/>
                    <a:pt x="217653" y="115289"/>
                    <a:pt x="219115" y="112282"/>
                  </a:cubicBezTo>
                  <a:cubicBezTo>
                    <a:pt x="220605" y="109247"/>
                    <a:pt x="224247" y="107978"/>
                    <a:pt x="227283" y="109440"/>
                  </a:cubicBezTo>
                  <a:cubicBezTo>
                    <a:pt x="244335" y="117055"/>
                    <a:pt x="255704" y="133112"/>
                    <a:pt x="262989" y="152260"/>
                  </a:cubicBezTo>
                  <a:cubicBezTo>
                    <a:pt x="266769" y="162192"/>
                    <a:pt x="269445" y="172980"/>
                    <a:pt x="271211" y="183713"/>
                  </a:cubicBezTo>
                  <a:cubicBezTo>
                    <a:pt x="273419" y="197425"/>
                    <a:pt x="274109" y="210916"/>
                    <a:pt x="274523" y="222394"/>
                  </a:cubicBezTo>
                  <a:cubicBezTo>
                    <a:pt x="279379" y="199935"/>
                    <a:pt x="283849" y="177339"/>
                    <a:pt x="287712" y="154605"/>
                  </a:cubicBezTo>
                  <a:cubicBezTo>
                    <a:pt x="289947" y="141472"/>
                    <a:pt x="291907" y="128339"/>
                    <a:pt x="293673" y="115151"/>
                  </a:cubicBezTo>
                  <a:cubicBezTo>
                    <a:pt x="296377" y="95314"/>
                    <a:pt x="298695" y="75421"/>
                    <a:pt x="301150" y="55501"/>
                  </a:cubicBezTo>
                  <a:lnTo>
                    <a:pt x="305676" y="19965"/>
                  </a:lnTo>
                  <a:cubicBezTo>
                    <a:pt x="305786" y="19276"/>
                    <a:pt x="306862" y="10419"/>
                    <a:pt x="307193" y="6888"/>
                  </a:cubicBezTo>
                  <a:lnTo>
                    <a:pt x="307249" y="6253"/>
                  </a:lnTo>
                  <a:cubicBezTo>
                    <a:pt x="307083" y="3439"/>
                    <a:pt x="308959" y="845"/>
                    <a:pt x="311774" y="211"/>
                  </a:cubicBezTo>
                  <a:cubicBezTo>
                    <a:pt x="313981" y="-313"/>
                    <a:pt x="316658" y="-65"/>
                    <a:pt x="318341" y="3356"/>
                  </a:cubicBezTo>
                  <a:cubicBezTo>
                    <a:pt x="318507" y="3687"/>
                    <a:pt x="318921" y="4543"/>
                    <a:pt x="318948" y="5922"/>
                  </a:cubicBezTo>
                  <a:cubicBezTo>
                    <a:pt x="318948" y="6253"/>
                    <a:pt x="318921" y="6943"/>
                    <a:pt x="318838" y="7881"/>
                  </a:cubicBezTo>
                  <a:cubicBezTo>
                    <a:pt x="318562" y="11550"/>
                    <a:pt x="317513" y="20710"/>
                    <a:pt x="317430" y="21428"/>
                  </a:cubicBezTo>
                  <a:lnTo>
                    <a:pt x="313236" y="56936"/>
                  </a:lnTo>
                  <a:cubicBezTo>
                    <a:pt x="310946" y="76911"/>
                    <a:pt x="308821" y="96887"/>
                    <a:pt x="306310" y="116807"/>
                  </a:cubicBezTo>
                  <a:cubicBezTo>
                    <a:pt x="304627" y="130160"/>
                    <a:pt x="302778" y="143459"/>
                    <a:pt x="300626" y="156757"/>
                  </a:cubicBezTo>
                  <a:cubicBezTo>
                    <a:pt x="296266" y="183602"/>
                    <a:pt x="291024" y="210199"/>
                    <a:pt x="285367" y="236685"/>
                  </a:cubicBezTo>
                  <a:cubicBezTo>
                    <a:pt x="297756" y="211303"/>
                    <a:pt x="313098" y="183519"/>
                    <a:pt x="330593" y="159461"/>
                  </a:cubicBezTo>
                  <a:cubicBezTo>
                    <a:pt x="343479" y="141720"/>
                    <a:pt x="357551" y="126077"/>
                    <a:pt x="372259" y="114820"/>
                  </a:cubicBezTo>
                  <a:cubicBezTo>
                    <a:pt x="384814" y="105219"/>
                    <a:pt x="397921" y="98845"/>
                    <a:pt x="411138" y="96666"/>
                  </a:cubicBezTo>
                  <a:cubicBezTo>
                    <a:pt x="438731" y="92362"/>
                    <a:pt x="455977" y="105715"/>
                    <a:pt x="463703" y="124973"/>
                  </a:cubicBezTo>
                  <a:cubicBezTo>
                    <a:pt x="474299" y="151515"/>
                    <a:pt x="465387" y="190196"/>
                    <a:pt x="439725" y="206640"/>
                  </a:cubicBezTo>
                  <a:cubicBezTo>
                    <a:pt x="417126" y="221014"/>
                    <a:pt x="400294" y="213924"/>
                    <a:pt x="392567" y="202667"/>
                  </a:cubicBezTo>
                  <a:cubicBezTo>
                    <a:pt x="385917" y="193010"/>
                    <a:pt x="385752" y="179740"/>
                    <a:pt x="393644" y="171159"/>
                  </a:cubicBezTo>
                  <a:cubicBezTo>
                    <a:pt x="397727" y="166717"/>
                    <a:pt x="403991" y="163296"/>
                    <a:pt x="412959" y="162744"/>
                  </a:cubicBezTo>
                  <a:cubicBezTo>
                    <a:pt x="416325" y="162496"/>
                    <a:pt x="419250" y="165006"/>
                    <a:pt x="419526" y="168345"/>
                  </a:cubicBezTo>
                  <a:cubicBezTo>
                    <a:pt x="419775" y="171711"/>
                    <a:pt x="417264" y="174663"/>
                    <a:pt x="413897" y="174911"/>
                  </a:cubicBezTo>
                  <a:cubicBezTo>
                    <a:pt x="407578" y="175491"/>
                    <a:pt x="403522" y="178084"/>
                    <a:pt x="401729" y="181754"/>
                  </a:cubicBezTo>
                  <a:cubicBezTo>
                    <a:pt x="399714" y="185892"/>
                    <a:pt x="400652" y="191024"/>
                    <a:pt x="403495" y="194914"/>
                  </a:cubicBezTo>
                  <a:cubicBezTo>
                    <a:pt x="408296" y="201536"/>
                    <a:pt x="418505" y="203467"/>
                    <a:pt x="431778" y="194528"/>
                  </a:cubicBezTo>
                  <a:cubicBezTo>
                    <a:pt x="447975" y="183685"/>
                    <a:pt x="454653" y="161116"/>
                    <a:pt x="451811" y="142134"/>
                  </a:cubicBezTo>
                  <a:cubicBezTo>
                    <a:pt x="449134" y="124090"/>
                    <a:pt x="436883" y="109192"/>
                    <a:pt x="413787" y="112999"/>
                  </a:cubicBezTo>
                  <a:cubicBezTo>
                    <a:pt x="402970" y="114710"/>
                    <a:pt x="392402" y="120090"/>
                    <a:pt x="382082" y="127815"/>
                  </a:cubicBezTo>
                  <a:cubicBezTo>
                    <a:pt x="368340" y="138051"/>
                    <a:pt x="355178" y="152398"/>
                    <a:pt x="342872" y="168593"/>
                  </a:cubicBezTo>
                  <a:cubicBezTo>
                    <a:pt x="310698" y="210944"/>
                    <a:pt x="284677" y="265738"/>
                    <a:pt x="272177" y="295673"/>
                  </a:cubicBezTo>
                  <a:cubicBezTo>
                    <a:pt x="272094" y="295866"/>
                    <a:pt x="271874" y="295894"/>
                    <a:pt x="271791" y="296059"/>
                  </a:cubicBezTo>
                  <a:cubicBezTo>
                    <a:pt x="260450" y="341886"/>
                    <a:pt x="247647" y="387355"/>
                    <a:pt x="234071" y="432823"/>
                  </a:cubicBezTo>
                  <a:cubicBezTo>
                    <a:pt x="228552" y="451171"/>
                    <a:pt x="223502" y="469932"/>
                    <a:pt x="218536" y="488804"/>
                  </a:cubicBezTo>
                  <a:cubicBezTo>
                    <a:pt x="218563" y="489631"/>
                    <a:pt x="218729" y="490376"/>
                    <a:pt x="218756" y="491204"/>
                  </a:cubicBezTo>
                  <a:cubicBezTo>
                    <a:pt x="218811" y="493080"/>
                    <a:pt x="217901" y="494625"/>
                    <a:pt x="216604" y="495784"/>
                  </a:cubicBezTo>
                  <a:cubicBezTo>
                    <a:pt x="215887" y="498515"/>
                    <a:pt x="215224" y="501274"/>
                    <a:pt x="214534" y="504033"/>
                  </a:cubicBezTo>
                  <a:cubicBezTo>
                    <a:pt x="218839" y="497246"/>
                    <a:pt x="223613" y="490762"/>
                    <a:pt x="229325" y="484748"/>
                  </a:cubicBezTo>
                  <a:cubicBezTo>
                    <a:pt x="253027" y="460165"/>
                    <a:pt x="280566" y="440742"/>
                    <a:pt x="310394" y="424960"/>
                  </a:cubicBezTo>
                  <a:cubicBezTo>
                    <a:pt x="327971" y="415635"/>
                    <a:pt x="346376" y="407634"/>
                    <a:pt x="365057" y="400239"/>
                  </a:cubicBezTo>
                  <a:cubicBezTo>
                    <a:pt x="392761" y="389231"/>
                    <a:pt x="421154" y="379768"/>
                    <a:pt x="448748" y="369725"/>
                  </a:cubicBezTo>
                  <a:cubicBezTo>
                    <a:pt x="451893" y="368538"/>
                    <a:pt x="455425" y="370111"/>
                    <a:pt x="456640" y="373256"/>
                  </a:cubicBezTo>
                  <a:close/>
                  <a:moveTo>
                    <a:pt x="149635" y="823913"/>
                  </a:moveTo>
                  <a:cubicBezTo>
                    <a:pt x="148862" y="820602"/>
                    <a:pt x="137521" y="823830"/>
                    <a:pt x="149635" y="823913"/>
                  </a:cubicBezTo>
                  <a:lnTo>
                    <a:pt x="149635" y="823913"/>
                  </a:lnTo>
                  <a:close/>
                  <a:moveTo>
                    <a:pt x="168922" y="989839"/>
                  </a:moveTo>
                  <a:cubicBezTo>
                    <a:pt x="168922" y="989839"/>
                    <a:pt x="168895" y="989812"/>
                    <a:pt x="168895" y="989784"/>
                  </a:cubicBezTo>
                  <a:cubicBezTo>
                    <a:pt x="168895" y="989784"/>
                    <a:pt x="168867" y="989839"/>
                    <a:pt x="168922" y="989839"/>
                  </a:cubicBezTo>
                  <a:lnTo>
                    <a:pt x="168922" y="989839"/>
                  </a:lnTo>
                  <a:close/>
                  <a:moveTo>
                    <a:pt x="168288" y="642315"/>
                  </a:moveTo>
                  <a:cubicBezTo>
                    <a:pt x="167543" y="642894"/>
                    <a:pt x="166549" y="643750"/>
                    <a:pt x="167156" y="643998"/>
                  </a:cubicBezTo>
                  <a:cubicBezTo>
                    <a:pt x="167432" y="643391"/>
                    <a:pt x="167819" y="642867"/>
                    <a:pt x="168288" y="642370"/>
                  </a:cubicBezTo>
                  <a:lnTo>
                    <a:pt x="168288" y="64231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28" name="Google Shape;128;p2"/>
            <p:cNvSpPr/>
            <p:nvPr/>
          </p:nvSpPr>
          <p:spPr>
            <a:xfrm>
              <a:off x="711098" y="4534813"/>
              <a:ext cx="520395" cy="313185"/>
            </a:xfrm>
            <a:custGeom>
              <a:avLst/>
              <a:gdLst/>
              <a:ahLst/>
              <a:cxnLst/>
              <a:rect l="l" t="t" r="r" b="b"/>
              <a:pathLst>
                <a:path w="1040789" h="626370" extrusionOk="0">
                  <a:moveTo>
                    <a:pt x="275503" y="625078"/>
                  </a:moveTo>
                  <a:cubicBezTo>
                    <a:pt x="271750" y="629603"/>
                    <a:pt x="157209" y="624554"/>
                    <a:pt x="99870" y="572050"/>
                  </a:cubicBezTo>
                  <a:cubicBezTo>
                    <a:pt x="21477" y="500233"/>
                    <a:pt x="-10366" y="396052"/>
                    <a:pt x="2934" y="394756"/>
                  </a:cubicBezTo>
                  <a:cubicBezTo>
                    <a:pt x="51996" y="390258"/>
                    <a:pt x="134307" y="416055"/>
                    <a:pt x="190322" y="467373"/>
                  </a:cubicBezTo>
                  <a:cubicBezTo>
                    <a:pt x="260188" y="531354"/>
                    <a:pt x="278455" y="621546"/>
                    <a:pt x="275503" y="625078"/>
                  </a:cubicBezTo>
                  <a:close/>
                  <a:moveTo>
                    <a:pt x="491394" y="172931"/>
                  </a:moveTo>
                  <a:cubicBezTo>
                    <a:pt x="488938" y="168986"/>
                    <a:pt x="401384" y="162861"/>
                    <a:pt x="323984" y="216055"/>
                  </a:cubicBezTo>
                  <a:cubicBezTo>
                    <a:pt x="261954" y="258709"/>
                    <a:pt x="216204" y="334885"/>
                    <a:pt x="207181" y="385734"/>
                  </a:cubicBezTo>
                  <a:cubicBezTo>
                    <a:pt x="204781" y="399556"/>
                    <a:pt x="308836" y="395777"/>
                    <a:pt x="395672" y="336072"/>
                  </a:cubicBezTo>
                  <a:cubicBezTo>
                    <a:pt x="459165" y="292397"/>
                    <a:pt x="494512" y="177953"/>
                    <a:pt x="491394" y="172931"/>
                  </a:cubicBezTo>
                  <a:close/>
                  <a:moveTo>
                    <a:pt x="591613" y="460006"/>
                  </a:moveTo>
                  <a:cubicBezTo>
                    <a:pt x="533115" y="411862"/>
                    <a:pt x="449645" y="390590"/>
                    <a:pt x="400887" y="397791"/>
                  </a:cubicBezTo>
                  <a:cubicBezTo>
                    <a:pt x="387670" y="399805"/>
                    <a:pt x="424645" y="502136"/>
                    <a:pt x="506515" y="569539"/>
                  </a:cubicBezTo>
                  <a:cubicBezTo>
                    <a:pt x="566393" y="618815"/>
                    <a:pt x="681016" y="617546"/>
                    <a:pt x="684521" y="612828"/>
                  </a:cubicBezTo>
                  <a:cubicBezTo>
                    <a:pt x="687280" y="609131"/>
                    <a:pt x="664571" y="520070"/>
                    <a:pt x="591613" y="460006"/>
                  </a:cubicBezTo>
                  <a:close/>
                  <a:moveTo>
                    <a:pt x="829276" y="191224"/>
                  </a:moveTo>
                  <a:cubicBezTo>
                    <a:pt x="867107" y="122138"/>
                    <a:pt x="849419" y="3115"/>
                    <a:pt x="844480" y="107"/>
                  </a:cubicBezTo>
                  <a:cubicBezTo>
                    <a:pt x="840589" y="-2238"/>
                    <a:pt x="759934" y="33795"/>
                    <a:pt x="713797" y="118000"/>
                  </a:cubicBezTo>
                  <a:cubicBezTo>
                    <a:pt x="676822" y="185513"/>
                    <a:pt x="668792" y="275263"/>
                    <a:pt x="682589" y="324980"/>
                  </a:cubicBezTo>
                  <a:cubicBezTo>
                    <a:pt x="686397" y="338444"/>
                    <a:pt x="777511" y="285747"/>
                    <a:pt x="829276" y="191224"/>
                  </a:cubicBezTo>
                  <a:close/>
                  <a:moveTo>
                    <a:pt x="932255" y="374201"/>
                  </a:moveTo>
                  <a:cubicBezTo>
                    <a:pt x="869093" y="333119"/>
                    <a:pt x="783912" y="321670"/>
                    <a:pt x="736231" y="334471"/>
                  </a:cubicBezTo>
                  <a:cubicBezTo>
                    <a:pt x="723290" y="338003"/>
                    <a:pt x="770805" y="435451"/>
                    <a:pt x="859243" y="492949"/>
                  </a:cubicBezTo>
                  <a:cubicBezTo>
                    <a:pt x="923894" y="535024"/>
                    <a:pt x="1037662" y="520456"/>
                    <a:pt x="1040670" y="515380"/>
                  </a:cubicBezTo>
                  <a:cubicBezTo>
                    <a:pt x="1043015" y="511379"/>
                    <a:pt x="1011062" y="425463"/>
                    <a:pt x="932255" y="37420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29" name="Google Shape;129;p2"/>
            <p:cNvSpPr/>
            <p:nvPr/>
          </p:nvSpPr>
          <p:spPr>
            <a:xfrm>
              <a:off x="613153" y="4563064"/>
              <a:ext cx="693956" cy="249719"/>
            </a:xfrm>
            <a:custGeom>
              <a:avLst/>
              <a:gdLst/>
              <a:ahLst/>
              <a:cxnLst/>
              <a:rect l="l" t="t" r="r" b="b"/>
              <a:pathLst>
                <a:path w="1387911" h="499439" extrusionOk="0">
                  <a:moveTo>
                    <a:pt x="1387908" y="161124"/>
                  </a:moveTo>
                  <a:cubicBezTo>
                    <a:pt x="1387328" y="164048"/>
                    <a:pt x="1384652" y="166035"/>
                    <a:pt x="1381755" y="165814"/>
                  </a:cubicBezTo>
                  <a:cubicBezTo>
                    <a:pt x="1381617" y="165842"/>
                    <a:pt x="1381451" y="165869"/>
                    <a:pt x="1381286" y="165869"/>
                  </a:cubicBezTo>
                  <a:cubicBezTo>
                    <a:pt x="1377698" y="166283"/>
                    <a:pt x="1368731" y="167580"/>
                    <a:pt x="1368013" y="167690"/>
                  </a:cubicBezTo>
                  <a:lnTo>
                    <a:pt x="1331976" y="173070"/>
                  </a:lnTo>
                  <a:cubicBezTo>
                    <a:pt x="1311778" y="175995"/>
                    <a:pt x="1291607" y="178781"/>
                    <a:pt x="1271464" y="181954"/>
                  </a:cubicBezTo>
                  <a:cubicBezTo>
                    <a:pt x="1258108" y="184051"/>
                    <a:pt x="1244781" y="186341"/>
                    <a:pt x="1231481" y="188907"/>
                  </a:cubicBezTo>
                  <a:cubicBezTo>
                    <a:pt x="1207474" y="193570"/>
                    <a:pt x="1183634" y="198867"/>
                    <a:pt x="1159958" y="204633"/>
                  </a:cubicBezTo>
                  <a:cubicBezTo>
                    <a:pt x="1172320" y="204854"/>
                    <a:pt x="1187248" y="205240"/>
                    <a:pt x="1202507" y="207558"/>
                  </a:cubicBezTo>
                  <a:cubicBezTo>
                    <a:pt x="1213517" y="209213"/>
                    <a:pt x="1224555" y="211889"/>
                    <a:pt x="1234764" y="215697"/>
                  </a:cubicBezTo>
                  <a:cubicBezTo>
                    <a:pt x="1254162" y="222981"/>
                    <a:pt x="1270498" y="234513"/>
                    <a:pt x="1278472" y="252116"/>
                  </a:cubicBezTo>
                  <a:cubicBezTo>
                    <a:pt x="1279962" y="255123"/>
                    <a:pt x="1278721" y="258793"/>
                    <a:pt x="1275685" y="260282"/>
                  </a:cubicBezTo>
                  <a:cubicBezTo>
                    <a:pt x="1272678" y="261772"/>
                    <a:pt x="1269008" y="260531"/>
                    <a:pt x="1267518" y="257496"/>
                  </a:cubicBezTo>
                  <a:cubicBezTo>
                    <a:pt x="1260095" y="243535"/>
                    <a:pt x="1245802" y="235617"/>
                    <a:pt x="1229659" y="230402"/>
                  </a:cubicBezTo>
                  <a:cubicBezTo>
                    <a:pt x="1220195" y="227368"/>
                    <a:pt x="1210068" y="225436"/>
                    <a:pt x="1200052" y="223919"/>
                  </a:cubicBezTo>
                  <a:cubicBezTo>
                    <a:pt x="1182944" y="221298"/>
                    <a:pt x="1166167" y="220111"/>
                    <a:pt x="1153446" y="219477"/>
                  </a:cubicBezTo>
                  <a:cubicBezTo>
                    <a:pt x="1146962" y="219063"/>
                    <a:pt x="1140477" y="218759"/>
                    <a:pt x="1134020" y="218566"/>
                  </a:cubicBezTo>
                  <a:cubicBezTo>
                    <a:pt x="1127564" y="218373"/>
                    <a:pt x="1121134" y="218318"/>
                    <a:pt x="1114650" y="218483"/>
                  </a:cubicBezTo>
                  <a:cubicBezTo>
                    <a:pt x="1114098" y="218483"/>
                    <a:pt x="1108607" y="219008"/>
                    <a:pt x="1105268" y="219035"/>
                  </a:cubicBezTo>
                  <a:cubicBezTo>
                    <a:pt x="1100798" y="220277"/>
                    <a:pt x="1096300" y="221325"/>
                    <a:pt x="1091830" y="222567"/>
                  </a:cubicBezTo>
                  <a:cubicBezTo>
                    <a:pt x="1045749" y="235589"/>
                    <a:pt x="1000082" y="250102"/>
                    <a:pt x="954442" y="265414"/>
                  </a:cubicBezTo>
                  <a:cubicBezTo>
                    <a:pt x="946468" y="268063"/>
                    <a:pt x="938190" y="270408"/>
                    <a:pt x="930105" y="272974"/>
                  </a:cubicBezTo>
                  <a:cubicBezTo>
                    <a:pt x="949365" y="277554"/>
                    <a:pt x="967715" y="284865"/>
                    <a:pt x="985319" y="294522"/>
                  </a:cubicBezTo>
                  <a:cubicBezTo>
                    <a:pt x="1001047" y="303185"/>
                    <a:pt x="1016279" y="313393"/>
                    <a:pt x="1031180" y="324374"/>
                  </a:cubicBezTo>
                  <a:cubicBezTo>
                    <a:pt x="1040810" y="331437"/>
                    <a:pt x="1050274" y="338887"/>
                    <a:pt x="1059739" y="346336"/>
                  </a:cubicBezTo>
                  <a:cubicBezTo>
                    <a:pt x="1073784" y="357372"/>
                    <a:pt x="1087774" y="368518"/>
                    <a:pt x="1102067" y="378892"/>
                  </a:cubicBezTo>
                  <a:cubicBezTo>
                    <a:pt x="1123839" y="394646"/>
                    <a:pt x="1146189" y="408690"/>
                    <a:pt x="1170471" y="417629"/>
                  </a:cubicBezTo>
                  <a:cubicBezTo>
                    <a:pt x="1173507" y="418677"/>
                    <a:pt x="1175135" y="422016"/>
                    <a:pt x="1174059" y="425078"/>
                  </a:cubicBezTo>
                  <a:cubicBezTo>
                    <a:pt x="1173010" y="428113"/>
                    <a:pt x="1169671" y="429741"/>
                    <a:pt x="1166636" y="428665"/>
                  </a:cubicBezTo>
                  <a:cubicBezTo>
                    <a:pt x="1124584" y="414842"/>
                    <a:pt x="1087056" y="387142"/>
                    <a:pt x="1049860" y="359110"/>
                  </a:cubicBezTo>
                  <a:cubicBezTo>
                    <a:pt x="1040341" y="351909"/>
                    <a:pt x="1030848" y="344708"/>
                    <a:pt x="1021356" y="337673"/>
                  </a:cubicBezTo>
                  <a:cubicBezTo>
                    <a:pt x="1006980" y="327050"/>
                    <a:pt x="992549" y="316897"/>
                    <a:pt x="977593" y="308151"/>
                  </a:cubicBezTo>
                  <a:cubicBezTo>
                    <a:pt x="954304" y="294549"/>
                    <a:pt x="929718" y="284700"/>
                    <a:pt x="902677" y="281499"/>
                  </a:cubicBezTo>
                  <a:cubicBezTo>
                    <a:pt x="864653" y="292866"/>
                    <a:pt x="825581" y="302909"/>
                    <a:pt x="785681" y="311710"/>
                  </a:cubicBezTo>
                  <a:cubicBezTo>
                    <a:pt x="787171" y="311876"/>
                    <a:pt x="788661" y="311986"/>
                    <a:pt x="790151" y="312152"/>
                  </a:cubicBezTo>
                  <a:cubicBezTo>
                    <a:pt x="812336" y="314938"/>
                    <a:pt x="835680" y="320015"/>
                    <a:pt x="857948" y="328127"/>
                  </a:cubicBezTo>
                  <a:cubicBezTo>
                    <a:pt x="880326" y="336266"/>
                    <a:pt x="901573" y="347495"/>
                    <a:pt x="919730" y="361952"/>
                  </a:cubicBezTo>
                  <a:cubicBezTo>
                    <a:pt x="927290" y="368132"/>
                    <a:pt x="936617" y="375719"/>
                    <a:pt x="943405" y="384631"/>
                  </a:cubicBezTo>
                  <a:cubicBezTo>
                    <a:pt x="948565" y="391363"/>
                    <a:pt x="952317" y="398840"/>
                    <a:pt x="953449" y="406924"/>
                  </a:cubicBezTo>
                  <a:cubicBezTo>
                    <a:pt x="956953" y="432941"/>
                    <a:pt x="939100" y="449992"/>
                    <a:pt x="919398" y="453413"/>
                  </a:cubicBezTo>
                  <a:cubicBezTo>
                    <a:pt x="908637" y="455289"/>
                    <a:pt x="897462" y="453110"/>
                    <a:pt x="889073" y="446322"/>
                  </a:cubicBezTo>
                  <a:cubicBezTo>
                    <a:pt x="882037" y="440584"/>
                    <a:pt x="876739" y="431644"/>
                    <a:pt x="875828" y="418732"/>
                  </a:cubicBezTo>
                  <a:cubicBezTo>
                    <a:pt x="875525" y="415394"/>
                    <a:pt x="878008" y="412414"/>
                    <a:pt x="881375" y="412111"/>
                  </a:cubicBezTo>
                  <a:cubicBezTo>
                    <a:pt x="884714" y="411807"/>
                    <a:pt x="887694" y="414290"/>
                    <a:pt x="887997" y="417656"/>
                  </a:cubicBezTo>
                  <a:cubicBezTo>
                    <a:pt x="889956" y="435921"/>
                    <a:pt x="903946" y="442184"/>
                    <a:pt x="916749" y="439535"/>
                  </a:cubicBezTo>
                  <a:cubicBezTo>
                    <a:pt x="929304" y="436942"/>
                    <a:pt x="940701" y="425878"/>
                    <a:pt x="937941" y="409269"/>
                  </a:cubicBezTo>
                  <a:cubicBezTo>
                    <a:pt x="937086" y="403834"/>
                    <a:pt x="934216" y="398978"/>
                    <a:pt x="930684" y="394508"/>
                  </a:cubicBezTo>
                  <a:cubicBezTo>
                    <a:pt x="924531" y="386728"/>
                    <a:pt x="916142" y="380189"/>
                    <a:pt x="909354" y="374809"/>
                  </a:cubicBezTo>
                  <a:cubicBezTo>
                    <a:pt x="892716" y="361179"/>
                    <a:pt x="873041" y="350778"/>
                    <a:pt x="852429" y="342804"/>
                  </a:cubicBezTo>
                  <a:cubicBezTo>
                    <a:pt x="831375" y="334638"/>
                    <a:pt x="809328" y="329009"/>
                    <a:pt x="788247" y="325754"/>
                  </a:cubicBezTo>
                  <a:cubicBezTo>
                    <a:pt x="781321" y="324650"/>
                    <a:pt x="774395" y="323795"/>
                    <a:pt x="767469" y="323050"/>
                  </a:cubicBezTo>
                  <a:cubicBezTo>
                    <a:pt x="760460" y="322305"/>
                    <a:pt x="753451" y="321670"/>
                    <a:pt x="746415" y="321091"/>
                  </a:cubicBezTo>
                  <a:cubicBezTo>
                    <a:pt x="746111" y="321063"/>
                    <a:pt x="745118" y="320787"/>
                    <a:pt x="744456" y="320622"/>
                  </a:cubicBezTo>
                  <a:cubicBezTo>
                    <a:pt x="720505" y="325229"/>
                    <a:pt x="696305" y="329340"/>
                    <a:pt x="671885" y="332872"/>
                  </a:cubicBezTo>
                  <a:cubicBezTo>
                    <a:pt x="648458" y="336238"/>
                    <a:pt x="624755" y="338887"/>
                    <a:pt x="600942" y="341149"/>
                  </a:cubicBezTo>
                  <a:cubicBezTo>
                    <a:pt x="614160" y="346088"/>
                    <a:pt x="627239" y="351992"/>
                    <a:pt x="639987" y="359607"/>
                  </a:cubicBezTo>
                  <a:cubicBezTo>
                    <a:pt x="651825" y="366642"/>
                    <a:pt x="663497" y="374616"/>
                    <a:pt x="674810" y="383334"/>
                  </a:cubicBezTo>
                  <a:cubicBezTo>
                    <a:pt x="691201" y="395971"/>
                    <a:pt x="706984" y="410069"/>
                    <a:pt x="722133" y="424333"/>
                  </a:cubicBezTo>
                  <a:cubicBezTo>
                    <a:pt x="745918" y="446736"/>
                    <a:pt x="768021" y="469829"/>
                    <a:pt x="789019" y="488701"/>
                  </a:cubicBezTo>
                  <a:cubicBezTo>
                    <a:pt x="791448" y="490798"/>
                    <a:pt x="791723" y="494495"/>
                    <a:pt x="789626" y="496950"/>
                  </a:cubicBezTo>
                  <a:cubicBezTo>
                    <a:pt x="787529" y="499378"/>
                    <a:pt x="783832" y="499654"/>
                    <a:pt x="781376" y="497557"/>
                  </a:cubicBezTo>
                  <a:cubicBezTo>
                    <a:pt x="756128" y="476699"/>
                    <a:pt x="728700" y="450709"/>
                    <a:pt x="699975" y="425740"/>
                  </a:cubicBezTo>
                  <a:cubicBezTo>
                    <a:pt x="692773" y="419477"/>
                    <a:pt x="685489" y="413269"/>
                    <a:pt x="678176" y="407172"/>
                  </a:cubicBezTo>
                  <a:cubicBezTo>
                    <a:pt x="667111" y="397957"/>
                    <a:pt x="655936" y="389073"/>
                    <a:pt x="644540" y="380961"/>
                  </a:cubicBezTo>
                  <a:cubicBezTo>
                    <a:pt x="623155" y="365759"/>
                    <a:pt x="601163" y="353123"/>
                    <a:pt x="578205" y="346198"/>
                  </a:cubicBezTo>
                  <a:cubicBezTo>
                    <a:pt x="576743" y="345784"/>
                    <a:pt x="575667" y="344763"/>
                    <a:pt x="574894" y="343604"/>
                  </a:cubicBezTo>
                  <a:cubicBezTo>
                    <a:pt x="543024" y="346088"/>
                    <a:pt x="510905" y="347550"/>
                    <a:pt x="478565" y="347881"/>
                  </a:cubicBezTo>
                  <a:cubicBezTo>
                    <a:pt x="379891" y="348929"/>
                    <a:pt x="279533" y="339604"/>
                    <a:pt x="180114" y="317394"/>
                  </a:cubicBezTo>
                  <a:lnTo>
                    <a:pt x="235908" y="373236"/>
                  </a:lnTo>
                  <a:cubicBezTo>
                    <a:pt x="245649" y="382865"/>
                    <a:pt x="255665" y="391832"/>
                    <a:pt x="265820" y="400440"/>
                  </a:cubicBezTo>
                  <a:cubicBezTo>
                    <a:pt x="281410" y="413711"/>
                    <a:pt x="297414" y="425961"/>
                    <a:pt x="314025" y="437300"/>
                  </a:cubicBezTo>
                  <a:cubicBezTo>
                    <a:pt x="341812" y="456310"/>
                    <a:pt x="371033" y="473030"/>
                    <a:pt x="401993" y="488315"/>
                  </a:cubicBezTo>
                  <a:cubicBezTo>
                    <a:pt x="404891" y="489694"/>
                    <a:pt x="406160" y="493170"/>
                    <a:pt x="404780" y="496095"/>
                  </a:cubicBezTo>
                  <a:cubicBezTo>
                    <a:pt x="403401" y="498992"/>
                    <a:pt x="399924" y="500261"/>
                    <a:pt x="396999" y="498881"/>
                  </a:cubicBezTo>
                  <a:cubicBezTo>
                    <a:pt x="364880" y="484452"/>
                    <a:pt x="334334" y="468753"/>
                    <a:pt x="305471" y="450157"/>
                  </a:cubicBezTo>
                  <a:cubicBezTo>
                    <a:pt x="288060" y="438928"/>
                    <a:pt x="271228" y="426678"/>
                    <a:pt x="255113" y="413049"/>
                  </a:cubicBezTo>
                  <a:cubicBezTo>
                    <a:pt x="244600" y="404165"/>
                    <a:pt x="234501" y="394619"/>
                    <a:pt x="224595" y="384548"/>
                  </a:cubicBezTo>
                  <a:cubicBezTo>
                    <a:pt x="214854" y="374505"/>
                    <a:pt x="204976" y="364076"/>
                    <a:pt x="195153" y="353509"/>
                  </a:cubicBezTo>
                  <a:cubicBezTo>
                    <a:pt x="182073" y="339411"/>
                    <a:pt x="169215" y="325229"/>
                    <a:pt x="156577" y="311517"/>
                  </a:cubicBezTo>
                  <a:cubicBezTo>
                    <a:pt x="149706" y="309834"/>
                    <a:pt x="142808" y="308179"/>
                    <a:pt x="135965" y="306386"/>
                  </a:cubicBezTo>
                  <a:cubicBezTo>
                    <a:pt x="135192" y="306468"/>
                    <a:pt x="134392" y="306634"/>
                    <a:pt x="133647" y="306717"/>
                  </a:cubicBezTo>
                  <a:cubicBezTo>
                    <a:pt x="131743" y="306910"/>
                    <a:pt x="130170" y="305972"/>
                    <a:pt x="128956" y="304647"/>
                  </a:cubicBezTo>
                  <a:cubicBezTo>
                    <a:pt x="86959" y="293308"/>
                    <a:pt x="45182" y="279761"/>
                    <a:pt x="3875" y="263455"/>
                  </a:cubicBezTo>
                  <a:cubicBezTo>
                    <a:pt x="757" y="262241"/>
                    <a:pt x="-816" y="258710"/>
                    <a:pt x="426" y="255564"/>
                  </a:cubicBezTo>
                  <a:cubicBezTo>
                    <a:pt x="1640" y="252419"/>
                    <a:pt x="5172" y="250874"/>
                    <a:pt x="8317" y="252088"/>
                  </a:cubicBezTo>
                  <a:cubicBezTo>
                    <a:pt x="51998" y="268946"/>
                    <a:pt x="96175" y="282548"/>
                    <a:pt x="140573" y="293749"/>
                  </a:cubicBezTo>
                  <a:cubicBezTo>
                    <a:pt x="176168" y="288755"/>
                    <a:pt x="214137" y="276698"/>
                    <a:pt x="249291" y="261193"/>
                  </a:cubicBezTo>
                  <a:cubicBezTo>
                    <a:pt x="291316" y="242680"/>
                    <a:pt x="329202" y="219670"/>
                    <a:pt x="353236" y="198757"/>
                  </a:cubicBezTo>
                  <a:cubicBezTo>
                    <a:pt x="366177" y="187665"/>
                    <a:pt x="381988" y="173263"/>
                    <a:pt x="391011" y="156323"/>
                  </a:cubicBezTo>
                  <a:cubicBezTo>
                    <a:pt x="396419" y="146170"/>
                    <a:pt x="399317" y="135079"/>
                    <a:pt x="396778" y="123160"/>
                  </a:cubicBezTo>
                  <a:cubicBezTo>
                    <a:pt x="392777" y="104095"/>
                    <a:pt x="374538" y="100067"/>
                    <a:pt x="356850" y="103460"/>
                  </a:cubicBezTo>
                  <a:cubicBezTo>
                    <a:pt x="338197" y="107020"/>
                    <a:pt x="319185" y="118607"/>
                    <a:pt x="314136" y="133920"/>
                  </a:cubicBezTo>
                  <a:cubicBezTo>
                    <a:pt x="309969" y="146556"/>
                    <a:pt x="314329" y="156019"/>
                    <a:pt x="320758" y="159772"/>
                  </a:cubicBezTo>
                  <a:cubicBezTo>
                    <a:pt x="323352" y="161289"/>
                    <a:pt x="326249" y="162007"/>
                    <a:pt x="328429" y="160599"/>
                  </a:cubicBezTo>
                  <a:cubicBezTo>
                    <a:pt x="331520" y="158558"/>
                    <a:pt x="332347" y="153729"/>
                    <a:pt x="331023" y="145977"/>
                  </a:cubicBezTo>
                  <a:cubicBezTo>
                    <a:pt x="330416" y="142638"/>
                    <a:pt x="332623" y="139465"/>
                    <a:pt x="335935" y="138859"/>
                  </a:cubicBezTo>
                  <a:cubicBezTo>
                    <a:pt x="339246" y="138279"/>
                    <a:pt x="342447" y="140459"/>
                    <a:pt x="343026" y="143769"/>
                  </a:cubicBezTo>
                  <a:cubicBezTo>
                    <a:pt x="345923" y="158558"/>
                    <a:pt x="341370" y="167166"/>
                    <a:pt x="335548" y="171194"/>
                  </a:cubicBezTo>
                  <a:cubicBezTo>
                    <a:pt x="329671" y="175222"/>
                    <a:pt x="321586" y="175222"/>
                    <a:pt x="314274" y="171194"/>
                  </a:cubicBezTo>
                  <a:cubicBezTo>
                    <a:pt x="303650" y="165317"/>
                    <a:pt x="294434" y="150474"/>
                    <a:pt x="300808" y="129671"/>
                  </a:cubicBezTo>
                  <a:cubicBezTo>
                    <a:pt x="308065" y="106109"/>
                    <a:pt x="339963" y="87375"/>
                    <a:pt x="367695" y="86934"/>
                  </a:cubicBezTo>
                  <a:cubicBezTo>
                    <a:pt x="388859" y="86575"/>
                    <a:pt x="407291" y="96315"/>
                    <a:pt x="412562" y="119711"/>
                  </a:cubicBezTo>
                  <a:cubicBezTo>
                    <a:pt x="416094" y="135575"/>
                    <a:pt x="412727" y="150502"/>
                    <a:pt x="405553" y="164048"/>
                  </a:cubicBezTo>
                  <a:cubicBezTo>
                    <a:pt x="395647" y="182837"/>
                    <a:pt x="378208" y="198894"/>
                    <a:pt x="363859" y="211144"/>
                  </a:cubicBezTo>
                  <a:cubicBezTo>
                    <a:pt x="338556" y="232499"/>
                    <a:pt x="298987" y="256061"/>
                    <a:pt x="254975" y="274464"/>
                  </a:cubicBezTo>
                  <a:cubicBezTo>
                    <a:pt x="227713" y="285886"/>
                    <a:pt x="198740" y="295073"/>
                    <a:pt x="170484" y="300950"/>
                  </a:cubicBezTo>
                  <a:cubicBezTo>
                    <a:pt x="241206" y="316897"/>
                    <a:pt x="312370" y="326167"/>
                    <a:pt x="383092" y="329892"/>
                  </a:cubicBezTo>
                  <a:cubicBezTo>
                    <a:pt x="389245" y="328016"/>
                    <a:pt x="395785" y="326416"/>
                    <a:pt x="396751" y="326140"/>
                  </a:cubicBezTo>
                  <a:cubicBezTo>
                    <a:pt x="404946" y="323905"/>
                    <a:pt x="413003" y="321091"/>
                    <a:pt x="420840" y="317752"/>
                  </a:cubicBezTo>
                  <a:cubicBezTo>
                    <a:pt x="428621" y="314414"/>
                    <a:pt x="436209" y="310552"/>
                    <a:pt x="443494" y="306192"/>
                  </a:cubicBezTo>
                  <a:cubicBezTo>
                    <a:pt x="458836" y="297170"/>
                    <a:pt x="473157" y="286410"/>
                    <a:pt x="487009" y="274905"/>
                  </a:cubicBezTo>
                  <a:cubicBezTo>
                    <a:pt x="497412" y="266297"/>
                    <a:pt x="507511" y="257220"/>
                    <a:pt x="517444" y="247977"/>
                  </a:cubicBezTo>
                  <a:cubicBezTo>
                    <a:pt x="527516" y="238652"/>
                    <a:pt x="537477" y="229271"/>
                    <a:pt x="547301" y="219863"/>
                  </a:cubicBezTo>
                  <a:cubicBezTo>
                    <a:pt x="560932" y="207006"/>
                    <a:pt x="575004" y="194646"/>
                    <a:pt x="588829" y="181982"/>
                  </a:cubicBezTo>
                  <a:cubicBezTo>
                    <a:pt x="594679" y="176602"/>
                    <a:pt x="600528" y="171222"/>
                    <a:pt x="606213" y="165649"/>
                  </a:cubicBezTo>
                  <a:cubicBezTo>
                    <a:pt x="608586" y="163248"/>
                    <a:pt x="612449" y="163220"/>
                    <a:pt x="614849" y="165593"/>
                  </a:cubicBezTo>
                  <a:cubicBezTo>
                    <a:pt x="617250" y="167939"/>
                    <a:pt x="617305" y="171801"/>
                    <a:pt x="614932" y="174201"/>
                  </a:cubicBezTo>
                  <a:cubicBezTo>
                    <a:pt x="609386" y="180106"/>
                    <a:pt x="603757" y="185900"/>
                    <a:pt x="598017" y="191611"/>
                  </a:cubicBezTo>
                  <a:cubicBezTo>
                    <a:pt x="584800" y="204771"/>
                    <a:pt x="571224" y="217573"/>
                    <a:pt x="558145" y="230927"/>
                  </a:cubicBezTo>
                  <a:cubicBezTo>
                    <a:pt x="548460" y="240638"/>
                    <a:pt x="538747" y="250488"/>
                    <a:pt x="528675" y="260007"/>
                  </a:cubicBezTo>
                  <a:cubicBezTo>
                    <a:pt x="518548" y="269553"/>
                    <a:pt x="508090" y="278823"/>
                    <a:pt x="497274" y="287486"/>
                  </a:cubicBezTo>
                  <a:cubicBezTo>
                    <a:pt x="482566" y="299267"/>
                    <a:pt x="467086" y="309917"/>
                    <a:pt x="450751" y="318911"/>
                  </a:cubicBezTo>
                  <a:cubicBezTo>
                    <a:pt x="442721" y="323298"/>
                    <a:pt x="434416" y="327133"/>
                    <a:pt x="425917" y="330334"/>
                  </a:cubicBezTo>
                  <a:cubicBezTo>
                    <a:pt x="424510" y="330858"/>
                    <a:pt x="423020" y="331134"/>
                    <a:pt x="421612" y="331630"/>
                  </a:cubicBezTo>
                  <a:cubicBezTo>
                    <a:pt x="440597" y="332099"/>
                    <a:pt x="459553" y="332210"/>
                    <a:pt x="478400" y="331906"/>
                  </a:cubicBezTo>
                  <a:cubicBezTo>
                    <a:pt x="537229" y="330968"/>
                    <a:pt x="595368" y="326278"/>
                    <a:pt x="652432" y="318718"/>
                  </a:cubicBezTo>
                  <a:cubicBezTo>
                    <a:pt x="656212" y="316566"/>
                    <a:pt x="660241" y="314166"/>
                    <a:pt x="662641" y="312897"/>
                  </a:cubicBezTo>
                  <a:cubicBezTo>
                    <a:pt x="668712" y="309696"/>
                    <a:pt x="674644" y="306330"/>
                    <a:pt x="680467" y="302716"/>
                  </a:cubicBezTo>
                  <a:cubicBezTo>
                    <a:pt x="686179" y="299157"/>
                    <a:pt x="691780" y="295377"/>
                    <a:pt x="697161" y="291238"/>
                  </a:cubicBezTo>
                  <a:cubicBezTo>
                    <a:pt x="707343" y="283541"/>
                    <a:pt x="717359" y="274547"/>
                    <a:pt x="726824" y="264780"/>
                  </a:cubicBezTo>
                  <a:cubicBezTo>
                    <a:pt x="735902" y="255399"/>
                    <a:pt x="744428" y="245246"/>
                    <a:pt x="751382" y="234210"/>
                  </a:cubicBezTo>
                  <a:cubicBezTo>
                    <a:pt x="760626" y="219615"/>
                    <a:pt x="767441" y="203640"/>
                    <a:pt x="769511" y="186203"/>
                  </a:cubicBezTo>
                  <a:cubicBezTo>
                    <a:pt x="769814" y="182837"/>
                    <a:pt x="772767" y="180354"/>
                    <a:pt x="776133" y="180658"/>
                  </a:cubicBezTo>
                  <a:cubicBezTo>
                    <a:pt x="779472" y="180961"/>
                    <a:pt x="781955" y="183941"/>
                    <a:pt x="781652" y="187279"/>
                  </a:cubicBezTo>
                  <a:cubicBezTo>
                    <a:pt x="780162" y="211752"/>
                    <a:pt x="770725" y="234431"/>
                    <a:pt x="756901" y="254295"/>
                  </a:cubicBezTo>
                  <a:cubicBezTo>
                    <a:pt x="751465" y="262103"/>
                    <a:pt x="745311" y="269498"/>
                    <a:pt x="738689" y="276285"/>
                  </a:cubicBezTo>
                  <a:cubicBezTo>
                    <a:pt x="728590" y="286686"/>
                    <a:pt x="717359" y="295736"/>
                    <a:pt x="706239" y="303627"/>
                  </a:cubicBezTo>
                  <a:cubicBezTo>
                    <a:pt x="701355" y="307020"/>
                    <a:pt x="696305" y="310027"/>
                    <a:pt x="691228" y="312924"/>
                  </a:cubicBezTo>
                  <a:cubicBezTo>
                    <a:pt x="742938" y="304813"/>
                    <a:pt x="793490" y="294301"/>
                    <a:pt x="842606" y="281748"/>
                  </a:cubicBezTo>
                  <a:cubicBezTo>
                    <a:pt x="847573" y="278354"/>
                    <a:pt x="852319" y="275347"/>
                    <a:pt x="853919" y="274547"/>
                  </a:cubicBezTo>
                  <a:cubicBezTo>
                    <a:pt x="861287" y="270822"/>
                    <a:pt x="868295" y="266711"/>
                    <a:pt x="874918" y="261965"/>
                  </a:cubicBezTo>
                  <a:cubicBezTo>
                    <a:pt x="881375" y="257358"/>
                    <a:pt x="887390" y="252116"/>
                    <a:pt x="892936" y="246073"/>
                  </a:cubicBezTo>
                  <a:cubicBezTo>
                    <a:pt x="915949" y="221353"/>
                    <a:pt x="933168" y="192632"/>
                    <a:pt x="947958" y="162310"/>
                  </a:cubicBezTo>
                  <a:cubicBezTo>
                    <a:pt x="956815" y="144128"/>
                    <a:pt x="964873" y="125394"/>
                    <a:pt x="972350" y="106385"/>
                  </a:cubicBezTo>
                  <a:cubicBezTo>
                    <a:pt x="983691" y="77581"/>
                    <a:pt x="994011" y="48280"/>
                    <a:pt x="1004662" y="19697"/>
                  </a:cubicBezTo>
                  <a:cubicBezTo>
                    <a:pt x="1005794" y="16524"/>
                    <a:pt x="1009270" y="14869"/>
                    <a:pt x="1012444" y="15972"/>
                  </a:cubicBezTo>
                  <a:cubicBezTo>
                    <a:pt x="1015617" y="17104"/>
                    <a:pt x="1017300" y="20580"/>
                    <a:pt x="1016169" y="23753"/>
                  </a:cubicBezTo>
                  <a:cubicBezTo>
                    <a:pt x="1006511" y="52805"/>
                    <a:pt x="997460" y="82658"/>
                    <a:pt x="986837" y="111848"/>
                  </a:cubicBezTo>
                  <a:cubicBezTo>
                    <a:pt x="979663" y="131547"/>
                    <a:pt x="971936" y="150970"/>
                    <a:pt x="962831" y="169566"/>
                  </a:cubicBezTo>
                  <a:cubicBezTo>
                    <a:pt x="947295" y="201267"/>
                    <a:pt x="928063" y="230651"/>
                    <a:pt x="903450" y="256061"/>
                  </a:cubicBezTo>
                  <a:cubicBezTo>
                    <a:pt x="898483" y="261083"/>
                    <a:pt x="892991" y="265166"/>
                    <a:pt x="887473" y="269194"/>
                  </a:cubicBezTo>
                  <a:cubicBezTo>
                    <a:pt x="888439" y="268559"/>
                    <a:pt x="889432" y="267897"/>
                    <a:pt x="890674" y="267925"/>
                  </a:cubicBezTo>
                  <a:cubicBezTo>
                    <a:pt x="891584" y="267925"/>
                    <a:pt x="892440" y="268118"/>
                    <a:pt x="893350" y="268118"/>
                  </a:cubicBezTo>
                  <a:cubicBezTo>
                    <a:pt x="912362" y="262600"/>
                    <a:pt x="931264" y="256972"/>
                    <a:pt x="949724" y="250902"/>
                  </a:cubicBezTo>
                  <a:cubicBezTo>
                    <a:pt x="995612" y="235865"/>
                    <a:pt x="1041582" y="221573"/>
                    <a:pt x="1087912" y="208882"/>
                  </a:cubicBezTo>
                  <a:cubicBezTo>
                    <a:pt x="1088133" y="208744"/>
                    <a:pt x="1088188" y="208441"/>
                    <a:pt x="1088436" y="208330"/>
                  </a:cubicBezTo>
                  <a:cubicBezTo>
                    <a:pt x="1118761" y="194673"/>
                    <a:pt x="1174362" y="166228"/>
                    <a:pt x="1216884" y="131492"/>
                  </a:cubicBezTo>
                  <a:cubicBezTo>
                    <a:pt x="1233054" y="118276"/>
                    <a:pt x="1247292" y="104178"/>
                    <a:pt x="1257363" y="89583"/>
                  </a:cubicBezTo>
                  <a:cubicBezTo>
                    <a:pt x="1264924" y="78657"/>
                    <a:pt x="1270084" y="67510"/>
                    <a:pt x="1271601" y="56226"/>
                  </a:cubicBezTo>
                  <a:cubicBezTo>
                    <a:pt x="1275051" y="31781"/>
                    <a:pt x="1259902" y="18952"/>
                    <a:pt x="1241470" y="16331"/>
                  </a:cubicBezTo>
                  <a:cubicBezTo>
                    <a:pt x="1222016" y="13544"/>
                    <a:pt x="1199003" y="21021"/>
                    <a:pt x="1188214" y="38375"/>
                  </a:cubicBezTo>
                  <a:cubicBezTo>
                    <a:pt x="1179246" y="52640"/>
                    <a:pt x="1181426" y="63510"/>
                    <a:pt x="1188242" y="68587"/>
                  </a:cubicBezTo>
                  <a:cubicBezTo>
                    <a:pt x="1192270" y="71566"/>
                    <a:pt x="1197623" y="72532"/>
                    <a:pt x="1201818" y="70297"/>
                  </a:cubicBezTo>
                  <a:cubicBezTo>
                    <a:pt x="1205598" y="68283"/>
                    <a:pt x="1208164" y="63896"/>
                    <a:pt x="1208633" y="57109"/>
                  </a:cubicBezTo>
                  <a:cubicBezTo>
                    <a:pt x="1208826" y="53743"/>
                    <a:pt x="1211724" y="51177"/>
                    <a:pt x="1215063" y="51370"/>
                  </a:cubicBezTo>
                  <a:cubicBezTo>
                    <a:pt x="1218429" y="51564"/>
                    <a:pt x="1221023" y="54433"/>
                    <a:pt x="1220830" y="57799"/>
                  </a:cubicBezTo>
                  <a:cubicBezTo>
                    <a:pt x="1220305" y="70132"/>
                    <a:pt x="1214759" y="77664"/>
                    <a:pt x="1208026" y="81526"/>
                  </a:cubicBezTo>
                  <a:cubicBezTo>
                    <a:pt x="1199638" y="86299"/>
                    <a:pt x="1188711" y="85306"/>
                    <a:pt x="1180377" y="79430"/>
                  </a:cubicBezTo>
                  <a:cubicBezTo>
                    <a:pt x="1169147" y="71511"/>
                    <a:pt x="1161945" y="54240"/>
                    <a:pt x="1175825" y="30816"/>
                  </a:cubicBezTo>
                  <a:cubicBezTo>
                    <a:pt x="1189290" y="8220"/>
                    <a:pt x="1218512" y="-2651"/>
                    <a:pt x="1243622" y="549"/>
                  </a:cubicBezTo>
                  <a:cubicBezTo>
                    <a:pt x="1270553" y="3998"/>
                    <a:pt x="1292710" y="22760"/>
                    <a:pt x="1287992" y="58461"/>
                  </a:cubicBezTo>
                  <a:cubicBezTo>
                    <a:pt x="1286088" y="72146"/>
                    <a:pt x="1280017" y="85775"/>
                    <a:pt x="1270719" y="98908"/>
                  </a:cubicBezTo>
                  <a:cubicBezTo>
                    <a:pt x="1259681" y="114524"/>
                    <a:pt x="1244146" y="129561"/>
                    <a:pt x="1226431" y="143439"/>
                  </a:cubicBezTo>
                  <a:cubicBezTo>
                    <a:pt x="1201349" y="163083"/>
                    <a:pt x="1172072" y="180382"/>
                    <a:pt x="1145582" y="194177"/>
                  </a:cubicBezTo>
                  <a:cubicBezTo>
                    <a:pt x="1173231" y="187500"/>
                    <a:pt x="1201017" y="181264"/>
                    <a:pt x="1229135" y="176050"/>
                  </a:cubicBezTo>
                  <a:cubicBezTo>
                    <a:pt x="1242601" y="173567"/>
                    <a:pt x="1256094" y="171387"/>
                    <a:pt x="1269642" y="169373"/>
                  </a:cubicBezTo>
                  <a:cubicBezTo>
                    <a:pt x="1289841" y="166393"/>
                    <a:pt x="1310094" y="163772"/>
                    <a:pt x="1330376" y="161013"/>
                  </a:cubicBezTo>
                  <a:lnTo>
                    <a:pt x="1366385" y="155992"/>
                  </a:lnTo>
                  <a:cubicBezTo>
                    <a:pt x="1367130" y="155882"/>
                    <a:pt x="1376429" y="154612"/>
                    <a:pt x="1380154" y="154226"/>
                  </a:cubicBezTo>
                  <a:cubicBezTo>
                    <a:pt x="1386556" y="153592"/>
                    <a:pt x="1387991" y="160765"/>
                    <a:pt x="1387908" y="161124"/>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0" name="Google Shape;130;p2"/>
            <p:cNvSpPr/>
            <p:nvPr/>
          </p:nvSpPr>
          <p:spPr>
            <a:xfrm>
              <a:off x="443483" y="4046501"/>
              <a:ext cx="89170" cy="351600"/>
            </a:xfrm>
            <a:custGeom>
              <a:avLst/>
              <a:gdLst/>
              <a:ahLst/>
              <a:cxnLst/>
              <a:rect l="l" t="t" r="r" b="b"/>
              <a:pathLst>
                <a:path w="178341" h="703201" extrusionOk="0">
                  <a:moveTo>
                    <a:pt x="81380" y="592869"/>
                  </a:moveTo>
                  <a:cubicBezTo>
                    <a:pt x="83035" y="562492"/>
                    <a:pt x="89106" y="531150"/>
                    <a:pt x="101440" y="503504"/>
                  </a:cubicBezTo>
                  <a:cubicBezTo>
                    <a:pt x="105110" y="495255"/>
                    <a:pt x="128758" y="451138"/>
                    <a:pt x="132096" y="482867"/>
                  </a:cubicBezTo>
                  <a:cubicBezTo>
                    <a:pt x="132400" y="485930"/>
                    <a:pt x="132455" y="489020"/>
                    <a:pt x="132400" y="492110"/>
                  </a:cubicBezTo>
                  <a:cubicBezTo>
                    <a:pt x="132290" y="497517"/>
                    <a:pt x="131793" y="502925"/>
                    <a:pt x="131076" y="508278"/>
                  </a:cubicBezTo>
                  <a:cubicBezTo>
                    <a:pt x="130275" y="514403"/>
                    <a:pt x="128951" y="520417"/>
                    <a:pt x="127626" y="526432"/>
                  </a:cubicBezTo>
                  <a:cubicBezTo>
                    <a:pt x="133366" y="519341"/>
                    <a:pt x="139188" y="512416"/>
                    <a:pt x="144762" y="505794"/>
                  </a:cubicBezTo>
                  <a:cubicBezTo>
                    <a:pt x="146555" y="503642"/>
                    <a:pt x="162008" y="482398"/>
                    <a:pt x="165291" y="484909"/>
                  </a:cubicBezTo>
                  <a:cubicBezTo>
                    <a:pt x="171169" y="489323"/>
                    <a:pt x="157593" y="524583"/>
                    <a:pt x="155965" y="529494"/>
                  </a:cubicBezTo>
                  <a:cubicBezTo>
                    <a:pt x="142085" y="571542"/>
                    <a:pt x="116341" y="615906"/>
                    <a:pt x="80855" y="642669"/>
                  </a:cubicBezTo>
                  <a:cubicBezTo>
                    <a:pt x="80883" y="642641"/>
                    <a:pt x="81021" y="599380"/>
                    <a:pt x="81380" y="592869"/>
                  </a:cubicBezTo>
                  <a:close/>
                  <a:moveTo>
                    <a:pt x="64189" y="701822"/>
                  </a:moveTo>
                  <a:cubicBezTo>
                    <a:pt x="64768" y="702291"/>
                    <a:pt x="65237" y="702705"/>
                    <a:pt x="65817" y="703202"/>
                  </a:cubicBezTo>
                  <a:lnTo>
                    <a:pt x="64713" y="700912"/>
                  </a:lnTo>
                  <a:cubicBezTo>
                    <a:pt x="64658" y="700498"/>
                    <a:pt x="64575" y="700111"/>
                    <a:pt x="64520" y="699725"/>
                  </a:cubicBezTo>
                  <a:moveTo>
                    <a:pt x="64492" y="699532"/>
                  </a:moveTo>
                  <a:cubicBezTo>
                    <a:pt x="63941" y="694952"/>
                    <a:pt x="72991" y="685102"/>
                    <a:pt x="72246" y="680633"/>
                  </a:cubicBezTo>
                  <a:lnTo>
                    <a:pt x="66120" y="647939"/>
                  </a:lnTo>
                  <a:cubicBezTo>
                    <a:pt x="64906" y="623549"/>
                    <a:pt x="64299" y="597863"/>
                    <a:pt x="55138" y="574825"/>
                  </a:cubicBezTo>
                  <a:cubicBezTo>
                    <a:pt x="53400" y="570493"/>
                    <a:pt x="44846" y="550352"/>
                    <a:pt x="37230" y="555815"/>
                  </a:cubicBezTo>
                  <a:cubicBezTo>
                    <a:pt x="31022" y="560285"/>
                    <a:pt x="33146" y="575956"/>
                    <a:pt x="33367" y="582274"/>
                  </a:cubicBezTo>
                  <a:cubicBezTo>
                    <a:pt x="33891" y="595021"/>
                    <a:pt x="35547" y="607740"/>
                    <a:pt x="38003" y="620321"/>
                  </a:cubicBezTo>
                  <a:cubicBezTo>
                    <a:pt x="35988" y="617176"/>
                    <a:pt x="34057" y="614003"/>
                    <a:pt x="31656" y="611189"/>
                  </a:cubicBezTo>
                  <a:cubicBezTo>
                    <a:pt x="29559" y="608761"/>
                    <a:pt x="27131" y="606553"/>
                    <a:pt x="24730" y="604457"/>
                  </a:cubicBezTo>
                  <a:cubicBezTo>
                    <a:pt x="-2560" y="580646"/>
                    <a:pt x="17252" y="627439"/>
                    <a:pt x="21088" y="637040"/>
                  </a:cubicBezTo>
                  <a:cubicBezTo>
                    <a:pt x="24813" y="646531"/>
                    <a:pt x="28814" y="655940"/>
                    <a:pt x="33201" y="665155"/>
                  </a:cubicBezTo>
                  <a:cubicBezTo>
                    <a:pt x="41949" y="683612"/>
                    <a:pt x="51413" y="691172"/>
                    <a:pt x="64189" y="701794"/>
                  </a:cubicBezTo>
                  <a:moveTo>
                    <a:pt x="36126" y="397476"/>
                  </a:moveTo>
                  <a:cubicBezTo>
                    <a:pt x="33698" y="411492"/>
                    <a:pt x="36954" y="427494"/>
                    <a:pt x="42197" y="442917"/>
                  </a:cubicBezTo>
                  <a:cubicBezTo>
                    <a:pt x="37065" y="437150"/>
                    <a:pt x="31877" y="431798"/>
                    <a:pt x="26745" y="427273"/>
                  </a:cubicBezTo>
                  <a:cubicBezTo>
                    <a:pt x="22716" y="423714"/>
                    <a:pt x="6877" y="410333"/>
                    <a:pt x="1055" y="417617"/>
                  </a:cubicBezTo>
                  <a:cubicBezTo>
                    <a:pt x="-2780" y="422390"/>
                    <a:pt x="4918" y="435136"/>
                    <a:pt x="7015" y="439164"/>
                  </a:cubicBezTo>
                  <a:cubicBezTo>
                    <a:pt x="17556" y="459498"/>
                    <a:pt x="32346" y="476356"/>
                    <a:pt x="50779" y="489544"/>
                  </a:cubicBezTo>
                  <a:cubicBezTo>
                    <a:pt x="56904" y="493931"/>
                    <a:pt x="74840" y="503118"/>
                    <a:pt x="81380" y="506788"/>
                  </a:cubicBezTo>
                  <a:cubicBezTo>
                    <a:pt x="84277" y="508443"/>
                    <a:pt x="86208" y="508029"/>
                    <a:pt x="84580" y="504029"/>
                  </a:cubicBezTo>
                  <a:cubicBezTo>
                    <a:pt x="85188" y="476659"/>
                    <a:pt x="75723" y="439827"/>
                    <a:pt x="61788" y="416789"/>
                  </a:cubicBezTo>
                  <a:cubicBezTo>
                    <a:pt x="59746" y="413285"/>
                    <a:pt x="38665" y="382853"/>
                    <a:pt x="36126" y="397476"/>
                  </a:cubicBezTo>
                  <a:close/>
                  <a:moveTo>
                    <a:pt x="103013" y="406084"/>
                  </a:moveTo>
                  <a:cubicBezTo>
                    <a:pt x="116065" y="399076"/>
                    <a:pt x="156682" y="371210"/>
                    <a:pt x="170175" y="345441"/>
                  </a:cubicBezTo>
                  <a:cubicBezTo>
                    <a:pt x="173735" y="338654"/>
                    <a:pt x="183669" y="318016"/>
                    <a:pt x="174673" y="311229"/>
                  </a:cubicBezTo>
                  <a:cubicBezTo>
                    <a:pt x="167664" y="305959"/>
                    <a:pt x="156351" y="319617"/>
                    <a:pt x="152654" y="323645"/>
                  </a:cubicBezTo>
                  <a:cubicBezTo>
                    <a:pt x="148128" y="328583"/>
                    <a:pt x="144320" y="334212"/>
                    <a:pt x="140237" y="339592"/>
                  </a:cubicBezTo>
                  <a:cubicBezTo>
                    <a:pt x="142416" y="334488"/>
                    <a:pt x="144293" y="329659"/>
                    <a:pt x="145396" y="325604"/>
                  </a:cubicBezTo>
                  <a:cubicBezTo>
                    <a:pt x="146445" y="321769"/>
                    <a:pt x="154061" y="283805"/>
                    <a:pt x="139298" y="289902"/>
                  </a:cubicBezTo>
                  <a:cubicBezTo>
                    <a:pt x="130551" y="293516"/>
                    <a:pt x="125281" y="306346"/>
                    <a:pt x="121501" y="314264"/>
                  </a:cubicBezTo>
                  <a:cubicBezTo>
                    <a:pt x="112229" y="333605"/>
                    <a:pt x="99426" y="405532"/>
                    <a:pt x="98598" y="407822"/>
                  </a:cubicBezTo>
                  <a:cubicBezTo>
                    <a:pt x="98432" y="408263"/>
                    <a:pt x="101413" y="408374"/>
                    <a:pt x="103013" y="406084"/>
                  </a:cubicBezTo>
                  <a:close/>
                  <a:moveTo>
                    <a:pt x="46557" y="233894"/>
                  </a:moveTo>
                  <a:cubicBezTo>
                    <a:pt x="40541" y="237315"/>
                    <a:pt x="62837" y="294979"/>
                    <a:pt x="75364" y="324169"/>
                  </a:cubicBezTo>
                  <a:cubicBezTo>
                    <a:pt x="58422" y="296717"/>
                    <a:pt x="30608" y="253649"/>
                    <a:pt x="24399" y="251883"/>
                  </a:cubicBezTo>
                  <a:cubicBezTo>
                    <a:pt x="16314" y="249593"/>
                    <a:pt x="13582" y="255718"/>
                    <a:pt x="15707" y="262974"/>
                  </a:cubicBezTo>
                  <a:cubicBezTo>
                    <a:pt x="16480" y="265568"/>
                    <a:pt x="17611" y="268051"/>
                    <a:pt x="18853" y="270479"/>
                  </a:cubicBezTo>
                  <a:cubicBezTo>
                    <a:pt x="30359" y="292551"/>
                    <a:pt x="49702" y="310595"/>
                    <a:pt x="67086" y="327756"/>
                  </a:cubicBezTo>
                  <a:cubicBezTo>
                    <a:pt x="70535" y="331122"/>
                    <a:pt x="83035" y="343565"/>
                    <a:pt x="87119" y="346186"/>
                  </a:cubicBezTo>
                  <a:cubicBezTo>
                    <a:pt x="87174" y="346241"/>
                    <a:pt x="87202" y="346296"/>
                    <a:pt x="87229" y="346351"/>
                  </a:cubicBezTo>
                  <a:cubicBezTo>
                    <a:pt x="87947" y="347207"/>
                    <a:pt x="90044" y="349579"/>
                    <a:pt x="89851" y="348448"/>
                  </a:cubicBezTo>
                  <a:cubicBezTo>
                    <a:pt x="87147" y="332805"/>
                    <a:pt x="85684" y="278425"/>
                    <a:pt x="70977" y="252462"/>
                  </a:cubicBezTo>
                  <a:cubicBezTo>
                    <a:pt x="67141" y="245592"/>
                    <a:pt x="56518" y="228211"/>
                    <a:pt x="46557" y="233894"/>
                  </a:cubicBezTo>
                  <a:close/>
                  <a:moveTo>
                    <a:pt x="136760" y="88329"/>
                  </a:moveTo>
                  <a:cubicBezTo>
                    <a:pt x="123239" y="115312"/>
                    <a:pt x="114492" y="144640"/>
                    <a:pt x="107897" y="174217"/>
                  </a:cubicBezTo>
                  <a:cubicBezTo>
                    <a:pt x="105965" y="182935"/>
                    <a:pt x="143023" y="153331"/>
                    <a:pt x="152019" y="108166"/>
                  </a:cubicBezTo>
                  <a:cubicBezTo>
                    <a:pt x="154088" y="97654"/>
                    <a:pt x="156103" y="86922"/>
                    <a:pt x="156931" y="76217"/>
                  </a:cubicBezTo>
                  <a:cubicBezTo>
                    <a:pt x="157096" y="74010"/>
                    <a:pt x="158007" y="68768"/>
                    <a:pt x="155606" y="67250"/>
                  </a:cubicBezTo>
                  <a:cubicBezTo>
                    <a:pt x="148653" y="62863"/>
                    <a:pt x="138333" y="85156"/>
                    <a:pt x="136760" y="88329"/>
                  </a:cubicBezTo>
                  <a:close/>
                  <a:moveTo>
                    <a:pt x="45149" y="482"/>
                  </a:moveTo>
                  <a:cubicBezTo>
                    <a:pt x="37203" y="4262"/>
                    <a:pt x="44322" y="25341"/>
                    <a:pt x="45674" y="30776"/>
                  </a:cubicBezTo>
                  <a:cubicBezTo>
                    <a:pt x="52738" y="59414"/>
                    <a:pt x="63858" y="86784"/>
                    <a:pt x="76661" y="113243"/>
                  </a:cubicBezTo>
                  <a:cubicBezTo>
                    <a:pt x="78703" y="117436"/>
                    <a:pt x="102820" y="165829"/>
                    <a:pt x="102102" y="151676"/>
                  </a:cubicBezTo>
                  <a:cubicBezTo>
                    <a:pt x="101440" y="137494"/>
                    <a:pt x="91451" y="59856"/>
                    <a:pt x="72605" y="28238"/>
                  </a:cubicBezTo>
                  <a:cubicBezTo>
                    <a:pt x="69294" y="22609"/>
                    <a:pt x="54421" y="-3877"/>
                    <a:pt x="45149" y="482"/>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1" name="Google Shape;131;p2"/>
            <p:cNvSpPr/>
            <p:nvPr/>
          </p:nvSpPr>
          <p:spPr>
            <a:xfrm>
              <a:off x="466399" y="4009216"/>
              <a:ext cx="40184" cy="488193"/>
            </a:xfrm>
            <a:custGeom>
              <a:avLst/>
              <a:gdLst/>
              <a:ahLst/>
              <a:cxnLst/>
              <a:rect l="l" t="t" r="r" b="b"/>
              <a:pathLst>
                <a:path w="80368" h="976385" extrusionOk="0">
                  <a:moveTo>
                    <a:pt x="80361" y="6161"/>
                  </a:moveTo>
                  <a:lnTo>
                    <a:pt x="70013" y="202188"/>
                  </a:lnTo>
                  <a:cubicBezTo>
                    <a:pt x="66812" y="260486"/>
                    <a:pt x="63197" y="326454"/>
                    <a:pt x="59279" y="392201"/>
                  </a:cubicBezTo>
                  <a:cubicBezTo>
                    <a:pt x="56740" y="435241"/>
                    <a:pt x="54119" y="478172"/>
                    <a:pt x="51415" y="518839"/>
                  </a:cubicBezTo>
                  <a:cubicBezTo>
                    <a:pt x="45538" y="607762"/>
                    <a:pt x="39495" y="685759"/>
                    <a:pt x="35383" y="729848"/>
                  </a:cubicBezTo>
                  <a:cubicBezTo>
                    <a:pt x="30637" y="779290"/>
                    <a:pt x="16840" y="840898"/>
                    <a:pt x="13612" y="898120"/>
                  </a:cubicBezTo>
                  <a:cubicBezTo>
                    <a:pt x="12177" y="923117"/>
                    <a:pt x="12757" y="947231"/>
                    <a:pt x="17116" y="969054"/>
                  </a:cubicBezTo>
                  <a:cubicBezTo>
                    <a:pt x="17834" y="972337"/>
                    <a:pt x="15681" y="975593"/>
                    <a:pt x="12398" y="976255"/>
                  </a:cubicBezTo>
                  <a:cubicBezTo>
                    <a:pt x="9114" y="976945"/>
                    <a:pt x="5858" y="974821"/>
                    <a:pt x="5196" y="971537"/>
                  </a:cubicBezTo>
                  <a:cubicBezTo>
                    <a:pt x="284" y="948776"/>
                    <a:pt x="-737" y="923558"/>
                    <a:pt x="450" y="897430"/>
                  </a:cubicBezTo>
                  <a:cubicBezTo>
                    <a:pt x="2961" y="840071"/>
                    <a:pt x="16068" y="778131"/>
                    <a:pt x="20234" y="728496"/>
                  </a:cubicBezTo>
                  <a:cubicBezTo>
                    <a:pt x="22414" y="703141"/>
                    <a:pt x="25008" y="666612"/>
                    <a:pt x="27961" y="623213"/>
                  </a:cubicBezTo>
                  <a:cubicBezTo>
                    <a:pt x="31355" y="573688"/>
                    <a:pt x="35107" y="515280"/>
                    <a:pt x="39136" y="454499"/>
                  </a:cubicBezTo>
                  <a:cubicBezTo>
                    <a:pt x="44765" y="368832"/>
                    <a:pt x="50946" y="278447"/>
                    <a:pt x="55913" y="201360"/>
                  </a:cubicBezTo>
                  <a:lnTo>
                    <a:pt x="68716" y="5526"/>
                  </a:lnTo>
                  <a:cubicBezTo>
                    <a:pt x="68909" y="2298"/>
                    <a:pt x="71669" y="-158"/>
                    <a:pt x="74897" y="8"/>
                  </a:cubicBezTo>
                  <a:cubicBezTo>
                    <a:pt x="78070" y="201"/>
                    <a:pt x="80526" y="2932"/>
                    <a:pt x="80361" y="6161"/>
                  </a:cubicBezTo>
                  <a:lnTo>
                    <a:pt x="80361" y="616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2" name="Google Shape;132;p2"/>
            <p:cNvSpPr/>
            <p:nvPr/>
          </p:nvSpPr>
          <p:spPr>
            <a:xfrm>
              <a:off x="433302" y="3937173"/>
              <a:ext cx="135367" cy="432761"/>
            </a:xfrm>
            <a:custGeom>
              <a:avLst/>
              <a:gdLst/>
              <a:ahLst/>
              <a:cxnLst/>
              <a:rect l="l" t="t" r="r" b="b"/>
              <a:pathLst>
                <a:path w="270734" h="865523" extrusionOk="0">
                  <a:moveTo>
                    <a:pt x="238937" y="107591"/>
                  </a:moveTo>
                  <a:cubicBezTo>
                    <a:pt x="208915" y="181753"/>
                    <a:pt x="141366" y="307923"/>
                    <a:pt x="137917" y="295535"/>
                  </a:cubicBezTo>
                  <a:cubicBezTo>
                    <a:pt x="134192" y="282016"/>
                    <a:pt x="174699" y="169448"/>
                    <a:pt x="207535" y="82595"/>
                  </a:cubicBezTo>
                  <a:cubicBezTo>
                    <a:pt x="228700" y="26614"/>
                    <a:pt x="264488" y="-1279"/>
                    <a:pt x="266254" y="45"/>
                  </a:cubicBezTo>
                  <a:cubicBezTo>
                    <a:pt x="283280" y="12819"/>
                    <a:pt x="246856" y="88002"/>
                    <a:pt x="238937" y="107591"/>
                  </a:cubicBezTo>
                  <a:close/>
                  <a:moveTo>
                    <a:pt x="39767" y="173780"/>
                  </a:moveTo>
                  <a:cubicBezTo>
                    <a:pt x="40264" y="204763"/>
                    <a:pt x="59607" y="260440"/>
                    <a:pt x="76218" y="286458"/>
                  </a:cubicBezTo>
                  <a:cubicBezTo>
                    <a:pt x="85434" y="300942"/>
                    <a:pt x="98238" y="279036"/>
                    <a:pt x="99397" y="268193"/>
                  </a:cubicBezTo>
                  <a:cubicBezTo>
                    <a:pt x="101521" y="248770"/>
                    <a:pt x="88801" y="213096"/>
                    <a:pt x="72741" y="190748"/>
                  </a:cubicBezTo>
                  <a:cubicBezTo>
                    <a:pt x="57813" y="170027"/>
                    <a:pt x="39546" y="161337"/>
                    <a:pt x="39767" y="173780"/>
                  </a:cubicBezTo>
                  <a:close/>
                  <a:moveTo>
                    <a:pt x="163082" y="290844"/>
                  </a:moveTo>
                  <a:cubicBezTo>
                    <a:pt x="152183" y="317855"/>
                    <a:pt x="149203" y="352701"/>
                    <a:pt x="154363" y="355267"/>
                  </a:cubicBezTo>
                  <a:cubicBezTo>
                    <a:pt x="173320" y="364703"/>
                    <a:pt x="235984" y="231691"/>
                    <a:pt x="196057" y="249128"/>
                  </a:cubicBezTo>
                  <a:cubicBezTo>
                    <a:pt x="193546" y="250232"/>
                    <a:pt x="171388" y="270345"/>
                    <a:pt x="163082" y="290844"/>
                  </a:cubicBezTo>
                  <a:close/>
                  <a:moveTo>
                    <a:pt x="48707" y="426063"/>
                  </a:moveTo>
                  <a:cubicBezTo>
                    <a:pt x="48045" y="437624"/>
                    <a:pt x="69237" y="482982"/>
                    <a:pt x="80495" y="497246"/>
                  </a:cubicBezTo>
                  <a:cubicBezTo>
                    <a:pt x="82923" y="500336"/>
                    <a:pt x="95589" y="519318"/>
                    <a:pt x="101245" y="500364"/>
                  </a:cubicBezTo>
                  <a:cubicBezTo>
                    <a:pt x="103094" y="494128"/>
                    <a:pt x="85296" y="444383"/>
                    <a:pt x="73293" y="427857"/>
                  </a:cubicBezTo>
                  <a:cubicBezTo>
                    <a:pt x="69430" y="422504"/>
                    <a:pt x="50556" y="394666"/>
                    <a:pt x="48707" y="426063"/>
                  </a:cubicBezTo>
                  <a:close/>
                  <a:moveTo>
                    <a:pt x="44375" y="455254"/>
                  </a:moveTo>
                  <a:cubicBezTo>
                    <a:pt x="36070" y="443969"/>
                    <a:pt x="3371" y="428822"/>
                    <a:pt x="16092" y="465241"/>
                  </a:cubicBezTo>
                  <a:cubicBezTo>
                    <a:pt x="38415" y="510103"/>
                    <a:pt x="83475" y="538907"/>
                    <a:pt x="77929" y="516504"/>
                  </a:cubicBezTo>
                  <a:cubicBezTo>
                    <a:pt x="77239" y="513690"/>
                    <a:pt x="76218" y="510986"/>
                    <a:pt x="75059" y="508337"/>
                  </a:cubicBezTo>
                  <a:cubicBezTo>
                    <a:pt x="66919" y="489852"/>
                    <a:pt x="56930" y="472277"/>
                    <a:pt x="44375" y="455254"/>
                  </a:cubicBezTo>
                  <a:close/>
                  <a:moveTo>
                    <a:pt x="171167" y="484389"/>
                  </a:moveTo>
                  <a:cubicBezTo>
                    <a:pt x="155687" y="497301"/>
                    <a:pt x="146775" y="523125"/>
                    <a:pt x="142194" y="542273"/>
                  </a:cubicBezTo>
                  <a:cubicBezTo>
                    <a:pt x="140787" y="548094"/>
                    <a:pt x="137172" y="575050"/>
                    <a:pt x="150583" y="564897"/>
                  </a:cubicBezTo>
                  <a:cubicBezTo>
                    <a:pt x="169456" y="550605"/>
                    <a:pt x="181018" y="520173"/>
                    <a:pt x="188303" y="498239"/>
                  </a:cubicBezTo>
                  <a:cubicBezTo>
                    <a:pt x="191228" y="489493"/>
                    <a:pt x="190703" y="468083"/>
                    <a:pt x="171167" y="484389"/>
                  </a:cubicBezTo>
                  <a:close/>
                  <a:moveTo>
                    <a:pt x="160157" y="568070"/>
                  </a:moveTo>
                  <a:cubicBezTo>
                    <a:pt x="158861" y="572429"/>
                    <a:pt x="154584" y="586196"/>
                    <a:pt x="160627" y="589204"/>
                  </a:cubicBezTo>
                  <a:cubicBezTo>
                    <a:pt x="166559" y="592128"/>
                    <a:pt x="204169" y="557861"/>
                    <a:pt x="218959" y="539597"/>
                  </a:cubicBezTo>
                  <a:cubicBezTo>
                    <a:pt x="227927" y="528561"/>
                    <a:pt x="228479" y="490514"/>
                    <a:pt x="206901" y="498763"/>
                  </a:cubicBezTo>
                  <a:cubicBezTo>
                    <a:pt x="202265" y="500501"/>
                    <a:pt x="166338" y="547515"/>
                    <a:pt x="160157" y="568070"/>
                  </a:cubicBezTo>
                  <a:close/>
                  <a:moveTo>
                    <a:pt x="21583" y="606999"/>
                  </a:moveTo>
                  <a:cubicBezTo>
                    <a:pt x="17527" y="603688"/>
                    <a:pt x="9000" y="596294"/>
                    <a:pt x="3371" y="599909"/>
                  </a:cubicBezTo>
                  <a:cubicBezTo>
                    <a:pt x="-2865" y="603937"/>
                    <a:pt x="1081" y="615497"/>
                    <a:pt x="3095" y="620711"/>
                  </a:cubicBezTo>
                  <a:cubicBezTo>
                    <a:pt x="9442" y="636990"/>
                    <a:pt x="26660" y="660662"/>
                    <a:pt x="38525" y="673105"/>
                  </a:cubicBezTo>
                  <a:cubicBezTo>
                    <a:pt x="41119" y="675809"/>
                    <a:pt x="57648" y="681520"/>
                    <a:pt x="63277" y="675864"/>
                  </a:cubicBezTo>
                  <a:cubicBezTo>
                    <a:pt x="67802" y="671367"/>
                    <a:pt x="62283" y="656110"/>
                    <a:pt x="59772" y="651861"/>
                  </a:cubicBezTo>
                  <a:cubicBezTo>
                    <a:pt x="49204" y="633817"/>
                    <a:pt x="36373" y="619222"/>
                    <a:pt x="21583" y="606999"/>
                  </a:cubicBezTo>
                  <a:close/>
                  <a:moveTo>
                    <a:pt x="68354" y="596515"/>
                  </a:moveTo>
                  <a:cubicBezTo>
                    <a:pt x="63663" y="591769"/>
                    <a:pt x="56351" y="586583"/>
                    <a:pt x="49535" y="589617"/>
                  </a:cubicBezTo>
                  <a:cubicBezTo>
                    <a:pt x="43713" y="592211"/>
                    <a:pt x="44237" y="600957"/>
                    <a:pt x="44762" y="606254"/>
                  </a:cubicBezTo>
                  <a:cubicBezTo>
                    <a:pt x="46252" y="621650"/>
                    <a:pt x="50998" y="628216"/>
                    <a:pt x="59441" y="644825"/>
                  </a:cubicBezTo>
                  <a:cubicBezTo>
                    <a:pt x="66478" y="658648"/>
                    <a:pt x="85269" y="672829"/>
                    <a:pt x="84910" y="672222"/>
                  </a:cubicBezTo>
                  <a:cubicBezTo>
                    <a:pt x="94982" y="672332"/>
                    <a:pt x="92471" y="647970"/>
                    <a:pt x="90981" y="642149"/>
                  </a:cubicBezTo>
                  <a:cubicBezTo>
                    <a:pt x="86897" y="626064"/>
                    <a:pt x="80109" y="608461"/>
                    <a:pt x="68354" y="596515"/>
                  </a:cubicBezTo>
                  <a:close/>
                  <a:moveTo>
                    <a:pt x="131377" y="700999"/>
                  </a:moveTo>
                  <a:cubicBezTo>
                    <a:pt x="125114" y="715235"/>
                    <a:pt x="120699" y="731182"/>
                    <a:pt x="120782" y="746964"/>
                  </a:cubicBezTo>
                  <a:cubicBezTo>
                    <a:pt x="120782" y="752758"/>
                    <a:pt x="121692" y="762166"/>
                    <a:pt x="128563" y="764014"/>
                  </a:cubicBezTo>
                  <a:cubicBezTo>
                    <a:pt x="135103" y="765753"/>
                    <a:pt x="140897" y="756455"/>
                    <a:pt x="143629" y="751930"/>
                  </a:cubicBezTo>
                  <a:cubicBezTo>
                    <a:pt x="153425" y="735597"/>
                    <a:pt x="160019" y="715814"/>
                    <a:pt x="162586" y="696750"/>
                  </a:cubicBezTo>
                  <a:cubicBezTo>
                    <a:pt x="163607" y="689162"/>
                    <a:pt x="163414" y="678292"/>
                    <a:pt x="154308" y="676002"/>
                  </a:cubicBezTo>
                  <a:cubicBezTo>
                    <a:pt x="145202" y="673712"/>
                    <a:pt x="134220" y="694625"/>
                    <a:pt x="131377" y="700999"/>
                  </a:cubicBezTo>
                  <a:close/>
                  <a:moveTo>
                    <a:pt x="156708" y="771464"/>
                  </a:moveTo>
                  <a:cubicBezTo>
                    <a:pt x="164076" y="774057"/>
                    <a:pt x="172768" y="763959"/>
                    <a:pt x="176934" y="759324"/>
                  </a:cubicBezTo>
                  <a:cubicBezTo>
                    <a:pt x="191697" y="742880"/>
                    <a:pt x="202348" y="721691"/>
                    <a:pt x="207839" y="700061"/>
                  </a:cubicBezTo>
                  <a:cubicBezTo>
                    <a:pt x="209909" y="691977"/>
                    <a:pt x="213330" y="675809"/>
                    <a:pt x="204445" y="670981"/>
                  </a:cubicBezTo>
                  <a:cubicBezTo>
                    <a:pt x="195560" y="666152"/>
                    <a:pt x="183695" y="686734"/>
                    <a:pt x="180549" y="691618"/>
                  </a:cubicBezTo>
                  <a:cubicBezTo>
                    <a:pt x="169153" y="709138"/>
                    <a:pt x="159440" y="729168"/>
                    <a:pt x="154142" y="749612"/>
                  </a:cubicBezTo>
                  <a:cubicBezTo>
                    <a:pt x="152762" y="754937"/>
                    <a:pt x="148955" y="768732"/>
                    <a:pt x="156708" y="771464"/>
                  </a:cubicBezTo>
                  <a:close/>
                  <a:moveTo>
                    <a:pt x="66533" y="748040"/>
                  </a:moveTo>
                  <a:cubicBezTo>
                    <a:pt x="61732" y="743460"/>
                    <a:pt x="56240" y="742604"/>
                    <a:pt x="53757" y="749668"/>
                  </a:cubicBezTo>
                  <a:cubicBezTo>
                    <a:pt x="53067" y="751599"/>
                    <a:pt x="52653" y="753641"/>
                    <a:pt x="52322" y="755682"/>
                  </a:cubicBezTo>
                  <a:cubicBezTo>
                    <a:pt x="48818" y="776375"/>
                    <a:pt x="54005" y="830037"/>
                    <a:pt x="69154" y="842177"/>
                  </a:cubicBezTo>
                  <a:cubicBezTo>
                    <a:pt x="84303" y="854317"/>
                    <a:pt x="87062" y="811745"/>
                    <a:pt x="85379" y="799578"/>
                  </a:cubicBezTo>
                  <a:cubicBezTo>
                    <a:pt x="84137" y="790584"/>
                    <a:pt x="82509" y="781589"/>
                    <a:pt x="79778" y="772953"/>
                  </a:cubicBezTo>
                  <a:cubicBezTo>
                    <a:pt x="76963" y="764235"/>
                    <a:pt x="73266" y="754441"/>
                    <a:pt x="66533" y="748040"/>
                  </a:cubicBezTo>
                  <a:close/>
                  <a:moveTo>
                    <a:pt x="18741" y="784597"/>
                  </a:moveTo>
                  <a:cubicBezTo>
                    <a:pt x="18244" y="786583"/>
                    <a:pt x="18051" y="788652"/>
                    <a:pt x="17941" y="790666"/>
                  </a:cubicBezTo>
                  <a:cubicBezTo>
                    <a:pt x="17720" y="794281"/>
                    <a:pt x="17748" y="797895"/>
                    <a:pt x="17968" y="801509"/>
                  </a:cubicBezTo>
                  <a:cubicBezTo>
                    <a:pt x="18299" y="807303"/>
                    <a:pt x="19044" y="813070"/>
                    <a:pt x="20341" y="818753"/>
                  </a:cubicBezTo>
                  <a:cubicBezTo>
                    <a:pt x="22273" y="827196"/>
                    <a:pt x="25557" y="835362"/>
                    <a:pt x="29944" y="842756"/>
                  </a:cubicBezTo>
                  <a:cubicBezTo>
                    <a:pt x="36456" y="853682"/>
                    <a:pt x="45038" y="866512"/>
                    <a:pt x="53895" y="865463"/>
                  </a:cubicBezTo>
                  <a:cubicBezTo>
                    <a:pt x="62780" y="864442"/>
                    <a:pt x="62753" y="845653"/>
                    <a:pt x="60959" y="838701"/>
                  </a:cubicBezTo>
                  <a:cubicBezTo>
                    <a:pt x="57261" y="824326"/>
                    <a:pt x="50225" y="809979"/>
                    <a:pt x="42278" y="797536"/>
                  </a:cubicBezTo>
                  <a:cubicBezTo>
                    <a:pt x="41423" y="796184"/>
                    <a:pt x="39988" y="794088"/>
                    <a:pt x="39022" y="792763"/>
                  </a:cubicBezTo>
                  <a:cubicBezTo>
                    <a:pt x="35739" y="788211"/>
                    <a:pt x="21942" y="771795"/>
                    <a:pt x="18741" y="784597"/>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3" name="Google Shape;133;p2"/>
            <p:cNvSpPr/>
            <p:nvPr/>
          </p:nvSpPr>
          <p:spPr>
            <a:xfrm>
              <a:off x="237027" y="4355691"/>
              <a:ext cx="413040" cy="405679"/>
            </a:xfrm>
            <a:custGeom>
              <a:avLst/>
              <a:gdLst/>
              <a:ahLst/>
              <a:cxnLst/>
              <a:rect l="l" t="t" r="r" b="b"/>
              <a:pathLst>
                <a:path w="826080" h="811358" extrusionOk="0">
                  <a:moveTo>
                    <a:pt x="750497" y="669649"/>
                  </a:moveTo>
                  <a:cubicBezTo>
                    <a:pt x="753063" y="672491"/>
                    <a:pt x="755602" y="675361"/>
                    <a:pt x="758085" y="678285"/>
                  </a:cubicBezTo>
                  <a:cubicBezTo>
                    <a:pt x="768902" y="690921"/>
                    <a:pt x="807533" y="731700"/>
                    <a:pt x="798151" y="751951"/>
                  </a:cubicBezTo>
                  <a:cubicBezTo>
                    <a:pt x="792467" y="764173"/>
                    <a:pt x="773317" y="772202"/>
                    <a:pt x="762031" y="777278"/>
                  </a:cubicBezTo>
                  <a:cubicBezTo>
                    <a:pt x="727512" y="792812"/>
                    <a:pt x="689929" y="801806"/>
                    <a:pt x="652375" y="806579"/>
                  </a:cubicBezTo>
                  <a:cubicBezTo>
                    <a:pt x="552707" y="819215"/>
                    <a:pt x="448404" y="805586"/>
                    <a:pt x="351937" y="779872"/>
                  </a:cubicBezTo>
                  <a:cubicBezTo>
                    <a:pt x="299288" y="765856"/>
                    <a:pt x="245095" y="747426"/>
                    <a:pt x="201608" y="714180"/>
                  </a:cubicBezTo>
                  <a:lnTo>
                    <a:pt x="404420" y="615490"/>
                  </a:lnTo>
                  <a:cubicBezTo>
                    <a:pt x="385104" y="609393"/>
                    <a:pt x="365899" y="602909"/>
                    <a:pt x="346722" y="596067"/>
                  </a:cubicBezTo>
                  <a:lnTo>
                    <a:pt x="401081" y="504661"/>
                  </a:lnTo>
                  <a:lnTo>
                    <a:pt x="271088" y="407489"/>
                  </a:lnTo>
                  <a:cubicBezTo>
                    <a:pt x="274123" y="427216"/>
                    <a:pt x="276772" y="447025"/>
                    <a:pt x="279090" y="466918"/>
                  </a:cubicBezTo>
                  <a:lnTo>
                    <a:pt x="11461" y="449067"/>
                  </a:lnTo>
                  <a:cubicBezTo>
                    <a:pt x="15103" y="448515"/>
                    <a:pt x="6853" y="443025"/>
                    <a:pt x="6246" y="439438"/>
                  </a:cubicBezTo>
                  <a:cubicBezTo>
                    <a:pt x="4507" y="429230"/>
                    <a:pt x="3790" y="418745"/>
                    <a:pt x="2879" y="408454"/>
                  </a:cubicBezTo>
                  <a:cubicBezTo>
                    <a:pt x="368" y="379650"/>
                    <a:pt x="-597" y="350322"/>
                    <a:pt x="368" y="321435"/>
                  </a:cubicBezTo>
                  <a:cubicBezTo>
                    <a:pt x="3486" y="226884"/>
                    <a:pt x="21477" y="116386"/>
                    <a:pt x="84501" y="40182"/>
                  </a:cubicBezTo>
                  <a:cubicBezTo>
                    <a:pt x="113143" y="5529"/>
                    <a:pt x="145013" y="43741"/>
                    <a:pt x="166343" y="78587"/>
                  </a:cubicBezTo>
                  <a:cubicBezTo>
                    <a:pt x="167778" y="75083"/>
                    <a:pt x="169268" y="71552"/>
                    <a:pt x="170813" y="68075"/>
                  </a:cubicBezTo>
                  <a:cubicBezTo>
                    <a:pt x="177519" y="52928"/>
                    <a:pt x="197441" y="756"/>
                    <a:pt x="220068" y="11"/>
                  </a:cubicBezTo>
                  <a:cubicBezTo>
                    <a:pt x="233699" y="-431"/>
                    <a:pt x="249537" y="12868"/>
                    <a:pt x="259195" y="20538"/>
                  </a:cubicBezTo>
                  <a:cubicBezTo>
                    <a:pt x="288720" y="44017"/>
                    <a:pt x="313637" y="73124"/>
                    <a:pt x="334691" y="104053"/>
                  </a:cubicBezTo>
                  <a:cubicBezTo>
                    <a:pt x="390540" y="186189"/>
                    <a:pt x="424590" y="284133"/>
                    <a:pt x="444127" y="380533"/>
                  </a:cubicBezTo>
                  <a:cubicBezTo>
                    <a:pt x="446776" y="393611"/>
                    <a:pt x="449231" y="406909"/>
                    <a:pt x="451246" y="420290"/>
                  </a:cubicBezTo>
                  <a:lnTo>
                    <a:pt x="482150" y="368338"/>
                  </a:lnTo>
                  <a:cubicBezTo>
                    <a:pt x="481019" y="371815"/>
                    <a:pt x="489711" y="366986"/>
                    <a:pt x="493243" y="368062"/>
                  </a:cubicBezTo>
                  <a:cubicBezTo>
                    <a:pt x="503315" y="371042"/>
                    <a:pt x="513193" y="375070"/>
                    <a:pt x="522961" y="378878"/>
                  </a:cubicBezTo>
                  <a:cubicBezTo>
                    <a:pt x="550306" y="389472"/>
                    <a:pt x="577431" y="401667"/>
                    <a:pt x="603313" y="415379"/>
                  </a:cubicBezTo>
                  <a:cubicBezTo>
                    <a:pt x="687998" y="460241"/>
                    <a:pt x="780601" y="525243"/>
                    <a:pt x="821964" y="614690"/>
                  </a:cubicBezTo>
                  <a:cubicBezTo>
                    <a:pt x="840700" y="655330"/>
                    <a:pt x="791749" y="666394"/>
                    <a:pt x="750497" y="669649"/>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4" name="Google Shape;134;p2"/>
            <p:cNvSpPr/>
            <p:nvPr/>
          </p:nvSpPr>
          <p:spPr>
            <a:xfrm>
              <a:off x="174470" y="4434464"/>
              <a:ext cx="377918" cy="356487"/>
            </a:xfrm>
            <a:custGeom>
              <a:avLst/>
              <a:gdLst/>
              <a:ahLst/>
              <a:cxnLst/>
              <a:rect l="l" t="t" r="r" b="b"/>
              <a:pathLst>
                <a:path w="755837" h="712974" extrusionOk="0">
                  <a:moveTo>
                    <a:pt x="334172" y="129069"/>
                  </a:moveTo>
                  <a:cubicBezTo>
                    <a:pt x="338090" y="74082"/>
                    <a:pt x="349458" y="23399"/>
                    <a:pt x="376666" y="8997"/>
                  </a:cubicBezTo>
                  <a:cubicBezTo>
                    <a:pt x="443442" y="-26319"/>
                    <a:pt x="623489" y="48671"/>
                    <a:pt x="637369" y="123799"/>
                  </a:cubicBezTo>
                  <a:cubicBezTo>
                    <a:pt x="640128" y="138753"/>
                    <a:pt x="627628" y="160218"/>
                    <a:pt x="607154" y="184139"/>
                  </a:cubicBezTo>
                  <a:cubicBezTo>
                    <a:pt x="635492" y="173158"/>
                    <a:pt x="660658" y="168688"/>
                    <a:pt x="677683" y="176110"/>
                  </a:cubicBezTo>
                  <a:cubicBezTo>
                    <a:pt x="747218" y="206431"/>
                    <a:pt x="785463" y="386567"/>
                    <a:pt x="727599" y="440506"/>
                  </a:cubicBezTo>
                  <a:cubicBezTo>
                    <a:pt x="718604" y="448865"/>
                    <a:pt x="700806" y="452480"/>
                    <a:pt x="677848" y="452838"/>
                  </a:cubicBezTo>
                  <a:cubicBezTo>
                    <a:pt x="697440" y="467240"/>
                    <a:pt x="710629" y="482305"/>
                    <a:pt x="712561" y="497258"/>
                  </a:cubicBezTo>
                  <a:cubicBezTo>
                    <a:pt x="721722" y="568165"/>
                    <a:pt x="578457" y="694141"/>
                    <a:pt x="499015" y="677311"/>
                  </a:cubicBezTo>
                  <a:cubicBezTo>
                    <a:pt x="489578" y="675325"/>
                    <a:pt x="479948" y="667765"/>
                    <a:pt x="470373" y="656315"/>
                  </a:cubicBezTo>
                  <a:cubicBezTo>
                    <a:pt x="468276" y="668068"/>
                    <a:pt x="464137" y="677725"/>
                    <a:pt x="457376" y="684374"/>
                  </a:cubicBezTo>
                  <a:cubicBezTo>
                    <a:pt x="404618" y="736216"/>
                    <a:pt x="208980" y="714034"/>
                    <a:pt x="172143" y="646383"/>
                  </a:cubicBezTo>
                  <a:cubicBezTo>
                    <a:pt x="160388" y="624752"/>
                    <a:pt x="180945" y="576442"/>
                    <a:pt x="210222" y="525786"/>
                  </a:cubicBezTo>
                  <a:cubicBezTo>
                    <a:pt x="168583" y="554177"/>
                    <a:pt x="127441" y="573821"/>
                    <a:pt x="100952" y="565489"/>
                  </a:cubicBezTo>
                  <a:cubicBezTo>
                    <a:pt x="28298" y="542534"/>
                    <a:pt x="-31883" y="367861"/>
                    <a:pt x="18751" y="308432"/>
                  </a:cubicBezTo>
                  <a:cubicBezTo>
                    <a:pt x="31720" y="293202"/>
                    <a:pt x="70185" y="288374"/>
                    <a:pt x="116735" y="288898"/>
                  </a:cubicBezTo>
                  <a:cubicBezTo>
                    <a:pt x="85582" y="273365"/>
                    <a:pt x="62569" y="255790"/>
                    <a:pt x="58237" y="236753"/>
                  </a:cubicBezTo>
                  <a:cubicBezTo>
                    <a:pt x="42288" y="166922"/>
                    <a:pt x="172860" y="29496"/>
                    <a:pt x="253599" y="39622"/>
                  </a:cubicBezTo>
                  <a:cubicBezTo>
                    <a:pt x="278019" y="42684"/>
                    <a:pt x="307185" y="81531"/>
                    <a:pt x="334172" y="129069"/>
                  </a:cubicBezTo>
                  <a:lnTo>
                    <a:pt x="334172" y="129069"/>
                  </a:lnTo>
                  <a:close/>
                  <a:moveTo>
                    <a:pt x="356440" y="348631"/>
                  </a:moveTo>
                  <a:lnTo>
                    <a:pt x="356633" y="379394"/>
                  </a:lnTo>
                  <a:lnTo>
                    <a:pt x="371644" y="385712"/>
                  </a:lnTo>
                  <a:lnTo>
                    <a:pt x="394905" y="375200"/>
                  </a:lnTo>
                  <a:lnTo>
                    <a:pt x="398216" y="347334"/>
                  </a:lnTo>
                  <a:lnTo>
                    <a:pt x="382239" y="334173"/>
                  </a:lnTo>
                  <a:lnTo>
                    <a:pt x="356440" y="348631"/>
                  </a:lnTo>
                  <a:lnTo>
                    <a:pt x="356440" y="348631"/>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5" name="Google Shape;135;p2"/>
            <p:cNvSpPr/>
            <p:nvPr/>
          </p:nvSpPr>
          <p:spPr>
            <a:xfrm>
              <a:off x="230538" y="4499978"/>
              <a:ext cx="285335" cy="267886"/>
            </a:xfrm>
            <a:custGeom>
              <a:avLst/>
              <a:gdLst/>
              <a:ahLst/>
              <a:cxnLst/>
              <a:rect l="l" t="t" r="r" b="b"/>
              <a:pathLst>
                <a:path w="570669" h="535772" extrusionOk="0">
                  <a:moveTo>
                    <a:pt x="98281" y="180881"/>
                  </a:moveTo>
                  <a:cubicBezTo>
                    <a:pt x="85008" y="177709"/>
                    <a:pt x="71763" y="174425"/>
                    <a:pt x="58491" y="171363"/>
                  </a:cubicBezTo>
                  <a:cubicBezTo>
                    <a:pt x="40776" y="167280"/>
                    <a:pt x="23033" y="163307"/>
                    <a:pt x="5125" y="159885"/>
                  </a:cubicBezTo>
                  <a:cubicBezTo>
                    <a:pt x="1814" y="159361"/>
                    <a:pt x="-449" y="156216"/>
                    <a:pt x="75" y="152905"/>
                  </a:cubicBezTo>
                  <a:cubicBezTo>
                    <a:pt x="600" y="149567"/>
                    <a:pt x="3745" y="147304"/>
                    <a:pt x="7084" y="147856"/>
                  </a:cubicBezTo>
                  <a:cubicBezTo>
                    <a:pt x="29932" y="150891"/>
                    <a:pt x="52613" y="154423"/>
                    <a:pt x="75157" y="158920"/>
                  </a:cubicBezTo>
                  <a:cubicBezTo>
                    <a:pt x="84180" y="160713"/>
                    <a:pt x="93176" y="162644"/>
                    <a:pt x="102116" y="164769"/>
                  </a:cubicBezTo>
                  <a:cubicBezTo>
                    <a:pt x="115527" y="167997"/>
                    <a:pt x="128799" y="171721"/>
                    <a:pt x="142071" y="175419"/>
                  </a:cubicBezTo>
                  <a:cubicBezTo>
                    <a:pt x="149660" y="177626"/>
                    <a:pt x="157248" y="179805"/>
                    <a:pt x="164808" y="182095"/>
                  </a:cubicBezTo>
                  <a:cubicBezTo>
                    <a:pt x="172397" y="184358"/>
                    <a:pt x="179957" y="186730"/>
                    <a:pt x="187490" y="189186"/>
                  </a:cubicBezTo>
                  <a:lnTo>
                    <a:pt x="199990" y="193407"/>
                  </a:lnTo>
                  <a:cubicBezTo>
                    <a:pt x="200376" y="193545"/>
                    <a:pt x="205371" y="195449"/>
                    <a:pt x="207192" y="196387"/>
                  </a:cubicBezTo>
                  <a:cubicBezTo>
                    <a:pt x="213677" y="199670"/>
                    <a:pt x="209786" y="206264"/>
                    <a:pt x="208379" y="207064"/>
                  </a:cubicBezTo>
                  <a:cubicBezTo>
                    <a:pt x="206419" y="208306"/>
                    <a:pt x="204019" y="208196"/>
                    <a:pt x="202170" y="207037"/>
                  </a:cubicBezTo>
                  <a:lnTo>
                    <a:pt x="202198" y="206982"/>
                  </a:lnTo>
                  <a:cubicBezTo>
                    <a:pt x="202391" y="206568"/>
                    <a:pt x="201701" y="206292"/>
                    <a:pt x="201066" y="206044"/>
                  </a:cubicBezTo>
                  <a:cubicBezTo>
                    <a:pt x="200956" y="205933"/>
                    <a:pt x="200818" y="205850"/>
                    <a:pt x="200735" y="205740"/>
                  </a:cubicBezTo>
                  <a:cubicBezTo>
                    <a:pt x="200735" y="205740"/>
                    <a:pt x="200763" y="205768"/>
                    <a:pt x="200763" y="205795"/>
                  </a:cubicBezTo>
                  <a:cubicBezTo>
                    <a:pt x="200735" y="205795"/>
                    <a:pt x="200735" y="205768"/>
                    <a:pt x="200708" y="205740"/>
                  </a:cubicBezTo>
                  <a:cubicBezTo>
                    <a:pt x="199024" y="205244"/>
                    <a:pt x="196486" y="205078"/>
                    <a:pt x="196293" y="205023"/>
                  </a:cubicBezTo>
                  <a:lnTo>
                    <a:pt x="183820" y="201657"/>
                  </a:lnTo>
                  <a:lnTo>
                    <a:pt x="138126" y="190345"/>
                  </a:lnTo>
                  <a:cubicBezTo>
                    <a:pt x="124881" y="187034"/>
                    <a:pt x="111553" y="184054"/>
                    <a:pt x="98281" y="180881"/>
                  </a:cubicBezTo>
                  <a:close/>
                  <a:moveTo>
                    <a:pt x="200763" y="205795"/>
                  </a:moveTo>
                  <a:cubicBezTo>
                    <a:pt x="201094" y="206457"/>
                    <a:pt x="201784" y="207809"/>
                    <a:pt x="202170" y="207037"/>
                  </a:cubicBezTo>
                  <a:cubicBezTo>
                    <a:pt x="201756" y="206789"/>
                    <a:pt x="201397" y="206402"/>
                    <a:pt x="201066" y="206044"/>
                  </a:cubicBezTo>
                  <a:cubicBezTo>
                    <a:pt x="200873" y="205961"/>
                    <a:pt x="200956" y="205850"/>
                    <a:pt x="200763" y="205795"/>
                  </a:cubicBezTo>
                  <a:close/>
                  <a:moveTo>
                    <a:pt x="238538" y="263541"/>
                  </a:moveTo>
                  <a:cubicBezTo>
                    <a:pt x="237131" y="262686"/>
                    <a:pt x="235393" y="262493"/>
                    <a:pt x="233378" y="263155"/>
                  </a:cubicBezTo>
                  <a:cubicBezTo>
                    <a:pt x="232606" y="263431"/>
                    <a:pt x="231585" y="264038"/>
                    <a:pt x="230509" y="265114"/>
                  </a:cubicBezTo>
                  <a:cubicBezTo>
                    <a:pt x="229212" y="266411"/>
                    <a:pt x="227142" y="269749"/>
                    <a:pt x="225928" y="271129"/>
                  </a:cubicBezTo>
                  <a:lnTo>
                    <a:pt x="216022" y="282468"/>
                  </a:lnTo>
                  <a:cubicBezTo>
                    <a:pt x="210972" y="288179"/>
                    <a:pt x="205840" y="293835"/>
                    <a:pt x="200652" y="299463"/>
                  </a:cubicBezTo>
                  <a:cubicBezTo>
                    <a:pt x="195520" y="305064"/>
                    <a:pt x="190332" y="310610"/>
                    <a:pt x="185007" y="316045"/>
                  </a:cubicBezTo>
                  <a:cubicBezTo>
                    <a:pt x="176067" y="325371"/>
                    <a:pt x="166547" y="334062"/>
                    <a:pt x="157027" y="342697"/>
                  </a:cubicBezTo>
                  <a:cubicBezTo>
                    <a:pt x="148032" y="350864"/>
                    <a:pt x="138981" y="358920"/>
                    <a:pt x="129848" y="366921"/>
                  </a:cubicBezTo>
                  <a:cubicBezTo>
                    <a:pt x="116051" y="378978"/>
                    <a:pt x="102199" y="391063"/>
                    <a:pt x="88540" y="403451"/>
                  </a:cubicBezTo>
                  <a:cubicBezTo>
                    <a:pt x="85974" y="405658"/>
                    <a:pt x="85670" y="409493"/>
                    <a:pt x="87878" y="412059"/>
                  </a:cubicBezTo>
                  <a:cubicBezTo>
                    <a:pt x="90058" y="414625"/>
                    <a:pt x="93921" y="414928"/>
                    <a:pt x="96487" y="412721"/>
                  </a:cubicBezTo>
                  <a:cubicBezTo>
                    <a:pt x="116961" y="396139"/>
                    <a:pt x="138153" y="380606"/>
                    <a:pt x="158131" y="363666"/>
                  </a:cubicBezTo>
                  <a:cubicBezTo>
                    <a:pt x="164864" y="357955"/>
                    <a:pt x="171459" y="352023"/>
                    <a:pt x="177833" y="345898"/>
                  </a:cubicBezTo>
                  <a:cubicBezTo>
                    <a:pt x="184234" y="339745"/>
                    <a:pt x="190388" y="333317"/>
                    <a:pt x="196375" y="326695"/>
                  </a:cubicBezTo>
                  <a:cubicBezTo>
                    <a:pt x="200542" y="322060"/>
                    <a:pt x="204626" y="317370"/>
                    <a:pt x="208627" y="312597"/>
                  </a:cubicBezTo>
                  <a:cubicBezTo>
                    <a:pt x="214615" y="305478"/>
                    <a:pt x="220409" y="298222"/>
                    <a:pt x="226149" y="290966"/>
                  </a:cubicBezTo>
                  <a:lnTo>
                    <a:pt x="235420" y="278881"/>
                  </a:lnTo>
                  <a:cubicBezTo>
                    <a:pt x="235944" y="278192"/>
                    <a:pt x="236579" y="276343"/>
                    <a:pt x="237269" y="274908"/>
                  </a:cubicBezTo>
                  <a:cubicBezTo>
                    <a:pt x="237904" y="274743"/>
                    <a:pt x="238511" y="274495"/>
                    <a:pt x="239063" y="274163"/>
                  </a:cubicBezTo>
                  <a:cubicBezTo>
                    <a:pt x="238676" y="274301"/>
                    <a:pt x="238097" y="274412"/>
                    <a:pt x="237490" y="274439"/>
                  </a:cubicBezTo>
                  <a:cubicBezTo>
                    <a:pt x="238042" y="273419"/>
                    <a:pt x="238593" y="272729"/>
                    <a:pt x="239118" y="273198"/>
                  </a:cubicBezTo>
                  <a:cubicBezTo>
                    <a:pt x="239476" y="273501"/>
                    <a:pt x="239532" y="273750"/>
                    <a:pt x="239394" y="273915"/>
                  </a:cubicBezTo>
                  <a:cubicBezTo>
                    <a:pt x="240994" y="272729"/>
                    <a:pt x="241960" y="270770"/>
                    <a:pt x="241739" y="268645"/>
                  </a:cubicBezTo>
                  <a:cubicBezTo>
                    <a:pt x="241546" y="265500"/>
                    <a:pt x="239697" y="264231"/>
                    <a:pt x="238538" y="263541"/>
                  </a:cubicBezTo>
                  <a:close/>
                  <a:moveTo>
                    <a:pt x="239063" y="274163"/>
                  </a:moveTo>
                  <a:cubicBezTo>
                    <a:pt x="239200" y="274081"/>
                    <a:pt x="239338" y="273998"/>
                    <a:pt x="239394" y="273915"/>
                  </a:cubicBezTo>
                  <a:lnTo>
                    <a:pt x="239200" y="274053"/>
                  </a:lnTo>
                  <a:lnTo>
                    <a:pt x="239063" y="274163"/>
                  </a:lnTo>
                  <a:close/>
                  <a:moveTo>
                    <a:pt x="281501" y="259513"/>
                  </a:moveTo>
                  <a:cubicBezTo>
                    <a:pt x="280922" y="260175"/>
                    <a:pt x="282550" y="260368"/>
                    <a:pt x="283847" y="260396"/>
                  </a:cubicBezTo>
                  <a:lnTo>
                    <a:pt x="283819" y="260368"/>
                  </a:lnTo>
                  <a:cubicBezTo>
                    <a:pt x="282991" y="260258"/>
                    <a:pt x="282191" y="259955"/>
                    <a:pt x="281501" y="259513"/>
                  </a:cubicBezTo>
                  <a:close/>
                  <a:moveTo>
                    <a:pt x="351920" y="447733"/>
                  </a:moveTo>
                  <a:cubicBezTo>
                    <a:pt x="347505" y="426543"/>
                    <a:pt x="343311" y="405354"/>
                    <a:pt x="338178" y="384358"/>
                  </a:cubicBezTo>
                  <a:cubicBezTo>
                    <a:pt x="333018" y="363279"/>
                    <a:pt x="326948" y="342449"/>
                    <a:pt x="320077" y="321729"/>
                  </a:cubicBezTo>
                  <a:cubicBezTo>
                    <a:pt x="316986" y="312707"/>
                    <a:pt x="313813" y="303713"/>
                    <a:pt x="310364" y="294801"/>
                  </a:cubicBezTo>
                  <a:cubicBezTo>
                    <a:pt x="306915" y="285834"/>
                    <a:pt x="303217" y="276978"/>
                    <a:pt x="299133" y="268287"/>
                  </a:cubicBezTo>
                  <a:cubicBezTo>
                    <a:pt x="298554" y="267045"/>
                    <a:pt x="293836" y="255347"/>
                    <a:pt x="290607" y="251733"/>
                  </a:cubicBezTo>
                  <a:cubicBezTo>
                    <a:pt x="288344" y="249167"/>
                    <a:pt x="285833" y="248532"/>
                    <a:pt x="284040" y="248753"/>
                  </a:cubicBezTo>
                  <a:cubicBezTo>
                    <a:pt x="280839" y="249057"/>
                    <a:pt x="278466" y="251898"/>
                    <a:pt x="278770" y="255099"/>
                  </a:cubicBezTo>
                  <a:cubicBezTo>
                    <a:pt x="278963" y="257003"/>
                    <a:pt x="280011" y="258603"/>
                    <a:pt x="281501" y="259513"/>
                  </a:cubicBezTo>
                  <a:cubicBezTo>
                    <a:pt x="281556" y="259486"/>
                    <a:pt x="281584" y="259430"/>
                    <a:pt x="281667" y="259375"/>
                  </a:cubicBezTo>
                  <a:cubicBezTo>
                    <a:pt x="282412" y="258741"/>
                    <a:pt x="283157" y="259237"/>
                    <a:pt x="283819" y="260368"/>
                  </a:cubicBezTo>
                  <a:cubicBezTo>
                    <a:pt x="284012" y="260396"/>
                    <a:pt x="284205" y="260396"/>
                    <a:pt x="284399" y="260396"/>
                  </a:cubicBezTo>
                  <a:lnTo>
                    <a:pt x="284040" y="260396"/>
                  </a:lnTo>
                  <a:lnTo>
                    <a:pt x="283847" y="260396"/>
                  </a:lnTo>
                  <a:cubicBezTo>
                    <a:pt x="285861" y="263762"/>
                    <a:pt x="287351" y="272591"/>
                    <a:pt x="287655" y="273363"/>
                  </a:cubicBezTo>
                  <a:cubicBezTo>
                    <a:pt x="291242" y="281944"/>
                    <a:pt x="294470" y="290690"/>
                    <a:pt x="297450" y="299491"/>
                  </a:cubicBezTo>
                  <a:cubicBezTo>
                    <a:pt x="300486" y="308348"/>
                    <a:pt x="303273" y="317287"/>
                    <a:pt x="305921" y="326226"/>
                  </a:cubicBezTo>
                  <a:cubicBezTo>
                    <a:pt x="310916" y="342642"/>
                    <a:pt x="315138" y="359168"/>
                    <a:pt x="319194" y="375722"/>
                  </a:cubicBezTo>
                  <a:cubicBezTo>
                    <a:pt x="322229" y="388221"/>
                    <a:pt x="325127" y="400747"/>
                    <a:pt x="328024" y="413273"/>
                  </a:cubicBezTo>
                  <a:cubicBezTo>
                    <a:pt x="330894" y="425854"/>
                    <a:pt x="333846" y="438407"/>
                    <a:pt x="336716" y="450988"/>
                  </a:cubicBezTo>
                  <a:cubicBezTo>
                    <a:pt x="340413" y="466715"/>
                    <a:pt x="345049" y="482524"/>
                    <a:pt x="348388" y="498471"/>
                  </a:cubicBezTo>
                  <a:cubicBezTo>
                    <a:pt x="350568" y="508845"/>
                    <a:pt x="352251" y="519246"/>
                    <a:pt x="352610" y="529730"/>
                  </a:cubicBezTo>
                  <a:cubicBezTo>
                    <a:pt x="352665" y="533096"/>
                    <a:pt x="355424" y="535800"/>
                    <a:pt x="358791" y="535773"/>
                  </a:cubicBezTo>
                  <a:cubicBezTo>
                    <a:pt x="362157" y="535717"/>
                    <a:pt x="364861" y="532958"/>
                    <a:pt x="364806" y="529592"/>
                  </a:cubicBezTo>
                  <a:cubicBezTo>
                    <a:pt x="364916" y="518336"/>
                    <a:pt x="363702" y="507106"/>
                    <a:pt x="361826" y="495933"/>
                  </a:cubicBezTo>
                  <a:cubicBezTo>
                    <a:pt x="359122" y="479737"/>
                    <a:pt x="355038" y="463680"/>
                    <a:pt x="351920" y="447733"/>
                  </a:cubicBezTo>
                  <a:close/>
                  <a:moveTo>
                    <a:pt x="567342" y="307382"/>
                  </a:moveTo>
                  <a:cubicBezTo>
                    <a:pt x="565135" y="306333"/>
                    <a:pt x="562568" y="306803"/>
                    <a:pt x="560885" y="308348"/>
                  </a:cubicBezTo>
                  <a:cubicBezTo>
                    <a:pt x="560913" y="308375"/>
                    <a:pt x="560968" y="308430"/>
                    <a:pt x="560996" y="308513"/>
                  </a:cubicBezTo>
                  <a:cubicBezTo>
                    <a:pt x="561133" y="308789"/>
                    <a:pt x="560858" y="308872"/>
                    <a:pt x="560388" y="308872"/>
                  </a:cubicBezTo>
                  <a:cubicBezTo>
                    <a:pt x="560057" y="309230"/>
                    <a:pt x="559781" y="309672"/>
                    <a:pt x="559561" y="310141"/>
                  </a:cubicBezTo>
                  <a:cubicBezTo>
                    <a:pt x="559699" y="309838"/>
                    <a:pt x="559975" y="309286"/>
                    <a:pt x="560223" y="308844"/>
                  </a:cubicBezTo>
                  <a:cubicBezTo>
                    <a:pt x="559533" y="308817"/>
                    <a:pt x="558567" y="308623"/>
                    <a:pt x="557877" y="308596"/>
                  </a:cubicBezTo>
                  <a:cubicBezTo>
                    <a:pt x="554456" y="308513"/>
                    <a:pt x="550758" y="307878"/>
                    <a:pt x="549461" y="307768"/>
                  </a:cubicBezTo>
                  <a:cubicBezTo>
                    <a:pt x="540714" y="306968"/>
                    <a:pt x="531995" y="305754"/>
                    <a:pt x="523330" y="304264"/>
                  </a:cubicBezTo>
                  <a:cubicBezTo>
                    <a:pt x="514611" y="302774"/>
                    <a:pt x="505974" y="300981"/>
                    <a:pt x="497393" y="298967"/>
                  </a:cubicBezTo>
                  <a:cubicBezTo>
                    <a:pt x="477967" y="294580"/>
                    <a:pt x="458817" y="289338"/>
                    <a:pt x="439722" y="283930"/>
                  </a:cubicBezTo>
                  <a:cubicBezTo>
                    <a:pt x="426946" y="280288"/>
                    <a:pt x="414253" y="276509"/>
                    <a:pt x="401560" y="272646"/>
                  </a:cubicBezTo>
                  <a:cubicBezTo>
                    <a:pt x="369690" y="262934"/>
                    <a:pt x="338123" y="252478"/>
                    <a:pt x="306970" y="241055"/>
                  </a:cubicBezTo>
                  <a:cubicBezTo>
                    <a:pt x="303852" y="239841"/>
                    <a:pt x="300292" y="241386"/>
                    <a:pt x="299078" y="244532"/>
                  </a:cubicBezTo>
                  <a:cubicBezTo>
                    <a:pt x="297864" y="247677"/>
                    <a:pt x="299409" y="251209"/>
                    <a:pt x="302555" y="252423"/>
                  </a:cubicBezTo>
                  <a:cubicBezTo>
                    <a:pt x="333515" y="265197"/>
                    <a:pt x="364751" y="277529"/>
                    <a:pt x="396676" y="288069"/>
                  </a:cubicBezTo>
                  <a:cubicBezTo>
                    <a:pt x="409425" y="292290"/>
                    <a:pt x="422311" y="296208"/>
                    <a:pt x="435307" y="299739"/>
                  </a:cubicBezTo>
                  <a:cubicBezTo>
                    <a:pt x="454761" y="305064"/>
                    <a:pt x="474462" y="309506"/>
                    <a:pt x="494330" y="313452"/>
                  </a:cubicBezTo>
                  <a:cubicBezTo>
                    <a:pt x="503242" y="315135"/>
                    <a:pt x="512238" y="316652"/>
                    <a:pt x="521316" y="317783"/>
                  </a:cubicBezTo>
                  <a:cubicBezTo>
                    <a:pt x="530367" y="318942"/>
                    <a:pt x="539473" y="319770"/>
                    <a:pt x="548606" y="320211"/>
                  </a:cubicBezTo>
                  <a:cubicBezTo>
                    <a:pt x="550814" y="320294"/>
                    <a:pt x="558816" y="321177"/>
                    <a:pt x="563369" y="320073"/>
                  </a:cubicBezTo>
                  <a:cubicBezTo>
                    <a:pt x="566845" y="319218"/>
                    <a:pt x="569136" y="317370"/>
                    <a:pt x="570101" y="315190"/>
                  </a:cubicBezTo>
                  <a:cubicBezTo>
                    <a:pt x="571481" y="312293"/>
                    <a:pt x="570267" y="308789"/>
                    <a:pt x="567342" y="307382"/>
                  </a:cubicBezTo>
                  <a:close/>
                  <a:moveTo>
                    <a:pt x="560554" y="308679"/>
                  </a:moveTo>
                  <a:cubicBezTo>
                    <a:pt x="560609" y="308623"/>
                    <a:pt x="560664" y="308541"/>
                    <a:pt x="560747" y="308486"/>
                  </a:cubicBezTo>
                  <a:lnTo>
                    <a:pt x="560885" y="308348"/>
                  </a:lnTo>
                  <a:cubicBezTo>
                    <a:pt x="560692" y="308237"/>
                    <a:pt x="560471" y="308486"/>
                    <a:pt x="560223" y="308844"/>
                  </a:cubicBezTo>
                  <a:lnTo>
                    <a:pt x="560388" y="308872"/>
                  </a:lnTo>
                  <a:lnTo>
                    <a:pt x="560554" y="308679"/>
                  </a:lnTo>
                  <a:close/>
                  <a:moveTo>
                    <a:pt x="499490" y="56230"/>
                  </a:moveTo>
                  <a:cubicBezTo>
                    <a:pt x="499931" y="56312"/>
                    <a:pt x="500317" y="56312"/>
                    <a:pt x="500262" y="56009"/>
                  </a:cubicBezTo>
                  <a:cubicBezTo>
                    <a:pt x="500152" y="56036"/>
                    <a:pt x="500014" y="56036"/>
                    <a:pt x="499904" y="56064"/>
                  </a:cubicBezTo>
                  <a:lnTo>
                    <a:pt x="499490" y="56230"/>
                  </a:lnTo>
                  <a:close/>
                  <a:moveTo>
                    <a:pt x="302031" y="195614"/>
                  </a:moveTo>
                  <a:cubicBezTo>
                    <a:pt x="319139" y="177902"/>
                    <a:pt x="337820" y="162506"/>
                    <a:pt x="357301" y="148077"/>
                  </a:cubicBezTo>
                  <a:cubicBezTo>
                    <a:pt x="369055" y="139386"/>
                    <a:pt x="381141" y="131136"/>
                    <a:pt x="393365" y="122915"/>
                  </a:cubicBezTo>
                  <a:cubicBezTo>
                    <a:pt x="411577" y="110692"/>
                    <a:pt x="430092" y="98580"/>
                    <a:pt x="449021" y="86661"/>
                  </a:cubicBezTo>
                  <a:cubicBezTo>
                    <a:pt x="457051" y="81474"/>
                    <a:pt x="465081" y="76287"/>
                    <a:pt x="473221" y="71238"/>
                  </a:cubicBezTo>
                  <a:cubicBezTo>
                    <a:pt x="478574" y="67928"/>
                    <a:pt x="483982" y="64672"/>
                    <a:pt x="489473" y="61582"/>
                  </a:cubicBezTo>
                  <a:cubicBezTo>
                    <a:pt x="489804" y="61389"/>
                    <a:pt x="496289" y="57664"/>
                    <a:pt x="499490" y="56230"/>
                  </a:cubicBezTo>
                  <a:cubicBezTo>
                    <a:pt x="499297" y="56202"/>
                    <a:pt x="499076" y="56147"/>
                    <a:pt x="498910" y="56091"/>
                  </a:cubicBezTo>
                  <a:cubicBezTo>
                    <a:pt x="499214" y="56119"/>
                    <a:pt x="499545" y="56091"/>
                    <a:pt x="499904" y="56064"/>
                  </a:cubicBezTo>
                  <a:lnTo>
                    <a:pt x="500014" y="56009"/>
                  </a:lnTo>
                  <a:cubicBezTo>
                    <a:pt x="500097" y="55981"/>
                    <a:pt x="500207" y="55843"/>
                    <a:pt x="500235" y="55898"/>
                  </a:cubicBezTo>
                  <a:lnTo>
                    <a:pt x="500262" y="56009"/>
                  </a:lnTo>
                  <a:cubicBezTo>
                    <a:pt x="500538" y="55954"/>
                    <a:pt x="500842" y="55871"/>
                    <a:pt x="501118" y="55788"/>
                  </a:cubicBezTo>
                  <a:cubicBezTo>
                    <a:pt x="504153" y="54740"/>
                    <a:pt x="505809" y="51429"/>
                    <a:pt x="504760" y="48366"/>
                  </a:cubicBezTo>
                  <a:cubicBezTo>
                    <a:pt x="504208" y="46518"/>
                    <a:pt x="502773" y="44752"/>
                    <a:pt x="499683" y="44366"/>
                  </a:cubicBezTo>
                  <a:cubicBezTo>
                    <a:pt x="499076" y="44283"/>
                    <a:pt x="497669" y="44366"/>
                    <a:pt x="495792" y="45028"/>
                  </a:cubicBezTo>
                  <a:cubicBezTo>
                    <a:pt x="492398" y="46214"/>
                    <a:pt x="484037" y="50408"/>
                    <a:pt x="483651" y="50601"/>
                  </a:cubicBezTo>
                  <a:cubicBezTo>
                    <a:pt x="477856" y="53498"/>
                    <a:pt x="472117" y="56561"/>
                    <a:pt x="466433" y="59706"/>
                  </a:cubicBezTo>
                  <a:cubicBezTo>
                    <a:pt x="457989" y="64369"/>
                    <a:pt x="449656" y="69252"/>
                    <a:pt x="441323" y="74108"/>
                  </a:cubicBezTo>
                  <a:cubicBezTo>
                    <a:pt x="425153" y="83654"/>
                    <a:pt x="409093" y="93035"/>
                    <a:pt x="393558" y="103022"/>
                  </a:cubicBezTo>
                  <a:cubicBezTo>
                    <a:pt x="383018" y="109837"/>
                    <a:pt x="372698" y="116845"/>
                    <a:pt x="362681" y="124239"/>
                  </a:cubicBezTo>
                  <a:cubicBezTo>
                    <a:pt x="337461" y="142862"/>
                    <a:pt x="314089" y="163527"/>
                    <a:pt x="293035" y="187338"/>
                  </a:cubicBezTo>
                  <a:cubicBezTo>
                    <a:pt x="290773" y="189821"/>
                    <a:pt x="290911" y="193683"/>
                    <a:pt x="293394" y="195946"/>
                  </a:cubicBezTo>
                  <a:cubicBezTo>
                    <a:pt x="295877" y="198236"/>
                    <a:pt x="299741" y="198098"/>
                    <a:pt x="302031" y="195614"/>
                  </a:cubicBezTo>
                  <a:close/>
                  <a:moveTo>
                    <a:pt x="242125" y="109975"/>
                  </a:moveTo>
                  <a:cubicBezTo>
                    <a:pt x="241436" y="103326"/>
                    <a:pt x="240691" y="96566"/>
                    <a:pt x="239918" y="89834"/>
                  </a:cubicBezTo>
                  <a:cubicBezTo>
                    <a:pt x="238759" y="79626"/>
                    <a:pt x="237517" y="69473"/>
                    <a:pt x="236441" y="59651"/>
                  </a:cubicBezTo>
                  <a:cubicBezTo>
                    <a:pt x="234178" y="39124"/>
                    <a:pt x="232275" y="20169"/>
                    <a:pt x="231640" y="5767"/>
                  </a:cubicBezTo>
                  <a:cubicBezTo>
                    <a:pt x="231612" y="2539"/>
                    <a:pt x="228963" y="-54"/>
                    <a:pt x="225735" y="1"/>
                  </a:cubicBezTo>
                  <a:cubicBezTo>
                    <a:pt x="222506" y="28"/>
                    <a:pt x="219913" y="2677"/>
                    <a:pt x="219968" y="5905"/>
                  </a:cubicBezTo>
                  <a:cubicBezTo>
                    <a:pt x="219692" y="18403"/>
                    <a:pt x="219940" y="34351"/>
                    <a:pt x="220823" y="51787"/>
                  </a:cubicBezTo>
                  <a:cubicBezTo>
                    <a:pt x="221568" y="66327"/>
                    <a:pt x="222589" y="81916"/>
                    <a:pt x="224162" y="97339"/>
                  </a:cubicBezTo>
                  <a:cubicBezTo>
                    <a:pt x="225431" y="109727"/>
                    <a:pt x="227087" y="122004"/>
                    <a:pt x="228853" y="133592"/>
                  </a:cubicBezTo>
                  <a:cubicBezTo>
                    <a:pt x="232109" y="155305"/>
                    <a:pt x="235917" y="174563"/>
                    <a:pt x="238980" y="187669"/>
                  </a:cubicBezTo>
                  <a:cubicBezTo>
                    <a:pt x="239642" y="190979"/>
                    <a:pt x="242870" y="193104"/>
                    <a:pt x="246182" y="192442"/>
                  </a:cubicBezTo>
                  <a:cubicBezTo>
                    <a:pt x="249465" y="191779"/>
                    <a:pt x="251618" y="188551"/>
                    <a:pt x="250955" y="185268"/>
                  </a:cubicBezTo>
                  <a:cubicBezTo>
                    <a:pt x="249051" y="173984"/>
                    <a:pt x="247230" y="158147"/>
                    <a:pt x="245299" y="140214"/>
                  </a:cubicBezTo>
                  <a:cubicBezTo>
                    <a:pt x="244278" y="130612"/>
                    <a:pt x="243229" y="120404"/>
                    <a:pt x="242125" y="109975"/>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6" name="Google Shape;136;p2"/>
            <p:cNvSpPr/>
            <p:nvPr/>
          </p:nvSpPr>
          <p:spPr>
            <a:xfrm>
              <a:off x="185048" y="4451217"/>
              <a:ext cx="355020" cy="339458"/>
            </a:xfrm>
            <a:custGeom>
              <a:avLst/>
              <a:gdLst/>
              <a:ahLst/>
              <a:cxnLst/>
              <a:rect l="l" t="t" r="r" b="b"/>
              <a:pathLst>
                <a:path w="710040" h="678916" extrusionOk="0">
                  <a:moveTo>
                    <a:pt x="361967" y="302185"/>
                  </a:moveTo>
                  <a:cubicBezTo>
                    <a:pt x="358600" y="302185"/>
                    <a:pt x="355869" y="299454"/>
                    <a:pt x="355869" y="296088"/>
                  </a:cubicBezTo>
                  <a:cubicBezTo>
                    <a:pt x="355813" y="293605"/>
                    <a:pt x="357938" y="286266"/>
                    <a:pt x="362188" y="275478"/>
                  </a:cubicBezTo>
                  <a:cubicBezTo>
                    <a:pt x="368617" y="259090"/>
                    <a:pt x="379737" y="233596"/>
                    <a:pt x="392982" y="204682"/>
                  </a:cubicBezTo>
                  <a:cubicBezTo>
                    <a:pt x="400129" y="189121"/>
                    <a:pt x="407855" y="172567"/>
                    <a:pt x="415857" y="155903"/>
                  </a:cubicBezTo>
                  <a:cubicBezTo>
                    <a:pt x="421044" y="145115"/>
                    <a:pt x="426398" y="134327"/>
                    <a:pt x="431695" y="123705"/>
                  </a:cubicBezTo>
                  <a:cubicBezTo>
                    <a:pt x="461303" y="64331"/>
                    <a:pt x="489173" y="10806"/>
                    <a:pt x="491270" y="4185"/>
                  </a:cubicBezTo>
                  <a:cubicBezTo>
                    <a:pt x="492180" y="1095"/>
                    <a:pt x="495436" y="-671"/>
                    <a:pt x="498527" y="239"/>
                  </a:cubicBezTo>
                  <a:cubicBezTo>
                    <a:pt x="501617" y="1150"/>
                    <a:pt x="503383" y="4406"/>
                    <a:pt x="502473" y="7523"/>
                  </a:cubicBezTo>
                  <a:cubicBezTo>
                    <a:pt x="501038" y="12627"/>
                    <a:pt x="486248" y="45432"/>
                    <a:pt x="466629" y="87259"/>
                  </a:cubicBezTo>
                  <a:cubicBezTo>
                    <a:pt x="455288" y="111455"/>
                    <a:pt x="442485" y="138769"/>
                    <a:pt x="429654" y="165421"/>
                  </a:cubicBezTo>
                  <a:cubicBezTo>
                    <a:pt x="422838" y="179575"/>
                    <a:pt x="415912" y="193536"/>
                    <a:pt x="409400" y="206806"/>
                  </a:cubicBezTo>
                  <a:cubicBezTo>
                    <a:pt x="397645" y="230810"/>
                    <a:pt x="386994" y="252523"/>
                    <a:pt x="379433" y="268912"/>
                  </a:cubicBezTo>
                  <a:cubicBezTo>
                    <a:pt x="374853" y="278844"/>
                    <a:pt x="371349" y="286735"/>
                    <a:pt x="369445" y="291922"/>
                  </a:cubicBezTo>
                  <a:cubicBezTo>
                    <a:pt x="368700" y="293964"/>
                    <a:pt x="368093" y="295343"/>
                    <a:pt x="368065" y="296088"/>
                  </a:cubicBezTo>
                  <a:cubicBezTo>
                    <a:pt x="368065" y="299454"/>
                    <a:pt x="365333" y="302185"/>
                    <a:pt x="361967" y="302185"/>
                  </a:cubicBezTo>
                  <a:close/>
                  <a:moveTo>
                    <a:pt x="105154" y="92197"/>
                  </a:moveTo>
                  <a:cubicBezTo>
                    <a:pt x="114481" y="102957"/>
                    <a:pt x="135093" y="124919"/>
                    <a:pt x="160203" y="150716"/>
                  </a:cubicBezTo>
                  <a:cubicBezTo>
                    <a:pt x="171213" y="162028"/>
                    <a:pt x="183051" y="174057"/>
                    <a:pt x="195247" y="186169"/>
                  </a:cubicBezTo>
                  <a:cubicBezTo>
                    <a:pt x="203084" y="193922"/>
                    <a:pt x="211058" y="201702"/>
                    <a:pt x="219033" y="209345"/>
                  </a:cubicBezTo>
                  <a:cubicBezTo>
                    <a:pt x="231422" y="221236"/>
                    <a:pt x="243784" y="232769"/>
                    <a:pt x="255401" y="243446"/>
                  </a:cubicBezTo>
                  <a:cubicBezTo>
                    <a:pt x="278745" y="264966"/>
                    <a:pt x="299219" y="282983"/>
                    <a:pt x="311636" y="293136"/>
                  </a:cubicBezTo>
                  <a:cubicBezTo>
                    <a:pt x="314175" y="295315"/>
                    <a:pt x="318038" y="295012"/>
                    <a:pt x="320218" y="292446"/>
                  </a:cubicBezTo>
                  <a:cubicBezTo>
                    <a:pt x="322425" y="289880"/>
                    <a:pt x="322122" y="286045"/>
                    <a:pt x="319556" y="283865"/>
                  </a:cubicBezTo>
                  <a:cubicBezTo>
                    <a:pt x="307028" y="272719"/>
                    <a:pt x="286140" y="252302"/>
                    <a:pt x="262106" y="228685"/>
                  </a:cubicBezTo>
                  <a:cubicBezTo>
                    <a:pt x="250020" y="216794"/>
                    <a:pt x="237162" y="204075"/>
                    <a:pt x="224137" y="191356"/>
                  </a:cubicBezTo>
                  <a:cubicBezTo>
                    <a:pt x="211279" y="178802"/>
                    <a:pt x="198255" y="166304"/>
                    <a:pt x="185838" y="154330"/>
                  </a:cubicBezTo>
                  <a:cubicBezTo>
                    <a:pt x="163321" y="132644"/>
                    <a:pt x="142764" y="112862"/>
                    <a:pt x="128526" y="98736"/>
                  </a:cubicBezTo>
                  <a:cubicBezTo>
                    <a:pt x="119586" y="89824"/>
                    <a:pt x="113129" y="83286"/>
                    <a:pt x="110314" y="79947"/>
                  </a:cubicBezTo>
                  <a:lnTo>
                    <a:pt x="110149" y="79782"/>
                  </a:lnTo>
                  <a:lnTo>
                    <a:pt x="110121" y="80306"/>
                  </a:lnTo>
                  <a:cubicBezTo>
                    <a:pt x="110121" y="80471"/>
                    <a:pt x="110094" y="80665"/>
                    <a:pt x="110066" y="80830"/>
                  </a:cubicBezTo>
                  <a:lnTo>
                    <a:pt x="110038" y="81244"/>
                  </a:lnTo>
                  <a:cubicBezTo>
                    <a:pt x="110038" y="80637"/>
                    <a:pt x="109928" y="80002"/>
                    <a:pt x="109735" y="79423"/>
                  </a:cubicBezTo>
                  <a:cubicBezTo>
                    <a:pt x="109459" y="79175"/>
                    <a:pt x="109238" y="78954"/>
                    <a:pt x="109404" y="78844"/>
                  </a:cubicBezTo>
                  <a:lnTo>
                    <a:pt x="109487" y="78788"/>
                  </a:lnTo>
                  <a:cubicBezTo>
                    <a:pt x="109266" y="78292"/>
                    <a:pt x="108962" y="77823"/>
                    <a:pt x="108604" y="77409"/>
                  </a:cubicBezTo>
                  <a:cubicBezTo>
                    <a:pt x="106479" y="74981"/>
                    <a:pt x="102781" y="74705"/>
                    <a:pt x="100353" y="76830"/>
                  </a:cubicBezTo>
                  <a:cubicBezTo>
                    <a:pt x="99415" y="77602"/>
                    <a:pt x="96794" y="80747"/>
                    <a:pt x="99553" y="85217"/>
                  </a:cubicBezTo>
                  <a:cubicBezTo>
                    <a:pt x="100326" y="86431"/>
                    <a:pt x="102202" y="88831"/>
                    <a:pt x="105154" y="92197"/>
                  </a:cubicBezTo>
                  <a:close/>
                  <a:moveTo>
                    <a:pt x="109652" y="79147"/>
                  </a:moveTo>
                  <a:lnTo>
                    <a:pt x="109956" y="79616"/>
                  </a:lnTo>
                  <a:cubicBezTo>
                    <a:pt x="110038" y="79671"/>
                    <a:pt x="110094" y="79726"/>
                    <a:pt x="110149" y="79782"/>
                  </a:cubicBezTo>
                  <a:cubicBezTo>
                    <a:pt x="110176" y="79064"/>
                    <a:pt x="110038" y="78485"/>
                    <a:pt x="109487" y="78788"/>
                  </a:cubicBezTo>
                  <a:lnTo>
                    <a:pt x="109542" y="78899"/>
                  </a:lnTo>
                  <a:cubicBezTo>
                    <a:pt x="109569" y="78982"/>
                    <a:pt x="109625" y="79064"/>
                    <a:pt x="109652" y="79147"/>
                  </a:cubicBezTo>
                  <a:close/>
                  <a:moveTo>
                    <a:pt x="339230" y="323402"/>
                  </a:moveTo>
                  <a:cubicBezTo>
                    <a:pt x="338292" y="320174"/>
                    <a:pt x="334898" y="318325"/>
                    <a:pt x="331669" y="319264"/>
                  </a:cubicBezTo>
                  <a:cubicBezTo>
                    <a:pt x="311498" y="324754"/>
                    <a:pt x="274661" y="334217"/>
                    <a:pt x="232774" y="345529"/>
                  </a:cubicBezTo>
                  <a:cubicBezTo>
                    <a:pt x="211638" y="351240"/>
                    <a:pt x="189204" y="357393"/>
                    <a:pt x="167019" y="363739"/>
                  </a:cubicBezTo>
                  <a:cubicBezTo>
                    <a:pt x="138349" y="371961"/>
                    <a:pt x="110094" y="380513"/>
                    <a:pt x="85232" y="388128"/>
                  </a:cubicBezTo>
                  <a:cubicBezTo>
                    <a:pt x="43621" y="400875"/>
                    <a:pt x="11640" y="411387"/>
                    <a:pt x="3528" y="415084"/>
                  </a:cubicBezTo>
                  <a:cubicBezTo>
                    <a:pt x="548" y="416353"/>
                    <a:pt x="-805" y="419802"/>
                    <a:pt x="492" y="422754"/>
                  </a:cubicBezTo>
                  <a:cubicBezTo>
                    <a:pt x="1762" y="425734"/>
                    <a:pt x="5211" y="427086"/>
                    <a:pt x="8163" y="425789"/>
                  </a:cubicBezTo>
                  <a:cubicBezTo>
                    <a:pt x="18511" y="421512"/>
                    <a:pt x="67655" y="408269"/>
                    <a:pt x="125491" y="392322"/>
                  </a:cubicBezTo>
                  <a:cubicBezTo>
                    <a:pt x="150960" y="385287"/>
                    <a:pt x="178056" y="377782"/>
                    <a:pt x="204325" y="370223"/>
                  </a:cubicBezTo>
                  <a:cubicBezTo>
                    <a:pt x="222454" y="365035"/>
                    <a:pt x="240169" y="359711"/>
                    <a:pt x="256670" y="354799"/>
                  </a:cubicBezTo>
                  <a:cubicBezTo>
                    <a:pt x="289948" y="344867"/>
                    <a:pt x="318286" y="336176"/>
                    <a:pt x="335063" y="330962"/>
                  </a:cubicBezTo>
                  <a:cubicBezTo>
                    <a:pt x="338292" y="330024"/>
                    <a:pt x="340168" y="326630"/>
                    <a:pt x="339230" y="323402"/>
                  </a:cubicBezTo>
                  <a:close/>
                  <a:moveTo>
                    <a:pt x="353413" y="344509"/>
                  </a:moveTo>
                  <a:cubicBezTo>
                    <a:pt x="350074" y="344067"/>
                    <a:pt x="347011" y="346440"/>
                    <a:pt x="346597" y="349778"/>
                  </a:cubicBezTo>
                  <a:cubicBezTo>
                    <a:pt x="343948" y="367601"/>
                    <a:pt x="339423" y="397123"/>
                    <a:pt x="334153" y="431445"/>
                  </a:cubicBezTo>
                  <a:cubicBezTo>
                    <a:pt x="331531" y="448661"/>
                    <a:pt x="328634" y="467064"/>
                    <a:pt x="325764" y="485797"/>
                  </a:cubicBezTo>
                  <a:cubicBezTo>
                    <a:pt x="323888" y="497827"/>
                    <a:pt x="322039" y="509966"/>
                    <a:pt x="320190" y="522051"/>
                  </a:cubicBezTo>
                  <a:cubicBezTo>
                    <a:pt x="317376" y="540646"/>
                    <a:pt x="314561" y="559021"/>
                    <a:pt x="311691" y="576320"/>
                  </a:cubicBezTo>
                  <a:cubicBezTo>
                    <a:pt x="304628" y="618975"/>
                    <a:pt x="297508" y="654897"/>
                    <a:pt x="290582" y="670623"/>
                  </a:cubicBezTo>
                  <a:cubicBezTo>
                    <a:pt x="289230" y="673548"/>
                    <a:pt x="290527" y="677024"/>
                    <a:pt x="293452" y="678376"/>
                  </a:cubicBezTo>
                  <a:cubicBezTo>
                    <a:pt x="296377" y="679728"/>
                    <a:pt x="299854" y="678459"/>
                    <a:pt x="301206" y="675534"/>
                  </a:cubicBezTo>
                  <a:cubicBezTo>
                    <a:pt x="310753" y="655725"/>
                    <a:pt x="322425" y="604159"/>
                    <a:pt x="332635" y="546661"/>
                  </a:cubicBezTo>
                  <a:cubicBezTo>
                    <a:pt x="334898" y="533887"/>
                    <a:pt x="337077" y="520809"/>
                    <a:pt x="339092" y="507731"/>
                  </a:cubicBezTo>
                  <a:cubicBezTo>
                    <a:pt x="341134" y="494626"/>
                    <a:pt x="343010" y="481521"/>
                    <a:pt x="344721" y="468719"/>
                  </a:cubicBezTo>
                  <a:cubicBezTo>
                    <a:pt x="351261" y="419774"/>
                    <a:pt x="356007" y="375161"/>
                    <a:pt x="358683" y="351351"/>
                  </a:cubicBezTo>
                  <a:cubicBezTo>
                    <a:pt x="359125" y="348012"/>
                    <a:pt x="356724" y="344950"/>
                    <a:pt x="353413" y="344509"/>
                  </a:cubicBezTo>
                  <a:close/>
                  <a:moveTo>
                    <a:pt x="571456" y="513553"/>
                  </a:moveTo>
                  <a:cubicBezTo>
                    <a:pt x="563813" y="505717"/>
                    <a:pt x="556666" y="498516"/>
                    <a:pt x="550982" y="492916"/>
                  </a:cubicBezTo>
                  <a:cubicBezTo>
                    <a:pt x="537130" y="479369"/>
                    <a:pt x="523361" y="465739"/>
                    <a:pt x="509481" y="452220"/>
                  </a:cubicBezTo>
                  <a:cubicBezTo>
                    <a:pt x="500210" y="443226"/>
                    <a:pt x="490939" y="434231"/>
                    <a:pt x="481584" y="425320"/>
                  </a:cubicBezTo>
                  <a:cubicBezTo>
                    <a:pt x="467539" y="411966"/>
                    <a:pt x="453412" y="398695"/>
                    <a:pt x="439256" y="385452"/>
                  </a:cubicBezTo>
                  <a:cubicBezTo>
                    <a:pt x="418009" y="365587"/>
                    <a:pt x="396624" y="345916"/>
                    <a:pt x="375267" y="326189"/>
                  </a:cubicBezTo>
                  <a:cubicBezTo>
                    <a:pt x="372811" y="323844"/>
                    <a:pt x="368948" y="323926"/>
                    <a:pt x="366630" y="326382"/>
                  </a:cubicBezTo>
                  <a:cubicBezTo>
                    <a:pt x="364312" y="328810"/>
                    <a:pt x="364395" y="332672"/>
                    <a:pt x="366823" y="334990"/>
                  </a:cubicBezTo>
                  <a:cubicBezTo>
                    <a:pt x="387463" y="355462"/>
                    <a:pt x="407993" y="376044"/>
                    <a:pt x="428660" y="396461"/>
                  </a:cubicBezTo>
                  <a:cubicBezTo>
                    <a:pt x="442457" y="410090"/>
                    <a:pt x="456254" y="423692"/>
                    <a:pt x="470161" y="437183"/>
                  </a:cubicBezTo>
                  <a:cubicBezTo>
                    <a:pt x="479432" y="446178"/>
                    <a:pt x="488786" y="455117"/>
                    <a:pt x="498168" y="464001"/>
                  </a:cubicBezTo>
                  <a:cubicBezTo>
                    <a:pt x="512213" y="477355"/>
                    <a:pt x="526424" y="490543"/>
                    <a:pt x="540579" y="503786"/>
                  </a:cubicBezTo>
                  <a:lnTo>
                    <a:pt x="610253" y="570361"/>
                  </a:lnTo>
                  <a:cubicBezTo>
                    <a:pt x="612543" y="572623"/>
                    <a:pt x="616268" y="572596"/>
                    <a:pt x="618531" y="570306"/>
                  </a:cubicBezTo>
                  <a:cubicBezTo>
                    <a:pt x="620794" y="568016"/>
                    <a:pt x="620766" y="564319"/>
                    <a:pt x="618476" y="562029"/>
                  </a:cubicBezTo>
                  <a:cubicBezTo>
                    <a:pt x="606555" y="549834"/>
                    <a:pt x="587847" y="530300"/>
                    <a:pt x="571456" y="513553"/>
                  </a:cubicBezTo>
                  <a:close/>
                  <a:moveTo>
                    <a:pt x="702884" y="274981"/>
                  </a:moveTo>
                  <a:cubicBezTo>
                    <a:pt x="699242" y="275754"/>
                    <a:pt x="695572" y="276389"/>
                    <a:pt x="691902" y="276995"/>
                  </a:cubicBezTo>
                  <a:cubicBezTo>
                    <a:pt x="686328" y="277906"/>
                    <a:pt x="680699" y="278651"/>
                    <a:pt x="675097" y="279424"/>
                  </a:cubicBezTo>
                  <a:cubicBezTo>
                    <a:pt x="663287" y="281106"/>
                    <a:pt x="651477" y="282652"/>
                    <a:pt x="639640" y="284114"/>
                  </a:cubicBezTo>
                  <a:cubicBezTo>
                    <a:pt x="627830" y="285576"/>
                    <a:pt x="615992" y="286956"/>
                    <a:pt x="604155" y="288197"/>
                  </a:cubicBezTo>
                  <a:cubicBezTo>
                    <a:pt x="583128" y="290487"/>
                    <a:pt x="562047" y="292308"/>
                    <a:pt x="540993" y="294405"/>
                  </a:cubicBezTo>
                  <a:cubicBezTo>
                    <a:pt x="519912" y="296474"/>
                    <a:pt x="498858" y="298681"/>
                    <a:pt x="477777" y="300916"/>
                  </a:cubicBezTo>
                  <a:cubicBezTo>
                    <a:pt x="449631" y="303896"/>
                    <a:pt x="421513" y="307152"/>
                    <a:pt x="393423" y="310573"/>
                  </a:cubicBezTo>
                  <a:cubicBezTo>
                    <a:pt x="390057" y="310904"/>
                    <a:pt x="387629" y="313911"/>
                    <a:pt x="387960" y="317249"/>
                  </a:cubicBezTo>
                  <a:cubicBezTo>
                    <a:pt x="388319" y="320615"/>
                    <a:pt x="391326" y="323044"/>
                    <a:pt x="394665" y="322712"/>
                  </a:cubicBezTo>
                  <a:cubicBezTo>
                    <a:pt x="419996" y="320615"/>
                    <a:pt x="445354" y="318850"/>
                    <a:pt x="470740" y="316919"/>
                  </a:cubicBezTo>
                  <a:cubicBezTo>
                    <a:pt x="487655" y="315649"/>
                    <a:pt x="504570" y="314353"/>
                    <a:pt x="521485" y="312835"/>
                  </a:cubicBezTo>
                  <a:cubicBezTo>
                    <a:pt x="535585" y="311566"/>
                    <a:pt x="549685" y="310159"/>
                    <a:pt x="563758" y="308614"/>
                  </a:cubicBezTo>
                  <a:cubicBezTo>
                    <a:pt x="577858" y="307069"/>
                    <a:pt x="591903" y="305275"/>
                    <a:pt x="605976" y="303427"/>
                  </a:cubicBezTo>
                  <a:cubicBezTo>
                    <a:pt x="617869" y="301827"/>
                    <a:pt x="629761" y="300089"/>
                    <a:pt x="641627" y="298185"/>
                  </a:cubicBezTo>
                  <a:cubicBezTo>
                    <a:pt x="653492" y="296309"/>
                    <a:pt x="665302" y="294267"/>
                    <a:pt x="677112" y="292143"/>
                  </a:cubicBezTo>
                  <a:cubicBezTo>
                    <a:pt x="682796" y="291122"/>
                    <a:pt x="688453" y="290101"/>
                    <a:pt x="694109" y="288970"/>
                  </a:cubicBezTo>
                  <a:cubicBezTo>
                    <a:pt x="697917" y="288170"/>
                    <a:pt x="701725" y="287342"/>
                    <a:pt x="705505" y="286376"/>
                  </a:cubicBezTo>
                  <a:cubicBezTo>
                    <a:pt x="708651" y="285659"/>
                    <a:pt x="710610" y="282514"/>
                    <a:pt x="709893" y="279368"/>
                  </a:cubicBezTo>
                  <a:cubicBezTo>
                    <a:pt x="709148" y="276223"/>
                    <a:pt x="706030" y="274264"/>
                    <a:pt x="702884" y="274981"/>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7" name="Google Shape;137;p2"/>
            <p:cNvSpPr/>
            <p:nvPr/>
          </p:nvSpPr>
          <p:spPr>
            <a:xfrm>
              <a:off x="334865" y="4587687"/>
              <a:ext cx="47874" cy="44557"/>
            </a:xfrm>
            <a:custGeom>
              <a:avLst/>
              <a:gdLst/>
              <a:ahLst/>
              <a:cxnLst/>
              <a:rect l="l" t="t" r="r" b="b"/>
              <a:pathLst>
                <a:path w="95749" h="89115" extrusionOk="0">
                  <a:moveTo>
                    <a:pt x="47875" y="0"/>
                  </a:moveTo>
                  <a:cubicBezTo>
                    <a:pt x="74309" y="0"/>
                    <a:pt x="95749" y="19975"/>
                    <a:pt x="95749" y="44558"/>
                  </a:cubicBezTo>
                  <a:cubicBezTo>
                    <a:pt x="95749" y="69141"/>
                    <a:pt x="74309" y="89116"/>
                    <a:pt x="47875" y="89116"/>
                  </a:cubicBezTo>
                  <a:cubicBezTo>
                    <a:pt x="21440" y="89116"/>
                    <a:pt x="0" y="69141"/>
                    <a:pt x="0" y="44558"/>
                  </a:cubicBezTo>
                  <a:cubicBezTo>
                    <a:pt x="0" y="19975"/>
                    <a:pt x="21440" y="0"/>
                    <a:pt x="47875" y="0"/>
                  </a:cubicBezTo>
                  <a:lnTo>
                    <a:pt x="47875" y="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8" name="Google Shape;138;p2"/>
            <p:cNvSpPr/>
            <p:nvPr/>
          </p:nvSpPr>
          <p:spPr>
            <a:xfrm>
              <a:off x="260737" y="4384185"/>
              <a:ext cx="367990" cy="364016"/>
            </a:xfrm>
            <a:custGeom>
              <a:avLst/>
              <a:gdLst/>
              <a:ahLst/>
              <a:cxnLst/>
              <a:rect l="l" t="t" r="r" b="b"/>
              <a:pathLst>
                <a:path w="735980" h="728032" extrusionOk="0">
                  <a:moveTo>
                    <a:pt x="129934" y="46705"/>
                  </a:moveTo>
                  <a:cubicBezTo>
                    <a:pt x="129962" y="46540"/>
                    <a:pt x="129990" y="46402"/>
                    <a:pt x="130017" y="46264"/>
                  </a:cubicBezTo>
                  <a:cubicBezTo>
                    <a:pt x="130321" y="46319"/>
                    <a:pt x="130210" y="46678"/>
                    <a:pt x="129962" y="47064"/>
                  </a:cubicBezTo>
                  <a:lnTo>
                    <a:pt x="129934" y="46733"/>
                  </a:lnTo>
                  <a:lnTo>
                    <a:pt x="129934" y="46705"/>
                  </a:lnTo>
                  <a:close/>
                  <a:moveTo>
                    <a:pt x="147622" y="125530"/>
                  </a:moveTo>
                  <a:cubicBezTo>
                    <a:pt x="145359" y="115156"/>
                    <a:pt x="142710" y="104921"/>
                    <a:pt x="140337" y="94685"/>
                  </a:cubicBezTo>
                  <a:lnTo>
                    <a:pt x="132142" y="60997"/>
                  </a:lnTo>
                  <a:cubicBezTo>
                    <a:pt x="132004" y="60335"/>
                    <a:pt x="130321" y="51065"/>
                    <a:pt x="129962" y="47064"/>
                  </a:cubicBezTo>
                  <a:lnTo>
                    <a:pt x="129824" y="47285"/>
                  </a:lnTo>
                  <a:lnTo>
                    <a:pt x="129686" y="47478"/>
                  </a:lnTo>
                  <a:cubicBezTo>
                    <a:pt x="129797" y="47230"/>
                    <a:pt x="129879" y="46954"/>
                    <a:pt x="129934" y="46705"/>
                  </a:cubicBezTo>
                  <a:cubicBezTo>
                    <a:pt x="129907" y="46512"/>
                    <a:pt x="129769" y="46237"/>
                    <a:pt x="129907" y="46237"/>
                  </a:cubicBezTo>
                  <a:lnTo>
                    <a:pt x="130017" y="46264"/>
                  </a:lnTo>
                  <a:cubicBezTo>
                    <a:pt x="130348" y="44250"/>
                    <a:pt x="129576" y="42126"/>
                    <a:pt x="127893" y="40774"/>
                  </a:cubicBezTo>
                  <a:cubicBezTo>
                    <a:pt x="126430" y="39532"/>
                    <a:pt x="124885" y="39449"/>
                    <a:pt x="123616" y="39504"/>
                  </a:cubicBezTo>
                  <a:cubicBezTo>
                    <a:pt x="121988" y="39615"/>
                    <a:pt x="120166" y="40415"/>
                    <a:pt x="118842" y="42843"/>
                  </a:cubicBezTo>
                  <a:cubicBezTo>
                    <a:pt x="118566" y="43367"/>
                    <a:pt x="118124" y="44885"/>
                    <a:pt x="118124" y="47147"/>
                  </a:cubicBezTo>
                  <a:cubicBezTo>
                    <a:pt x="118097" y="51479"/>
                    <a:pt x="119173" y="62708"/>
                    <a:pt x="119311" y="63480"/>
                  </a:cubicBezTo>
                  <a:lnTo>
                    <a:pt x="125244" y="97885"/>
                  </a:lnTo>
                  <a:cubicBezTo>
                    <a:pt x="126568" y="104810"/>
                    <a:pt x="127837" y="111763"/>
                    <a:pt x="129272" y="118716"/>
                  </a:cubicBezTo>
                  <a:cubicBezTo>
                    <a:pt x="130128" y="122799"/>
                    <a:pt x="131038" y="126882"/>
                    <a:pt x="131949" y="130966"/>
                  </a:cubicBezTo>
                  <a:cubicBezTo>
                    <a:pt x="127037" y="126993"/>
                    <a:pt x="122677" y="122495"/>
                    <a:pt x="118124" y="118053"/>
                  </a:cubicBezTo>
                  <a:cubicBezTo>
                    <a:pt x="116441" y="116426"/>
                    <a:pt x="114730" y="114825"/>
                    <a:pt x="112937" y="113280"/>
                  </a:cubicBezTo>
                  <a:cubicBezTo>
                    <a:pt x="111143" y="111680"/>
                    <a:pt x="109267" y="110163"/>
                    <a:pt x="107363" y="108728"/>
                  </a:cubicBezTo>
                  <a:cubicBezTo>
                    <a:pt x="100685" y="103707"/>
                    <a:pt x="93732" y="99265"/>
                    <a:pt x="86088" y="95623"/>
                  </a:cubicBezTo>
                  <a:cubicBezTo>
                    <a:pt x="83302" y="93995"/>
                    <a:pt x="79714" y="94905"/>
                    <a:pt x="78086" y="97692"/>
                  </a:cubicBezTo>
                  <a:cubicBezTo>
                    <a:pt x="76431" y="100479"/>
                    <a:pt x="77369" y="104065"/>
                    <a:pt x="80128" y="105693"/>
                  </a:cubicBezTo>
                  <a:cubicBezTo>
                    <a:pt x="85702" y="109721"/>
                    <a:pt x="90338" y="114577"/>
                    <a:pt x="95249" y="119240"/>
                  </a:cubicBezTo>
                  <a:cubicBezTo>
                    <a:pt x="98671" y="122495"/>
                    <a:pt x="102037" y="125806"/>
                    <a:pt x="105680" y="128758"/>
                  </a:cubicBezTo>
                  <a:cubicBezTo>
                    <a:pt x="112137" y="134056"/>
                    <a:pt x="119090" y="138470"/>
                    <a:pt x="126485" y="142305"/>
                  </a:cubicBezTo>
                  <a:cubicBezTo>
                    <a:pt x="129051" y="143933"/>
                    <a:pt x="132197" y="143188"/>
                    <a:pt x="134129" y="140981"/>
                  </a:cubicBezTo>
                  <a:cubicBezTo>
                    <a:pt x="137136" y="154086"/>
                    <a:pt x="140310" y="167164"/>
                    <a:pt x="142959" y="180324"/>
                  </a:cubicBezTo>
                  <a:cubicBezTo>
                    <a:pt x="144338" y="187194"/>
                    <a:pt x="145690" y="194009"/>
                    <a:pt x="146822" y="200879"/>
                  </a:cubicBezTo>
                  <a:cubicBezTo>
                    <a:pt x="147236" y="204217"/>
                    <a:pt x="150271" y="206590"/>
                    <a:pt x="153637" y="206176"/>
                  </a:cubicBezTo>
                  <a:cubicBezTo>
                    <a:pt x="156976" y="205762"/>
                    <a:pt x="159349" y="202727"/>
                    <a:pt x="158935" y="199389"/>
                  </a:cubicBezTo>
                  <a:cubicBezTo>
                    <a:pt x="157390" y="181731"/>
                    <a:pt x="154962" y="164018"/>
                    <a:pt x="151789" y="146388"/>
                  </a:cubicBezTo>
                  <a:cubicBezTo>
                    <a:pt x="150519" y="139408"/>
                    <a:pt x="149140" y="132456"/>
                    <a:pt x="147622" y="125530"/>
                  </a:cubicBezTo>
                  <a:close/>
                  <a:moveTo>
                    <a:pt x="47540" y="66515"/>
                  </a:moveTo>
                  <a:cubicBezTo>
                    <a:pt x="45498" y="64777"/>
                    <a:pt x="43457" y="63039"/>
                    <a:pt x="41221" y="61549"/>
                  </a:cubicBezTo>
                  <a:cubicBezTo>
                    <a:pt x="37496" y="59011"/>
                    <a:pt x="33468" y="57079"/>
                    <a:pt x="29577" y="54845"/>
                  </a:cubicBezTo>
                  <a:cubicBezTo>
                    <a:pt x="29108" y="54596"/>
                    <a:pt x="23727" y="51341"/>
                    <a:pt x="21409" y="50623"/>
                  </a:cubicBezTo>
                  <a:cubicBezTo>
                    <a:pt x="17188" y="49271"/>
                    <a:pt x="14456" y="50651"/>
                    <a:pt x="13628" y="51837"/>
                  </a:cubicBezTo>
                  <a:cubicBezTo>
                    <a:pt x="11448" y="54210"/>
                    <a:pt x="11586" y="57907"/>
                    <a:pt x="13959" y="60114"/>
                  </a:cubicBezTo>
                  <a:cubicBezTo>
                    <a:pt x="14594" y="60721"/>
                    <a:pt x="15366" y="61135"/>
                    <a:pt x="16167" y="61383"/>
                  </a:cubicBezTo>
                  <a:cubicBezTo>
                    <a:pt x="16470" y="60914"/>
                    <a:pt x="17022" y="61107"/>
                    <a:pt x="17629" y="61659"/>
                  </a:cubicBezTo>
                  <a:cubicBezTo>
                    <a:pt x="19147" y="62984"/>
                    <a:pt x="21161" y="66350"/>
                    <a:pt x="21382" y="66570"/>
                  </a:cubicBezTo>
                  <a:cubicBezTo>
                    <a:pt x="24886" y="69440"/>
                    <a:pt x="28115" y="72557"/>
                    <a:pt x="31812" y="75151"/>
                  </a:cubicBezTo>
                  <a:cubicBezTo>
                    <a:pt x="34020" y="76724"/>
                    <a:pt x="36393" y="78020"/>
                    <a:pt x="38766" y="79317"/>
                  </a:cubicBezTo>
                  <a:cubicBezTo>
                    <a:pt x="42380" y="81276"/>
                    <a:pt x="46023" y="82931"/>
                    <a:pt x="49720" y="84752"/>
                  </a:cubicBezTo>
                  <a:cubicBezTo>
                    <a:pt x="52507" y="86656"/>
                    <a:pt x="56315" y="85911"/>
                    <a:pt x="58191" y="83124"/>
                  </a:cubicBezTo>
                  <a:cubicBezTo>
                    <a:pt x="60095" y="80338"/>
                    <a:pt x="59350" y="76558"/>
                    <a:pt x="56563" y="74654"/>
                  </a:cubicBezTo>
                  <a:cubicBezTo>
                    <a:pt x="53528" y="71923"/>
                    <a:pt x="50658" y="69136"/>
                    <a:pt x="47540" y="66515"/>
                  </a:cubicBezTo>
                  <a:close/>
                  <a:moveTo>
                    <a:pt x="17574" y="61659"/>
                  </a:moveTo>
                  <a:cubicBezTo>
                    <a:pt x="17077" y="61632"/>
                    <a:pt x="16608" y="61521"/>
                    <a:pt x="16167" y="61383"/>
                  </a:cubicBezTo>
                  <a:cubicBezTo>
                    <a:pt x="15808" y="61908"/>
                    <a:pt x="16912" y="61714"/>
                    <a:pt x="17574" y="61659"/>
                  </a:cubicBezTo>
                  <a:close/>
                  <a:moveTo>
                    <a:pt x="223062" y="271"/>
                  </a:moveTo>
                  <a:cubicBezTo>
                    <a:pt x="219834" y="-722"/>
                    <a:pt x="216412" y="1099"/>
                    <a:pt x="215419" y="4300"/>
                  </a:cubicBezTo>
                  <a:cubicBezTo>
                    <a:pt x="212439" y="12659"/>
                    <a:pt x="208272" y="20798"/>
                    <a:pt x="203719" y="28965"/>
                  </a:cubicBezTo>
                  <a:cubicBezTo>
                    <a:pt x="198504" y="38346"/>
                    <a:pt x="192516" y="47533"/>
                    <a:pt x="186777" y="56776"/>
                  </a:cubicBezTo>
                  <a:cubicBezTo>
                    <a:pt x="180789" y="66488"/>
                    <a:pt x="175160" y="76254"/>
                    <a:pt x="169973" y="85607"/>
                  </a:cubicBezTo>
                  <a:cubicBezTo>
                    <a:pt x="166993" y="91208"/>
                    <a:pt x="160370" y="99816"/>
                    <a:pt x="156369" y="107818"/>
                  </a:cubicBezTo>
                  <a:cubicBezTo>
                    <a:pt x="153996" y="112508"/>
                    <a:pt x="152396" y="117033"/>
                    <a:pt x="152285" y="120868"/>
                  </a:cubicBezTo>
                  <a:cubicBezTo>
                    <a:pt x="152037" y="124096"/>
                    <a:pt x="154465" y="126910"/>
                    <a:pt x="157666" y="127158"/>
                  </a:cubicBezTo>
                  <a:cubicBezTo>
                    <a:pt x="160894" y="127406"/>
                    <a:pt x="163709" y="124979"/>
                    <a:pt x="163957" y="121778"/>
                  </a:cubicBezTo>
                  <a:cubicBezTo>
                    <a:pt x="164233" y="119405"/>
                    <a:pt x="165778" y="116839"/>
                    <a:pt x="167489" y="114081"/>
                  </a:cubicBezTo>
                  <a:cubicBezTo>
                    <a:pt x="172235" y="106493"/>
                    <a:pt x="179492" y="98492"/>
                    <a:pt x="182914" y="93195"/>
                  </a:cubicBezTo>
                  <a:cubicBezTo>
                    <a:pt x="187715" y="85470"/>
                    <a:pt x="193179" y="77689"/>
                    <a:pt x="198311" y="69495"/>
                  </a:cubicBezTo>
                  <a:cubicBezTo>
                    <a:pt x="203416" y="61411"/>
                    <a:pt x="208300" y="52996"/>
                    <a:pt x="212687" y="44471"/>
                  </a:cubicBezTo>
                  <a:cubicBezTo>
                    <a:pt x="218868" y="32469"/>
                    <a:pt x="223918" y="20191"/>
                    <a:pt x="227091" y="7886"/>
                  </a:cubicBezTo>
                  <a:cubicBezTo>
                    <a:pt x="228084" y="4658"/>
                    <a:pt x="226263" y="1265"/>
                    <a:pt x="223062" y="271"/>
                  </a:cubicBezTo>
                  <a:close/>
                  <a:moveTo>
                    <a:pt x="5433" y="129255"/>
                  </a:moveTo>
                  <a:cubicBezTo>
                    <a:pt x="4826" y="128814"/>
                    <a:pt x="4301" y="128400"/>
                    <a:pt x="3888" y="128069"/>
                  </a:cubicBezTo>
                  <a:cubicBezTo>
                    <a:pt x="3446" y="130745"/>
                    <a:pt x="4219" y="130635"/>
                    <a:pt x="5433" y="129255"/>
                  </a:cubicBezTo>
                  <a:close/>
                  <a:moveTo>
                    <a:pt x="9296" y="117060"/>
                  </a:moveTo>
                  <a:cubicBezTo>
                    <a:pt x="9296" y="117088"/>
                    <a:pt x="9296" y="117143"/>
                    <a:pt x="9296" y="117171"/>
                  </a:cubicBezTo>
                  <a:cubicBezTo>
                    <a:pt x="9820" y="117446"/>
                    <a:pt x="10289" y="117805"/>
                    <a:pt x="10676" y="118191"/>
                  </a:cubicBezTo>
                  <a:cubicBezTo>
                    <a:pt x="10289" y="117281"/>
                    <a:pt x="9655" y="116039"/>
                    <a:pt x="9296" y="117060"/>
                  </a:cubicBezTo>
                  <a:close/>
                  <a:moveTo>
                    <a:pt x="27397" y="124868"/>
                  </a:moveTo>
                  <a:cubicBezTo>
                    <a:pt x="26514" y="124178"/>
                    <a:pt x="25576" y="123516"/>
                    <a:pt x="24610" y="122937"/>
                  </a:cubicBezTo>
                  <a:cubicBezTo>
                    <a:pt x="23093" y="122054"/>
                    <a:pt x="21520" y="121364"/>
                    <a:pt x="19947" y="120619"/>
                  </a:cubicBezTo>
                  <a:cubicBezTo>
                    <a:pt x="18181" y="119985"/>
                    <a:pt x="13490" y="119378"/>
                    <a:pt x="10979" y="118495"/>
                  </a:cubicBezTo>
                  <a:lnTo>
                    <a:pt x="10869" y="118357"/>
                  </a:lnTo>
                  <a:lnTo>
                    <a:pt x="10676" y="118191"/>
                  </a:lnTo>
                  <a:lnTo>
                    <a:pt x="10786" y="118412"/>
                  </a:lnTo>
                  <a:cubicBezTo>
                    <a:pt x="9848" y="118053"/>
                    <a:pt x="9241" y="117667"/>
                    <a:pt x="9296" y="117171"/>
                  </a:cubicBezTo>
                  <a:cubicBezTo>
                    <a:pt x="9185" y="117143"/>
                    <a:pt x="9075" y="117088"/>
                    <a:pt x="8965" y="117033"/>
                  </a:cubicBezTo>
                  <a:cubicBezTo>
                    <a:pt x="8413" y="116646"/>
                    <a:pt x="8054" y="116564"/>
                    <a:pt x="7889" y="116453"/>
                  </a:cubicBezTo>
                  <a:cubicBezTo>
                    <a:pt x="7144" y="116039"/>
                    <a:pt x="6509" y="116205"/>
                    <a:pt x="6233" y="116150"/>
                  </a:cubicBezTo>
                  <a:cubicBezTo>
                    <a:pt x="4991" y="115819"/>
                    <a:pt x="4136" y="116508"/>
                    <a:pt x="3501" y="116646"/>
                  </a:cubicBezTo>
                  <a:cubicBezTo>
                    <a:pt x="2591" y="116867"/>
                    <a:pt x="2122" y="117640"/>
                    <a:pt x="1514" y="118081"/>
                  </a:cubicBezTo>
                  <a:cubicBezTo>
                    <a:pt x="-196" y="119350"/>
                    <a:pt x="-527" y="121668"/>
                    <a:pt x="880" y="125310"/>
                  </a:cubicBezTo>
                  <a:cubicBezTo>
                    <a:pt x="963" y="125530"/>
                    <a:pt x="1790" y="126386"/>
                    <a:pt x="3391" y="127710"/>
                  </a:cubicBezTo>
                  <a:lnTo>
                    <a:pt x="3888" y="128069"/>
                  </a:lnTo>
                  <a:lnTo>
                    <a:pt x="3943" y="127710"/>
                  </a:lnTo>
                  <a:cubicBezTo>
                    <a:pt x="3943" y="127627"/>
                    <a:pt x="4108" y="127710"/>
                    <a:pt x="4274" y="127738"/>
                  </a:cubicBezTo>
                  <a:cubicBezTo>
                    <a:pt x="4908" y="128013"/>
                    <a:pt x="5598" y="128179"/>
                    <a:pt x="6261" y="128207"/>
                  </a:cubicBezTo>
                  <a:lnTo>
                    <a:pt x="6040" y="128538"/>
                  </a:lnTo>
                  <a:cubicBezTo>
                    <a:pt x="5929" y="128676"/>
                    <a:pt x="5791" y="128841"/>
                    <a:pt x="5681" y="128979"/>
                  </a:cubicBezTo>
                  <a:lnTo>
                    <a:pt x="5433" y="129255"/>
                  </a:lnTo>
                  <a:cubicBezTo>
                    <a:pt x="7613" y="130910"/>
                    <a:pt x="10676" y="133173"/>
                    <a:pt x="12138" y="134359"/>
                  </a:cubicBezTo>
                  <a:cubicBezTo>
                    <a:pt x="13462" y="135242"/>
                    <a:pt x="14677" y="136235"/>
                    <a:pt x="16001" y="137063"/>
                  </a:cubicBezTo>
                  <a:cubicBezTo>
                    <a:pt x="16912" y="137642"/>
                    <a:pt x="17850" y="138139"/>
                    <a:pt x="18816" y="138608"/>
                  </a:cubicBezTo>
                  <a:cubicBezTo>
                    <a:pt x="22651" y="140512"/>
                    <a:pt x="26514" y="141946"/>
                    <a:pt x="30488" y="143519"/>
                  </a:cubicBezTo>
                  <a:cubicBezTo>
                    <a:pt x="33357" y="145257"/>
                    <a:pt x="37110" y="144292"/>
                    <a:pt x="38848" y="141422"/>
                  </a:cubicBezTo>
                  <a:cubicBezTo>
                    <a:pt x="40559" y="138525"/>
                    <a:pt x="39621" y="134773"/>
                    <a:pt x="36724" y="133035"/>
                  </a:cubicBezTo>
                  <a:cubicBezTo>
                    <a:pt x="33523" y="130359"/>
                    <a:pt x="30708" y="127434"/>
                    <a:pt x="27397" y="124868"/>
                  </a:cubicBezTo>
                  <a:close/>
                  <a:moveTo>
                    <a:pt x="252008" y="63342"/>
                  </a:moveTo>
                  <a:cubicBezTo>
                    <a:pt x="251373" y="64032"/>
                    <a:pt x="249055" y="66074"/>
                    <a:pt x="246296" y="69053"/>
                  </a:cubicBezTo>
                  <a:cubicBezTo>
                    <a:pt x="245137" y="70323"/>
                    <a:pt x="243896" y="71674"/>
                    <a:pt x="242792" y="73192"/>
                  </a:cubicBezTo>
                  <a:cubicBezTo>
                    <a:pt x="241743" y="74627"/>
                    <a:pt x="240860" y="76227"/>
                    <a:pt x="240005" y="77744"/>
                  </a:cubicBezTo>
                  <a:cubicBezTo>
                    <a:pt x="238515" y="80421"/>
                    <a:pt x="237466" y="82931"/>
                    <a:pt x="236473" y="84614"/>
                  </a:cubicBezTo>
                  <a:cubicBezTo>
                    <a:pt x="236225" y="85111"/>
                    <a:pt x="236004" y="85801"/>
                    <a:pt x="236004" y="85801"/>
                  </a:cubicBezTo>
                  <a:lnTo>
                    <a:pt x="236335" y="85690"/>
                  </a:lnTo>
                  <a:cubicBezTo>
                    <a:pt x="234983" y="86408"/>
                    <a:pt x="233934" y="87677"/>
                    <a:pt x="233493" y="89277"/>
                  </a:cubicBezTo>
                  <a:cubicBezTo>
                    <a:pt x="232637" y="92395"/>
                    <a:pt x="234486" y="95595"/>
                    <a:pt x="237604" y="96450"/>
                  </a:cubicBezTo>
                  <a:cubicBezTo>
                    <a:pt x="238653" y="97002"/>
                    <a:pt x="241026" y="96726"/>
                    <a:pt x="244309" y="94657"/>
                  </a:cubicBezTo>
                  <a:cubicBezTo>
                    <a:pt x="246241" y="93443"/>
                    <a:pt x="249773" y="90270"/>
                    <a:pt x="253443" y="86297"/>
                  </a:cubicBezTo>
                  <a:cubicBezTo>
                    <a:pt x="254298" y="85387"/>
                    <a:pt x="255098" y="84421"/>
                    <a:pt x="255816" y="83400"/>
                  </a:cubicBezTo>
                  <a:cubicBezTo>
                    <a:pt x="256561" y="82352"/>
                    <a:pt x="257196" y="81303"/>
                    <a:pt x="257775" y="80200"/>
                  </a:cubicBezTo>
                  <a:cubicBezTo>
                    <a:pt x="260369" y="75289"/>
                    <a:pt x="261969" y="70874"/>
                    <a:pt x="262411" y="69743"/>
                  </a:cubicBezTo>
                  <a:cubicBezTo>
                    <a:pt x="264177" y="66874"/>
                    <a:pt x="263294" y="63122"/>
                    <a:pt x="260424" y="61356"/>
                  </a:cubicBezTo>
                  <a:cubicBezTo>
                    <a:pt x="257554" y="59590"/>
                    <a:pt x="253802" y="60473"/>
                    <a:pt x="252008" y="63342"/>
                  </a:cubicBezTo>
                  <a:close/>
                  <a:moveTo>
                    <a:pt x="675733" y="606481"/>
                  </a:moveTo>
                  <a:cubicBezTo>
                    <a:pt x="665027" y="602508"/>
                    <a:pt x="654514" y="598231"/>
                    <a:pt x="643890" y="594120"/>
                  </a:cubicBezTo>
                  <a:cubicBezTo>
                    <a:pt x="636799" y="591389"/>
                    <a:pt x="629707" y="588657"/>
                    <a:pt x="622561" y="586064"/>
                  </a:cubicBezTo>
                  <a:cubicBezTo>
                    <a:pt x="617759" y="584353"/>
                    <a:pt x="612958" y="582725"/>
                    <a:pt x="608129" y="581125"/>
                  </a:cubicBezTo>
                  <a:cubicBezTo>
                    <a:pt x="600872" y="578753"/>
                    <a:pt x="593532" y="576573"/>
                    <a:pt x="586220" y="574338"/>
                  </a:cubicBezTo>
                  <a:cubicBezTo>
                    <a:pt x="582274" y="573207"/>
                    <a:pt x="569581" y="567413"/>
                    <a:pt x="561138" y="565316"/>
                  </a:cubicBezTo>
                  <a:cubicBezTo>
                    <a:pt x="556861" y="564268"/>
                    <a:pt x="553356" y="564047"/>
                    <a:pt x="551314" y="564737"/>
                  </a:cubicBezTo>
                  <a:cubicBezTo>
                    <a:pt x="548196" y="565592"/>
                    <a:pt x="546348" y="568793"/>
                    <a:pt x="547203" y="571910"/>
                  </a:cubicBezTo>
                  <a:cubicBezTo>
                    <a:pt x="548031" y="574918"/>
                    <a:pt x="551038" y="576739"/>
                    <a:pt x="554046" y="576076"/>
                  </a:cubicBezTo>
                  <a:lnTo>
                    <a:pt x="554046" y="576104"/>
                  </a:lnTo>
                  <a:cubicBezTo>
                    <a:pt x="554046" y="576242"/>
                    <a:pt x="554267" y="576049"/>
                    <a:pt x="554377" y="576021"/>
                  </a:cubicBezTo>
                  <a:cubicBezTo>
                    <a:pt x="554681" y="576104"/>
                    <a:pt x="555177" y="576380"/>
                    <a:pt x="555536" y="576463"/>
                  </a:cubicBezTo>
                  <a:cubicBezTo>
                    <a:pt x="557688" y="577042"/>
                    <a:pt x="560365" y="578228"/>
                    <a:pt x="563180" y="579498"/>
                  </a:cubicBezTo>
                  <a:cubicBezTo>
                    <a:pt x="570492" y="582836"/>
                    <a:pt x="578466" y="587195"/>
                    <a:pt x="581474" y="588354"/>
                  </a:cubicBezTo>
                  <a:cubicBezTo>
                    <a:pt x="590387" y="591665"/>
                    <a:pt x="599189" y="595196"/>
                    <a:pt x="608102" y="598452"/>
                  </a:cubicBezTo>
                  <a:cubicBezTo>
                    <a:pt x="614089" y="600604"/>
                    <a:pt x="620077" y="602673"/>
                    <a:pt x="626120" y="604632"/>
                  </a:cubicBezTo>
                  <a:cubicBezTo>
                    <a:pt x="641269" y="609543"/>
                    <a:pt x="656583" y="613847"/>
                    <a:pt x="671981" y="618096"/>
                  </a:cubicBezTo>
                  <a:cubicBezTo>
                    <a:pt x="675209" y="619144"/>
                    <a:pt x="678631" y="617379"/>
                    <a:pt x="679679" y="614151"/>
                  </a:cubicBezTo>
                  <a:cubicBezTo>
                    <a:pt x="680700" y="610950"/>
                    <a:pt x="678934" y="607529"/>
                    <a:pt x="675733" y="606481"/>
                  </a:cubicBezTo>
                  <a:close/>
                  <a:moveTo>
                    <a:pt x="674685" y="699735"/>
                  </a:moveTo>
                  <a:lnTo>
                    <a:pt x="674657" y="699735"/>
                  </a:lnTo>
                  <a:cubicBezTo>
                    <a:pt x="670684" y="696176"/>
                    <a:pt x="663068" y="684588"/>
                    <a:pt x="662240" y="683429"/>
                  </a:cubicBezTo>
                  <a:cubicBezTo>
                    <a:pt x="656915" y="676339"/>
                    <a:pt x="652279" y="668862"/>
                    <a:pt x="647284" y="661661"/>
                  </a:cubicBezTo>
                  <a:cubicBezTo>
                    <a:pt x="643863" y="656722"/>
                    <a:pt x="640248" y="651894"/>
                    <a:pt x="636578" y="647176"/>
                  </a:cubicBezTo>
                  <a:cubicBezTo>
                    <a:pt x="630287" y="639120"/>
                    <a:pt x="623609" y="631450"/>
                    <a:pt x="616214" y="624166"/>
                  </a:cubicBezTo>
                  <a:cubicBezTo>
                    <a:pt x="613979" y="621655"/>
                    <a:pt x="610116" y="621462"/>
                    <a:pt x="607605" y="623697"/>
                  </a:cubicBezTo>
                  <a:cubicBezTo>
                    <a:pt x="605094" y="625959"/>
                    <a:pt x="604901" y="629822"/>
                    <a:pt x="607136" y="632333"/>
                  </a:cubicBezTo>
                  <a:cubicBezTo>
                    <a:pt x="613620" y="640416"/>
                    <a:pt x="619001" y="649024"/>
                    <a:pt x="624603" y="657522"/>
                  </a:cubicBezTo>
                  <a:cubicBezTo>
                    <a:pt x="628466" y="663344"/>
                    <a:pt x="632301" y="669165"/>
                    <a:pt x="636413" y="674821"/>
                  </a:cubicBezTo>
                  <a:cubicBezTo>
                    <a:pt x="640883" y="680974"/>
                    <a:pt x="645767" y="686851"/>
                    <a:pt x="650844" y="692644"/>
                  </a:cubicBezTo>
                  <a:cubicBezTo>
                    <a:pt x="651920" y="693831"/>
                    <a:pt x="662268" y="705777"/>
                    <a:pt x="667290" y="709198"/>
                  </a:cubicBezTo>
                  <a:cubicBezTo>
                    <a:pt x="671070" y="711792"/>
                    <a:pt x="674354" y="711461"/>
                    <a:pt x="675844" y="710550"/>
                  </a:cubicBezTo>
                  <a:cubicBezTo>
                    <a:pt x="678713" y="709033"/>
                    <a:pt x="679817" y="705501"/>
                    <a:pt x="678299" y="702660"/>
                  </a:cubicBezTo>
                  <a:cubicBezTo>
                    <a:pt x="677527" y="701170"/>
                    <a:pt x="676175" y="700149"/>
                    <a:pt x="674685" y="699735"/>
                  </a:cubicBezTo>
                  <a:close/>
                  <a:moveTo>
                    <a:pt x="568947" y="707019"/>
                  </a:moveTo>
                  <a:lnTo>
                    <a:pt x="570023" y="717282"/>
                  </a:lnTo>
                  <a:cubicBezTo>
                    <a:pt x="570078" y="717945"/>
                    <a:pt x="569995" y="721559"/>
                    <a:pt x="569774" y="723049"/>
                  </a:cubicBezTo>
                  <a:cubicBezTo>
                    <a:pt x="568726" y="730802"/>
                    <a:pt x="559206" y="727436"/>
                    <a:pt x="558820" y="726498"/>
                  </a:cubicBezTo>
                  <a:cubicBezTo>
                    <a:pt x="558158" y="725422"/>
                    <a:pt x="557909" y="724180"/>
                    <a:pt x="558020" y="723021"/>
                  </a:cubicBezTo>
                  <a:cubicBezTo>
                    <a:pt x="558213" y="722938"/>
                    <a:pt x="558240" y="722580"/>
                    <a:pt x="558158" y="722138"/>
                  </a:cubicBezTo>
                  <a:cubicBezTo>
                    <a:pt x="558351" y="721311"/>
                    <a:pt x="558737" y="720538"/>
                    <a:pt x="559289" y="719848"/>
                  </a:cubicBezTo>
                  <a:cubicBezTo>
                    <a:pt x="558903" y="720262"/>
                    <a:pt x="558323" y="720897"/>
                    <a:pt x="558130" y="721973"/>
                  </a:cubicBezTo>
                  <a:cubicBezTo>
                    <a:pt x="557882" y="720952"/>
                    <a:pt x="557275" y="719600"/>
                    <a:pt x="557275" y="719600"/>
                  </a:cubicBezTo>
                  <a:cubicBezTo>
                    <a:pt x="557275" y="719600"/>
                    <a:pt x="557247" y="719848"/>
                    <a:pt x="557275" y="719903"/>
                  </a:cubicBezTo>
                  <a:lnTo>
                    <a:pt x="554101" y="710606"/>
                  </a:lnTo>
                  <a:cubicBezTo>
                    <a:pt x="553467" y="708619"/>
                    <a:pt x="552666" y="706688"/>
                    <a:pt x="552004" y="704674"/>
                  </a:cubicBezTo>
                  <a:cubicBezTo>
                    <a:pt x="551342" y="702660"/>
                    <a:pt x="550707" y="700646"/>
                    <a:pt x="550128" y="698604"/>
                  </a:cubicBezTo>
                  <a:cubicBezTo>
                    <a:pt x="549438" y="696093"/>
                    <a:pt x="548886" y="693555"/>
                    <a:pt x="548334" y="691017"/>
                  </a:cubicBezTo>
                  <a:cubicBezTo>
                    <a:pt x="547451" y="687099"/>
                    <a:pt x="546761" y="683236"/>
                    <a:pt x="545989" y="679291"/>
                  </a:cubicBezTo>
                  <a:cubicBezTo>
                    <a:pt x="544940" y="676090"/>
                    <a:pt x="546679" y="672642"/>
                    <a:pt x="549879" y="671593"/>
                  </a:cubicBezTo>
                  <a:cubicBezTo>
                    <a:pt x="553080" y="670545"/>
                    <a:pt x="556530" y="672283"/>
                    <a:pt x="557578" y="675483"/>
                  </a:cubicBezTo>
                  <a:cubicBezTo>
                    <a:pt x="559289" y="679098"/>
                    <a:pt x="561110" y="682574"/>
                    <a:pt x="562738" y="686243"/>
                  </a:cubicBezTo>
                  <a:cubicBezTo>
                    <a:pt x="563842" y="688699"/>
                    <a:pt x="564918" y="691155"/>
                    <a:pt x="565801" y="693693"/>
                  </a:cubicBezTo>
                  <a:cubicBezTo>
                    <a:pt x="566546" y="695845"/>
                    <a:pt x="567181" y="698024"/>
                    <a:pt x="567705" y="700232"/>
                  </a:cubicBezTo>
                  <a:cubicBezTo>
                    <a:pt x="568229" y="702467"/>
                    <a:pt x="568588" y="704729"/>
                    <a:pt x="568947" y="707019"/>
                  </a:cubicBezTo>
                  <a:close/>
                  <a:moveTo>
                    <a:pt x="562076" y="717945"/>
                  </a:moveTo>
                  <a:cubicBezTo>
                    <a:pt x="561634" y="718083"/>
                    <a:pt x="561220" y="718248"/>
                    <a:pt x="560834" y="718496"/>
                  </a:cubicBezTo>
                  <a:cubicBezTo>
                    <a:pt x="560365" y="718772"/>
                    <a:pt x="559979" y="719103"/>
                    <a:pt x="559620" y="719462"/>
                  </a:cubicBezTo>
                  <a:cubicBezTo>
                    <a:pt x="560282" y="718524"/>
                    <a:pt x="561165" y="718138"/>
                    <a:pt x="562076" y="717945"/>
                  </a:cubicBezTo>
                  <a:close/>
                  <a:moveTo>
                    <a:pt x="557964" y="723021"/>
                  </a:moveTo>
                  <a:lnTo>
                    <a:pt x="558020" y="723021"/>
                  </a:lnTo>
                  <a:lnTo>
                    <a:pt x="558047" y="722718"/>
                  </a:lnTo>
                  <a:cubicBezTo>
                    <a:pt x="558020" y="722773"/>
                    <a:pt x="557799" y="723049"/>
                    <a:pt x="557964" y="723021"/>
                  </a:cubicBezTo>
                  <a:close/>
                  <a:moveTo>
                    <a:pt x="558130" y="721973"/>
                  </a:moveTo>
                  <a:lnTo>
                    <a:pt x="558102" y="722028"/>
                  </a:lnTo>
                  <a:cubicBezTo>
                    <a:pt x="558102" y="722138"/>
                    <a:pt x="558075" y="722249"/>
                    <a:pt x="558075" y="722359"/>
                  </a:cubicBezTo>
                  <a:lnTo>
                    <a:pt x="558047" y="722635"/>
                  </a:lnTo>
                  <a:cubicBezTo>
                    <a:pt x="558075" y="722469"/>
                    <a:pt x="558102" y="722304"/>
                    <a:pt x="558158" y="722138"/>
                  </a:cubicBezTo>
                  <a:lnTo>
                    <a:pt x="558130" y="721973"/>
                  </a:lnTo>
                  <a:close/>
                  <a:moveTo>
                    <a:pt x="558047" y="722663"/>
                  </a:moveTo>
                  <a:lnTo>
                    <a:pt x="558047" y="722690"/>
                  </a:lnTo>
                  <a:lnTo>
                    <a:pt x="558047" y="722718"/>
                  </a:lnTo>
                  <a:lnTo>
                    <a:pt x="558047" y="722635"/>
                  </a:lnTo>
                  <a:lnTo>
                    <a:pt x="558047" y="722663"/>
                  </a:lnTo>
                  <a:close/>
                  <a:moveTo>
                    <a:pt x="734259" y="522165"/>
                  </a:moveTo>
                  <a:cubicBezTo>
                    <a:pt x="731941" y="519737"/>
                    <a:pt x="728051" y="519682"/>
                    <a:pt x="725650" y="522000"/>
                  </a:cubicBezTo>
                  <a:cubicBezTo>
                    <a:pt x="719690" y="527021"/>
                    <a:pt x="713067" y="531049"/>
                    <a:pt x="706417" y="535243"/>
                  </a:cubicBezTo>
                  <a:cubicBezTo>
                    <a:pt x="701864" y="538085"/>
                    <a:pt x="697229" y="540871"/>
                    <a:pt x="692786" y="543879"/>
                  </a:cubicBezTo>
                  <a:cubicBezTo>
                    <a:pt x="687819" y="547272"/>
                    <a:pt x="683128" y="550997"/>
                    <a:pt x="678548" y="554777"/>
                  </a:cubicBezTo>
                  <a:cubicBezTo>
                    <a:pt x="676727" y="556405"/>
                    <a:pt x="665082" y="567137"/>
                    <a:pt x="661054" y="570889"/>
                  </a:cubicBezTo>
                  <a:cubicBezTo>
                    <a:pt x="660612" y="571276"/>
                    <a:pt x="660198" y="571690"/>
                    <a:pt x="659812" y="572076"/>
                  </a:cubicBezTo>
                  <a:cubicBezTo>
                    <a:pt x="652914" y="577070"/>
                    <a:pt x="651286" y="582615"/>
                    <a:pt x="654072" y="584574"/>
                  </a:cubicBezTo>
                  <a:cubicBezTo>
                    <a:pt x="655700" y="587278"/>
                    <a:pt x="661192" y="586699"/>
                    <a:pt x="667124" y="581291"/>
                  </a:cubicBezTo>
                  <a:cubicBezTo>
                    <a:pt x="667621" y="580987"/>
                    <a:pt x="668117" y="580656"/>
                    <a:pt x="668642" y="580298"/>
                  </a:cubicBezTo>
                  <a:cubicBezTo>
                    <a:pt x="673084" y="577208"/>
                    <a:pt x="685860" y="568213"/>
                    <a:pt x="687874" y="566861"/>
                  </a:cubicBezTo>
                  <a:cubicBezTo>
                    <a:pt x="692427" y="563606"/>
                    <a:pt x="697311" y="560736"/>
                    <a:pt x="702030" y="557591"/>
                  </a:cubicBezTo>
                  <a:cubicBezTo>
                    <a:pt x="706886" y="554308"/>
                    <a:pt x="711660" y="550859"/>
                    <a:pt x="716268" y="547272"/>
                  </a:cubicBezTo>
                  <a:cubicBezTo>
                    <a:pt x="722697" y="542223"/>
                    <a:pt x="728713" y="536816"/>
                    <a:pt x="734121" y="530774"/>
                  </a:cubicBezTo>
                  <a:cubicBezTo>
                    <a:pt x="736549" y="528456"/>
                    <a:pt x="736605" y="524566"/>
                    <a:pt x="734259" y="522165"/>
                  </a:cubicBezTo>
                  <a:close/>
                  <a:moveTo>
                    <a:pt x="606308" y="563054"/>
                  </a:moveTo>
                  <a:cubicBezTo>
                    <a:pt x="608322" y="561895"/>
                    <a:pt x="610254" y="560957"/>
                    <a:pt x="612241" y="559743"/>
                  </a:cubicBezTo>
                  <a:cubicBezTo>
                    <a:pt x="614145" y="558557"/>
                    <a:pt x="616049" y="557453"/>
                    <a:pt x="617787" y="556046"/>
                  </a:cubicBezTo>
                  <a:cubicBezTo>
                    <a:pt x="619139" y="554942"/>
                    <a:pt x="620353" y="553646"/>
                    <a:pt x="621540" y="552349"/>
                  </a:cubicBezTo>
                  <a:cubicBezTo>
                    <a:pt x="623388" y="550280"/>
                    <a:pt x="624851" y="548128"/>
                    <a:pt x="626589" y="545975"/>
                  </a:cubicBezTo>
                  <a:cubicBezTo>
                    <a:pt x="629211" y="543851"/>
                    <a:pt x="629652" y="540016"/>
                    <a:pt x="627528" y="537395"/>
                  </a:cubicBezTo>
                  <a:cubicBezTo>
                    <a:pt x="625430" y="534774"/>
                    <a:pt x="621595" y="534333"/>
                    <a:pt x="618974" y="536457"/>
                  </a:cubicBezTo>
                  <a:cubicBezTo>
                    <a:pt x="616407" y="537726"/>
                    <a:pt x="613952" y="538802"/>
                    <a:pt x="611496" y="540320"/>
                  </a:cubicBezTo>
                  <a:cubicBezTo>
                    <a:pt x="609923" y="541285"/>
                    <a:pt x="608405" y="542306"/>
                    <a:pt x="607053" y="543548"/>
                  </a:cubicBezTo>
                  <a:cubicBezTo>
                    <a:pt x="605315" y="545120"/>
                    <a:pt x="603880" y="546914"/>
                    <a:pt x="602445" y="548735"/>
                  </a:cubicBezTo>
                  <a:cubicBezTo>
                    <a:pt x="600955" y="550611"/>
                    <a:pt x="599741" y="552487"/>
                    <a:pt x="598389" y="554473"/>
                  </a:cubicBezTo>
                  <a:cubicBezTo>
                    <a:pt x="596016" y="556653"/>
                    <a:pt x="595878" y="560350"/>
                    <a:pt x="598058" y="562723"/>
                  </a:cubicBezTo>
                  <a:cubicBezTo>
                    <a:pt x="600238" y="565095"/>
                    <a:pt x="603935" y="565234"/>
                    <a:pt x="606308" y="563054"/>
                  </a:cubicBezTo>
                  <a:close/>
                  <a:moveTo>
                    <a:pt x="653934" y="518799"/>
                  </a:moveTo>
                  <a:cubicBezTo>
                    <a:pt x="654459" y="518799"/>
                    <a:pt x="656142" y="519434"/>
                    <a:pt x="658101" y="517861"/>
                  </a:cubicBezTo>
                  <a:cubicBezTo>
                    <a:pt x="658736" y="517475"/>
                    <a:pt x="659288" y="516978"/>
                    <a:pt x="659729" y="516427"/>
                  </a:cubicBezTo>
                  <a:lnTo>
                    <a:pt x="659701" y="516371"/>
                  </a:lnTo>
                  <a:cubicBezTo>
                    <a:pt x="659426" y="516040"/>
                    <a:pt x="659701" y="515709"/>
                    <a:pt x="660226" y="515378"/>
                  </a:cubicBezTo>
                  <a:cubicBezTo>
                    <a:pt x="660198" y="515516"/>
                    <a:pt x="660171" y="515654"/>
                    <a:pt x="660143" y="515792"/>
                  </a:cubicBezTo>
                  <a:lnTo>
                    <a:pt x="660281" y="515599"/>
                  </a:lnTo>
                  <a:lnTo>
                    <a:pt x="660447" y="515240"/>
                  </a:lnTo>
                  <a:cubicBezTo>
                    <a:pt x="661357" y="514716"/>
                    <a:pt x="662792" y="514192"/>
                    <a:pt x="663261" y="513861"/>
                  </a:cubicBezTo>
                  <a:lnTo>
                    <a:pt x="670684" y="508508"/>
                  </a:lnTo>
                  <a:cubicBezTo>
                    <a:pt x="672367" y="507156"/>
                    <a:pt x="674105" y="505915"/>
                    <a:pt x="675733" y="504480"/>
                  </a:cubicBezTo>
                  <a:cubicBezTo>
                    <a:pt x="676782" y="503542"/>
                    <a:pt x="677830" y="502576"/>
                    <a:pt x="678796" y="501556"/>
                  </a:cubicBezTo>
                  <a:cubicBezTo>
                    <a:pt x="682494" y="497665"/>
                    <a:pt x="685777" y="493554"/>
                    <a:pt x="689475" y="489692"/>
                  </a:cubicBezTo>
                  <a:cubicBezTo>
                    <a:pt x="692096" y="487567"/>
                    <a:pt x="692483" y="483732"/>
                    <a:pt x="690358" y="481111"/>
                  </a:cubicBezTo>
                  <a:cubicBezTo>
                    <a:pt x="688233" y="478490"/>
                    <a:pt x="684398" y="478104"/>
                    <a:pt x="681776" y="480228"/>
                  </a:cubicBezTo>
                  <a:cubicBezTo>
                    <a:pt x="677030" y="483181"/>
                    <a:pt x="672367" y="486022"/>
                    <a:pt x="667952" y="489416"/>
                  </a:cubicBezTo>
                  <a:cubicBezTo>
                    <a:pt x="666793" y="490299"/>
                    <a:pt x="665689" y="491265"/>
                    <a:pt x="664641" y="492258"/>
                  </a:cubicBezTo>
                  <a:cubicBezTo>
                    <a:pt x="663040" y="493720"/>
                    <a:pt x="661605" y="495348"/>
                    <a:pt x="660115" y="496920"/>
                  </a:cubicBezTo>
                  <a:lnTo>
                    <a:pt x="653934" y="504149"/>
                  </a:lnTo>
                  <a:cubicBezTo>
                    <a:pt x="652969" y="505418"/>
                    <a:pt x="650513" y="508398"/>
                    <a:pt x="650044" y="509308"/>
                  </a:cubicBezTo>
                  <a:cubicBezTo>
                    <a:pt x="648167" y="513005"/>
                    <a:pt x="649216" y="515571"/>
                    <a:pt x="649961" y="516344"/>
                  </a:cubicBezTo>
                  <a:cubicBezTo>
                    <a:pt x="650954" y="517392"/>
                    <a:pt x="651975" y="518799"/>
                    <a:pt x="653934" y="518799"/>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9" name="Google Shape;139;p2"/>
            <p:cNvSpPr/>
            <p:nvPr/>
          </p:nvSpPr>
          <p:spPr>
            <a:xfrm>
              <a:off x="214020" y="3793355"/>
              <a:ext cx="1034010" cy="1027993"/>
            </a:xfrm>
            <a:custGeom>
              <a:avLst/>
              <a:gdLst/>
              <a:ahLst/>
              <a:cxnLst/>
              <a:rect l="l" t="t" r="r" b="b"/>
              <a:pathLst>
                <a:path w="2068020" h="2055985" extrusionOk="0">
                  <a:moveTo>
                    <a:pt x="443427" y="515797"/>
                  </a:moveTo>
                  <a:cubicBezTo>
                    <a:pt x="443427" y="529785"/>
                    <a:pt x="432224" y="541124"/>
                    <a:pt x="418455" y="541124"/>
                  </a:cubicBezTo>
                  <a:cubicBezTo>
                    <a:pt x="404686" y="541124"/>
                    <a:pt x="393510" y="529785"/>
                    <a:pt x="393510" y="515797"/>
                  </a:cubicBezTo>
                  <a:cubicBezTo>
                    <a:pt x="393510" y="501808"/>
                    <a:pt x="404686" y="490469"/>
                    <a:pt x="418455" y="490469"/>
                  </a:cubicBezTo>
                  <a:cubicBezTo>
                    <a:pt x="432224" y="490469"/>
                    <a:pt x="443427" y="501808"/>
                    <a:pt x="443427" y="515797"/>
                  </a:cubicBezTo>
                  <a:close/>
                  <a:moveTo>
                    <a:pt x="367711" y="1049692"/>
                  </a:moveTo>
                  <a:cubicBezTo>
                    <a:pt x="353941" y="1049692"/>
                    <a:pt x="342766" y="1061032"/>
                    <a:pt x="342766" y="1075020"/>
                  </a:cubicBezTo>
                  <a:cubicBezTo>
                    <a:pt x="342766" y="1089008"/>
                    <a:pt x="353941" y="1100348"/>
                    <a:pt x="367711" y="1100348"/>
                  </a:cubicBezTo>
                  <a:cubicBezTo>
                    <a:pt x="381480" y="1100348"/>
                    <a:pt x="392683" y="1089008"/>
                    <a:pt x="392683" y="1075020"/>
                  </a:cubicBezTo>
                  <a:cubicBezTo>
                    <a:pt x="392683" y="1061032"/>
                    <a:pt x="381480" y="1049692"/>
                    <a:pt x="367711" y="1049692"/>
                  </a:cubicBezTo>
                  <a:close/>
                  <a:moveTo>
                    <a:pt x="876589" y="2005330"/>
                  </a:moveTo>
                  <a:cubicBezTo>
                    <a:pt x="862820" y="2005330"/>
                    <a:pt x="851645" y="2016669"/>
                    <a:pt x="851645" y="2030657"/>
                  </a:cubicBezTo>
                  <a:cubicBezTo>
                    <a:pt x="851645" y="2044646"/>
                    <a:pt x="862820" y="2055985"/>
                    <a:pt x="876589" y="2055985"/>
                  </a:cubicBezTo>
                  <a:cubicBezTo>
                    <a:pt x="890358" y="2055985"/>
                    <a:pt x="901534" y="2044646"/>
                    <a:pt x="901534" y="2030657"/>
                  </a:cubicBezTo>
                  <a:cubicBezTo>
                    <a:pt x="901534" y="2016669"/>
                    <a:pt x="890358" y="2005330"/>
                    <a:pt x="876589" y="2005330"/>
                  </a:cubicBezTo>
                  <a:close/>
                  <a:moveTo>
                    <a:pt x="948277" y="1706667"/>
                  </a:moveTo>
                  <a:cubicBezTo>
                    <a:pt x="934480" y="1706667"/>
                    <a:pt x="923305" y="1718007"/>
                    <a:pt x="923305" y="1731995"/>
                  </a:cubicBezTo>
                  <a:cubicBezTo>
                    <a:pt x="923305" y="1745983"/>
                    <a:pt x="934480" y="1757323"/>
                    <a:pt x="948277" y="1757323"/>
                  </a:cubicBezTo>
                  <a:cubicBezTo>
                    <a:pt x="962046" y="1757323"/>
                    <a:pt x="973222" y="1745983"/>
                    <a:pt x="973222" y="1731995"/>
                  </a:cubicBezTo>
                  <a:cubicBezTo>
                    <a:pt x="973222" y="1718007"/>
                    <a:pt x="962046" y="1706667"/>
                    <a:pt x="948277" y="1706667"/>
                  </a:cubicBezTo>
                  <a:close/>
                  <a:moveTo>
                    <a:pt x="1348714" y="1993301"/>
                  </a:moveTo>
                  <a:cubicBezTo>
                    <a:pt x="1334944" y="1993301"/>
                    <a:pt x="1323769" y="2004668"/>
                    <a:pt x="1323769" y="2018628"/>
                  </a:cubicBezTo>
                  <a:cubicBezTo>
                    <a:pt x="1323769" y="2032616"/>
                    <a:pt x="1334944" y="2043983"/>
                    <a:pt x="1348714" y="2043983"/>
                  </a:cubicBezTo>
                  <a:cubicBezTo>
                    <a:pt x="1362510" y="2043983"/>
                    <a:pt x="1373686" y="2032616"/>
                    <a:pt x="1373686" y="2018628"/>
                  </a:cubicBezTo>
                  <a:cubicBezTo>
                    <a:pt x="1373686" y="2004668"/>
                    <a:pt x="1362510" y="1993301"/>
                    <a:pt x="1348714" y="1993301"/>
                  </a:cubicBezTo>
                  <a:close/>
                  <a:moveTo>
                    <a:pt x="1610714" y="1617579"/>
                  </a:moveTo>
                  <a:cubicBezTo>
                    <a:pt x="1596917" y="1617579"/>
                    <a:pt x="1585741" y="1628918"/>
                    <a:pt x="1585741" y="1642906"/>
                  </a:cubicBezTo>
                  <a:cubicBezTo>
                    <a:pt x="1585741" y="1656895"/>
                    <a:pt x="1596917" y="1668234"/>
                    <a:pt x="1610714" y="1668234"/>
                  </a:cubicBezTo>
                  <a:cubicBezTo>
                    <a:pt x="1624483" y="1668234"/>
                    <a:pt x="1635658" y="1656895"/>
                    <a:pt x="1635658" y="1642906"/>
                  </a:cubicBezTo>
                  <a:cubicBezTo>
                    <a:pt x="1635658" y="1628918"/>
                    <a:pt x="1624483" y="1617579"/>
                    <a:pt x="1610714" y="1617579"/>
                  </a:cubicBezTo>
                  <a:close/>
                  <a:moveTo>
                    <a:pt x="2043048" y="1837472"/>
                  </a:moveTo>
                  <a:cubicBezTo>
                    <a:pt x="2029279" y="1837472"/>
                    <a:pt x="2018103" y="1848839"/>
                    <a:pt x="2018103" y="1862799"/>
                  </a:cubicBezTo>
                  <a:cubicBezTo>
                    <a:pt x="2018103" y="1876788"/>
                    <a:pt x="2029279" y="1888155"/>
                    <a:pt x="2043048" y="1888155"/>
                  </a:cubicBezTo>
                  <a:cubicBezTo>
                    <a:pt x="2056817" y="1888155"/>
                    <a:pt x="2068020" y="1876788"/>
                    <a:pt x="2068020" y="1862799"/>
                  </a:cubicBezTo>
                  <a:cubicBezTo>
                    <a:pt x="2067992" y="1848839"/>
                    <a:pt x="2056817" y="1837472"/>
                    <a:pt x="2043048" y="1837472"/>
                  </a:cubicBezTo>
                  <a:close/>
                  <a:moveTo>
                    <a:pt x="24944" y="711410"/>
                  </a:moveTo>
                  <a:cubicBezTo>
                    <a:pt x="11175" y="711410"/>
                    <a:pt x="0" y="722750"/>
                    <a:pt x="0" y="736738"/>
                  </a:cubicBezTo>
                  <a:cubicBezTo>
                    <a:pt x="0" y="750726"/>
                    <a:pt x="11175" y="762066"/>
                    <a:pt x="24944" y="762066"/>
                  </a:cubicBezTo>
                  <a:cubicBezTo>
                    <a:pt x="38714" y="762066"/>
                    <a:pt x="49917" y="750726"/>
                    <a:pt x="49917" y="736738"/>
                  </a:cubicBezTo>
                  <a:cubicBezTo>
                    <a:pt x="49917" y="722750"/>
                    <a:pt x="38714" y="711410"/>
                    <a:pt x="24944" y="711410"/>
                  </a:cubicBezTo>
                  <a:close/>
                  <a:moveTo>
                    <a:pt x="147570" y="0"/>
                  </a:moveTo>
                  <a:cubicBezTo>
                    <a:pt x="133801" y="0"/>
                    <a:pt x="122625" y="11340"/>
                    <a:pt x="122625" y="25328"/>
                  </a:cubicBezTo>
                  <a:cubicBezTo>
                    <a:pt x="122625" y="39316"/>
                    <a:pt x="133801" y="50655"/>
                    <a:pt x="147570" y="50655"/>
                  </a:cubicBezTo>
                  <a:cubicBezTo>
                    <a:pt x="161367" y="50655"/>
                    <a:pt x="172542" y="39316"/>
                    <a:pt x="172542" y="25328"/>
                  </a:cubicBezTo>
                  <a:cubicBezTo>
                    <a:pt x="172542" y="11340"/>
                    <a:pt x="161367" y="0"/>
                    <a:pt x="147570" y="0"/>
                  </a:cubicBez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0" name="Google Shape;140;p2"/>
            <p:cNvSpPr/>
            <p:nvPr/>
          </p:nvSpPr>
          <p:spPr>
            <a:xfrm>
              <a:off x="312877" y="3620932"/>
              <a:ext cx="141038" cy="137687"/>
            </a:xfrm>
            <a:custGeom>
              <a:avLst/>
              <a:gdLst/>
              <a:ahLst/>
              <a:cxnLst/>
              <a:rect l="l" t="t" r="r" b="b"/>
              <a:pathLst>
                <a:path w="282076" h="275374" extrusionOk="0">
                  <a:moveTo>
                    <a:pt x="163620" y="203695"/>
                  </a:moveTo>
                  <a:cubicBezTo>
                    <a:pt x="169995" y="234347"/>
                    <a:pt x="170133" y="272835"/>
                    <a:pt x="131805" y="275263"/>
                  </a:cubicBezTo>
                  <a:cubicBezTo>
                    <a:pt x="88704" y="277967"/>
                    <a:pt x="95382" y="230733"/>
                    <a:pt x="111220" y="193817"/>
                  </a:cubicBezTo>
                  <a:cubicBezTo>
                    <a:pt x="93202" y="220580"/>
                    <a:pt x="66271" y="247783"/>
                    <a:pt x="39064" y="227808"/>
                  </a:cubicBezTo>
                  <a:cubicBezTo>
                    <a:pt x="11167" y="207336"/>
                    <a:pt x="37905" y="179388"/>
                    <a:pt x="70493" y="159661"/>
                  </a:cubicBezTo>
                  <a:cubicBezTo>
                    <a:pt x="32027" y="164682"/>
                    <a:pt x="-8756" y="158916"/>
                    <a:pt x="1647" y="122331"/>
                  </a:cubicBezTo>
                  <a:cubicBezTo>
                    <a:pt x="10559" y="90879"/>
                    <a:pt x="42430" y="93307"/>
                    <a:pt x="70575" y="102660"/>
                  </a:cubicBezTo>
                  <a:cubicBezTo>
                    <a:pt x="45272" y="83816"/>
                    <a:pt x="22176" y="57688"/>
                    <a:pt x="43561" y="34071"/>
                  </a:cubicBezTo>
                  <a:cubicBezTo>
                    <a:pt x="66105" y="9129"/>
                    <a:pt x="92843" y="34954"/>
                    <a:pt x="111276" y="66572"/>
                  </a:cubicBezTo>
                  <a:cubicBezTo>
                    <a:pt x="101066" y="32526"/>
                    <a:pt x="101839" y="-3121"/>
                    <a:pt x="139228" y="218"/>
                  </a:cubicBezTo>
                  <a:cubicBezTo>
                    <a:pt x="178328" y="3722"/>
                    <a:pt x="176286" y="44058"/>
                    <a:pt x="168698" y="75014"/>
                  </a:cubicBezTo>
                  <a:cubicBezTo>
                    <a:pt x="181777" y="44914"/>
                    <a:pt x="204210" y="11033"/>
                    <a:pt x="235529" y="27035"/>
                  </a:cubicBezTo>
                  <a:cubicBezTo>
                    <a:pt x="270683" y="44996"/>
                    <a:pt x="238150" y="83429"/>
                    <a:pt x="204210" y="108647"/>
                  </a:cubicBezTo>
                  <a:cubicBezTo>
                    <a:pt x="235943" y="99873"/>
                    <a:pt x="276809" y="97169"/>
                    <a:pt x="281665" y="138996"/>
                  </a:cubicBezTo>
                  <a:cubicBezTo>
                    <a:pt x="286991" y="184575"/>
                    <a:pt x="239585" y="181153"/>
                    <a:pt x="200541" y="166807"/>
                  </a:cubicBezTo>
                  <a:cubicBezTo>
                    <a:pt x="228162" y="184988"/>
                    <a:pt x="256500" y="212082"/>
                    <a:pt x="234618" y="237823"/>
                  </a:cubicBezTo>
                  <a:cubicBezTo>
                    <a:pt x="212019" y="264420"/>
                    <a:pt x="183157" y="236389"/>
                    <a:pt x="163620" y="203695"/>
                  </a:cubicBezTo>
                  <a:lnTo>
                    <a:pt x="163620" y="203695"/>
                  </a:lnTo>
                  <a:close/>
                  <a:moveTo>
                    <a:pt x="128356" y="164186"/>
                  </a:moveTo>
                  <a:cubicBezTo>
                    <a:pt x="133957" y="159882"/>
                    <a:pt x="140414" y="161813"/>
                    <a:pt x="145188" y="163882"/>
                  </a:cubicBezTo>
                  <a:cubicBezTo>
                    <a:pt x="140552" y="146804"/>
                    <a:pt x="163620" y="148349"/>
                    <a:pt x="161027" y="145176"/>
                  </a:cubicBezTo>
                  <a:cubicBezTo>
                    <a:pt x="161027" y="145176"/>
                    <a:pt x="162296" y="145728"/>
                    <a:pt x="164503" y="146776"/>
                  </a:cubicBezTo>
                  <a:cubicBezTo>
                    <a:pt x="160392" y="139465"/>
                    <a:pt x="164586" y="130802"/>
                    <a:pt x="166269" y="126194"/>
                  </a:cubicBezTo>
                  <a:cubicBezTo>
                    <a:pt x="159261" y="122745"/>
                    <a:pt x="157219" y="112151"/>
                    <a:pt x="155260" y="114330"/>
                  </a:cubicBezTo>
                  <a:cubicBezTo>
                    <a:pt x="155260" y="114330"/>
                    <a:pt x="155618" y="112868"/>
                    <a:pt x="156308" y="110330"/>
                  </a:cubicBezTo>
                  <a:cubicBezTo>
                    <a:pt x="153604" y="109474"/>
                    <a:pt x="139255" y="121669"/>
                    <a:pt x="130039" y="108840"/>
                  </a:cubicBezTo>
                  <a:cubicBezTo>
                    <a:pt x="130094" y="109033"/>
                    <a:pt x="130150" y="109199"/>
                    <a:pt x="130205" y="109392"/>
                  </a:cubicBezTo>
                  <a:cubicBezTo>
                    <a:pt x="134095" y="122469"/>
                    <a:pt x="123306" y="125146"/>
                    <a:pt x="117429" y="126718"/>
                  </a:cubicBezTo>
                  <a:cubicBezTo>
                    <a:pt x="117843" y="129257"/>
                    <a:pt x="119830" y="134140"/>
                    <a:pt x="119526" y="138996"/>
                  </a:cubicBezTo>
                  <a:cubicBezTo>
                    <a:pt x="130563" y="140430"/>
                    <a:pt x="130315" y="156488"/>
                    <a:pt x="133074" y="154253"/>
                  </a:cubicBezTo>
                  <a:cubicBezTo>
                    <a:pt x="133074" y="154253"/>
                    <a:pt x="131391" y="158143"/>
                    <a:pt x="128356" y="164186"/>
                  </a:cubicBezTo>
                  <a:lnTo>
                    <a:pt x="128356" y="164186"/>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1" name="Google Shape;141;p2"/>
            <p:cNvSpPr/>
            <p:nvPr/>
          </p:nvSpPr>
          <p:spPr>
            <a:xfrm>
              <a:off x="365644" y="3672675"/>
              <a:ext cx="34426" cy="35318"/>
            </a:xfrm>
            <a:custGeom>
              <a:avLst/>
              <a:gdLst/>
              <a:ahLst/>
              <a:cxnLst/>
              <a:rect l="l" t="t" r="r" b="b"/>
              <a:pathLst>
                <a:path w="68852" h="70636" extrusionOk="0">
                  <a:moveTo>
                    <a:pt x="33944" y="70634"/>
                  </a:moveTo>
                  <a:cubicBezTo>
                    <a:pt x="14959" y="70413"/>
                    <a:pt x="-272" y="54383"/>
                    <a:pt x="4" y="34877"/>
                  </a:cubicBezTo>
                  <a:cubicBezTo>
                    <a:pt x="252" y="15398"/>
                    <a:pt x="15870" y="-245"/>
                    <a:pt x="34882" y="3"/>
                  </a:cubicBezTo>
                  <a:cubicBezTo>
                    <a:pt x="53866" y="251"/>
                    <a:pt x="69098" y="16281"/>
                    <a:pt x="68849" y="35760"/>
                  </a:cubicBezTo>
                  <a:cubicBezTo>
                    <a:pt x="68573" y="55266"/>
                    <a:pt x="52956" y="70882"/>
                    <a:pt x="33944" y="70634"/>
                  </a:cubicBezTo>
                  <a:lnTo>
                    <a:pt x="33944" y="70634"/>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2" name="Google Shape;142;p2"/>
            <p:cNvSpPr/>
            <p:nvPr/>
          </p:nvSpPr>
          <p:spPr>
            <a:xfrm>
              <a:off x="1291833" y="4552255"/>
              <a:ext cx="139933" cy="148021"/>
            </a:xfrm>
            <a:custGeom>
              <a:avLst/>
              <a:gdLst/>
              <a:ahLst/>
              <a:cxnLst/>
              <a:rect l="l" t="t" r="r" b="b"/>
              <a:pathLst>
                <a:path w="279867" h="296043" extrusionOk="0">
                  <a:moveTo>
                    <a:pt x="72214" y="125436"/>
                  </a:moveTo>
                  <a:cubicBezTo>
                    <a:pt x="40950" y="119311"/>
                    <a:pt x="1795" y="119836"/>
                    <a:pt x="57" y="160145"/>
                  </a:cubicBezTo>
                  <a:cubicBezTo>
                    <a:pt x="-1875" y="205448"/>
                    <a:pt x="46027" y="197612"/>
                    <a:pt x="83278" y="180313"/>
                  </a:cubicBezTo>
                  <a:cubicBezTo>
                    <a:pt x="56375" y="199709"/>
                    <a:pt x="29250" y="228485"/>
                    <a:pt x="50056" y="256710"/>
                  </a:cubicBezTo>
                  <a:cubicBezTo>
                    <a:pt x="71413" y="285624"/>
                    <a:pt x="99310" y="257069"/>
                    <a:pt x="118736" y="222498"/>
                  </a:cubicBezTo>
                  <a:cubicBezTo>
                    <a:pt x="114376" y="262973"/>
                    <a:pt x="121026" y="305683"/>
                    <a:pt x="158002" y="294122"/>
                  </a:cubicBezTo>
                  <a:cubicBezTo>
                    <a:pt x="189817" y="284190"/>
                    <a:pt x="186726" y="250778"/>
                    <a:pt x="176710" y="221367"/>
                  </a:cubicBezTo>
                  <a:cubicBezTo>
                    <a:pt x="196329" y="247633"/>
                    <a:pt x="223315" y="271416"/>
                    <a:pt x="246935" y="248543"/>
                  </a:cubicBezTo>
                  <a:cubicBezTo>
                    <a:pt x="271880" y="224430"/>
                    <a:pt x="245114" y="196812"/>
                    <a:pt x="212609" y="177996"/>
                  </a:cubicBezTo>
                  <a:cubicBezTo>
                    <a:pt x="247432" y="188121"/>
                    <a:pt x="283635" y="186659"/>
                    <a:pt x="279551" y="147453"/>
                  </a:cubicBezTo>
                  <a:cubicBezTo>
                    <a:pt x="275274" y="106482"/>
                    <a:pt x="234298" y="109351"/>
                    <a:pt x="202951" y="117822"/>
                  </a:cubicBezTo>
                  <a:cubicBezTo>
                    <a:pt x="233304" y="103585"/>
                    <a:pt x="267327" y="79416"/>
                    <a:pt x="250467" y="46805"/>
                  </a:cubicBezTo>
                  <a:cubicBezTo>
                    <a:pt x="231538" y="10220"/>
                    <a:pt x="193073" y="45067"/>
                    <a:pt x="168073" y="81155"/>
                  </a:cubicBezTo>
                  <a:cubicBezTo>
                    <a:pt x="176406" y="47660"/>
                    <a:pt x="178366" y="4702"/>
                    <a:pt x="135761" y="316"/>
                  </a:cubicBezTo>
                  <a:cubicBezTo>
                    <a:pt x="89321" y="-4430"/>
                    <a:pt x="93709" y="45287"/>
                    <a:pt x="109023" y="86038"/>
                  </a:cubicBezTo>
                  <a:cubicBezTo>
                    <a:pt x="90011" y="57344"/>
                    <a:pt x="61949" y="28071"/>
                    <a:pt x="36177" y="51495"/>
                  </a:cubicBezTo>
                  <a:cubicBezTo>
                    <a:pt x="9549" y="75692"/>
                    <a:pt x="38605" y="105516"/>
                    <a:pt x="72214" y="125436"/>
                  </a:cubicBezTo>
                  <a:lnTo>
                    <a:pt x="72214" y="125436"/>
                  </a:lnTo>
                  <a:close/>
                  <a:moveTo>
                    <a:pt x="113052" y="161773"/>
                  </a:moveTo>
                  <a:cubicBezTo>
                    <a:pt x="117329" y="155841"/>
                    <a:pt x="115232" y="149081"/>
                    <a:pt x="113052" y="144115"/>
                  </a:cubicBezTo>
                  <a:cubicBezTo>
                    <a:pt x="130491" y="148695"/>
                    <a:pt x="128477" y="124499"/>
                    <a:pt x="131760" y="127147"/>
                  </a:cubicBezTo>
                  <a:cubicBezTo>
                    <a:pt x="131760" y="127147"/>
                    <a:pt x="131181" y="125823"/>
                    <a:pt x="130077" y="123505"/>
                  </a:cubicBezTo>
                  <a:cubicBezTo>
                    <a:pt x="137582" y="127726"/>
                    <a:pt x="146302" y="123147"/>
                    <a:pt x="150965" y="121326"/>
                  </a:cubicBezTo>
                  <a:cubicBezTo>
                    <a:pt x="154608" y="128609"/>
                    <a:pt x="165424" y="130568"/>
                    <a:pt x="163244" y="132638"/>
                  </a:cubicBezTo>
                  <a:cubicBezTo>
                    <a:pt x="163244" y="132638"/>
                    <a:pt x="164707" y="132251"/>
                    <a:pt x="167273" y="131479"/>
                  </a:cubicBezTo>
                  <a:cubicBezTo>
                    <a:pt x="168211" y="134293"/>
                    <a:pt x="156098" y="149605"/>
                    <a:pt x="169287" y="159069"/>
                  </a:cubicBezTo>
                  <a:cubicBezTo>
                    <a:pt x="169094" y="159014"/>
                    <a:pt x="168901" y="158931"/>
                    <a:pt x="168708" y="158876"/>
                  </a:cubicBezTo>
                  <a:cubicBezTo>
                    <a:pt x="155380" y="155013"/>
                    <a:pt x="152842" y="166408"/>
                    <a:pt x="151352" y="172616"/>
                  </a:cubicBezTo>
                  <a:cubicBezTo>
                    <a:pt x="148785" y="172229"/>
                    <a:pt x="143763" y="170215"/>
                    <a:pt x="138824" y="170629"/>
                  </a:cubicBezTo>
                  <a:cubicBezTo>
                    <a:pt x="137169" y="159069"/>
                    <a:pt x="120861" y="159593"/>
                    <a:pt x="123068" y="156669"/>
                  </a:cubicBezTo>
                  <a:cubicBezTo>
                    <a:pt x="123068" y="156669"/>
                    <a:pt x="119150" y="158489"/>
                    <a:pt x="113052" y="161773"/>
                  </a:cubicBezTo>
                  <a:lnTo>
                    <a:pt x="113052" y="161773"/>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3" name="Google Shape;143;p2"/>
            <p:cNvSpPr/>
            <p:nvPr/>
          </p:nvSpPr>
          <p:spPr>
            <a:xfrm>
              <a:off x="1343191" y="4608757"/>
              <a:ext cx="35916" cy="36161"/>
            </a:xfrm>
            <a:custGeom>
              <a:avLst/>
              <a:gdLst/>
              <a:ahLst/>
              <a:cxnLst/>
              <a:rect l="l" t="t" r="r" b="b"/>
              <a:pathLst>
                <a:path w="71832" h="72321" extrusionOk="0">
                  <a:moveTo>
                    <a:pt x="17" y="37291"/>
                  </a:moveTo>
                  <a:cubicBezTo>
                    <a:pt x="-590" y="17344"/>
                    <a:pt x="15000" y="651"/>
                    <a:pt x="34813" y="17"/>
                  </a:cubicBezTo>
                  <a:cubicBezTo>
                    <a:pt x="54625" y="-590"/>
                    <a:pt x="71208" y="15109"/>
                    <a:pt x="71815" y="35056"/>
                  </a:cubicBezTo>
                  <a:cubicBezTo>
                    <a:pt x="72422" y="55004"/>
                    <a:pt x="56832" y="71696"/>
                    <a:pt x="37020" y="72303"/>
                  </a:cubicBezTo>
                  <a:cubicBezTo>
                    <a:pt x="17208" y="72938"/>
                    <a:pt x="624" y="57239"/>
                    <a:pt x="17" y="37291"/>
                  </a:cubicBezTo>
                  <a:lnTo>
                    <a:pt x="17" y="3729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nvGrpSpPr>
          <p:cNvPr id="144" name="Google Shape;144;p2"/>
          <p:cNvGrpSpPr/>
          <p:nvPr/>
        </p:nvGrpSpPr>
        <p:grpSpPr>
          <a:xfrm>
            <a:off x="10194998" y="4816211"/>
            <a:ext cx="1636087" cy="1676396"/>
            <a:chOff x="7646248" y="3612158"/>
            <a:chExt cx="1227065" cy="1257297"/>
          </a:xfrm>
        </p:grpSpPr>
        <p:sp>
          <p:nvSpPr>
            <p:cNvPr id="145" name="Google Shape;145;p2"/>
            <p:cNvSpPr/>
            <p:nvPr/>
          </p:nvSpPr>
          <p:spPr>
            <a:xfrm rot="-5400000">
              <a:off x="8409319" y="4212142"/>
              <a:ext cx="349807" cy="85895"/>
            </a:xfrm>
            <a:custGeom>
              <a:avLst/>
              <a:gdLst/>
              <a:ahLst/>
              <a:cxnLst/>
              <a:rect l="l" t="t" r="r" b="b"/>
              <a:pathLst>
                <a:path w="699613" h="171789" extrusionOk="0">
                  <a:moveTo>
                    <a:pt x="61589" y="73570"/>
                  </a:moveTo>
                  <a:cubicBezTo>
                    <a:pt x="91086" y="40324"/>
                    <a:pt x="137360" y="18170"/>
                    <a:pt x="180378" y="7685"/>
                  </a:cubicBezTo>
                  <a:cubicBezTo>
                    <a:pt x="185400" y="6444"/>
                    <a:pt x="221631" y="-4289"/>
                    <a:pt x="225577" y="1919"/>
                  </a:cubicBezTo>
                  <a:cubicBezTo>
                    <a:pt x="227812" y="5395"/>
                    <a:pt x="205406" y="19108"/>
                    <a:pt x="203116" y="20736"/>
                  </a:cubicBezTo>
                  <a:cubicBezTo>
                    <a:pt x="196079" y="25757"/>
                    <a:pt x="188712" y="30999"/>
                    <a:pt x="181179" y="36158"/>
                  </a:cubicBezTo>
                  <a:cubicBezTo>
                    <a:pt x="187277" y="35303"/>
                    <a:pt x="193403" y="34475"/>
                    <a:pt x="199556" y="34172"/>
                  </a:cubicBezTo>
                  <a:cubicBezTo>
                    <a:pt x="204964" y="33896"/>
                    <a:pt x="210373" y="33813"/>
                    <a:pt x="215781" y="34144"/>
                  </a:cubicBezTo>
                  <a:cubicBezTo>
                    <a:pt x="218871" y="34337"/>
                    <a:pt x="221934" y="34641"/>
                    <a:pt x="224970" y="35193"/>
                  </a:cubicBezTo>
                  <a:cubicBezTo>
                    <a:pt x="256343" y="41042"/>
                    <a:pt x="210483" y="61100"/>
                    <a:pt x="201957" y="64107"/>
                  </a:cubicBezTo>
                  <a:cubicBezTo>
                    <a:pt x="173397" y="74205"/>
                    <a:pt x="141665" y="77792"/>
                    <a:pt x="111257" y="77019"/>
                  </a:cubicBezTo>
                  <a:cubicBezTo>
                    <a:pt x="104717" y="76854"/>
                    <a:pt x="61589" y="73570"/>
                    <a:pt x="61589" y="73570"/>
                  </a:cubicBezTo>
                  <a:close/>
                  <a:moveTo>
                    <a:pt x="3394" y="85351"/>
                  </a:moveTo>
                  <a:cubicBezTo>
                    <a:pt x="2980" y="85269"/>
                    <a:pt x="2621" y="85158"/>
                    <a:pt x="2207" y="85075"/>
                  </a:cubicBezTo>
                  <a:lnTo>
                    <a:pt x="0" y="83779"/>
                  </a:lnTo>
                  <a:cubicBezTo>
                    <a:pt x="441" y="84413"/>
                    <a:pt x="828" y="84910"/>
                    <a:pt x="1242" y="85517"/>
                  </a:cubicBezTo>
                  <a:moveTo>
                    <a:pt x="1297" y="85572"/>
                  </a:moveTo>
                  <a:cubicBezTo>
                    <a:pt x="10872" y="99146"/>
                    <a:pt x="17660" y="109162"/>
                    <a:pt x="35375" y="119342"/>
                  </a:cubicBezTo>
                  <a:cubicBezTo>
                    <a:pt x="44205" y="124419"/>
                    <a:pt x="53283" y="129164"/>
                    <a:pt x="62444" y="133634"/>
                  </a:cubicBezTo>
                  <a:cubicBezTo>
                    <a:pt x="71715" y="138214"/>
                    <a:pt x="116803" y="161665"/>
                    <a:pt x="95225" y="132586"/>
                  </a:cubicBezTo>
                  <a:cubicBezTo>
                    <a:pt x="93321" y="130020"/>
                    <a:pt x="91334" y="127426"/>
                    <a:pt x="89072" y="125136"/>
                  </a:cubicBezTo>
                  <a:cubicBezTo>
                    <a:pt x="86450" y="122543"/>
                    <a:pt x="83443" y="120336"/>
                    <a:pt x="80463" y="118073"/>
                  </a:cubicBezTo>
                  <a:cubicBezTo>
                    <a:pt x="92797" y="121494"/>
                    <a:pt x="105352" y="124171"/>
                    <a:pt x="118017" y="125716"/>
                  </a:cubicBezTo>
                  <a:cubicBezTo>
                    <a:pt x="124281" y="126461"/>
                    <a:pt x="139761" y="129799"/>
                    <a:pt x="144700" y="123977"/>
                  </a:cubicBezTo>
                  <a:cubicBezTo>
                    <a:pt x="150771" y="116804"/>
                    <a:pt x="131372" y="106679"/>
                    <a:pt x="127178" y="104609"/>
                  </a:cubicBezTo>
                  <a:cubicBezTo>
                    <a:pt x="104938" y="93656"/>
                    <a:pt x="79386" y="91007"/>
                    <a:pt x="55159" y="87862"/>
                  </a:cubicBezTo>
                  <a:lnTo>
                    <a:pt x="23041" y="79171"/>
                  </a:lnTo>
                  <a:cubicBezTo>
                    <a:pt x="18653" y="78068"/>
                    <a:pt x="8112" y="86317"/>
                    <a:pt x="3587" y="85379"/>
                  </a:cubicBezTo>
                  <a:moveTo>
                    <a:pt x="285316" y="110514"/>
                  </a:moveTo>
                  <a:cubicBezTo>
                    <a:pt x="263435" y="94815"/>
                    <a:pt x="227481" y="82455"/>
                    <a:pt x="200135" y="80882"/>
                  </a:cubicBezTo>
                  <a:cubicBezTo>
                    <a:pt x="196272" y="78950"/>
                    <a:pt x="195693" y="80827"/>
                    <a:pt x="197128" y="83861"/>
                  </a:cubicBezTo>
                  <a:cubicBezTo>
                    <a:pt x="200273" y="90676"/>
                    <a:pt x="208000" y="109272"/>
                    <a:pt x="211890" y="115728"/>
                  </a:cubicBezTo>
                  <a:cubicBezTo>
                    <a:pt x="223562" y="135151"/>
                    <a:pt x="239208" y="151236"/>
                    <a:pt x="258634" y="163349"/>
                  </a:cubicBezTo>
                  <a:cubicBezTo>
                    <a:pt x="262469" y="165749"/>
                    <a:pt x="274555" y="174440"/>
                    <a:pt x="279632" y="170991"/>
                  </a:cubicBezTo>
                  <a:cubicBezTo>
                    <a:pt x="287358" y="165749"/>
                    <a:pt x="275272" y="148919"/>
                    <a:pt x="272044" y="144615"/>
                  </a:cubicBezTo>
                  <a:cubicBezTo>
                    <a:pt x="267933" y="139152"/>
                    <a:pt x="263021" y="133551"/>
                    <a:pt x="257668" y="127978"/>
                  </a:cubicBezTo>
                  <a:cubicBezTo>
                    <a:pt x="272596" y="134434"/>
                    <a:pt x="288324" y="138959"/>
                    <a:pt x="302480" y="137635"/>
                  </a:cubicBezTo>
                  <a:cubicBezTo>
                    <a:pt x="317242" y="136255"/>
                    <a:pt x="288573" y="112831"/>
                    <a:pt x="285316" y="110514"/>
                  </a:cubicBezTo>
                  <a:close/>
                  <a:moveTo>
                    <a:pt x="297099" y="74564"/>
                  </a:moveTo>
                  <a:cubicBezTo>
                    <a:pt x="299444" y="73929"/>
                    <a:pt x="372181" y="66894"/>
                    <a:pt x="392186" y="59168"/>
                  </a:cubicBezTo>
                  <a:cubicBezTo>
                    <a:pt x="400381" y="56023"/>
                    <a:pt x="413571" y="51802"/>
                    <a:pt x="417876" y="43359"/>
                  </a:cubicBezTo>
                  <a:cubicBezTo>
                    <a:pt x="425133" y="29123"/>
                    <a:pt x="386695" y="33703"/>
                    <a:pt x="382777" y="34448"/>
                  </a:cubicBezTo>
                  <a:cubicBezTo>
                    <a:pt x="378665" y="35220"/>
                    <a:pt x="373698" y="36682"/>
                    <a:pt x="368428" y="38476"/>
                  </a:cubicBezTo>
                  <a:cubicBezTo>
                    <a:pt x="374112" y="34834"/>
                    <a:pt x="380045" y="31496"/>
                    <a:pt x="385315" y="27357"/>
                  </a:cubicBezTo>
                  <a:cubicBezTo>
                    <a:pt x="389620" y="23991"/>
                    <a:pt x="404134" y="13783"/>
                    <a:pt x="399443" y="6389"/>
                  </a:cubicBezTo>
                  <a:cubicBezTo>
                    <a:pt x="393400" y="-3130"/>
                    <a:pt x="372015" y="5147"/>
                    <a:pt x="364979" y="8154"/>
                  </a:cubicBezTo>
                  <a:cubicBezTo>
                    <a:pt x="338213" y="19549"/>
                    <a:pt x="307226" y="57844"/>
                    <a:pt x="299196" y="70287"/>
                  </a:cubicBezTo>
                  <a:cubicBezTo>
                    <a:pt x="296768" y="71694"/>
                    <a:pt x="296630" y="74674"/>
                    <a:pt x="297099" y="74564"/>
                  </a:cubicBezTo>
                  <a:close/>
                  <a:moveTo>
                    <a:pt x="449829" y="114376"/>
                  </a:moveTo>
                  <a:cubicBezTo>
                    <a:pt x="425105" y="97656"/>
                    <a:pt x="370994" y="91890"/>
                    <a:pt x="355625" y="87945"/>
                  </a:cubicBezTo>
                  <a:cubicBezTo>
                    <a:pt x="354521" y="87669"/>
                    <a:pt x="356701" y="89959"/>
                    <a:pt x="357501" y="90731"/>
                  </a:cubicBezTo>
                  <a:cubicBezTo>
                    <a:pt x="357556" y="90787"/>
                    <a:pt x="357611" y="90814"/>
                    <a:pt x="357666" y="90869"/>
                  </a:cubicBezTo>
                  <a:cubicBezTo>
                    <a:pt x="359957" y="95173"/>
                    <a:pt x="371353" y="108610"/>
                    <a:pt x="374443" y="112307"/>
                  </a:cubicBezTo>
                  <a:cubicBezTo>
                    <a:pt x="390172" y="130985"/>
                    <a:pt x="406645" y="151705"/>
                    <a:pt x="427726" y="164921"/>
                  </a:cubicBezTo>
                  <a:cubicBezTo>
                    <a:pt x="430044" y="166356"/>
                    <a:pt x="432417" y="167680"/>
                    <a:pt x="434956" y="168646"/>
                  </a:cubicBezTo>
                  <a:cubicBezTo>
                    <a:pt x="442020" y="171350"/>
                    <a:pt x="448366" y="169115"/>
                    <a:pt x="446711" y="160865"/>
                  </a:cubicBezTo>
                  <a:cubicBezTo>
                    <a:pt x="445441" y="154547"/>
                    <a:pt x="404713" y="123426"/>
                    <a:pt x="378693" y="104333"/>
                  </a:cubicBezTo>
                  <a:cubicBezTo>
                    <a:pt x="406783" y="119122"/>
                    <a:pt x="462522" y="145939"/>
                    <a:pt x="466385" y="140228"/>
                  </a:cubicBezTo>
                  <a:cubicBezTo>
                    <a:pt x="472842" y="130737"/>
                    <a:pt x="456341" y="118763"/>
                    <a:pt x="449829" y="114376"/>
                  </a:cubicBezTo>
                  <a:close/>
                  <a:moveTo>
                    <a:pt x="641162" y="44766"/>
                  </a:moveTo>
                  <a:cubicBezTo>
                    <a:pt x="639837" y="42256"/>
                    <a:pt x="634539" y="42725"/>
                    <a:pt x="632332" y="42725"/>
                  </a:cubicBezTo>
                  <a:cubicBezTo>
                    <a:pt x="621598" y="42725"/>
                    <a:pt x="610754" y="43856"/>
                    <a:pt x="600103" y="45097"/>
                  </a:cubicBezTo>
                  <a:cubicBezTo>
                    <a:pt x="554380" y="50477"/>
                    <a:pt x="521903" y="85075"/>
                    <a:pt x="530760" y="83834"/>
                  </a:cubicBezTo>
                  <a:cubicBezTo>
                    <a:pt x="560754" y="79613"/>
                    <a:pt x="590693" y="73212"/>
                    <a:pt x="618673" y="61872"/>
                  </a:cubicBezTo>
                  <a:cubicBezTo>
                    <a:pt x="621957" y="60548"/>
                    <a:pt x="644997" y="52023"/>
                    <a:pt x="641162" y="44766"/>
                  </a:cubicBezTo>
                  <a:close/>
                  <a:moveTo>
                    <a:pt x="673474" y="130571"/>
                  </a:moveTo>
                  <a:cubicBezTo>
                    <a:pt x="643452" y="109272"/>
                    <a:pt x="566825" y="93159"/>
                    <a:pt x="552752" y="91366"/>
                  </a:cubicBezTo>
                  <a:cubicBezTo>
                    <a:pt x="538680" y="89545"/>
                    <a:pt x="585009" y="117411"/>
                    <a:pt x="589038" y="119784"/>
                  </a:cubicBezTo>
                  <a:cubicBezTo>
                    <a:pt x="614396" y="134655"/>
                    <a:pt x="640803" y="147898"/>
                    <a:pt x="668783" y="157224"/>
                  </a:cubicBezTo>
                  <a:cubicBezTo>
                    <a:pt x="674108" y="158989"/>
                    <a:pt x="694555" y="167763"/>
                    <a:pt x="698943" y="160148"/>
                  </a:cubicBezTo>
                  <a:cubicBezTo>
                    <a:pt x="704020" y="151236"/>
                    <a:pt x="678799" y="134324"/>
                    <a:pt x="673474" y="13057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6" name="Google Shape;146;p2"/>
            <p:cNvSpPr/>
            <p:nvPr/>
          </p:nvSpPr>
          <p:spPr>
            <a:xfrm rot="-5400000">
              <a:off x="8338583" y="4278386"/>
              <a:ext cx="489244" cy="12667"/>
            </a:xfrm>
            <a:custGeom>
              <a:avLst/>
              <a:gdLst/>
              <a:ahLst/>
              <a:cxnLst/>
              <a:rect l="l" t="t" r="r" b="b"/>
              <a:pathLst>
                <a:path w="978488" h="25334" extrusionOk="0">
                  <a:moveTo>
                    <a:pt x="972776" y="13635"/>
                  </a:moveTo>
                  <a:cubicBezTo>
                    <a:pt x="976004" y="13718"/>
                    <a:pt x="978543" y="16394"/>
                    <a:pt x="978488" y="19622"/>
                  </a:cubicBezTo>
                  <a:cubicBezTo>
                    <a:pt x="978405" y="22850"/>
                    <a:pt x="975728" y="25388"/>
                    <a:pt x="972500" y="25333"/>
                  </a:cubicBezTo>
                  <a:lnTo>
                    <a:pt x="776255" y="22547"/>
                  </a:lnTo>
                  <a:cubicBezTo>
                    <a:pt x="699021" y="21388"/>
                    <a:pt x="608404" y="20367"/>
                    <a:pt x="522561" y="19181"/>
                  </a:cubicBezTo>
                  <a:cubicBezTo>
                    <a:pt x="461634" y="18353"/>
                    <a:pt x="403109" y="17470"/>
                    <a:pt x="353468" y="16918"/>
                  </a:cubicBezTo>
                  <a:cubicBezTo>
                    <a:pt x="309981" y="16422"/>
                    <a:pt x="273337" y="16091"/>
                    <a:pt x="247895" y="16256"/>
                  </a:cubicBezTo>
                  <a:cubicBezTo>
                    <a:pt x="198062" y="16477"/>
                    <a:pt x="135286" y="24616"/>
                    <a:pt x="77892" y="22574"/>
                  </a:cubicBezTo>
                  <a:cubicBezTo>
                    <a:pt x="51733" y="21664"/>
                    <a:pt x="26679" y="18657"/>
                    <a:pt x="4383" y="11952"/>
                  </a:cubicBezTo>
                  <a:cubicBezTo>
                    <a:pt x="1155" y="11014"/>
                    <a:pt x="-694" y="7620"/>
                    <a:pt x="244" y="4393"/>
                  </a:cubicBezTo>
                  <a:cubicBezTo>
                    <a:pt x="1182" y="1164"/>
                    <a:pt x="4576" y="-712"/>
                    <a:pt x="7805" y="254"/>
                  </a:cubicBezTo>
                  <a:cubicBezTo>
                    <a:pt x="29217" y="6351"/>
                    <a:pt x="53223" y="8834"/>
                    <a:pt x="78251" y="9386"/>
                  </a:cubicBezTo>
                  <a:cubicBezTo>
                    <a:pt x="135535" y="10683"/>
                    <a:pt x="198062" y="1827"/>
                    <a:pt x="247730" y="1027"/>
                  </a:cubicBezTo>
                  <a:cubicBezTo>
                    <a:pt x="292017" y="419"/>
                    <a:pt x="370245" y="613"/>
                    <a:pt x="459372" y="1799"/>
                  </a:cubicBezTo>
                  <a:cubicBezTo>
                    <a:pt x="500127" y="2323"/>
                    <a:pt x="543146" y="3123"/>
                    <a:pt x="586247" y="4006"/>
                  </a:cubicBezTo>
                  <a:cubicBezTo>
                    <a:pt x="652112" y="5331"/>
                    <a:pt x="718143" y="6958"/>
                    <a:pt x="776531" y="8393"/>
                  </a:cubicBezTo>
                  <a:lnTo>
                    <a:pt x="972776" y="13635"/>
                  </a:lnTo>
                  <a:lnTo>
                    <a:pt x="972776" y="1363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7" name="Google Shape;147;p2"/>
            <p:cNvSpPr/>
            <p:nvPr/>
          </p:nvSpPr>
          <p:spPr>
            <a:xfrm rot="-5400000">
              <a:off x="8362928" y="4127580"/>
              <a:ext cx="439940" cy="111413"/>
            </a:xfrm>
            <a:custGeom>
              <a:avLst/>
              <a:gdLst/>
              <a:ahLst/>
              <a:cxnLst/>
              <a:rect l="l" t="t" r="r" b="b"/>
              <a:pathLst>
                <a:path w="879880" h="222825" extrusionOk="0">
                  <a:moveTo>
                    <a:pt x="879847" y="5640"/>
                  </a:moveTo>
                  <a:cubicBezTo>
                    <a:pt x="881034" y="7516"/>
                    <a:pt x="850405" y="40955"/>
                    <a:pt x="792900" y="57620"/>
                  </a:cubicBezTo>
                  <a:cubicBezTo>
                    <a:pt x="703691" y="83444"/>
                    <a:pt x="588267" y="114897"/>
                    <a:pt x="575078" y="110096"/>
                  </a:cubicBezTo>
                  <a:cubicBezTo>
                    <a:pt x="562992" y="105682"/>
                    <a:pt x="694143" y="48349"/>
                    <a:pt x="770467" y="24318"/>
                  </a:cubicBezTo>
                  <a:cubicBezTo>
                    <a:pt x="790610" y="17973"/>
                    <a:pt x="868451" y="-12376"/>
                    <a:pt x="879847" y="5640"/>
                  </a:cubicBezTo>
                  <a:close/>
                  <a:moveTo>
                    <a:pt x="674359" y="183375"/>
                  </a:moveTo>
                  <a:cubicBezTo>
                    <a:pt x="653360" y="165580"/>
                    <a:pt x="618813" y="150074"/>
                    <a:pt x="599277" y="150653"/>
                  </a:cubicBezTo>
                  <a:cubicBezTo>
                    <a:pt x="588378" y="150957"/>
                    <a:pt x="565503" y="161965"/>
                    <a:pt x="579217" y="172312"/>
                  </a:cubicBezTo>
                  <a:cubicBezTo>
                    <a:pt x="603830" y="190935"/>
                    <a:pt x="657803" y="214635"/>
                    <a:pt x="688652" y="217587"/>
                  </a:cubicBezTo>
                  <a:cubicBezTo>
                    <a:pt x="701042" y="218773"/>
                    <a:pt x="693840" y="199874"/>
                    <a:pt x="674359" y="183375"/>
                  </a:cubicBezTo>
                  <a:close/>
                  <a:moveTo>
                    <a:pt x="625932" y="55826"/>
                  </a:moveTo>
                  <a:cubicBezTo>
                    <a:pt x="646490" y="17421"/>
                    <a:pt x="508908" y="69318"/>
                    <a:pt x="516800" y="88962"/>
                  </a:cubicBezTo>
                  <a:cubicBezTo>
                    <a:pt x="518952" y="94287"/>
                    <a:pt x="553941" y="94094"/>
                    <a:pt x="581728" y="85375"/>
                  </a:cubicBezTo>
                  <a:cubicBezTo>
                    <a:pt x="602837" y="78726"/>
                    <a:pt x="624635" y="58227"/>
                    <a:pt x="625932" y="55826"/>
                  </a:cubicBezTo>
                  <a:close/>
                  <a:moveTo>
                    <a:pt x="438021" y="163952"/>
                  </a:moveTo>
                  <a:cubicBezTo>
                    <a:pt x="422513" y="150681"/>
                    <a:pt x="374335" y="128995"/>
                    <a:pt x="367961" y="130347"/>
                  </a:cubicBezTo>
                  <a:cubicBezTo>
                    <a:pt x="348618" y="134486"/>
                    <a:pt x="366526" y="148612"/>
                    <a:pt x="369423" y="151288"/>
                  </a:cubicBezTo>
                  <a:cubicBezTo>
                    <a:pt x="382751" y="163648"/>
                    <a:pt x="426266" y="188369"/>
                    <a:pt x="437855" y="188617"/>
                  </a:cubicBezTo>
                  <a:cubicBezTo>
                    <a:pt x="469312" y="189280"/>
                    <a:pt x="443043" y="168256"/>
                    <a:pt x="438021" y="163952"/>
                  </a:cubicBezTo>
                  <a:close/>
                  <a:moveTo>
                    <a:pt x="357945" y="155840"/>
                  </a:moveTo>
                  <a:cubicBezTo>
                    <a:pt x="355378" y="154488"/>
                    <a:pt x="352785" y="153247"/>
                    <a:pt x="350025" y="152336"/>
                  </a:cubicBezTo>
                  <a:cubicBezTo>
                    <a:pt x="328116" y="145025"/>
                    <a:pt x="353254" y="192204"/>
                    <a:pt x="396217" y="218028"/>
                  </a:cubicBezTo>
                  <a:cubicBezTo>
                    <a:pt x="431509" y="233589"/>
                    <a:pt x="419009" y="199791"/>
                    <a:pt x="408413" y="190631"/>
                  </a:cubicBezTo>
                  <a:cubicBezTo>
                    <a:pt x="392436" y="176781"/>
                    <a:pt x="375715" y="165414"/>
                    <a:pt x="357945" y="155840"/>
                  </a:cubicBezTo>
                  <a:close/>
                  <a:moveTo>
                    <a:pt x="376984" y="43769"/>
                  </a:moveTo>
                  <a:cubicBezTo>
                    <a:pt x="354523" y="49288"/>
                    <a:pt x="323287" y="58392"/>
                    <a:pt x="307531" y="76077"/>
                  </a:cubicBezTo>
                  <a:cubicBezTo>
                    <a:pt x="296328" y="88631"/>
                    <a:pt x="323508" y="87169"/>
                    <a:pt x="329413" y="86231"/>
                  </a:cubicBezTo>
                  <a:cubicBezTo>
                    <a:pt x="348866" y="83196"/>
                    <a:pt x="375329" y="76353"/>
                    <a:pt x="389429" y="61951"/>
                  </a:cubicBezTo>
                  <a:cubicBezTo>
                    <a:pt x="407227" y="43769"/>
                    <a:pt x="385924" y="41562"/>
                    <a:pt x="376984" y="43769"/>
                  </a:cubicBezTo>
                  <a:close/>
                  <a:moveTo>
                    <a:pt x="377950" y="25174"/>
                  </a:moveTo>
                  <a:cubicBezTo>
                    <a:pt x="387883" y="4316"/>
                    <a:pt x="349915" y="1860"/>
                    <a:pt x="338188" y="9916"/>
                  </a:cubicBezTo>
                  <a:cubicBezTo>
                    <a:pt x="318817" y="23215"/>
                    <a:pt x="281649" y="57978"/>
                    <a:pt x="284105" y="64131"/>
                  </a:cubicBezTo>
                  <a:cubicBezTo>
                    <a:pt x="286616" y="70394"/>
                    <a:pt x="300688" y="67221"/>
                    <a:pt x="305131" y="66283"/>
                  </a:cubicBezTo>
                  <a:cubicBezTo>
                    <a:pt x="326102" y="61758"/>
                    <a:pt x="375825" y="29671"/>
                    <a:pt x="377950" y="25174"/>
                  </a:cubicBezTo>
                  <a:close/>
                  <a:moveTo>
                    <a:pt x="213631" y="159675"/>
                  </a:moveTo>
                  <a:cubicBezTo>
                    <a:pt x="209602" y="156834"/>
                    <a:pt x="194840" y="150102"/>
                    <a:pt x="189983" y="154268"/>
                  </a:cubicBezTo>
                  <a:cubicBezTo>
                    <a:pt x="183913" y="159427"/>
                    <a:pt x="188300" y="176367"/>
                    <a:pt x="190783" y="179154"/>
                  </a:cubicBezTo>
                  <a:cubicBezTo>
                    <a:pt x="202235" y="191983"/>
                    <a:pt x="224475" y="211021"/>
                    <a:pt x="240203" y="218635"/>
                  </a:cubicBezTo>
                  <a:cubicBezTo>
                    <a:pt x="245225" y="221063"/>
                    <a:pt x="256456" y="225919"/>
                    <a:pt x="260954" y="220015"/>
                  </a:cubicBezTo>
                  <a:cubicBezTo>
                    <a:pt x="265010" y="214690"/>
                    <a:pt x="258305" y="205613"/>
                    <a:pt x="255324" y="201309"/>
                  </a:cubicBezTo>
                  <a:cubicBezTo>
                    <a:pt x="244315" y="185610"/>
                    <a:pt x="230766" y="171650"/>
                    <a:pt x="213631" y="159675"/>
                  </a:cubicBezTo>
                  <a:close/>
                  <a:moveTo>
                    <a:pt x="225772" y="129382"/>
                  </a:moveTo>
                  <a:cubicBezTo>
                    <a:pt x="220088" y="127450"/>
                    <a:pt x="195999" y="123008"/>
                    <a:pt x="195309" y="133051"/>
                  </a:cubicBezTo>
                  <a:cubicBezTo>
                    <a:pt x="194757" y="132637"/>
                    <a:pt x="207395" y="152502"/>
                    <a:pt x="220612" y="160613"/>
                  </a:cubicBezTo>
                  <a:cubicBezTo>
                    <a:pt x="236478" y="170353"/>
                    <a:pt x="242659" y="175595"/>
                    <a:pt x="257891" y="178299"/>
                  </a:cubicBezTo>
                  <a:cubicBezTo>
                    <a:pt x="263133" y="179237"/>
                    <a:pt x="271825" y="180451"/>
                    <a:pt x="274861" y="174850"/>
                  </a:cubicBezTo>
                  <a:cubicBezTo>
                    <a:pt x="278420" y="168283"/>
                    <a:pt x="273840" y="160586"/>
                    <a:pt x="269480" y="155537"/>
                  </a:cubicBezTo>
                  <a:cubicBezTo>
                    <a:pt x="258498" y="142873"/>
                    <a:pt x="241500" y="134706"/>
                    <a:pt x="225772" y="129382"/>
                  </a:cubicBezTo>
                  <a:close/>
                  <a:moveTo>
                    <a:pt x="197047" y="63579"/>
                  </a:moveTo>
                  <a:cubicBezTo>
                    <a:pt x="195474" y="54309"/>
                    <a:pt x="184658" y="53260"/>
                    <a:pt x="177014" y="53674"/>
                  </a:cubicBezTo>
                  <a:cubicBezTo>
                    <a:pt x="157809" y="54723"/>
                    <a:pt x="137556" y="59717"/>
                    <a:pt x="120503" y="68187"/>
                  </a:cubicBezTo>
                  <a:cubicBezTo>
                    <a:pt x="115784" y="70532"/>
                    <a:pt x="106044" y="75581"/>
                    <a:pt x="107258" y="82230"/>
                  </a:cubicBezTo>
                  <a:cubicBezTo>
                    <a:pt x="108555" y="89210"/>
                    <a:pt x="117881" y="90866"/>
                    <a:pt x="123648" y="91335"/>
                  </a:cubicBezTo>
                  <a:cubicBezTo>
                    <a:pt x="139377" y="92659"/>
                    <a:pt x="155629" y="89514"/>
                    <a:pt x="170309" y="84410"/>
                  </a:cubicBezTo>
                  <a:cubicBezTo>
                    <a:pt x="176904" y="82092"/>
                    <a:pt x="198620" y="72822"/>
                    <a:pt x="197047" y="63579"/>
                  </a:cubicBezTo>
                  <a:close/>
                  <a:moveTo>
                    <a:pt x="123676" y="57868"/>
                  </a:moveTo>
                  <a:cubicBezTo>
                    <a:pt x="144482" y="54226"/>
                    <a:pt x="165204" y="46115"/>
                    <a:pt x="183581" y="36155"/>
                  </a:cubicBezTo>
                  <a:cubicBezTo>
                    <a:pt x="188686" y="33396"/>
                    <a:pt x="210154" y="23187"/>
                    <a:pt x="206043" y="13972"/>
                  </a:cubicBezTo>
                  <a:cubicBezTo>
                    <a:pt x="201931" y="4757"/>
                    <a:pt x="185541" y="6882"/>
                    <a:pt x="177318" y="8289"/>
                  </a:cubicBezTo>
                  <a:cubicBezTo>
                    <a:pt x="155326" y="12041"/>
                    <a:pt x="133361" y="20980"/>
                    <a:pt x="115784" y="34389"/>
                  </a:cubicBezTo>
                  <a:cubicBezTo>
                    <a:pt x="110817" y="38169"/>
                    <a:pt x="100056" y="46032"/>
                    <a:pt x="102070" y="53592"/>
                  </a:cubicBezTo>
                  <a:cubicBezTo>
                    <a:pt x="104168" y="61537"/>
                    <a:pt x="118240" y="58834"/>
                    <a:pt x="123676" y="57868"/>
                  </a:cubicBezTo>
                  <a:close/>
                  <a:moveTo>
                    <a:pt x="94482" y="130154"/>
                  </a:moveTo>
                  <a:cubicBezTo>
                    <a:pt x="86094" y="126733"/>
                    <a:pt x="77236" y="124415"/>
                    <a:pt x="68379" y="122456"/>
                  </a:cubicBezTo>
                  <a:cubicBezTo>
                    <a:pt x="56376" y="119835"/>
                    <a:pt x="13716" y="119201"/>
                    <a:pt x="24615" y="135258"/>
                  </a:cubicBezTo>
                  <a:cubicBezTo>
                    <a:pt x="35515" y="151316"/>
                    <a:pt x="88605" y="160751"/>
                    <a:pt x="109521" y="158903"/>
                  </a:cubicBezTo>
                  <a:cubicBezTo>
                    <a:pt x="111562" y="158710"/>
                    <a:pt x="113632" y="158461"/>
                    <a:pt x="115619" y="157937"/>
                  </a:cubicBezTo>
                  <a:cubicBezTo>
                    <a:pt x="122876" y="156006"/>
                    <a:pt x="122462" y="150488"/>
                    <a:pt x="118268" y="145329"/>
                  </a:cubicBezTo>
                  <a:cubicBezTo>
                    <a:pt x="112418" y="138100"/>
                    <a:pt x="102953" y="133630"/>
                    <a:pt x="94482" y="130154"/>
                  </a:cubicBezTo>
                  <a:close/>
                  <a:moveTo>
                    <a:pt x="71469" y="169166"/>
                  </a:moveTo>
                  <a:cubicBezTo>
                    <a:pt x="70227" y="168118"/>
                    <a:pt x="68241" y="166518"/>
                    <a:pt x="66971" y="165552"/>
                  </a:cubicBezTo>
                  <a:cubicBezTo>
                    <a:pt x="55189" y="156641"/>
                    <a:pt x="41447" y="148501"/>
                    <a:pt x="27402" y="143673"/>
                  </a:cubicBezTo>
                  <a:cubicBezTo>
                    <a:pt x="20614" y="141328"/>
                    <a:pt x="1906" y="139811"/>
                    <a:pt x="168" y="148584"/>
                  </a:cubicBezTo>
                  <a:cubicBezTo>
                    <a:pt x="-1571" y="157358"/>
                    <a:pt x="10543" y="166904"/>
                    <a:pt x="20918" y="174271"/>
                  </a:cubicBezTo>
                  <a:cubicBezTo>
                    <a:pt x="27954" y="179237"/>
                    <a:pt x="35846" y="183155"/>
                    <a:pt x="44096" y="185748"/>
                  </a:cubicBezTo>
                  <a:cubicBezTo>
                    <a:pt x="49643" y="187486"/>
                    <a:pt x="55355" y="188673"/>
                    <a:pt x="61094" y="189473"/>
                  </a:cubicBezTo>
                  <a:cubicBezTo>
                    <a:pt x="64681" y="189969"/>
                    <a:pt x="68296" y="190300"/>
                    <a:pt x="71911" y="190356"/>
                  </a:cubicBezTo>
                  <a:cubicBezTo>
                    <a:pt x="73953" y="190411"/>
                    <a:pt x="76022" y="190383"/>
                    <a:pt x="78036" y="190052"/>
                  </a:cubicBezTo>
                  <a:cubicBezTo>
                    <a:pt x="91033" y="187872"/>
                    <a:pt x="75774" y="172836"/>
                    <a:pt x="71469" y="169166"/>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p2"/>
            <p:cNvSpPr/>
            <p:nvPr/>
          </p:nvSpPr>
          <p:spPr>
            <a:xfrm rot="-5400000">
              <a:off x="7954774" y="4461008"/>
              <a:ext cx="293313" cy="510693"/>
            </a:xfrm>
            <a:custGeom>
              <a:avLst/>
              <a:gdLst/>
              <a:ahLst/>
              <a:cxnLst/>
              <a:rect l="l" t="t" r="r" b="b"/>
              <a:pathLst>
                <a:path w="586626" h="1021386" extrusionOk="0">
                  <a:moveTo>
                    <a:pt x="152606" y="835423"/>
                  </a:moveTo>
                  <a:cubicBezTo>
                    <a:pt x="202357" y="889582"/>
                    <a:pt x="228295" y="970062"/>
                    <a:pt x="224818" y="1018373"/>
                  </a:cubicBezTo>
                  <a:cubicBezTo>
                    <a:pt x="223825" y="1031478"/>
                    <a:pt x="124102" y="1002039"/>
                    <a:pt x="54456" y="926194"/>
                  </a:cubicBezTo>
                  <a:cubicBezTo>
                    <a:pt x="3518" y="870766"/>
                    <a:pt x="-3187" y="758198"/>
                    <a:pt x="1063" y="754446"/>
                  </a:cubicBezTo>
                  <a:cubicBezTo>
                    <a:pt x="4374" y="751494"/>
                    <a:pt x="90521" y="767855"/>
                    <a:pt x="152606" y="835423"/>
                  </a:cubicBezTo>
                  <a:close/>
                  <a:moveTo>
                    <a:pt x="274183" y="631146"/>
                  </a:moveTo>
                  <a:cubicBezTo>
                    <a:pt x="218775" y="717613"/>
                    <a:pt x="216926" y="820000"/>
                    <a:pt x="230033" y="817379"/>
                  </a:cubicBezTo>
                  <a:cubicBezTo>
                    <a:pt x="278267" y="807612"/>
                    <a:pt x="350037" y="761288"/>
                    <a:pt x="389606" y="699514"/>
                  </a:cubicBezTo>
                  <a:cubicBezTo>
                    <a:pt x="438943" y="622483"/>
                    <a:pt x="431659" y="536512"/>
                    <a:pt x="427878" y="534139"/>
                  </a:cubicBezTo>
                  <a:cubicBezTo>
                    <a:pt x="423050" y="531159"/>
                    <a:pt x="314690" y="567937"/>
                    <a:pt x="274183" y="631146"/>
                  </a:cubicBezTo>
                  <a:close/>
                  <a:moveTo>
                    <a:pt x="215326" y="627118"/>
                  </a:moveTo>
                  <a:cubicBezTo>
                    <a:pt x="221369" y="579056"/>
                    <a:pt x="199763" y="497362"/>
                    <a:pt x="152937" y="440692"/>
                  </a:cubicBezTo>
                  <a:cubicBezTo>
                    <a:pt x="94549" y="370006"/>
                    <a:pt x="9423" y="349258"/>
                    <a:pt x="5919" y="352017"/>
                  </a:cubicBezTo>
                  <a:cubicBezTo>
                    <a:pt x="1504" y="355576"/>
                    <a:pt x="2194" y="468309"/>
                    <a:pt x="50096" y="526304"/>
                  </a:cubicBezTo>
                  <a:cubicBezTo>
                    <a:pt x="115631" y="605597"/>
                    <a:pt x="213615" y="640168"/>
                    <a:pt x="215326" y="627118"/>
                  </a:cubicBezTo>
                  <a:close/>
                  <a:moveTo>
                    <a:pt x="586513" y="183883"/>
                  </a:moveTo>
                  <a:cubicBezTo>
                    <a:pt x="583588" y="179082"/>
                    <a:pt x="470014" y="163797"/>
                    <a:pt x="404838" y="202230"/>
                  </a:cubicBezTo>
                  <a:cubicBezTo>
                    <a:pt x="315739" y="254817"/>
                    <a:pt x="267091" y="345340"/>
                    <a:pt x="279977" y="348817"/>
                  </a:cubicBezTo>
                  <a:cubicBezTo>
                    <a:pt x="327521" y="361508"/>
                    <a:pt x="412812" y="352045"/>
                    <a:pt x="476471" y="314495"/>
                  </a:cubicBezTo>
                  <a:cubicBezTo>
                    <a:pt x="555857" y="267647"/>
                    <a:pt x="588831" y="187690"/>
                    <a:pt x="586513" y="183883"/>
                  </a:cubicBezTo>
                  <a:close/>
                  <a:moveTo>
                    <a:pt x="270044" y="296257"/>
                  </a:moveTo>
                  <a:cubicBezTo>
                    <a:pt x="281440" y="249134"/>
                    <a:pt x="269133" y="165591"/>
                    <a:pt x="228957" y="104203"/>
                  </a:cubicBezTo>
                  <a:cubicBezTo>
                    <a:pt x="178875" y="27613"/>
                    <a:pt x="96564" y="-2267"/>
                    <a:pt x="92811" y="133"/>
                  </a:cubicBezTo>
                  <a:cubicBezTo>
                    <a:pt x="88010" y="3168"/>
                    <a:pt x="76034" y="115267"/>
                    <a:pt x="117148" y="178117"/>
                  </a:cubicBezTo>
                  <a:cubicBezTo>
                    <a:pt x="173356" y="264060"/>
                    <a:pt x="266898" y="309032"/>
                    <a:pt x="270044" y="29625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p2"/>
            <p:cNvSpPr/>
            <p:nvPr/>
          </p:nvSpPr>
          <p:spPr>
            <a:xfrm rot="-5400000">
              <a:off x="7993651" y="4373352"/>
              <a:ext cx="234038" cy="683450"/>
            </a:xfrm>
            <a:custGeom>
              <a:avLst/>
              <a:gdLst/>
              <a:ahLst/>
              <a:cxnLst/>
              <a:rect l="l" t="t" r="r" b="b"/>
              <a:pathLst>
                <a:path w="468076" h="1366900" extrusionOk="0">
                  <a:moveTo>
                    <a:pt x="456640" y="373256"/>
                  </a:moveTo>
                  <a:cubicBezTo>
                    <a:pt x="457826" y="376402"/>
                    <a:pt x="456281" y="379933"/>
                    <a:pt x="453135" y="381147"/>
                  </a:cubicBezTo>
                  <a:cubicBezTo>
                    <a:pt x="426038" y="392128"/>
                    <a:pt x="398252" y="402833"/>
                    <a:pt x="370962" y="414559"/>
                  </a:cubicBezTo>
                  <a:cubicBezTo>
                    <a:pt x="352971" y="422256"/>
                    <a:pt x="335256" y="430533"/>
                    <a:pt x="318120" y="439583"/>
                  </a:cubicBezTo>
                  <a:cubicBezTo>
                    <a:pt x="289671" y="454619"/>
                    <a:pt x="262740" y="471974"/>
                    <a:pt x="239672" y="494956"/>
                  </a:cubicBezTo>
                  <a:cubicBezTo>
                    <a:pt x="234015" y="500502"/>
                    <a:pt x="229104" y="506544"/>
                    <a:pt x="224799" y="512972"/>
                  </a:cubicBezTo>
                  <a:cubicBezTo>
                    <a:pt x="220412" y="519539"/>
                    <a:pt x="216604" y="526492"/>
                    <a:pt x="213210" y="533775"/>
                  </a:cubicBezTo>
                  <a:cubicBezTo>
                    <a:pt x="211389" y="537638"/>
                    <a:pt x="209982" y="544508"/>
                    <a:pt x="207884" y="549943"/>
                  </a:cubicBezTo>
                  <a:cubicBezTo>
                    <a:pt x="206505" y="553420"/>
                    <a:pt x="204877" y="556427"/>
                    <a:pt x="202945" y="558413"/>
                  </a:cubicBezTo>
                  <a:cubicBezTo>
                    <a:pt x="202642" y="558744"/>
                    <a:pt x="202145" y="558689"/>
                    <a:pt x="201786" y="558938"/>
                  </a:cubicBezTo>
                  <a:cubicBezTo>
                    <a:pt x="192239" y="603164"/>
                    <a:pt x="184430" y="648523"/>
                    <a:pt x="178415" y="694681"/>
                  </a:cubicBezTo>
                  <a:cubicBezTo>
                    <a:pt x="178911" y="693660"/>
                    <a:pt x="179325" y="692584"/>
                    <a:pt x="179849" y="691563"/>
                  </a:cubicBezTo>
                  <a:cubicBezTo>
                    <a:pt x="183050" y="685245"/>
                    <a:pt x="186582" y="679092"/>
                    <a:pt x="190473" y="673105"/>
                  </a:cubicBezTo>
                  <a:cubicBezTo>
                    <a:pt x="197730" y="662125"/>
                    <a:pt x="206063" y="651006"/>
                    <a:pt x="215721" y="640935"/>
                  </a:cubicBezTo>
                  <a:cubicBezTo>
                    <a:pt x="222067" y="634314"/>
                    <a:pt x="228966" y="628133"/>
                    <a:pt x="236306" y="622643"/>
                  </a:cubicBezTo>
                  <a:cubicBezTo>
                    <a:pt x="255152" y="608517"/>
                    <a:pt x="276813" y="598722"/>
                    <a:pt x="300295" y="596791"/>
                  </a:cubicBezTo>
                  <a:cubicBezTo>
                    <a:pt x="303634" y="596405"/>
                    <a:pt x="306641" y="598833"/>
                    <a:pt x="307028" y="602171"/>
                  </a:cubicBezTo>
                  <a:cubicBezTo>
                    <a:pt x="307386" y="605510"/>
                    <a:pt x="304986" y="608545"/>
                    <a:pt x="301647" y="608903"/>
                  </a:cubicBezTo>
                  <a:cubicBezTo>
                    <a:pt x="285036" y="611248"/>
                    <a:pt x="269915" y="618311"/>
                    <a:pt x="256173" y="627720"/>
                  </a:cubicBezTo>
                  <a:cubicBezTo>
                    <a:pt x="245825" y="634783"/>
                    <a:pt x="236388" y="643308"/>
                    <a:pt x="227641" y="652413"/>
                  </a:cubicBezTo>
                  <a:cubicBezTo>
                    <a:pt x="218618" y="661793"/>
                    <a:pt x="210285" y="671726"/>
                    <a:pt x="203194" y="681796"/>
                  </a:cubicBezTo>
                  <a:cubicBezTo>
                    <a:pt x="199303" y="687176"/>
                    <a:pt x="195798" y="692722"/>
                    <a:pt x="192487" y="698433"/>
                  </a:cubicBezTo>
                  <a:cubicBezTo>
                    <a:pt x="189148" y="704199"/>
                    <a:pt x="186030" y="710104"/>
                    <a:pt x="183078" y="716118"/>
                  </a:cubicBezTo>
                  <a:cubicBezTo>
                    <a:pt x="181615" y="719043"/>
                    <a:pt x="178470" y="724478"/>
                    <a:pt x="176317" y="728810"/>
                  </a:cubicBezTo>
                  <a:lnTo>
                    <a:pt x="175793" y="729941"/>
                  </a:lnTo>
                  <a:cubicBezTo>
                    <a:pt x="176759" y="732341"/>
                    <a:pt x="175986" y="735211"/>
                    <a:pt x="173779" y="736811"/>
                  </a:cubicBezTo>
                  <a:cubicBezTo>
                    <a:pt x="173779" y="736811"/>
                    <a:pt x="173779" y="736811"/>
                    <a:pt x="173779" y="736811"/>
                  </a:cubicBezTo>
                  <a:cubicBezTo>
                    <a:pt x="170854" y="764898"/>
                    <a:pt x="168564" y="793150"/>
                    <a:pt x="167129" y="821678"/>
                  </a:cubicBezTo>
                  <a:cubicBezTo>
                    <a:pt x="168536" y="821430"/>
                    <a:pt x="169530" y="822368"/>
                    <a:pt x="167074" y="823416"/>
                  </a:cubicBezTo>
                  <a:cubicBezTo>
                    <a:pt x="167046" y="824078"/>
                    <a:pt x="167046" y="824740"/>
                    <a:pt x="167018" y="825403"/>
                  </a:cubicBezTo>
                  <a:cubicBezTo>
                    <a:pt x="171102" y="826644"/>
                    <a:pt x="168729" y="828134"/>
                    <a:pt x="166963" y="827499"/>
                  </a:cubicBezTo>
                  <a:cubicBezTo>
                    <a:pt x="165887" y="850785"/>
                    <a:pt x="164783" y="874044"/>
                    <a:pt x="164811" y="897551"/>
                  </a:cubicBezTo>
                  <a:cubicBezTo>
                    <a:pt x="164839" y="915374"/>
                    <a:pt x="165253" y="933225"/>
                    <a:pt x="165942" y="951131"/>
                  </a:cubicBezTo>
                  <a:cubicBezTo>
                    <a:pt x="166136" y="950551"/>
                    <a:pt x="166218" y="949917"/>
                    <a:pt x="166439" y="949337"/>
                  </a:cubicBezTo>
                  <a:cubicBezTo>
                    <a:pt x="169336" y="940895"/>
                    <a:pt x="172841" y="932645"/>
                    <a:pt x="176869" y="924672"/>
                  </a:cubicBezTo>
                  <a:cubicBezTo>
                    <a:pt x="185147" y="908476"/>
                    <a:pt x="194971" y="893109"/>
                    <a:pt x="205925" y="878486"/>
                  </a:cubicBezTo>
                  <a:cubicBezTo>
                    <a:pt x="214010" y="867671"/>
                    <a:pt x="222647" y="857214"/>
                    <a:pt x="231587" y="847061"/>
                  </a:cubicBezTo>
                  <a:cubicBezTo>
                    <a:pt x="240500" y="836963"/>
                    <a:pt x="249771" y="827223"/>
                    <a:pt x="258877" y="817512"/>
                  </a:cubicBezTo>
                  <a:cubicBezTo>
                    <a:pt x="271377" y="804406"/>
                    <a:pt x="283353" y="790832"/>
                    <a:pt x="295687" y="777589"/>
                  </a:cubicBezTo>
                  <a:cubicBezTo>
                    <a:pt x="301040" y="771878"/>
                    <a:pt x="306448" y="766194"/>
                    <a:pt x="311995" y="760649"/>
                  </a:cubicBezTo>
                  <a:cubicBezTo>
                    <a:pt x="314312" y="758221"/>
                    <a:pt x="318176" y="758110"/>
                    <a:pt x="320604" y="760428"/>
                  </a:cubicBezTo>
                  <a:cubicBezTo>
                    <a:pt x="323060" y="762746"/>
                    <a:pt x="323142" y="766608"/>
                    <a:pt x="320824" y="769064"/>
                  </a:cubicBezTo>
                  <a:cubicBezTo>
                    <a:pt x="315637" y="774775"/>
                    <a:pt x="310615" y="780596"/>
                    <a:pt x="305621" y="786445"/>
                  </a:cubicBezTo>
                  <a:cubicBezTo>
                    <a:pt x="293810" y="800268"/>
                    <a:pt x="282304" y="814311"/>
                    <a:pt x="270273" y="827968"/>
                  </a:cubicBezTo>
                  <a:cubicBezTo>
                    <a:pt x="261499" y="837790"/>
                    <a:pt x="252696" y="847778"/>
                    <a:pt x="243977" y="857876"/>
                  </a:cubicBezTo>
                  <a:cubicBezTo>
                    <a:pt x="235368" y="867836"/>
                    <a:pt x="226869" y="877907"/>
                    <a:pt x="218839" y="888308"/>
                  </a:cubicBezTo>
                  <a:cubicBezTo>
                    <a:pt x="208160" y="902075"/>
                    <a:pt x="198172" y="916339"/>
                    <a:pt x="189838" y="931542"/>
                  </a:cubicBezTo>
                  <a:cubicBezTo>
                    <a:pt x="185782" y="938798"/>
                    <a:pt x="182223" y="946330"/>
                    <a:pt x="179187" y="954055"/>
                  </a:cubicBezTo>
                  <a:cubicBezTo>
                    <a:pt x="176124" y="961808"/>
                    <a:pt x="173558" y="969754"/>
                    <a:pt x="171571" y="977838"/>
                  </a:cubicBezTo>
                  <a:cubicBezTo>
                    <a:pt x="171102" y="979659"/>
                    <a:pt x="170054" y="982694"/>
                    <a:pt x="169392" y="985729"/>
                  </a:cubicBezTo>
                  <a:cubicBezTo>
                    <a:pt x="169143" y="986777"/>
                    <a:pt x="168950" y="987825"/>
                    <a:pt x="168895" y="988791"/>
                  </a:cubicBezTo>
                  <a:cubicBezTo>
                    <a:pt x="168895" y="989150"/>
                    <a:pt x="168674" y="989812"/>
                    <a:pt x="168895" y="989784"/>
                  </a:cubicBezTo>
                  <a:cubicBezTo>
                    <a:pt x="168895" y="989729"/>
                    <a:pt x="168812" y="989674"/>
                    <a:pt x="168784" y="989619"/>
                  </a:cubicBezTo>
                  <a:lnTo>
                    <a:pt x="168895" y="989839"/>
                  </a:lnTo>
                  <a:cubicBezTo>
                    <a:pt x="169943" y="991688"/>
                    <a:pt x="169530" y="993702"/>
                    <a:pt x="168536" y="995440"/>
                  </a:cubicBezTo>
                  <a:cubicBezTo>
                    <a:pt x="173558" y="1066540"/>
                    <a:pt x="184264" y="1137943"/>
                    <a:pt x="201510" y="1208767"/>
                  </a:cubicBezTo>
                  <a:lnTo>
                    <a:pt x="202228" y="1209484"/>
                  </a:lnTo>
                  <a:cubicBezTo>
                    <a:pt x="202393" y="1209650"/>
                    <a:pt x="202338" y="1209898"/>
                    <a:pt x="202476" y="1210063"/>
                  </a:cubicBezTo>
                  <a:cubicBezTo>
                    <a:pt x="203138" y="1197731"/>
                    <a:pt x="205180" y="1185232"/>
                    <a:pt x="206615" y="1175852"/>
                  </a:cubicBezTo>
                  <a:cubicBezTo>
                    <a:pt x="211223" y="1145751"/>
                    <a:pt x="220301" y="1115761"/>
                    <a:pt x="232994" y="1087315"/>
                  </a:cubicBezTo>
                  <a:cubicBezTo>
                    <a:pt x="245660" y="1058953"/>
                    <a:pt x="261940" y="1032135"/>
                    <a:pt x="280842" y="1008187"/>
                  </a:cubicBezTo>
                  <a:cubicBezTo>
                    <a:pt x="292210" y="993923"/>
                    <a:pt x="307166" y="976569"/>
                    <a:pt x="324798" y="966443"/>
                  </a:cubicBezTo>
                  <a:cubicBezTo>
                    <a:pt x="337794" y="958994"/>
                    <a:pt x="352171" y="955324"/>
                    <a:pt x="367595" y="958552"/>
                  </a:cubicBezTo>
                  <a:cubicBezTo>
                    <a:pt x="390084" y="963353"/>
                    <a:pt x="399797" y="981369"/>
                    <a:pt x="399769" y="1002338"/>
                  </a:cubicBezTo>
                  <a:cubicBezTo>
                    <a:pt x="399769" y="1017733"/>
                    <a:pt x="394361" y="1034646"/>
                    <a:pt x="385559" y="1047641"/>
                  </a:cubicBezTo>
                  <a:cubicBezTo>
                    <a:pt x="378688" y="1057766"/>
                    <a:pt x="369803" y="1065491"/>
                    <a:pt x="360035" y="1068802"/>
                  </a:cubicBezTo>
                  <a:cubicBezTo>
                    <a:pt x="339947" y="1075562"/>
                    <a:pt x="325433" y="1066595"/>
                    <a:pt x="319693" y="1056000"/>
                  </a:cubicBezTo>
                  <a:cubicBezTo>
                    <a:pt x="314837" y="1047089"/>
                    <a:pt x="315858" y="1036963"/>
                    <a:pt x="323198" y="1031169"/>
                  </a:cubicBezTo>
                  <a:cubicBezTo>
                    <a:pt x="327668" y="1027638"/>
                    <a:pt x="334980" y="1025403"/>
                    <a:pt x="345797" y="1027362"/>
                  </a:cubicBezTo>
                  <a:cubicBezTo>
                    <a:pt x="349108" y="1027941"/>
                    <a:pt x="351343" y="1031087"/>
                    <a:pt x="350791" y="1034397"/>
                  </a:cubicBezTo>
                  <a:cubicBezTo>
                    <a:pt x="350239" y="1037736"/>
                    <a:pt x="347066" y="1039971"/>
                    <a:pt x="343755" y="1039391"/>
                  </a:cubicBezTo>
                  <a:cubicBezTo>
                    <a:pt x="336525" y="1038288"/>
                    <a:pt x="332027" y="1039115"/>
                    <a:pt x="330234" y="1042150"/>
                  </a:cubicBezTo>
                  <a:cubicBezTo>
                    <a:pt x="328965" y="1044302"/>
                    <a:pt x="329682" y="1047089"/>
                    <a:pt x="331117" y="1049600"/>
                  </a:cubicBezTo>
                  <a:cubicBezTo>
                    <a:pt x="334676" y="1055780"/>
                    <a:pt x="343644" y="1059891"/>
                    <a:pt x="355427" y="1055642"/>
                  </a:cubicBezTo>
                  <a:cubicBezTo>
                    <a:pt x="369886" y="1050400"/>
                    <a:pt x="380454" y="1031528"/>
                    <a:pt x="383517" y="1013153"/>
                  </a:cubicBezTo>
                  <a:cubicBezTo>
                    <a:pt x="386414" y="995799"/>
                    <a:pt x="382496" y="977948"/>
                    <a:pt x="364339" y="974361"/>
                  </a:cubicBezTo>
                  <a:cubicBezTo>
                    <a:pt x="352998" y="972071"/>
                    <a:pt x="342541" y="975189"/>
                    <a:pt x="333021" y="980707"/>
                  </a:cubicBezTo>
                  <a:cubicBezTo>
                    <a:pt x="317210" y="989867"/>
                    <a:pt x="303882" y="1005593"/>
                    <a:pt x="293617" y="1018395"/>
                  </a:cubicBezTo>
                  <a:cubicBezTo>
                    <a:pt x="275212" y="1041102"/>
                    <a:pt x="259319" y="1066623"/>
                    <a:pt x="246708" y="1093578"/>
                  </a:cubicBezTo>
                  <a:cubicBezTo>
                    <a:pt x="234071" y="1120672"/>
                    <a:pt x="224716" y="1149200"/>
                    <a:pt x="219694" y="1178004"/>
                  </a:cubicBezTo>
                  <a:cubicBezTo>
                    <a:pt x="217846" y="1188350"/>
                    <a:pt x="214728" y="1202642"/>
                    <a:pt x="214314" y="1216161"/>
                  </a:cubicBezTo>
                  <a:cubicBezTo>
                    <a:pt x="214148" y="1222093"/>
                    <a:pt x="211610" y="1235033"/>
                    <a:pt x="209623" y="1241185"/>
                  </a:cubicBezTo>
                  <a:cubicBezTo>
                    <a:pt x="220412" y="1280611"/>
                    <a:pt x="233243" y="1319789"/>
                    <a:pt x="248447" y="1358553"/>
                  </a:cubicBezTo>
                  <a:cubicBezTo>
                    <a:pt x="249689" y="1361671"/>
                    <a:pt x="248171" y="1365230"/>
                    <a:pt x="245025" y="1366472"/>
                  </a:cubicBezTo>
                  <a:cubicBezTo>
                    <a:pt x="241907" y="1367713"/>
                    <a:pt x="238348" y="1366168"/>
                    <a:pt x="237106" y="1363050"/>
                  </a:cubicBezTo>
                  <a:cubicBezTo>
                    <a:pt x="217349" y="1313885"/>
                    <a:pt x="201593" y="1263975"/>
                    <a:pt x="188790" y="1213761"/>
                  </a:cubicBezTo>
                  <a:cubicBezTo>
                    <a:pt x="175517" y="1201566"/>
                    <a:pt x="161803" y="1189178"/>
                    <a:pt x="148172" y="1176569"/>
                  </a:cubicBezTo>
                  <a:cubicBezTo>
                    <a:pt x="137963" y="1167106"/>
                    <a:pt x="127863" y="1157560"/>
                    <a:pt x="118150" y="1148179"/>
                  </a:cubicBezTo>
                  <a:cubicBezTo>
                    <a:pt x="108327" y="1138550"/>
                    <a:pt x="99001" y="1128728"/>
                    <a:pt x="90336" y="1118520"/>
                  </a:cubicBezTo>
                  <a:cubicBezTo>
                    <a:pt x="77091" y="1102876"/>
                    <a:pt x="65171" y="1086515"/>
                    <a:pt x="54189" y="1069547"/>
                  </a:cubicBezTo>
                  <a:cubicBezTo>
                    <a:pt x="36087" y="1041571"/>
                    <a:pt x="20718" y="1011884"/>
                    <a:pt x="6535" y="980652"/>
                  </a:cubicBezTo>
                  <a:cubicBezTo>
                    <a:pt x="5128" y="977727"/>
                    <a:pt x="6369" y="974224"/>
                    <a:pt x="9294" y="972844"/>
                  </a:cubicBezTo>
                  <a:cubicBezTo>
                    <a:pt x="12192" y="971464"/>
                    <a:pt x="15696" y="972706"/>
                    <a:pt x="17076" y="975603"/>
                  </a:cubicBezTo>
                  <a:cubicBezTo>
                    <a:pt x="32114" y="1005704"/>
                    <a:pt x="48505" y="1034066"/>
                    <a:pt x="67020" y="1060967"/>
                  </a:cubicBezTo>
                  <a:cubicBezTo>
                    <a:pt x="78112" y="1077107"/>
                    <a:pt x="90060" y="1092668"/>
                    <a:pt x="102946" y="1107787"/>
                  </a:cubicBezTo>
                  <a:cubicBezTo>
                    <a:pt x="111362" y="1117637"/>
                    <a:pt x="120082" y="1127404"/>
                    <a:pt x="129436" y="1136839"/>
                  </a:cubicBezTo>
                  <a:lnTo>
                    <a:pt x="182636" y="1189923"/>
                  </a:lnTo>
                  <a:cubicBezTo>
                    <a:pt x="159927" y="1092723"/>
                    <a:pt x="149414" y="994447"/>
                    <a:pt x="148779" y="897606"/>
                  </a:cubicBezTo>
                  <a:cubicBezTo>
                    <a:pt x="148614" y="873327"/>
                    <a:pt x="149276" y="849158"/>
                    <a:pt x="150324" y="825099"/>
                  </a:cubicBezTo>
                  <a:cubicBezTo>
                    <a:pt x="150049" y="825099"/>
                    <a:pt x="149745" y="825099"/>
                    <a:pt x="149497" y="825099"/>
                  </a:cubicBezTo>
                  <a:lnTo>
                    <a:pt x="149552" y="824989"/>
                  </a:lnTo>
                  <a:cubicBezTo>
                    <a:pt x="149690" y="824685"/>
                    <a:pt x="149745" y="824437"/>
                    <a:pt x="149717" y="824106"/>
                  </a:cubicBezTo>
                  <a:lnTo>
                    <a:pt x="149690" y="823940"/>
                  </a:lnTo>
                  <a:cubicBezTo>
                    <a:pt x="149690" y="823913"/>
                    <a:pt x="149662" y="823913"/>
                    <a:pt x="149662" y="823913"/>
                  </a:cubicBezTo>
                  <a:cubicBezTo>
                    <a:pt x="149911" y="823913"/>
                    <a:pt x="150159" y="823913"/>
                    <a:pt x="150380" y="823913"/>
                  </a:cubicBezTo>
                  <a:cubicBezTo>
                    <a:pt x="150683" y="816877"/>
                    <a:pt x="150876" y="809814"/>
                    <a:pt x="151290" y="802806"/>
                  </a:cubicBezTo>
                  <a:cubicBezTo>
                    <a:pt x="150242" y="802034"/>
                    <a:pt x="149248" y="801123"/>
                    <a:pt x="148862" y="799771"/>
                  </a:cubicBezTo>
                  <a:cubicBezTo>
                    <a:pt x="141881" y="777423"/>
                    <a:pt x="129547" y="756124"/>
                    <a:pt x="114784" y="735486"/>
                  </a:cubicBezTo>
                  <a:cubicBezTo>
                    <a:pt x="106892" y="724395"/>
                    <a:pt x="98256" y="713552"/>
                    <a:pt x="89288" y="702847"/>
                  </a:cubicBezTo>
                  <a:cubicBezTo>
                    <a:pt x="83383" y="695757"/>
                    <a:pt x="77340" y="688694"/>
                    <a:pt x="71269" y="681686"/>
                  </a:cubicBezTo>
                  <a:cubicBezTo>
                    <a:pt x="46959" y="653792"/>
                    <a:pt x="21739" y="627195"/>
                    <a:pt x="1430" y="602668"/>
                  </a:cubicBezTo>
                  <a:cubicBezTo>
                    <a:pt x="-695" y="600212"/>
                    <a:pt x="-419" y="596515"/>
                    <a:pt x="2037" y="594418"/>
                  </a:cubicBezTo>
                  <a:cubicBezTo>
                    <a:pt x="4465" y="592322"/>
                    <a:pt x="8163" y="592570"/>
                    <a:pt x="10288" y="595025"/>
                  </a:cubicBezTo>
                  <a:cubicBezTo>
                    <a:pt x="28665" y="615387"/>
                    <a:pt x="51126" y="636797"/>
                    <a:pt x="72925" y="659862"/>
                  </a:cubicBezTo>
                  <a:cubicBezTo>
                    <a:pt x="86804" y="674568"/>
                    <a:pt x="100518" y="689852"/>
                    <a:pt x="112825" y="705800"/>
                  </a:cubicBezTo>
                  <a:cubicBezTo>
                    <a:pt x="121296" y="716753"/>
                    <a:pt x="129050" y="728092"/>
                    <a:pt x="135921" y="739597"/>
                  </a:cubicBezTo>
                  <a:cubicBezTo>
                    <a:pt x="142929" y="751351"/>
                    <a:pt x="148503" y="763435"/>
                    <a:pt x="153277" y="775630"/>
                  </a:cubicBezTo>
                  <a:cubicBezTo>
                    <a:pt x="155043" y="752786"/>
                    <a:pt x="157112" y="729996"/>
                    <a:pt x="159872" y="707483"/>
                  </a:cubicBezTo>
                  <a:cubicBezTo>
                    <a:pt x="162217" y="688225"/>
                    <a:pt x="165197" y="669243"/>
                    <a:pt x="168233" y="650288"/>
                  </a:cubicBezTo>
                  <a:cubicBezTo>
                    <a:pt x="168095" y="650178"/>
                    <a:pt x="167929" y="650178"/>
                    <a:pt x="167846" y="650068"/>
                  </a:cubicBezTo>
                  <a:cubicBezTo>
                    <a:pt x="166467" y="648274"/>
                    <a:pt x="166273" y="645902"/>
                    <a:pt x="167184" y="643998"/>
                  </a:cubicBezTo>
                  <a:cubicBezTo>
                    <a:pt x="167239" y="643998"/>
                    <a:pt x="167267" y="644025"/>
                    <a:pt x="167322" y="644025"/>
                  </a:cubicBezTo>
                  <a:cubicBezTo>
                    <a:pt x="168122" y="644191"/>
                    <a:pt x="168371" y="643474"/>
                    <a:pt x="168315" y="642370"/>
                  </a:cubicBezTo>
                  <a:cubicBezTo>
                    <a:pt x="168509" y="642204"/>
                    <a:pt x="168702" y="642039"/>
                    <a:pt x="168895" y="641873"/>
                  </a:cubicBezTo>
                  <a:lnTo>
                    <a:pt x="168315" y="642315"/>
                  </a:lnTo>
                  <a:cubicBezTo>
                    <a:pt x="168205" y="639583"/>
                    <a:pt x="166384" y="634424"/>
                    <a:pt x="166246" y="633127"/>
                  </a:cubicBezTo>
                  <a:cubicBezTo>
                    <a:pt x="165446" y="624850"/>
                    <a:pt x="164563" y="616601"/>
                    <a:pt x="163487" y="608351"/>
                  </a:cubicBezTo>
                  <a:cubicBezTo>
                    <a:pt x="162769" y="602916"/>
                    <a:pt x="161997" y="597481"/>
                    <a:pt x="161058" y="592046"/>
                  </a:cubicBezTo>
                  <a:cubicBezTo>
                    <a:pt x="157609" y="571463"/>
                    <a:pt x="151870" y="549943"/>
                    <a:pt x="143785" y="529416"/>
                  </a:cubicBezTo>
                  <a:cubicBezTo>
                    <a:pt x="135838" y="509248"/>
                    <a:pt x="125601" y="490018"/>
                    <a:pt x="112328" y="473850"/>
                  </a:cubicBezTo>
                  <a:cubicBezTo>
                    <a:pt x="107113" y="467311"/>
                    <a:pt x="100822" y="459227"/>
                    <a:pt x="93344" y="453323"/>
                  </a:cubicBezTo>
                  <a:cubicBezTo>
                    <a:pt x="89095" y="449957"/>
                    <a:pt x="84486" y="447225"/>
                    <a:pt x="79354" y="446480"/>
                  </a:cubicBezTo>
                  <a:cubicBezTo>
                    <a:pt x="63653" y="444080"/>
                    <a:pt x="53499" y="455530"/>
                    <a:pt x="51291" y="467808"/>
                  </a:cubicBezTo>
                  <a:cubicBezTo>
                    <a:pt x="49001" y="480333"/>
                    <a:pt x="55044" y="493935"/>
                    <a:pt x="72290" y="495536"/>
                  </a:cubicBezTo>
                  <a:cubicBezTo>
                    <a:pt x="75657" y="495784"/>
                    <a:pt x="78195" y="498708"/>
                    <a:pt x="77947" y="502074"/>
                  </a:cubicBezTo>
                  <a:cubicBezTo>
                    <a:pt x="77698" y="505440"/>
                    <a:pt x="74774" y="507951"/>
                    <a:pt x="71407" y="507703"/>
                  </a:cubicBezTo>
                  <a:cubicBezTo>
                    <a:pt x="44448" y="506241"/>
                    <a:pt x="34487" y="485162"/>
                    <a:pt x="37357" y="465518"/>
                  </a:cubicBezTo>
                  <a:cubicBezTo>
                    <a:pt x="40227" y="445901"/>
                    <a:pt x="56396" y="427940"/>
                    <a:pt x="81479" y="430975"/>
                  </a:cubicBezTo>
                  <a:cubicBezTo>
                    <a:pt x="89315" y="431940"/>
                    <a:pt x="96628" y="435582"/>
                    <a:pt x="103222" y="440604"/>
                  </a:cubicBezTo>
                  <a:cubicBezTo>
                    <a:pt x="111804" y="447143"/>
                    <a:pt x="119144" y="456165"/>
                    <a:pt x="125132" y="463476"/>
                  </a:cubicBezTo>
                  <a:cubicBezTo>
                    <a:pt x="139259" y="481106"/>
                    <a:pt x="150324" y="501881"/>
                    <a:pt x="158437" y="523815"/>
                  </a:cubicBezTo>
                  <a:cubicBezTo>
                    <a:pt x="166494" y="545501"/>
                    <a:pt x="171654" y="568291"/>
                    <a:pt x="174634" y="589976"/>
                  </a:cubicBezTo>
                  <a:cubicBezTo>
                    <a:pt x="175297" y="594860"/>
                    <a:pt x="175821" y="599743"/>
                    <a:pt x="176317" y="604627"/>
                  </a:cubicBezTo>
                  <a:cubicBezTo>
                    <a:pt x="184430" y="561862"/>
                    <a:pt x="194005" y="520036"/>
                    <a:pt x="205015" y="479395"/>
                  </a:cubicBezTo>
                  <a:cubicBezTo>
                    <a:pt x="201510" y="453074"/>
                    <a:pt x="191770" y="429209"/>
                    <a:pt x="178553" y="406696"/>
                  </a:cubicBezTo>
                  <a:cubicBezTo>
                    <a:pt x="169999" y="392100"/>
                    <a:pt x="160065" y="378057"/>
                    <a:pt x="149690" y="364096"/>
                  </a:cubicBezTo>
                  <a:cubicBezTo>
                    <a:pt x="142819" y="354826"/>
                    <a:pt x="135783" y="345583"/>
                    <a:pt x="128774" y="336313"/>
                  </a:cubicBezTo>
                  <a:cubicBezTo>
                    <a:pt x="101429" y="300198"/>
                    <a:pt x="74442" y="263751"/>
                    <a:pt x="60590" y="222587"/>
                  </a:cubicBezTo>
                  <a:cubicBezTo>
                    <a:pt x="59514" y="219552"/>
                    <a:pt x="61115" y="216214"/>
                    <a:pt x="64150" y="215110"/>
                  </a:cubicBezTo>
                  <a:cubicBezTo>
                    <a:pt x="67185" y="214034"/>
                    <a:pt x="70524" y="215634"/>
                    <a:pt x="71600" y="218669"/>
                  </a:cubicBezTo>
                  <a:cubicBezTo>
                    <a:pt x="80541" y="242397"/>
                    <a:pt x="94282" y="264110"/>
                    <a:pt x="109679" y="285216"/>
                  </a:cubicBezTo>
                  <a:cubicBezTo>
                    <a:pt x="119834" y="299149"/>
                    <a:pt x="130705" y="312751"/>
                    <a:pt x="141522" y="326436"/>
                  </a:cubicBezTo>
                  <a:cubicBezTo>
                    <a:pt x="148807" y="335651"/>
                    <a:pt x="156091" y="344866"/>
                    <a:pt x="163017" y="354247"/>
                  </a:cubicBezTo>
                  <a:cubicBezTo>
                    <a:pt x="173696" y="368759"/>
                    <a:pt x="183685" y="383575"/>
                    <a:pt x="192184" y="398943"/>
                  </a:cubicBezTo>
                  <a:cubicBezTo>
                    <a:pt x="201317" y="415524"/>
                    <a:pt x="208381" y="432878"/>
                    <a:pt x="213017" y="451088"/>
                  </a:cubicBezTo>
                  <a:cubicBezTo>
                    <a:pt x="215197" y="443583"/>
                    <a:pt x="217156" y="435858"/>
                    <a:pt x="219418" y="428409"/>
                  </a:cubicBezTo>
                  <a:cubicBezTo>
                    <a:pt x="233270" y="383244"/>
                    <a:pt x="246350" y="338024"/>
                    <a:pt x="257967" y="292473"/>
                  </a:cubicBezTo>
                  <a:cubicBezTo>
                    <a:pt x="259098" y="288031"/>
                    <a:pt x="260036" y="283506"/>
                    <a:pt x="261140" y="279064"/>
                  </a:cubicBezTo>
                  <a:cubicBezTo>
                    <a:pt x="261140" y="275753"/>
                    <a:pt x="261526" y="270539"/>
                    <a:pt x="261526" y="269987"/>
                  </a:cubicBezTo>
                  <a:cubicBezTo>
                    <a:pt x="261554" y="263641"/>
                    <a:pt x="261361" y="257295"/>
                    <a:pt x="261085" y="250977"/>
                  </a:cubicBezTo>
                  <a:cubicBezTo>
                    <a:pt x="260781" y="244604"/>
                    <a:pt x="260367" y="238230"/>
                    <a:pt x="259871" y="231857"/>
                  </a:cubicBezTo>
                  <a:cubicBezTo>
                    <a:pt x="259125" y="221290"/>
                    <a:pt x="257939" y="207854"/>
                    <a:pt x="256007" y="193810"/>
                  </a:cubicBezTo>
                  <a:cubicBezTo>
                    <a:pt x="254352" y="181643"/>
                    <a:pt x="252089" y="169007"/>
                    <a:pt x="248309" y="157419"/>
                  </a:cubicBezTo>
                  <a:cubicBezTo>
                    <a:pt x="243094" y="141555"/>
                    <a:pt x="235423" y="127511"/>
                    <a:pt x="221957" y="120421"/>
                  </a:cubicBezTo>
                  <a:cubicBezTo>
                    <a:pt x="218922" y="118959"/>
                    <a:pt x="217653" y="115289"/>
                    <a:pt x="219115" y="112282"/>
                  </a:cubicBezTo>
                  <a:cubicBezTo>
                    <a:pt x="220605" y="109247"/>
                    <a:pt x="224247" y="107978"/>
                    <a:pt x="227283" y="109440"/>
                  </a:cubicBezTo>
                  <a:cubicBezTo>
                    <a:pt x="244335" y="117055"/>
                    <a:pt x="255704" y="133112"/>
                    <a:pt x="262989" y="152260"/>
                  </a:cubicBezTo>
                  <a:cubicBezTo>
                    <a:pt x="266769" y="162192"/>
                    <a:pt x="269445" y="172980"/>
                    <a:pt x="271211" y="183713"/>
                  </a:cubicBezTo>
                  <a:cubicBezTo>
                    <a:pt x="273419" y="197425"/>
                    <a:pt x="274109" y="210916"/>
                    <a:pt x="274523" y="222394"/>
                  </a:cubicBezTo>
                  <a:cubicBezTo>
                    <a:pt x="279379" y="199935"/>
                    <a:pt x="283849" y="177339"/>
                    <a:pt x="287712" y="154605"/>
                  </a:cubicBezTo>
                  <a:cubicBezTo>
                    <a:pt x="289947" y="141472"/>
                    <a:pt x="291907" y="128339"/>
                    <a:pt x="293673" y="115151"/>
                  </a:cubicBezTo>
                  <a:cubicBezTo>
                    <a:pt x="296377" y="95314"/>
                    <a:pt x="298695" y="75421"/>
                    <a:pt x="301150" y="55501"/>
                  </a:cubicBezTo>
                  <a:lnTo>
                    <a:pt x="305676" y="19965"/>
                  </a:lnTo>
                  <a:cubicBezTo>
                    <a:pt x="305786" y="19276"/>
                    <a:pt x="306862" y="10419"/>
                    <a:pt x="307193" y="6888"/>
                  </a:cubicBezTo>
                  <a:lnTo>
                    <a:pt x="307249" y="6253"/>
                  </a:lnTo>
                  <a:cubicBezTo>
                    <a:pt x="307083" y="3439"/>
                    <a:pt x="308959" y="845"/>
                    <a:pt x="311774" y="211"/>
                  </a:cubicBezTo>
                  <a:cubicBezTo>
                    <a:pt x="313981" y="-313"/>
                    <a:pt x="316658" y="-65"/>
                    <a:pt x="318341" y="3356"/>
                  </a:cubicBezTo>
                  <a:cubicBezTo>
                    <a:pt x="318507" y="3687"/>
                    <a:pt x="318921" y="4543"/>
                    <a:pt x="318948" y="5922"/>
                  </a:cubicBezTo>
                  <a:cubicBezTo>
                    <a:pt x="318948" y="6253"/>
                    <a:pt x="318921" y="6943"/>
                    <a:pt x="318838" y="7881"/>
                  </a:cubicBezTo>
                  <a:cubicBezTo>
                    <a:pt x="318562" y="11550"/>
                    <a:pt x="317513" y="20710"/>
                    <a:pt x="317430" y="21428"/>
                  </a:cubicBezTo>
                  <a:lnTo>
                    <a:pt x="313236" y="56936"/>
                  </a:lnTo>
                  <a:cubicBezTo>
                    <a:pt x="310946" y="76911"/>
                    <a:pt x="308821" y="96887"/>
                    <a:pt x="306310" y="116807"/>
                  </a:cubicBezTo>
                  <a:cubicBezTo>
                    <a:pt x="304627" y="130160"/>
                    <a:pt x="302778" y="143459"/>
                    <a:pt x="300626" y="156757"/>
                  </a:cubicBezTo>
                  <a:cubicBezTo>
                    <a:pt x="296266" y="183602"/>
                    <a:pt x="291024" y="210199"/>
                    <a:pt x="285367" y="236685"/>
                  </a:cubicBezTo>
                  <a:cubicBezTo>
                    <a:pt x="297756" y="211303"/>
                    <a:pt x="313098" y="183519"/>
                    <a:pt x="330593" y="159461"/>
                  </a:cubicBezTo>
                  <a:cubicBezTo>
                    <a:pt x="343479" y="141720"/>
                    <a:pt x="357551" y="126077"/>
                    <a:pt x="372259" y="114820"/>
                  </a:cubicBezTo>
                  <a:cubicBezTo>
                    <a:pt x="384814" y="105219"/>
                    <a:pt x="397921" y="98845"/>
                    <a:pt x="411138" y="96666"/>
                  </a:cubicBezTo>
                  <a:cubicBezTo>
                    <a:pt x="438731" y="92362"/>
                    <a:pt x="455977" y="105715"/>
                    <a:pt x="463703" y="124973"/>
                  </a:cubicBezTo>
                  <a:cubicBezTo>
                    <a:pt x="474299" y="151515"/>
                    <a:pt x="465387" y="190196"/>
                    <a:pt x="439725" y="206640"/>
                  </a:cubicBezTo>
                  <a:cubicBezTo>
                    <a:pt x="417126" y="221014"/>
                    <a:pt x="400294" y="213924"/>
                    <a:pt x="392567" y="202667"/>
                  </a:cubicBezTo>
                  <a:cubicBezTo>
                    <a:pt x="385917" y="193010"/>
                    <a:pt x="385752" y="179740"/>
                    <a:pt x="393644" y="171159"/>
                  </a:cubicBezTo>
                  <a:cubicBezTo>
                    <a:pt x="397727" y="166717"/>
                    <a:pt x="403991" y="163296"/>
                    <a:pt x="412959" y="162744"/>
                  </a:cubicBezTo>
                  <a:cubicBezTo>
                    <a:pt x="416325" y="162496"/>
                    <a:pt x="419250" y="165006"/>
                    <a:pt x="419526" y="168345"/>
                  </a:cubicBezTo>
                  <a:cubicBezTo>
                    <a:pt x="419775" y="171711"/>
                    <a:pt x="417264" y="174663"/>
                    <a:pt x="413897" y="174911"/>
                  </a:cubicBezTo>
                  <a:cubicBezTo>
                    <a:pt x="407578" y="175491"/>
                    <a:pt x="403522" y="178084"/>
                    <a:pt x="401729" y="181754"/>
                  </a:cubicBezTo>
                  <a:cubicBezTo>
                    <a:pt x="399714" y="185892"/>
                    <a:pt x="400652" y="191024"/>
                    <a:pt x="403495" y="194914"/>
                  </a:cubicBezTo>
                  <a:cubicBezTo>
                    <a:pt x="408296" y="201536"/>
                    <a:pt x="418505" y="203467"/>
                    <a:pt x="431778" y="194528"/>
                  </a:cubicBezTo>
                  <a:cubicBezTo>
                    <a:pt x="447975" y="183685"/>
                    <a:pt x="454653" y="161116"/>
                    <a:pt x="451811" y="142134"/>
                  </a:cubicBezTo>
                  <a:cubicBezTo>
                    <a:pt x="449134" y="124090"/>
                    <a:pt x="436883" y="109192"/>
                    <a:pt x="413787" y="112999"/>
                  </a:cubicBezTo>
                  <a:cubicBezTo>
                    <a:pt x="402970" y="114710"/>
                    <a:pt x="392402" y="120090"/>
                    <a:pt x="382082" y="127815"/>
                  </a:cubicBezTo>
                  <a:cubicBezTo>
                    <a:pt x="368340" y="138051"/>
                    <a:pt x="355178" y="152398"/>
                    <a:pt x="342872" y="168593"/>
                  </a:cubicBezTo>
                  <a:cubicBezTo>
                    <a:pt x="310698" y="210944"/>
                    <a:pt x="284677" y="265738"/>
                    <a:pt x="272177" y="295673"/>
                  </a:cubicBezTo>
                  <a:cubicBezTo>
                    <a:pt x="272094" y="295866"/>
                    <a:pt x="271874" y="295894"/>
                    <a:pt x="271791" y="296059"/>
                  </a:cubicBezTo>
                  <a:cubicBezTo>
                    <a:pt x="260450" y="341886"/>
                    <a:pt x="247647" y="387355"/>
                    <a:pt x="234071" y="432823"/>
                  </a:cubicBezTo>
                  <a:cubicBezTo>
                    <a:pt x="228552" y="451171"/>
                    <a:pt x="223502" y="469932"/>
                    <a:pt x="218536" y="488804"/>
                  </a:cubicBezTo>
                  <a:cubicBezTo>
                    <a:pt x="218563" y="489631"/>
                    <a:pt x="218729" y="490376"/>
                    <a:pt x="218756" y="491204"/>
                  </a:cubicBezTo>
                  <a:cubicBezTo>
                    <a:pt x="218811" y="493080"/>
                    <a:pt x="217901" y="494625"/>
                    <a:pt x="216604" y="495784"/>
                  </a:cubicBezTo>
                  <a:cubicBezTo>
                    <a:pt x="215887" y="498515"/>
                    <a:pt x="215224" y="501274"/>
                    <a:pt x="214534" y="504033"/>
                  </a:cubicBezTo>
                  <a:cubicBezTo>
                    <a:pt x="218839" y="497246"/>
                    <a:pt x="223613" y="490762"/>
                    <a:pt x="229325" y="484748"/>
                  </a:cubicBezTo>
                  <a:cubicBezTo>
                    <a:pt x="253027" y="460165"/>
                    <a:pt x="280566" y="440742"/>
                    <a:pt x="310394" y="424960"/>
                  </a:cubicBezTo>
                  <a:cubicBezTo>
                    <a:pt x="327971" y="415635"/>
                    <a:pt x="346376" y="407634"/>
                    <a:pt x="365057" y="400239"/>
                  </a:cubicBezTo>
                  <a:cubicBezTo>
                    <a:pt x="392761" y="389231"/>
                    <a:pt x="421154" y="379768"/>
                    <a:pt x="448748" y="369725"/>
                  </a:cubicBezTo>
                  <a:cubicBezTo>
                    <a:pt x="451893" y="368538"/>
                    <a:pt x="455425" y="370111"/>
                    <a:pt x="456640" y="373256"/>
                  </a:cubicBezTo>
                  <a:close/>
                  <a:moveTo>
                    <a:pt x="149635" y="823913"/>
                  </a:moveTo>
                  <a:cubicBezTo>
                    <a:pt x="148862" y="820602"/>
                    <a:pt x="137521" y="823830"/>
                    <a:pt x="149635" y="823913"/>
                  </a:cubicBezTo>
                  <a:lnTo>
                    <a:pt x="149635" y="823913"/>
                  </a:lnTo>
                  <a:close/>
                  <a:moveTo>
                    <a:pt x="168922" y="989839"/>
                  </a:moveTo>
                  <a:cubicBezTo>
                    <a:pt x="168922" y="989839"/>
                    <a:pt x="168895" y="989812"/>
                    <a:pt x="168895" y="989784"/>
                  </a:cubicBezTo>
                  <a:cubicBezTo>
                    <a:pt x="168895" y="989784"/>
                    <a:pt x="168867" y="989839"/>
                    <a:pt x="168922" y="989839"/>
                  </a:cubicBezTo>
                  <a:lnTo>
                    <a:pt x="168922" y="989839"/>
                  </a:lnTo>
                  <a:close/>
                  <a:moveTo>
                    <a:pt x="168288" y="642315"/>
                  </a:moveTo>
                  <a:cubicBezTo>
                    <a:pt x="167543" y="642894"/>
                    <a:pt x="166549" y="643750"/>
                    <a:pt x="167156" y="643998"/>
                  </a:cubicBezTo>
                  <a:cubicBezTo>
                    <a:pt x="167432" y="643391"/>
                    <a:pt x="167819" y="642867"/>
                    <a:pt x="168288" y="642370"/>
                  </a:cubicBezTo>
                  <a:lnTo>
                    <a:pt x="168288" y="64231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0" name="Google Shape;150;p2"/>
            <p:cNvSpPr/>
            <p:nvPr/>
          </p:nvSpPr>
          <p:spPr>
            <a:xfrm rot="-5400000">
              <a:off x="8456524" y="3916038"/>
              <a:ext cx="520395" cy="313185"/>
            </a:xfrm>
            <a:custGeom>
              <a:avLst/>
              <a:gdLst/>
              <a:ahLst/>
              <a:cxnLst/>
              <a:rect l="l" t="t" r="r" b="b"/>
              <a:pathLst>
                <a:path w="1040789" h="626370" extrusionOk="0">
                  <a:moveTo>
                    <a:pt x="275503" y="625078"/>
                  </a:moveTo>
                  <a:cubicBezTo>
                    <a:pt x="271750" y="629603"/>
                    <a:pt x="157209" y="624554"/>
                    <a:pt x="99870" y="572050"/>
                  </a:cubicBezTo>
                  <a:cubicBezTo>
                    <a:pt x="21477" y="500233"/>
                    <a:pt x="-10366" y="396052"/>
                    <a:pt x="2934" y="394756"/>
                  </a:cubicBezTo>
                  <a:cubicBezTo>
                    <a:pt x="51996" y="390258"/>
                    <a:pt x="134307" y="416055"/>
                    <a:pt x="190322" y="467373"/>
                  </a:cubicBezTo>
                  <a:cubicBezTo>
                    <a:pt x="260188" y="531354"/>
                    <a:pt x="278455" y="621546"/>
                    <a:pt x="275503" y="625078"/>
                  </a:cubicBezTo>
                  <a:close/>
                  <a:moveTo>
                    <a:pt x="491394" y="172931"/>
                  </a:moveTo>
                  <a:cubicBezTo>
                    <a:pt x="488938" y="168986"/>
                    <a:pt x="401384" y="162861"/>
                    <a:pt x="323984" y="216055"/>
                  </a:cubicBezTo>
                  <a:cubicBezTo>
                    <a:pt x="261954" y="258709"/>
                    <a:pt x="216204" y="334885"/>
                    <a:pt x="207181" y="385734"/>
                  </a:cubicBezTo>
                  <a:cubicBezTo>
                    <a:pt x="204781" y="399556"/>
                    <a:pt x="308836" y="395777"/>
                    <a:pt x="395672" y="336072"/>
                  </a:cubicBezTo>
                  <a:cubicBezTo>
                    <a:pt x="459165" y="292397"/>
                    <a:pt x="494512" y="177953"/>
                    <a:pt x="491394" y="172931"/>
                  </a:cubicBezTo>
                  <a:close/>
                  <a:moveTo>
                    <a:pt x="591613" y="460006"/>
                  </a:moveTo>
                  <a:cubicBezTo>
                    <a:pt x="533115" y="411862"/>
                    <a:pt x="449645" y="390590"/>
                    <a:pt x="400887" y="397791"/>
                  </a:cubicBezTo>
                  <a:cubicBezTo>
                    <a:pt x="387670" y="399805"/>
                    <a:pt x="424645" y="502136"/>
                    <a:pt x="506515" y="569539"/>
                  </a:cubicBezTo>
                  <a:cubicBezTo>
                    <a:pt x="566393" y="618815"/>
                    <a:pt x="681016" y="617546"/>
                    <a:pt x="684521" y="612828"/>
                  </a:cubicBezTo>
                  <a:cubicBezTo>
                    <a:pt x="687280" y="609131"/>
                    <a:pt x="664571" y="520070"/>
                    <a:pt x="591613" y="460006"/>
                  </a:cubicBezTo>
                  <a:close/>
                  <a:moveTo>
                    <a:pt x="829276" y="191224"/>
                  </a:moveTo>
                  <a:cubicBezTo>
                    <a:pt x="867107" y="122138"/>
                    <a:pt x="849419" y="3115"/>
                    <a:pt x="844480" y="107"/>
                  </a:cubicBezTo>
                  <a:cubicBezTo>
                    <a:pt x="840589" y="-2238"/>
                    <a:pt x="759934" y="33795"/>
                    <a:pt x="713797" y="118000"/>
                  </a:cubicBezTo>
                  <a:cubicBezTo>
                    <a:pt x="676822" y="185513"/>
                    <a:pt x="668792" y="275263"/>
                    <a:pt x="682589" y="324980"/>
                  </a:cubicBezTo>
                  <a:cubicBezTo>
                    <a:pt x="686397" y="338444"/>
                    <a:pt x="777511" y="285747"/>
                    <a:pt x="829276" y="191224"/>
                  </a:cubicBezTo>
                  <a:close/>
                  <a:moveTo>
                    <a:pt x="932255" y="374201"/>
                  </a:moveTo>
                  <a:cubicBezTo>
                    <a:pt x="869093" y="333119"/>
                    <a:pt x="783912" y="321670"/>
                    <a:pt x="736231" y="334471"/>
                  </a:cubicBezTo>
                  <a:cubicBezTo>
                    <a:pt x="723290" y="338003"/>
                    <a:pt x="770805" y="435451"/>
                    <a:pt x="859243" y="492949"/>
                  </a:cubicBezTo>
                  <a:cubicBezTo>
                    <a:pt x="923894" y="535024"/>
                    <a:pt x="1037662" y="520456"/>
                    <a:pt x="1040670" y="515380"/>
                  </a:cubicBezTo>
                  <a:cubicBezTo>
                    <a:pt x="1043015" y="511379"/>
                    <a:pt x="1011062" y="425463"/>
                    <a:pt x="932255" y="37420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1" name="Google Shape;151;p2"/>
            <p:cNvSpPr/>
            <p:nvPr/>
          </p:nvSpPr>
          <p:spPr>
            <a:xfrm rot="-5400000">
              <a:off x="8366262" y="3958934"/>
              <a:ext cx="693956" cy="249720"/>
            </a:xfrm>
            <a:custGeom>
              <a:avLst/>
              <a:gdLst/>
              <a:ahLst/>
              <a:cxnLst/>
              <a:rect l="l" t="t" r="r" b="b"/>
              <a:pathLst>
                <a:path w="1387911" h="499439" extrusionOk="0">
                  <a:moveTo>
                    <a:pt x="1387908" y="161124"/>
                  </a:moveTo>
                  <a:cubicBezTo>
                    <a:pt x="1387328" y="164048"/>
                    <a:pt x="1384652" y="166035"/>
                    <a:pt x="1381755" y="165814"/>
                  </a:cubicBezTo>
                  <a:cubicBezTo>
                    <a:pt x="1381617" y="165842"/>
                    <a:pt x="1381451" y="165869"/>
                    <a:pt x="1381286" y="165869"/>
                  </a:cubicBezTo>
                  <a:cubicBezTo>
                    <a:pt x="1377698" y="166283"/>
                    <a:pt x="1368731" y="167580"/>
                    <a:pt x="1368013" y="167690"/>
                  </a:cubicBezTo>
                  <a:lnTo>
                    <a:pt x="1331976" y="173070"/>
                  </a:lnTo>
                  <a:cubicBezTo>
                    <a:pt x="1311778" y="175995"/>
                    <a:pt x="1291607" y="178781"/>
                    <a:pt x="1271464" y="181954"/>
                  </a:cubicBezTo>
                  <a:cubicBezTo>
                    <a:pt x="1258108" y="184051"/>
                    <a:pt x="1244781" y="186341"/>
                    <a:pt x="1231481" y="188907"/>
                  </a:cubicBezTo>
                  <a:cubicBezTo>
                    <a:pt x="1207474" y="193570"/>
                    <a:pt x="1183634" y="198867"/>
                    <a:pt x="1159958" y="204633"/>
                  </a:cubicBezTo>
                  <a:cubicBezTo>
                    <a:pt x="1172320" y="204854"/>
                    <a:pt x="1187248" y="205240"/>
                    <a:pt x="1202507" y="207558"/>
                  </a:cubicBezTo>
                  <a:cubicBezTo>
                    <a:pt x="1213517" y="209213"/>
                    <a:pt x="1224555" y="211889"/>
                    <a:pt x="1234764" y="215697"/>
                  </a:cubicBezTo>
                  <a:cubicBezTo>
                    <a:pt x="1254162" y="222981"/>
                    <a:pt x="1270498" y="234513"/>
                    <a:pt x="1278472" y="252116"/>
                  </a:cubicBezTo>
                  <a:cubicBezTo>
                    <a:pt x="1279962" y="255123"/>
                    <a:pt x="1278721" y="258793"/>
                    <a:pt x="1275685" y="260282"/>
                  </a:cubicBezTo>
                  <a:cubicBezTo>
                    <a:pt x="1272678" y="261772"/>
                    <a:pt x="1269008" y="260531"/>
                    <a:pt x="1267518" y="257496"/>
                  </a:cubicBezTo>
                  <a:cubicBezTo>
                    <a:pt x="1260095" y="243535"/>
                    <a:pt x="1245802" y="235617"/>
                    <a:pt x="1229659" y="230402"/>
                  </a:cubicBezTo>
                  <a:cubicBezTo>
                    <a:pt x="1220195" y="227368"/>
                    <a:pt x="1210068" y="225436"/>
                    <a:pt x="1200052" y="223919"/>
                  </a:cubicBezTo>
                  <a:cubicBezTo>
                    <a:pt x="1182944" y="221298"/>
                    <a:pt x="1166167" y="220111"/>
                    <a:pt x="1153446" y="219477"/>
                  </a:cubicBezTo>
                  <a:cubicBezTo>
                    <a:pt x="1146962" y="219063"/>
                    <a:pt x="1140477" y="218759"/>
                    <a:pt x="1134020" y="218566"/>
                  </a:cubicBezTo>
                  <a:cubicBezTo>
                    <a:pt x="1127564" y="218373"/>
                    <a:pt x="1121134" y="218318"/>
                    <a:pt x="1114650" y="218483"/>
                  </a:cubicBezTo>
                  <a:cubicBezTo>
                    <a:pt x="1114098" y="218483"/>
                    <a:pt x="1108607" y="219008"/>
                    <a:pt x="1105268" y="219035"/>
                  </a:cubicBezTo>
                  <a:cubicBezTo>
                    <a:pt x="1100798" y="220277"/>
                    <a:pt x="1096300" y="221325"/>
                    <a:pt x="1091830" y="222567"/>
                  </a:cubicBezTo>
                  <a:cubicBezTo>
                    <a:pt x="1045749" y="235589"/>
                    <a:pt x="1000082" y="250102"/>
                    <a:pt x="954442" y="265414"/>
                  </a:cubicBezTo>
                  <a:cubicBezTo>
                    <a:pt x="946468" y="268063"/>
                    <a:pt x="938190" y="270408"/>
                    <a:pt x="930105" y="272974"/>
                  </a:cubicBezTo>
                  <a:cubicBezTo>
                    <a:pt x="949365" y="277554"/>
                    <a:pt x="967715" y="284865"/>
                    <a:pt x="985319" y="294522"/>
                  </a:cubicBezTo>
                  <a:cubicBezTo>
                    <a:pt x="1001047" y="303185"/>
                    <a:pt x="1016279" y="313393"/>
                    <a:pt x="1031180" y="324374"/>
                  </a:cubicBezTo>
                  <a:cubicBezTo>
                    <a:pt x="1040810" y="331437"/>
                    <a:pt x="1050274" y="338887"/>
                    <a:pt x="1059739" y="346336"/>
                  </a:cubicBezTo>
                  <a:cubicBezTo>
                    <a:pt x="1073784" y="357372"/>
                    <a:pt x="1087774" y="368518"/>
                    <a:pt x="1102067" y="378892"/>
                  </a:cubicBezTo>
                  <a:cubicBezTo>
                    <a:pt x="1123839" y="394646"/>
                    <a:pt x="1146189" y="408690"/>
                    <a:pt x="1170471" y="417629"/>
                  </a:cubicBezTo>
                  <a:cubicBezTo>
                    <a:pt x="1173507" y="418677"/>
                    <a:pt x="1175135" y="422016"/>
                    <a:pt x="1174059" y="425078"/>
                  </a:cubicBezTo>
                  <a:cubicBezTo>
                    <a:pt x="1173010" y="428113"/>
                    <a:pt x="1169671" y="429741"/>
                    <a:pt x="1166636" y="428665"/>
                  </a:cubicBezTo>
                  <a:cubicBezTo>
                    <a:pt x="1124584" y="414842"/>
                    <a:pt x="1087056" y="387142"/>
                    <a:pt x="1049860" y="359110"/>
                  </a:cubicBezTo>
                  <a:cubicBezTo>
                    <a:pt x="1040341" y="351909"/>
                    <a:pt x="1030848" y="344708"/>
                    <a:pt x="1021356" y="337673"/>
                  </a:cubicBezTo>
                  <a:cubicBezTo>
                    <a:pt x="1006980" y="327050"/>
                    <a:pt x="992549" y="316897"/>
                    <a:pt x="977593" y="308151"/>
                  </a:cubicBezTo>
                  <a:cubicBezTo>
                    <a:pt x="954304" y="294549"/>
                    <a:pt x="929718" y="284700"/>
                    <a:pt x="902677" y="281499"/>
                  </a:cubicBezTo>
                  <a:cubicBezTo>
                    <a:pt x="864653" y="292866"/>
                    <a:pt x="825581" y="302909"/>
                    <a:pt x="785681" y="311710"/>
                  </a:cubicBezTo>
                  <a:cubicBezTo>
                    <a:pt x="787171" y="311876"/>
                    <a:pt x="788661" y="311986"/>
                    <a:pt x="790151" y="312152"/>
                  </a:cubicBezTo>
                  <a:cubicBezTo>
                    <a:pt x="812336" y="314938"/>
                    <a:pt x="835680" y="320015"/>
                    <a:pt x="857948" y="328127"/>
                  </a:cubicBezTo>
                  <a:cubicBezTo>
                    <a:pt x="880326" y="336266"/>
                    <a:pt x="901573" y="347495"/>
                    <a:pt x="919730" y="361952"/>
                  </a:cubicBezTo>
                  <a:cubicBezTo>
                    <a:pt x="927290" y="368132"/>
                    <a:pt x="936617" y="375719"/>
                    <a:pt x="943405" y="384631"/>
                  </a:cubicBezTo>
                  <a:cubicBezTo>
                    <a:pt x="948565" y="391363"/>
                    <a:pt x="952317" y="398840"/>
                    <a:pt x="953449" y="406924"/>
                  </a:cubicBezTo>
                  <a:cubicBezTo>
                    <a:pt x="956953" y="432941"/>
                    <a:pt x="939100" y="449992"/>
                    <a:pt x="919398" y="453413"/>
                  </a:cubicBezTo>
                  <a:cubicBezTo>
                    <a:pt x="908637" y="455289"/>
                    <a:pt x="897462" y="453110"/>
                    <a:pt x="889073" y="446322"/>
                  </a:cubicBezTo>
                  <a:cubicBezTo>
                    <a:pt x="882037" y="440584"/>
                    <a:pt x="876739" y="431644"/>
                    <a:pt x="875828" y="418732"/>
                  </a:cubicBezTo>
                  <a:cubicBezTo>
                    <a:pt x="875525" y="415394"/>
                    <a:pt x="878008" y="412414"/>
                    <a:pt x="881375" y="412111"/>
                  </a:cubicBezTo>
                  <a:cubicBezTo>
                    <a:pt x="884714" y="411807"/>
                    <a:pt x="887694" y="414290"/>
                    <a:pt x="887997" y="417656"/>
                  </a:cubicBezTo>
                  <a:cubicBezTo>
                    <a:pt x="889956" y="435921"/>
                    <a:pt x="903946" y="442184"/>
                    <a:pt x="916749" y="439535"/>
                  </a:cubicBezTo>
                  <a:cubicBezTo>
                    <a:pt x="929304" y="436942"/>
                    <a:pt x="940701" y="425878"/>
                    <a:pt x="937941" y="409269"/>
                  </a:cubicBezTo>
                  <a:cubicBezTo>
                    <a:pt x="937086" y="403834"/>
                    <a:pt x="934216" y="398978"/>
                    <a:pt x="930684" y="394508"/>
                  </a:cubicBezTo>
                  <a:cubicBezTo>
                    <a:pt x="924531" y="386728"/>
                    <a:pt x="916142" y="380189"/>
                    <a:pt x="909354" y="374809"/>
                  </a:cubicBezTo>
                  <a:cubicBezTo>
                    <a:pt x="892716" y="361179"/>
                    <a:pt x="873041" y="350778"/>
                    <a:pt x="852429" y="342804"/>
                  </a:cubicBezTo>
                  <a:cubicBezTo>
                    <a:pt x="831375" y="334638"/>
                    <a:pt x="809328" y="329009"/>
                    <a:pt x="788247" y="325754"/>
                  </a:cubicBezTo>
                  <a:cubicBezTo>
                    <a:pt x="781321" y="324650"/>
                    <a:pt x="774395" y="323795"/>
                    <a:pt x="767469" y="323050"/>
                  </a:cubicBezTo>
                  <a:cubicBezTo>
                    <a:pt x="760460" y="322305"/>
                    <a:pt x="753451" y="321670"/>
                    <a:pt x="746415" y="321091"/>
                  </a:cubicBezTo>
                  <a:cubicBezTo>
                    <a:pt x="746111" y="321063"/>
                    <a:pt x="745118" y="320787"/>
                    <a:pt x="744456" y="320622"/>
                  </a:cubicBezTo>
                  <a:cubicBezTo>
                    <a:pt x="720505" y="325229"/>
                    <a:pt x="696305" y="329340"/>
                    <a:pt x="671885" y="332872"/>
                  </a:cubicBezTo>
                  <a:cubicBezTo>
                    <a:pt x="648458" y="336238"/>
                    <a:pt x="624755" y="338887"/>
                    <a:pt x="600942" y="341149"/>
                  </a:cubicBezTo>
                  <a:cubicBezTo>
                    <a:pt x="614160" y="346088"/>
                    <a:pt x="627239" y="351992"/>
                    <a:pt x="639987" y="359607"/>
                  </a:cubicBezTo>
                  <a:cubicBezTo>
                    <a:pt x="651825" y="366642"/>
                    <a:pt x="663497" y="374616"/>
                    <a:pt x="674810" y="383334"/>
                  </a:cubicBezTo>
                  <a:cubicBezTo>
                    <a:pt x="691201" y="395971"/>
                    <a:pt x="706984" y="410069"/>
                    <a:pt x="722133" y="424333"/>
                  </a:cubicBezTo>
                  <a:cubicBezTo>
                    <a:pt x="745918" y="446736"/>
                    <a:pt x="768021" y="469829"/>
                    <a:pt x="789019" y="488701"/>
                  </a:cubicBezTo>
                  <a:cubicBezTo>
                    <a:pt x="791448" y="490798"/>
                    <a:pt x="791723" y="494495"/>
                    <a:pt x="789626" y="496950"/>
                  </a:cubicBezTo>
                  <a:cubicBezTo>
                    <a:pt x="787529" y="499378"/>
                    <a:pt x="783832" y="499654"/>
                    <a:pt x="781376" y="497557"/>
                  </a:cubicBezTo>
                  <a:cubicBezTo>
                    <a:pt x="756128" y="476699"/>
                    <a:pt x="728700" y="450709"/>
                    <a:pt x="699975" y="425740"/>
                  </a:cubicBezTo>
                  <a:cubicBezTo>
                    <a:pt x="692773" y="419477"/>
                    <a:pt x="685489" y="413269"/>
                    <a:pt x="678176" y="407172"/>
                  </a:cubicBezTo>
                  <a:cubicBezTo>
                    <a:pt x="667111" y="397957"/>
                    <a:pt x="655936" y="389073"/>
                    <a:pt x="644540" y="380961"/>
                  </a:cubicBezTo>
                  <a:cubicBezTo>
                    <a:pt x="623155" y="365759"/>
                    <a:pt x="601163" y="353123"/>
                    <a:pt x="578205" y="346198"/>
                  </a:cubicBezTo>
                  <a:cubicBezTo>
                    <a:pt x="576743" y="345784"/>
                    <a:pt x="575667" y="344763"/>
                    <a:pt x="574894" y="343604"/>
                  </a:cubicBezTo>
                  <a:cubicBezTo>
                    <a:pt x="543024" y="346088"/>
                    <a:pt x="510905" y="347550"/>
                    <a:pt x="478565" y="347881"/>
                  </a:cubicBezTo>
                  <a:cubicBezTo>
                    <a:pt x="379891" y="348929"/>
                    <a:pt x="279533" y="339604"/>
                    <a:pt x="180114" y="317394"/>
                  </a:cubicBezTo>
                  <a:lnTo>
                    <a:pt x="235908" y="373236"/>
                  </a:lnTo>
                  <a:cubicBezTo>
                    <a:pt x="245649" y="382865"/>
                    <a:pt x="255665" y="391832"/>
                    <a:pt x="265820" y="400440"/>
                  </a:cubicBezTo>
                  <a:cubicBezTo>
                    <a:pt x="281410" y="413711"/>
                    <a:pt x="297414" y="425961"/>
                    <a:pt x="314025" y="437300"/>
                  </a:cubicBezTo>
                  <a:cubicBezTo>
                    <a:pt x="341812" y="456310"/>
                    <a:pt x="371033" y="473030"/>
                    <a:pt x="401993" y="488315"/>
                  </a:cubicBezTo>
                  <a:cubicBezTo>
                    <a:pt x="404891" y="489694"/>
                    <a:pt x="406160" y="493170"/>
                    <a:pt x="404780" y="496095"/>
                  </a:cubicBezTo>
                  <a:cubicBezTo>
                    <a:pt x="403401" y="498992"/>
                    <a:pt x="399924" y="500261"/>
                    <a:pt x="396999" y="498881"/>
                  </a:cubicBezTo>
                  <a:cubicBezTo>
                    <a:pt x="364880" y="484452"/>
                    <a:pt x="334334" y="468753"/>
                    <a:pt x="305471" y="450157"/>
                  </a:cubicBezTo>
                  <a:cubicBezTo>
                    <a:pt x="288060" y="438928"/>
                    <a:pt x="271228" y="426678"/>
                    <a:pt x="255113" y="413049"/>
                  </a:cubicBezTo>
                  <a:cubicBezTo>
                    <a:pt x="244600" y="404165"/>
                    <a:pt x="234501" y="394619"/>
                    <a:pt x="224595" y="384548"/>
                  </a:cubicBezTo>
                  <a:cubicBezTo>
                    <a:pt x="214854" y="374505"/>
                    <a:pt x="204976" y="364076"/>
                    <a:pt x="195153" y="353509"/>
                  </a:cubicBezTo>
                  <a:cubicBezTo>
                    <a:pt x="182073" y="339411"/>
                    <a:pt x="169215" y="325229"/>
                    <a:pt x="156577" y="311517"/>
                  </a:cubicBezTo>
                  <a:cubicBezTo>
                    <a:pt x="149706" y="309834"/>
                    <a:pt x="142808" y="308179"/>
                    <a:pt x="135965" y="306386"/>
                  </a:cubicBezTo>
                  <a:cubicBezTo>
                    <a:pt x="135192" y="306468"/>
                    <a:pt x="134392" y="306634"/>
                    <a:pt x="133647" y="306717"/>
                  </a:cubicBezTo>
                  <a:cubicBezTo>
                    <a:pt x="131743" y="306910"/>
                    <a:pt x="130170" y="305972"/>
                    <a:pt x="128956" y="304647"/>
                  </a:cubicBezTo>
                  <a:cubicBezTo>
                    <a:pt x="86959" y="293308"/>
                    <a:pt x="45182" y="279761"/>
                    <a:pt x="3875" y="263455"/>
                  </a:cubicBezTo>
                  <a:cubicBezTo>
                    <a:pt x="757" y="262241"/>
                    <a:pt x="-816" y="258710"/>
                    <a:pt x="426" y="255564"/>
                  </a:cubicBezTo>
                  <a:cubicBezTo>
                    <a:pt x="1640" y="252419"/>
                    <a:pt x="5172" y="250874"/>
                    <a:pt x="8317" y="252088"/>
                  </a:cubicBezTo>
                  <a:cubicBezTo>
                    <a:pt x="51998" y="268946"/>
                    <a:pt x="96175" y="282548"/>
                    <a:pt x="140573" y="293749"/>
                  </a:cubicBezTo>
                  <a:cubicBezTo>
                    <a:pt x="176168" y="288755"/>
                    <a:pt x="214137" y="276698"/>
                    <a:pt x="249291" y="261193"/>
                  </a:cubicBezTo>
                  <a:cubicBezTo>
                    <a:pt x="291316" y="242680"/>
                    <a:pt x="329202" y="219670"/>
                    <a:pt x="353236" y="198757"/>
                  </a:cubicBezTo>
                  <a:cubicBezTo>
                    <a:pt x="366177" y="187665"/>
                    <a:pt x="381988" y="173263"/>
                    <a:pt x="391011" y="156323"/>
                  </a:cubicBezTo>
                  <a:cubicBezTo>
                    <a:pt x="396419" y="146170"/>
                    <a:pt x="399317" y="135079"/>
                    <a:pt x="396778" y="123160"/>
                  </a:cubicBezTo>
                  <a:cubicBezTo>
                    <a:pt x="392777" y="104095"/>
                    <a:pt x="374538" y="100067"/>
                    <a:pt x="356850" y="103460"/>
                  </a:cubicBezTo>
                  <a:cubicBezTo>
                    <a:pt x="338197" y="107020"/>
                    <a:pt x="319185" y="118607"/>
                    <a:pt x="314136" y="133920"/>
                  </a:cubicBezTo>
                  <a:cubicBezTo>
                    <a:pt x="309969" y="146556"/>
                    <a:pt x="314329" y="156019"/>
                    <a:pt x="320758" y="159772"/>
                  </a:cubicBezTo>
                  <a:cubicBezTo>
                    <a:pt x="323352" y="161289"/>
                    <a:pt x="326249" y="162007"/>
                    <a:pt x="328429" y="160599"/>
                  </a:cubicBezTo>
                  <a:cubicBezTo>
                    <a:pt x="331520" y="158558"/>
                    <a:pt x="332347" y="153729"/>
                    <a:pt x="331023" y="145977"/>
                  </a:cubicBezTo>
                  <a:cubicBezTo>
                    <a:pt x="330416" y="142638"/>
                    <a:pt x="332623" y="139465"/>
                    <a:pt x="335935" y="138859"/>
                  </a:cubicBezTo>
                  <a:cubicBezTo>
                    <a:pt x="339246" y="138279"/>
                    <a:pt x="342447" y="140459"/>
                    <a:pt x="343026" y="143769"/>
                  </a:cubicBezTo>
                  <a:cubicBezTo>
                    <a:pt x="345923" y="158558"/>
                    <a:pt x="341370" y="167166"/>
                    <a:pt x="335548" y="171194"/>
                  </a:cubicBezTo>
                  <a:cubicBezTo>
                    <a:pt x="329671" y="175222"/>
                    <a:pt x="321586" y="175222"/>
                    <a:pt x="314274" y="171194"/>
                  </a:cubicBezTo>
                  <a:cubicBezTo>
                    <a:pt x="303650" y="165317"/>
                    <a:pt x="294434" y="150474"/>
                    <a:pt x="300808" y="129671"/>
                  </a:cubicBezTo>
                  <a:cubicBezTo>
                    <a:pt x="308065" y="106109"/>
                    <a:pt x="339963" y="87375"/>
                    <a:pt x="367695" y="86934"/>
                  </a:cubicBezTo>
                  <a:cubicBezTo>
                    <a:pt x="388859" y="86575"/>
                    <a:pt x="407291" y="96315"/>
                    <a:pt x="412562" y="119711"/>
                  </a:cubicBezTo>
                  <a:cubicBezTo>
                    <a:pt x="416094" y="135575"/>
                    <a:pt x="412727" y="150502"/>
                    <a:pt x="405553" y="164048"/>
                  </a:cubicBezTo>
                  <a:cubicBezTo>
                    <a:pt x="395647" y="182837"/>
                    <a:pt x="378208" y="198894"/>
                    <a:pt x="363859" y="211144"/>
                  </a:cubicBezTo>
                  <a:cubicBezTo>
                    <a:pt x="338556" y="232499"/>
                    <a:pt x="298987" y="256061"/>
                    <a:pt x="254975" y="274464"/>
                  </a:cubicBezTo>
                  <a:cubicBezTo>
                    <a:pt x="227713" y="285886"/>
                    <a:pt x="198740" y="295073"/>
                    <a:pt x="170484" y="300950"/>
                  </a:cubicBezTo>
                  <a:cubicBezTo>
                    <a:pt x="241206" y="316897"/>
                    <a:pt x="312370" y="326167"/>
                    <a:pt x="383092" y="329892"/>
                  </a:cubicBezTo>
                  <a:cubicBezTo>
                    <a:pt x="389245" y="328016"/>
                    <a:pt x="395785" y="326416"/>
                    <a:pt x="396751" y="326140"/>
                  </a:cubicBezTo>
                  <a:cubicBezTo>
                    <a:pt x="404946" y="323905"/>
                    <a:pt x="413003" y="321091"/>
                    <a:pt x="420840" y="317752"/>
                  </a:cubicBezTo>
                  <a:cubicBezTo>
                    <a:pt x="428621" y="314414"/>
                    <a:pt x="436209" y="310552"/>
                    <a:pt x="443494" y="306192"/>
                  </a:cubicBezTo>
                  <a:cubicBezTo>
                    <a:pt x="458836" y="297170"/>
                    <a:pt x="473157" y="286410"/>
                    <a:pt x="487009" y="274905"/>
                  </a:cubicBezTo>
                  <a:cubicBezTo>
                    <a:pt x="497412" y="266297"/>
                    <a:pt x="507511" y="257220"/>
                    <a:pt x="517444" y="247977"/>
                  </a:cubicBezTo>
                  <a:cubicBezTo>
                    <a:pt x="527516" y="238652"/>
                    <a:pt x="537477" y="229271"/>
                    <a:pt x="547301" y="219863"/>
                  </a:cubicBezTo>
                  <a:cubicBezTo>
                    <a:pt x="560932" y="207006"/>
                    <a:pt x="575004" y="194646"/>
                    <a:pt x="588829" y="181982"/>
                  </a:cubicBezTo>
                  <a:cubicBezTo>
                    <a:pt x="594679" y="176602"/>
                    <a:pt x="600528" y="171222"/>
                    <a:pt x="606213" y="165649"/>
                  </a:cubicBezTo>
                  <a:cubicBezTo>
                    <a:pt x="608586" y="163248"/>
                    <a:pt x="612449" y="163220"/>
                    <a:pt x="614849" y="165593"/>
                  </a:cubicBezTo>
                  <a:cubicBezTo>
                    <a:pt x="617250" y="167939"/>
                    <a:pt x="617305" y="171801"/>
                    <a:pt x="614932" y="174201"/>
                  </a:cubicBezTo>
                  <a:cubicBezTo>
                    <a:pt x="609386" y="180106"/>
                    <a:pt x="603757" y="185900"/>
                    <a:pt x="598017" y="191611"/>
                  </a:cubicBezTo>
                  <a:cubicBezTo>
                    <a:pt x="584800" y="204771"/>
                    <a:pt x="571224" y="217573"/>
                    <a:pt x="558145" y="230927"/>
                  </a:cubicBezTo>
                  <a:cubicBezTo>
                    <a:pt x="548460" y="240638"/>
                    <a:pt x="538747" y="250488"/>
                    <a:pt x="528675" y="260007"/>
                  </a:cubicBezTo>
                  <a:cubicBezTo>
                    <a:pt x="518548" y="269553"/>
                    <a:pt x="508090" y="278823"/>
                    <a:pt x="497274" y="287486"/>
                  </a:cubicBezTo>
                  <a:cubicBezTo>
                    <a:pt x="482566" y="299267"/>
                    <a:pt x="467086" y="309917"/>
                    <a:pt x="450751" y="318911"/>
                  </a:cubicBezTo>
                  <a:cubicBezTo>
                    <a:pt x="442721" y="323298"/>
                    <a:pt x="434416" y="327133"/>
                    <a:pt x="425917" y="330334"/>
                  </a:cubicBezTo>
                  <a:cubicBezTo>
                    <a:pt x="424510" y="330858"/>
                    <a:pt x="423020" y="331134"/>
                    <a:pt x="421612" y="331630"/>
                  </a:cubicBezTo>
                  <a:cubicBezTo>
                    <a:pt x="440597" y="332099"/>
                    <a:pt x="459553" y="332210"/>
                    <a:pt x="478400" y="331906"/>
                  </a:cubicBezTo>
                  <a:cubicBezTo>
                    <a:pt x="537229" y="330968"/>
                    <a:pt x="595368" y="326278"/>
                    <a:pt x="652432" y="318718"/>
                  </a:cubicBezTo>
                  <a:cubicBezTo>
                    <a:pt x="656212" y="316566"/>
                    <a:pt x="660241" y="314166"/>
                    <a:pt x="662641" y="312897"/>
                  </a:cubicBezTo>
                  <a:cubicBezTo>
                    <a:pt x="668712" y="309696"/>
                    <a:pt x="674644" y="306330"/>
                    <a:pt x="680467" y="302716"/>
                  </a:cubicBezTo>
                  <a:cubicBezTo>
                    <a:pt x="686179" y="299157"/>
                    <a:pt x="691780" y="295377"/>
                    <a:pt x="697161" y="291238"/>
                  </a:cubicBezTo>
                  <a:cubicBezTo>
                    <a:pt x="707343" y="283541"/>
                    <a:pt x="717359" y="274547"/>
                    <a:pt x="726824" y="264780"/>
                  </a:cubicBezTo>
                  <a:cubicBezTo>
                    <a:pt x="735902" y="255399"/>
                    <a:pt x="744428" y="245246"/>
                    <a:pt x="751382" y="234210"/>
                  </a:cubicBezTo>
                  <a:cubicBezTo>
                    <a:pt x="760626" y="219615"/>
                    <a:pt x="767441" y="203640"/>
                    <a:pt x="769511" y="186203"/>
                  </a:cubicBezTo>
                  <a:cubicBezTo>
                    <a:pt x="769814" y="182837"/>
                    <a:pt x="772767" y="180354"/>
                    <a:pt x="776133" y="180658"/>
                  </a:cubicBezTo>
                  <a:cubicBezTo>
                    <a:pt x="779472" y="180961"/>
                    <a:pt x="781955" y="183941"/>
                    <a:pt x="781652" y="187279"/>
                  </a:cubicBezTo>
                  <a:cubicBezTo>
                    <a:pt x="780162" y="211752"/>
                    <a:pt x="770725" y="234431"/>
                    <a:pt x="756901" y="254295"/>
                  </a:cubicBezTo>
                  <a:cubicBezTo>
                    <a:pt x="751465" y="262103"/>
                    <a:pt x="745311" y="269498"/>
                    <a:pt x="738689" y="276285"/>
                  </a:cubicBezTo>
                  <a:cubicBezTo>
                    <a:pt x="728590" y="286686"/>
                    <a:pt x="717359" y="295736"/>
                    <a:pt x="706239" y="303627"/>
                  </a:cubicBezTo>
                  <a:cubicBezTo>
                    <a:pt x="701355" y="307020"/>
                    <a:pt x="696305" y="310027"/>
                    <a:pt x="691228" y="312924"/>
                  </a:cubicBezTo>
                  <a:cubicBezTo>
                    <a:pt x="742938" y="304813"/>
                    <a:pt x="793490" y="294301"/>
                    <a:pt x="842606" y="281748"/>
                  </a:cubicBezTo>
                  <a:cubicBezTo>
                    <a:pt x="847573" y="278354"/>
                    <a:pt x="852319" y="275347"/>
                    <a:pt x="853919" y="274547"/>
                  </a:cubicBezTo>
                  <a:cubicBezTo>
                    <a:pt x="861287" y="270822"/>
                    <a:pt x="868295" y="266711"/>
                    <a:pt x="874918" y="261965"/>
                  </a:cubicBezTo>
                  <a:cubicBezTo>
                    <a:pt x="881375" y="257358"/>
                    <a:pt x="887390" y="252116"/>
                    <a:pt x="892936" y="246073"/>
                  </a:cubicBezTo>
                  <a:cubicBezTo>
                    <a:pt x="915949" y="221353"/>
                    <a:pt x="933168" y="192632"/>
                    <a:pt x="947958" y="162310"/>
                  </a:cubicBezTo>
                  <a:cubicBezTo>
                    <a:pt x="956815" y="144128"/>
                    <a:pt x="964873" y="125394"/>
                    <a:pt x="972350" y="106385"/>
                  </a:cubicBezTo>
                  <a:cubicBezTo>
                    <a:pt x="983691" y="77581"/>
                    <a:pt x="994011" y="48280"/>
                    <a:pt x="1004662" y="19697"/>
                  </a:cubicBezTo>
                  <a:cubicBezTo>
                    <a:pt x="1005794" y="16524"/>
                    <a:pt x="1009270" y="14869"/>
                    <a:pt x="1012444" y="15972"/>
                  </a:cubicBezTo>
                  <a:cubicBezTo>
                    <a:pt x="1015617" y="17104"/>
                    <a:pt x="1017300" y="20580"/>
                    <a:pt x="1016169" y="23753"/>
                  </a:cubicBezTo>
                  <a:cubicBezTo>
                    <a:pt x="1006511" y="52805"/>
                    <a:pt x="997460" y="82658"/>
                    <a:pt x="986837" y="111848"/>
                  </a:cubicBezTo>
                  <a:cubicBezTo>
                    <a:pt x="979663" y="131547"/>
                    <a:pt x="971936" y="150970"/>
                    <a:pt x="962831" y="169566"/>
                  </a:cubicBezTo>
                  <a:cubicBezTo>
                    <a:pt x="947295" y="201267"/>
                    <a:pt x="928063" y="230651"/>
                    <a:pt x="903450" y="256061"/>
                  </a:cubicBezTo>
                  <a:cubicBezTo>
                    <a:pt x="898483" y="261083"/>
                    <a:pt x="892991" y="265166"/>
                    <a:pt x="887473" y="269194"/>
                  </a:cubicBezTo>
                  <a:cubicBezTo>
                    <a:pt x="888439" y="268559"/>
                    <a:pt x="889432" y="267897"/>
                    <a:pt x="890674" y="267925"/>
                  </a:cubicBezTo>
                  <a:cubicBezTo>
                    <a:pt x="891584" y="267925"/>
                    <a:pt x="892440" y="268118"/>
                    <a:pt x="893350" y="268118"/>
                  </a:cubicBezTo>
                  <a:cubicBezTo>
                    <a:pt x="912362" y="262600"/>
                    <a:pt x="931264" y="256972"/>
                    <a:pt x="949724" y="250902"/>
                  </a:cubicBezTo>
                  <a:cubicBezTo>
                    <a:pt x="995612" y="235865"/>
                    <a:pt x="1041582" y="221573"/>
                    <a:pt x="1087912" y="208882"/>
                  </a:cubicBezTo>
                  <a:cubicBezTo>
                    <a:pt x="1088133" y="208744"/>
                    <a:pt x="1088188" y="208441"/>
                    <a:pt x="1088436" y="208330"/>
                  </a:cubicBezTo>
                  <a:cubicBezTo>
                    <a:pt x="1118761" y="194673"/>
                    <a:pt x="1174362" y="166228"/>
                    <a:pt x="1216884" y="131492"/>
                  </a:cubicBezTo>
                  <a:cubicBezTo>
                    <a:pt x="1233054" y="118276"/>
                    <a:pt x="1247292" y="104178"/>
                    <a:pt x="1257363" y="89583"/>
                  </a:cubicBezTo>
                  <a:cubicBezTo>
                    <a:pt x="1264924" y="78657"/>
                    <a:pt x="1270084" y="67510"/>
                    <a:pt x="1271601" y="56226"/>
                  </a:cubicBezTo>
                  <a:cubicBezTo>
                    <a:pt x="1275051" y="31781"/>
                    <a:pt x="1259902" y="18952"/>
                    <a:pt x="1241470" y="16331"/>
                  </a:cubicBezTo>
                  <a:cubicBezTo>
                    <a:pt x="1222016" y="13544"/>
                    <a:pt x="1199003" y="21021"/>
                    <a:pt x="1188214" y="38375"/>
                  </a:cubicBezTo>
                  <a:cubicBezTo>
                    <a:pt x="1179246" y="52640"/>
                    <a:pt x="1181426" y="63510"/>
                    <a:pt x="1188242" y="68587"/>
                  </a:cubicBezTo>
                  <a:cubicBezTo>
                    <a:pt x="1192270" y="71566"/>
                    <a:pt x="1197623" y="72532"/>
                    <a:pt x="1201818" y="70297"/>
                  </a:cubicBezTo>
                  <a:cubicBezTo>
                    <a:pt x="1205598" y="68283"/>
                    <a:pt x="1208164" y="63896"/>
                    <a:pt x="1208633" y="57109"/>
                  </a:cubicBezTo>
                  <a:cubicBezTo>
                    <a:pt x="1208826" y="53743"/>
                    <a:pt x="1211724" y="51177"/>
                    <a:pt x="1215063" y="51370"/>
                  </a:cubicBezTo>
                  <a:cubicBezTo>
                    <a:pt x="1218429" y="51564"/>
                    <a:pt x="1221023" y="54433"/>
                    <a:pt x="1220830" y="57799"/>
                  </a:cubicBezTo>
                  <a:cubicBezTo>
                    <a:pt x="1220305" y="70132"/>
                    <a:pt x="1214759" y="77664"/>
                    <a:pt x="1208026" y="81526"/>
                  </a:cubicBezTo>
                  <a:cubicBezTo>
                    <a:pt x="1199638" y="86299"/>
                    <a:pt x="1188711" y="85306"/>
                    <a:pt x="1180377" y="79430"/>
                  </a:cubicBezTo>
                  <a:cubicBezTo>
                    <a:pt x="1169147" y="71511"/>
                    <a:pt x="1161945" y="54240"/>
                    <a:pt x="1175825" y="30816"/>
                  </a:cubicBezTo>
                  <a:cubicBezTo>
                    <a:pt x="1189290" y="8220"/>
                    <a:pt x="1218512" y="-2651"/>
                    <a:pt x="1243622" y="549"/>
                  </a:cubicBezTo>
                  <a:cubicBezTo>
                    <a:pt x="1270553" y="3998"/>
                    <a:pt x="1292710" y="22760"/>
                    <a:pt x="1287992" y="58461"/>
                  </a:cubicBezTo>
                  <a:cubicBezTo>
                    <a:pt x="1286088" y="72146"/>
                    <a:pt x="1280017" y="85775"/>
                    <a:pt x="1270719" y="98908"/>
                  </a:cubicBezTo>
                  <a:cubicBezTo>
                    <a:pt x="1259681" y="114524"/>
                    <a:pt x="1244146" y="129561"/>
                    <a:pt x="1226431" y="143439"/>
                  </a:cubicBezTo>
                  <a:cubicBezTo>
                    <a:pt x="1201349" y="163083"/>
                    <a:pt x="1172072" y="180382"/>
                    <a:pt x="1145582" y="194177"/>
                  </a:cubicBezTo>
                  <a:cubicBezTo>
                    <a:pt x="1173231" y="187500"/>
                    <a:pt x="1201017" y="181264"/>
                    <a:pt x="1229135" y="176050"/>
                  </a:cubicBezTo>
                  <a:cubicBezTo>
                    <a:pt x="1242601" y="173567"/>
                    <a:pt x="1256094" y="171387"/>
                    <a:pt x="1269642" y="169373"/>
                  </a:cubicBezTo>
                  <a:cubicBezTo>
                    <a:pt x="1289841" y="166393"/>
                    <a:pt x="1310094" y="163772"/>
                    <a:pt x="1330376" y="161013"/>
                  </a:cubicBezTo>
                  <a:lnTo>
                    <a:pt x="1366385" y="155992"/>
                  </a:lnTo>
                  <a:cubicBezTo>
                    <a:pt x="1367130" y="155882"/>
                    <a:pt x="1376429" y="154612"/>
                    <a:pt x="1380154" y="154226"/>
                  </a:cubicBezTo>
                  <a:cubicBezTo>
                    <a:pt x="1386556" y="153592"/>
                    <a:pt x="1387991" y="160765"/>
                    <a:pt x="1387908" y="161124"/>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2" name="Google Shape;152;p2"/>
            <p:cNvSpPr/>
            <p:nvPr/>
          </p:nvSpPr>
          <p:spPr>
            <a:xfrm rot="-5400000">
              <a:off x="8203032" y="4380056"/>
              <a:ext cx="89171" cy="351601"/>
            </a:xfrm>
            <a:custGeom>
              <a:avLst/>
              <a:gdLst/>
              <a:ahLst/>
              <a:cxnLst/>
              <a:rect l="l" t="t" r="r" b="b"/>
              <a:pathLst>
                <a:path w="178341" h="703201" extrusionOk="0">
                  <a:moveTo>
                    <a:pt x="81380" y="592869"/>
                  </a:moveTo>
                  <a:cubicBezTo>
                    <a:pt x="83035" y="562492"/>
                    <a:pt x="89106" y="531150"/>
                    <a:pt x="101440" y="503504"/>
                  </a:cubicBezTo>
                  <a:cubicBezTo>
                    <a:pt x="105110" y="495255"/>
                    <a:pt x="128758" y="451138"/>
                    <a:pt x="132096" y="482867"/>
                  </a:cubicBezTo>
                  <a:cubicBezTo>
                    <a:pt x="132400" y="485930"/>
                    <a:pt x="132455" y="489020"/>
                    <a:pt x="132400" y="492110"/>
                  </a:cubicBezTo>
                  <a:cubicBezTo>
                    <a:pt x="132290" y="497517"/>
                    <a:pt x="131793" y="502925"/>
                    <a:pt x="131076" y="508278"/>
                  </a:cubicBezTo>
                  <a:cubicBezTo>
                    <a:pt x="130275" y="514403"/>
                    <a:pt x="128951" y="520417"/>
                    <a:pt x="127626" y="526432"/>
                  </a:cubicBezTo>
                  <a:cubicBezTo>
                    <a:pt x="133366" y="519341"/>
                    <a:pt x="139188" y="512416"/>
                    <a:pt x="144762" y="505794"/>
                  </a:cubicBezTo>
                  <a:cubicBezTo>
                    <a:pt x="146555" y="503642"/>
                    <a:pt x="162008" y="482398"/>
                    <a:pt x="165291" y="484909"/>
                  </a:cubicBezTo>
                  <a:cubicBezTo>
                    <a:pt x="171169" y="489323"/>
                    <a:pt x="157593" y="524583"/>
                    <a:pt x="155965" y="529494"/>
                  </a:cubicBezTo>
                  <a:cubicBezTo>
                    <a:pt x="142085" y="571542"/>
                    <a:pt x="116341" y="615906"/>
                    <a:pt x="80855" y="642669"/>
                  </a:cubicBezTo>
                  <a:cubicBezTo>
                    <a:pt x="80883" y="642641"/>
                    <a:pt x="81021" y="599380"/>
                    <a:pt x="81380" y="592869"/>
                  </a:cubicBezTo>
                  <a:close/>
                  <a:moveTo>
                    <a:pt x="64189" y="701822"/>
                  </a:moveTo>
                  <a:cubicBezTo>
                    <a:pt x="64768" y="702291"/>
                    <a:pt x="65237" y="702705"/>
                    <a:pt x="65817" y="703202"/>
                  </a:cubicBezTo>
                  <a:lnTo>
                    <a:pt x="64713" y="700912"/>
                  </a:lnTo>
                  <a:cubicBezTo>
                    <a:pt x="64658" y="700498"/>
                    <a:pt x="64575" y="700111"/>
                    <a:pt x="64520" y="699725"/>
                  </a:cubicBezTo>
                  <a:moveTo>
                    <a:pt x="64492" y="699532"/>
                  </a:moveTo>
                  <a:cubicBezTo>
                    <a:pt x="63941" y="694952"/>
                    <a:pt x="72991" y="685102"/>
                    <a:pt x="72246" y="680633"/>
                  </a:cubicBezTo>
                  <a:lnTo>
                    <a:pt x="66120" y="647939"/>
                  </a:lnTo>
                  <a:cubicBezTo>
                    <a:pt x="64906" y="623549"/>
                    <a:pt x="64299" y="597863"/>
                    <a:pt x="55138" y="574825"/>
                  </a:cubicBezTo>
                  <a:cubicBezTo>
                    <a:pt x="53400" y="570493"/>
                    <a:pt x="44846" y="550352"/>
                    <a:pt x="37230" y="555815"/>
                  </a:cubicBezTo>
                  <a:cubicBezTo>
                    <a:pt x="31022" y="560285"/>
                    <a:pt x="33146" y="575956"/>
                    <a:pt x="33367" y="582274"/>
                  </a:cubicBezTo>
                  <a:cubicBezTo>
                    <a:pt x="33891" y="595021"/>
                    <a:pt x="35547" y="607740"/>
                    <a:pt x="38003" y="620321"/>
                  </a:cubicBezTo>
                  <a:cubicBezTo>
                    <a:pt x="35988" y="617176"/>
                    <a:pt x="34057" y="614003"/>
                    <a:pt x="31656" y="611189"/>
                  </a:cubicBezTo>
                  <a:cubicBezTo>
                    <a:pt x="29559" y="608761"/>
                    <a:pt x="27131" y="606553"/>
                    <a:pt x="24730" y="604457"/>
                  </a:cubicBezTo>
                  <a:cubicBezTo>
                    <a:pt x="-2560" y="580646"/>
                    <a:pt x="17252" y="627439"/>
                    <a:pt x="21088" y="637040"/>
                  </a:cubicBezTo>
                  <a:cubicBezTo>
                    <a:pt x="24813" y="646531"/>
                    <a:pt x="28814" y="655940"/>
                    <a:pt x="33201" y="665155"/>
                  </a:cubicBezTo>
                  <a:cubicBezTo>
                    <a:pt x="41949" y="683612"/>
                    <a:pt x="51413" y="691172"/>
                    <a:pt x="64189" y="701794"/>
                  </a:cubicBezTo>
                  <a:moveTo>
                    <a:pt x="36126" y="397476"/>
                  </a:moveTo>
                  <a:cubicBezTo>
                    <a:pt x="33698" y="411492"/>
                    <a:pt x="36954" y="427494"/>
                    <a:pt x="42197" y="442917"/>
                  </a:cubicBezTo>
                  <a:cubicBezTo>
                    <a:pt x="37065" y="437150"/>
                    <a:pt x="31877" y="431798"/>
                    <a:pt x="26745" y="427273"/>
                  </a:cubicBezTo>
                  <a:cubicBezTo>
                    <a:pt x="22716" y="423714"/>
                    <a:pt x="6877" y="410333"/>
                    <a:pt x="1055" y="417617"/>
                  </a:cubicBezTo>
                  <a:cubicBezTo>
                    <a:pt x="-2780" y="422390"/>
                    <a:pt x="4918" y="435136"/>
                    <a:pt x="7015" y="439164"/>
                  </a:cubicBezTo>
                  <a:cubicBezTo>
                    <a:pt x="17556" y="459498"/>
                    <a:pt x="32346" y="476356"/>
                    <a:pt x="50779" y="489544"/>
                  </a:cubicBezTo>
                  <a:cubicBezTo>
                    <a:pt x="56904" y="493931"/>
                    <a:pt x="74840" y="503118"/>
                    <a:pt x="81380" y="506788"/>
                  </a:cubicBezTo>
                  <a:cubicBezTo>
                    <a:pt x="84277" y="508443"/>
                    <a:pt x="86208" y="508029"/>
                    <a:pt x="84580" y="504029"/>
                  </a:cubicBezTo>
                  <a:cubicBezTo>
                    <a:pt x="85188" y="476659"/>
                    <a:pt x="75723" y="439827"/>
                    <a:pt x="61788" y="416789"/>
                  </a:cubicBezTo>
                  <a:cubicBezTo>
                    <a:pt x="59746" y="413285"/>
                    <a:pt x="38665" y="382853"/>
                    <a:pt x="36126" y="397476"/>
                  </a:cubicBezTo>
                  <a:close/>
                  <a:moveTo>
                    <a:pt x="103013" y="406084"/>
                  </a:moveTo>
                  <a:cubicBezTo>
                    <a:pt x="116065" y="399076"/>
                    <a:pt x="156682" y="371210"/>
                    <a:pt x="170175" y="345441"/>
                  </a:cubicBezTo>
                  <a:cubicBezTo>
                    <a:pt x="173735" y="338654"/>
                    <a:pt x="183669" y="318016"/>
                    <a:pt x="174673" y="311229"/>
                  </a:cubicBezTo>
                  <a:cubicBezTo>
                    <a:pt x="167664" y="305959"/>
                    <a:pt x="156351" y="319617"/>
                    <a:pt x="152654" y="323645"/>
                  </a:cubicBezTo>
                  <a:cubicBezTo>
                    <a:pt x="148128" y="328583"/>
                    <a:pt x="144320" y="334212"/>
                    <a:pt x="140237" y="339592"/>
                  </a:cubicBezTo>
                  <a:cubicBezTo>
                    <a:pt x="142416" y="334488"/>
                    <a:pt x="144293" y="329659"/>
                    <a:pt x="145396" y="325604"/>
                  </a:cubicBezTo>
                  <a:cubicBezTo>
                    <a:pt x="146445" y="321769"/>
                    <a:pt x="154061" y="283805"/>
                    <a:pt x="139298" y="289902"/>
                  </a:cubicBezTo>
                  <a:cubicBezTo>
                    <a:pt x="130551" y="293516"/>
                    <a:pt x="125281" y="306346"/>
                    <a:pt x="121501" y="314264"/>
                  </a:cubicBezTo>
                  <a:cubicBezTo>
                    <a:pt x="112229" y="333605"/>
                    <a:pt x="99426" y="405532"/>
                    <a:pt x="98598" y="407822"/>
                  </a:cubicBezTo>
                  <a:cubicBezTo>
                    <a:pt x="98432" y="408263"/>
                    <a:pt x="101413" y="408374"/>
                    <a:pt x="103013" y="406084"/>
                  </a:cubicBezTo>
                  <a:close/>
                  <a:moveTo>
                    <a:pt x="46557" y="233894"/>
                  </a:moveTo>
                  <a:cubicBezTo>
                    <a:pt x="40541" y="237315"/>
                    <a:pt x="62837" y="294979"/>
                    <a:pt x="75364" y="324169"/>
                  </a:cubicBezTo>
                  <a:cubicBezTo>
                    <a:pt x="58422" y="296717"/>
                    <a:pt x="30608" y="253649"/>
                    <a:pt x="24399" y="251883"/>
                  </a:cubicBezTo>
                  <a:cubicBezTo>
                    <a:pt x="16314" y="249593"/>
                    <a:pt x="13582" y="255718"/>
                    <a:pt x="15707" y="262974"/>
                  </a:cubicBezTo>
                  <a:cubicBezTo>
                    <a:pt x="16480" y="265568"/>
                    <a:pt x="17611" y="268051"/>
                    <a:pt x="18853" y="270479"/>
                  </a:cubicBezTo>
                  <a:cubicBezTo>
                    <a:pt x="30359" y="292551"/>
                    <a:pt x="49702" y="310595"/>
                    <a:pt x="67086" y="327756"/>
                  </a:cubicBezTo>
                  <a:cubicBezTo>
                    <a:pt x="70535" y="331122"/>
                    <a:pt x="83035" y="343565"/>
                    <a:pt x="87119" y="346186"/>
                  </a:cubicBezTo>
                  <a:cubicBezTo>
                    <a:pt x="87174" y="346241"/>
                    <a:pt x="87202" y="346296"/>
                    <a:pt x="87229" y="346351"/>
                  </a:cubicBezTo>
                  <a:cubicBezTo>
                    <a:pt x="87947" y="347207"/>
                    <a:pt x="90044" y="349579"/>
                    <a:pt x="89851" y="348448"/>
                  </a:cubicBezTo>
                  <a:cubicBezTo>
                    <a:pt x="87147" y="332805"/>
                    <a:pt x="85684" y="278425"/>
                    <a:pt x="70977" y="252462"/>
                  </a:cubicBezTo>
                  <a:cubicBezTo>
                    <a:pt x="67141" y="245592"/>
                    <a:pt x="56518" y="228211"/>
                    <a:pt x="46557" y="233894"/>
                  </a:cubicBezTo>
                  <a:close/>
                  <a:moveTo>
                    <a:pt x="136760" y="88329"/>
                  </a:moveTo>
                  <a:cubicBezTo>
                    <a:pt x="123239" y="115312"/>
                    <a:pt x="114492" y="144640"/>
                    <a:pt x="107897" y="174217"/>
                  </a:cubicBezTo>
                  <a:cubicBezTo>
                    <a:pt x="105965" y="182935"/>
                    <a:pt x="143023" y="153331"/>
                    <a:pt x="152019" y="108166"/>
                  </a:cubicBezTo>
                  <a:cubicBezTo>
                    <a:pt x="154088" y="97654"/>
                    <a:pt x="156103" y="86922"/>
                    <a:pt x="156931" y="76217"/>
                  </a:cubicBezTo>
                  <a:cubicBezTo>
                    <a:pt x="157096" y="74010"/>
                    <a:pt x="158007" y="68768"/>
                    <a:pt x="155606" y="67250"/>
                  </a:cubicBezTo>
                  <a:cubicBezTo>
                    <a:pt x="148653" y="62863"/>
                    <a:pt x="138333" y="85156"/>
                    <a:pt x="136760" y="88329"/>
                  </a:cubicBezTo>
                  <a:close/>
                  <a:moveTo>
                    <a:pt x="45149" y="482"/>
                  </a:moveTo>
                  <a:cubicBezTo>
                    <a:pt x="37203" y="4262"/>
                    <a:pt x="44322" y="25341"/>
                    <a:pt x="45674" y="30776"/>
                  </a:cubicBezTo>
                  <a:cubicBezTo>
                    <a:pt x="52738" y="59414"/>
                    <a:pt x="63858" y="86784"/>
                    <a:pt x="76661" y="113243"/>
                  </a:cubicBezTo>
                  <a:cubicBezTo>
                    <a:pt x="78703" y="117436"/>
                    <a:pt x="102820" y="165829"/>
                    <a:pt x="102102" y="151676"/>
                  </a:cubicBezTo>
                  <a:cubicBezTo>
                    <a:pt x="101440" y="137494"/>
                    <a:pt x="91451" y="59856"/>
                    <a:pt x="72605" y="28238"/>
                  </a:cubicBezTo>
                  <a:cubicBezTo>
                    <a:pt x="69294" y="22609"/>
                    <a:pt x="54421" y="-3877"/>
                    <a:pt x="45149" y="482"/>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3" name="Google Shape;153;p2"/>
            <p:cNvSpPr/>
            <p:nvPr/>
          </p:nvSpPr>
          <p:spPr>
            <a:xfrm rot="-5400000">
              <a:off x="8258536" y="4313338"/>
              <a:ext cx="40184" cy="488193"/>
            </a:xfrm>
            <a:custGeom>
              <a:avLst/>
              <a:gdLst/>
              <a:ahLst/>
              <a:cxnLst/>
              <a:rect l="l" t="t" r="r" b="b"/>
              <a:pathLst>
                <a:path w="80368" h="976385" extrusionOk="0">
                  <a:moveTo>
                    <a:pt x="80361" y="6161"/>
                  </a:moveTo>
                  <a:lnTo>
                    <a:pt x="70013" y="202188"/>
                  </a:lnTo>
                  <a:cubicBezTo>
                    <a:pt x="66812" y="260486"/>
                    <a:pt x="63197" y="326454"/>
                    <a:pt x="59279" y="392201"/>
                  </a:cubicBezTo>
                  <a:cubicBezTo>
                    <a:pt x="56740" y="435241"/>
                    <a:pt x="54119" y="478172"/>
                    <a:pt x="51415" y="518839"/>
                  </a:cubicBezTo>
                  <a:cubicBezTo>
                    <a:pt x="45538" y="607762"/>
                    <a:pt x="39495" y="685759"/>
                    <a:pt x="35383" y="729848"/>
                  </a:cubicBezTo>
                  <a:cubicBezTo>
                    <a:pt x="30637" y="779290"/>
                    <a:pt x="16840" y="840898"/>
                    <a:pt x="13612" y="898120"/>
                  </a:cubicBezTo>
                  <a:cubicBezTo>
                    <a:pt x="12177" y="923117"/>
                    <a:pt x="12757" y="947231"/>
                    <a:pt x="17116" y="969054"/>
                  </a:cubicBezTo>
                  <a:cubicBezTo>
                    <a:pt x="17834" y="972337"/>
                    <a:pt x="15681" y="975593"/>
                    <a:pt x="12398" y="976255"/>
                  </a:cubicBezTo>
                  <a:cubicBezTo>
                    <a:pt x="9114" y="976945"/>
                    <a:pt x="5858" y="974821"/>
                    <a:pt x="5196" y="971537"/>
                  </a:cubicBezTo>
                  <a:cubicBezTo>
                    <a:pt x="284" y="948776"/>
                    <a:pt x="-737" y="923558"/>
                    <a:pt x="450" y="897430"/>
                  </a:cubicBezTo>
                  <a:cubicBezTo>
                    <a:pt x="2961" y="840071"/>
                    <a:pt x="16068" y="778131"/>
                    <a:pt x="20234" y="728496"/>
                  </a:cubicBezTo>
                  <a:cubicBezTo>
                    <a:pt x="22414" y="703141"/>
                    <a:pt x="25008" y="666612"/>
                    <a:pt x="27961" y="623213"/>
                  </a:cubicBezTo>
                  <a:cubicBezTo>
                    <a:pt x="31355" y="573688"/>
                    <a:pt x="35107" y="515280"/>
                    <a:pt x="39136" y="454499"/>
                  </a:cubicBezTo>
                  <a:cubicBezTo>
                    <a:pt x="44765" y="368832"/>
                    <a:pt x="50946" y="278447"/>
                    <a:pt x="55913" y="201360"/>
                  </a:cubicBezTo>
                  <a:lnTo>
                    <a:pt x="68716" y="5526"/>
                  </a:lnTo>
                  <a:cubicBezTo>
                    <a:pt x="68909" y="2298"/>
                    <a:pt x="71669" y="-158"/>
                    <a:pt x="74897" y="8"/>
                  </a:cubicBezTo>
                  <a:cubicBezTo>
                    <a:pt x="78070" y="201"/>
                    <a:pt x="80526" y="2932"/>
                    <a:pt x="80361" y="6161"/>
                  </a:cubicBezTo>
                  <a:lnTo>
                    <a:pt x="80361" y="616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4" name="Google Shape;154;p2"/>
            <p:cNvSpPr/>
            <p:nvPr/>
          </p:nvSpPr>
          <p:spPr>
            <a:xfrm rot="-5400000">
              <a:off x="8111187" y="4326558"/>
              <a:ext cx="135367" cy="432762"/>
            </a:xfrm>
            <a:custGeom>
              <a:avLst/>
              <a:gdLst/>
              <a:ahLst/>
              <a:cxnLst/>
              <a:rect l="l" t="t" r="r" b="b"/>
              <a:pathLst>
                <a:path w="270734" h="865523" extrusionOk="0">
                  <a:moveTo>
                    <a:pt x="238937" y="107591"/>
                  </a:moveTo>
                  <a:cubicBezTo>
                    <a:pt x="208915" y="181753"/>
                    <a:pt x="141366" y="307923"/>
                    <a:pt x="137917" y="295535"/>
                  </a:cubicBezTo>
                  <a:cubicBezTo>
                    <a:pt x="134192" y="282016"/>
                    <a:pt x="174699" y="169448"/>
                    <a:pt x="207535" y="82595"/>
                  </a:cubicBezTo>
                  <a:cubicBezTo>
                    <a:pt x="228700" y="26614"/>
                    <a:pt x="264488" y="-1279"/>
                    <a:pt x="266254" y="45"/>
                  </a:cubicBezTo>
                  <a:cubicBezTo>
                    <a:pt x="283280" y="12819"/>
                    <a:pt x="246856" y="88002"/>
                    <a:pt x="238937" y="107591"/>
                  </a:cubicBezTo>
                  <a:close/>
                  <a:moveTo>
                    <a:pt x="39767" y="173780"/>
                  </a:moveTo>
                  <a:cubicBezTo>
                    <a:pt x="40264" y="204763"/>
                    <a:pt x="59607" y="260440"/>
                    <a:pt x="76218" y="286458"/>
                  </a:cubicBezTo>
                  <a:cubicBezTo>
                    <a:pt x="85434" y="300942"/>
                    <a:pt x="98238" y="279036"/>
                    <a:pt x="99397" y="268193"/>
                  </a:cubicBezTo>
                  <a:cubicBezTo>
                    <a:pt x="101521" y="248770"/>
                    <a:pt x="88801" y="213096"/>
                    <a:pt x="72741" y="190748"/>
                  </a:cubicBezTo>
                  <a:cubicBezTo>
                    <a:pt x="57813" y="170027"/>
                    <a:pt x="39546" y="161337"/>
                    <a:pt x="39767" y="173780"/>
                  </a:cubicBezTo>
                  <a:close/>
                  <a:moveTo>
                    <a:pt x="163082" y="290844"/>
                  </a:moveTo>
                  <a:cubicBezTo>
                    <a:pt x="152183" y="317855"/>
                    <a:pt x="149203" y="352701"/>
                    <a:pt x="154363" y="355267"/>
                  </a:cubicBezTo>
                  <a:cubicBezTo>
                    <a:pt x="173320" y="364703"/>
                    <a:pt x="235984" y="231691"/>
                    <a:pt x="196057" y="249128"/>
                  </a:cubicBezTo>
                  <a:cubicBezTo>
                    <a:pt x="193546" y="250232"/>
                    <a:pt x="171388" y="270345"/>
                    <a:pt x="163082" y="290844"/>
                  </a:cubicBezTo>
                  <a:close/>
                  <a:moveTo>
                    <a:pt x="48707" y="426063"/>
                  </a:moveTo>
                  <a:cubicBezTo>
                    <a:pt x="48045" y="437624"/>
                    <a:pt x="69237" y="482982"/>
                    <a:pt x="80495" y="497246"/>
                  </a:cubicBezTo>
                  <a:cubicBezTo>
                    <a:pt x="82923" y="500336"/>
                    <a:pt x="95589" y="519318"/>
                    <a:pt x="101245" y="500364"/>
                  </a:cubicBezTo>
                  <a:cubicBezTo>
                    <a:pt x="103094" y="494128"/>
                    <a:pt x="85296" y="444383"/>
                    <a:pt x="73293" y="427857"/>
                  </a:cubicBezTo>
                  <a:cubicBezTo>
                    <a:pt x="69430" y="422504"/>
                    <a:pt x="50556" y="394666"/>
                    <a:pt x="48707" y="426063"/>
                  </a:cubicBezTo>
                  <a:close/>
                  <a:moveTo>
                    <a:pt x="44375" y="455254"/>
                  </a:moveTo>
                  <a:cubicBezTo>
                    <a:pt x="36070" y="443969"/>
                    <a:pt x="3371" y="428822"/>
                    <a:pt x="16092" y="465241"/>
                  </a:cubicBezTo>
                  <a:cubicBezTo>
                    <a:pt x="38415" y="510103"/>
                    <a:pt x="83475" y="538907"/>
                    <a:pt x="77929" y="516504"/>
                  </a:cubicBezTo>
                  <a:cubicBezTo>
                    <a:pt x="77239" y="513690"/>
                    <a:pt x="76218" y="510986"/>
                    <a:pt x="75059" y="508337"/>
                  </a:cubicBezTo>
                  <a:cubicBezTo>
                    <a:pt x="66919" y="489852"/>
                    <a:pt x="56930" y="472277"/>
                    <a:pt x="44375" y="455254"/>
                  </a:cubicBezTo>
                  <a:close/>
                  <a:moveTo>
                    <a:pt x="171167" y="484389"/>
                  </a:moveTo>
                  <a:cubicBezTo>
                    <a:pt x="155687" y="497301"/>
                    <a:pt x="146775" y="523125"/>
                    <a:pt x="142194" y="542273"/>
                  </a:cubicBezTo>
                  <a:cubicBezTo>
                    <a:pt x="140787" y="548094"/>
                    <a:pt x="137172" y="575050"/>
                    <a:pt x="150583" y="564897"/>
                  </a:cubicBezTo>
                  <a:cubicBezTo>
                    <a:pt x="169456" y="550605"/>
                    <a:pt x="181018" y="520173"/>
                    <a:pt x="188303" y="498239"/>
                  </a:cubicBezTo>
                  <a:cubicBezTo>
                    <a:pt x="191228" y="489493"/>
                    <a:pt x="190703" y="468083"/>
                    <a:pt x="171167" y="484389"/>
                  </a:cubicBezTo>
                  <a:close/>
                  <a:moveTo>
                    <a:pt x="160157" y="568070"/>
                  </a:moveTo>
                  <a:cubicBezTo>
                    <a:pt x="158861" y="572429"/>
                    <a:pt x="154584" y="586196"/>
                    <a:pt x="160627" y="589204"/>
                  </a:cubicBezTo>
                  <a:cubicBezTo>
                    <a:pt x="166559" y="592128"/>
                    <a:pt x="204169" y="557861"/>
                    <a:pt x="218959" y="539597"/>
                  </a:cubicBezTo>
                  <a:cubicBezTo>
                    <a:pt x="227927" y="528561"/>
                    <a:pt x="228479" y="490514"/>
                    <a:pt x="206901" y="498763"/>
                  </a:cubicBezTo>
                  <a:cubicBezTo>
                    <a:pt x="202265" y="500501"/>
                    <a:pt x="166338" y="547515"/>
                    <a:pt x="160157" y="568070"/>
                  </a:cubicBezTo>
                  <a:close/>
                  <a:moveTo>
                    <a:pt x="21583" y="606999"/>
                  </a:moveTo>
                  <a:cubicBezTo>
                    <a:pt x="17527" y="603688"/>
                    <a:pt x="9000" y="596294"/>
                    <a:pt x="3371" y="599909"/>
                  </a:cubicBezTo>
                  <a:cubicBezTo>
                    <a:pt x="-2865" y="603937"/>
                    <a:pt x="1081" y="615497"/>
                    <a:pt x="3095" y="620711"/>
                  </a:cubicBezTo>
                  <a:cubicBezTo>
                    <a:pt x="9442" y="636990"/>
                    <a:pt x="26660" y="660662"/>
                    <a:pt x="38525" y="673105"/>
                  </a:cubicBezTo>
                  <a:cubicBezTo>
                    <a:pt x="41119" y="675809"/>
                    <a:pt x="57648" y="681520"/>
                    <a:pt x="63277" y="675864"/>
                  </a:cubicBezTo>
                  <a:cubicBezTo>
                    <a:pt x="67802" y="671367"/>
                    <a:pt x="62283" y="656110"/>
                    <a:pt x="59772" y="651861"/>
                  </a:cubicBezTo>
                  <a:cubicBezTo>
                    <a:pt x="49204" y="633817"/>
                    <a:pt x="36373" y="619222"/>
                    <a:pt x="21583" y="606999"/>
                  </a:cubicBezTo>
                  <a:close/>
                  <a:moveTo>
                    <a:pt x="68354" y="596515"/>
                  </a:moveTo>
                  <a:cubicBezTo>
                    <a:pt x="63663" y="591769"/>
                    <a:pt x="56351" y="586583"/>
                    <a:pt x="49535" y="589617"/>
                  </a:cubicBezTo>
                  <a:cubicBezTo>
                    <a:pt x="43713" y="592211"/>
                    <a:pt x="44237" y="600957"/>
                    <a:pt x="44762" y="606254"/>
                  </a:cubicBezTo>
                  <a:cubicBezTo>
                    <a:pt x="46252" y="621650"/>
                    <a:pt x="50998" y="628216"/>
                    <a:pt x="59441" y="644825"/>
                  </a:cubicBezTo>
                  <a:cubicBezTo>
                    <a:pt x="66478" y="658648"/>
                    <a:pt x="85269" y="672829"/>
                    <a:pt x="84910" y="672222"/>
                  </a:cubicBezTo>
                  <a:cubicBezTo>
                    <a:pt x="94982" y="672332"/>
                    <a:pt x="92471" y="647970"/>
                    <a:pt x="90981" y="642149"/>
                  </a:cubicBezTo>
                  <a:cubicBezTo>
                    <a:pt x="86897" y="626064"/>
                    <a:pt x="80109" y="608461"/>
                    <a:pt x="68354" y="596515"/>
                  </a:cubicBezTo>
                  <a:close/>
                  <a:moveTo>
                    <a:pt x="131377" y="700999"/>
                  </a:moveTo>
                  <a:cubicBezTo>
                    <a:pt x="125114" y="715235"/>
                    <a:pt x="120699" y="731182"/>
                    <a:pt x="120782" y="746964"/>
                  </a:cubicBezTo>
                  <a:cubicBezTo>
                    <a:pt x="120782" y="752758"/>
                    <a:pt x="121692" y="762166"/>
                    <a:pt x="128563" y="764014"/>
                  </a:cubicBezTo>
                  <a:cubicBezTo>
                    <a:pt x="135103" y="765753"/>
                    <a:pt x="140897" y="756455"/>
                    <a:pt x="143629" y="751930"/>
                  </a:cubicBezTo>
                  <a:cubicBezTo>
                    <a:pt x="153425" y="735597"/>
                    <a:pt x="160019" y="715814"/>
                    <a:pt x="162586" y="696750"/>
                  </a:cubicBezTo>
                  <a:cubicBezTo>
                    <a:pt x="163607" y="689162"/>
                    <a:pt x="163414" y="678292"/>
                    <a:pt x="154308" y="676002"/>
                  </a:cubicBezTo>
                  <a:cubicBezTo>
                    <a:pt x="145202" y="673712"/>
                    <a:pt x="134220" y="694625"/>
                    <a:pt x="131377" y="700999"/>
                  </a:cubicBezTo>
                  <a:close/>
                  <a:moveTo>
                    <a:pt x="156708" y="771464"/>
                  </a:moveTo>
                  <a:cubicBezTo>
                    <a:pt x="164076" y="774057"/>
                    <a:pt x="172768" y="763959"/>
                    <a:pt x="176934" y="759324"/>
                  </a:cubicBezTo>
                  <a:cubicBezTo>
                    <a:pt x="191697" y="742880"/>
                    <a:pt x="202348" y="721691"/>
                    <a:pt x="207839" y="700061"/>
                  </a:cubicBezTo>
                  <a:cubicBezTo>
                    <a:pt x="209909" y="691977"/>
                    <a:pt x="213330" y="675809"/>
                    <a:pt x="204445" y="670981"/>
                  </a:cubicBezTo>
                  <a:cubicBezTo>
                    <a:pt x="195560" y="666152"/>
                    <a:pt x="183695" y="686734"/>
                    <a:pt x="180549" y="691618"/>
                  </a:cubicBezTo>
                  <a:cubicBezTo>
                    <a:pt x="169153" y="709138"/>
                    <a:pt x="159440" y="729168"/>
                    <a:pt x="154142" y="749612"/>
                  </a:cubicBezTo>
                  <a:cubicBezTo>
                    <a:pt x="152762" y="754937"/>
                    <a:pt x="148955" y="768732"/>
                    <a:pt x="156708" y="771464"/>
                  </a:cubicBezTo>
                  <a:close/>
                  <a:moveTo>
                    <a:pt x="66533" y="748040"/>
                  </a:moveTo>
                  <a:cubicBezTo>
                    <a:pt x="61732" y="743460"/>
                    <a:pt x="56240" y="742604"/>
                    <a:pt x="53757" y="749668"/>
                  </a:cubicBezTo>
                  <a:cubicBezTo>
                    <a:pt x="53067" y="751599"/>
                    <a:pt x="52653" y="753641"/>
                    <a:pt x="52322" y="755682"/>
                  </a:cubicBezTo>
                  <a:cubicBezTo>
                    <a:pt x="48818" y="776375"/>
                    <a:pt x="54005" y="830037"/>
                    <a:pt x="69154" y="842177"/>
                  </a:cubicBezTo>
                  <a:cubicBezTo>
                    <a:pt x="84303" y="854317"/>
                    <a:pt x="87062" y="811745"/>
                    <a:pt x="85379" y="799578"/>
                  </a:cubicBezTo>
                  <a:cubicBezTo>
                    <a:pt x="84137" y="790584"/>
                    <a:pt x="82509" y="781589"/>
                    <a:pt x="79778" y="772953"/>
                  </a:cubicBezTo>
                  <a:cubicBezTo>
                    <a:pt x="76963" y="764235"/>
                    <a:pt x="73266" y="754441"/>
                    <a:pt x="66533" y="748040"/>
                  </a:cubicBezTo>
                  <a:close/>
                  <a:moveTo>
                    <a:pt x="18741" y="784597"/>
                  </a:moveTo>
                  <a:cubicBezTo>
                    <a:pt x="18244" y="786583"/>
                    <a:pt x="18051" y="788652"/>
                    <a:pt x="17941" y="790666"/>
                  </a:cubicBezTo>
                  <a:cubicBezTo>
                    <a:pt x="17720" y="794281"/>
                    <a:pt x="17748" y="797895"/>
                    <a:pt x="17968" y="801509"/>
                  </a:cubicBezTo>
                  <a:cubicBezTo>
                    <a:pt x="18299" y="807303"/>
                    <a:pt x="19044" y="813070"/>
                    <a:pt x="20341" y="818753"/>
                  </a:cubicBezTo>
                  <a:cubicBezTo>
                    <a:pt x="22273" y="827196"/>
                    <a:pt x="25557" y="835362"/>
                    <a:pt x="29944" y="842756"/>
                  </a:cubicBezTo>
                  <a:cubicBezTo>
                    <a:pt x="36456" y="853682"/>
                    <a:pt x="45038" y="866512"/>
                    <a:pt x="53895" y="865463"/>
                  </a:cubicBezTo>
                  <a:cubicBezTo>
                    <a:pt x="62780" y="864442"/>
                    <a:pt x="62753" y="845653"/>
                    <a:pt x="60959" y="838701"/>
                  </a:cubicBezTo>
                  <a:cubicBezTo>
                    <a:pt x="57261" y="824326"/>
                    <a:pt x="50225" y="809979"/>
                    <a:pt x="42278" y="797536"/>
                  </a:cubicBezTo>
                  <a:cubicBezTo>
                    <a:pt x="41423" y="796184"/>
                    <a:pt x="39988" y="794088"/>
                    <a:pt x="39022" y="792763"/>
                  </a:cubicBezTo>
                  <a:cubicBezTo>
                    <a:pt x="35739" y="788211"/>
                    <a:pt x="21942" y="771795"/>
                    <a:pt x="18741" y="784597"/>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p2"/>
            <p:cNvSpPr/>
            <p:nvPr/>
          </p:nvSpPr>
          <p:spPr>
            <a:xfrm rot="-5400000">
              <a:off x="8377326" y="4397537"/>
              <a:ext cx="413040" cy="405679"/>
            </a:xfrm>
            <a:custGeom>
              <a:avLst/>
              <a:gdLst/>
              <a:ahLst/>
              <a:cxnLst/>
              <a:rect l="l" t="t" r="r" b="b"/>
              <a:pathLst>
                <a:path w="826080" h="811358" extrusionOk="0">
                  <a:moveTo>
                    <a:pt x="750497" y="669649"/>
                  </a:moveTo>
                  <a:cubicBezTo>
                    <a:pt x="753063" y="672491"/>
                    <a:pt x="755602" y="675361"/>
                    <a:pt x="758085" y="678285"/>
                  </a:cubicBezTo>
                  <a:cubicBezTo>
                    <a:pt x="768902" y="690921"/>
                    <a:pt x="807533" y="731700"/>
                    <a:pt x="798151" y="751951"/>
                  </a:cubicBezTo>
                  <a:cubicBezTo>
                    <a:pt x="792467" y="764173"/>
                    <a:pt x="773317" y="772202"/>
                    <a:pt x="762031" y="777278"/>
                  </a:cubicBezTo>
                  <a:cubicBezTo>
                    <a:pt x="727512" y="792812"/>
                    <a:pt x="689929" y="801806"/>
                    <a:pt x="652375" y="806579"/>
                  </a:cubicBezTo>
                  <a:cubicBezTo>
                    <a:pt x="552707" y="819215"/>
                    <a:pt x="448404" y="805586"/>
                    <a:pt x="351937" y="779872"/>
                  </a:cubicBezTo>
                  <a:cubicBezTo>
                    <a:pt x="299288" y="765856"/>
                    <a:pt x="245095" y="747426"/>
                    <a:pt x="201608" y="714180"/>
                  </a:cubicBezTo>
                  <a:lnTo>
                    <a:pt x="404420" y="615490"/>
                  </a:lnTo>
                  <a:cubicBezTo>
                    <a:pt x="385104" y="609393"/>
                    <a:pt x="365899" y="602909"/>
                    <a:pt x="346722" y="596067"/>
                  </a:cubicBezTo>
                  <a:lnTo>
                    <a:pt x="401081" y="504661"/>
                  </a:lnTo>
                  <a:lnTo>
                    <a:pt x="271088" y="407489"/>
                  </a:lnTo>
                  <a:cubicBezTo>
                    <a:pt x="274123" y="427216"/>
                    <a:pt x="276772" y="447025"/>
                    <a:pt x="279090" y="466918"/>
                  </a:cubicBezTo>
                  <a:lnTo>
                    <a:pt x="11461" y="449067"/>
                  </a:lnTo>
                  <a:cubicBezTo>
                    <a:pt x="15103" y="448515"/>
                    <a:pt x="6853" y="443025"/>
                    <a:pt x="6246" y="439438"/>
                  </a:cubicBezTo>
                  <a:cubicBezTo>
                    <a:pt x="4507" y="429230"/>
                    <a:pt x="3790" y="418745"/>
                    <a:pt x="2879" y="408454"/>
                  </a:cubicBezTo>
                  <a:cubicBezTo>
                    <a:pt x="368" y="379650"/>
                    <a:pt x="-597" y="350322"/>
                    <a:pt x="368" y="321435"/>
                  </a:cubicBezTo>
                  <a:cubicBezTo>
                    <a:pt x="3486" y="226884"/>
                    <a:pt x="21477" y="116386"/>
                    <a:pt x="84501" y="40182"/>
                  </a:cubicBezTo>
                  <a:cubicBezTo>
                    <a:pt x="113143" y="5529"/>
                    <a:pt x="145013" y="43741"/>
                    <a:pt x="166343" y="78587"/>
                  </a:cubicBezTo>
                  <a:cubicBezTo>
                    <a:pt x="167778" y="75083"/>
                    <a:pt x="169268" y="71552"/>
                    <a:pt x="170813" y="68075"/>
                  </a:cubicBezTo>
                  <a:cubicBezTo>
                    <a:pt x="177519" y="52928"/>
                    <a:pt x="197441" y="756"/>
                    <a:pt x="220068" y="11"/>
                  </a:cubicBezTo>
                  <a:cubicBezTo>
                    <a:pt x="233699" y="-431"/>
                    <a:pt x="249537" y="12868"/>
                    <a:pt x="259195" y="20538"/>
                  </a:cubicBezTo>
                  <a:cubicBezTo>
                    <a:pt x="288720" y="44017"/>
                    <a:pt x="313637" y="73124"/>
                    <a:pt x="334691" y="104053"/>
                  </a:cubicBezTo>
                  <a:cubicBezTo>
                    <a:pt x="390540" y="186189"/>
                    <a:pt x="424590" y="284133"/>
                    <a:pt x="444127" y="380533"/>
                  </a:cubicBezTo>
                  <a:cubicBezTo>
                    <a:pt x="446776" y="393611"/>
                    <a:pt x="449231" y="406909"/>
                    <a:pt x="451246" y="420290"/>
                  </a:cubicBezTo>
                  <a:lnTo>
                    <a:pt x="482150" y="368338"/>
                  </a:lnTo>
                  <a:cubicBezTo>
                    <a:pt x="481019" y="371815"/>
                    <a:pt x="489711" y="366986"/>
                    <a:pt x="493243" y="368062"/>
                  </a:cubicBezTo>
                  <a:cubicBezTo>
                    <a:pt x="503315" y="371042"/>
                    <a:pt x="513193" y="375070"/>
                    <a:pt x="522961" y="378878"/>
                  </a:cubicBezTo>
                  <a:cubicBezTo>
                    <a:pt x="550306" y="389472"/>
                    <a:pt x="577431" y="401667"/>
                    <a:pt x="603313" y="415379"/>
                  </a:cubicBezTo>
                  <a:cubicBezTo>
                    <a:pt x="687998" y="460241"/>
                    <a:pt x="780601" y="525243"/>
                    <a:pt x="821964" y="614690"/>
                  </a:cubicBezTo>
                  <a:cubicBezTo>
                    <a:pt x="840700" y="655330"/>
                    <a:pt x="791749" y="666394"/>
                    <a:pt x="750497" y="669649"/>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6" name="Google Shape;156;p2"/>
            <p:cNvSpPr/>
            <p:nvPr/>
          </p:nvSpPr>
          <p:spPr>
            <a:xfrm rot="-5400000">
              <a:off x="8449065" y="4502252"/>
              <a:ext cx="377918" cy="356487"/>
            </a:xfrm>
            <a:custGeom>
              <a:avLst/>
              <a:gdLst/>
              <a:ahLst/>
              <a:cxnLst/>
              <a:rect l="l" t="t" r="r" b="b"/>
              <a:pathLst>
                <a:path w="755837" h="712974" extrusionOk="0">
                  <a:moveTo>
                    <a:pt x="334172" y="129069"/>
                  </a:moveTo>
                  <a:cubicBezTo>
                    <a:pt x="338090" y="74082"/>
                    <a:pt x="349458" y="23399"/>
                    <a:pt x="376666" y="8997"/>
                  </a:cubicBezTo>
                  <a:cubicBezTo>
                    <a:pt x="443442" y="-26319"/>
                    <a:pt x="623489" y="48671"/>
                    <a:pt x="637369" y="123799"/>
                  </a:cubicBezTo>
                  <a:cubicBezTo>
                    <a:pt x="640128" y="138753"/>
                    <a:pt x="627628" y="160218"/>
                    <a:pt x="607154" y="184139"/>
                  </a:cubicBezTo>
                  <a:cubicBezTo>
                    <a:pt x="635492" y="173158"/>
                    <a:pt x="660658" y="168688"/>
                    <a:pt x="677683" y="176110"/>
                  </a:cubicBezTo>
                  <a:cubicBezTo>
                    <a:pt x="747218" y="206431"/>
                    <a:pt x="785463" y="386567"/>
                    <a:pt x="727599" y="440506"/>
                  </a:cubicBezTo>
                  <a:cubicBezTo>
                    <a:pt x="718604" y="448865"/>
                    <a:pt x="700806" y="452480"/>
                    <a:pt x="677848" y="452838"/>
                  </a:cubicBezTo>
                  <a:cubicBezTo>
                    <a:pt x="697440" y="467240"/>
                    <a:pt x="710629" y="482305"/>
                    <a:pt x="712561" y="497258"/>
                  </a:cubicBezTo>
                  <a:cubicBezTo>
                    <a:pt x="721722" y="568165"/>
                    <a:pt x="578457" y="694141"/>
                    <a:pt x="499015" y="677311"/>
                  </a:cubicBezTo>
                  <a:cubicBezTo>
                    <a:pt x="489578" y="675325"/>
                    <a:pt x="479948" y="667765"/>
                    <a:pt x="470373" y="656315"/>
                  </a:cubicBezTo>
                  <a:cubicBezTo>
                    <a:pt x="468276" y="668068"/>
                    <a:pt x="464137" y="677725"/>
                    <a:pt x="457376" y="684374"/>
                  </a:cubicBezTo>
                  <a:cubicBezTo>
                    <a:pt x="404618" y="736216"/>
                    <a:pt x="208980" y="714034"/>
                    <a:pt x="172143" y="646383"/>
                  </a:cubicBezTo>
                  <a:cubicBezTo>
                    <a:pt x="160388" y="624752"/>
                    <a:pt x="180945" y="576442"/>
                    <a:pt x="210222" y="525786"/>
                  </a:cubicBezTo>
                  <a:cubicBezTo>
                    <a:pt x="168583" y="554177"/>
                    <a:pt x="127441" y="573821"/>
                    <a:pt x="100952" y="565489"/>
                  </a:cubicBezTo>
                  <a:cubicBezTo>
                    <a:pt x="28298" y="542534"/>
                    <a:pt x="-31883" y="367861"/>
                    <a:pt x="18751" y="308432"/>
                  </a:cubicBezTo>
                  <a:cubicBezTo>
                    <a:pt x="31720" y="293202"/>
                    <a:pt x="70185" y="288374"/>
                    <a:pt x="116735" y="288898"/>
                  </a:cubicBezTo>
                  <a:cubicBezTo>
                    <a:pt x="85582" y="273365"/>
                    <a:pt x="62569" y="255790"/>
                    <a:pt x="58237" y="236753"/>
                  </a:cubicBezTo>
                  <a:cubicBezTo>
                    <a:pt x="42288" y="166922"/>
                    <a:pt x="172860" y="29496"/>
                    <a:pt x="253599" y="39622"/>
                  </a:cubicBezTo>
                  <a:cubicBezTo>
                    <a:pt x="278019" y="42684"/>
                    <a:pt x="307185" y="81531"/>
                    <a:pt x="334172" y="129069"/>
                  </a:cubicBezTo>
                  <a:lnTo>
                    <a:pt x="334172" y="129069"/>
                  </a:lnTo>
                  <a:close/>
                  <a:moveTo>
                    <a:pt x="356440" y="348631"/>
                  </a:moveTo>
                  <a:lnTo>
                    <a:pt x="356633" y="379394"/>
                  </a:lnTo>
                  <a:lnTo>
                    <a:pt x="371644" y="385712"/>
                  </a:lnTo>
                  <a:lnTo>
                    <a:pt x="394905" y="375200"/>
                  </a:lnTo>
                  <a:lnTo>
                    <a:pt x="398216" y="347334"/>
                  </a:lnTo>
                  <a:lnTo>
                    <a:pt x="382239" y="334173"/>
                  </a:lnTo>
                  <a:lnTo>
                    <a:pt x="356440" y="348631"/>
                  </a:lnTo>
                  <a:lnTo>
                    <a:pt x="356440" y="348631"/>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7" name="Google Shape;157;p2"/>
            <p:cNvSpPr/>
            <p:nvPr/>
          </p:nvSpPr>
          <p:spPr>
            <a:xfrm rot="-5400000">
              <a:off x="8516570" y="4536776"/>
              <a:ext cx="285335" cy="267886"/>
            </a:xfrm>
            <a:custGeom>
              <a:avLst/>
              <a:gdLst/>
              <a:ahLst/>
              <a:cxnLst/>
              <a:rect l="l" t="t" r="r" b="b"/>
              <a:pathLst>
                <a:path w="570669" h="535772" extrusionOk="0">
                  <a:moveTo>
                    <a:pt x="98281" y="180881"/>
                  </a:moveTo>
                  <a:cubicBezTo>
                    <a:pt x="85008" y="177709"/>
                    <a:pt x="71763" y="174425"/>
                    <a:pt x="58491" y="171363"/>
                  </a:cubicBezTo>
                  <a:cubicBezTo>
                    <a:pt x="40776" y="167280"/>
                    <a:pt x="23033" y="163307"/>
                    <a:pt x="5125" y="159885"/>
                  </a:cubicBezTo>
                  <a:cubicBezTo>
                    <a:pt x="1814" y="159361"/>
                    <a:pt x="-449" y="156216"/>
                    <a:pt x="75" y="152905"/>
                  </a:cubicBezTo>
                  <a:cubicBezTo>
                    <a:pt x="600" y="149567"/>
                    <a:pt x="3745" y="147304"/>
                    <a:pt x="7084" y="147856"/>
                  </a:cubicBezTo>
                  <a:cubicBezTo>
                    <a:pt x="29932" y="150891"/>
                    <a:pt x="52613" y="154423"/>
                    <a:pt x="75157" y="158920"/>
                  </a:cubicBezTo>
                  <a:cubicBezTo>
                    <a:pt x="84180" y="160713"/>
                    <a:pt x="93176" y="162644"/>
                    <a:pt x="102116" y="164769"/>
                  </a:cubicBezTo>
                  <a:cubicBezTo>
                    <a:pt x="115527" y="167997"/>
                    <a:pt x="128799" y="171721"/>
                    <a:pt x="142071" y="175419"/>
                  </a:cubicBezTo>
                  <a:cubicBezTo>
                    <a:pt x="149660" y="177626"/>
                    <a:pt x="157248" y="179805"/>
                    <a:pt x="164808" y="182095"/>
                  </a:cubicBezTo>
                  <a:cubicBezTo>
                    <a:pt x="172397" y="184358"/>
                    <a:pt x="179957" y="186730"/>
                    <a:pt x="187490" y="189186"/>
                  </a:cubicBezTo>
                  <a:lnTo>
                    <a:pt x="199990" y="193407"/>
                  </a:lnTo>
                  <a:cubicBezTo>
                    <a:pt x="200376" y="193545"/>
                    <a:pt x="205371" y="195449"/>
                    <a:pt x="207192" y="196387"/>
                  </a:cubicBezTo>
                  <a:cubicBezTo>
                    <a:pt x="213677" y="199670"/>
                    <a:pt x="209786" y="206264"/>
                    <a:pt x="208379" y="207064"/>
                  </a:cubicBezTo>
                  <a:cubicBezTo>
                    <a:pt x="206419" y="208306"/>
                    <a:pt x="204019" y="208196"/>
                    <a:pt x="202170" y="207037"/>
                  </a:cubicBezTo>
                  <a:lnTo>
                    <a:pt x="202198" y="206982"/>
                  </a:lnTo>
                  <a:cubicBezTo>
                    <a:pt x="202391" y="206568"/>
                    <a:pt x="201701" y="206292"/>
                    <a:pt x="201066" y="206044"/>
                  </a:cubicBezTo>
                  <a:cubicBezTo>
                    <a:pt x="200956" y="205933"/>
                    <a:pt x="200818" y="205850"/>
                    <a:pt x="200735" y="205740"/>
                  </a:cubicBezTo>
                  <a:cubicBezTo>
                    <a:pt x="200735" y="205740"/>
                    <a:pt x="200763" y="205768"/>
                    <a:pt x="200763" y="205795"/>
                  </a:cubicBezTo>
                  <a:cubicBezTo>
                    <a:pt x="200735" y="205795"/>
                    <a:pt x="200735" y="205768"/>
                    <a:pt x="200708" y="205740"/>
                  </a:cubicBezTo>
                  <a:cubicBezTo>
                    <a:pt x="199024" y="205244"/>
                    <a:pt x="196486" y="205078"/>
                    <a:pt x="196293" y="205023"/>
                  </a:cubicBezTo>
                  <a:lnTo>
                    <a:pt x="183820" y="201657"/>
                  </a:lnTo>
                  <a:lnTo>
                    <a:pt x="138126" y="190345"/>
                  </a:lnTo>
                  <a:cubicBezTo>
                    <a:pt x="124881" y="187034"/>
                    <a:pt x="111553" y="184054"/>
                    <a:pt x="98281" y="180881"/>
                  </a:cubicBezTo>
                  <a:close/>
                  <a:moveTo>
                    <a:pt x="200763" y="205795"/>
                  </a:moveTo>
                  <a:cubicBezTo>
                    <a:pt x="201094" y="206457"/>
                    <a:pt x="201784" y="207809"/>
                    <a:pt x="202170" y="207037"/>
                  </a:cubicBezTo>
                  <a:cubicBezTo>
                    <a:pt x="201756" y="206789"/>
                    <a:pt x="201397" y="206402"/>
                    <a:pt x="201066" y="206044"/>
                  </a:cubicBezTo>
                  <a:cubicBezTo>
                    <a:pt x="200873" y="205961"/>
                    <a:pt x="200956" y="205850"/>
                    <a:pt x="200763" y="205795"/>
                  </a:cubicBezTo>
                  <a:close/>
                  <a:moveTo>
                    <a:pt x="238538" y="263541"/>
                  </a:moveTo>
                  <a:cubicBezTo>
                    <a:pt x="237131" y="262686"/>
                    <a:pt x="235393" y="262493"/>
                    <a:pt x="233378" y="263155"/>
                  </a:cubicBezTo>
                  <a:cubicBezTo>
                    <a:pt x="232606" y="263431"/>
                    <a:pt x="231585" y="264038"/>
                    <a:pt x="230509" y="265114"/>
                  </a:cubicBezTo>
                  <a:cubicBezTo>
                    <a:pt x="229212" y="266411"/>
                    <a:pt x="227142" y="269749"/>
                    <a:pt x="225928" y="271129"/>
                  </a:cubicBezTo>
                  <a:lnTo>
                    <a:pt x="216022" y="282468"/>
                  </a:lnTo>
                  <a:cubicBezTo>
                    <a:pt x="210972" y="288179"/>
                    <a:pt x="205840" y="293835"/>
                    <a:pt x="200652" y="299463"/>
                  </a:cubicBezTo>
                  <a:cubicBezTo>
                    <a:pt x="195520" y="305064"/>
                    <a:pt x="190332" y="310610"/>
                    <a:pt x="185007" y="316045"/>
                  </a:cubicBezTo>
                  <a:cubicBezTo>
                    <a:pt x="176067" y="325371"/>
                    <a:pt x="166547" y="334062"/>
                    <a:pt x="157027" y="342697"/>
                  </a:cubicBezTo>
                  <a:cubicBezTo>
                    <a:pt x="148032" y="350864"/>
                    <a:pt x="138981" y="358920"/>
                    <a:pt x="129848" y="366921"/>
                  </a:cubicBezTo>
                  <a:cubicBezTo>
                    <a:pt x="116051" y="378978"/>
                    <a:pt x="102199" y="391063"/>
                    <a:pt x="88540" y="403451"/>
                  </a:cubicBezTo>
                  <a:cubicBezTo>
                    <a:pt x="85974" y="405658"/>
                    <a:pt x="85670" y="409493"/>
                    <a:pt x="87878" y="412059"/>
                  </a:cubicBezTo>
                  <a:cubicBezTo>
                    <a:pt x="90058" y="414625"/>
                    <a:pt x="93921" y="414928"/>
                    <a:pt x="96487" y="412721"/>
                  </a:cubicBezTo>
                  <a:cubicBezTo>
                    <a:pt x="116961" y="396139"/>
                    <a:pt x="138153" y="380606"/>
                    <a:pt x="158131" y="363666"/>
                  </a:cubicBezTo>
                  <a:cubicBezTo>
                    <a:pt x="164864" y="357955"/>
                    <a:pt x="171459" y="352023"/>
                    <a:pt x="177833" y="345898"/>
                  </a:cubicBezTo>
                  <a:cubicBezTo>
                    <a:pt x="184234" y="339745"/>
                    <a:pt x="190388" y="333317"/>
                    <a:pt x="196375" y="326695"/>
                  </a:cubicBezTo>
                  <a:cubicBezTo>
                    <a:pt x="200542" y="322060"/>
                    <a:pt x="204626" y="317370"/>
                    <a:pt x="208627" y="312597"/>
                  </a:cubicBezTo>
                  <a:cubicBezTo>
                    <a:pt x="214615" y="305478"/>
                    <a:pt x="220409" y="298222"/>
                    <a:pt x="226149" y="290966"/>
                  </a:cubicBezTo>
                  <a:lnTo>
                    <a:pt x="235420" y="278881"/>
                  </a:lnTo>
                  <a:cubicBezTo>
                    <a:pt x="235944" y="278192"/>
                    <a:pt x="236579" y="276343"/>
                    <a:pt x="237269" y="274908"/>
                  </a:cubicBezTo>
                  <a:cubicBezTo>
                    <a:pt x="237904" y="274743"/>
                    <a:pt x="238511" y="274495"/>
                    <a:pt x="239063" y="274163"/>
                  </a:cubicBezTo>
                  <a:cubicBezTo>
                    <a:pt x="238676" y="274301"/>
                    <a:pt x="238097" y="274412"/>
                    <a:pt x="237490" y="274439"/>
                  </a:cubicBezTo>
                  <a:cubicBezTo>
                    <a:pt x="238042" y="273419"/>
                    <a:pt x="238593" y="272729"/>
                    <a:pt x="239118" y="273198"/>
                  </a:cubicBezTo>
                  <a:cubicBezTo>
                    <a:pt x="239476" y="273501"/>
                    <a:pt x="239532" y="273750"/>
                    <a:pt x="239394" y="273915"/>
                  </a:cubicBezTo>
                  <a:cubicBezTo>
                    <a:pt x="240994" y="272729"/>
                    <a:pt x="241960" y="270770"/>
                    <a:pt x="241739" y="268645"/>
                  </a:cubicBezTo>
                  <a:cubicBezTo>
                    <a:pt x="241546" y="265500"/>
                    <a:pt x="239697" y="264231"/>
                    <a:pt x="238538" y="263541"/>
                  </a:cubicBezTo>
                  <a:close/>
                  <a:moveTo>
                    <a:pt x="239063" y="274163"/>
                  </a:moveTo>
                  <a:cubicBezTo>
                    <a:pt x="239200" y="274081"/>
                    <a:pt x="239338" y="273998"/>
                    <a:pt x="239394" y="273915"/>
                  </a:cubicBezTo>
                  <a:lnTo>
                    <a:pt x="239200" y="274053"/>
                  </a:lnTo>
                  <a:lnTo>
                    <a:pt x="239063" y="274163"/>
                  </a:lnTo>
                  <a:close/>
                  <a:moveTo>
                    <a:pt x="281501" y="259513"/>
                  </a:moveTo>
                  <a:cubicBezTo>
                    <a:pt x="280922" y="260175"/>
                    <a:pt x="282550" y="260368"/>
                    <a:pt x="283847" y="260396"/>
                  </a:cubicBezTo>
                  <a:lnTo>
                    <a:pt x="283819" y="260368"/>
                  </a:lnTo>
                  <a:cubicBezTo>
                    <a:pt x="282991" y="260258"/>
                    <a:pt x="282191" y="259955"/>
                    <a:pt x="281501" y="259513"/>
                  </a:cubicBezTo>
                  <a:close/>
                  <a:moveTo>
                    <a:pt x="351920" y="447733"/>
                  </a:moveTo>
                  <a:cubicBezTo>
                    <a:pt x="347505" y="426543"/>
                    <a:pt x="343311" y="405354"/>
                    <a:pt x="338178" y="384358"/>
                  </a:cubicBezTo>
                  <a:cubicBezTo>
                    <a:pt x="333018" y="363279"/>
                    <a:pt x="326948" y="342449"/>
                    <a:pt x="320077" y="321729"/>
                  </a:cubicBezTo>
                  <a:cubicBezTo>
                    <a:pt x="316986" y="312707"/>
                    <a:pt x="313813" y="303713"/>
                    <a:pt x="310364" y="294801"/>
                  </a:cubicBezTo>
                  <a:cubicBezTo>
                    <a:pt x="306915" y="285834"/>
                    <a:pt x="303217" y="276978"/>
                    <a:pt x="299133" y="268287"/>
                  </a:cubicBezTo>
                  <a:cubicBezTo>
                    <a:pt x="298554" y="267045"/>
                    <a:pt x="293836" y="255347"/>
                    <a:pt x="290607" y="251733"/>
                  </a:cubicBezTo>
                  <a:cubicBezTo>
                    <a:pt x="288344" y="249167"/>
                    <a:pt x="285833" y="248532"/>
                    <a:pt x="284040" y="248753"/>
                  </a:cubicBezTo>
                  <a:cubicBezTo>
                    <a:pt x="280839" y="249057"/>
                    <a:pt x="278466" y="251898"/>
                    <a:pt x="278770" y="255099"/>
                  </a:cubicBezTo>
                  <a:cubicBezTo>
                    <a:pt x="278963" y="257003"/>
                    <a:pt x="280011" y="258603"/>
                    <a:pt x="281501" y="259513"/>
                  </a:cubicBezTo>
                  <a:cubicBezTo>
                    <a:pt x="281556" y="259486"/>
                    <a:pt x="281584" y="259430"/>
                    <a:pt x="281667" y="259375"/>
                  </a:cubicBezTo>
                  <a:cubicBezTo>
                    <a:pt x="282412" y="258741"/>
                    <a:pt x="283157" y="259237"/>
                    <a:pt x="283819" y="260368"/>
                  </a:cubicBezTo>
                  <a:cubicBezTo>
                    <a:pt x="284012" y="260396"/>
                    <a:pt x="284205" y="260396"/>
                    <a:pt x="284399" y="260396"/>
                  </a:cubicBezTo>
                  <a:lnTo>
                    <a:pt x="284040" y="260396"/>
                  </a:lnTo>
                  <a:lnTo>
                    <a:pt x="283847" y="260396"/>
                  </a:lnTo>
                  <a:cubicBezTo>
                    <a:pt x="285861" y="263762"/>
                    <a:pt x="287351" y="272591"/>
                    <a:pt x="287655" y="273363"/>
                  </a:cubicBezTo>
                  <a:cubicBezTo>
                    <a:pt x="291242" y="281944"/>
                    <a:pt x="294470" y="290690"/>
                    <a:pt x="297450" y="299491"/>
                  </a:cubicBezTo>
                  <a:cubicBezTo>
                    <a:pt x="300486" y="308348"/>
                    <a:pt x="303273" y="317287"/>
                    <a:pt x="305921" y="326226"/>
                  </a:cubicBezTo>
                  <a:cubicBezTo>
                    <a:pt x="310916" y="342642"/>
                    <a:pt x="315138" y="359168"/>
                    <a:pt x="319194" y="375722"/>
                  </a:cubicBezTo>
                  <a:cubicBezTo>
                    <a:pt x="322229" y="388221"/>
                    <a:pt x="325127" y="400747"/>
                    <a:pt x="328024" y="413273"/>
                  </a:cubicBezTo>
                  <a:cubicBezTo>
                    <a:pt x="330894" y="425854"/>
                    <a:pt x="333846" y="438407"/>
                    <a:pt x="336716" y="450988"/>
                  </a:cubicBezTo>
                  <a:cubicBezTo>
                    <a:pt x="340413" y="466715"/>
                    <a:pt x="345049" y="482524"/>
                    <a:pt x="348388" y="498471"/>
                  </a:cubicBezTo>
                  <a:cubicBezTo>
                    <a:pt x="350568" y="508845"/>
                    <a:pt x="352251" y="519246"/>
                    <a:pt x="352610" y="529730"/>
                  </a:cubicBezTo>
                  <a:cubicBezTo>
                    <a:pt x="352665" y="533096"/>
                    <a:pt x="355424" y="535800"/>
                    <a:pt x="358791" y="535773"/>
                  </a:cubicBezTo>
                  <a:cubicBezTo>
                    <a:pt x="362157" y="535717"/>
                    <a:pt x="364861" y="532958"/>
                    <a:pt x="364806" y="529592"/>
                  </a:cubicBezTo>
                  <a:cubicBezTo>
                    <a:pt x="364916" y="518336"/>
                    <a:pt x="363702" y="507106"/>
                    <a:pt x="361826" y="495933"/>
                  </a:cubicBezTo>
                  <a:cubicBezTo>
                    <a:pt x="359122" y="479737"/>
                    <a:pt x="355038" y="463680"/>
                    <a:pt x="351920" y="447733"/>
                  </a:cubicBezTo>
                  <a:close/>
                  <a:moveTo>
                    <a:pt x="567342" y="307382"/>
                  </a:moveTo>
                  <a:cubicBezTo>
                    <a:pt x="565135" y="306333"/>
                    <a:pt x="562568" y="306803"/>
                    <a:pt x="560885" y="308348"/>
                  </a:cubicBezTo>
                  <a:cubicBezTo>
                    <a:pt x="560913" y="308375"/>
                    <a:pt x="560968" y="308430"/>
                    <a:pt x="560996" y="308513"/>
                  </a:cubicBezTo>
                  <a:cubicBezTo>
                    <a:pt x="561133" y="308789"/>
                    <a:pt x="560858" y="308872"/>
                    <a:pt x="560388" y="308872"/>
                  </a:cubicBezTo>
                  <a:cubicBezTo>
                    <a:pt x="560057" y="309230"/>
                    <a:pt x="559781" y="309672"/>
                    <a:pt x="559561" y="310141"/>
                  </a:cubicBezTo>
                  <a:cubicBezTo>
                    <a:pt x="559699" y="309838"/>
                    <a:pt x="559975" y="309286"/>
                    <a:pt x="560223" y="308844"/>
                  </a:cubicBezTo>
                  <a:cubicBezTo>
                    <a:pt x="559533" y="308817"/>
                    <a:pt x="558567" y="308623"/>
                    <a:pt x="557877" y="308596"/>
                  </a:cubicBezTo>
                  <a:cubicBezTo>
                    <a:pt x="554456" y="308513"/>
                    <a:pt x="550758" y="307878"/>
                    <a:pt x="549461" y="307768"/>
                  </a:cubicBezTo>
                  <a:cubicBezTo>
                    <a:pt x="540714" y="306968"/>
                    <a:pt x="531995" y="305754"/>
                    <a:pt x="523330" y="304264"/>
                  </a:cubicBezTo>
                  <a:cubicBezTo>
                    <a:pt x="514611" y="302774"/>
                    <a:pt x="505974" y="300981"/>
                    <a:pt x="497393" y="298967"/>
                  </a:cubicBezTo>
                  <a:cubicBezTo>
                    <a:pt x="477967" y="294580"/>
                    <a:pt x="458817" y="289338"/>
                    <a:pt x="439722" y="283930"/>
                  </a:cubicBezTo>
                  <a:cubicBezTo>
                    <a:pt x="426946" y="280288"/>
                    <a:pt x="414253" y="276509"/>
                    <a:pt x="401560" y="272646"/>
                  </a:cubicBezTo>
                  <a:cubicBezTo>
                    <a:pt x="369690" y="262934"/>
                    <a:pt x="338123" y="252478"/>
                    <a:pt x="306970" y="241055"/>
                  </a:cubicBezTo>
                  <a:cubicBezTo>
                    <a:pt x="303852" y="239841"/>
                    <a:pt x="300292" y="241386"/>
                    <a:pt x="299078" y="244532"/>
                  </a:cubicBezTo>
                  <a:cubicBezTo>
                    <a:pt x="297864" y="247677"/>
                    <a:pt x="299409" y="251209"/>
                    <a:pt x="302555" y="252423"/>
                  </a:cubicBezTo>
                  <a:cubicBezTo>
                    <a:pt x="333515" y="265197"/>
                    <a:pt x="364751" y="277529"/>
                    <a:pt x="396676" y="288069"/>
                  </a:cubicBezTo>
                  <a:cubicBezTo>
                    <a:pt x="409425" y="292290"/>
                    <a:pt x="422311" y="296208"/>
                    <a:pt x="435307" y="299739"/>
                  </a:cubicBezTo>
                  <a:cubicBezTo>
                    <a:pt x="454761" y="305064"/>
                    <a:pt x="474462" y="309506"/>
                    <a:pt x="494330" y="313452"/>
                  </a:cubicBezTo>
                  <a:cubicBezTo>
                    <a:pt x="503242" y="315135"/>
                    <a:pt x="512238" y="316652"/>
                    <a:pt x="521316" y="317783"/>
                  </a:cubicBezTo>
                  <a:cubicBezTo>
                    <a:pt x="530367" y="318942"/>
                    <a:pt x="539473" y="319770"/>
                    <a:pt x="548606" y="320211"/>
                  </a:cubicBezTo>
                  <a:cubicBezTo>
                    <a:pt x="550814" y="320294"/>
                    <a:pt x="558816" y="321177"/>
                    <a:pt x="563369" y="320073"/>
                  </a:cubicBezTo>
                  <a:cubicBezTo>
                    <a:pt x="566845" y="319218"/>
                    <a:pt x="569136" y="317370"/>
                    <a:pt x="570101" y="315190"/>
                  </a:cubicBezTo>
                  <a:cubicBezTo>
                    <a:pt x="571481" y="312293"/>
                    <a:pt x="570267" y="308789"/>
                    <a:pt x="567342" y="307382"/>
                  </a:cubicBezTo>
                  <a:close/>
                  <a:moveTo>
                    <a:pt x="560554" y="308679"/>
                  </a:moveTo>
                  <a:cubicBezTo>
                    <a:pt x="560609" y="308623"/>
                    <a:pt x="560664" y="308541"/>
                    <a:pt x="560747" y="308486"/>
                  </a:cubicBezTo>
                  <a:lnTo>
                    <a:pt x="560885" y="308348"/>
                  </a:lnTo>
                  <a:cubicBezTo>
                    <a:pt x="560692" y="308237"/>
                    <a:pt x="560471" y="308486"/>
                    <a:pt x="560223" y="308844"/>
                  </a:cubicBezTo>
                  <a:lnTo>
                    <a:pt x="560388" y="308872"/>
                  </a:lnTo>
                  <a:lnTo>
                    <a:pt x="560554" y="308679"/>
                  </a:lnTo>
                  <a:close/>
                  <a:moveTo>
                    <a:pt x="499490" y="56230"/>
                  </a:moveTo>
                  <a:cubicBezTo>
                    <a:pt x="499931" y="56312"/>
                    <a:pt x="500317" y="56312"/>
                    <a:pt x="500262" y="56009"/>
                  </a:cubicBezTo>
                  <a:cubicBezTo>
                    <a:pt x="500152" y="56036"/>
                    <a:pt x="500014" y="56036"/>
                    <a:pt x="499904" y="56064"/>
                  </a:cubicBezTo>
                  <a:lnTo>
                    <a:pt x="499490" y="56230"/>
                  </a:lnTo>
                  <a:close/>
                  <a:moveTo>
                    <a:pt x="302031" y="195614"/>
                  </a:moveTo>
                  <a:cubicBezTo>
                    <a:pt x="319139" y="177902"/>
                    <a:pt x="337820" y="162506"/>
                    <a:pt x="357301" y="148077"/>
                  </a:cubicBezTo>
                  <a:cubicBezTo>
                    <a:pt x="369055" y="139386"/>
                    <a:pt x="381141" y="131136"/>
                    <a:pt x="393365" y="122915"/>
                  </a:cubicBezTo>
                  <a:cubicBezTo>
                    <a:pt x="411577" y="110692"/>
                    <a:pt x="430092" y="98580"/>
                    <a:pt x="449021" y="86661"/>
                  </a:cubicBezTo>
                  <a:cubicBezTo>
                    <a:pt x="457051" y="81474"/>
                    <a:pt x="465081" y="76287"/>
                    <a:pt x="473221" y="71238"/>
                  </a:cubicBezTo>
                  <a:cubicBezTo>
                    <a:pt x="478574" y="67928"/>
                    <a:pt x="483982" y="64672"/>
                    <a:pt x="489473" y="61582"/>
                  </a:cubicBezTo>
                  <a:cubicBezTo>
                    <a:pt x="489804" y="61389"/>
                    <a:pt x="496289" y="57664"/>
                    <a:pt x="499490" y="56230"/>
                  </a:cubicBezTo>
                  <a:cubicBezTo>
                    <a:pt x="499297" y="56202"/>
                    <a:pt x="499076" y="56147"/>
                    <a:pt x="498910" y="56091"/>
                  </a:cubicBezTo>
                  <a:cubicBezTo>
                    <a:pt x="499214" y="56119"/>
                    <a:pt x="499545" y="56091"/>
                    <a:pt x="499904" y="56064"/>
                  </a:cubicBezTo>
                  <a:lnTo>
                    <a:pt x="500014" y="56009"/>
                  </a:lnTo>
                  <a:cubicBezTo>
                    <a:pt x="500097" y="55981"/>
                    <a:pt x="500207" y="55843"/>
                    <a:pt x="500235" y="55898"/>
                  </a:cubicBezTo>
                  <a:lnTo>
                    <a:pt x="500262" y="56009"/>
                  </a:lnTo>
                  <a:cubicBezTo>
                    <a:pt x="500538" y="55954"/>
                    <a:pt x="500842" y="55871"/>
                    <a:pt x="501118" y="55788"/>
                  </a:cubicBezTo>
                  <a:cubicBezTo>
                    <a:pt x="504153" y="54740"/>
                    <a:pt x="505809" y="51429"/>
                    <a:pt x="504760" y="48366"/>
                  </a:cubicBezTo>
                  <a:cubicBezTo>
                    <a:pt x="504208" y="46518"/>
                    <a:pt x="502773" y="44752"/>
                    <a:pt x="499683" y="44366"/>
                  </a:cubicBezTo>
                  <a:cubicBezTo>
                    <a:pt x="499076" y="44283"/>
                    <a:pt x="497669" y="44366"/>
                    <a:pt x="495792" y="45028"/>
                  </a:cubicBezTo>
                  <a:cubicBezTo>
                    <a:pt x="492398" y="46214"/>
                    <a:pt x="484037" y="50408"/>
                    <a:pt x="483651" y="50601"/>
                  </a:cubicBezTo>
                  <a:cubicBezTo>
                    <a:pt x="477856" y="53498"/>
                    <a:pt x="472117" y="56561"/>
                    <a:pt x="466433" y="59706"/>
                  </a:cubicBezTo>
                  <a:cubicBezTo>
                    <a:pt x="457989" y="64369"/>
                    <a:pt x="449656" y="69252"/>
                    <a:pt x="441323" y="74108"/>
                  </a:cubicBezTo>
                  <a:cubicBezTo>
                    <a:pt x="425153" y="83654"/>
                    <a:pt x="409093" y="93035"/>
                    <a:pt x="393558" y="103022"/>
                  </a:cubicBezTo>
                  <a:cubicBezTo>
                    <a:pt x="383018" y="109837"/>
                    <a:pt x="372698" y="116845"/>
                    <a:pt x="362681" y="124239"/>
                  </a:cubicBezTo>
                  <a:cubicBezTo>
                    <a:pt x="337461" y="142862"/>
                    <a:pt x="314089" y="163527"/>
                    <a:pt x="293035" y="187338"/>
                  </a:cubicBezTo>
                  <a:cubicBezTo>
                    <a:pt x="290773" y="189821"/>
                    <a:pt x="290911" y="193683"/>
                    <a:pt x="293394" y="195946"/>
                  </a:cubicBezTo>
                  <a:cubicBezTo>
                    <a:pt x="295877" y="198236"/>
                    <a:pt x="299741" y="198098"/>
                    <a:pt x="302031" y="195614"/>
                  </a:cubicBezTo>
                  <a:close/>
                  <a:moveTo>
                    <a:pt x="242125" y="109975"/>
                  </a:moveTo>
                  <a:cubicBezTo>
                    <a:pt x="241436" y="103326"/>
                    <a:pt x="240691" y="96566"/>
                    <a:pt x="239918" y="89834"/>
                  </a:cubicBezTo>
                  <a:cubicBezTo>
                    <a:pt x="238759" y="79626"/>
                    <a:pt x="237517" y="69473"/>
                    <a:pt x="236441" y="59651"/>
                  </a:cubicBezTo>
                  <a:cubicBezTo>
                    <a:pt x="234178" y="39124"/>
                    <a:pt x="232275" y="20169"/>
                    <a:pt x="231640" y="5767"/>
                  </a:cubicBezTo>
                  <a:cubicBezTo>
                    <a:pt x="231612" y="2539"/>
                    <a:pt x="228963" y="-54"/>
                    <a:pt x="225735" y="1"/>
                  </a:cubicBezTo>
                  <a:cubicBezTo>
                    <a:pt x="222506" y="28"/>
                    <a:pt x="219913" y="2677"/>
                    <a:pt x="219968" y="5905"/>
                  </a:cubicBezTo>
                  <a:cubicBezTo>
                    <a:pt x="219692" y="18403"/>
                    <a:pt x="219940" y="34351"/>
                    <a:pt x="220823" y="51787"/>
                  </a:cubicBezTo>
                  <a:cubicBezTo>
                    <a:pt x="221568" y="66327"/>
                    <a:pt x="222589" y="81916"/>
                    <a:pt x="224162" y="97339"/>
                  </a:cubicBezTo>
                  <a:cubicBezTo>
                    <a:pt x="225431" y="109727"/>
                    <a:pt x="227087" y="122004"/>
                    <a:pt x="228853" y="133592"/>
                  </a:cubicBezTo>
                  <a:cubicBezTo>
                    <a:pt x="232109" y="155305"/>
                    <a:pt x="235917" y="174563"/>
                    <a:pt x="238980" y="187669"/>
                  </a:cubicBezTo>
                  <a:cubicBezTo>
                    <a:pt x="239642" y="190979"/>
                    <a:pt x="242870" y="193104"/>
                    <a:pt x="246182" y="192442"/>
                  </a:cubicBezTo>
                  <a:cubicBezTo>
                    <a:pt x="249465" y="191779"/>
                    <a:pt x="251618" y="188551"/>
                    <a:pt x="250955" y="185268"/>
                  </a:cubicBezTo>
                  <a:cubicBezTo>
                    <a:pt x="249051" y="173984"/>
                    <a:pt x="247230" y="158147"/>
                    <a:pt x="245299" y="140214"/>
                  </a:cubicBezTo>
                  <a:cubicBezTo>
                    <a:pt x="244278" y="130612"/>
                    <a:pt x="243229" y="120404"/>
                    <a:pt x="242125" y="109975"/>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8" name="Google Shape;158;p2"/>
            <p:cNvSpPr/>
            <p:nvPr/>
          </p:nvSpPr>
          <p:spPr>
            <a:xfrm rot="-5400000">
              <a:off x="8468752" y="4511637"/>
              <a:ext cx="355020" cy="339458"/>
            </a:xfrm>
            <a:custGeom>
              <a:avLst/>
              <a:gdLst/>
              <a:ahLst/>
              <a:cxnLst/>
              <a:rect l="l" t="t" r="r" b="b"/>
              <a:pathLst>
                <a:path w="710040" h="678916" extrusionOk="0">
                  <a:moveTo>
                    <a:pt x="361967" y="302185"/>
                  </a:moveTo>
                  <a:cubicBezTo>
                    <a:pt x="358600" y="302185"/>
                    <a:pt x="355869" y="299454"/>
                    <a:pt x="355869" y="296088"/>
                  </a:cubicBezTo>
                  <a:cubicBezTo>
                    <a:pt x="355813" y="293605"/>
                    <a:pt x="357938" y="286266"/>
                    <a:pt x="362188" y="275478"/>
                  </a:cubicBezTo>
                  <a:cubicBezTo>
                    <a:pt x="368617" y="259090"/>
                    <a:pt x="379737" y="233596"/>
                    <a:pt x="392982" y="204682"/>
                  </a:cubicBezTo>
                  <a:cubicBezTo>
                    <a:pt x="400129" y="189121"/>
                    <a:pt x="407855" y="172567"/>
                    <a:pt x="415857" y="155903"/>
                  </a:cubicBezTo>
                  <a:cubicBezTo>
                    <a:pt x="421044" y="145115"/>
                    <a:pt x="426398" y="134327"/>
                    <a:pt x="431695" y="123705"/>
                  </a:cubicBezTo>
                  <a:cubicBezTo>
                    <a:pt x="461303" y="64331"/>
                    <a:pt x="489173" y="10806"/>
                    <a:pt x="491270" y="4185"/>
                  </a:cubicBezTo>
                  <a:cubicBezTo>
                    <a:pt x="492180" y="1095"/>
                    <a:pt x="495436" y="-671"/>
                    <a:pt x="498527" y="239"/>
                  </a:cubicBezTo>
                  <a:cubicBezTo>
                    <a:pt x="501617" y="1150"/>
                    <a:pt x="503383" y="4406"/>
                    <a:pt x="502473" y="7523"/>
                  </a:cubicBezTo>
                  <a:cubicBezTo>
                    <a:pt x="501038" y="12627"/>
                    <a:pt x="486248" y="45432"/>
                    <a:pt x="466629" y="87259"/>
                  </a:cubicBezTo>
                  <a:cubicBezTo>
                    <a:pt x="455288" y="111455"/>
                    <a:pt x="442485" y="138769"/>
                    <a:pt x="429654" y="165421"/>
                  </a:cubicBezTo>
                  <a:cubicBezTo>
                    <a:pt x="422838" y="179575"/>
                    <a:pt x="415912" y="193536"/>
                    <a:pt x="409400" y="206806"/>
                  </a:cubicBezTo>
                  <a:cubicBezTo>
                    <a:pt x="397645" y="230810"/>
                    <a:pt x="386994" y="252523"/>
                    <a:pt x="379433" y="268912"/>
                  </a:cubicBezTo>
                  <a:cubicBezTo>
                    <a:pt x="374853" y="278844"/>
                    <a:pt x="371349" y="286735"/>
                    <a:pt x="369445" y="291922"/>
                  </a:cubicBezTo>
                  <a:cubicBezTo>
                    <a:pt x="368700" y="293964"/>
                    <a:pt x="368093" y="295343"/>
                    <a:pt x="368065" y="296088"/>
                  </a:cubicBezTo>
                  <a:cubicBezTo>
                    <a:pt x="368065" y="299454"/>
                    <a:pt x="365333" y="302185"/>
                    <a:pt x="361967" y="302185"/>
                  </a:cubicBezTo>
                  <a:close/>
                  <a:moveTo>
                    <a:pt x="105154" y="92197"/>
                  </a:moveTo>
                  <a:cubicBezTo>
                    <a:pt x="114481" y="102957"/>
                    <a:pt x="135093" y="124919"/>
                    <a:pt x="160203" y="150716"/>
                  </a:cubicBezTo>
                  <a:cubicBezTo>
                    <a:pt x="171213" y="162028"/>
                    <a:pt x="183051" y="174057"/>
                    <a:pt x="195247" y="186169"/>
                  </a:cubicBezTo>
                  <a:cubicBezTo>
                    <a:pt x="203084" y="193922"/>
                    <a:pt x="211058" y="201702"/>
                    <a:pt x="219033" y="209345"/>
                  </a:cubicBezTo>
                  <a:cubicBezTo>
                    <a:pt x="231422" y="221236"/>
                    <a:pt x="243784" y="232769"/>
                    <a:pt x="255401" y="243446"/>
                  </a:cubicBezTo>
                  <a:cubicBezTo>
                    <a:pt x="278745" y="264966"/>
                    <a:pt x="299219" y="282983"/>
                    <a:pt x="311636" y="293136"/>
                  </a:cubicBezTo>
                  <a:cubicBezTo>
                    <a:pt x="314175" y="295315"/>
                    <a:pt x="318038" y="295012"/>
                    <a:pt x="320218" y="292446"/>
                  </a:cubicBezTo>
                  <a:cubicBezTo>
                    <a:pt x="322425" y="289880"/>
                    <a:pt x="322122" y="286045"/>
                    <a:pt x="319556" y="283865"/>
                  </a:cubicBezTo>
                  <a:cubicBezTo>
                    <a:pt x="307028" y="272719"/>
                    <a:pt x="286140" y="252302"/>
                    <a:pt x="262106" y="228685"/>
                  </a:cubicBezTo>
                  <a:cubicBezTo>
                    <a:pt x="250020" y="216794"/>
                    <a:pt x="237162" y="204075"/>
                    <a:pt x="224137" y="191356"/>
                  </a:cubicBezTo>
                  <a:cubicBezTo>
                    <a:pt x="211279" y="178802"/>
                    <a:pt x="198255" y="166304"/>
                    <a:pt x="185838" y="154330"/>
                  </a:cubicBezTo>
                  <a:cubicBezTo>
                    <a:pt x="163321" y="132644"/>
                    <a:pt x="142764" y="112862"/>
                    <a:pt x="128526" y="98736"/>
                  </a:cubicBezTo>
                  <a:cubicBezTo>
                    <a:pt x="119586" y="89824"/>
                    <a:pt x="113129" y="83286"/>
                    <a:pt x="110314" y="79947"/>
                  </a:cubicBezTo>
                  <a:lnTo>
                    <a:pt x="110149" y="79782"/>
                  </a:lnTo>
                  <a:lnTo>
                    <a:pt x="110121" y="80306"/>
                  </a:lnTo>
                  <a:cubicBezTo>
                    <a:pt x="110121" y="80471"/>
                    <a:pt x="110094" y="80665"/>
                    <a:pt x="110066" y="80830"/>
                  </a:cubicBezTo>
                  <a:lnTo>
                    <a:pt x="110038" y="81244"/>
                  </a:lnTo>
                  <a:cubicBezTo>
                    <a:pt x="110038" y="80637"/>
                    <a:pt x="109928" y="80002"/>
                    <a:pt x="109735" y="79423"/>
                  </a:cubicBezTo>
                  <a:cubicBezTo>
                    <a:pt x="109459" y="79175"/>
                    <a:pt x="109238" y="78954"/>
                    <a:pt x="109404" y="78844"/>
                  </a:cubicBezTo>
                  <a:lnTo>
                    <a:pt x="109487" y="78788"/>
                  </a:lnTo>
                  <a:cubicBezTo>
                    <a:pt x="109266" y="78292"/>
                    <a:pt x="108962" y="77823"/>
                    <a:pt x="108604" y="77409"/>
                  </a:cubicBezTo>
                  <a:cubicBezTo>
                    <a:pt x="106479" y="74981"/>
                    <a:pt x="102781" y="74705"/>
                    <a:pt x="100353" y="76830"/>
                  </a:cubicBezTo>
                  <a:cubicBezTo>
                    <a:pt x="99415" y="77602"/>
                    <a:pt x="96794" y="80747"/>
                    <a:pt x="99553" y="85217"/>
                  </a:cubicBezTo>
                  <a:cubicBezTo>
                    <a:pt x="100326" y="86431"/>
                    <a:pt x="102202" y="88831"/>
                    <a:pt x="105154" y="92197"/>
                  </a:cubicBezTo>
                  <a:close/>
                  <a:moveTo>
                    <a:pt x="109652" y="79147"/>
                  </a:moveTo>
                  <a:lnTo>
                    <a:pt x="109956" y="79616"/>
                  </a:lnTo>
                  <a:cubicBezTo>
                    <a:pt x="110038" y="79671"/>
                    <a:pt x="110094" y="79726"/>
                    <a:pt x="110149" y="79782"/>
                  </a:cubicBezTo>
                  <a:cubicBezTo>
                    <a:pt x="110176" y="79064"/>
                    <a:pt x="110038" y="78485"/>
                    <a:pt x="109487" y="78788"/>
                  </a:cubicBezTo>
                  <a:lnTo>
                    <a:pt x="109542" y="78899"/>
                  </a:lnTo>
                  <a:cubicBezTo>
                    <a:pt x="109569" y="78982"/>
                    <a:pt x="109625" y="79064"/>
                    <a:pt x="109652" y="79147"/>
                  </a:cubicBezTo>
                  <a:close/>
                  <a:moveTo>
                    <a:pt x="339230" y="323402"/>
                  </a:moveTo>
                  <a:cubicBezTo>
                    <a:pt x="338292" y="320174"/>
                    <a:pt x="334898" y="318325"/>
                    <a:pt x="331669" y="319264"/>
                  </a:cubicBezTo>
                  <a:cubicBezTo>
                    <a:pt x="311498" y="324754"/>
                    <a:pt x="274661" y="334217"/>
                    <a:pt x="232774" y="345529"/>
                  </a:cubicBezTo>
                  <a:cubicBezTo>
                    <a:pt x="211638" y="351240"/>
                    <a:pt x="189204" y="357393"/>
                    <a:pt x="167019" y="363739"/>
                  </a:cubicBezTo>
                  <a:cubicBezTo>
                    <a:pt x="138349" y="371961"/>
                    <a:pt x="110094" y="380513"/>
                    <a:pt x="85232" y="388128"/>
                  </a:cubicBezTo>
                  <a:cubicBezTo>
                    <a:pt x="43621" y="400875"/>
                    <a:pt x="11640" y="411387"/>
                    <a:pt x="3528" y="415084"/>
                  </a:cubicBezTo>
                  <a:cubicBezTo>
                    <a:pt x="548" y="416353"/>
                    <a:pt x="-805" y="419802"/>
                    <a:pt x="492" y="422754"/>
                  </a:cubicBezTo>
                  <a:cubicBezTo>
                    <a:pt x="1762" y="425734"/>
                    <a:pt x="5211" y="427086"/>
                    <a:pt x="8163" y="425789"/>
                  </a:cubicBezTo>
                  <a:cubicBezTo>
                    <a:pt x="18511" y="421512"/>
                    <a:pt x="67655" y="408269"/>
                    <a:pt x="125491" y="392322"/>
                  </a:cubicBezTo>
                  <a:cubicBezTo>
                    <a:pt x="150960" y="385287"/>
                    <a:pt x="178056" y="377782"/>
                    <a:pt x="204325" y="370223"/>
                  </a:cubicBezTo>
                  <a:cubicBezTo>
                    <a:pt x="222454" y="365035"/>
                    <a:pt x="240169" y="359711"/>
                    <a:pt x="256670" y="354799"/>
                  </a:cubicBezTo>
                  <a:cubicBezTo>
                    <a:pt x="289948" y="344867"/>
                    <a:pt x="318286" y="336176"/>
                    <a:pt x="335063" y="330962"/>
                  </a:cubicBezTo>
                  <a:cubicBezTo>
                    <a:pt x="338292" y="330024"/>
                    <a:pt x="340168" y="326630"/>
                    <a:pt x="339230" y="323402"/>
                  </a:cubicBezTo>
                  <a:close/>
                  <a:moveTo>
                    <a:pt x="353413" y="344509"/>
                  </a:moveTo>
                  <a:cubicBezTo>
                    <a:pt x="350074" y="344067"/>
                    <a:pt x="347011" y="346440"/>
                    <a:pt x="346597" y="349778"/>
                  </a:cubicBezTo>
                  <a:cubicBezTo>
                    <a:pt x="343948" y="367601"/>
                    <a:pt x="339423" y="397123"/>
                    <a:pt x="334153" y="431445"/>
                  </a:cubicBezTo>
                  <a:cubicBezTo>
                    <a:pt x="331531" y="448661"/>
                    <a:pt x="328634" y="467064"/>
                    <a:pt x="325764" y="485797"/>
                  </a:cubicBezTo>
                  <a:cubicBezTo>
                    <a:pt x="323888" y="497827"/>
                    <a:pt x="322039" y="509966"/>
                    <a:pt x="320190" y="522051"/>
                  </a:cubicBezTo>
                  <a:cubicBezTo>
                    <a:pt x="317376" y="540646"/>
                    <a:pt x="314561" y="559021"/>
                    <a:pt x="311691" y="576320"/>
                  </a:cubicBezTo>
                  <a:cubicBezTo>
                    <a:pt x="304628" y="618975"/>
                    <a:pt x="297508" y="654897"/>
                    <a:pt x="290582" y="670623"/>
                  </a:cubicBezTo>
                  <a:cubicBezTo>
                    <a:pt x="289230" y="673548"/>
                    <a:pt x="290527" y="677024"/>
                    <a:pt x="293452" y="678376"/>
                  </a:cubicBezTo>
                  <a:cubicBezTo>
                    <a:pt x="296377" y="679728"/>
                    <a:pt x="299854" y="678459"/>
                    <a:pt x="301206" y="675534"/>
                  </a:cubicBezTo>
                  <a:cubicBezTo>
                    <a:pt x="310753" y="655725"/>
                    <a:pt x="322425" y="604159"/>
                    <a:pt x="332635" y="546661"/>
                  </a:cubicBezTo>
                  <a:cubicBezTo>
                    <a:pt x="334898" y="533887"/>
                    <a:pt x="337077" y="520809"/>
                    <a:pt x="339092" y="507731"/>
                  </a:cubicBezTo>
                  <a:cubicBezTo>
                    <a:pt x="341134" y="494626"/>
                    <a:pt x="343010" y="481521"/>
                    <a:pt x="344721" y="468719"/>
                  </a:cubicBezTo>
                  <a:cubicBezTo>
                    <a:pt x="351261" y="419774"/>
                    <a:pt x="356007" y="375161"/>
                    <a:pt x="358683" y="351351"/>
                  </a:cubicBezTo>
                  <a:cubicBezTo>
                    <a:pt x="359125" y="348012"/>
                    <a:pt x="356724" y="344950"/>
                    <a:pt x="353413" y="344509"/>
                  </a:cubicBezTo>
                  <a:close/>
                  <a:moveTo>
                    <a:pt x="571456" y="513553"/>
                  </a:moveTo>
                  <a:cubicBezTo>
                    <a:pt x="563813" y="505717"/>
                    <a:pt x="556666" y="498516"/>
                    <a:pt x="550982" y="492916"/>
                  </a:cubicBezTo>
                  <a:cubicBezTo>
                    <a:pt x="537130" y="479369"/>
                    <a:pt x="523361" y="465739"/>
                    <a:pt x="509481" y="452220"/>
                  </a:cubicBezTo>
                  <a:cubicBezTo>
                    <a:pt x="500210" y="443226"/>
                    <a:pt x="490939" y="434231"/>
                    <a:pt x="481584" y="425320"/>
                  </a:cubicBezTo>
                  <a:cubicBezTo>
                    <a:pt x="467539" y="411966"/>
                    <a:pt x="453412" y="398695"/>
                    <a:pt x="439256" y="385452"/>
                  </a:cubicBezTo>
                  <a:cubicBezTo>
                    <a:pt x="418009" y="365587"/>
                    <a:pt x="396624" y="345916"/>
                    <a:pt x="375267" y="326189"/>
                  </a:cubicBezTo>
                  <a:cubicBezTo>
                    <a:pt x="372811" y="323844"/>
                    <a:pt x="368948" y="323926"/>
                    <a:pt x="366630" y="326382"/>
                  </a:cubicBezTo>
                  <a:cubicBezTo>
                    <a:pt x="364312" y="328810"/>
                    <a:pt x="364395" y="332672"/>
                    <a:pt x="366823" y="334990"/>
                  </a:cubicBezTo>
                  <a:cubicBezTo>
                    <a:pt x="387463" y="355462"/>
                    <a:pt x="407993" y="376044"/>
                    <a:pt x="428660" y="396461"/>
                  </a:cubicBezTo>
                  <a:cubicBezTo>
                    <a:pt x="442457" y="410090"/>
                    <a:pt x="456254" y="423692"/>
                    <a:pt x="470161" y="437183"/>
                  </a:cubicBezTo>
                  <a:cubicBezTo>
                    <a:pt x="479432" y="446178"/>
                    <a:pt x="488786" y="455117"/>
                    <a:pt x="498168" y="464001"/>
                  </a:cubicBezTo>
                  <a:cubicBezTo>
                    <a:pt x="512213" y="477355"/>
                    <a:pt x="526424" y="490543"/>
                    <a:pt x="540579" y="503786"/>
                  </a:cubicBezTo>
                  <a:lnTo>
                    <a:pt x="610253" y="570361"/>
                  </a:lnTo>
                  <a:cubicBezTo>
                    <a:pt x="612543" y="572623"/>
                    <a:pt x="616268" y="572596"/>
                    <a:pt x="618531" y="570306"/>
                  </a:cubicBezTo>
                  <a:cubicBezTo>
                    <a:pt x="620794" y="568016"/>
                    <a:pt x="620766" y="564319"/>
                    <a:pt x="618476" y="562029"/>
                  </a:cubicBezTo>
                  <a:cubicBezTo>
                    <a:pt x="606555" y="549834"/>
                    <a:pt x="587847" y="530300"/>
                    <a:pt x="571456" y="513553"/>
                  </a:cubicBezTo>
                  <a:close/>
                  <a:moveTo>
                    <a:pt x="702884" y="274981"/>
                  </a:moveTo>
                  <a:cubicBezTo>
                    <a:pt x="699242" y="275754"/>
                    <a:pt x="695572" y="276389"/>
                    <a:pt x="691902" y="276995"/>
                  </a:cubicBezTo>
                  <a:cubicBezTo>
                    <a:pt x="686328" y="277906"/>
                    <a:pt x="680699" y="278651"/>
                    <a:pt x="675097" y="279424"/>
                  </a:cubicBezTo>
                  <a:cubicBezTo>
                    <a:pt x="663287" y="281106"/>
                    <a:pt x="651477" y="282652"/>
                    <a:pt x="639640" y="284114"/>
                  </a:cubicBezTo>
                  <a:cubicBezTo>
                    <a:pt x="627830" y="285576"/>
                    <a:pt x="615992" y="286956"/>
                    <a:pt x="604155" y="288197"/>
                  </a:cubicBezTo>
                  <a:cubicBezTo>
                    <a:pt x="583128" y="290487"/>
                    <a:pt x="562047" y="292308"/>
                    <a:pt x="540993" y="294405"/>
                  </a:cubicBezTo>
                  <a:cubicBezTo>
                    <a:pt x="519912" y="296474"/>
                    <a:pt x="498858" y="298681"/>
                    <a:pt x="477777" y="300916"/>
                  </a:cubicBezTo>
                  <a:cubicBezTo>
                    <a:pt x="449631" y="303896"/>
                    <a:pt x="421513" y="307152"/>
                    <a:pt x="393423" y="310573"/>
                  </a:cubicBezTo>
                  <a:cubicBezTo>
                    <a:pt x="390057" y="310904"/>
                    <a:pt x="387629" y="313911"/>
                    <a:pt x="387960" y="317249"/>
                  </a:cubicBezTo>
                  <a:cubicBezTo>
                    <a:pt x="388319" y="320615"/>
                    <a:pt x="391326" y="323044"/>
                    <a:pt x="394665" y="322712"/>
                  </a:cubicBezTo>
                  <a:cubicBezTo>
                    <a:pt x="419996" y="320615"/>
                    <a:pt x="445354" y="318850"/>
                    <a:pt x="470740" y="316919"/>
                  </a:cubicBezTo>
                  <a:cubicBezTo>
                    <a:pt x="487655" y="315649"/>
                    <a:pt x="504570" y="314353"/>
                    <a:pt x="521485" y="312835"/>
                  </a:cubicBezTo>
                  <a:cubicBezTo>
                    <a:pt x="535585" y="311566"/>
                    <a:pt x="549685" y="310159"/>
                    <a:pt x="563758" y="308614"/>
                  </a:cubicBezTo>
                  <a:cubicBezTo>
                    <a:pt x="577858" y="307069"/>
                    <a:pt x="591903" y="305275"/>
                    <a:pt x="605976" y="303427"/>
                  </a:cubicBezTo>
                  <a:cubicBezTo>
                    <a:pt x="617869" y="301827"/>
                    <a:pt x="629761" y="300089"/>
                    <a:pt x="641627" y="298185"/>
                  </a:cubicBezTo>
                  <a:cubicBezTo>
                    <a:pt x="653492" y="296309"/>
                    <a:pt x="665302" y="294267"/>
                    <a:pt x="677112" y="292143"/>
                  </a:cubicBezTo>
                  <a:cubicBezTo>
                    <a:pt x="682796" y="291122"/>
                    <a:pt x="688453" y="290101"/>
                    <a:pt x="694109" y="288970"/>
                  </a:cubicBezTo>
                  <a:cubicBezTo>
                    <a:pt x="697917" y="288170"/>
                    <a:pt x="701725" y="287342"/>
                    <a:pt x="705505" y="286376"/>
                  </a:cubicBezTo>
                  <a:cubicBezTo>
                    <a:pt x="708651" y="285659"/>
                    <a:pt x="710610" y="282514"/>
                    <a:pt x="709893" y="279368"/>
                  </a:cubicBezTo>
                  <a:cubicBezTo>
                    <a:pt x="709148" y="276223"/>
                    <a:pt x="706030" y="274264"/>
                    <a:pt x="702884" y="274981"/>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9" name="Google Shape;159;p2"/>
            <p:cNvSpPr/>
            <p:nvPr/>
          </p:nvSpPr>
          <p:spPr>
            <a:xfrm rot="-5400000">
              <a:off x="8611345" y="4662843"/>
              <a:ext cx="47875" cy="44557"/>
            </a:xfrm>
            <a:custGeom>
              <a:avLst/>
              <a:gdLst/>
              <a:ahLst/>
              <a:cxnLst/>
              <a:rect l="l" t="t" r="r" b="b"/>
              <a:pathLst>
                <a:path w="95749" h="89115" extrusionOk="0">
                  <a:moveTo>
                    <a:pt x="47875" y="0"/>
                  </a:moveTo>
                  <a:cubicBezTo>
                    <a:pt x="74309" y="0"/>
                    <a:pt x="95749" y="19975"/>
                    <a:pt x="95749" y="44558"/>
                  </a:cubicBezTo>
                  <a:cubicBezTo>
                    <a:pt x="95749" y="69141"/>
                    <a:pt x="74309" y="89116"/>
                    <a:pt x="47875" y="89116"/>
                  </a:cubicBezTo>
                  <a:cubicBezTo>
                    <a:pt x="21440" y="89116"/>
                    <a:pt x="0" y="69141"/>
                    <a:pt x="0" y="44558"/>
                  </a:cubicBezTo>
                  <a:cubicBezTo>
                    <a:pt x="0" y="19975"/>
                    <a:pt x="21440" y="0"/>
                    <a:pt x="47875" y="0"/>
                  </a:cubicBezTo>
                  <a:lnTo>
                    <a:pt x="47875" y="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0" name="Google Shape;160;p2"/>
            <p:cNvSpPr/>
            <p:nvPr/>
          </p:nvSpPr>
          <p:spPr>
            <a:xfrm rot="-5400000">
              <a:off x="8407514" y="4417185"/>
              <a:ext cx="367990" cy="364016"/>
            </a:xfrm>
            <a:custGeom>
              <a:avLst/>
              <a:gdLst/>
              <a:ahLst/>
              <a:cxnLst/>
              <a:rect l="l" t="t" r="r" b="b"/>
              <a:pathLst>
                <a:path w="735980" h="728032" extrusionOk="0">
                  <a:moveTo>
                    <a:pt x="129934" y="46705"/>
                  </a:moveTo>
                  <a:cubicBezTo>
                    <a:pt x="129962" y="46540"/>
                    <a:pt x="129990" y="46402"/>
                    <a:pt x="130017" y="46264"/>
                  </a:cubicBezTo>
                  <a:cubicBezTo>
                    <a:pt x="130321" y="46319"/>
                    <a:pt x="130210" y="46678"/>
                    <a:pt x="129962" y="47064"/>
                  </a:cubicBezTo>
                  <a:lnTo>
                    <a:pt x="129934" y="46733"/>
                  </a:lnTo>
                  <a:lnTo>
                    <a:pt x="129934" y="46705"/>
                  </a:lnTo>
                  <a:close/>
                  <a:moveTo>
                    <a:pt x="147622" y="125530"/>
                  </a:moveTo>
                  <a:cubicBezTo>
                    <a:pt x="145359" y="115156"/>
                    <a:pt x="142710" y="104921"/>
                    <a:pt x="140337" y="94685"/>
                  </a:cubicBezTo>
                  <a:lnTo>
                    <a:pt x="132142" y="60997"/>
                  </a:lnTo>
                  <a:cubicBezTo>
                    <a:pt x="132004" y="60335"/>
                    <a:pt x="130321" y="51065"/>
                    <a:pt x="129962" y="47064"/>
                  </a:cubicBezTo>
                  <a:lnTo>
                    <a:pt x="129824" y="47285"/>
                  </a:lnTo>
                  <a:lnTo>
                    <a:pt x="129686" y="47478"/>
                  </a:lnTo>
                  <a:cubicBezTo>
                    <a:pt x="129797" y="47230"/>
                    <a:pt x="129879" y="46954"/>
                    <a:pt x="129934" y="46705"/>
                  </a:cubicBezTo>
                  <a:cubicBezTo>
                    <a:pt x="129907" y="46512"/>
                    <a:pt x="129769" y="46237"/>
                    <a:pt x="129907" y="46237"/>
                  </a:cubicBezTo>
                  <a:lnTo>
                    <a:pt x="130017" y="46264"/>
                  </a:lnTo>
                  <a:cubicBezTo>
                    <a:pt x="130348" y="44250"/>
                    <a:pt x="129576" y="42126"/>
                    <a:pt x="127893" y="40774"/>
                  </a:cubicBezTo>
                  <a:cubicBezTo>
                    <a:pt x="126430" y="39532"/>
                    <a:pt x="124885" y="39449"/>
                    <a:pt x="123616" y="39504"/>
                  </a:cubicBezTo>
                  <a:cubicBezTo>
                    <a:pt x="121988" y="39615"/>
                    <a:pt x="120166" y="40415"/>
                    <a:pt x="118842" y="42843"/>
                  </a:cubicBezTo>
                  <a:cubicBezTo>
                    <a:pt x="118566" y="43367"/>
                    <a:pt x="118124" y="44885"/>
                    <a:pt x="118124" y="47147"/>
                  </a:cubicBezTo>
                  <a:cubicBezTo>
                    <a:pt x="118097" y="51479"/>
                    <a:pt x="119173" y="62708"/>
                    <a:pt x="119311" y="63480"/>
                  </a:cubicBezTo>
                  <a:lnTo>
                    <a:pt x="125244" y="97885"/>
                  </a:lnTo>
                  <a:cubicBezTo>
                    <a:pt x="126568" y="104810"/>
                    <a:pt x="127837" y="111763"/>
                    <a:pt x="129272" y="118716"/>
                  </a:cubicBezTo>
                  <a:cubicBezTo>
                    <a:pt x="130128" y="122799"/>
                    <a:pt x="131038" y="126882"/>
                    <a:pt x="131949" y="130966"/>
                  </a:cubicBezTo>
                  <a:cubicBezTo>
                    <a:pt x="127037" y="126993"/>
                    <a:pt x="122677" y="122495"/>
                    <a:pt x="118124" y="118053"/>
                  </a:cubicBezTo>
                  <a:cubicBezTo>
                    <a:pt x="116441" y="116426"/>
                    <a:pt x="114730" y="114825"/>
                    <a:pt x="112937" y="113280"/>
                  </a:cubicBezTo>
                  <a:cubicBezTo>
                    <a:pt x="111143" y="111680"/>
                    <a:pt x="109267" y="110163"/>
                    <a:pt x="107363" y="108728"/>
                  </a:cubicBezTo>
                  <a:cubicBezTo>
                    <a:pt x="100685" y="103707"/>
                    <a:pt x="93732" y="99265"/>
                    <a:pt x="86088" y="95623"/>
                  </a:cubicBezTo>
                  <a:cubicBezTo>
                    <a:pt x="83302" y="93995"/>
                    <a:pt x="79714" y="94905"/>
                    <a:pt x="78086" y="97692"/>
                  </a:cubicBezTo>
                  <a:cubicBezTo>
                    <a:pt x="76431" y="100479"/>
                    <a:pt x="77369" y="104065"/>
                    <a:pt x="80128" y="105693"/>
                  </a:cubicBezTo>
                  <a:cubicBezTo>
                    <a:pt x="85702" y="109721"/>
                    <a:pt x="90338" y="114577"/>
                    <a:pt x="95249" y="119240"/>
                  </a:cubicBezTo>
                  <a:cubicBezTo>
                    <a:pt x="98671" y="122495"/>
                    <a:pt x="102037" y="125806"/>
                    <a:pt x="105680" y="128758"/>
                  </a:cubicBezTo>
                  <a:cubicBezTo>
                    <a:pt x="112137" y="134056"/>
                    <a:pt x="119090" y="138470"/>
                    <a:pt x="126485" y="142305"/>
                  </a:cubicBezTo>
                  <a:cubicBezTo>
                    <a:pt x="129051" y="143933"/>
                    <a:pt x="132197" y="143188"/>
                    <a:pt x="134129" y="140981"/>
                  </a:cubicBezTo>
                  <a:cubicBezTo>
                    <a:pt x="137136" y="154086"/>
                    <a:pt x="140310" y="167164"/>
                    <a:pt x="142959" y="180324"/>
                  </a:cubicBezTo>
                  <a:cubicBezTo>
                    <a:pt x="144338" y="187194"/>
                    <a:pt x="145690" y="194009"/>
                    <a:pt x="146822" y="200879"/>
                  </a:cubicBezTo>
                  <a:cubicBezTo>
                    <a:pt x="147236" y="204217"/>
                    <a:pt x="150271" y="206590"/>
                    <a:pt x="153637" y="206176"/>
                  </a:cubicBezTo>
                  <a:cubicBezTo>
                    <a:pt x="156976" y="205762"/>
                    <a:pt x="159349" y="202727"/>
                    <a:pt x="158935" y="199389"/>
                  </a:cubicBezTo>
                  <a:cubicBezTo>
                    <a:pt x="157390" y="181731"/>
                    <a:pt x="154962" y="164018"/>
                    <a:pt x="151789" y="146388"/>
                  </a:cubicBezTo>
                  <a:cubicBezTo>
                    <a:pt x="150519" y="139408"/>
                    <a:pt x="149140" y="132456"/>
                    <a:pt x="147622" y="125530"/>
                  </a:cubicBezTo>
                  <a:close/>
                  <a:moveTo>
                    <a:pt x="47540" y="66515"/>
                  </a:moveTo>
                  <a:cubicBezTo>
                    <a:pt x="45498" y="64777"/>
                    <a:pt x="43457" y="63039"/>
                    <a:pt x="41221" y="61549"/>
                  </a:cubicBezTo>
                  <a:cubicBezTo>
                    <a:pt x="37496" y="59011"/>
                    <a:pt x="33468" y="57079"/>
                    <a:pt x="29577" y="54845"/>
                  </a:cubicBezTo>
                  <a:cubicBezTo>
                    <a:pt x="29108" y="54596"/>
                    <a:pt x="23727" y="51341"/>
                    <a:pt x="21409" y="50623"/>
                  </a:cubicBezTo>
                  <a:cubicBezTo>
                    <a:pt x="17188" y="49271"/>
                    <a:pt x="14456" y="50651"/>
                    <a:pt x="13628" y="51837"/>
                  </a:cubicBezTo>
                  <a:cubicBezTo>
                    <a:pt x="11448" y="54210"/>
                    <a:pt x="11586" y="57907"/>
                    <a:pt x="13959" y="60114"/>
                  </a:cubicBezTo>
                  <a:cubicBezTo>
                    <a:pt x="14594" y="60721"/>
                    <a:pt x="15366" y="61135"/>
                    <a:pt x="16167" y="61383"/>
                  </a:cubicBezTo>
                  <a:cubicBezTo>
                    <a:pt x="16470" y="60914"/>
                    <a:pt x="17022" y="61107"/>
                    <a:pt x="17629" y="61659"/>
                  </a:cubicBezTo>
                  <a:cubicBezTo>
                    <a:pt x="19147" y="62984"/>
                    <a:pt x="21161" y="66350"/>
                    <a:pt x="21382" y="66570"/>
                  </a:cubicBezTo>
                  <a:cubicBezTo>
                    <a:pt x="24886" y="69440"/>
                    <a:pt x="28115" y="72557"/>
                    <a:pt x="31812" y="75151"/>
                  </a:cubicBezTo>
                  <a:cubicBezTo>
                    <a:pt x="34020" y="76724"/>
                    <a:pt x="36393" y="78020"/>
                    <a:pt x="38766" y="79317"/>
                  </a:cubicBezTo>
                  <a:cubicBezTo>
                    <a:pt x="42380" y="81276"/>
                    <a:pt x="46023" y="82931"/>
                    <a:pt x="49720" y="84752"/>
                  </a:cubicBezTo>
                  <a:cubicBezTo>
                    <a:pt x="52507" y="86656"/>
                    <a:pt x="56315" y="85911"/>
                    <a:pt x="58191" y="83124"/>
                  </a:cubicBezTo>
                  <a:cubicBezTo>
                    <a:pt x="60095" y="80338"/>
                    <a:pt x="59350" y="76558"/>
                    <a:pt x="56563" y="74654"/>
                  </a:cubicBezTo>
                  <a:cubicBezTo>
                    <a:pt x="53528" y="71923"/>
                    <a:pt x="50658" y="69136"/>
                    <a:pt x="47540" y="66515"/>
                  </a:cubicBezTo>
                  <a:close/>
                  <a:moveTo>
                    <a:pt x="17574" y="61659"/>
                  </a:moveTo>
                  <a:cubicBezTo>
                    <a:pt x="17077" y="61632"/>
                    <a:pt x="16608" y="61521"/>
                    <a:pt x="16167" y="61383"/>
                  </a:cubicBezTo>
                  <a:cubicBezTo>
                    <a:pt x="15808" y="61908"/>
                    <a:pt x="16912" y="61714"/>
                    <a:pt x="17574" y="61659"/>
                  </a:cubicBezTo>
                  <a:close/>
                  <a:moveTo>
                    <a:pt x="223062" y="271"/>
                  </a:moveTo>
                  <a:cubicBezTo>
                    <a:pt x="219834" y="-722"/>
                    <a:pt x="216412" y="1099"/>
                    <a:pt x="215419" y="4300"/>
                  </a:cubicBezTo>
                  <a:cubicBezTo>
                    <a:pt x="212439" y="12659"/>
                    <a:pt x="208272" y="20798"/>
                    <a:pt x="203719" y="28965"/>
                  </a:cubicBezTo>
                  <a:cubicBezTo>
                    <a:pt x="198504" y="38346"/>
                    <a:pt x="192516" y="47533"/>
                    <a:pt x="186777" y="56776"/>
                  </a:cubicBezTo>
                  <a:cubicBezTo>
                    <a:pt x="180789" y="66488"/>
                    <a:pt x="175160" y="76254"/>
                    <a:pt x="169973" y="85607"/>
                  </a:cubicBezTo>
                  <a:cubicBezTo>
                    <a:pt x="166993" y="91208"/>
                    <a:pt x="160370" y="99816"/>
                    <a:pt x="156369" y="107818"/>
                  </a:cubicBezTo>
                  <a:cubicBezTo>
                    <a:pt x="153996" y="112508"/>
                    <a:pt x="152396" y="117033"/>
                    <a:pt x="152285" y="120868"/>
                  </a:cubicBezTo>
                  <a:cubicBezTo>
                    <a:pt x="152037" y="124096"/>
                    <a:pt x="154465" y="126910"/>
                    <a:pt x="157666" y="127158"/>
                  </a:cubicBezTo>
                  <a:cubicBezTo>
                    <a:pt x="160894" y="127406"/>
                    <a:pt x="163709" y="124979"/>
                    <a:pt x="163957" y="121778"/>
                  </a:cubicBezTo>
                  <a:cubicBezTo>
                    <a:pt x="164233" y="119405"/>
                    <a:pt x="165778" y="116839"/>
                    <a:pt x="167489" y="114081"/>
                  </a:cubicBezTo>
                  <a:cubicBezTo>
                    <a:pt x="172235" y="106493"/>
                    <a:pt x="179492" y="98492"/>
                    <a:pt x="182914" y="93195"/>
                  </a:cubicBezTo>
                  <a:cubicBezTo>
                    <a:pt x="187715" y="85470"/>
                    <a:pt x="193179" y="77689"/>
                    <a:pt x="198311" y="69495"/>
                  </a:cubicBezTo>
                  <a:cubicBezTo>
                    <a:pt x="203416" y="61411"/>
                    <a:pt x="208300" y="52996"/>
                    <a:pt x="212687" y="44471"/>
                  </a:cubicBezTo>
                  <a:cubicBezTo>
                    <a:pt x="218868" y="32469"/>
                    <a:pt x="223918" y="20191"/>
                    <a:pt x="227091" y="7886"/>
                  </a:cubicBezTo>
                  <a:cubicBezTo>
                    <a:pt x="228084" y="4658"/>
                    <a:pt x="226263" y="1265"/>
                    <a:pt x="223062" y="271"/>
                  </a:cubicBezTo>
                  <a:close/>
                  <a:moveTo>
                    <a:pt x="5433" y="129255"/>
                  </a:moveTo>
                  <a:cubicBezTo>
                    <a:pt x="4826" y="128814"/>
                    <a:pt x="4301" y="128400"/>
                    <a:pt x="3888" y="128069"/>
                  </a:cubicBezTo>
                  <a:cubicBezTo>
                    <a:pt x="3446" y="130745"/>
                    <a:pt x="4219" y="130635"/>
                    <a:pt x="5433" y="129255"/>
                  </a:cubicBezTo>
                  <a:close/>
                  <a:moveTo>
                    <a:pt x="9296" y="117060"/>
                  </a:moveTo>
                  <a:cubicBezTo>
                    <a:pt x="9296" y="117088"/>
                    <a:pt x="9296" y="117143"/>
                    <a:pt x="9296" y="117171"/>
                  </a:cubicBezTo>
                  <a:cubicBezTo>
                    <a:pt x="9820" y="117446"/>
                    <a:pt x="10289" y="117805"/>
                    <a:pt x="10676" y="118191"/>
                  </a:cubicBezTo>
                  <a:cubicBezTo>
                    <a:pt x="10289" y="117281"/>
                    <a:pt x="9655" y="116039"/>
                    <a:pt x="9296" y="117060"/>
                  </a:cubicBezTo>
                  <a:close/>
                  <a:moveTo>
                    <a:pt x="27397" y="124868"/>
                  </a:moveTo>
                  <a:cubicBezTo>
                    <a:pt x="26514" y="124178"/>
                    <a:pt x="25576" y="123516"/>
                    <a:pt x="24610" y="122937"/>
                  </a:cubicBezTo>
                  <a:cubicBezTo>
                    <a:pt x="23093" y="122054"/>
                    <a:pt x="21520" y="121364"/>
                    <a:pt x="19947" y="120619"/>
                  </a:cubicBezTo>
                  <a:cubicBezTo>
                    <a:pt x="18181" y="119985"/>
                    <a:pt x="13490" y="119378"/>
                    <a:pt x="10979" y="118495"/>
                  </a:cubicBezTo>
                  <a:lnTo>
                    <a:pt x="10869" y="118357"/>
                  </a:lnTo>
                  <a:lnTo>
                    <a:pt x="10676" y="118191"/>
                  </a:lnTo>
                  <a:lnTo>
                    <a:pt x="10786" y="118412"/>
                  </a:lnTo>
                  <a:cubicBezTo>
                    <a:pt x="9848" y="118053"/>
                    <a:pt x="9241" y="117667"/>
                    <a:pt x="9296" y="117171"/>
                  </a:cubicBezTo>
                  <a:cubicBezTo>
                    <a:pt x="9185" y="117143"/>
                    <a:pt x="9075" y="117088"/>
                    <a:pt x="8965" y="117033"/>
                  </a:cubicBezTo>
                  <a:cubicBezTo>
                    <a:pt x="8413" y="116646"/>
                    <a:pt x="8054" y="116564"/>
                    <a:pt x="7889" y="116453"/>
                  </a:cubicBezTo>
                  <a:cubicBezTo>
                    <a:pt x="7144" y="116039"/>
                    <a:pt x="6509" y="116205"/>
                    <a:pt x="6233" y="116150"/>
                  </a:cubicBezTo>
                  <a:cubicBezTo>
                    <a:pt x="4991" y="115819"/>
                    <a:pt x="4136" y="116508"/>
                    <a:pt x="3501" y="116646"/>
                  </a:cubicBezTo>
                  <a:cubicBezTo>
                    <a:pt x="2591" y="116867"/>
                    <a:pt x="2122" y="117640"/>
                    <a:pt x="1514" y="118081"/>
                  </a:cubicBezTo>
                  <a:cubicBezTo>
                    <a:pt x="-196" y="119350"/>
                    <a:pt x="-527" y="121668"/>
                    <a:pt x="880" y="125310"/>
                  </a:cubicBezTo>
                  <a:cubicBezTo>
                    <a:pt x="963" y="125530"/>
                    <a:pt x="1790" y="126386"/>
                    <a:pt x="3391" y="127710"/>
                  </a:cubicBezTo>
                  <a:lnTo>
                    <a:pt x="3888" y="128069"/>
                  </a:lnTo>
                  <a:lnTo>
                    <a:pt x="3943" y="127710"/>
                  </a:lnTo>
                  <a:cubicBezTo>
                    <a:pt x="3943" y="127627"/>
                    <a:pt x="4108" y="127710"/>
                    <a:pt x="4274" y="127738"/>
                  </a:cubicBezTo>
                  <a:cubicBezTo>
                    <a:pt x="4908" y="128013"/>
                    <a:pt x="5598" y="128179"/>
                    <a:pt x="6261" y="128207"/>
                  </a:cubicBezTo>
                  <a:lnTo>
                    <a:pt x="6040" y="128538"/>
                  </a:lnTo>
                  <a:cubicBezTo>
                    <a:pt x="5929" y="128676"/>
                    <a:pt x="5791" y="128841"/>
                    <a:pt x="5681" y="128979"/>
                  </a:cubicBezTo>
                  <a:lnTo>
                    <a:pt x="5433" y="129255"/>
                  </a:lnTo>
                  <a:cubicBezTo>
                    <a:pt x="7613" y="130910"/>
                    <a:pt x="10676" y="133173"/>
                    <a:pt x="12138" y="134359"/>
                  </a:cubicBezTo>
                  <a:cubicBezTo>
                    <a:pt x="13462" y="135242"/>
                    <a:pt x="14677" y="136235"/>
                    <a:pt x="16001" y="137063"/>
                  </a:cubicBezTo>
                  <a:cubicBezTo>
                    <a:pt x="16912" y="137642"/>
                    <a:pt x="17850" y="138139"/>
                    <a:pt x="18816" y="138608"/>
                  </a:cubicBezTo>
                  <a:cubicBezTo>
                    <a:pt x="22651" y="140512"/>
                    <a:pt x="26514" y="141946"/>
                    <a:pt x="30488" y="143519"/>
                  </a:cubicBezTo>
                  <a:cubicBezTo>
                    <a:pt x="33357" y="145257"/>
                    <a:pt x="37110" y="144292"/>
                    <a:pt x="38848" y="141422"/>
                  </a:cubicBezTo>
                  <a:cubicBezTo>
                    <a:pt x="40559" y="138525"/>
                    <a:pt x="39621" y="134773"/>
                    <a:pt x="36724" y="133035"/>
                  </a:cubicBezTo>
                  <a:cubicBezTo>
                    <a:pt x="33523" y="130359"/>
                    <a:pt x="30708" y="127434"/>
                    <a:pt x="27397" y="124868"/>
                  </a:cubicBezTo>
                  <a:close/>
                  <a:moveTo>
                    <a:pt x="252008" y="63342"/>
                  </a:moveTo>
                  <a:cubicBezTo>
                    <a:pt x="251373" y="64032"/>
                    <a:pt x="249055" y="66074"/>
                    <a:pt x="246296" y="69053"/>
                  </a:cubicBezTo>
                  <a:cubicBezTo>
                    <a:pt x="245137" y="70323"/>
                    <a:pt x="243896" y="71674"/>
                    <a:pt x="242792" y="73192"/>
                  </a:cubicBezTo>
                  <a:cubicBezTo>
                    <a:pt x="241743" y="74627"/>
                    <a:pt x="240860" y="76227"/>
                    <a:pt x="240005" y="77744"/>
                  </a:cubicBezTo>
                  <a:cubicBezTo>
                    <a:pt x="238515" y="80421"/>
                    <a:pt x="237466" y="82931"/>
                    <a:pt x="236473" y="84614"/>
                  </a:cubicBezTo>
                  <a:cubicBezTo>
                    <a:pt x="236225" y="85111"/>
                    <a:pt x="236004" y="85801"/>
                    <a:pt x="236004" y="85801"/>
                  </a:cubicBezTo>
                  <a:lnTo>
                    <a:pt x="236335" y="85690"/>
                  </a:lnTo>
                  <a:cubicBezTo>
                    <a:pt x="234983" y="86408"/>
                    <a:pt x="233934" y="87677"/>
                    <a:pt x="233493" y="89277"/>
                  </a:cubicBezTo>
                  <a:cubicBezTo>
                    <a:pt x="232637" y="92395"/>
                    <a:pt x="234486" y="95595"/>
                    <a:pt x="237604" y="96450"/>
                  </a:cubicBezTo>
                  <a:cubicBezTo>
                    <a:pt x="238653" y="97002"/>
                    <a:pt x="241026" y="96726"/>
                    <a:pt x="244309" y="94657"/>
                  </a:cubicBezTo>
                  <a:cubicBezTo>
                    <a:pt x="246241" y="93443"/>
                    <a:pt x="249773" y="90270"/>
                    <a:pt x="253443" y="86297"/>
                  </a:cubicBezTo>
                  <a:cubicBezTo>
                    <a:pt x="254298" y="85387"/>
                    <a:pt x="255098" y="84421"/>
                    <a:pt x="255816" y="83400"/>
                  </a:cubicBezTo>
                  <a:cubicBezTo>
                    <a:pt x="256561" y="82352"/>
                    <a:pt x="257196" y="81303"/>
                    <a:pt x="257775" y="80200"/>
                  </a:cubicBezTo>
                  <a:cubicBezTo>
                    <a:pt x="260369" y="75289"/>
                    <a:pt x="261969" y="70874"/>
                    <a:pt x="262411" y="69743"/>
                  </a:cubicBezTo>
                  <a:cubicBezTo>
                    <a:pt x="264177" y="66874"/>
                    <a:pt x="263294" y="63122"/>
                    <a:pt x="260424" y="61356"/>
                  </a:cubicBezTo>
                  <a:cubicBezTo>
                    <a:pt x="257554" y="59590"/>
                    <a:pt x="253802" y="60473"/>
                    <a:pt x="252008" y="63342"/>
                  </a:cubicBezTo>
                  <a:close/>
                  <a:moveTo>
                    <a:pt x="675733" y="606481"/>
                  </a:moveTo>
                  <a:cubicBezTo>
                    <a:pt x="665027" y="602508"/>
                    <a:pt x="654514" y="598231"/>
                    <a:pt x="643890" y="594120"/>
                  </a:cubicBezTo>
                  <a:cubicBezTo>
                    <a:pt x="636799" y="591389"/>
                    <a:pt x="629707" y="588657"/>
                    <a:pt x="622561" y="586064"/>
                  </a:cubicBezTo>
                  <a:cubicBezTo>
                    <a:pt x="617759" y="584353"/>
                    <a:pt x="612958" y="582725"/>
                    <a:pt x="608129" y="581125"/>
                  </a:cubicBezTo>
                  <a:cubicBezTo>
                    <a:pt x="600872" y="578753"/>
                    <a:pt x="593532" y="576573"/>
                    <a:pt x="586220" y="574338"/>
                  </a:cubicBezTo>
                  <a:cubicBezTo>
                    <a:pt x="582274" y="573207"/>
                    <a:pt x="569581" y="567413"/>
                    <a:pt x="561138" y="565316"/>
                  </a:cubicBezTo>
                  <a:cubicBezTo>
                    <a:pt x="556861" y="564268"/>
                    <a:pt x="553356" y="564047"/>
                    <a:pt x="551314" y="564737"/>
                  </a:cubicBezTo>
                  <a:cubicBezTo>
                    <a:pt x="548196" y="565592"/>
                    <a:pt x="546348" y="568793"/>
                    <a:pt x="547203" y="571910"/>
                  </a:cubicBezTo>
                  <a:cubicBezTo>
                    <a:pt x="548031" y="574918"/>
                    <a:pt x="551038" y="576739"/>
                    <a:pt x="554046" y="576076"/>
                  </a:cubicBezTo>
                  <a:lnTo>
                    <a:pt x="554046" y="576104"/>
                  </a:lnTo>
                  <a:cubicBezTo>
                    <a:pt x="554046" y="576242"/>
                    <a:pt x="554267" y="576049"/>
                    <a:pt x="554377" y="576021"/>
                  </a:cubicBezTo>
                  <a:cubicBezTo>
                    <a:pt x="554681" y="576104"/>
                    <a:pt x="555177" y="576380"/>
                    <a:pt x="555536" y="576463"/>
                  </a:cubicBezTo>
                  <a:cubicBezTo>
                    <a:pt x="557688" y="577042"/>
                    <a:pt x="560365" y="578228"/>
                    <a:pt x="563180" y="579498"/>
                  </a:cubicBezTo>
                  <a:cubicBezTo>
                    <a:pt x="570492" y="582836"/>
                    <a:pt x="578466" y="587195"/>
                    <a:pt x="581474" y="588354"/>
                  </a:cubicBezTo>
                  <a:cubicBezTo>
                    <a:pt x="590387" y="591665"/>
                    <a:pt x="599189" y="595196"/>
                    <a:pt x="608102" y="598452"/>
                  </a:cubicBezTo>
                  <a:cubicBezTo>
                    <a:pt x="614089" y="600604"/>
                    <a:pt x="620077" y="602673"/>
                    <a:pt x="626120" y="604632"/>
                  </a:cubicBezTo>
                  <a:cubicBezTo>
                    <a:pt x="641269" y="609543"/>
                    <a:pt x="656583" y="613847"/>
                    <a:pt x="671981" y="618096"/>
                  </a:cubicBezTo>
                  <a:cubicBezTo>
                    <a:pt x="675209" y="619144"/>
                    <a:pt x="678631" y="617379"/>
                    <a:pt x="679679" y="614151"/>
                  </a:cubicBezTo>
                  <a:cubicBezTo>
                    <a:pt x="680700" y="610950"/>
                    <a:pt x="678934" y="607529"/>
                    <a:pt x="675733" y="606481"/>
                  </a:cubicBezTo>
                  <a:close/>
                  <a:moveTo>
                    <a:pt x="674685" y="699735"/>
                  </a:moveTo>
                  <a:lnTo>
                    <a:pt x="674657" y="699735"/>
                  </a:lnTo>
                  <a:cubicBezTo>
                    <a:pt x="670684" y="696176"/>
                    <a:pt x="663068" y="684588"/>
                    <a:pt x="662240" y="683429"/>
                  </a:cubicBezTo>
                  <a:cubicBezTo>
                    <a:pt x="656915" y="676339"/>
                    <a:pt x="652279" y="668862"/>
                    <a:pt x="647284" y="661661"/>
                  </a:cubicBezTo>
                  <a:cubicBezTo>
                    <a:pt x="643863" y="656722"/>
                    <a:pt x="640248" y="651894"/>
                    <a:pt x="636578" y="647176"/>
                  </a:cubicBezTo>
                  <a:cubicBezTo>
                    <a:pt x="630287" y="639120"/>
                    <a:pt x="623609" y="631450"/>
                    <a:pt x="616214" y="624166"/>
                  </a:cubicBezTo>
                  <a:cubicBezTo>
                    <a:pt x="613979" y="621655"/>
                    <a:pt x="610116" y="621462"/>
                    <a:pt x="607605" y="623697"/>
                  </a:cubicBezTo>
                  <a:cubicBezTo>
                    <a:pt x="605094" y="625959"/>
                    <a:pt x="604901" y="629822"/>
                    <a:pt x="607136" y="632333"/>
                  </a:cubicBezTo>
                  <a:cubicBezTo>
                    <a:pt x="613620" y="640416"/>
                    <a:pt x="619001" y="649024"/>
                    <a:pt x="624603" y="657522"/>
                  </a:cubicBezTo>
                  <a:cubicBezTo>
                    <a:pt x="628466" y="663344"/>
                    <a:pt x="632301" y="669165"/>
                    <a:pt x="636413" y="674821"/>
                  </a:cubicBezTo>
                  <a:cubicBezTo>
                    <a:pt x="640883" y="680974"/>
                    <a:pt x="645767" y="686851"/>
                    <a:pt x="650844" y="692644"/>
                  </a:cubicBezTo>
                  <a:cubicBezTo>
                    <a:pt x="651920" y="693831"/>
                    <a:pt x="662268" y="705777"/>
                    <a:pt x="667290" y="709198"/>
                  </a:cubicBezTo>
                  <a:cubicBezTo>
                    <a:pt x="671070" y="711792"/>
                    <a:pt x="674354" y="711461"/>
                    <a:pt x="675844" y="710550"/>
                  </a:cubicBezTo>
                  <a:cubicBezTo>
                    <a:pt x="678713" y="709033"/>
                    <a:pt x="679817" y="705501"/>
                    <a:pt x="678299" y="702660"/>
                  </a:cubicBezTo>
                  <a:cubicBezTo>
                    <a:pt x="677527" y="701170"/>
                    <a:pt x="676175" y="700149"/>
                    <a:pt x="674685" y="699735"/>
                  </a:cubicBezTo>
                  <a:close/>
                  <a:moveTo>
                    <a:pt x="568947" y="707019"/>
                  </a:moveTo>
                  <a:lnTo>
                    <a:pt x="570023" y="717282"/>
                  </a:lnTo>
                  <a:cubicBezTo>
                    <a:pt x="570078" y="717945"/>
                    <a:pt x="569995" y="721559"/>
                    <a:pt x="569774" y="723049"/>
                  </a:cubicBezTo>
                  <a:cubicBezTo>
                    <a:pt x="568726" y="730802"/>
                    <a:pt x="559206" y="727436"/>
                    <a:pt x="558820" y="726498"/>
                  </a:cubicBezTo>
                  <a:cubicBezTo>
                    <a:pt x="558158" y="725422"/>
                    <a:pt x="557909" y="724180"/>
                    <a:pt x="558020" y="723021"/>
                  </a:cubicBezTo>
                  <a:cubicBezTo>
                    <a:pt x="558213" y="722938"/>
                    <a:pt x="558240" y="722580"/>
                    <a:pt x="558158" y="722138"/>
                  </a:cubicBezTo>
                  <a:cubicBezTo>
                    <a:pt x="558351" y="721311"/>
                    <a:pt x="558737" y="720538"/>
                    <a:pt x="559289" y="719848"/>
                  </a:cubicBezTo>
                  <a:cubicBezTo>
                    <a:pt x="558903" y="720262"/>
                    <a:pt x="558323" y="720897"/>
                    <a:pt x="558130" y="721973"/>
                  </a:cubicBezTo>
                  <a:cubicBezTo>
                    <a:pt x="557882" y="720952"/>
                    <a:pt x="557275" y="719600"/>
                    <a:pt x="557275" y="719600"/>
                  </a:cubicBezTo>
                  <a:cubicBezTo>
                    <a:pt x="557275" y="719600"/>
                    <a:pt x="557247" y="719848"/>
                    <a:pt x="557275" y="719903"/>
                  </a:cubicBezTo>
                  <a:lnTo>
                    <a:pt x="554101" y="710606"/>
                  </a:lnTo>
                  <a:cubicBezTo>
                    <a:pt x="553467" y="708619"/>
                    <a:pt x="552666" y="706688"/>
                    <a:pt x="552004" y="704674"/>
                  </a:cubicBezTo>
                  <a:cubicBezTo>
                    <a:pt x="551342" y="702660"/>
                    <a:pt x="550707" y="700646"/>
                    <a:pt x="550128" y="698604"/>
                  </a:cubicBezTo>
                  <a:cubicBezTo>
                    <a:pt x="549438" y="696093"/>
                    <a:pt x="548886" y="693555"/>
                    <a:pt x="548334" y="691017"/>
                  </a:cubicBezTo>
                  <a:cubicBezTo>
                    <a:pt x="547451" y="687099"/>
                    <a:pt x="546761" y="683236"/>
                    <a:pt x="545989" y="679291"/>
                  </a:cubicBezTo>
                  <a:cubicBezTo>
                    <a:pt x="544940" y="676090"/>
                    <a:pt x="546679" y="672642"/>
                    <a:pt x="549879" y="671593"/>
                  </a:cubicBezTo>
                  <a:cubicBezTo>
                    <a:pt x="553080" y="670545"/>
                    <a:pt x="556530" y="672283"/>
                    <a:pt x="557578" y="675483"/>
                  </a:cubicBezTo>
                  <a:cubicBezTo>
                    <a:pt x="559289" y="679098"/>
                    <a:pt x="561110" y="682574"/>
                    <a:pt x="562738" y="686243"/>
                  </a:cubicBezTo>
                  <a:cubicBezTo>
                    <a:pt x="563842" y="688699"/>
                    <a:pt x="564918" y="691155"/>
                    <a:pt x="565801" y="693693"/>
                  </a:cubicBezTo>
                  <a:cubicBezTo>
                    <a:pt x="566546" y="695845"/>
                    <a:pt x="567181" y="698024"/>
                    <a:pt x="567705" y="700232"/>
                  </a:cubicBezTo>
                  <a:cubicBezTo>
                    <a:pt x="568229" y="702467"/>
                    <a:pt x="568588" y="704729"/>
                    <a:pt x="568947" y="707019"/>
                  </a:cubicBezTo>
                  <a:close/>
                  <a:moveTo>
                    <a:pt x="562076" y="717945"/>
                  </a:moveTo>
                  <a:cubicBezTo>
                    <a:pt x="561634" y="718083"/>
                    <a:pt x="561220" y="718248"/>
                    <a:pt x="560834" y="718496"/>
                  </a:cubicBezTo>
                  <a:cubicBezTo>
                    <a:pt x="560365" y="718772"/>
                    <a:pt x="559979" y="719103"/>
                    <a:pt x="559620" y="719462"/>
                  </a:cubicBezTo>
                  <a:cubicBezTo>
                    <a:pt x="560282" y="718524"/>
                    <a:pt x="561165" y="718138"/>
                    <a:pt x="562076" y="717945"/>
                  </a:cubicBezTo>
                  <a:close/>
                  <a:moveTo>
                    <a:pt x="557964" y="723021"/>
                  </a:moveTo>
                  <a:lnTo>
                    <a:pt x="558020" y="723021"/>
                  </a:lnTo>
                  <a:lnTo>
                    <a:pt x="558047" y="722718"/>
                  </a:lnTo>
                  <a:cubicBezTo>
                    <a:pt x="558020" y="722773"/>
                    <a:pt x="557799" y="723049"/>
                    <a:pt x="557964" y="723021"/>
                  </a:cubicBezTo>
                  <a:close/>
                  <a:moveTo>
                    <a:pt x="558130" y="721973"/>
                  </a:moveTo>
                  <a:lnTo>
                    <a:pt x="558102" y="722028"/>
                  </a:lnTo>
                  <a:cubicBezTo>
                    <a:pt x="558102" y="722138"/>
                    <a:pt x="558075" y="722249"/>
                    <a:pt x="558075" y="722359"/>
                  </a:cubicBezTo>
                  <a:lnTo>
                    <a:pt x="558047" y="722635"/>
                  </a:lnTo>
                  <a:cubicBezTo>
                    <a:pt x="558075" y="722469"/>
                    <a:pt x="558102" y="722304"/>
                    <a:pt x="558158" y="722138"/>
                  </a:cubicBezTo>
                  <a:lnTo>
                    <a:pt x="558130" y="721973"/>
                  </a:lnTo>
                  <a:close/>
                  <a:moveTo>
                    <a:pt x="558047" y="722663"/>
                  </a:moveTo>
                  <a:lnTo>
                    <a:pt x="558047" y="722690"/>
                  </a:lnTo>
                  <a:lnTo>
                    <a:pt x="558047" y="722718"/>
                  </a:lnTo>
                  <a:lnTo>
                    <a:pt x="558047" y="722635"/>
                  </a:lnTo>
                  <a:lnTo>
                    <a:pt x="558047" y="722663"/>
                  </a:lnTo>
                  <a:close/>
                  <a:moveTo>
                    <a:pt x="734259" y="522165"/>
                  </a:moveTo>
                  <a:cubicBezTo>
                    <a:pt x="731941" y="519737"/>
                    <a:pt x="728051" y="519682"/>
                    <a:pt x="725650" y="522000"/>
                  </a:cubicBezTo>
                  <a:cubicBezTo>
                    <a:pt x="719690" y="527021"/>
                    <a:pt x="713067" y="531049"/>
                    <a:pt x="706417" y="535243"/>
                  </a:cubicBezTo>
                  <a:cubicBezTo>
                    <a:pt x="701864" y="538085"/>
                    <a:pt x="697229" y="540871"/>
                    <a:pt x="692786" y="543879"/>
                  </a:cubicBezTo>
                  <a:cubicBezTo>
                    <a:pt x="687819" y="547272"/>
                    <a:pt x="683128" y="550997"/>
                    <a:pt x="678548" y="554777"/>
                  </a:cubicBezTo>
                  <a:cubicBezTo>
                    <a:pt x="676727" y="556405"/>
                    <a:pt x="665082" y="567137"/>
                    <a:pt x="661054" y="570889"/>
                  </a:cubicBezTo>
                  <a:cubicBezTo>
                    <a:pt x="660612" y="571276"/>
                    <a:pt x="660198" y="571690"/>
                    <a:pt x="659812" y="572076"/>
                  </a:cubicBezTo>
                  <a:cubicBezTo>
                    <a:pt x="652914" y="577070"/>
                    <a:pt x="651286" y="582615"/>
                    <a:pt x="654072" y="584574"/>
                  </a:cubicBezTo>
                  <a:cubicBezTo>
                    <a:pt x="655700" y="587278"/>
                    <a:pt x="661192" y="586699"/>
                    <a:pt x="667124" y="581291"/>
                  </a:cubicBezTo>
                  <a:cubicBezTo>
                    <a:pt x="667621" y="580987"/>
                    <a:pt x="668117" y="580656"/>
                    <a:pt x="668642" y="580298"/>
                  </a:cubicBezTo>
                  <a:cubicBezTo>
                    <a:pt x="673084" y="577208"/>
                    <a:pt x="685860" y="568213"/>
                    <a:pt x="687874" y="566861"/>
                  </a:cubicBezTo>
                  <a:cubicBezTo>
                    <a:pt x="692427" y="563606"/>
                    <a:pt x="697311" y="560736"/>
                    <a:pt x="702030" y="557591"/>
                  </a:cubicBezTo>
                  <a:cubicBezTo>
                    <a:pt x="706886" y="554308"/>
                    <a:pt x="711660" y="550859"/>
                    <a:pt x="716268" y="547272"/>
                  </a:cubicBezTo>
                  <a:cubicBezTo>
                    <a:pt x="722697" y="542223"/>
                    <a:pt x="728713" y="536816"/>
                    <a:pt x="734121" y="530774"/>
                  </a:cubicBezTo>
                  <a:cubicBezTo>
                    <a:pt x="736549" y="528456"/>
                    <a:pt x="736605" y="524566"/>
                    <a:pt x="734259" y="522165"/>
                  </a:cubicBezTo>
                  <a:close/>
                  <a:moveTo>
                    <a:pt x="606308" y="563054"/>
                  </a:moveTo>
                  <a:cubicBezTo>
                    <a:pt x="608322" y="561895"/>
                    <a:pt x="610254" y="560957"/>
                    <a:pt x="612241" y="559743"/>
                  </a:cubicBezTo>
                  <a:cubicBezTo>
                    <a:pt x="614145" y="558557"/>
                    <a:pt x="616049" y="557453"/>
                    <a:pt x="617787" y="556046"/>
                  </a:cubicBezTo>
                  <a:cubicBezTo>
                    <a:pt x="619139" y="554942"/>
                    <a:pt x="620353" y="553646"/>
                    <a:pt x="621540" y="552349"/>
                  </a:cubicBezTo>
                  <a:cubicBezTo>
                    <a:pt x="623388" y="550280"/>
                    <a:pt x="624851" y="548128"/>
                    <a:pt x="626589" y="545975"/>
                  </a:cubicBezTo>
                  <a:cubicBezTo>
                    <a:pt x="629211" y="543851"/>
                    <a:pt x="629652" y="540016"/>
                    <a:pt x="627528" y="537395"/>
                  </a:cubicBezTo>
                  <a:cubicBezTo>
                    <a:pt x="625430" y="534774"/>
                    <a:pt x="621595" y="534333"/>
                    <a:pt x="618974" y="536457"/>
                  </a:cubicBezTo>
                  <a:cubicBezTo>
                    <a:pt x="616407" y="537726"/>
                    <a:pt x="613952" y="538802"/>
                    <a:pt x="611496" y="540320"/>
                  </a:cubicBezTo>
                  <a:cubicBezTo>
                    <a:pt x="609923" y="541285"/>
                    <a:pt x="608405" y="542306"/>
                    <a:pt x="607053" y="543548"/>
                  </a:cubicBezTo>
                  <a:cubicBezTo>
                    <a:pt x="605315" y="545120"/>
                    <a:pt x="603880" y="546914"/>
                    <a:pt x="602445" y="548735"/>
                  </a:cubicBezTo>
                  <a:cubicBezTo>
                    <a:pt x="600955" y="550611"/>
                    <a:pt x="599741" y="552487"/>
                    <a:pt x="598389" y="554473"/>
                  </a:cubicBezTo>
                  <a:cubicBezTo>
                    <a:pt x="596016" y="556653"/>
                    <a:pt x="595878" y="560350"/>
                    <a:pt x="598058" y="562723"/>
                  </a:cubicBezTo>
                  <a:cubicBezTo>
                    <a:pt x="600238" y="565095"/>
                    <a:pt x="603935" y="565234"/>
                    <a:pt x="606308" y="563054"/>
                  </a:cubicBezTo>
                  <a:close/>
                  <a:moveTo>
                    <a:pt x="653934" y="518799"/>
                  </a:moveTo>
                  <a:cubicBezTo>
                    <a:pt x="654459" y="518799"/>
                    <a:pt x="656142" y="519434"/>
                    <a:pt x="658101" y="517861"/>
                  </a:cubicBezTo>
                  <a:cubicBezTo>
                    <a:pt x="658736" y="517475"/>
                    <a:pt x="659288" y="516978"/>
                    <a:pt x="659729" y="516427"/>
                  </a:cubicBezTo>
                  <a:lnTo>
                    <a:pt x="659701" y="516371"/>
                  </a:lnTo>
                  <a:cubicBezTo>
                    <a:pt x="659426" y="516040"/>
                    <a:pt x="659701" y="515709"/>
                    <a:pt x="660226" y="515378"/>
                  </a:cubicBezTo>
                  <a:cubicBezTo>
                    <a:pt x="660198" y="515516"/>
                    <a:pt x="660171" y="515654"/>
                    <a:pt x="660143" y="515792"/>
                  </a:cubicBezTo>
                  <a:lnTo>
                    <a:pt x="660281" y="515599"/>
                  </a:lnTo>
                  <a:lnTo>
                    <a:pt x="660447" y="515240"/>
                  </a:lnTo>
                  <a:cubicBezTo>
                    <a:pt x="661357" y="514716"/>
                    <a:pt x="662792" y="514192"/>
                    <a:pt x="663261" y="513861"/>
                  </a:cubicBezTo>
                  <a:lnTo>
                    <a:pt x="670684" y="508508"/>
                  </a:lnTo>
                  <a:cubicBezTo>
                    <a:pt x="672367" y="507156"/>
                    <a:pt x="674105" y="505915"/>
                    <a:pt x="675733" y="504480"/>
                  </a:cubicBezTo>
                  <a:cubicBezTo>
                    <a:pt x="676782" y="503542"/>
                    <a:pt x="677830" y="502576"/>
                    <a:pt x="678796" y="501556"/>
                  </a:cubicBezTo>
                  <a:cubicBezTo>
                    <a:pt x="682494" y="497665"/>
                    <a:pt x="685777" y="493554"/>
                    <a:pt x="689475" y="489692"/>
                  </a:cubicBezTo>
                  <a:cubicBezTo>
                    <a:pt x="692096" y="487567"/>
                    <a:pt x="692483" y="483732"/>
                    <a:pt x="690358" y="481111"/>
                  </a:cubicBezTo>
                  <a:cubicBezTo>
                    <a:pt x="688233" y="478490"/>
                    <a:pt x="684398" y="478104"/>
                    <a:pt x="681776" y="480228"/>
                  </a:cubicBezTo>
                  <a:cubicBezTo>
                    <a:pt x="677030" y="483181"/>
                    <a:pt x="672367" y="486022"/>
                    <a:pt x="667952" y="489416"/>
                  </a:cubicBezTo>
                  <a:cubicBezTo>
                    <a:pt x="666793" y="490299"/>
                    <a:pt x="665689" y="491265"/>
                    <a:pt x="664641" y="492258"/>
                  </a:cubicBezTo>
                  <a:cubicBezTo>
                    <a:pt x="663040" y="493720"/>
                    <a:pt x="661605" y="495348"/>
                    <a:pt x="660115" y="496920"/>
                  </a:cubicBezTo>
                  <a:lnTo>
                    <a:pt x="653934" y="504149"/>
                  </a:lnTo>
                  <a:cubicBezTo>
                    <a:pt x="652969" y="505418"/>
                    <a:pt x="650513" y="508398"/>
                    <a:pt x="650044" y="509308"/>
                  </a:cubicBezTo>
                  <a:cubicBezTo>
                    <a:pt x="648167" y="513005"/>
                    <a:pt x="649216" y="515571"/>
                    <a:pt x="649961" y="516344"/>
                  </a:cubicBezTo>
                  <a:cubicBezTo>
                    <a:pt x="650954" y="517392"/>
                    <a:pt x="651975" y="518799"/>
                    <a:pt x="653934" y="518799"/>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1" name="Google Shape;161;p2"/>
            <p:cNvSpPr/>
            <p:nvPr/>
          </p:nvSpPr>
          <p:spPr>
            <a:xfrm rot="-5400000">
              <a:off x="7815662" y="3798904"/>
              <a:ext cx="1034010" cy="1027993"/>
            </a:xfrm>
            <a:custGeom>
              <a:avLst/>
              <a:gdLst/>
              <a:ahLst/>
              <a:cxnLst/>
              <a:rect l="l" t="t" r="r" b="b"/>
              <a:pathLst>
                <a:path w="2068020" h="2055985" extrusionOk="0">
                  <a:moveTo>
                    <a:pt x="443427" y="515797"/>
                  </a:moveTo>
                  <a:cubicBezTo>
                    <a:pt x="443427" y="529785"/>
                    <a:pt x="432224" y="541124"/>
                    <a:pt x="418455" y="541124"/>
                  </a:cubicBezTo>
                  <a:cubicBezTo>
                    <a:pt x="404686" y="541124"/>
                    <a:pt x="393510" y="529785"/>
                    <a:pt x="393510" y="515797"/>
                  </a:cubicBezTo>
                  <a:cubicBezTo>
                    <a:pt x="393510" y="501808"/>
                    <a:pt x="404686" y="490469"/>
                    <a:pt x="418455" y="490469"/>
                  </a:cubicBezTo>
                  <a:cubicBezTo>
                    <a:pt x="432224" y="490469"/>
                    <a:pt x="443427" y="501808"/>
                    <a:pt x="443427" y="515797"/>
                  </a:cubicBezTo>
                  <a:close/>
                  <a:moveTo>
                    <a:pt x="367711" y="1049692"/>
                  </a:moveTo>
                  <a:cubicBezTo>
                    <a:pt x="353941" y="1049692"/>
                    <a:pt x="342766" y="1061032"/>
                    <a:pt x="342766" y="1075020"/>
                  </a:cubicBezTo>
                  <a:cubicBezTo>
                    <a:pt x="342766" y="1089008"/>
                    <a:pt x="353941" y="1100348"/>
                    <a:pt x="367711" y="1100348"/>
                  </a:cubicBezTo>
                  <a:cubicBezTo>
                    <a:pt x="381480" y="1100348"/>
                    <a:pt x="392683" y="1089008"/>
                    <a:pt x="392683" y="1075020"/>
                  </a:cubicBezTo>
                  <a:cubicBezTo>
                    <a:pt x="392683" y="1061032"/>
                    <a:pt x="381480" y="1049692"/>
                    <a:pt x="367711" y="1049692"/>
                  </a:cubicBezTo>
                  <a:close/>
                  <a:moveTo>
                    <a:pt x="876589" y="2005330"/>
                  </a:moveTo>
                  <a:cubicBezTo>
                    <a:pt x="862820" y="2005330"/>
                    <a:pt x="851645" y="2016669"/>
                    <a:pt x="851645" y="2030657"/>
                  </a:cubicBezTo>
                  <a:cubicBezTo>
                    <a:pt x="851645" y="2044646"/>
                    <a:pt x="862820" y="2055985"/>
                    <a:pt x="876589" y="2055985"/>
                  </a:cubicBezTo>
                  <a:cubicBezTo>
                    <a:pt x="890358" y="2055985"/>
                    <a:pt x="901534" y="2044646"/>
                    <a:pt x="901534" y="2030657"/>
                  </a:cubicBezTo>
                  <a:cubicBezTo>
                    <a:pt x="901534" y="2016669"/>
                    <a:pt x="890358" y="2005330"/>
                    <a:pt x="876589" y="2005330"/>
                  </a:cubicBezTo>
                  <a:close/>
                  <a:moveTo>
                    <a:pt x="948277" y="1706667"/>
                  </a:moveTo>
                  <a:cubicBezTo>
                    <a:pt x="934480" y="1706667"/>
                    <a:pt x="923305" y="1718007"/>
                    <a:pt x="923305" y="1731995"/>
                  </a:cubicBezTo>
                  <a:cubicBezTo>
                    <a:pt x="923305" y="1745983"/>
                    <a:pt x="934480" y="1757323"/>
                    <a:pt x="948277" y="1757323"/>
                  </a:cubicBezTo>
                  <a:cubicBezTo>
                    <a:pt x="962046" y="1757323"/>
                    <a:pt x="973222" y="1745983"/>
                    <a:pt x="973222" y="1731995"/>
                  </a:cubicBezTo>
                  <a:cubicBezTo>
                    <a:pt x="973222" y="1718007"/>
                    <a:pt x="962046" y="1706667"/>
                    <a:pt x="948277" y="1706667"/>
                  </a:cubicBezTo>
                  <a:close/>
                  <a:moveTo>
                    <a:pt x="1348714" y="1993301"/>
                  </a:moveTo>
                  <a:cubicBezTo>
                    <a:pt x="1334944" y="1993301"/>
                    <a:pt x="1323769" y="2004668"/>
                    <a:pt x="1323769" y="2018628"/>
                  </a:cubicBezTo>
                  <a:cubicBezTo>
                    <a:pt x="1323769" y="2032616"/>
                    <a:pt x="1334944" y="2043983"/>
                    <a:pt x="1348714" y="2043983"/>
                  </a:cubicBezTo>
                  <a:cubicBezTo>
                    <a:pt x="1362510" y="2043983"/>
                    <a:pt x="1373686" y="2032616"/>
                    <a:pt x="1373686" y="2018628"/>
                  </a:cubicBezTo>
                  <a:cubicBezTo>
                    <a:pt x="1373686" y="2004668"/>
                    <a:pt x="1362510" y="1993301"/>
                    <a:pt x="1348714" y="1993301"/>
                  </a:cubicBezTo>
                  <a:close/>
                  <a:moveTo>
                    <a:pt x="1610714" y="1617579"/>
                  </a:moveTo>
                  <a:cubicBezTo>
                    <a:pt x="1596917" y="1617579"/>
                    <a:pt x="1585741" y="1628918"/>
                    <a:pt x="1585741" y="1642906"/>
                  </a:cubicBezTo>
                  <a:cubicBezTo>
                    <a:pt x="1585741" y="1656895"/>
                    <a:pt x="1596917" y="1668234"/>
                    <a:pt x="1610714" y="1668234"/>
                  </a:cubicBezTo>
                  <a:cubicBezTo>
                    <a:pt x="1624483" y="1668234"/>
                    <a:pt x="1635658" y="1656895"/>
                    <a:pt x="1635658" y="1642906"/>
                  </a:cubicBezTo>
                  <a:cubicBezTo>
                    <a:pt x="1635658" y="1628918"/>
                    <a:pt x="1624483" y="1617579"/>
                    <a:pt x="1610714" y="1617579"/>
                  </a:cubicBezTo>
                  <a:close/>
                  <a:moveTo>
                    <a:pt x="2043048" y="1837472"/>
                  </a:moveTo>
                  <a:cubicBezTo>
                    <a:pt x="2029279" y="1837472"/>
                    <a:pt x="2018103" y="1848839"/>
                    <a:pt x="2018103" y="1862799"/>
                  </a:cubicBezTo>
                  <a:cubicBezTo>
                    <a:pt x="2018103" y="1876788"/>
                    <a:pt x="2029279" y="1888155"/>
                    <a:pt x="2043048" y="1888155"/>
                  </a:cubicBezTo>
                  <a:cubicBezTo>
                    <a:pt x="2056817" y="1888155"/>
                    <a:pt x="2068020" y="1876788"/>
                    <a:pt x="2068020" y="1862799"/>
                  </a:cubicBezTo>
                  <a:cubicBezTo>
                    <a:pt x="2067992" y="1848839"/>
                    <a:pt x="2056817" y="1837472"/>
                    <a:pt x="2043048" y="1837472"/>
                  </a:cubicBezTo>
                  <a:close/>
                  <a:moveTo>
                    <a:pt x="24944" y="711410"/>
                  </a:moveTo>
                  <a:cubicBezTo>
                    <a:pt x="11175" y="711410"/>
                    <a:pt x="0" y="722750"/>
                    <a:pt x="0" y="736738"/>
                  </a:cubicBezTo>
                  <a:cubicBezTo>
                    <a:pt x="0" y="750726"/>
                    <a:pt x="11175" y="762066"/>
                    <a:pt x="24944" y="762066"/>
                  </a:cubicBezTo>
                  <a:cubicBezTo>
                    <a:pt x="38714" y="762066"/>
                    <a:pt x="49917" y="750726"/>
                    <a:pt x="49917" y="736738"/>
                  </a:cubicBezTo>
                  <a:cubicBezTo>
                    <a:pt x="49917" y="722750"/>
                    <a:pt x="38714" y="711410"/>
                    <a:pt x="24944" y="711410"/>
                  </a:cubicBezTo>
                  <a:close/>
                  <a:moveTo>
                    <a:pt x="147570" y="0"/>
                  </a:moveTo>
                  <a:cubicBezTo>
                    <a:pt x="133801" y="0"/>
                    <a:pt x="122625" y="11340"/>
                    <a:pt x="122625" y="25328"/>
                  </a:cubicBezTo>
                  <a:cubicBezTo>
                    <a:pt x="122625" y="39316"/>
                    <a:pt x="133801" y="50655"/>
                    <a:pt x="147570" y="50655"/>
                  </a:cubicBezTo>
                  <a:cubicBezTo>
                    <a:pt x="161367" y="50655"/>
                    <a:pt x="172542" y="39316"/>
                    <a:pt x="172542" y="25328"/>
                  </a:cubicBezTo>
                  <a:cubicBezTo>
                    <a:pt x="172542" y="11340"/>
                    <a:pt x="161367" y="0"/>
                    <a:pt x="147570" y="0"/>
                  </a:cubicBez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2" name="Google Shape;162;p2"/>
            <p:cNvSpPr/>
            <p:nvPr/>
          </p:nvSpPr>
          <p:spPr>
            <a:xfrm rot="-5400000">
              <a:off x="7644573" y="4591684"/>
              <a:ext cx="141038" cy="137687"/>
            </a:xfrm>
            <a:custGeom>
              <a:avLst/>
              <a:gdLst/>
              <a:ahLst/>
              <a:cxnLst/>
              <a:rect l="l" t="t" r="r" b="b"/>
              <a:pathLst>
                <a:path w="282076" h="275374" extrusionOk="0">
                  <a:moveTo>
                    <a:pt x="163620" y="203695"/>
                  </a:moveTo>
                  <a:cubicBezTo>
                    <a:pt x="169995" y="234347"/>
                    <a:pt x="170133" y="272835"/>
                    <a:pt x="131805" y="275263"/>
                  </a:cubicBezTo>
                  <a:cubicBezTo>
                    <a:pt x="88704" y="277967"/>
                    <a:pt x="95382" y="230733"/>
                    <a:pt x="111220" y="193817"/>
                  </a:cubicBezTo>
                  <a:cubicBezTo>
                    <a:pt x="93202" y="220580"/>
                    <a:pt x="66271" y="247783"/>
                    <a:pt x="39064" y="227808"/>
                  </a:cubicBezTo>
                  <a:cubicBezTo>
                    <a:pt x="11167" y="207336"/>
                    <a:pt x="37905" y="179388"/>
                    <a:pt x="70493" y="159661"/>
                  </a:cubicBezTo>
                  <a:cubicBezTo>
                    <a:pt x="32027" y="164682"/>
                    <a:pt x="-8756" y="158916"/>
                    <a:pt x="1647" y="122331"/>
                  </a:cubicBezTo>
                  <a:cubicBezTo>
                    <a:pt x="10559" y="90879"/>
                    <a:pt x="42430" y="93307"/>
                    <a:pt x="70575" y="102660"/>
                  </a:cubicBezTo>
                  <a:cubicBezTo>
                    <a:pt x="45272" y="83816"/>
                    <a:pt x="22176" y="57688"/>
                    <a:pt x="43561" y="34071"/>
                  </a:cubicBezTo>
                  <a:cubicBezTo>
                    <a:pt x="66105" y="9129"/>
                    <a:pt x="92843" y="34954"/>
                    <a:pt x="111276" y="66572"/>
                  </a:cubicBezTo>
                  <a:cubicBezTo>
                    <a:pt x="101066" y="32526"/>
                    <a:pt x="101839" y="-3121"/>
                    <a:pt x="139228" y="218"/>
                  </a:cubicBezTo>
                  <a:cubicBezTo>
                    <a:pt x="178328" y="3722"/>
                    <a:pt x="176286" y="44058"/>
                    <a:pt x="168698" y="75014"/>
                  </a:cubicBezTo>
                  <a:cubicBezTo>
                    <a:pt x="181777" y="44914"/>
                    <a:pt x="204210" y="11033"/>
                    <a:pt x="235529" y="27035"/>
                  </a:cubicBezTo>
                  <a:cubicBezTo>
                    <a:pt x="270683" y="44996"/>
                    <a:pt x="238150" y="83429"/>
                    <a:pt x="204210" y="108647"/>
                  </a:cubicBezTo>
                  <a:cubicBezTo>
                    <a:pt x="235943" y="99873"/>
                    <a:pt x="276809" y="97169"/>
                    <a:pt x="281665" y="138996"/>
                  </a:cubicBezTo>
                  <a:cubicBezTo>
                    <a:pt x="286991" y="184575"/>
                    <a:pt x="239585" y="181153"/>
                    <a:pt x="200541" y="166807"/>
                  </a:cubicBezTo>
                  <a:cubicBezTo>
                    <a:pt x="228162" y="184988"/>
                    <a:pt x="256500" y="212082"/>
                    <a:pt x="234618" y="237823"/>
                  </a:cubicBezTo>
                  <a:cubicBezTo>
                    <a:pt x="212019" y="264420"/>
                    <a:pt x="183157" y="236389"/>
                    <a:pt x="163620" y="203695"/>
                  </a:cubicBezTo>
                  <a:lnTo>
                    <a:pt x="163620" y="203695"/>
                  </a:lnTo>
                  <a:close/>
                  <a:moveTo>
                    <a:pt x="128356" y="164186"/>
                  </a:moveTo>
                  <a:cubicBezTo>
                    <a:pt x="133957" y="159882"/>
                    <a:pt x="140414" y="161813"/>
                    <a:pt x="145188" y="163882"/>
                  </a:cubicBezTo>
                  <a:cubicBezTo>
                    <a:pt x="140552" y="146804"/>
                    <a:pt x="163620" y="148349"/>
                    <a:pt x="161027" y="145176"/>
                  </a:cubicBezTo>
                  <a:cubicBezTo>
                    <a:pt x="161027" y="145176"/>
                    <a:pt x="162296" y="145728"/>
                    <a:pt x="164503" y="146776"/>
                  </a:cubicBezTo>
                  <a:cubicBezTo>
                    <a:pt x="160392" y="139465"/>
                    <a:pt x="164586" y="130802"/>
                    <a:pt x="166269" y="126194"/>
                  </a:cubicBezTo>
                  <a:cubicBezTo>
                    <a:pt x="159261" y="122745"/>
                    <a:pt x="157219" y="112151"/>
                    <a:pt x="155260" y="114330"/>
                  </a:cubicBezTo>
                  <a:cubicBezTo>
                    <a:pt x="155260" y="114330"/>
                    <a:pt x="155618" y="112868"/>
                    <a:pt x="156308" y="110330"/>
                  </a:cubicBezTo>
                  <a:cubicBezTo>
                    <a:pt x="153604" y="109474"/>
                    <a:pt x="139255" y="121669"/>
                    <a:pt x="130039" y="108840"/>
                  </a:cubicBezTo>
                  <a:cubicBezTo>
                    <a:pt x="130094" y="109033"/>
                    <a:pt x="130150" y="109199"/>
                    <a:pt x="130205" y="109392"/>
                  </a:cubicBezTo>
                  <a:cubicBezTo>
                    <a:pt x="134095" y="122469"/>
                    <a:pt x="123306" y="125146"/>
                    <a:pt x="117429" y="126718"/>
                  </a:cubicBezTo>
                  <a:cubicBezTo>
                    <a:pt x="117843" y="129257"/>
                    <a:pt x="119830" y="134140"/>
                    <a:pt x="119526" y="138996"/>
                  </a:cubicBezTo>
                  <a:cubicBezTo>
                    <a:pt x="130563" y="140430"/>
                    <a:pt x="130315" y="156488"/>
                    <a:pt x="133074" y="154253"/>
                  </a:cubicBezTo>
                  <a:cubicBezTo>
                    <a:pt x="133074" y="154253"/>
                    <a:pt x="131391" y="158143"/>
                    <a:pt x="128356" y="164186"/>
                  </a:cubicBezTo>
                  <a:lnTo>
                    <a:pt x="128356" y="164186"/>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3" name="Google Shape;163;p2"/>
            <p:cNvSpPr/>
            <p:nvPr/>
          </p:nvSpPr>
          <p:spPr>
            <a:xfrm rot="-5400000">
              <a:off x="7698437" y="4643409"/>
              <a:ext cx="34426" cy="35318"/>
            </a:xfrm>
            <a:custGeom>
              <a:avLst/>
              <a:gdLst/>
              <a:ahLst/>
              <a:cxnLst/>
              <a:rect l="l" t="t" r="r" b="b"/>
              <a:pathLst>
                <a:path w="68852" h="70636" extrusionOk="0">
                  <a:moveTo>
                    <a:pt x="33944" y="70634"/>
                  </a:moveTo>
                  <a:cubicBezTo>
                    <a:pt x="14959" y="70413"/>
                    <a:pt x="-272" y="54383"/>
                    <a:pt x="4" y="34877"/>
                  </a:cubicBezTo>
                  <a:cubicBezTo>
                    <a:pt x="252" y="15398"/>
                    <a:pt x="15870" y="-245"/>
                    <a:pt x="34882" y="3"/>
                  </a:cubicBezTo>
                  <a:cubicBezTo>
                    <a:pt x="53866" y="251"/>
                    <a:pt x="69098" y="16281"/>
                    <a:pt x="68849" y="35760"/>
                  </a:cubicBezTo>
                  <a:cubicBezTo>
                    <a:pt x="68573" y="55266"/>
                    <a:pt x="52956" y="70882"/>
                    <a:pt x="33944" y="70634"/>
                  </a:cubicBezTo>
                  <a:lnTo>
                    <a:pt x="33944" y="70634"/>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4" name="Google Shape;164;p2"/>
            <p:cNvSpPr/>
            <p:nvPr/>
          </p:nvSpPr>
          <p:spPr>
            <a:xfrm rot="-5400000">
              <a:off x="8581616" y="3608114"/>
              <a:ext cx="139933" cy="148021"/>
            </a:xfrm>
            <a:custGeom>
              <a:avLst/>
              <a:gdLst/>
              <a:ahLst/>
              <a:cxnLst/>
              <a:rect l="l" t="t" r="r" b="b"/>
              <a:pathLst>
                <a:path w="279867" h="296043" extrusionOk="0">
                  <a:moveTo>
                    <a:pt x="72214" y="125436"/>
                  </a:moveTo>
                  <a:cubicBezTo>
                    <a:pt x="40950" y="119311"/>
                    <a:pt x="1795" y="119836"/>
                    <a:pt x="57" y="160145"/>
                  </a:cubicBezTo>
                  <a:cubicBezTo>
                    <a:pt x="-1875" y="205448"/>
                    <a:pt x="46027" y="197612"/>
                    <a:pt x="83278" y="180313"/>
                  </a:cubicBezTo>
                  <a:cubicBezTo>
                    <a:pt x="56375" y="199709"/>
                    <a:pt x="29250" y="228485"/>
                    <a:pt x="50056" y="256710"/>
                  </a:cubicBezTo>
                  <a:cubicBezTo>
                    <a:pt x="71413" y="285624"/>
                    <a:pt x="99310" y="257069"/>
                    <a:pt x="118736" y="222498"/>
                  </a:cubicBezTo>
                  <a:cubicBezTo>
                    <a:pt x="114376" y="262973"/>
                    <a:pt x="121026" y="305683"/>
                    <a:pt x="158002" y="294122"/>
                  </a:cubicBezTo>
                  <a:cubicBezTo>
                    <a:pt x="189817" y="284190"/>
                    <a:pt x="186726" y="250778"/>
                    <a:pt x="176710" y="221367"/>
                  </a:cubicBezTo>
                  <a:cubicBezTo>
                    <a:pt x="196329" y="247633"/>
                    <a:pt x="223315" y="271416"/>
                    <a:pt x="246935" y="248543"/>
                  </a:cubicBezTo>
                  <a:cubicBezTo>
                    <a:pt x="271880" y="224430"/>
                    <a:pt x="245114" y="196812"/>
                    <a:pt x="212609" y="177996"/>
                  </a:cubicBezTo>
                  <a:cubicBezTo>
                    <a:pt x="247432" y="188121"/>
                    <a:pt x="283635" y="186659"/>
                    <a:pt x="279551" y="147453"/>
                  </a:cubicBezTo>
                  <a:cubicBezTo>
                    <a:pt x="275274" y="106482"/>
                    <a:pt x="234298" y="109351"/>
                    <a:pt x="202951" y="117822"/>
                  </a:cubicBezTo>
                  <a:cubicBezTo>
                    <a:pt x="233304" y="103585"/>
                    <a:pt x="267327" y="79416"/>
                    <a:pt x="250467" y="46805"/>
                  </a:cubicBezTo>
                  <a:cubicBezTo>
                    <a:pt x="231538" y="10220"/>
                    <a:pt x="193073" y="45067"/>
                    <a:pt x="168073" y="81155"/>
                  </a:cubicBezTo>
                  <a:cubicBezTo>
                    <a:pt x="176406" y="47660"/>
                    <a:pt x="178366" y="4702"/>
                    <a:pt x="135761" y="316"/>
                  </a:cubicBezTo>
                  <a:cubicBezTo>
                    <a:pt x="89321" y="-4430"/>
                    <a:pt x="93709" y="45287"/>
                    <a:pt x="109023" y="86038"/>
                  </a:cubicBezTo>
                  <a:cubicBezTo>
                    <a:pt x="90011" y="57344"/>
                    <a:pt x="61949" y="28071"/>
                    <a:pt x="36177" y="51495"/>
                  </a:cubicBezTo>
                  <a:cubicBezTo>
                    <a:pt x="9549" y="75692"/>
                    <a:pt x="38605" y="105516"/>
                    <a:pt x="72214" y="125436"/>
                  </a:cubicBezTo>
                  <a:lnTo>
                    <a:pt x="72214" y="125436"/>
                  </a:lnTo>
                  <a:close/>
                  <a:moveTo>
                    <a:pt x="113052" y="161773"/>
                  </a:moveTo>
                  <a:cubicBezTo>
                    <a:pt x="117329" y="155841"/>
                    <a:pt x="115232" y="149081"/>
                    <a:pt x="113052" y="144115"/>
                  </a:cubicBezTo>
                  <a:cubicBezTo>
                    <a:pt x="130491" y="148695"/>
                    <a:pt x="128477" y="124499"/>
                    <a:pt x="131760" y="127147"/>
                  </a:cubicBezTo>
                  <a:cubicBezTo>
                    <a:pt x="131760" y="127147"/>
                    <a:pt x="131181" y="125823"/>
                    <a:pt x="130077" y="123505"/>
                  </a:cubicBezTo>
                  <a:cubicBezTo>
                    <a:pt x="137582" y="127726"/>
                    <a:pt x="146302" y="123147"/>
                    <a:pt x="150965" y="121326"/>
                  </a:cubicBezTo>
                  <a:cubicBezTo>
                    <a:pt x="154608" y="128609"/>
                    <a:pt x="165424" y="130568"/>
                    <a:pt x="163244" y="132638"/>
                  </a:cubicBezTo>
                  <a:cubicBezTo>
                    <a:pt x="163244" y="132638"/>
                    <a:pt x="164707" y="132251"/>
                    <a:pt x="167273" y="131479"/>
                  </a:cubicBezTo>
                  <a:cubicBezTo>
                    <a:pt x="168211" y="134293"/>
                    <a:pt x="156098" y="149605"/>
                    <a:pt x="169287" y="159069"/>
                  </a:cubicBezTo>
                  <a:cubicBezTo>
                    <a:pt x="169094" y="159014"/>
                    <a:pt x="168901" y="158931"/>
                    <a:pt x="168708" y="158876"/>
                  </a:cubicBezTo>
                  <a:cubicBezTo>
                    <a:pt x="155380" y="155013"/>
                    <a:pt x="152842" y="166408"/>
                    <a:pt x="151352" y="172616"/>
                  </a:cubicBezTo>
                  <a:cubicBezTo>
                    <a:pt x="148785" y="172229"/>
                    <a:pt x="143763" y="170215"/>
                    <a:pt x="138824" y="170629"/>
                  </a:cubicBezTo>
                  <a:cubicBezTo>
                    <a:pt x="137169" y="159069"/>
                    <a:pt x="120861" y="159593"/>
                    <a:pt x="123068" y="156669"/>
                  </a:cubicBezTo>
                  <a:cubicBezTo>
                    <a:pt x="123068" y="156669"/>
                    <a:pt x="119150" y="158489"/>
                    <a:pt x="113052" y="161773"/>
                  </a:cubicBezTo>
                  <a:lnTo>
                    <a:pt x="113052" y="161773"/>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5" name="Google Shape;165;p2"/>
            <p:cNvSpPr/>
            <p:nvPr/>
          </p:nvSpPr>
          <p:spPr>
            <a:xfrm rot="-5400000">
              <a:off x="8634196" y="3664695"/>
              <a:ext cx="35916" cy="36160"/>
            </a:xfrm>
            <a:custGeom>
              <a:avLst/>
              <a:gdLst/>
              <a:ahLst/>
              <a:cxnLst/>
              <a:rect l="l" t="t" r="r" b="b"/>
              <a:pathLst>
                <a:path w="71832" h="72321" extrusionOk="0">
                  <a:moveTo>
                    <a:pt x="17" y="37291"/>
                  </a:moveTo>
                  <a:cubicBezTo>
                    <a:pt x="-590" y="17344"/>
                    <a:pt x="15000" y="651"/>
                    <a:pt x="34813" y="17"/>
                  </a:cubicBezTo>
                  <a:cubicBezTo>
                    <a:pt x="54625" y="-590"/>
                    <a:pt x="71208" y="15109"/>
                    <a:pt x="71815" y="35056"/>
                  </a:cubicBezTo>
                  <a:cubicBezTo>
                    <a:pt x="72422" y="55004"/>
                    <a:pt x="56832" y="71696"/>
                    <a:pt x="37020" y="72303"/>
                  </a:cubicBezTo>
                  <a:cubicBezTo>
                    <a:pt x="17208" y="72938"/>
                    <a:pt x="624" y="57239"/>
                    <a:pt x="17" y="37291"/>
                  </a:cubicBezTo>
                  <a:lnTo>
                    <a:pt x="17" y="3729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nvGrpSpPr>
          <p:cNvPr id="166" name="Google Shape;166;p2"/>
          <p:cNvGrpSpPr/>
          <p:nvPr/>
        </p:nvGrpSpPr>
        <p:grpSpPr>
          <a:xfrm>
            <a:off x="247070" y="204620"/>
            <a:ext cx="1629533" cy="1690025"/>
            <a:chOff x="185302" y="153464"/>
            <a:chExt cx="1222150" cy="1267519"/>
          </a:xfrm>
        </p:grpSpPr>
        <p:sp>
          <p:nvSpPr>
            <p:cNvPr id="167" name="Google Shape;167;p2"/>
            <p:cNvSpPr/>
            <p:nvPr/>
          </p:nvSpPr>
          <p:spPr>
            <a:xfrm rot="5331254">
              <a:off x="301102" y="732425"/>
              <a:ext cx="349876" cy="85912"/>
            </a:xfrm>
            <a:custGeom>
              <a:avLst/>
              <a:gdLst/>
              <a:ahLst/>
              <a:cxnLst/>
              <a:rect l="l" t="t" r="r" b="b"/>
              <a:pathLst>
                <a:path w="699613" h="171789" extrusionOk="0">
                  <a:moveTo>
                    <a:pt x="61589" y="73570"/>
                  </a:moveTo>
                  <a:cubicBezTo>
                    <a:pt x="91086" y="40324"/>
                    <a:pt x="137360" y="18170"/>
                    <a:pt x="180378" y="7685"/>
                  </a:cubicBezTo>
                  <a:cubicBezTo>
                    <a:pt x="185400" y="6444"/>
                    <a:pt x="221631" y="-4289"/>
                    <a:pt x="225577" y="1919"/>
                  </a:cubicBezTo>
                  <a:cubicBezTo>
                    <a:pt x="227812" y="5395"/>
                    <a:pt x="205406" y="19108"/>
                    <a:pt x="203116" y="20736"/>
                  </a:cubicBezTo>
                  <a:cubicBezTo>
                    <a:pt x="196079" y="25757"/>
                    <a:pt x="188712" y="30999"/>
                    <a:pt x="181179" y="36158"/>
                  </a:cubicBezTo>
                  <a:cubicBezTo>
                    <a:pt x="187277" y="35303"/>
                    <a:pt x="193403" y="34475"/>
                    <a:pt x="199556" y="34172"/>
                  </a:cubicBezTo>
                  <a:cubicBezTo>
                    <a:pt x="204964" y="33896"/>
                    <a:pt x="210373" y="33813"/>
                    <a:pt x="215781" y="34144"/>
                  </a:cubicBezTo>
                  <a:cubicBezTo>
                    <a:pt x="218871" y="34337"/>
                    <a:pt x="221934" y="34641"/>
                    <a:pt x="224970" y="35193"/>
                  </a:cubicBezTo>
                  <a:cubicBezTo>
                    <a:pt x="256343" y="41042"/>
                    <a:pt x="210483" y="61100"/>
                    <a:pt x="201957" y="64107"/>
                  </a:cubicBezTo>
                  <a:cubicBezTo>
                    <a:pt x="173397" y="74205"/>
                    <a:pt x="141665" y="77792"/>
                    <a:pt x="111257" y="77019"/>
                  </a:cubicBezTo>
                  <a:cubicBezTo>
                    <a:pt x="104717" y="76854"/>
                    <a:pt x="61589" y="73570"/>
                    <a:pt x="61589" y="73570"/>
                  </a:cubicBezTo>
                  <a:close/>
                  <a:moveTo>
                    <a:pt x="3394" y="85351"/>
                  </a:moveTo>
                  <a:cubicBezTo>
                    <a:pt x="2980" y="85269"/>
                    <a:pt x="2621" y="85158"/>
                    <a:pt x="2207" y="85075"/>
                  </a:cubicBezTo>
                  <a:lnTo>
                    <a:pt x="0" y="83779"/>
                  </a:lnTo>
                  <a:cubicBezTo>
                    <a:pt x="441" y="84413"/>
                    <a:pt x="828" y="84910"/>
                    <a:pt x="1242" y="85517"/>
                  </a:cubicBezTo>
                  <a:moveTo>
                    <a:pt x="1297" y="85572"/>
                  </a:moveTo>
                  <a:cubicBezTo>
                    <a:pt x="10872" y="99146"/>
                    <a:pt x="17660" y="109162"/>
                    <a:pt x="35375" y="119342"/>
                  </a:cubicBezTo>
                  <a:cubicBezTo>
                    <a:pt x="44205" y="124419"/>
                    <a:pt x="53283" y="129164"/>
                    <a:pt x="62444" y="133634"/>
                  </a:cubicBezTo>
                  <a:cubicBezTo>
                    <a:pt x="71715" y="138214"/>
                    <a:pt x="116803" y="161665"/>
                    <a:pt x="95225" y="132586"/>
                  </a:cubicBezTo>
                  <a:cubicBezTo>
                    <a:pt x="93321" y="130020"/>
                    <a:pt x="91334" y="127426"/>
                    <a:pt x="89072" y="125136"/>
                  </a:cubicBezTo>
                  <a:cubicBezTo>
                    <a:pt x="86450" y="122543"/>
                    <a:pt x="83443" y="120336"/>
                    <a:pt x="80463" y="118073"/>
                  </a:cubicBezTo>
                  <a:cubicBezTo>
                    <a:pt x="92797" y="121494"/>
                    <a:pt x="105352" y="124171"/>
                    <a:pt x="118017" y="125716"/>
                  </a:cubicBezTo>
                  <a:cubicBezTo>
                    <a:pt x="124281" y="126461"/>
                    <a:pt x="139761" y="129799"/>
                    <a:pt x="144700" y="123977"/>
                  </a:cubicBezTo>
                  <a:cubicBezTo>
                    <a:pt x="150771" y="116804"/>
                    <a:pt x="131372" y="106679"/>
                    <a:pt x="127178" y="104609"/>
                  </a:cubicBezTo>
                  <a:cubicBezTo>
                    <a:pt x="104938" y="93656"/>
                    <a:pt x="79386" y="91007"/>
                    <a:pt x="55159" y="87862"/>
                  </a:cubicBezTo>
                  <a:lnTo>
                    <a:pt x="23041" y="79171"/>
                  </a:lnTo>
                  <a:cubicBezTo>
                    <a:pt x="18653" y="78068"/>
                    <a:pt x="8112" y="86317"/>
                    <a:pt x="3587" y="85379"/>
                  </a:cubicBezTo>
                  <a:moveTo>
                    <a:pt x="285316" y="110514"/>
                  </a:moveTo>
                  <a:cubicBezTo>
                    <a:pt x="263435" y="94815"/>
                    <a:pt x="227481" y="82455"/>
                    <a:pt x="200135" y="80882"/>
                  </a:cubicBezTo>
                  <a:cubicBezTo>
                    <a:pt x="196272" y="78950"/>
                    <a:pt x="195693" y="80827"/>
                    <a:pt x="197128" y="83861"/>
                  </a:cubicBezTo>
                  <a:cubicBezTo>
                    <a:pt x="200273" y="90676"/>
                    <a:pt x="208000" y="109272"/>
                    <a:pt x="211890" y="115728"/>
                  </a:cubicBezTo>
                  <a:cubicBezTo>
                    <a:pt x="223562" y="135151"/>
                    <a:pt x="239208" y="151236"/>
                    <a:pt x="258634" y="163349"/>
                  </a:cubicBezTo>
                  <a:cubicBezTo>
                    <a:pt x="262469" y="165749"/>
                    <a:pt x="274555" y="174440"/>
                    <a:pt x="279632" y="170991"/>
                  </a:cubicBezTo>
                  <a:cubicBezTo>
                    <a:pt x="287358" y="165749"/>
                    <a:pt x="275272" y="148919"/>
                    <a:pt x="272044" y="144615"/>
                  </a:cubicBezTo>
                  <a:cubicBezTo>
                    <a:pt x="267933" y="139152"/>
                    <a:pt x="263021" y="133551"/>
                    <a:pt x="257668" y="127978"/>
                  </a:cubicBezTo>
                  <a:cubicBezTo>
                    <a:pt x="272596" y="134434"/>
                    <a:pt x="288324" y="138959"/>
                    <a:pt x="302480" y="137635"/>
                  </a:cubicBezTo>
                  <a:cubicBezTo>
                    <a:pt x="317242" y="136255"/>
                    <a:pt x="288573" y="112831"/>
                    <a:pt x="285316" y="110514"/>
                  </a:cubicBezTo>
                  <a:close/>
                  <a:moveTo>
                    <a:pt x="297099" y="74564"/>
                  </a:moveTo>
                  <a:cubicBezTo>
                    <a:pt x="299444" y="73929"/>
                    <a:pt x="372181" y="66894"/>
                    <a:pt x="392186" y="59168"/>
                  </a:cubicBezTo>
                  <a:cubicBezTo>
                    <a:pt x="400381" y="56023"/>
                    <a:pt x="413571" y="51802"/>
                    <a:pt x="417876" y="43359"/>
                  </a:cubicBezTo>
                  <a:cubicBezTo>
                    <a:pt x="425133" y="29123"/>
                    <a:pt x="386695" y="33703"/>
                    <a:pt x="382777" y="34448"/>
                  </a:cubicBezTo>
                  <a:cubicBezTo>
                    <a:pt x="378665" y="35220"/>
                    <a:pt x="373698" y="36682"/>
                    <a:pt x="368428" y="38476"/>
                  </a:cubicBezTo>
                  <a:cubicBezTo>
                    <a:pt x="374112" y="34834"/>
                    <a:pt x="380045" y="31496"/>
                    <a:pt x="385315" y="27357"/>
                  </a:cubicBezTo>
                  <a:cubicBezTo>
                    <a:pt x="389620" y="23991"/>
                    <a:pt x="404134" y="13783"/>
                    <a:pt x="399443" y="6389"/>
                  </a:cubicBezTo>
                  <a:cubicBezTo>
                    <a:pt x="393400" y="-3130"/>
                    <a:pt x="372015" y="5147"/>
                    <a:pt x="364979" y="8154"/>
                  </a:cubicBezTo>
                  <a:cubicBezTo>
                    <a:pt x="338213" y="19549"/>
                    <a:pt x="307226" y="57844"/>
                    <a:pt x="299196" y="70287"/>
                  </a:cubicBezTo>
                  <a:cubicBezTo>
                    <a:pt x="296768" y="71694"/>
                    <a:pt x="296630" y="74674"/>
                    <a:pt x="297099" y="74564"/>
                  </a:cubicBezTo>
                  <a:close/>
                  <a:moveTo>
                    <a:pt x="449829" y="114376"/>
                  </a:moveTo>
                  <a:cubicBezTo>
                    <a:pt x="425105" y="97656"/>
                    <a:pt x="370994" y="91890"/>
                    <a:pt x="355625" y="87945"/>
                  </a:cubicBezTo>
                  <a:cubicBezTo>
                    <a:pt x="354521" y="87669"/>
                    <a:pt x="356701" y="89959"/>
                    <a:pt x="357501" y="90731"/>
                  </a:cubicBezTo>
                  <a:cubicBezTo>
                    <a:pt x="357556" y="90787"/>
                    <a:pt x="357611" y="90814"/>
                    <a:pt x="357666" y="90869"/>
                  </a:cubicBezTo>
                  <a:cubicBezTo>
                    <a:pt x="359957" y="95173"/>
                    <a:pt x="371353" y="108610"/>
                    <a:pt x="374443" y="112307"/>
                  </a:cubicBezTo>
                  <a:cubicBezTo>
                    <a:pt x="390172" y="130985"/>
                    <a:pt x="406645" y="151705"/>
                    <a:pt x="427726" y="164921"/>
                  </a:cubicBezTo>
                  <a:cubicBezTo>
                    <a:pt x="430044" y="166356"/>
                    <a:pt x="432417" y="167680"/>
                    <a:pt x="434956" y="168646"/>
                  </a:cubicBezTo>
                  <a:cubicBezTo>
                    <a:pt x="442020" y="171350"/>
                    <a:pt x="448366" y="169115"/>
                    <a:pt x="446711" y="160865"/>
                  </a:cubicBezTo>
                  <a:cubicBezTo>
                    <a:pt x="445441" y="154547"/>
                    <a:pt x="404713" y="123426"/>
                    <a:pt x="378693" y="104333"/>
                  </a:cubicBezTo>
                  <a:cubicBezTo>
                    <a:pt x="406783" y="119122"/>
                    <a:pt x="462522" y="145939"/>
                    <a:pt x="466385" y="140228"/>
                  </a:cubicBezTo>
                  <a:cubicBezTo>
                    <a:pt x="472842" y="130737"/>
                    <a:pt x="456341" y="118763"/>
                    <a:pt x="449829" y="114376"/>
                  </a:cubicBezTo>
                  <a:close/>
                  <a:moveTo>
                    <a:pt x="641162" y="44766"/>
                  </a:moveTo>
                  <a:cubicBezTo>
                    <a:pt x="639837" y="42256"/>
                    <a:pt x="634539" y="42725"/>
                    <a:pt x="632332" y="42725"/>
                  </a:cubicBezTo>
                  <a:cubicBezTo>
                    <a:pt x="621598" y="42725"/>
                    <a:pt x="610754" y="43856"/>
                    <a:pt x="600103" y="45097"/>
                  </a:cubicBezTo>
                  <a:cubicBezTo>
                    <a:pt x="554380" y="50477"/>
                    <a:pt x="521903" y="85075"/>
                    <a:pt x="530760" y="83834"/>
                  </a:cubicBezTo>
                  <a:cubicBezTo>
                    <a:pt x="560754" y="79613"/>
                    <a:pt x="590693" y="73212"/>
                    <a:pt x="618673" y="61872"/>
                  </a:cubicBezTo>
                  <a:cubicBezTo>
                    <a:pt x="621957" y="60548"/>
                    <a:pt x="644997" y="52023"/>
                    <a:pt x="641162" y="44766"/>
                  </a:cubicBezTo>
                  <a:close/>
                  <a:moveTo>
                    <a:pt x="673474" y="130571"/>
                  </a:moveTo>
                  <a:cubicBezTo>
                    <a:pt x="643452" y="109272"/>
                    <a:pt x="566825" y="93159"/>
                    <a:pt x="552752" y="91366"/>
                  </a:cubicBezTo>
                  <a:cubicBezTo>
                    <a:pt x="538680" y="89545"/>
                    <a:pt x="585009" y="117411"/>
                    <a:pt x="589038" y="119784"/>
                  </a:cubicBezTo>
                  <a:cubicBezTo>
                    <a:pt x="614396" y="134655"/>
                    <a:pt x="640803" y="147898"/>
                    <a:pt x="668783" y="157224"/>
                  </a:cubicBezTo>
                  <a:cubicBezTo>
                    <a:pt x="674108" y="158989"/>
                    <a:pt x="694555" y="167763"/>
                    <a:pt x="698943" y="160148"/>
                  </a:cubicBezTo>
                  <a:cubicBezTo>
                    <a:pt x="704020" y="151236"/>
                    <a:pt x="678799" y="134324"/>
                    <a:pt x="673474" y="13057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8" name="Google Shape;168;p2"/>
            <p:cNvSpPr/>
            <p:nvPr/>
          </p:nvSpPr>
          <p:spPr>
            <a:xfrm rot="5331254">
              <a:off x="231899" y="739380"/>
              <a:ext cx="489342" cy="12670"/>
            </a:xfrm>
            <a:custGeom>
              <a:avLst/>
              <a:gdLst/>
              <a:ahLst/>
              <a:cxnLst/>
              <a:rect l="l" t="t" r="r" b="b"/>
              <a:pathLst>
                <a:path w="978488" h="25334" extrusionOk="0">
                  <a:moveTo>
                    <a:pt x="972776" y="13635"/>
                  </a:moveTo>
                  <a:cubicBezTo>
                    <a:pt x="976004" y="13718"/>
                    <a:pt x="978543" y="16394"/>
                    <a:pt x="978488" y="19622"/>
                  </a:cubicBezTo>
                  <a:cubicBezTo>
                    <a:pt x="978405" y="22850"/>
                    <a:pt x="975728" y="25388"/>
                    <a:pt x="972500" y="25333"/>
                  </a:cubicBezTo>
                  <a:lnTo>
                    <a:pt x="776255" y="22547"/>
                  </a:lnTo>
                  <a:cubicBezTo>
                    <a:pt x="699021" y="21388"/>
                    <a:pt x="608404" y="20367"/>
                    <a:pt x="522561" y="19181"/>
                  </a:cubicBezTo>
                  <a:cubicBezTo>
                    <a:pt x="461634" y="18353"/>
                    <a:pt x="403109" y="17470"/>
                    <a:pt x="353468" y="16918"/>
                  </a:cubicBezTo>
                  <a:cubicBezTo>
                    <a:pt x="309981" y="16422"/>
                    <a:pt x="273337" y="16091"/>
                    <a:pt x="247895" y="16256"/>
                  </a:cubicBezTo>
                  <a:cubicBezTo>
                    <a:pt x="198062" y="16477"/>
                    <a:pt x="135286" y="24616"/>
                    <a:pt x="77892" y="22574"/>
                  </a:cubicBezTo>
                  <a:cubicBezTo>
                    <a:pt x="51733" y="21664"/>
                    <a:pt x="26679" y="18657"/>
                    <a:pt x="4383" y="11952"/>
                  </a:cubicBezTo>
                  <a:cubicBezTo>
                    <a:pt x="1155" y="11014"/>
                    <a:pt x="-694" y="7620"/>
                    <a:pt x="244" y="4393"/>
                  </a:cubicBezTo>
                  <a:cubicBezTo>
                    <a:pt x="1182" y="1164"/>
                    <a:pt x="4576" y="-712"/>
                    <a:pt x="7805" y="254"/>
                  </a:cubicBezTo>
                  <a:cubicBezTo>
                    <a:pt x="29217" y="6351"/>
                    <a:pt x="53223" y="8834"/>
                    <a:pt x="78251" y="9386"/>
                  </a:cubicBezTo>
                  <a:cubicBezTo>
                    <a:pt x="135535" y="10683"/>
                    <a:pt x="198062" y="1827"/>
                    <a:pt x="247730" y="1027"/>
                  </a:cubicBezTo>
                  <a:cubicBezTo>
                    <a:pt x="292017" y="419"/>
                    <a:pt x="370245" y="613"/>
                    <a:pt x="459372" y="1799"/>
                  </a:cubicBezTo>
                  <a:cubicBezTo>
                    <a:pt x="500127" y="2323"/>
                    <a:pt x="543146" y="3123"/>
                    <a:pt x="586247" y="4006"/>
                  </a:cubicBezTo>
                  <a:cubicBezTo>
                    <a:pt x="652112" y="5331"/>
                    <a:pt x="718143" y="6958"/>
                    <a:pt x="776531" y="8393"/>
                  </a:cubicBezTo>
                  <a:lnTo>
                    <a:pt x="972776" y="13635"/>
                  </a:lnTo>
                  <a:lnTo>
                    <a:pt x="972776" y="1363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69" name="Google Shape;169;p2"/>
            <p:cNvSpPr/>
            <p:nvPr/>
          </p:nvSpPr>
          <p:spPr>
            <a:xfrm rot="5331254">
              <a:off x="258758" y="791450"/>
              <a:ext cx="440028" cy="111435"/>
            </a:xfrm>
            <a:custGeom>
              <a:avLst/>
              <a:gdLst/>
              <a:ahLst/>
              <a:cxnLst/>
              <a:rect l="l" t="t" r="r" b="b"/>
              <a:pathLst>
                <a:path w="879880" h="222825" extrusionOk="0">
                  <a:moveTo>
                    <a:pt x="879847" y="5640"/>
                  </a:moveTo>
                  <a:cubicBezTo>
                    <a:pt x="881034" y="7516"/>
                    <a:pt x="850405" y="40955"/>
                    <a:pt x="792900" y="57620"/>
                  </a:cubicBezTo>
                  <a:cubicBezTo>
                    <a:pt x="703691" y="83444"/>
                    <a:pt x="588267" y="114897"/>
                    <a:pt x="575078" y="110096"/>
                  </a:cubicBezTo>
                  <a:cubicBezTo>
                    <a:pt x="562992" y="105682"/>
                    <a:pt x="694143" y="48349"/>
                    <a:pt x="770467" y="24318"/>
                  </a:cubicBezTo>
                  <a:cubicBezTo>
                    <a:pt x="790610" y="17973"/>
                    <a:pt x="868451" y="-12376"/>
                    <a:pt x="879847" y="5640"/>
                  </a:cubicBezTo>
                  <a:close/>
                  <a:moveTo>
                    <a:pt x="674359" y="183375"/>
                  </a:moveTo>
                  <a:cubicBezTo>
                    <a:pt x="653360" y="165580"/>
                    <a:pt x="618813" y="150074"/>
                    <a:pt x="599277" y="150653"/>
                  </a:cubicBezTo>
                  <a:cubicBezTo>
                    <a:pt x="588378" y="150957"/>
                    <a:pt x="565503" y="161965"/>
                    <a:pt x="579217" y="172312"/>
                  </a:cubicBezTo>
                  <a:cubicBezTo>
                    <a:pt x="603830" y="190935"/>
                    <a:pt x="657803" y="214635"/>
                    <a:pt x="688652" y="217587"/>
                  </a:cubicBezTo>
                  <a:cubicBezTo>
                    <a:pt x="701042" y="218773"/>
                    <a:pt x="693840" y="199874"/>
                    <a:pt x="674359" y="183375"/>
                  </a:cubicBezTo>
                  <a:close/>
                  <a:moveTo>
                    <a:pt x="625932" y="55826"/>
                  </a:moveTo>
                  <a:cubicBezTo>
                    <a:pt x="646490" y="17421"/>
                    <a:pt x="508908" y="69318"/>
                    <a:pt x="516800" y="88962"/>
                  </a:cubicBezTo>
                  <a:cubicBezTo>
                    <a:pt x="518952" y="94287"/>
                    <a:pt x="553941" y="94094"/>
                    <a:pt x="581728" y="85375"/>
                  </a:cubicBezTo>
                  <a:cubicBezTo>
                    <a:pt x="602837" y="78726"/>
                    <a:pt x="624635" y="58227"/>
                    <a:pt x="625932" y="55826"/>
                  </a:cubicBezTo>
                  <a:close/>
                  <a:moveTo>
                    <a:pt x="438021" y="163952"/>
                  </a:moveTo>
                  <a:cubicBezTo>
                    <a:pt x="422513" y="150681"/>
                    <a:pt x="374335" y="128995"/>
                    <a:pt x="367961" y="130347"/>
                  </a:cubicBezTo>
                  <a:cubicBezTo>
                    <a:pt x="348618" y="134486"/>
                    <a:pt x="366526" y="148612"/>
                    <a:pt x="369423" y="151288"/>
                  </a:cubicBezTo>
                  <a:cubicBezTo>
                    <a:pt x="382751" y="163648"/>
                    <a:pt x="426266" y="188369"/>
                    <a:pt x="437855" y="188617"/>
                  </a:cubicBezTo>
                  <a:cubicBezTo>
                    <a:pt x="469312" y="189280"/>
                    <a:pt x="443043" y="168256"/>
                    <a:pt x="438021" y="163952"/>
                  </a:cubicBezTo>
                  <a:close/>
                  <a:moveTo>
                    <a:pt x="357945" y="155840"/>
                  </a:moveTo>
                  <a:cubicBezTo>
                    <a:pt x="355378" y="154488"/>
                    <a:pt x="352785" y="153247"/>
                    <a:pt x="350025" y="152336"/>
                  </a:cubicBezTo>
                  <a:cubicBezTo>
                    <a:pt x="328116" y="145025"/>
                    <a:pt x="353254" y="192204"/>
                    <a:pt x="396217" y="218028"/>
                  </a:cubicBezTo>
                  <a:cubicBezTo>
                    <a:pt x="431509" y="233589"/>
                    <a:pt x="419009" y="199791"/>
                    <a:pt x="408413" y="190631"/>
                  </a:cubicBezTo>
                  <a:cubicBezTo>
                    <a:pt x="392436" y="176781"/>
                    <a:pt x="375715" y="165414"/>
                    <a:pt x="357945" y="155840"/>
                  </a:cubicBezTo>
                  <a:close/>
                  <a:moveTo>
                    <a:pt x="376984" y="43769"/>
                  </a:moveTo>
                  <a:cubicBezTo>
                    <a:pt x="354523" y="49288"/>
                    <a:pt x="323287" y="58392"/>
                    <a:pt x="307531" y="76077"/>
                  </a:cubicBezTo>
                  <a:cubicBezTo>
                    <a:pt x="296328" y="88631"/>
                    <a:pt x="323508" y="87169"/>
                    <a:pt x="329413" y="86231"/>
                  </a:cubicBezTo>
                  <a:cubicBezTo>
                    <a:pt x="348866" y="83196"/>
                    <a:pt x="375329" y="76353"/>
                    <a:pt x="389429" y="61951"/>
                  </a:cubicBezTo>
                  <a:cubicBezTo>
                    <a:pt x="407227" y="43769"/>
                    <a:pt x="385924" y="41562"/>
                    <a:pt x="376984" y="43769"/>
                  </a:cubicBezTo>
                  <a:close/>
                  <a:moveTo>
                    <a:pt x="377950" y="25174"/>
                  </a:moveTo>
                  <a:cubicBezTo>
                    <a:pt x="387883" y="4316"/>
                    <a:pt x="349915" y="1860"/>
                    <a:pt x="338188" y="9916"/>
                  </a:cubicBezTo>
                  <a:cubicBezTo>
                    <a:pt x="318817" y="23215"/>
                    <a:pt x="281649" y="57978"/>
                    <a:pt x="284105" y="64131"/>
                  </a:cubicBezTo>
                  <a:cubicBezTo>
                    <a:pt x="286616" y="70394"/>
                    <a:pt x="300688" y="67221"/>
                    <a:pt x="305131" y="66283"/>
                  </a:cubicBezTo>
                  <a:cubicBezTo>
                    <a:pt x="326102" y="61758"/>
                    <a:pt x="375825" y="29671"/>
                    <a:pt x="377950" y="25174"/>
                  </a:cubicBezTo>
                  <a:close/>
                  <a:moveTo>
                    <a:pt x="213631" y="159675"/>
                  </a:moveTo>
                  <a:cubicBezTo>
                    <a:pt x="209602" y="156834"/>
                    <a:pt x="194840" y="150102"/>
                    <a:pt x="189983" y="154268"/>
                  </a:cubicBezTo>
                  <a:cubicBezTo>
                    <a:pt x="183913" y="159427"/>
                    <a:pt x="188300" y="176367"/>
                    <a:pt x="190783" y="179154"/>
                  </a:cubicBezTo>
                  <a:cubicBezTo>
                    <a:pt x="202235" y="191983"/>
                    <a:pt x="224475" y="211021"/>
                    <a:pt x="240203" y="218635"/>
                  </a:cubicBezTo>
                  <a:cubicBezTo>
                    <a:pt x="245225" y="221063"/>
                    <a:pt x="256456" y="225919"/>
                    <a:pt x="260954" y="220015"/>
                  </a:cubicBezTo>
                  <a:cubicBezTo>
                    <a:pt x="265010" y="214690"/>
                    <a:pt x="258305" y="205613"/>
                    <a:pt x="255324" y="201309"/>
                  </a:cubicBezTo>
                  <a:cubicBezTo>
                    <a:pt x="244315" y="185610"/>
                    <a:pt x="230766" y="171650"/>
                    <a:pt x="213631" y="159675"/>
                  </a:cubicBezTo>
                  <a:close/>
                  <a:moveTo>
                    <a:pt x="225772" y="129382"/>
                  </a:moveTo>
                  <a:cubicBezTo>
                    <a:pt x="220088" y="127450"/>
                    <a:pt x="195999" y="123008"/>
                    <a:pt x="195309" y="133051"/>
                  </a:cubicBezTo>
                  <a:cubicBezTo>
                    <a:pt x="194757" y="132637"/>
                    <a:pt x="207395" y="152502"/>
                    <a:pt x="220612" y="160613"/>
                  </a:cubicBezTo>
                  <a:cubicBezTo>
                    <a:pt x="236478" y="170353"/>
                    <a:pt x="242659" y="175595"/>
                    <a:pt x="257891" y="178299"/>
                  </a:cubicBezTo>
                  <a:cubicBezTo>
                    <a:pt x="263133" y="179237"/>
                    <a:pt x="271825" y="180451"/>
                    <a:pt x="274861" y="174850"/>
                  </a:cubicBezTo>
                  <a:cubicBezTo>
                    <a:pt x="278420" y="168283"/>
                    <a:pt x="273840" y="160586"/>
                    <a:pt x="269480" y="155537"/>
                  </a:cubicBezTo>
                  <a:cubicBezTo>
                    <a:pt x="258498" y="142873"/>
                    <a:pt x="241500" y="134706"/>
                    <a:pt x="225772" y="129382"/>
                  </a:cubicBezTo>
                  <a:close/>
                  <a:moveTo>
                    <a:pt x="197047" y="63579"/>
                  </a:moveTo>
                  <a:cubicBezTo>
                    <a:pt x="195474" y="54309"/>
                    <a:pt x="184658" y="53260"/>
                    <a:pt x="177014" y="53674"/>
                  </a:cubicBezTo>
                  <a:cubicBezTo>
                    <a:pt x="157809" y="54723"/>
                    <a:pt x="137556" y="59717"/>
                    <a:pt x="120503" y="68187"/>
                  </a:cubicBezTo>
                  <a:cubicBezTo>
                    <a:pt x="115784" y="70532"/>
                    <a:pt x="106044" y="75581"/>
                    <a:pt x="107258" y="82230"/>
                  </a:cubicBezTo>
                  <a:cubicBezTo>
                    <a:pt x="108555" y="89210"/>
                    <a:pt x="117881" y="90866"/>
                    <a:pt x="123648" y="91335"/>
                  </a:cubicBezTo>
                  <a:cubicBezTo>
                    <a:pt x="139377" y="92659"/>
                    <a:pt x="155629" y="89514"/>
                    <a:pt x="170309" y="84410"/>
                  </a:cubicBezTo>
                  <a:cubicBezTo>
                    <a:pt x="176904" y="82092"/>
                    <a:pt x="198620" y="72822"/>
                    <a:pt x="197047" y="63579"/>
                  </a:cubicBezTo>
                  <a:close/>
                  <a:moveTo>
                    <a:pt x="123676" y="57868"/>
                  </a:moveTo>
                  <a:cubicBezTo>
                    <a:pt x="144482" y="54226"/>
                    <a:pt x="165204" y="46115"/>
                    <a:pt x="183581" y="36155"/>
                  </a:cubicBezTo>
                  <a:cubicBezTo>
                    <a:pt x="188686" y="33396"/>
                    <a:pt x="210154" y="23187"/>
                    <a:pt x="206043" y="13972"/>
                  </a:cubicBezTo>
                  <a:cubicBezTo>
                    <a:pt x="201931" y="4757"/>
                    <a:pt x="185541" y="6882"/>
                    <a:pt x="177318" y="8289"/>
                  </a:cubicBezTo>
                  <a:cubicBezTo>
                    <a:pt x="155326" y="12041"/>
                    <a:pt x="133361" y="20980"/>
                    <a:pt x="115784" y="34389"/>
                  </a:cubicBezTo>
                  <a:cubicBezTo>
                    <a:pt x="110817" y="38169"/>
                    <a:pt x="100056" y="46032"/>
                    <a:pt x="102070" y="53592"/>
                  </a:cubicBezTo>
                  <a:cubicBezTo>
                    <a:pt x="104168" y="61537"/>
                    <a:pt x="118240" y="58834"/>
                    <a:pt x="123676" y="57868"/>
                  </a:cubicBezTo>
                  <a:close/>
                  <a:moveTo>
                    <a:pt x="94482" y="130154"/>
                  </a:moveTo>
                  <a:cubicBezTo>
                    <a:pt x="86094" y="126733"/>
                    <a:pt x="77236" y="124415"/>
                    <a:pt x="68379" y="122456"/>
                  </a:cubicBezTo>
                  <a:cubicBezTo>
                    <a:pt x="56376" y="119835"/>
                    <a:pt x="13716" y="119201"/>
                    <a:pt x="24615" y="135258"/>
                  </a:cubicBezTo>
                  <a:cubicBezTo>
                    <a:pt x="35515" y="151316"/>
                    <a:pt x="88605" y="160751"/>
                    <a:pt x="109521" y="158903"/>
                  </a:cubicBezTo>
                  <a:cubicBezTo>
                    <a:pt x="111562" y="158710"/>
                    <a:pt x="113632" y="158461"/>
                    <a:pt x="115619" y="157937"/>
                  </a:cubicBezTo>
                  <a:cubicBezTo>
                    <a:pt x="122876" y="156006"/>
                    <a:pt x="122462" y="150488"/>
                    <a:pt x="118268" y="145329"/>
                  </a:cubicBezTo>
                  <a:cubicBezTo>
                    <a:pt x="112418" y="138100"/>
                    <a:pt x="102953" y="133630"/>
                    <a:pt x="94482" y="130154"/>
                  </a:cubicBezTo>
                  <a:close/>
                  <a:moveTo>
                    <a:pt x="71469" y="169166"/>
                  </a:moveTo>
                  <a:cubicBezTo>
                    <a:pt x="70227" y="168118"/>
                    <a:pt x="68241" y="166518"/>
                    <a:pt x="66971" y="165552"/>
                  </a:cubicBezTo>
                  <a:cubicBezTo>
                    <a:pt x="55189" y="156641"/>
                    <a:pt x="41447" y="148501"/>
                    <a:pt x="27402" y="143673"/>
                  </a:cubicBezTo>
                  <a:cubicBezTo>
                    <a:pt x="20614" y="141328"/>
                    <a:pt x="1906" y="139811"/>
                    <a:pt x="168" y="148584"/>
                  </a:cubicBezTo>
                  <a:cubicBezTo>
                    <a:pt x="-1571" y="157358"/>
                    <a:pt x="10543" y="166904"/>
                    <a:pt x="20918" y="174271"/>
                  </a:cubicBezTo>
                  <a:cubicBezTo>
                    <a:pt x="27954" y="179237"/>
                    <a:pt x="35846" y="183155"/>
                    <a:pt x="44096" y="185748"/>
                  </a:cubicBezTo>
                  <a:cubicBezTo>
                    <a:pt x="49643" y="187486"/>
                    <a:pt x="55355" y="188673"/>
                    <a:pt x="61094" y="189473"/>
                  </a:cubicBezTo>
                  <a:cubicBezTo>
                    <a:pt x="64681" y="189969"/>
                    <a:pt x="68296" y="190300"/>
                    <a:pt x="71911" y="190356"/>
                  </a:cubicBezTo>
                  <a:cubicBezTo>
                    <a:pt x="73953" y="190411"/>
                    <a:pt x="76022" y="190383"/>
                    <a:pt x="78036" y="190052"/>
                  </a:cubicBezTo>
                  <a:cubicBezTo>
                    <a:pt x="91033" y="187872"/>
                    <a:pt x="75774" y="172836"/>
                    <a:pt x="71469" y="169166"/>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0" name="Google Shape;170;p2"/>
            <p:cNvSpPr/>
            <p:nvPr/>
          </p:nvSpPr>
          <p:spPr>
            <a:xfrm rot="5331254">
              <a:off x="803224" y="49830"/>
              <a:ext cx="293372" cy="510795"/>
            </a:xfrm>
            <a:custGeom>
              <a:avLst/>
              <a:gdLst/>
              <a:ahLst/>
              <a:cxnLst/>
              <a:rect l="l" t="t" r="r" b="b"/>
              <a:pathLst>
                <a:path w="586626" h="1021386" extrusionOk="0">
                  <a:moveTo>
                    <a:pt x="152606" y="835423"/>
                  </a:moveTo>
                  <a:cubicBezTo>
                    <a:pt x="202357" y="889582"/>
                    <a:pt x="228295" y="970062"/>
                    <a:pt x="224818" y="1018373"/>
                  </a:cubicBezTo>
                  <a:cubicBezTo>
                    <a:pt x="223825" y="1031478"/>
                    <a:pt x="124102" y="1002039"/>
                    <a:pt x="54456" y="926194"/>
                  </a:cubicBezTo>
                  <a:cubicBezTo>
                    <a:pt x="3518" y="870766"/>
                    <a:pt x="-3187" y="758198"/>
                    <a:pt x="1063" y="754446"/>
                  </a:cubicBezTo>
                  <a:cubicBezTo>
                    <a:pt x="4374" y="751494"/>
                    <a:pt x="90521" y="767855"/>
                    <a:pt x="152606" y="835423"/>
                  </a:cubicBezTo>
                  <a:close/>
                  <a:moveTo>
                    <a:pt x="274183" y="631146"/>
                  </a:moveTo>
                  <a:cubicBezTo>
                    <a:pt x="218775" y="717613"/>
                    <a:pt x="216926" y="820000"/>
                    <a:pt x="230033" y="817379"/>
                  </a:cubicBezTo>
                  <a:cubicBezTo>
                    <a:pt x="278267" y="807612"/>
                    <a:pt x="350037" y="761288"/>
                    <a:pt x="389606" y="699514"/>
                  </a:cubicBezTo>
                  <a:cubicBezTo>
                    <a:pt x="438943" y="622483"/>
                    <a:pt x="431659" y="536512"/>
                    <a:pt x="427878" y="534139"/>
                  </a:cubicBezTo>
                  <a:cubicBezTo>
                    <a:pt x="423050" y="531159"/>
                    <a:pt x="314690" y="567937"/>
                    <a:pt x="274183" y="631146"/>
                  </a:cubicBezTo>
                  <a:close/>
                  <a:moveTo>
                    <a:pt x="215326" y="627118"/>
                  </a:moveTo>
                  <a:cubicBezTo>
                    <a:pt x="221369" y="579056"/>
                    <a:pt x="199763" y="497362"/>
                    <a:pt x="152937" y="440692"/>
                  </a:cubicBezTo>
                  <a:cubicBezTo>
                    <a:pt x="94549" y="370006"/>
                    <a:pt x="9423" y="349258"/>
                    <a:pt x="5919" y="352017"/>
                  </a:cubicBezTo>
                  <a:cubicBezTo>
                    <a:pt x="1504" y="355576"/>
                    <a:pt x="2194" y="468309"/>
                    <a:pt x="50096" y="526304"/>
                  </a:cubicBezTo>
                  <a:cubicBezTo>
                    <a:pt x="115631" y="605597"/>
                    <a:pt x="213615" y="640168"/>
                    <a:pt x="215326" y="627118"/>
                  </a:cubicBezTo>
                  <a:close/>
                  <a:moveTo>
                    <a:pt x="586513" y="183883"/>
                  </a:moveTo>
                  <a:cubicBezTo>
                    <a:pt x="583588" y="179082"/>
                    <a:pt x="470014" y="163797"/>
                    <a:pt x="404838" y="202230"/>
                  </a:cubicBezTo>
                  <a:cubicBezTo>
                    <a:pt x="315739" y="254817"/>
                    <a:pt x="267091" y="345340"/>
                    <a:pt x="279977" y="348817"/>
                  </a:cubicBezTo>
                  <a:cubicBezTo>
                    <a:pt x="327521" y="361508"/>
                    <a:pt x="412812" y="352045"/>
                    <a:pt x="476471" y="314495"/>
                  </a:cubicBezTo>
                  <a:cubicBezTo>
                    <a:pt x="555857" y="267647"/>
                    <a:pt x="588831" y="187690"/>
                    <a:pt x="586513" y="183883"/>
                  </a:cubicBezTo>
                  <a:close/>
                  <a:moveTo>
                    <a:pt x="270044" y="296257"/>
                  </a:moveTo>
                  <a:cubicBezTo>
                    <a:pt x="281440" y="249134"/>
                    <a:pt x="269133" y="165591"/>
                    <a:pt x="228957" y="104203"/>
                  </a:cubicBezTo>
                  <a:cubicBezTo>
                    <a:pt x="178875" y="27613"/>
                    <a:pt x="96564" y="-2267"/>
                    <a:pt x="92811" y="133"/>
                  </a:cubicBezTo>
                  <a:cubicBezTo>
                    <a:pt x="88010" y="3168"/>
                    <a:pt x="76034" y="115267"/>
                    <a:pt x="117148" y="178117"/>
                  </a:cubicBezTo>
                  <a:cubicBezTo>
                    <a:pt x="173356" y="264060"/>
                    <a:pt x="266898" y="309032"/>
                    <a:pt x="270044" y="29625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1" name="Google Shape;171;p2"/>
            <p:cNvSpPr/>
            <p:nvPr/>
          </p:nvSpPr>
          <p:spPr>
            <a:xfrm rot="5331254">
              <a:off x="823609" y="-35034"/>
              <a:ext cx="234085" cy="683587"/>
            </a:xfrm>
            <a:custGeom>
              <a:avLst/>
              <a:gdLst/>
              <a:ahLst/>
              <a:cxnLst/>
              <a:rect l="l" t="t" r="r" b="b"/>
              <a:pathLst>
                <a:path w="468076" h="1366900" extrusionOk="0">
                  <a:moveTo>
                    <a:pt x="456640" y="373256"/>
                  </a:moveTo>
                  <a:cubicBezTo>
                    <a:pt x="457826" y="376402"/>
                    <a:pt x="456281" y="379933"/>
                    <a:pt x="453135" y="381147"/>
                  </a:cubicBezTo>
                  <a:cubicBezTo>
                    <a:pt x="426038" y="392128"/>
                    <a:pt x="398252" y="402833"/>
                    <a:pt x="370962" y="414559"/>
                  </a:cubicBezTo>
                  <a:cubicBezTo>
                    <a:pt x="352971" y="422256"/>
                    <a:pt x="335256" y="430533"/>
                    <a:pt x="318120" y="439583"/>
                  </a:cubicBezTo>
                  <a:cubicBezTo>
                    <a:pt x="289671" y="454619"/>
                    <a:pt x="262740" y="471974"/>
                    <a:pt x="239672" y="494956"/>
                  </a:cubicBezTo>
                  <a:cubicBezTo>
                    <a:pt x="234015" y="500502"/>
                    <a:pt x="229104" y="506544"/>
                    <a:pt x="224799" y="512972"/>
                  </a:cubicBezTo>
                  <a:cubicBezTo>
                    <a:pt x="220412" y="519539"/>
                    <a:pt x="216604" y="526492"/>
                    <a:pt x="213210" y="533775"/>
                  </a:cubicBezTo>
                  <a:cubicBezTo>
                    <a:pt x="211389" y="537638"/>
                    <a:pt x="209982" y="544508"/>
                    <a:pt x="207884" y="549943"/>
                  </a:cubicBezTo>
                  <a:cubicBezTo>
                    <a:pt x="206505" y="553420"/>
                    <a:pt x="204877" y="556427"/>
                    <a:pt x="202945" y="558413"/>
                  </a:cubicBezTo>
                  <a:cubicBezTo>
                    <a:pt x="202642" y="558744"/>
                    <a:pt x="202145" y="558689"/>
                    <a:pt x="201786" y="558938"/>
                  </a:cubicBezTo>
                  <a:cubicBezTo>
                    <a:pt x="192239" y="603164"/>
                    <a:pt x="184430" y="648523"/>
                    <a:pt x="178415" y="694681"/>
                  </a:cubicBezTo>
                  <a:cubicBezTo>
                    <a:pt x="178911" y="693660"/>
                    <a:pt x="179325" y="692584"/>
                    <a:pt x="179849" y="691563"/>
                  </a:cubicBezTo>
                  <a:cubicBezTo>
                    <a:pt x="183050" y="685245"/>
                    <a:pt x="186582" y="679092"/>
                    <a:pt x="190473" y="673105"/>
                  </a:cubicBezTo>
                  <a:cubicBezTo>
                    <a:pt x="197730" y="662125"/>
                    <a:pt x="206063" y="651006"/>
                    <a:pt x="215721" y="640935"/>
                  </a:cubicBezTo>
                  <a:cubicBezTo>
                    <a:pt x="222067" y="634314"/>
                    <a:pt x="228966" y="628133"/>
                    <a:pt x="236306" y="622643"/>
                  </a:cubicBezTo>
                  <a:cubicBezTo>
                    <a:pt x="255152" y="608517"/>
                    <a:pt x="276813" y="598722"/>
                    <a:pt x="300295" y="596791"/>
                  </a:cubicBezTo>
                  <a:cubicBezTo>
                    <a:pt x="303634" y="596405"/>
                    <a:pt x="306641" y="598833"/>
                    <a:pt x="307028" y="602171"/>
                  </a:cubicBezTo>
                  <a:cubicBezTo>
                    <a:pt x="307386" y="605510"/>
                    <a:pt x="304986" y="608545"/>
                    <a:pt x="301647" y="608903"/>
                  </a:cubicBezTo>
                  <a:cubicBezTo>
                    <a:pt x="285036" y="611248"/>
                    <a:pt x="269915" y="618311"/>
                    <a:pt x="256173" y="627720"/>
                  </a:cubicBezTo>
                  <a:cubicBezTo>
                    <a:pt x="245825" y="634783"/>
                    <a:pt x="236388" y="643308"/>
                    <a:pt x="227641" y="652413"/>
                  </a:cubicBezTo>
                  <a:cubicBezTo>
                    <a:pt x="218618" y="661793"/>
                    <a:pt x="210285" y="671726"/>
                    <a:pt x="203194" y="681796"/>
                  </a:cubicBezTo>
                  <a:cubicBezTo>
                    <a:pt x="199303" y="687176"/>
                    <a:pt x="195798" y="692722"/>
                    <a:pt x="192487" y="698433"/>
                  </a:cubicBezTo>
                  <a:cubicBezTo>
                    <a:pt x="189148" y="704199"/>
                    <a:pt x="186030" y="710104"/>
                    <a:pt x="183078" y="716118"/>
                  </a:cubicBezTo>
                  <a:cubicBezTo>
                    <a:pt x="181615" y="719043"/>
                    <a:pt x="178470" y="724478"/>
                    <a:pt x="176317" y="728810"/>
                  </a:cubicBezTo>
                  <a:lnTo>
                    <a:pt x="175793" y="729941"/>
                  </a:lnTo>
                  <a:cubicBezTo>
                    <a:pt x="176759" y="732341"/>
                    <a:pt x="175986" y="735211"/>
                    <a:pt x="173779" y="736811"/>
                  </a:cubicBezTo>
                  <a:cubicBezTo>
                    <a:pt x="173779" y="736811"/>
                    <a:pt x="173779" y="736811"/>
                    <a:pt x="173779" y="736811"/>
                  </a:cubicBezTo>
                  <a:cubicBezTo>
                    <a:pt x="170854" y="764898"/>
                    <a:pt x="168564" y="793150"/>
                    <a:pt x="167129" y="821678"/>
                  </a:cubicBezTo>
                  <a:cubicBezTo>
                    <a:pt x="168536" y="821430"/>
                    <a:pt x="169530" y="822368"/>
                    <a:pt x="167074" y="823416"/>
                  </a:cubicBezTo>
                  <a:cubicBezTo>
                    <a:pt x="167046" y="824078"/>
                    <a:pt x="167046" y="824740"/>
                    <a:pt x="167018" y="825403"/>
                  </a:cubicBezTo>
                  <a:cubicBezTo>
                    <a:pt x="171102" y="826644"/>
                    <a:pt x="168729" y="828134"/>
                    <a:pt x="166963" y="827499"/>
                  </a:cubicBezTo>
                  <a:cubicBezTo>
                    <a:pt x="165887" y="850785"/>
                    <a:pt x="164783" y="874044"/>
                    <a:pt x="164811" y="897551"/>
                  </a:cubicBezTo>
                  <a:cubicBezTo>
                    <a:pt x="164839" y="915374"/>
                    <a:pt x="165253" y="933225"/>
                    <a:pt x="165942" y="951131"/>
                  </a:cubicBezTo>
                  <a:cubicBezTo>
                    <a:pt x="166136" y="950551"/>
                    <a:pt x="166218" y="949917"/>
                    <a:pt x="166439" y="949337"/>
                  </a:cubicBezTo>
                  <a:cubicBezTo>
                    <a:pt x="169336" y="940895"/>
                    <a:pt x="172841" y="932645"/>
                    <a:pt x="176869" y="924672"/>
                  </a:cubicBezTo>
                  <a:cubicBezTo>
                    <a:pt x="185147" y="908476"/>
                    <a:pt x="194971" y="893109"/>
                    <a:pt x="205925" y="878486"/>
                  </a:cubicBezTo>
                  <a:cubicBezTo>
                    <a:pt x="214010" y="867671"/>
                    <a:pt x="222647" y="857214"/>
                    <a:pt x="231587" y="847061"/>
                  </a:cubicBezTo>
                  <a:cubicBezTo>
                    <a:pt x="240500" y="836963"/>
                    <a:pt x="249771" y="827223"/>
                    <a:pt x="258877" y="817512"/>
                  </a:cubicBezTo>
                  <a:cubicBezTo>
                    <a:pt x="271377" y="804406"/>
                    <a:pt x="283353" y="790832"/>
                    <a:pt x="295687" y="777589"/>
                  </a:cubicBezTo>
                  <a:cubicBezTo>
                    <a:pt x="301040" y="771878"/>
                    <a:pt x="306448" y="766194"/>
                    <a:pt x="311995" y="760649"/>
                  </a:cubicBezTo>
                  <a:cubicBezTo>
                    <a:pt x="314312" y="758221"/>
                    <a:pt x="318176" y="758110"/>
                    <a:pt x="320604" y="760428"/>
                  </a:cubicBezTo>
                  <a:cubicBezTo>
                    <a:pt x="323060" y="762746"/>
                    <a:pt x="323142" y="766608"/>
                    <a:pt x="320824" y="769064"/>
                  </a:cubicBezTo>
                  <a:cubicBezTo>
                    <a:pt x="315637" y="774775"/>
                    <a:pt x="310615" y="780596"/>
                    <a:pt x="305621" y="786445"/>
                  </a:cubicBezTo>
                  <a:cubicBezTo>
                    <a:pt x="293810" y="800268"/>
                    <a:pt x="282304" y="814311"/>
                    <a:pt x="270273" y="827968"/>
                  </a:cubicBezTo>
                  <a:cubicBezTo>
                    <a:pt x="261499" y="837790"/>
                    <a:pt x="252696" y="847778"/>
                    <a:pt x="243977" y="857876"/>
                  </a:cubicBezTo>
                  <a:cubicBezTo>
                    <a:pt x="235368" y="867836"/>
                    <a:pt x="226869" y="877907"/>
                    <a:pt x="218839" y="888308"/>
                  </a:cubicBezTo>
                  <a:cubicBezTo>
                    <a:pt x="208160" y="902075"/>
                    <a:pt x="198172" y="916339"/>
                    <a:pt x="189838" y="931542"/>
                  </a:cubicBezTo>
                  <a:cubicBezTo>
                    <a:pt x="185782" y="938798"/>
                    <a:pt x="182223" y="946330"/>
                    <a:pt x="179187" y="954055"/>
                  </a:cubicBezTo>
                  <a:cubicBezTo>
                    <a:pt x="176124" y="961808"/>
                    <a:pt x="173558" y="969754"/>
                    <a:pt x="171571" y="977838"/>
                  </a:cubicBezTo>
                  <a:cubicBezTo>
                    <a:pt x="171102" y="979659"/>
                    <a:pt x="170054" y="982694"/>
                    <a:pt x="169392" y="985729"/>
                  </a:cubicBezTo>
                  <a:cubicBezTo>
                    <a:pt x="169143" y="986777"/>
                    <a:pt x="168950" y="987825"/>
                    <a:pt x="168895" y="988791"/>
                  </a:cubicBezTo>
                  <a:cubicBezTo>
                    <a:pt x="168895" y="989150"/>
                    <a:pt x="168674" y="989812"/>
                    <a:pt x="168895" y="989784"/>
                  </a:cubicBezTo>
                  <a:cubicBezTo>
                    <a:pt x="168895" y="989729"/>
                    <a:pt x="168812" y="989674"/>
                    <a:pt x="168784" y="989619"/>
                  </a:cubicBezTo>
                  <a:lnTo>
                    <a:pt x="168895" y="989839"/>
                  </a:lnTo>
                  <a:cubicBezTo>
                    <a:pt x="169943" y="991688"/>
                    <a:pt x="169530" y="993702"/>
                    <a:pt x="168536" y="995440"/>
                  </a:cubicBezTo>
                  <a:cubicBezTo>
                    <a:pt x="173558" y="1066540"/>
                    <a:pt x="184264" y="1137943"/>
                    <a:pt x="201510" y="1208767"/>
                  </a:cubicBezTo>
                  <a:lnTo>
                    <a:pt x="202228" y="1209484"/>
                  </a:lnTo>
                  <a:cubicBezTo>
                    <a:pt x="202393" y="1209650"/>
                    <a:pt x="202338" y="1209898"/>
                    <a:pt x="202476" y="1210063"/>
                  </a:cubicBezTo>
                  <a:cubicBezTo>
                    <a:pt x="203138" y="1197731"/>
                    <a:pt x="205180" y="1185232"/>
                    <a:pt x="206615" y="1175852"/>
                  </a:cubicBezTo>
                  <a:cubicBezTo>
                    <a:pt x="211223" y="1145751"/>
                    <a:pt x="220301" y="1115761"/>
                    <a:pt x="232994" y="1087315"/>
                  </a:cubicBezTo>
                  <a:cubicBezTo>
                    <a:pt x="245660" y="1058953"/>
                    <a:pt x="261940" y="1032135"/>
                    <a:pt x="280842" y="1008187"/>
                  </a:cubicBezTo>
                  <a:cubicBezTo>
                    <a:pt x="292210" y="993923"/>
                    <a:pt x="307166" y="976569"/>
                    <a:pt x="324798" y="966443"/>
                  </a:cubicBezTo>
                  <a:cubicBezTo>
                    <a:pt x="337794" y="958994"/>
                    <a:pt x="352171" y="955324"/>
                    <a:pt x="367595" y="958552"/>
                  </a:cubicBezTo>
                  <a:cubicBezTo>
                    <a:pt x="390084" y="963353"/>
                    <a:pt x="399797" y="981369"/>
                    <a:pt x="399769" y="1002338"/>
                  </a:cubicBezTo>
                  <a:cubicBezTo>
                    <a:pt x="399769" y="1017733"/>
                    <a:pt x="394361" y="1034646"/>
                    <a:pt x="385559" y="1047641"/>
                  </a:cubicBezTo>
                  <a:cubicBezTo>
                    <a:pt x="378688" y="1057766"/>
                    <a:pt x="369803" y="1065491"/>
                    <a:pt x="360035" y="1068802"/>
                  </a:cubicBezTo>
                  <a:cubicBezTo>
                    <a:pt x="339947" y="1075562"/>
                    <a:pt x="325433" y="1066595"/>
                    <a:pt x="319693" y="1056000"/>
                  </a:cubicBezTo>
                  <a:cubicBezTo>
                    <a:pt x="314837" y="1047089"/>
                    <a:pt x="315858" y="1036963"/>
                    <a:pt x="323198" y="1031169"/>
                  </a:cubicBezTo>
                  <a:cubicBezTo>
                    <a:pt x="327668" y="1027638"/>
                    <a:pt x="334980" y="1025403"/>
                    <a:pt x="345797" y="1027362"/>
                  </a:cubicBezTo>
                  <a:cubicBezTo>
                    <a:pt x="349108" y="1027941"/>
                    <a:pt x="351343" y="1031087"/>
                    <a:pt x="350791" y="1034397"/>
                  </a:cubicBezTo>
                  <a:cubicBezTo>
                    <a:pt x="350239" y="1037736"/>
                    <a:pt x="347066" y="1039971"/>
                    <a:pt x="343755" y="1039391"/>
                  </a:cubicBezTo>
                  <a:cubicBezTo>
                    <a:pt x="336525" y="1038288"/>
                    <a:pt x="332027" y="1039115"/>
                    <a:pt x="330234" y="1042150"/>
                  </a:cubicBezTo>
                  <a:cubicBezTo>
                    <a:pt x="328965" y="1044302"/>
                    <a:pt x="329682" y="1047089"/>
                    <a:pt x="331117" y="1049600"/>
                  </a:cubicBezTo>
                  <a:cubicBezTo>
                    <a:pt x="334676" y="1055780"/>
                    <a:pt x="343644" y="1059891"/>
                    <a:pt x="355427" y="1055642"/>
                  </a:cubicBezTo>
                  <a:cubicBezTo>
                    <a:pt x="369886" y="1050400"/>
                    <a:pt x="380454" y="1031528"/>
                    <a:pt x="383517" y="1013153"/>
                  </a:cubicBezTo>
                  <a:cubicBezTo>
                    <a:pt x="386414" y="995799"/>
                    <a:pt x="382496" y="977948"/>
                    <a:pt x="364339" y="974361"/>
                  </a:cubicBezTo>
                  <a:cubicBezTo>
                    <a:pt x="352998" y="972071"/>
                    <a:pt x="342541" y="975189"/>
                    <a:pt x="333021" y="980707"/>
                  </a:cubicBezTo>
                  <a:cubicBezTo>
                    <a:pt x="317210" y="989867"/>
                    <a:pt x="303882" y="1005593"/>
                    <a:pt x="293617" y="1018395"/>
                  </a:cubicBezTo>
                  <a:cubicBezTo>
                    <a:pt x="275212" y="1041102"/>
                    <a:pt x="259319" y="1066623"/>
                    <a:pt x="246708" y="1093578"/>
                  </a:cubicBezTo>
                  <a:cubicBezTo>
                    <a:pt x="234071" y="1120672"/>
                    <a:pt x="224716" y="1149200"/>
                    <a:pt x="219694" y="1178004"/>
                  </a:cubicBezTo>
                  <a:cubicBezTo>
                    <a:pt x="217846" y="1188350"/>
                    <a:pt x="214728" y="1202642"/>
                    <a:pt x="214314" y="1216161"/>
                  </a:cubicBezTo>
                  <a:cubicBezTo>
                    <a:pt x="214148" y="1222093"/>
                    <a:pt x="211610" y="1235033"/>
                    <a:pt x="209623" y="1241185"/>
                  </a:cubicBezTo>
                  <a:cubicBezTo>
                    <a:pt x="220412" y="1280611"/>
                    <a:pt x="233243" y="1319789"/>
                    <a:pt x="248447" y="1358553"/>
                  </a:cubicBezTo>
                  <a:cubicBezTo>
                    <a:pt x="249689" y="1361671"/>
                    <a:pt x="248171" y="1365230"/>
                    <a:pt x="245025" y="1366472"/>
                  </a:cubicBezTo>
                  <a:cubicBezTo>
                    <a:pt x="241907" y="1367713"/>
                    <a:pt x="238348" y="1366168"/>
                    <a:pt x="237106" y="1363050"/>
                  </a:cubicBezTo>
                  <a:cubicBezTo>
                    <a:pt x="217349" y="1313885"/>
                    <a:pt x="201593" y="1263975"/>
                    <a:pt x="188790" y="1213761"/>
                  </a:cubicBezTo>
                  <a:cubicBezTo>
                    <a:pt x="175517" y="1201566"/>
                    <a:pt x="161803" y="1189178"/>
                    <a:pt x="148172" y="1176569"/>
                  </a:cubicBezTo>
                  <a:cubicBezTo>
                    <a:pt x="137963" y="1167106"/>
                    <a:pt x="127863" y="1157560"/>
                    <a:pt x="118150" y="1148179"/>
                  </a:cubicBezTo>
                  <a:cubicBezTo>
                    <a:pt x="108327" y="1138550"/>
                    <a:pt x="99001" y="1128728"/>
                    <a:pt x="90336" y="1118520"/>
                  </a:cubicBezTo>
                  <a:cubicBezTo>
                    <a:pt x="77091" y="1102876"/>
                    <a:pt x="65171" y="1086515"/>
                    <a:pt x="54189" y="1069547"/>
                  </a:cubicBezTo>
                  <a:cubicBezTo>
                    <a:pt x="36087" y="1041571"/>
                    <a:pt x="20718" y="1011884"/>
                    <a:pt x="6535" y="980652"/>
                  </a:cubicBezTo>
                  <a:cubicBezTo>
                    <a:pt x="5128" y="977727"/>
                    <a:pt x="6369" y="974224"/>
                    <a:pt x="9294" y="972844"/>
                  </a:cubicBezTo>
                  <a:cubicBezTo>
                    <a:pt x="12192" y="971464"/>
                    <a:pt x="15696" y="972706"/>
                    <a:pt x="17076" y="975603"/>
                  </a:cubicBezTo>
                  <a:cubicBezTo>
                    <a:pt x="32114" y="1005704"/>
                    <a:pt x="48505" y="1034066"/>
                    <a:pt x="67020" y="1060967"/>
                  </a:cubicBezTo>
                  <a:cubicBezTo>
                    <a:pt x="78112" y="1077107"/>
                    <a:pt x="90060" y="1092668"/>
                    <a:pt x="102946" y="1107787"/>
                  </a:cubicBezTo>
                  <a:cubicBezTo>
                    <a:pt x="111362" y="1117637"/>
                    <a:pt x="120082" y="1127404"/>
                    <a:pt x="129436" y="1136839"/>
                  </a:cubicBezTo>
                  <a:lnTo>
                    <a:pt x="182636" y="1189923"/>
                  </a:lnTo>
                  <a:cubicBezTo>
                    <a:pt x="159927" y="1092723"/>
                    <a:pt x="149414" y="994447"/>
                    <a:pt x="148779" y="897606"/>
                  </a:cubicBezTo>
                  <a:cubicBezTo>
                    <a:pt x="148614" y="873327"/>
                    <a:pt x="149276" y="849158"/>
                    <a:pt x="150324" y="825099"/>
                  </a:cubicBezTo>
                  <a:cubicBezTo>
                    <a:pt x="150049" y="825099"/>
                    <a:pt x="149745" y="825099"/>
                    <a:pt x="149497" y="825099"/>
                  </a:cubicBezTo>
                  <a:lnTo>
                    <a:pt x="149552" y="824989"/>
                  </a:lnTo>
                  <a:cubicBezTo>
                    <a:pt x="149690" y="824685"/>
                    <a:pt x="149745" y="824437"/>
                    <a:pt x="149717" y="824106"/>
                  </a:cubicBezTo>
                  <a:lnTo>
                    <a:pt x="149690" y="823940"/>
                  </a:lnTo>
                  <a:cubicBezTo>
                    <a:pt x="149690" y="823913"/>
                    <a:pt x="149662" y="823913"/>
                    <a:pt x="149662" y="823913"/>
                  </a:cubicBezTo>
                  <a:cubicBezTo>
                    <a:pt x="149911" y="823913"/>
                    <a:pt x="150159" y="823913"/>
                    <a:pt x="150380" y="823913"/>
                  </a:cubicBezTo>
                  <a:cubicBezTo>
                    <a:pt x="150683" y="816877"/>
                    <a:pt x="150876" y="809814"/>
                    <a:pt x="151290" y="802806"/>
                  </a:cubicBezTo>
                  <a:cubicBezTo>
                    <a:pt x="150242" y="802034"/>
                    <a:pt x="149248" y="801123"/>
                    <a:pt x="148862" y="799771"/>
                  </a:cubicBezTo>
                  <a:cubicBezTo>
                    <a:pt x="141881" y="777423"/>
                    <a:pt x="129547" y="756124"/>
                    <a:pt x="114784" y="735486"/>
                  </a:cubicBezTo>
                  <a:cubicBezTo>
                    <a:pt x="106892" y="724395"/>
                    <a:pt x="98256" y="713552"/>
                    <a:pt x="89288" y="702847"/>
                  </a:cubicBezTo>
                  <a:cubicBezTo>
                    <a:pt x="83383" y="695757"/>
                    <a:pt x="77340" y="688694"/>
                    <a:pt x="71269" y="681686"/>
                  </a:cubicBezTo>
                  <a:cubicBezTo>
                    <a:pt x="46959" y="653792"/>
                    <a:pt x="21739" y="627195"/>
                    <a:pt x="1430" y="602668"/>
                  </a:cubicBezTo>
                  <a:cubicBezTo>
                    <a:pt x="-695" y="600212"/>
                    <a:pt x="-419" y="596515"/>
                    <a:pt x="2037" y="594418"/>
                  </a:cubicBezTo>
                  <a:cubicBezTo>
                    <a:pt x="4465" y="592322"/>
                    <a:pt x="8163" y="592570"/>
                    <a:pt x="10288" y="595025"/>
                  </a:cubicBezTo>
                  <a:cubicBezTo>
                    <a:pt x="28665" y="615387"/>
                    <a:pt x="51126" y="636797"/>
                    <a:pt x="72925" y="659862"/>
                  </a:cubicBezTo>
                  <a:cubicBezTo>
                    <a:pt x="86804" y="674568"/>
                    <a:pt x="100518" y="689852"/>
                    <a:pt x="112825" y="705800"/>
                  </a:cubicBezTo>
                  <a:cubicBezTo>
                    <a:pt x="121296" y="716753"/>
                    <a:pt x="129050" y="728092"/>
                    <a:pt x="135921" y="739597"/>
                  </a:cubicBezTo>
                  <a:cubicBezTo>
                    <a:pt x="142929" y="751351"/>
                    <a:pt x="148503" y="763435"/>
                    <a:pt x="153277" y="775630"/>
                  </a:cubicBezTo>
                  <a:cubicBezTo>
                    <a:pt x="155043" y="752786"/>
                    <a:pt x="157112" y="729996"/>
                    <a:pt x="159872" y="707483"/>
                  </a:cubicBezTo>
                  <a:cubicBezTo>
                    <a:pt x="162217" y="688225"/>
                    <a:pt x="165197" y="669243"/>
                    <a:pt x="168233" y="650288"/>
                  </a:cubicBezTo>
                  <a:cubicBezTo>
                    <a:pt x="168095" y="650178"/>
                    <a:pt x="167929" y="650178"/>
                    <a:pt x="167846" y="650068"/>
                  </a:cubicBezTo>
                  <a:cubicBezTo>
                    <a:pt x="166467" y="648274"/>
                    <a:pt x="166273" y="645902"/>
                    <a:pt x="167184" y="643998"/>
                  </a:cubicBezTo>
                  <a:cubicBezTo>
                    <a:pt x="167239" y="643998"/>
                    <a:pt x="167267" y="644025"/>
                    <a:pt x="167322" y="644025"/>
                  </a:cubicBezTo>
                  <a:cubicBezTo>
                    <a:pt x="168122" y="644191"/>
                    <a:pt x="168371" y="643474"/>
                    <a:pt x="168315" y="642370"/>
                  </a:cubicBezTo>
                  <a:cubicBezTo>
                    <a:pt x="168509" y="642204"/>
                    <a:pt x="168702" y="642039"/>
                    <a:pt x="168895" y="641873"/>
                  </a:cubicBezTo>
                  <a:lnTo>
                    <a:pt x="168315" y="642315"/>
                  </a:lnTo>
                  <a:cubicBezTo>
                    <a:pt x="168205" y="639583"/>
                    <a:pt x="166384" y="634424"/>
                    <a:pt x="166246" y="633127"/>
                  </a:cubicBezTo>
                  <a:cubicBezTo>
                    <a:pt x="165446" y="624850"/>
                    <a:pt x="164563" y="616601"/>
                    <a:pt x="163487" y="608351"/>
                  </a:cubicBezTo>
                  <a:cubicBezTo>
                    <a:pt x="162769" y="602916"/>
                    <a:pt x="161997" y="597481"/>
                    <a:pt x="161058" y="592046"/>
                  </a:cubicBezTo>
                  <a:cubicBezTo>
                    <a:pt x="157609" y="571463"/>
                    <a:pt x="151870" y="549943"/>
                    <a:pt x="143785" y="529416"/>
                  </a:cubicBezTo>
                  <a:cubicBezTo>
                    <a:pt x="135838" y="509248"/>
                    <a:pt x="125601" y="490018"/>
                    <a:pt x="112328" y="473850"/>
                  </a:cubicBezTo>
                  <a:cubicBezTo>
                    <a:pt x="107113" y="467311"/>
                    <a:pt x="100822" y="459227"/>
                    <a:pt x="93344" y="453323"/>
                  </a:cubicBezTo>
                  <a:cubicBezTo>
                    <a:pt x="89095" y="449957"/>
                    <a:pt x="84486" y="447225"/>
                    <a:pt x="79354" y="446480"/>
                  </a:cubicBezTo>
                  <a:cubicBezTo>
                    <a:pt x="63653" y="444080"/>
                    <a:pt x="53499" y="455530"/>
                    <a:pt x="51291" y="467808"/>
                  </a:cubicBezTo>
                  <a:cubicBezTo>
                    <a:pt x="49001" y="480333"/>
                    <a:pt x="55044" y="493935"/>
                    <a:pt x="72290" y="495536"/>
                  </a:cubicBezTo>
                  <a:cubicBezTo>
                    <a:pt x="75657" y="495784"/>
                    <a:pt x="78195" y="498708"/>
                    <a:pt x="77947" y="502074"/>
                  </a:cubicBezTo>
                  <a:cubicBezTo>
                    <a:pt x="77698" y="505440"/>
                    <a:pt x="74774" y="507951"/>
                    <a:pt x="71407" y="507703"/>
                  </a:cubicBezTo>
                  <a:cubicBezTo>
                    <a:pt x="44448" y="506241"/>
                    <a:pt x="34487" y="485162"/>
                    <a:pt x="37357" y="465518"/>
                  </a:cubicBezTo>
                  <a:cubicBezTo>
                    <a:pt x="40227" y="445901"/>
                    <a:pt x="56396" y="427940"/>
                    <a:pt x="81479" y="430975"/>
                  </a:cubicBezTo>
                  <a:cubicBezTo>
                    <a:pt x="89315" y="431940"/>
                    <a:pt x="96628" y="435582"/>
                    <a:pt x="103222" y="440604"/>
                  </a:cubicBezTo>
                  <a:cubicBezTo>
                    <a:pt x="111804" y="447143"/>
                    <a:pt x="119144" y="456165"/>
                    <a:pt x="125132" y="463476"/>
                  </a:cubicBezTo>
                  <a:cubicBezTo>
                    <a:pt x="139259" y="481106"/>
                    <a:pt x="150324" y="501881"/>
                    <a:pt x="158437" y="523815"/>
                  </a:cubicBezTo>
                  <a:cubicBezTo>
                    <a:pt x="166494" y="545501"/>
                    <a:pt x="171654" y="568291"/>
                    <a:pt x="174634" y="589976"/>
                  </a:cubicBezTo>
                  <a:cubicBezTo>
                    <a:pt x="175297" y="594860"/>
                    <a:pt x="175821" y="599743"/>
                    <a:pt x="176317" y="604627"/>
                  </a:cubicBezTo>
                  <a:cubicBezTo>
                    <a:pt x="184430" y="561862"/>
                    <a:pt x="194005" y="520036"/>
                    <a:pt x="205015" y="479395"/>
                  </a:cubicBezTo>
                  <a:cubicBezTo>
                    <a:pt x="201510" y="453074"/>
                    <a:pt x="191770" y="429209"/>
                    <a:pt x="178553" y="406696"/>
                  </a:cubicBezTo>
                  <a:cubicBezTo>
                    <a:pt x="169999" y="392100"/>
                    <a:pt x="160065" y="378057"/>
                    <a:pt x="149690" y="364096"/>
                  </a:cubicBezTo>
                  <a:cubicBezTo>
                    <a:pt x="142819" y="354826"/>
                    <a:pt x="135783" y="345583"/>
                    <a:pt x="128774" y="336313"/>
                  </a:cubicBezTo>
                  <a:cubicBezTo>
                    <a:pt x="101429" y="300198"/>
                    <a:pt x="74442" y="263751"/>
                    <a:pt x="60590" y="222587"/>
                  </a:cubicBezTo>
                  <a:cubicBezTo>
                    <a:pt x="59514" y="219552"/>
                    <a:pt x="61115" y="216214"/>
                    <a:pt x="64150" y="215110"/>
                  </a:cubicBezTo>
                  <a:cubicBezTo>
                    <a:pt x="67185" y="214034"/>
                    <a:pt x="70524" y="215634"/>
                    <a:pt x="71600" y="218669"/>
                  </a:cubicBezTo>
                  <a:cubicBezTo>
                    <a:pt x="80541" y="242397"/>
                    <a:pt x="94282" y="264110"/>
                    <a:pt x="109679" y="285216"/>
                  </a:cubicBezTo>
                  <a:cubicBezTo>
                    <a:pt x="119834" y="299149"/>
                    <a:pt x="130705" y="312751"/>
                    <a:pt x="141522" y="326436"/>
                  </a:cubicBezTo>
                  <a:cubicBezTo>
                    <a:pt x="148807" y="335651"/>
                    <a:pt x="156091" y="344866"/>
                    <a:pt x="163017" y="354247"/>
                  </a:cubicBezTo>
                  <a:cubicBezTo>
                    <a:pt x="173696" y="368759"/>
                    <a:pt x="183685" y="383575"/>
                    <a:pt x="192184" y="398943"/>
                  </a:cubicBezTo>
                  <a:cubicBezTo>
                    <a:pt x="201317" y="415524"/>
                    <a:pt x="208381" y="432878"/>
                    <a:pt x="213017" y="451088"/>
                  </a:cubicBezTo>
                  <a:cubicBezTo>
                    <a:pt x="215197" y="443583"/>
                    <a:pt x="217156" y="435858"/>
                    <a:pt x="219418" y="428409"/>
                  </a:cubicBezTo>
                  <a:cubicBezTo>
                    <a:pt x="233270" y="383244"/>
                    <a:pt x="246350" y="338024"/>
                    <a:pt x="257967" y="292473"/>
                  </a:cubicBezTo>
                  <a:cubicBezTo>
                    <a:pt x="259098" y="288031"/>
                    <a:pt x="260036" y="283506"/>
                    <a:pt x="261140" y="279064"/>
                  </a:cubicBezTo>
                  <a:cubicBezTo>
                    <a:pt x="261140" y="275753"/>
                    <a:pt x="261526" y="270539"/>
                    <a:pt x="261526" y="269987"/>
                  </a:cubicBezTo>
                  <a:cubicBezTo>
                    <a:pt x="261554" y="263641"/>
                    <a:pt x="261361" y="257295"/>
                    <a:pt x="261085" y="250977"/>
                  </a:cubicBezTo>
                  <a:cubicBezTo>
                    <a:pt x="260781" y="244604"/>
                    <a:pt x="260367" y="238230"/>
                    <a:pt x="259871" y="231857"/>
                  </a:cubicBezTo>
                  <a:cubicBezTo>
                    <a:pt x="259125" y="221290"/>
                    <a:pt x="257939" y="207854"/>
                    <a:pt x="256007" y="193810"/>
                  </a:cubicBezTo>
                  <a:cubicBezTo>
                    <a:pt x="254352" y="181643"/>
                    <a:pt x="252089" y="169007"/>
                    <a:pt x="248309" y="157419"/>
                  </a:cubicBezTo>
                  <a:cubicBezTo>
                    <a:pt x="243094" y="141555"/>
                    <a:pt x="235423" y="127511"/>
                    <a:pt x="221957" y="120421"/>
                  </a:cubicBezTo>
                  <a:cubicBezTo>
                    <a:pt x="218922" y="118959"/>
                    <a:pt x="217653" y="115289"/>
                    <a:pt x="219115" y="112282"/>
                  </a:cubicBezTo>
                  <a:cubicBezTo>
                    <a:pt x="220605" y="109247"/>
                    <a:pt x="224247" y="107978"/>
                    <a:pt x="227283" y="109440"/>
                  </a:cubicBezTo>
                  <a:cubicBezTo>
                    <a:pt x="244335" y="117055"/>
                    <a:pt x="255704" y="133112"/>
                    <a:pt x="262989" y="152260"/>
                  </a:cubicBezTo>
                  <a:cubicBezTo>
                    <a:pt x="266769" y="162192"/>
                    <a:pt x="269445" y="172980"/>
                    <a:pt x="271211" y="183713"/>
                  </a:cubicBezTo>
                  <a:cubicBezTo>
                    <a:pt x="273419" y="197425"/>
                    <a:pt x="274109" y="210916"/>
                    <a:pt x="274523" y="222394"/>
                  </a:cubicBezTo>
                  <a:cubicBezTo>
                    <a:pt x="279379" y="199935"/>
                    <a:pt x="283849" y="177339"/>
                    <a:pt x="287712" y="154605"/>
                  </a:cubicBezTo>
                  <a:cubicBezTo>
                    <a:pt x="289947" y="141472"/>
                    <a:pt x="291907" y="128339"/>
                    <a:pt x="293673" y="115151"/>
                  </a:cubicBezTo>
                  <a:cubicBezTo>
                    <a:pt x="296377" y="95314"/>
                    <a:pt x="298695" y="75421"/>
                    <a:pt x="301150" y="55501"/>
                  </a:cubicBezTo>
                  <a:lnTo>
                    <a:pt x="305676" y="19965"/>
                  </a:lnTo>
                  <a:cubicBezTo>
                    <a:pt x="305786" y="19276"/>
                    <a:pt x="306862" y="10419"/>
                    <a:pt x="307193" y="6888"/>
                  </a:cubicBezTo>
                  <a:lnTo>
                    <a:pt x="307249" y="6253"/>
                  </a:lnTo>
                  <a:cubicBezTo>
                    <a:pt x="307083" y="3439"/>
                    <a:pt x="308959" y="845"/>
                    <a:pt x="311774" y="211"/>
                  </a:cubicBezTo>
                  <a:cubicBezTo>
                    <a:pt x="313981" y="-313"/>
                    <a:pt x="316658" y="-65"/>
                    <a:pt x="318341" y="3356"/>
                  </a:cubicBezTo>
                  <a:cubicBezTo>
                    <a:pt x="318507" y="3687"/>
                    <a:pt x="318921" y="4543"/>
                    <a:pt x="318948" y="5922"/>
                  </a:cubicBezTo>
                  <a:cubicBezTo>
                    <a:pt x="318948" y="6253"/>
                    <a:pt x="318921" y="6943"/>
                    <a:pt x="318838" y="7881"/>
                  </a:cubicBezTo>
                  <a:cubicBezTo>
                    <a:pt x="318562" y="11550"/>
                    <a:pt x="317513" y="20710"/>
                    <a:pt x="317430" y="21428"/>
                  </a:cubicBezTo>
                  <a:lnTo>
                    <a:pt x="313236" y="56936"/>
                  </a:lnTo>
                  <a:cubicBezTo>
                    <a:pt x="310946" y="76911"/>
                    <a:pt x="308821" y="96887"/>
                    <a:pt x="306310" y="116807"/>
                  </a:cubicBezTo>
                  <a:cubicBezTo>
                    <a:pt x="304627" y="130160"/>
                    <a:pt x="302778" y="143459"/>
                    <a:pt x="300626" y="156757"/>
                  </a:cubicBezTo>
                  <a:cubicBezTo>
                    <a:pt x="296266" y="183602"/>
                    <a:pt x="291024" y="210199"/>
                    <a:pt x="285367" y="236685"/>
                  </a:cubicBezTo>
                  <a:cubicBezTo>
                    <a:pt x="297756" y="211303"/>
                    <a:pt x="313098" y="183519"/>
                    <a:pt x="330593" y="159461"/>
                  </a:cubicBezTo>
                  <a:cubicBezTo>
                    <a:pt x="343479" y="141720"/>
                    <a:pt x="357551" y="126077"/>
                    <a:pt x="372259" y="114820"/>
                  </a:cubicBezTo>
                  <a:cubicBezTo>
                    <a:pt x="384814" y="105219"/>
                    <a:pt x="397921" y="98845"/>
                    <a:pt x="411138" y="96666"/>
                  </a:cubicBezTo>
                  <a:cubicBezTo>
                    <a:pt x="438731" y="92362"/>
                    <a:pt x="455977" y="105715"/>
                    <a:pt x="463703" y="124973"/>
                  </a:cubicBezTo>
                  <a:cubicBezTo>
                    <a:pt x="474299" y="151515"/>
                    <a:pt x="465387" y="190196"/>
                    <a:pt x="439725" y="206640"/>
                  </a:cubicBezTo>
                  <a:cubicBezTo>
                    <a:pt x="417126" y="221014"/>
                    <a:pt x="400294" y="213924"/>
                    <a:pt x="392567" y="202667"/>
                  </a:cubicBezTo>
                  <a:cubicBezTo>
                    <a:pt x="385917" y="193010"/>
                    <a:pt x="385752" y="179740"/>
                    <a:pt x="393644" y="171159"/>
                  </a:cubicBezTo>
                  <a:cubicBezTo>
                    <a:pt x="397727" y="166717"/>
                    <a:pt x="403991" y="163296"/>
                    <a:pt x="412959" y="162744"/>
                  </a:cubicBezTo>
                  <a:cubicBezTo>
                    <a:pt x="416325" y="162496"/>
                    <a:pt x="419250" y="165006"/>
                    <a:pt x="419526" y="168345"/>
                  </a:cubicBezTo>
                  <a:cubicBezTo>
                    <a:pt x="419775" y="171711"/>
                    <a:pt x="417264" y="174663"/>
                    <a:pt x="413897" y="174911"/>
                  </a:cubicBezTo>
                  <a:cubicBezTo>
                    <a:pt x="407578" y="175491"/>
                    <a:pt x="403522" y="178084"/>
                    <a:pt x="401729" y="181754"/>
                  </a:cubicBezTo>
                  <a:cubicBezTo>
                    <a:pt x="399714" y="185892"/>
                    <a:pt x="400652" y="191024"/>
                    <a:pt x="403495" y="194914"/>
                  </a:cubicBezTo>
                  <a:cubicBezTo>
                    <a:pt x="408296" y="201536"/>
                    <a:pt x="418505" y="203467"/>
                    <a:pt x="431778" y="194528"/>
                  </a:cubicBezTo>
                  <a:cubicBezTo>
                    <a:pt x="447975" y="183685"/>
                    <a:pt x="454653" y="161116"/>
                    <a:pt x="451811" y="142134"/>
                  </a:cubicBezTo>
                  <a:cubicBezTo>
                    <a:pt x="449134" y="124090"/>
                    <a:pt x="436883" y="109192"/>
                    <a:pt x="413787" y="112999"/>
                  </a:cubicBezTo>
                  <a:cubicBezTo>
                    <a:pt x="402970" y="114710"/>
                    <a:pt x="392402" y="120090"/>
                    <a:pt x="382082" y="127815"/>
                  </a:cubicBezTo>
                  <a:cubicBezTo>
                    <a:pt x="368340" y="138051"/>
                    <a:pt x="355178" y="152398"/>
                    <a:pt x="342872" y="168593"/>
                  </a:cubicBezTo>
                  <a:cubicBezTo>
                    <a:pt x="310698" y="210944"/>
                    <a:pt x="284677" y="265738"/>
                    <a:pt x="272177" y="295673"/>
                  </a:cubicBezTo>
                  <a:cubicBezTo>
                    <a:pt x="272094" y="295866"/>
                    <a:pt x="271874" y="295894"/>
                    <a:pt x="271791" y="296059"/>
                  </a:cubicBezTo>
                  <a:cubicBezTo>
                    <a:pt x="260450" y="341886"/>
                    <a:pt x="247647" y="387355"/>
                    <a:pt x="234071" y="432823"/>
                  </a:cubicBezTo>
                  <a:cubicBezTo>
                    <a:pt x="228552" y="451171"/>
                    <a:pt x="223502" y="469932"/>
                    <a:pt x="218536" y="488804"/>
                  </a:cubicBezTo>
                  <a:cubicBezTo>
                    <a:pt x="218563" y="489631"/>
                    <a:pt x="218729" y="490376"/>
                    <a:pt x="218756" y="491204"/>
                  </a:cubicBezTo>
                  <a:cubicBezTo>
                    <a:pt x="218811" y="493080"/>
                    <a:pt x="217901" y="494625"/>
                    <a:pt x="216604" y="495784"/>
                  </a:cubicBezTo>
                  <a:cubicBezTo>
                    <a:pt x="215887" y="498515"/>
                    <a:pt x="215224" y="501274"/>
                    <a:pt x="214534" y="504033"/>
                  </a:cubicBezTo>
                  <a:cubicBezTo>
                    <a:pt x="218839" y="497246"/>
                    <a:pt x="223613" y="490762"/>
                    <a:pt x="229325" y="484748"/>
                  </a:cubicBezTo>
                  <a:cubicBezTo>
                    <a:pt x="253027" y="460165"/>
                    <a:pt x="280566" y="440742"/>
                    <a:pt x="310394" y="424960"/>
                  </a:cubicBezTo>
                  <a:cubicBezTo>
                    <a:pt x="327971" y="415635"/>
                    <a:pt x="346376" y="407634"/>
                    <a:pt x="365057" y="400239"/>
                  </a:cubicBezTo>
                  <a:cubicBezTo>
                    <a:pt x="392761" y="389231"/>
                    <a:pt x="421154" y="379768"/>
                    <a:pt x="448748" y="369725"/>
                  </a:cubicBezTo>
                  <a:cubicBezTo>
                    <a:pt x="451893" y="368538"/>
                    <a:pt x="455425" y="370111"/>
                    <a:pt x="456640" y="373256"/>
                  </a:cubicBezTo>
                  <a:close/>
                  <a:moveTo>
                    <a:pt x="149635" y="823913"/>
                  </a:moveTo>
                  <a:cubicBezTo>
                    <a:pt x="148862" y="820602"/>
                    <a:pt x="137521" y="823830"/>
                    <a:pt x="149635" y="823913"/>
                  </a:cubicBezTo>
                  <a:lnTo>
                    <a:pt x="149635" y="823913"/>
                  </a:lnTo>
                  <a:close/>
                  <a:moveTo>
                    <a:pt x="168922" y="989839"/>
                  </a:moveTo>
                  <a:cubicBezTo>
                    <a:pt x="168922" y="989839"/>
                    <a:pt x="168895" y="989812"/>
                    <a:pt x="168895" y="989784"/>
                  </a:cubicBezTo>
                  <a:cubicBezTo>
                    <a:pt x="168895" y="989784"/>
                    <a:pt x="168867" y="989839"/>
                    <a:pt x="168922" y="989839"/>
                  </a:cubicBezTo>
                  <a:lnTo>
                    <a:pt x="168922" y="989839"/>
                  </a:lnTo>
                  <a:close/>
                  <a:moveTo>
                    <a:pt x="168288" y="642315"/>
                  </a:moveTo>
                  <a:cubicBezTo>
                    <a:pt x="167543" y="642894"/>
                    <a:pt x="166549" y="643750"/>
                    <a:pt x="167156" y="643998"/>
                  </a:cubicBezTo>
                  <a:cubicBezTo>
                    <a:pt x="167432" y="643391"/>
                    <a:pt x="167819" y="642867"/>
                    <a:pt x="168288" y="642370"/>
                  </a:cubicBezTo>
                  <a:lnTo>
                    <a:pt x="168288" y="64231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2" name="Google Shape;172;p2"/>
            <p:cNvSpPr/>
            <p:nvPr/>
          </p:nvSpPr>
          <p:spPr>
            <a:xfrm rot="5331254">
              <a:off x="86849" y="803831"/>
              <a:ext cx="520499" cy="313248"/>
            </a:xfrm>
            <a:custGeom>
              <a:avLst/>
              <a:gdLst/>
              <a:ahLst/>
              <a:cxnLst/>
              <a:rect l="l" t="t" r="r" b="b"/>
              <a:pathLst>
                <a:path w="1040789" h="626370" extrusionOk="0">
                  <a:moveTo>
                    <a:pt x="275503" y="625078"/>
                  </a:moveTo>
                  <a:cubicBezTo>
                    <a:pt x="271750" y="629603"/>
                    <a:pt x="157209" y="624554"/>
                    <a:pt x="99870" y="572050"/>
                  </a:cubicBezTo>
                  <a:cubicBezTo>
                    <a:pt x="21477" y="500233"/>
                    <a:pt x="-10366" y="396052"/>
                    <a:pt x="2934" y="394756"/>
                  </a:cubicBezTo>
                  <a:cubicBezTo>
                    <a:pt x="51996" y="390258"/>
                    <a:pt x="134307" y="416055"/>
                    <a:pt x="190322" y="467373"/>
                  </a:cubicBezTo>
                  <a:cubicBezTo>
                    <a:pt x="260188" y="531354"/>
                    <a:pt x="278455" y="621546"/>
                    <a:pt x="275503" y="625078"/>
                  </a:cubicBezTo>
                  <a:close/>
                  <a:moveTo>
                    <a:pt x="491394" y="172931"/>
                  </a:moveTo>
                  <a:cubicBezTo>
                    <a:pt x="488938" y="168986"/>
                    <a:pt x="401384" y="162861"/>
                    <a:pt x="323984" y="216055"/>
                  </a:cubicBezTo>
                  <a:cubicBezTo>
                    <a:pt x="261954" y="258709"/>
                    <a:pt x="216204" y="334885"/>
                    <a:pt x="207181" y="385734"/>
                  </a:cubicBezTo>
                  <a:cubicBezTo>
                    <a:pt x="204781" y="399556"/>
                    <a:pt x="308836" y="395777"/>
                    <a:pt x="395672" y="336072"/>
                  </a:cubicBezTo>
                  <a:cubicBezTo>
                    <a:pt x="459165" y="292397"/>
                    <a:pt x="494512" y="177953"/>
                    <a:pt x="491394" y="172931"/>
                  </a:cubicBezTo>
                  <a:close/>
                  <a:moveTo>
                    <a:pt x="591613" y="460006"/>
                  </a:moveTo>
                  <a:cubicBezTo>
                    <a:pt x="533115" y="411862"/>
                    <a:pt x="449645" y="390590"/>
                    <a:pt x="400887" y="397791"/>
                  </a:cubicBezTo>
                  <a:cubicBezTo>
                    <a:pt x="387670" y="399805"/>
                    <a:pt x="424645" y="502136"/>
                    <a:pt x="506515" y="569539"/>
                  </a:cubicBezTo>
                  <a:cubicBezTo>
                    <a:pt x="566393" y="618815"/>
                    <a:pt x="681016" y="617546"/>
                    <a:pt x="684521" y="612828"/>
                  </a:cubicBezTo>
                  <a:cubicBezTo>
                    <a:pt x="687280" y="609131"/>
                    <a:pt x="664571" y="520070"/>
                    <a:pt x="591613" y="460006"/>
                  </a:cubicBezTo>
                  <a:close/>
                  <a:moveTo>
                    <a:pt x="829276" y="191224"/>
                  </a:moveTo>
                  <a:cubicBezTo>
                    <a:pt x="867107" y="122138"/>
                    <a:pt x="849419" y="3115"/>
                    <a:pt x="844480" y="107"/>
                  </a:cubicBezTo>
                  <a:cubicBezTo>
                    <a:pt x="840589" y="-2238"/>
                    <a:pt x="759934" y="33795"/>
                    <a:pt x="713797" y="118000"/>
                  </a:cubicBezTo>
                  <a:cubicBezTo>
                    <a:pt x="676822" y="185513"/>
                    <a:pt x="668792" y="275263"/>
                    <a:pt x="682589" y="324980"/>
                  </a:cubicBezTo>
                  <a:cubicBezTo>
                    <a:pt x="686397" y="338444"/>
                    <a:pt x="777511" y="285747"/>
                    <a:pt x="829276" y="191224"/>
                  </a:cubicBezTo>
                  <a:close/>
                  <a:moveTo>
                    <a:pt x="932255" y="374201"/>
                  </a:moveTo>
                  <a:cubicBezTo>
                    <a:pt x="869093" y="333119"/>
                    <a:pt x="783912" y="321670"/>
                    <a:pt x="736231" y="334471"/>
                  </a:cubicBezTo>
                  <a:cubicBezTo>
                    <a:pt x="723290" y="338003"/>
                    <a:pt x="770805" y="435451"/>
                    <a:pt x="859243" y="492949"/>
                  </a:cubicBezTo>
                  <a:cubicBezTo>
                    <a:pt x="923894" y="535024"/>
                    <a:pt x="1037662" y="520456"/>
                    <a:pt x="1040670" y="515380"/>
                  </a:cubicBezTo>
                  <a:cubicBezTo>
                    <a:pt x="1043015" y="511379"/>
                    <a:pt x="1011062" y="425463"/>
                    <a:pt x="932255" y="37420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3" name="Google Shape;173;p2"/>
            <p:cNvSpPr/>
            <p:nvPr/>
          </p:nvSpPr>
          <p:spPr>
            <a:xfrm rot="5331254">
              <a:off x="3411" y="824326"/>
              <a:ext cx="694094" cy="249769"/>
            </a:xfrm>
            <a:custGeom>
              <a:avLst/>
              <a:gdLst/>
              <a:ahLst/>
              <a:cxnLst/>
              <a:rect l="l" t="t" r="r" b="b"/>
              <a:pathLst>
                <a:path w="1387911" h="499439" extrusionOk="0">
                  <a:moveTo>
                    <a:pt x="1387908" y="161124"/>
                  </a:moveTo>
                  <a:cubicBezTo>
                    <a:pt x="1387328" y="164048"/>
                    <a:pt x="1384652" y="166035"/>
                    <a:pt x="1381755" y="165814"/>
                  </a:cubicBezTo>
                  <a:cubicBezTo>
                    <a:pt x="1381617" y="165842"/>
                    <a:pt x="1381451" y="165869"/>
                    <a:pt x="1381286" y="165869"/>
                  </a:cubicBezTo>
                  <a:cubicBezTo>
                    <a:pt x="1377698" y="166283"/>
                    <a:pt x="1368731" y="167580"/>
                    <a:pt x="1368013" y="167690"/>
                  </a:cubicBezTo>
                  <a:lnTo>
                    <a:pt x="1331976" y="173070"/>
                  </a:lnTo>
                  <a:cubicBezTo>
                    <a:pt x="1311778" y="175995"/>
                    <a:pt x="1291607" y="178781"/>
                    <a:pt x="1271464" y="181954"/>
                  </a:cubicBezTo>
                  <a:cubicBezTo>
                    <a:pt x="1258108" y="184051"/>
                    <a:pt x="1244781" y="186341"/>
                    <a:pt x="1231481" y="188907"/>
                  </a:cubicBezTo>
                  <a:cubicBezTo>
                    <a:pt x="1207474" y="193570"/>
                    <a:pt x="1183634" y="198867"/>
                    <a:pt x="1159958" y="204633"/>
                  </a:cubicBezTo>
                  <a:cubicBezTo>
                    <a:pt x="1172320" y="204854"/>
                    <a:pt x="1187248" y="205240"/>
                    <a:pt x="1202507" y="207558"/>
                  </a:cubicBezTo>
                  <a:cubicBezTo>
                    <a:pt x="1213517" y="209213"/>
                    <a:pt x="1224555" y="211889"/>
                    <a:pt x="1234764" y="215697"/>
                  </a:cubicBezTo>
                  <a:cubicBezTo>
                    <a:pt x="1254162" y="222981"/>
                    <a:pt x="1270498" y="234513"/>
                    <a:pt x="1278472" y="252116"/>
                  </a:cubicBezTo>
                  <a:cubicBezTo>
                    <a:pt x="1279962" y="255123"/>
                    <a:pt x="1278721" y="258793"/>
                    <a:pt x="1275685" y="260282"/>
                  </a:cubicBezTo>
                  <a:cubicBezTo>
                    <a:pt x="1272678" y="261772"/>
                    <a:pt x="1269008" y="260531"/>
                    <a:pt x="1267518" y="257496"/>
                  </a:cubicBezTo>
                  <a:cubicBezTo>
                    <a:pt x="1260095" y="243535"/>
                    <a:pt x="1245802" y="235617"/>
                    <a:pt x="1229659" y="230402"/>
                  </a:cubicBezTo>
                  <a:cubicBezTo>
                    <a:pt x="1220195" y="227368"/>
                    <a:pt x="1210068" y="225436"/>
                    <a:pt x="1200052" y="223919"/>
                  </a:cubicBezTo>
                  <a:cubicBezTo>
                    <a:pt x="1182944" y="221298"/>
                    <a:pt x="1166167" y="220111"/>
                    <a:pt x="1153446" y="219477"/>
                  </a:cubicBezTo>
                  <a:cubicBezTo>
                    <a:pt x="1146962" y="219063"/>
                    <a:pt x="1140477" y="218759"/>
                    <a:pt x="1134020" y="218566"/>
                  </a:cubicBezTo>
                  <a:cubicBezTo>
                    <a:pt x="1127564" y="218373"/>
                    <a:pt x="1121134" y="218318"/>
                    <a:pt x="1114650" y="218483"/>
                  </a:cubicBezTo>
                  <a:cubicBezTo>
                    <a:pt x="1114098" y="218483"/>
                    <a:pt x="1108607" y="219008"/>
                    <a:pt x="1105268" y="219035"/>
                  </a:cubicBezTo>
                  <a:cubicBezTo>
                    <a:pt x="1100798" y="220277"/>
                    <a:pt x="1096300" y="221325"/>
                    <a:pt x="1091830" y="222567"/>
                  </a:cubicBezTo>
                  <a:cubicBezTo>
                    <a:pt x="1045749" y="235589"/>
                    <a:pt x="1000082" y="250102"/>
                    <a:pt x="954442" y="265414"/>
                  </a:cubicBezTo>
                  <a:cubicBezTo>
                    <a:pt x="946468" y="268063"/>
                    <a:pt x="938190" y="270408"/>
                    <a:pt x="930105" y="272974"/>
                  </a:cubicBezTo>
                  <a:cubicBezTo>
                    <a:pt x="949365" y="277554"/>
                    <a:pt x="967715" y="284865"/>
                    <a:pt x="985319" y="294522"/>
                  </a:cubicBezTo>
                  <a:cubicBezTo>
                    <a:pt x="1001047" y="303185"/>
                    <a:pt x="1016279" y="313393"/>
                    <a:pt x="1031180" y="324374"/>
                  </a:cubicBezTo>
                  <a:cubicBezTo>
                    <a:pt x="1040810" y="331437"/>
                    <a:pt x="1050274" y="338887"/>
                    <a:pt x="1059739" y="346336"/>
                  </a:cubicBezTo>
                  <a:cubicBezTo>
                    <a:pt x="1073784" y="357372"/>
                    <a:pt x="1087774" y="368518"/>
                    <a:pt x="1102067" y="378892"/>
                  </a:cubicBezTo>
                  <a:cubicBezTo>
                    <a:pt x="1123839" y="394646"/>
                    <a:pt x="1146189" y="408690"/>
                    <a:pt x="1170471" y="417629"/>
                  </a:cubicBezTo>
                  <a:cubicBezTo>
                    <a:pt x="1173507" y="418677"/>
                    <a:pt x="1175135" y="422016"/>
                    <a:pt x="1174059" y="425078"/>
                  </a:cubicBezTo>
                  <a:cubicBezTo>
                    <a:pt x="1173010" y="428113"/>
                    <a:pt x="1169671" y="429741"/>
                    <a:pt x="1166636" y="428665"/>
                  </a:cubicBezTo>
                  <a:cubicBezTo>
                    <a:pt x="1124584" y="414842"/>
                    <a:pt x="1087056" y="387142"/>
                    <a:pt x="1049860" y="359110"/>
                  </a:cubicBezTo>
                  <a:cubicBezTo>
                    <a:pt x="1040341" y="351909"/>
                    <a:pt x="1030848" y="344708"/>
                    <a:pt x="1021356" y="337673"/>
                  </a:cubicBezTo>
                  <a:cubicBezTo>
                    <a:pt x="1006980" y="327050"/>
                    <a:pt x="992549" y="316897"/>
                    <a:pt x="977593" y="308151"/>
                  </a:cubicBezTo>
                  <a:cubicBezTo>
                    <a:pt x="954304" y="294549"/>
                    <a:pt x="929718" y="284700"/>
                    <a:pt x="902677" y="281499"/>
                  </a:cubicBezTo>
                  <a:cubicBezTo>
                    <a:pt x="864653" y="292866"/>
                    <a:pt x="825581" y="302909"/>
                    <a:pt x="785681" y="311710"/>
                  </a:cubicBezTo>
                  <a:cubicBezTo>
                    <a:pt x="787171" y="311876"/>
                    <a:pt x="788661" y="311986"/>
                    <a:pt x="790151" y="312152"/>
                  </a:cubicBezTo>
                  <a:cubicBezTo>
                    <a:pt x="812336" y="314938"/>
                    <a:pt x="835680" y="320015"/>
                    <a:pt x="857948" y="328127"/>
                  </a:cubicBezTo>
                  <a:cubicBezTo>
                    <a:pt x="880326" y="336266"/>
                    <a:pt x="901573" y="347495"/>
                    <a:pt x="919730" y="361952"/>
                  </a:cubicBezTo>
                  <a:cubicBezTo>
                    <a:pt x="927290" y="368132"/>
                    <a:pt x="936617" y="375719"/>
                    <a:pt x="943405" y="384631"/>
                  </a:cubicBezTo>
                  <a:cubicBezTo>
                    <a:pt x="948565" y="391363"/>
                    <a:pt x="952317" y="398840"/>
                    <a:pt x="953449" y="406924"/>
                  </a:cubicBezTo>
                  <a:cubicBezTo>
                    <a:pt x="956953" y="432941"/>
                    <a:pt x="939100" y="449992"/>
                    <a:pt x="919398" y="453413"/>
                  </a:cubicBezTo>
                  <a:cubicBezTo>
                    <a:pt x="908637" y="455289"/>
                    <a:pt x="897462" y="453110"/>
                    <a:pt x="889073" y="446322"/>
                  </a:cubicBezTo>
                  <a:cubicBezTo>
                    <a:pt x="882037" y="440584"/>
                    <a:pt x="876739" y="431644"/>
                    <a:pt x="875828" y="418732"/>
                  </a:cubicBezTo>
                  <a:cubicBezTo>
                    <a:pt x="875525" y="415394"/>
                    <a:pt x="878008" y="412414"/>
                    <a:pt x="881375" y="412111"/>
                  </a:cubicBezTo>
                  <a:cubicBezTo>
                    <a:pt x="884714" y="411807"/>
                    <a:pt x="887694" y="414290"/>
                    <a:pt x="887997" y="417656"/>
                  </a:cubicBezTo>
                  <a:cubicBezTo>
                    <a:pt x="889956" y="435921"/>
                    <a:pt x="903946" y="442184"/>
                    <a:pt x="916749" y="439535"/>
                  </a:cubicBezTo>
                  <a:cubicBezTo>
                    <a:pt x="929304" y="436942"/>
                    <a:pt x="940701" y="425878"/>
                    <a:pt x="937941" y="409269"/>
                  </a:cubicBezTo>
                  <a:cubicBezTo>
                    <a:pt x="937086" y="403834"/>
                    <a:pt x="934216" y="398978"/>
                    <a:pt x="930684" y="394508"/>
                  </a:cubicBezTo>
                  <a:cubicBezTo>
                    <a:pt x="924531" y="386728"/>
                    <a:pt x="916142" y="380189"/>
                    <a:pt x="909354" y="374809"/>
                  </a:cubicBezTo>
                  <a:cubicBezTo>
                    <a:pt x="892716" y="361179"/>
                    <a:pt x="873041" y="350778"/>
                    <a:pt x="852429" y="342804"/>
                  </a:cubicBezTo>
                  <a:cubicBezTo>
                    <a:pt x="831375" y="334638"/>
                    <a:pt x="809328" y="329009"/>
                    <a:pt x="788247" y="325754"/>
                  </a:cubicBezTo>
                  <a:cubicBezTo>
                    <a:pt x="781321" y="324650"/>
                    <a:pt x="774395" y="323795"/>
                    <a:pt x="767469" y="323050"/>
                  </a:cubicBezTo>
                  <a:cubicBezTo>
                    <a:pt x="760460" y="322305"/>
                    <a:pt x="753451" y="321670"/>
                    <a:pt x="746415" y="321091"/>
                  </a:cubicBezTo>
                  <a:cubicBezTo>
                    <a:pt x="746111" y="321063"/>
                    <a:pt x="745118" y="320787"/>
                    <a:pt x="744456" y="320622"/>
                  </a:cubicBezTo>
                  <a:cubicBezTo>
                    <a:pt x="720505" y="325229"/>
                    <a:pt x="696305" y="329340"/>
                    <a:pt x="671885" y="332872"/>
                  </a:cubicBezTo>
                  <a:cubicBezTo>
                    <a:pt x="648458" y="336238"/>
                    <a:pt x="624755" y="338887"/>
                    <a:pt x="600942" y="341149"/>
                  </a:cubicBezTo>
                  <a:cubicBezTo>
                    <a:pt x="614160" y="346088"/>
                    <a:pt x="627239" y="351992"/>
                    <a:pt x="639987" y="359607"/>
                  </a:cubicBezTo>
                  <a:cubicBezTo>
                    <a:pt x="651825" y="366642"/>
                    <a:pt x="663497" y="374616"/>
                    <a:pt x="674810" y="383334"/>
                  </a:cubicBezTo>
                  <a:cubicBezTo>
                    <a:pt x="691201" y="395971"/>
                    <a:pt x="706984" y="410069"/>
                    <a:pt x="722133" y="424333"/>
                  </a:cubicBezTo>
                  <a:cubicBezTo>
                    <a:pt x="745918" y="446736"/>
                    <a:pt x="768021" y="469829"/>
                    <a:pt x="789019" y="488701"/>
                  </a:cubicBezTo>
                  <a:cubicBezTo>
                    <a:pt x="791448" y="490798"/>
                    <a:pt x="791723" y="494495"/>
                    <a:pt x="789626" y="496950"/>
                  </a:cubicBezTo>
                  <a:cubicBezTo>
                    <a:pt x="787529" y="499378"/>
                    <a:pt x="783832" y="499654"/>
                    <a:pt x="781376" y="497557"/>
                  </a:cubicBezTo>
                  <a:cubicBezTo>
                    <a:pt x="756128" y="476699"/>
                    <a:pt x="728700" y="450709"/>
                    <a:pt x="699975" y="425740"/>
                  </a:cubicBezTo>
                  <a:cubicBezTo>
                    <a:pt x="692773" y="419477"/>
                    <a:pt x="685489" y="413269"/>
                    <a:pt x="678176" y="407172"/>
                  </a:cubicBezTo>
                  <a:cubicBezTo>
                    <a:pt x="667111" y="397957"/>
                    <a:pt x="655936" y="389073"/>
                    <a:pt x="644540" y="380961"/>
                  </a:cubicBezTo>
                  <a:cubicBezTo>
                    <a:pt x="623155" y="365759"/>
                    <a:pt x="601163" y="353123"/>
                    <a:pt x="578205" y="346198"/>
                  </a:cubicBezTo>
                  <a:cubicBezTo>
                    <a:pt x="576743" y="345784"/>
                    <a:pt x="575667" y="344763"/>
                    <a:pt x="574894" y="343604"/>
                  </a:cubicBezTo>
                  <a:cubicBezTo>
                    <a:pt x="543024" y="346088"/>
                    <a:pt x="510905" y="347550"/>
                    <a:pt x="478565" y="347881"/>
                  </a:cubicBezTo>
                  <a:cubicBezTo>
                    <a:pt x="379891" y="348929"/>
                    <a:pt x="279533" y="339604"/>
                    <a:pt x="180114" y="317394"/>
                  </a:cubicBezTo>
                  <a:lnTo>
                    <a:pt x="235908" y="373236"/>
                  </a:lnTo>
                  <a:cubicBezTo>
                    <a:pt x="245649" y="382865"/>
                    <a:pt x="255665" y="391832"/>
                    <a:pt x="265820" y="400440"/>
                  </a:cubicBezTo>
                  <a:cubicBezTo>
                    <a:pt x="281410" y="413711"/>
                    <a:pt x="297414" y="425961"/>
                    <a:pt x="314025" y="437300"/>
                  </a:cubicBezTo>
                  <a:cubicBezTo>
                    <a:pt x="341812" y="456310"/>
                    <a:pt x="371033" y="473030"/>
                    <a:pt x="401993" y="488315"/>
                  </a:cubicBezTo>
                  <a:cubicBezTo>
                    <a:pt x="404891" y="489694"/>
                    <a:pt x="406160" y="493170"/>
                    <a:pt x="404780" y="496095"/>
                  </a:cubicBezTo>
                  <a:cubicBezTo>
                    <a:pt x="403401" y="498992"/>
                    <a:pt x="399924" y="500261"/>
                    <a:pt x="396999" y="498881"/>
                  </a:cubicBezTo>
                  <a:cubicBezTo>
                    <a:pt x="364880" y="484452"/>
                    <a:pt x="334334" y="468753"/>
                    <a:pt x="305471" y="450157"/>
                  </a:cubicBezTo>
                  <a:cubicBezTo>
                    <a:pt x="288060" y="438928"/>
                    <a:pt x="271228" y="426678"/>
                    <a:pt x="255113" y="413049"/>
                  </a:cubicBezTo>
                  <a:cubicBezTo>
                    <a:pt x="244600" y="404165"/>
                    <a:pt x="234501" y="394619"/>
                    <a:pt x="224595" y="384548"/>
                  </a:cubicBezTo>
                  <a:cubicBezTo>
                    <a:pt x="214854" y="374505"/>
                    <a:pt x="204976" y="364076"/>
                    <a:pt x="195153" y="353509"/>
                  </a:cubicBezTo>
                  <a:cubicBezTo>
                    <a:pt x="182073" y="339411"/>
                    <a:pt x="169215" y="325229"/>
                    <a:pt x="156577" y="311517"/>
                  </a:cubicBezTo>
                  <a:cubicBezTo>
                    <a:pt x="149706" y="309834"/>
                    <a:pt x="142808" y="308179"/>
                    <a:pt x="135965" y="306386"/>
                  </a:cubicBezTo>
                  <a:cubicBezTo>
                    <a:pt x="135192" y="306468"/>
                    <a:pt x="134392" y="306634"/>
                    <a:pt x="133647" y="306717"/>
                  </a:cubicBezTo>
                  <a:cubicBezTo>
                    <a:pt x="131743" y="306910"/>
                    <a:pt x="130170" y="305972"/>
                    <a:pt x="128956" y="304647"/>
                  </a:cubicBezTo>
                  <a:cubicBezTo>
                    <a:pt x="86959" y="293308"/>
                    <a:pt x="45182" y="279761"/>
                    <a:pt x="3875" y="263455"/>
                  </a:cubicBezTo>
                  <a:cubicBezTo>
                    <a:pt x="757" y="262241"/>
                    <a:pt x="-816" y="258710"/>
                    <a:pt x="426" y="255564"/>
                  </a:cubicBezTo>
                  <a:cubicBezTo>
                    <a:pt x="1640" y="252419"/>
                    <a:pt x="5172" y="250874"/>
                    <a:pt x="8317" y="252088"/>
                  </a:cubicBezTo>
                  <a:cubicBezTo>
                    <a:pt x="51998" y="268946"/>
                    <a:pt x="96175" y="282548"/>
                    <a:pt x="140573" y="293749"/>
                  </a:cubicBezTo>
                  <a:cubicBezTo>
                    <a:pt x="176168" y="288755"/>
                    <a:pt x="214137" y="276698"/>
                    <a:pt x="249291" y="261193"/>
                  </a:cubicBezTo>
                  <a:cubicBezTo>
                    <a:pt x="291316" y="242680"/>
                    <a:pt x="329202" y="219670"/>
                    <a:pt x="353236" y="198757"/>
                  </a:cubicBezTo>
                  <a:cubicBezTo>
                    <a:pt x="366177" y="187665"/>
                    <a:pt x="381988" y="173263"/>
                    <a:pt x="391011" y="156323"/>
                  </a:cubicBezTo>
                  <a:cubicBezTo>
                    <a:pt x="396419" y="146170"/>
                    <a:pt x="399317" y="135079"/>
                    <a:pt x="396778" y="123160"/>
                  </a:cubicBezTo>
                  <a:cubicBezTo>
                    <a:pt x="392777" y="104095"/>
                    <a:pt x="374538" y="100067"/>
                    <a:pt x="356850" y="103460"/>
                  </a:cubicBezTo>
                  <a:cubicBezTo>
                    <a:pt x="338197" y="107020"/>
                    <a:pt x="319185" y="118607"/>
                    <a:pt x="314136" y="133920"/>
                  </a:cubicBezTo>
                  <a:cubicBezTo>
                    <a:pt x="309969" y="146556"/>
                    <a:pt x="314329" y="156019"/>
                    <a:pt x="320758" y="159772"/>
                  </a:cubicBezTo>
                  <a:cubicBezTo>
                    <a:pt x="323352" y="161289"/>
                    <a:pt x="326249" y="162007"/>
                    <a:pt x="328429" y="160599"/>
                  </a:cubicBezTo>
                  <a:cubicBezTo>
                    <a:pt x="331520" y="158558"/>
                    <a:pt x="332347" y="153729"/>
                    <a:pt x="331023" y="145977"/>
                  </a:cubicBezTo>
                  <a:cubicBezTo>
                    <a:pt x="330416" y="142638"/>
                    <a:pt x="332623" y="139465"/>
                    <a:pt x="335935" y="138859"/>
                  </a:cubicBezTo>
                  <a:cubicBezTo>
                    <a:pt x="339246" y="138279"/>
                    <a:pt x="342447" y="140459"/>
                    <a:pt x="343026" y="143769"/>
                  </a:cubicBezTo>
                  <a:cubicBezTo>
                    <a:pt x="345923" y="158558"/>
                    <a:pt x="341370" y="167166"/>
                    <a:pt x="335548" y="171194"/>
                  </a:cubicBezTo>
                  <a:cubicBezTo>
                    <a:pt x="329671" y="175222"/>
                    <a:pt x="321586" y="175222"/>
                    <a:pt x="314274" y="171194"/>
                  </a:cubicBezTo>
                  <a:cubicBezTo>
                    <a:pt x="303650" y="165317"/>
                    <a:pt x="294434" y="150474"/>
                    <a:pt x="300808" y="129671"/>
                  </a:cubicBezTo>
                  <a:cubicBezTo>
                    <a:pt x="308065" y="106109"/>
                    <a:pt x="339963" y="87375"/>
                    <a:pt x="367695" y="86934"/>
                  </a:cubicBezTo>
                  <a:cubicBezTo>
                    <a:pt x="388859" y="86575"/>
                    <a:pt x="407291" y="96315"/>
                    <a:pt x="412562" y="119711"/>
                  </a:cubicBezTo>
                  <a:cubicBezTo>
                    <a:pt x="416094" y="135575"/>
                    <a:pt x="412727" y="150502"/>
                    <a:pt x="405553" y="164048"/>
                  </a:cubicBezTo>
                  <a:cubicBezTo>
                    <a:pt x="395647" y="182837"/>
                    <a:pt x="378208" y="198894"/>
                    <a:pt x="363859" y="211144"/>
                  </a:cubicBezTo>
                  <a:cubicBezTo>
                    <a:pt x="338556" y="232499"/>
                    <a:pt x="298987" y="256061"/>
                    <a:pt x="254975" y="274464"/>
                  </a:cubicBezTo>
                  <a:cubicBezTo>
                    <a:pt x="227713" y="285886"/>
                    <a:pt x="198740" y="295073"/>
                    <a:pt x="170484" y="300950"/>
                  </a:cubicBezTo>
                  <a:cubicBezTo>
                    <a:pt x="241206" y="316897"/>
                    <a:pt x="312370" y="326167"/>
                    <a:pt x="383092" y="329892"/>
                  </a:cubicBezTo>
                  <a:cubicBezTo>
                    <a:pt x="389245" y="328016"/>
                    <a:pt x="395785" y="326416"/>
                    <a:pt x="396751" y="326140"/>
                  </a:cubicBezTo>
                  <a:cubicBezTo>
                    <a:pt x="404946" y="323905"/>
                    <a:pt x="413003" y="321091"/>
                    <a:pt x="420840" y="317752"/>
                  </a:cubicBezTo>
                  <a:cubicBezTo>
                    <a:pt x="428621" y="314414"/>
                    <a:pt x="436209" y="310552"/>
                    <a:pt x="443494" y="306192"/>
                  </a:cubicBezTo>
                  <a:cubicBezTo>
                    <a:pt x="458836" y="297170"/>
                    <a:pt x="473157" y="286410"/>
                    <a:pt x="487009" y="274905"/>
                  </a:cubicBezTo>
                  <a:cubicBezTo>
                    <a:pt x="497412" y="266297"/>
                    <a:pt x="507511" y="257220"/>
                    <a:pt x="517444" y="247977"/>
                  </a:cubicBezTo>
                  <a:cubicBezTo>
                    <a:pt x="527516" y="238652"/>
                    <a:pt x="537477" y="229271"/>
                    <a:pt x="547301" y="219863"/>
                  </a:cubicBezTo>
                  <a:cubicBezTo>
                    <a:pt x="560932" y="207006"/>
                    <a:pt x="575004" y="194646"/>
                    <a:pt x="588829" y="181982"/>
                  </a:cubicBezTo>
                  <a:cubicBezTo>
                    <a:pt x="594679" y="176602"/>
                    <a:pt x="600528" y="171222"/>
                    <a:pt x="606213" y="165649"/>
                  </a:cubicBezTo>
                  <a:cubicBezTo>
                    <a:pt x="608586" y="163248"/>
                    <a:pt x="612449" y="163220"/>
                    <a:pt x="614849" y="165593"/>
                  </a:cubicBezTo>
                  <a:cubicBezTo>
                    <a:pt x="617250" y="167939"/>
                    <a:pt x="617305" y="171801"/>
                    <a:pt x="614932" y="174201"/>
                  </a:cubicBezTo>
                  <a:cubicBezTo>
                    <a:pt x="609386" y="180106"/>
                    <a:pt x="603757" y="185900"/>
                    <a:pt x="598017" y="191611"/>
                  </a:cubicBezTo>
                  <a:cubicBezTo>
                    <a:pt x="584800" y="204771"/>
                    <a:pt x="571224" y="217573"/>
                    <a:pt x="558145" y="230927"/>
                  </a:cubicBezTo>
                  <a:cubicBezTo>
                    <a:pt x="548460" y="240638"/>
                    <a:pt x="538747" y="250488"/>
                    <a:pt x="528675" y="260007"/>
                  </a:cubicBezTo>
                  <a:cubicBezTo>
                    <a:pt x="518548" y="269553"/>
                    <a:pt x="508090" y="278823"/>
                    <a:pt x="497274" y="287486"/>
                  </a:cubicBezTo>
                  <a:cubicBezTo>
                    <a:pt x="482566" y="299267"/>
                    <a:pt x="467086" y="309917"/>
                    <a:pt x="450751" y="318911"/>
                  </a:cubicBezTo>
                  <a:cubicBezTo>
                    <a:pt x="442721" y="323298"/>
                    <a:pt x="434416" y="327133"/>
                    <a:pt x="425917" y="330334"/>
                  </a:cubicBezTo>
                  <a:cubicBezTo>
                    <a:pt x="424510" y="330858"/>
                    <a:pt x="423020" y="331134"/>
                    <a:pt x="421612" y="331630"/>
                  </a:cubicBezTo>
                  <a:cubicBezTo>
                    <a:pt x="440597" y="332099"/>
                    <a:pt x="459553" y="332210"/>
                    <a:pt x="478400" y="331906"/>
                  </a:cubicBezTo>
                  <a:cubicBezTo>
                    <a:pt x="537229" y="330968"/>
                    <a:pt x="595368" y="326278"/>
                    <a:pt x="652432" y="318718"/>
                  </a:cubicBezTo>
                  <a:cubicBezTo>
                    <a:pt x="656212" y="316566"/>
                    <a:pt x="660241" y="314166"/>
                    <a:pt x="662641" y="312897"/>
                  </a:cubicBezTo>
                  <a:cubicBezTo>
                    <a:pt x="668712" y="309696"/>
                    <a:pt x="674644" y="306330"/>
                    <a:pt x="680467" y="302716"/>
                  </a:cubicBezTo>
                  <a:cubicBezTo>
                    <a:pt x="686179" y="299157"/>
                    <a:pt x="691780" y="295377"/>
                    <a:pt x="697161" y="291238"/>
                  </a:cubicBezTo>
                  <a:cubicBezTo>
                    <a:pt x="707343" y="283541"/>
                    <a:pt x="717359" y="274547"/>
                    <a:pt x="726824" y="264780"/>
                  </a:cubicBezTo>
                  <a:cubicBezTo>
                    <a:pt x="735902" y="255399"/>
                    <a:pt x="744428" y="245246"/>
                    <a:pt x="751382" y="234210"/>
                  </a:cubicBezTo>
                  <a:cubicBezTo>
                    <a:pt x="760626" y="219615"/>
                    <a:pt x="767441" y="203640"/>
                    <a:pt x="769511" y="186203"/>
                  </a:cubicBezTo>
                  <a:cubicBezTo>
                    <a:pt x="769814" y="182837"/>
                    <a:pt x="772767" y="180354"/>
                    <a:pt x="776133" y="180658"/>
                  </a:cubicBezTo>
                  <a:cubicBezTo>
                    <a:pt x="779472" y="180961"/>
                    <a:pt x="781955" y="183941"/>
                    <a:pt x="781652" y="187279"/>
                  </a:cubicBezTo>
                  <a:cubicBezTo>
                    <a:pt x="780162" y="211752"/>
                    <a:pt x="770725" y="234431"/>
                    <a:pt x="756901" y="254295"/>
                  </a:cubicBezTo>
                  <a:cubicBezTo>
                    <a:pt x="751465" y="262103"/>
                    <a:pt x="745311" y="269498"/>
                    <a:pt x="738689" y="276285"/>
                  </a:cubicBezTo>
                  <a:cubicBezTo>
                    <a:pt x="728590" y="286686"/>
                    <a:pt x="717359" y="295736"/>
                    <a:pt x="706239" y="303627"/>
                  </a:cubicBezTo>
                  <a:cubicBezTo>
                    <a:pt x="701355" y="307020"/>
                    <a:pt x="696305" y="310027"/>
                    <a:pt x="691228" y="312924"/>
                  </a:cubicBezTo>
                  <a:cubicBezTo>
                    <a:pt x="742938" y="304813"/>
                    <a:pt x="793490" y="294301"/>
                    <a:pt x="842606" y="281748"/>
                  </a:cubicBezTo>
                  <a:cubicBezTo>
                    <a:pt x="847573" y="278354"/>
                    <a:pt x="852319" y="275347"/>
                    <a:pt x="853919" y="274547"/>
                  </a:cubicBezTo>
                  <a:cubicBezTo>
                    <a:pt x="861287" y="270822"/>
                    <a:pt x="868295" y="266711"/>
                    <a:pt x="874918" y="261965"/>
                  </a:cubicBezTo>
                  <a:cubicBezTo>
                    <a:pt x="881375" y="257358"/>
                    <a:pt x="887390" y="252116"/>
                    <a:pt x="892936" y="246073"/>
                  </a:cubicBezTo>
                  <a:cubicBezTo>
                    <a:pt x="915949" y="221353"/>
                    <a:pt x="933168" y="192632"/>
                    <a:pt x="947958" y="162310"/>
                  </a:cubicBezTo>
                  <a:cubicBezTo>
                    <a:pt x="956815" y="144128"/>
                    <a:pt x="964873" y="125394"/>
                    <a:pt x="972350" y="106385"/>
                  </a:cubicBezTo>
                  <a:cubicBezTo>
                    <a:pt x="983691" y="77581"/>
                    <a:pt x="994011" y="48280"/>
                    <a:pt x="1004662" y="19697"/>
                  </a:cubicBezTo>
                  <a:cubicBezTo>
                    <a:pt x="1005794" y="16524"/>
                    <a:pt x="1009270" y="14869"/>
                    <a:pt x="1012444" y="15972"/>
                  </a:cubicBezTo>
                  <a:cubicBezTo>
                    <a:pt x="1015617" y="17104"/>
                    <a:pt x="1017300" y="20580"/>
                    <a:pt x="1016169" y="23753"/>
                  </a:cubicBezTo>
                  <a:cubicBezTo>
                    <a:pt x="1006511" y="52805"/>
                    <a:pt x="997460" y="82658"/>
                    <a:pt x="986837" y="111848"/>
                  </a:cubicBezTo>
                  <a:cubicBezTo>
                    <a:pt x="979663" y="131547"/>
                    <a:pt x="971936" y="150970"/>
                    <a:pt x="962831" y="169566"/>
                  </a:cubicBezTo>
                  <a:cubicBezTo>
                    <a:pt x="947295" y="201267"/>
                    <a:pt x="928063" y="230651"/>
                    <a:pt x="903450" y="256061"/>
                  </a:cubicBezTo>
                  <a:cubicBezTo>
                    <a:pt x="898483" y="261083"/>
                    <a:pt x="892991" y="265166"/>
                    <a:pt x="887473" y="269194"/>
                  </a:cubicBezTo>
                  <a:cubicBezTo>
                    <a:pt x="888439" y="268559"/>
                    <a:pt x="889432" y="267897"/>
                    <a:pt x="890674" y="267925"/>
                  </a:cubicBezTo>
                  <a:cubicBezTo>
                    <a:pt x="891584" y="267925"/>
                    <a:pt x="892440" y="268118"/>
                    <a:pt x="893350" y="268118"/>
                  </a:cubicBezTo>
                  <a:cubicBezTo>
                    <a:pt x="912362" y="262600"/>
                    <a:pt x="931264" y="256972"/>
                    <a:pt x="949724" y="250902"/>
                  </a:cubicBezTo>
                  <a:cubicBezTo>
                    <a:pt x="995612" y="235865"/>
                    <a:pt x="1041582" y="221573"/>
                    <a:pt x="1087912" y="208882"/>
                  </a:cubicBezTo>
                  <a:cubicBezTo>
                    <a:pt x="1088133" y="208744"/>
                    <a:pt x="1088188" y="208441"/>
                    <a:pt x="1088436" y="208330"/>
                  </a:cubicBezTo>
                  <a:cubicBezTo>
                    <a:pt x="1118761" y="194673"/>
                    <a:pt x="1174362" y="166228"/>
                    <a:pt x="1216884" y="131492"/>
                  </a:cubicBezTo>
                  <a:cubicBezTo>
                    <a:pt x="1233054" y="118276"/>
                    <a:pt x="1247292" y="104178"/>
                    <a:pt x="1257363" y="89583"/>
                  </a:cubicBezTo>
                  <a:cubicBezTo>
                    <a:pt x="1264924" y="78657"/>
                    <a:pt x="1270084" y="67510"/>
                    <a:pt x="1271601" y="56226"/>
                  </a:cubicBezTo>
                  <a:cubicBezTo>
                    <a:pt x="1275051" y="31781"/>
                    <a:pt x="1259902" y="18952"/>
                    <a:pt x="1241470" y="16331"/>
                  </a:cubicBezTo>
                  <a:cubicBezTo>
                    <a:pt x="1222016" y="13544"/>
                    <a:pt x="1199003" y="21021"/>
                    <a:pt x="1188214" y="38375"/>
                  </a:cubicBezTo>
                  <a:cubicBezTo>
                    <a:pt x="1179246" y="52640"/>
                    <a:pt x="1181426" y="63510"/>
                    <a:pt x="1188242" y="68587"/>
                  </a:cubicBezTo>
                  <a:cubicBezTo>
                    <a:pt x="1192270" y="71566"/>
                    <a:pt x="1197623" y="72532"/>
                    <a:pt x="1201818" y="70297"/>
                  </a:cubicBezTo>
                  <a:cubicBezTo>
                    <a:pt x="1205598" y="68283"/>
                    <a:pt x="1208164" y="63896"/>
                    <a:pt x="1208633" y="57109"/>
                  </a:cubicBezTo>
                  <a:cubicBezTo>
                    <a:pt x="1208826" y="53743"/>
                    <a:pt x="1211724" y="51177"/>
                    <a:pt x="1215063" y="51370"/>
                  </a:cubicBezTo>
                  <a:cubicBezTo>
                    <a:pt x="1218429" y="51564"/>
                    <a:pt x="1221023" y="54433"/>
                    <a:pt x="1220830" y="57799"/>
                  </a:cubicBezTo>
                  <a:cubicBezTo>
                    <a:pt x="1220305" y="70132"/>
                    <a:pt x="1214759" y="77664"/>
                    <a:pt x="1208026" y="81526"/>
                  </a:cubicBezTo>
                  <a:cubicBezTo>
                    <a:pt x="1199638" y="86299"/>
                    <a:pt x="1188711" y="85306"/>
                    <a:pt x="1180377" y="79430"/>
                  </a:cubicBezTo>
                  <a:cubicBezTo>
                    <a:pt x="1169147" y="71511"/>
                    <a:pt x="1161945" y="54240"/>
                    <a:pt x="1175825" y="30816"/>
                  </a:cubicBezTo>
                  <a:cubicBezTo>
                    <a:pt x="1189290" y="8220"/>
                    <a:pt x="1218512" y="-2651"/>
                    <a:pt x="1243622" y="549"/>
                  </a:cubicBezTo>
                  <a:cubicBezTo>
                    <a:pt x="1270553" y="3998"/>
                    <a:pt x="1292710" y="22760"/>
                    <a:pt x="1287992" y="58461"/>
                  </a:cubicBezTo>
                  <a:cubicBezTo>
                    <a:pt x="1286088" y="72146"/>
                    <a:pt x="1280017" y="85775"/>
                    <a:pt x="1270719" y="98908"/>
                  </a:cubicBezTo>
                  <a:cubicBezTo>
                    <a:pt x="1259681" y="114524"/>
                    <a:pt x="1244146" y="129561"/>
                    <a:pt x="1226431" y="143439"/>
                  </a:cubicBezTo>
                  <a:cubicBezTo>
                    <a:pt x="1201349" y="163083"/>
                    <a:pt x="1172072" y="180382"/>
                    <a:pt x="1145582" y="194177"/>
                  </a:cubicBezTo>
                  <a:cubicBezTo>
                    <a:pt x="1173231" y="187500"/>
                    <a:pt x="1201017" y="181264"/>
                    <a:pt x="1229135" y="176050"/>
                  </a:cubicBezTo>
                  <a:cubicBezTo>
                    <a:pt x="1242601" y="173567"/>
                    <a:pt x="1256094" y="171387"/>
                    <a:pt x="1269642" y="169373"/>
                  </a:cubicBezTo>
                  <a:cubicBezTo>
                    <a:pt x="1289841" y="166393"/>
                    <a:pt x="1310094" y="163772"/>
                    <a:pt x="1330376" y="161013"/>
                  </a:cubicBezTo>
                  <a:lnTo>
                    <a:pt x="1366385" y="155992"/>
                  </a:lnTo>
                  <a:cubicBezTo>
                    <a:pt x="1367130" y="155882"/>
                    <a:pt x="1376429" y="154612"/>
                    <a:pt x="1380154" y="154226"/>
                  </a:cubicBezTo>
                  <a:cubicBezTo>
                    <a:pt x="1386556" y="153592"/>
                    <a:pt x="1387991" y="160765"/>
                    <a:pt x="1387908" y="161124"/>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4" name="Google Shape;174;p2"/>
            <p:cNvSpPr/>
            <p:nvPr/>
          </p:nvSpPr>
          <p:spPr>
            <a:xfrm rot="5331254">
              <a:off x="762120" y="292543"/>
              <a:ext cx="89188" cy="351671"/>
            </a:xfrm>
            <a:custGeom>
              <a:avLst/>
              <a:gdLst/>
              <a:ahLst/>
              <a:cxnLst/>
              <a:rect l="l" t="t" r="r" b="b"/>
              <a:pathLst>
                <a:path w="178341" h="703201" extrusionOk="0">
                  <a:moveTo>
                    <a:pt x="81380" y="592869"/>
                  </a:moveTo>
                  <a:cubicBezTo>
                    <a:pt x="83035" y="562492"/>
                    <a:pt x="89106" y="531150"/>
                    <a:pt x="101440" y="503504"/>
                  </a:cubicBezTo>
                  <a:cubicBezTo>
                    <a:pt x="105110" y="495255"/>
                    <a:pt x="128758" y="451138"/>
                    <a:pt x="132096" y="482867"/>
                  </a:cubicBezTo>
                  <a:cubicBezTo>
                    <a:pt x="132400" y="485930"/>
                    <a:pt x="132455" y="489020"/>
                    <a:pt x="132400" y="492110"/>
                  </a:cubicBezTo>
                  <a:cubicBezTo>
                    <a:pt x="132290" y="497517"/>
                    <a:pt x="131793" y="502925"/>
                    <a:pt x="131076" y="508278"/>
                  </a:cubicBezTo>
                  <a:cubicBezTo>
                    <a:pt x="130275" y="514403"/>
                    <a:pt x="128951" y="520417"/>
                    <a:pt x="127626" y="526432"/>
                  </a:cubicBezTo>
                  <a:cubicBezTo>
                    <a:pt x="133366" y="519341"/>
                    <a:pt x="139188" y="512416"/>
                    <a:pt x="144762" y="505794"/>
                  </a:cubicBezTo>
                  <a:cubicBezTo>
                    <a:pt x="146555" y="503642"/>
                    <a:pt x="162008" y="482398"/>
                    <a:pt x="165291" y="484909"/>
                  </a:cubicBezTo>
                  <a:cubicBezTo>
                    <a:pt x="171169" y="489323"/>
                    <a:pt x="157593" y="524583"/>
                    <a:pt x="155965" y="529494"/>
                  </a:cubicBezTo>
                  <a:cubicBezTo>
                    <a:pt x="142085" y="571542"/>
                    <a:pt x="116341" y="615906"/>
                    <a:pt x="80855" y="642669"/>
                  </a:cubicBezTo>
                  <a:cubicBezTo>
                    <a:pt x="80883" y="642641"/>
                    <a:pt x="81021" y="599380"/>
                    <a:pt x="81380" y="592869"/>
                  </a:cubicBezTo>
                  <a:close/>
                  <a:moveTo>
                    <a:pt x="64189" y="701822"/>
                  </a:moveTo>
                  <a:cubicBezTo>
                    <a:pt x="64768" y="702291"/>
                    <a:pt x="65237" y="702705"/>
                    <a:pt x="65817" y="703202"/>
                  </a:cubicBezTo>
                  <a:lnTo>
                    <a:pt x="64713" y="700912"/>
                  </a:lnTo>
                  <a:cubicBezTo>
                    <a:pt x="64658" y="700498"/>
                    <a:pt x="64575" y="700111"/>
                    <a:pt x="64520" y="699725"/>
                  </a:cubicBezTo>
                  <a:moveTo>
                    <a:pt x="64492" y="699532"/>
                  </a:moveTo>
                  <a:cubicBezTo>
                    <a:pt x="63941" y="694952"/>
                    <a:pt x="72991" y="685102"/>
                    <a:pt x="72246" y="680633"/>
                  </a:cubicBezTo>
                  <a:lnTo>
                    <a:pt x="66120" y="647939"/>
                  </a:lnTo>
                  <a:cubicBezTo>
                    <a:pt x="64906" y="623549"/>
                    <a:pt x="64299" y="597863"/>
                    <a:pt x="55138" y="574825"/>
                  </a:cubicBezTo>
                  <a:cubicBezTo>
                    <a:pt x="53400" y="570493"/>
                    <a:pt x="44846" y="550352"/>
                    <a:pt x="37230" y="555815"/>
                  </a:cubicBezTo>
                  <a:cubicBezTo>
                    <a:pt x="31022" y="560285"/>
                    <a:pt x="33146" y="575956"/>
                    <a:pt x="33367" y="582274"/>
                  </a:cubicBezTo>
                  <a:cubicBezTo>
                    <a:pt x="33891" y="595021"/>
                    <a:pt x="35547" y="607740"/>
                    <a:pt x="38003" y="620321"/>
                  </a:cubicBezTo>
                  <a:cubicBezTo>
                    <a:pt x="35988" y="617176"/>
                    <a:pt x="34057" y="614003"/>
                    <a:pt x="31656" y="611189"/>
                  </a:cubicBezTo>
                  <a:cubicBezTo>
                    <a:pt x="29559" y="608761"/>
                    <a:pt x="27131" y="606553"/>
                    <a:pt x="24730" y="604457"/>
                  </a:cubicBezTo>
                  <a:cubicBezTo>
                    <a:pt x="-2560" y="580646"/>
                    <a:pt x="17252" y="627439"/>
                    <a:pt x="21088" y="637040"/>
                  </a:cubicBezTo>
                  <a:cubicBezTo>
                    <a:pt x="24813" y="646531"/>
                    <a:pt x="28814" y="655940"/>
                    <a:pt x="33201" y="665155"/>
                  </a:cubicBezTo>
                  <a:cubicBezTo>
                    <a:pt x="41949" y="683612"/>
                    <a:pt x="51413" y="691172"/>
                    <a:pt x="64189" y="701794"/>
                  </a:cubicBezTo>
                  <a:moveTo>
                    <a:pt x="36126" y="397476"/>
                  </a:moveTo>
                  <a:cubicBezTo>
                    <a:pt x="33698" y="411492"/>
                    <a:pt x="36954" y="427494"/>
                    <a:pt x="42197" y="442917"/>
                  </a:cubicBezTo>
                  <a:cubicBezTo>
                    <a:pt x="37065" y="437150"/>
                    <a:pt x="31877" y="431798"/>
                    <a:pt x="26745" y="427273"/>
                  </a:cubicBezTo>
                  <a:cubicBezTo>
                    <a:pt x="22716" y="423714"/>
                    <a:pt x="6877" y="410333"/>
                    <a:pt x="1055" y="417617"/>
                  </a:cubicBezTo>
                  <a:cubicBezTo>
                    <a:pt x="-2780" y="422390"/>
                    <a:pt x="4918" y="435136"/>
                    <a:pt x="7015" y="439164"/>
                  </a:cubicBezTo>
                  <a:cubicBezTo>
                    <a:pt x="17556" y="459498"/>
                    <a:pt x="32346" y="476356"/>
                    <a:pt x="50779" y="489544"/>
                  </a:cubicBezTo>
                  <a:cubicBezTo>
                    <a:pt x="56904" y="493931"/>
                    <a:pt x="74840" y="503118"/>
                    <a:pt x="81380" y="506788"/>
                  </a:cubicBezTo>
                  <a:cubicBezTo>
                    <a:pt x="84277" y="508443"/>
                    <a:pt x="86208" y="508029"/>
                    <a:pt x="84580" y="504029"/>
                  </a:cubicBezTo>
                  <a:cubicBezTo>
                    <a:pt x="85188" y="476659"/>
                    <a:pt x="75723" y="439827"/>
                    <a:pt x="61788" y="416789"/>
                  </a:cubicBezTo>
                  <a:cubicBezTo>
                    <a:pt x="59746" y="413285"/>
                    <a:pt x="38665" y="382853"/>
                    <a:pt x="36126" y="397476"/>
                  </a:cubicBezTo>
                  <a:close/>
                  <a:moveTo>
                    <a:pt x="103013" y="406084"/>
                  </a:moveTo>
                  <a:cubicBezTo>
                    <a:pt x="116065" y="399076"/>
                    <a:pt x="156682" y="371210"/>
                    <a:pt x="170175" y="345441"/>
                  </a:cubicBezTo>
                  <a:cubicBezTo>
                    <a:pt x="173735" y="338654"/>
                    <a:pt x="183669" y="318016"/>
                    <a:pt x="174673" y="311229"/>
                  </a:cubicBezTo>
                  <a:cubicBezTo>
                    <a:pt x="167664" y="305959"/>
                    <a:pt x="156351" y="319617"/>
                    <a:pt x="152654" y="323645"/>
                  </a:cubicBezTo>
                  <a:cubicBezTo>
                    <a:pt x="148128" y="328583"/>
                    <a:pt x="144320" y="334212"/>
                    <a:pt x="140237" y="339592"/>
                  </a:cubicBezTo>
                  <a:cubicBezTo>
                    <a:pt x="142416" y="334488"/>
                    <a:pt x="144293" y="329659"/>
                    <a:pt x="145396" y="325604"/>
                  </a:cubicBezTo>
                  <a:cubicBezTo>
                    <a:pt x="146445" y="321769"/>
                    <a:pt x="154061" y="283805"/>
                    <a:pt x="139298" y="289902"/>
                  </a:cubicBezTo>
                  <a:cubicBezTo>
                    <a:pt x="130551" y="293516"/>
                    <a:pt x="125281" y="306346"/>
                    <a:pt x="121501" y="314264"/>
                  </a:cubicBezTo>
                  <a:cubicBezTo>
                    <a:pt x="112229" y="333605"/>
                    <a:pt x="99426" y="405532"/>
                    <a:pt x="98598" y="407822"/>
                  </a:cubicBezTo>
                  <a:cubicBezTo>
                    <a:pt x="98432" y="408263"/>
                    <a:pt x="101413" y="408374"/>
                    <a:pt x="103013" y="406084"/>
                  </a:cubicBezTo>
                  <a:close/>
                  <a:moveTo>
                    <a:pt x="46557" y="233894"/>
                  </a:moveTo>
                  <a:cubicBezTo>
                    <a:pt x="40541" y="237315"/>
                    <a:pt x="62837" y="294979"/>
                    <a:pt x="75364" y="324169"/>
                  </a:cubicBezTo>
                  <a:cubicBezTo>
                    <a:pt x="58422" y="296717"/>
                    <a:pt x="30608" y="253649"/>
                    <a:pt x="24399" y="251883"/>
                  </a:cubicBezTo>
                  <a:cubicBezTo>
                    <a:pt x="16314" y="249593"/>
                    <a:pt x="13582" y="255718"/>
                    <a:pt x="15707" y="262974"/>
                  </a:cubicBezTo>
                  <a:cubicBezTo>
                    <a:pt x="16480" y="265568"/>
                    <a:pt x="17611" y="268051"/>
                    <a:pt x="18853" y="270479"/>
                  </a:cubicBezTo>
                  <a:cubicBezTo>
                    <a:pt x="30359" y="292551"/>
                    <a:pt x="49702" y="310595"/>
                    <a:pt x="67086" y="327756"/>
                  </a:cubicBezTo>
                  <a:cubicBezTo>
                    <a:pt x="70535" y="331122"/>
                    <a:pt x="83035" y="343565"/>
                    <a:pt x="87119" y="346186"/>
                  </a:cubicBezTo>
                  <a:cubicBezTo>
                    <a:pt x="87174" y="346241"/>
                    <a:pt x="87202" y="346296"/>
                    <a:pt x="87229" y="346351"/>
                  </a:cubicBezTo>
                  <a:cubicBezTo>
                    <a:pt x="87947" y="347207"/>
                    <a:pt x="90044" y="349579"/>
                    <a:pt x="89851" y="348448"/>
                  </a:cubicBezTo>
                  <a:cubicBezTo>
                    <a:pt x="87147" y="332805"/>
                    <a:pt x="85684" y="278425"/>
                    <a:pt x="70977" y="252462"/>
                  </a:cubicBezTo>
                  <a:cubicBezTo>
                    <a:pt x="67141" y="245592"/>
                    <a:pt x="56518" y="228211"/>
                    <a:pt x="46557" y="233894"/>
                  </a:cubicBezTo>
                  <a:close/>
                  <a:moveTo>
                    <a:pt x="136760" y="88329"/>
                  </a:moveTo>
                  <a:cubicBezTo>
                    <a:pt x="123239" y="115312"/>
                    <a:pt x="114492" y="144640"/>
                    <a:pt x="107897" y="174217"/>
                  </a:cubicBezTo>
                  <a:cubicBezTo>
                    <a:pt x="105965" y="182935"/>
                    <a:pt x="143023" y="153331"/>
                    <a:pt x="152019" y="108166"/>
                  </a:cubicBezTo>
                  <a:cubicBezTo>
                    <a:pt x="154088" y="97654"/>
                    <a:pt x="156103" y="86922"/>
                    <a:pt x="156931" y="76217"/>
                  </a:cubicBezTo>
                  <a:cubicBezTo>
                    <a:pt x="157096" y="74010"/>
                    <a:pt x="158007" y="68768"/>
                    <a:pt x="155606" y="67250"/>
                  </a:cubicBezTo>
                  <a:cubicBezTo>
                    <a:pt x="148653" y="62863"/>
                    <a:pt x="138333" y="85156"/>
                    <a:pt x="136760" y="88329"/>
                  </a:cubicBezTo>
                  <a:close/>
                  <a:moveTo>
                    <a:pt x="45149" y="482"/>
                  </a:moveTo>
                  <a:cubicBezTo>
                    <a:pt x="37203" y="4262"/>
                    <a:pt x="44322" y="25341"/>
                    <a:pt x="45674" y="30776"/>
                  </a:cubicBezTo>
                  <a:cubicBezTo>
                    <a:pt x="52738" y="59414"/>
                    <a:pt x="63858" y="86784"/>
                    <a:pt x="76661" y="113243"/>
                  </a:cubicBezTo>
                  <a:cubicBezTo>
                    <a:pt x="78703" y="117436"/>
                    <a:pt x="102820" y="165829"/>
                    <a:pt x="102102" y="151676"/>
                  </a:cubicBezTo>
                  <a:cubicBezTo>
                    <a:pt x="101440" y="137494"/>
                    <a:pt x="91451" y="59856"/>
                    <a:pt x="72605" y="28238"/>
                  </a:cubicBezTo>
                  <a:cubicBezTo>
                    <a:pt x="69294" y="22609"/>
                    <a:pt x="54421" y="-3877"/>
                    <a:pt x="45149" y="482"/>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5" name="Google Shape;175;p2"/>
            <p:cNvSpPr/>
            <p:nvPr/>
          </p:nvSpPr>
          <p:spPr>
            <a:xfrm rot="5331254">
              <a:off x="755546" y="223309"/>
              <a:ext cx="40192" cy="488290"/>
            </a:xfrm>
            <a:custGeom>
              <a:avLst/>
              <a:gdLst/>
              <a:ahLst/>
              <a:cxnLst/>
              <a:rect l="l" t="t" r="r" b="b"/>
              <a:pathLst>
                <a:path w="80368" h="976385" extrusionOk="0">
                  <a:moveTo>
                    <a:pt x="80361" y="6161"/>
                  </a:moveTo>
                  <a:lnTo>
                    <a:pt x="70013" y="202188"/>
                  </a:lnTo>
                  <a:cubicBezTo>
                    <a:pt x="66812" y="260486"/>
                    <a:pt x="63197" y="326454"/>
                    <a:pt x="59279" y="392201"/>
                  </a:cubicBezTo>
                  <a:cubicBezTo>
                    <a:pt x="56740" y="435241"/>
                    <a:pt x="54119" y="478172"/>
                    <a:pt x="51415" y="518839"/>
                  </a:cubicBezTo>
                  <a:cubicBezTo>
                    <a:pt x="45538" y="607762"/>
                    <a:pt x="39495" y="685759"/>
                    <a:pt x="35383" y="729848"/>
                  </a:cubicBezTo>
                  <a:cubicBezTo>
                    <a:pt x="30637" y="779290"/>
                    <a:pt x="16840" y="840898"/>
                    <a:pt x="13612" y="898120"/>
                  </a:cubicBezTo>
                  <a:cubicBezTo>
                    <a:pt x="12177" y="923117"/>
                    <a:pt x="12757" y="947231"/>
                    <a:pt x="17116" y="969054"/>
                  </a:cubicBezTo>
                  <a:cubicBezTo>
                    <a:pt x="17834" y="972337"/>
                    <a:pt x="15681" y="975593"/>
                    <a:pt x="12398" y="976255"/>
                  </a:cubicBezTo>
                  <a:cubicBezTo>
                    <a:pt x="9114" y="976945"/>
                    <a:pt x="5858" y="974821"/>
                    <a:pt x="5196" y="971537"/>
                  </a:cubicBezTo>
                  <a:cubicBezTo>
                    <a:pt x="284" y="948776"/>
                    <a:pt x="-737" y="923558"/>
                    <a:pt x="450" y="897430"/>
                  </a:cubicBezTo>
                  <a:cubicBezTo>
                    <a:pt x="2961" y="840071"/>
                    <a:pt x="16068" y="778131"/>
                    <a:pt x="20234" y="728496"/>
                  </a:cubicBezTo>
                  <a:cubicBezTo>
                    <a:pt x="22414" y="703141"/>
                    <a:pt x="25008" y="666612"/>
                    <a:pt x="27961" y="623213"/>
                  </a:cubicBezTo>
                  <a:cubicBezTo>
                    <a:pt x="31355" y="573688"/>
                    <a:pt x="35107" y="515280"/>
                    <a:pt x="39136" y="454499"/>
                  </a:cubicBezTo>
                  <a:cubicBezTo>
                    <a:pt x="44765" y="368832"/>
                    <a:pt x="50946" y="278447"/>
                    <a:pt x="55913" y="201360"/>
                  </a:cubicBezTo>
                  <a:lnTo>
                    <a:pt x="68716" y="5526"/>
                  </a:lnTo>
                  <a:cubicBezTo>
                    <a:pt x="68909" y="2298"/>
                    <a:pt x="71669" y="-158"/>
                    <a:pt x="74897" y="8"/>
                  </a:cubicBezTo>
                  <a:cubicBezTo>
                    <a:pt x="78070" y="201"/>
                    <a:pt x="80526" y="2932"/>
                    <a:pt x="80361" y="6161"/>
                  </a:cubicBezTo>
                  <a:lnTo>
                    <a:pt x="80361" y="616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6" name="Google Shape;176;p2"/>
            <p:cNvSpPr/>
            <p:nvPr/>
          </p:nvSpPr>
          <p:spPr>
            <a:xfrm rot="5331254">
              <a:off x="808013" y="263607"/>
              <a:ext cx="135394" cy="432848"/>
            </a:xfrm>
            <a:custGeom>
              <a:avLst/>
              <a:gdLst/>
              <a:ahLst/>
              <a:cxnLst/>
              <a:rect l="l" t="t" r="r" b="b"/>
              <a:pathLst>
                <a:path w="270734" h="865523" extrusionOk="0">
                  <a:moveTo>
                    <a:pt x="238937" y="107591"/>
                  </a:moveTo>
                  <a:cubicBezTo>
                    <a:pt x="208915" y="181753"/>
                    <a:pt x="141366" y="307923"/>
                    <a:pt x="137917" y="295535"/>
                  </a:cubicBezTo>
                  <a:cubicBezTo>
                    <a:pt x="134192" y="282016"/>
                    <a:pt x="174699" y="169448"/>
                    <a:pt x="207535" y="82595"/>
                  </a:cubicBezTo>
                  <a:cubicBezTo>
                    <a:pt x="228700" y="26614"/>
                    <a:pt x="264488" y="-1279"/>
                    <a:pt x="266254" y="45"/>
                  </a:cubicBezTo>
                  <a:cubicBezTo>
                    <a:pt x="283280" y="12819"/>
                    <a:pt x="246856" y="88002"/>
                    <a:pt x="238937" y="107591"/>
                  </a:cubicBezTo>
                  <a:close/>
                  <a:moveTo>
                    <a:pt x="39767" y="173780"/>
                  </a:moveTo>
                  <a:cubicBezTo>
                    <a:pt x="40264" y="204763"/>
                    <a:pt x="59607" y="260440"/>
                    <a:pt x="76218" y="286458"/>
                  </a:cubicBezTo>
                  <a:cubicBezTo>
                    <a:pt x="85434" y="300942"/>
                    <a:pt x="98238" y="279036"/>
                    <a:pt x="99397" y="268193"/>
                  </a:cubicBezTo>
                  <a:cubicBezTo>
                    <a:pt x="101521" y="248770"/>
                    <a:pt x="88801" y="213096"/>
                    <a:pt x="72741" y="190748"/>
                  </a:cubicBezTo>
                  <a:cubicBezTo>
                    <a:pt x="57813" y="170027"/>
                    <a:pt x="39546" y="161337"/>
                    <a:pt x="39767" y="173780"/>
                  </a:cubicBezTo>
                  <a:close/>
                  <a:moveTo>
                    <a:pt x="163082" y="290844"/>
                  </a:moveTo>
                  <a:cubicBezTo>
                    <a:pt x="152183" y="317855"/>
                    <a:pt x="149203" y="352701"/>
                    <a:pt x="154363" y="355267"/>
                  </a:cubicBezTo>
                  <a:cubicBezTo>
                    <a:pt x="173320" y="364703"/>
                    <a:pt x="235984" y="231691"/>
                    <a:pt x="196057" y="249128"/>
                  </a:cubicBezTo>
                  <a:cubicBezTo>
                    <a:pt x="193546" y="250232"/>
                    <a:pt x="171388" y="270345"/>
                    <a:pt x="163082" y="290844"/>
                  </a:cubicBezTo>
                  <a:close/>
                  <a:moveTo>
                    <a:pt x="48707" y="426063"/>
                  </a:moveTo>
                  <a:cubicBezTo>
                    <a:pt x="48045" y="437624"/>
                    <a:pt x="69237" y="482982"/>
                    <a:pt x="80495" y="497246"/>
                  </a:cubicBezTo>
                  <a:cubicBezTo>
                    <a:pt x="82923" y="500336"/>
                    <a:pt x="95589" y="519318"/>
                    <a:pt x="101245" y="500364"/>
                  </a:cubicBezTo>
                  <a:cubicBezTo>
                    <a:pt x="103094" y="494128"/>
                    <a:pt x="85296" y="444383"/>
                    <a:pt x="73293" y="427857"/>
                  </a:cubicBezTo>
                  <a:cubicBezTo>
                    <a:pt x="69430" y="422504"/>
                    <a:pt x="50556" y="394666"/>
                    <a:pt x="48707" y="426063"/>
                  </a:cubicBezTo>
                  <a:close/>
                  <a:moveTo>
                    <a:pt x="44375" y="455254"/>
                  </a:moveTo>
                  <a:cubicBezTo>
                    <a:pt x="36070" y="443969"/>
                    <a:pt x="3371" y="428822"/>
                    <a:pt x="16092" y="465241"/>
                  </a:cubicBezTo>
                  <a:cubicBezTo>
                    <a:pt x="38415" y="510103"/>
                    <a:pt x="83475" y="538907"/>
                    <a:pt x="77929" y="516504"/>
                  </a:cubicBezTo>
                  <a:cubicBezTo>
                    <a:pt x="77239" y="513690"/>
                    <a:pt x="76218" y="510986"/>
                    <a:pt x="75059" y="508337"/>
                  </a:cubicBezTo>
                  <a:cubicBezTo>
                    <a:pt x="66919" y="489852"/>
                    <a:pt x="56930" y="472277"/>
                    <a:pt x="44375" y="455254"/>
                  </a:cubicBezTo>
                  <a:close/>
                  <a:moveTo>
                    <a:pt x="171167" y="484389"/>
                  </a:moveTo>
                  <a:cubicBezTo>
                    <a:pt x="155687" y="497301"/>
                    <a:pt x="146775" y="523125"/>
                    <a:pt x="142194" y="542273"/>
                  </a:cubicBezTo>
                  <a:cubicBezTo>
                    <a:pt x="140787" y="548094"/>
                    <a:pt x="137172" y="575050"/>
                    <a:pt x="150583" y="564897"/>
                  </a:cubicBezTo>
                  <a:cubicBezTo>
                    <a:pt x="169456" y="550605"/>
                    <a:pt x="181018" y="520173"/>
                    <a:pt x="188303" y="498239"/>
                  </a:cubicBezTo>
                  <a:cubicBezTo>
                    <a:pt x="191228" y="489493"/>
                    <a:pt x="190703" y="468083"/>
                    <a:pt x="171167" y="484389"/>
                  </a:cubicBezTo>
                  <a:close/>
                  <a:moveTo>
                    <a:pt x="160157" y="568070"/>
                  </a:moveTo>
                  <a:cubicBezTo>
                    <a:pt x="158861" y="572429"/>
                    <a:pt x="154584" y="586196"/>
                    <a:pt x="160627" y="589204"/>
                  </a:cubicBezTo>
                  <a:cubicBezTo>
                    <a:pt x="166559" y="592128"/>
                    <a:pt x="204169" y="557861"/>
                    <a:pt x="218959" y="539597"/>
                  </a:cubicBezTo>
                  <a:cubicBezTo>
                    <a:pt x="227927" y="528561"/>
                    <a:pt x="228479" y="490514"/>
                    <a:pt x="206901" y="498763"/>
                  </a:cubicBezTo>
                  <a:cubicBezTo>
                    <a:pt x="202265" y="500501"/>
                    <a:pt x="166338" y="547515"/>
                    <a:pt x="160157" y="568070"/>
                  </a:cubicBezTo>
                  <a:close/>
                  <a:moveTo>
                    <a:pt x="21583" y="606999"/>
                  </a:moveTo>
                  <a:cubicBezTo>
                    <a:pt x="17527" y="603688"/>
                    <a:pt x="9000" y="596294"/>
                    <a:pt x="3371" y="599909"/>
                  </a:cubicBezTo>
                  <a:cubicBezTo>
                    <a:pt x="-2865" y="603937"/>
                    <a:pt x="1081" y="615497"/>
                    <a:pt x="3095" y="620711"/>
                  </a:cubicBezTo>
                  <a:cubicBezTo>
                    <a:pt x="9442" y="636990"/>
                    <a:pt x="26660" y="660662"/>
                    <a:pt x="38525" y="673105"/>
                  </a:cubicBezTo>
                  <a:cubicBezTo>
                    <a:pt x="41119" y="675809"/>
                    <a:pt x="57648" y="681520"/>
                    <a:pt x="63277" y="675864"/>
                  </a:cubicBezTo>
                  <a:cubicBezTo>
                    <a:pt x="67802" y="671367"/>
                    <a:pt x="62283" y="656110"/>
                    <a:pt x="59772" y="651861"/>
                  </a:cubicBezTo>
                  <a:cubicBezTo>
                    <a:pt x="49204" y="633817"/>
                    <a:pt x="36373" y="619222"/>
                    <a:pt x="21583" y="606999"/>
                  </a:cubicBezTo>
                  <a:close/>
                  <a:moveTo>
                    <a:pt x="68354" y="596515"/>
                  </a:moveTo>
                  <a:cubicBezTo>
                    <a:pt x="63663" y="591769"/>
                    <a:pt x="56351" y="586583"/>
                    <a:pt x="49535" y="589617"/>
                  </a:cubicBezTo>
                  <a:cubicBezTo>
                    <a:pt x="43713" y="592211"/>
                    <a:pt x="44237" y="600957"/>
                    <a:pt x="44762" y="606254"/>
                  </a:cubicBezTo>
                  <a:cubicBezTo>
                    <a:pt x="46252" y="621650"/>
                    <a:pt x="50998" y="628216"/>
                    <a:pt x="59441" y="644825"/>
                  </a:cubicBezTo>
                  <a:cubicBezTo>
                    <a:pt x="66478" y="658648"/>
                    <a:pt x="85269" y="672829"/>
                    <a:pt x="84910" y="672222"/>
                  </a:cubicBezTo>
                  <a:cubicBezTo>
                    <a:pt x="94982" y="672332"/>
                    <a:pt x="92471" y="647970"/>
                    <a:pt x="90981" y="642149"/>
                  </a:cubicBezTo>
                  <a:cubicBezTo>
                    <a:pt x="86897" y="626064"/>
                    <a:pt x="80109" y="608461"/>
                    <a:pt x="68354" y="596515"/>
                  </a:cubicBezTo>
                  <a:close/>
                  <a:moveTo>
                    <a:pt x="131377" y="700999"/>
                  </a:moveTo>
                  <a:cubicBezTo>
                    <a:pt x="125114" y="715235"/>
                    <a:pt x="120699" y="731182"/>
                    <a:pt x="120782" y="746964"/>
                  </a:cubicBezTo>
                  <a:cubicBezTo>
                    <a:pt x="120782" y="752758"/>
                    <a:pt x="121692" y="762166"/>
                    <a:pt x="128563" y="764014"/>
                  </a:cubicBezTo>
                  <a:cubicBezTo>
                    <a:pt x="135103" y="765753"/>
                    <a:pt x="140897" y="756455"/>
                    <a:pt x="143629" y="751930"/>
                  </a:cubicBezTo>
                  <a:cubicBezTo>
                    <a:pt x="153425" y="735597"/>
                    <a:pt x="160019" y="715814"/>
                    <a:pt x="162586" y="696750"/>
                  </a:cubicBezTo>
                  <a:cubicBezTo>
                    <a:pt x="163607" y="689162"/>
                    <a:pt x="163414" y="678292"/>
                    <a:pt x="154308" y="676002"/>
                  </a:cubicBezTo>
                  <a:cubicBezTo>
                    <a:pt x="145202" y="673712"/>
                    <a:pt x="134220" y="694625"/>
                    <a:pt x="131377" y="700999"/>
                  </a:cubicBezTo>
                  <a:close/>
                  <a:moveTo>
                    <a:pt x="156708" y="771464"/>
                  </a:moveTo>
                  <a:cubicBezTo>
                    <a:pt x="164076" y="774057"/>
                    <a:pt x="172768" y="763959"/>
                    <a:pt x="176934" y="759324"/>
                  </a:cubicBezTo>
                  <a:cubicBezTo>
                    <a:pt x="191697" y="742880"/>
                    <a:pt x="202348" y="721691"/>
                    <a:pt x="207839" y="700061"/>
                  </a:cubicBezTo>
                  <a:cubicBezTo>
                    <a:pt x="209909" y="691977"/>
                    <a:pt x="213330" y="675809"/>
                    <a:pt x="204445" y="670981"/>
                  </a:cubicBezTo>
                  <a:cubicBezTo>
                    <a:pt x="195560" y="666152"/>
                    <a:pt x="183695" y="686734"/>
                    <a:pt x="180549" y="691618"/>
                  </a:cubicBezTo>
                  <a:cubicBezTo>
                    <a:pt x="169153" y="709138"/>
                    <a:pt x="159440" y="729168"/>
                    <a:pt x="154142" y="749612"/>
                  </a:cubicBezTo>
                  <a:cubicBezTo>
                    <a:pt x="152762" y="754937"/>
                    <a:pt x="148955" y="768732"/>
                    <a:pt x="156708" y="771464"/>
                  </a:cubicBezTo>
                  <a:close/>
                  <a:moveTo>
                    <a:pt x="66533" y="748040"/>
                  </a:moveTo>
                  <a:cubicBezTo>
                    <a:pt x="61732" y="743460"/>
                    <a:pt x="56240" y="742604"/>
                    <a:pt x="53757" y="749668"/>
                  </a:cubicBezTo>
                  <a:cubicBezTo>
                    <a:pt x="53067" y="751599"/>
                    <a:pt x="52653" y="753641"/>
                    <a:pt x="52322" y="755682"/>
                  </a:cubicBezTo>
                  <a:cubicBezTo>
                    <a:pt x="48818" y="776375"/>
                    <a:pt x="54005" y="830037"/>
                    <a:pt x="69154" y="842177"/>
                  </a:cubicBezTo>
                  <a:cubicBezTo>
                    <a:pt x="84303" y="854317"/>
                    <a:pt x="87062" y="811745"/>
                    <a:pt x="85379" y="799578"/>
                  </a:cubicBezTo>
                  <a:cubicBezTo>
                    <a:pt x="84137" y="790584"/>
                    <a:pt x="82509" y="781589"/>
                    <a:pt x="79778" y="772953"/>
                  </a:cubicBezTo>
                  <a:cubicBezTo>
                    <a:pt x="76963" y="764235"/>
                    <a:pt x="73266" y="754441"/>
                    <a:pt x="66533" y="748040"/>
                  </a:cubicBezTo>
                  <a:close/>
                  <a:moveTo>
                    <a:pt x="18741" y="784597"/>
                  </a:moveTo>
                  <a:cubicBezTo>
                    <a:pt x="18244" y="786583"/>
                    <a:pt x="18051" y="788652"/>
                    <a:pt x="17941" y="790666"/>
                  </a:cubicBezTo>
                  <a:cubicBezTo>
                    <a:pt x="17720" y="794281"/>
                    <a:pt x="17748" y="797895"/>
                    <a:pt x="17968" y="801509"/>
                  </a:cubicBezTo>
                  <a:cubicBezTo>
                    <a:pt x="18299" y="807303"/>
                    <a:pt x="19044" y="813070"/>
                    <a:pt x="20341" y="818753"/>
                  </a:cubicBezTo>
                  <a:cubicBezTo>
                    <a:pt x="22273" y="827196"/>
                    <a:pt x="25557" y="835362"/>
                    <a:pt x="29944" y="842756"/>
                  </a:cubicBezTo>
                  <a:cubicBezTo>
                    <a:pt x="36456" y="853682"/>
                    <a:pt x="45038" y="866512"/>
                    <a:pt x="53895" y="865463"/>
                  </a:cubicBezTo>
                  <a:cubicBezTo>
                    <a:pt x="62780" y="864442"/>
                    <a:pt x="62753" y="845653"/>
                    <a:pt x="60959" y="838701"/>
                  </a:cubicBezTo>
                  <a:cubicBezTo>
                    <a:pt x="57261" y="824326"/>
                    <a:pt x="50225" y="809979"/>
                    <a:pt x="42278" y="797536"/>
                  </a:cubicBezTo>
                  <a:cubicBezTo>
                    <a:pt x="41423" y="796184"/>
                    <a:pt x="39988" y="794088"/>
                    <a:pt x="39022" y="792763"/>
                  </a:cubicBezTo>
                  <a:cubicBezTo>
                    <a:pt x="35739" y="788211"/>
                    <a:pt x="21942" y="771795"/>
                    <a:pt x="18741" y="784597"/>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7" name="Google Shape;177;p2"/>
            <p:cNvSpPr/>
            <p:nvPr/>
          </p:nvSpPr>
          <p:spPr>
            <a:xfrm rot="5331254">
              <a:off x="263294" y="227433"/>
              <a:ext cx="413123" cy="405760"/>
            </a:xfrm>
            <a:custGeom>
              <a:avLst/>
              <a:gdLst/>
              <a:ahLst/>
              <a:cxnLst/>
              <a:rect l="l" t="t" r="r" b="b"/>
              <a:pathLst>
                <a:path w="826080" h="811358" extrusionOk="0">
                  <a:moveTo>
                    <a:pt x="750497" y="669649"/>
                  </a:moveTo>
                  <a:cubicBezTo>
                    <a:pt x="753063" y="672491"/>
                    <a:pt x="755602" y="675361"/>
                    <a:pt x="758085" y="678285"/>
                  </a:cubicBezTo>
                  <a:cubicBezTo>
                    <a:pt x="768902" y="690921"/>
                    <a:pt x="807533" y="731700"/>
                    <a:pt x="798151" y="751951"/>
                  </a:cubicBezTo>
                  <a:cubicBezTo>
                    <a:pt x="792467" y="764173"/>
                    <a:pt x="773317" y="772202"/>
                    <a:pt x="762031" y="777278"/>
                  </a:cubicBezTo>
                  <a:cubicBezTo>
                    <a:pt x="727512" y="792812"/>
                    <a:pt x="689929" y="801806"/>
                    <a:pt x="652375" y="806579"/>
                  </a:cubicBezTo>
                  <a:cubicBezTo>
                    <a:pt x="552707" y="819215"/>
                    <a:pt x="448404" y="805586"/>
                    <a:pt x="351937" y="779872"/>
                  </a:cubicBezTo>
                  <a:cubicBezTo>
                    <a:pt x="299288" y="765856"/>
                    <a:pt x="245095" y="747426"/>
                    <a:pt x="201608" y="714180"/>
                  </a:cubicBezTo>
                  <a:lnTo>
                    <a:pt x="404420" y="615490"/>
                  </a:lnTo>
                  <a:cubicBezTo>
                    <a:pt x="385104" y="609393"/>
                    <a:pt x="365899" y="602909"/>
                    <a:pt x="346722" y="596067"/>
                  </a:cubicBezTo>
                  <a:lnTo>
                    <a:pt x="401081" y="504661"/>
                  </a:lnTo>
                  <a:lnTo>
                    <a:pt x="271088" y="407489"/>
                  </a:lnTo>
                  <a:cubicBezTo>
                    <a:pt x="274123" y="427216"/>
                    <a:pt x="276772" y="447025"/>
                    <a:pt x="279090" y="466918"/>
                  </a:cubicBezTo>
                  <a:lnTo>
                    <a:pt x="11461" y="449067"/>
                  </a:lnTo>
                  <a:cubicBezTo>
                    <a:pt x="15103" y="448515"/>
                    <a:pt x="6853" y="443025"/>
                    <a:pt x="6246" y="439438"/>
                  </a:cubicBezTo>
                  <a:cubicBezTo>
                    <a:pt x="4507" y="429230"/>
                    <a:pt x="3790" y="418745"/>
                    <a:pt x="2879" y="408454"/>
                  </a:cubicBezTo>
                  <a:cubicBezTo>
                    <a:pt x="368" y="379650"/>
                    <a:pt x="-597" y="350322"/>
                    <a:pt x="368" y="321435"/>
                  </a:cubicBezTo>
                  <a:cubicBezTo>
                    <a:pt x="3486" y="226884"/>
                    <a:pt x="21477" y="116386"/>
                    <a:pt x="84501" y="40182"/>
                  </a:cubicBezTo>
                  <a:cubicBezTo>
                    <a:pt x="113143" y="5529"/>
                    <a:pt x="145013" y="43741"/>
                    <a:pt x="166343" y="78587"/>
                  </a:cubicBezTo>
                  <a:cubicBezTo>
                    <a:pt x="167778" y="75083"/>
                    <a:pt x="169268" y="71552"/>
                    <a:pt x="170813" y="68075"/>
                  </a:cubicBezTo>
                  <a:cubicBezTo>
                    <a:pt x="177519" y="52928"/>
                    <a:pt x="197441" y="756"/>
                    <a:pt x="220068" y="11"/>
                  </a:cubicBezTo>
                  <a:cubicBezTo>
                    <a:pt x="233699" y="-431"/>
                    <a:pt x="249537" y="12868"/>
                    <a:pt x="259195" y="20538"/>
                  </a:cubicBezTo>
                  <a:cubicBezTo>
                    <a:pt x="288720" y="44017"/>
                    <a:pt x="313637" y="73124"/>
                    <a:pt x="334691" y="104053"/>
                  </a:cubicBezTo>
                  <a:cubicBezTo>
                    <a:pt x="390540" y="186189"/>
                    <a:pt x="424590" y="284133"/>
                    <a:pt x="444127" y="380533"/>
                  </a:cubicBezTo>
                  <a:cubicBezTo>
                    <a:pt x="446776" y="393611"/>
                    <a:pt x="449231" y="406909"/>
                    <a:pt x="451246" y="420290"/>
                  </a:cubicBezTo>
                  <a:lnTo>
                    <a:pt x="482150" y="368338"/>
                  </a:lnTo>
                  <a:cubicBezTo>
                    <a:pt x="481019" y="371815"/>
                    <a:pt x="489711" y="366986"/>
                    <a:pt x="493243" y="368062"/>
                  </a:cubicBezTo>
                  <a:cubicBezTo>
                    <a:pt x="503315" y="371042"/>
                    <a:pt x="513193" y="375070"/>
                    <a:pt x="522961" y="378878"/>
                  </a:cubicBezTo>
                  <a:cubicBezTo>
                    <a:pt x="550306" y="389472"/>
                    <a:pt x="577431" y="401667"/>
                    <a:pt x="603313" y="415379"/>
                  </a:cubicBezTo>
                  <a:cubicBezTo>
                    <a:pt x="687998" y="460241"/>
                    <a:pt x="780601" y="525243"/>
                    <a:pt x="821964" y="614690"/>
                  </a:cubicBezTo>
                  <a:cubicBezTo>
                    <a:pt x="840700" y="655330"/>
                    <a:pt x="791749" y="666394"/>
                    <a:pt x="750497" y="669649"/>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8" name="Google Shape;178;p2"/>
            <p:cNvSpPr/>
            <p:nvPr/>
          </p:nvSpPr>
          <p:spPr>
            <a:xfrm rot="5331254">
              <a:off x="225154" y="172933"/>
              <a:ext cx="377994" cy="356558"/>
            </a:xfrm>
            <a:custGeom>
              <a:avLst/>
              <a:gdLst/>
              <a:ahLst/>
              <a:cxnLst/>
              <a:rect l="l" t="t" r="r" b="b"/>
              <a:pathLst>
                <a:path w="755837" h="712974" extrusionOk="0">
                  <a:moveTo>
                    <a:pt x="334172" y="129069"/>
                  </a:moveTo>
                  <a:cubicBezTo>
                    <a:pt x="338090" y="74082"/>
                    <a:pt x="349458" y="23399"/>
                    <a:pt x="376666" y="8997"/>
                  </a:cubicBezTo>
                  <a:cubicBezTo>
                    <a:pt x="443442" y="-26319"/>
                    <a:pt x="623489" y="48671"/>
                    <a:pt x="637369" y="123799"/>
                  </a:cubicBezTo>
                  <a:cubicBezTo>
                    <a:pt x="640128" y="138753"/>
                    <a:pt x="627628" y="160218"/>
                    <a:pt x="607154" y="184139"/>
                  </a:cubicBezTo>
                  <a:cubicBezTo>
                    <a:pt x="635492" y="173158"/>
                    <a:pt x="660658" y="168688"/>
                    <a:pt x="677683" y="176110"/>
                  </a:cubicBezTo>
                  <a:cubicBezTo>
                    <a:pt x="747218" y="206431"/>
                    <a:pt x="785463" y="386567"/>
                    <a:pt x="727599" y="440506"/>
                  </a:cubicBezTo>
                  <a:cubicBezTo>
                    <a:pt x="718604" y="448865"/>
                    <a:pt x="700806" y="452480"/>
                    <a:pt x="677848" y="452838"/>
                  </a:cubicBezTo>
                  <a:cubicBezTo>
                    <a:pt x="697440" y="467240"/>
                    <a:pt x="710629" y="482305"/>
                    <a:pt x="712561" y="497258"/>
                  </a:cubicBezTo>
                  <a:cubicBezTo>
                    <a:pt x="721722" y="568165"/>
                    <a:pt x="578457" y="694141"/>
                    <a:pt x="499015" y="677311"/>
                  </a:cubicBezTo>
                  <a:cubicBezTo>
                    <a:pt x="489578" y="675325"/>
                    <a:pt x="479948" y="667765"/>
                    <a:pt x="470373" y="656315"/>
                  </a:cubicBezTo>
                  <a:cubicBezTo>
                    <a:pt x="468276" y="668068"/>
                    <a:pt x="464137" y="677725"/>
                    <a:pt x="457376" y="684374"/>
                  </a:cubicBezTo>
                  <a:cubicBezTo>
                    <a:pt x="404618" y="736216"/>
                    <a:pt x="208980" y="714034"/>
                    <a:pt x="172143" y="646383"/>
                  </a:cubicBezTo>
                  <a:cubicBezTo>
                    <a:pt x="160388" y="624752"/>
                    <a:pt x="180945" y="576442"/>
                    <a:pt x="210222" y="525786"/>
                  </a:cubicBezTo>
                  <a:cubicBezTo>
                    <a:pt x="168583" y="554177"/>
                    <a:pt x="127441" y="573821"/>
                    <a:pt x="100952" y="565489"/>
                  </a:cubicBezTo>
                  <a:cubicBezTo>
                    <a:pt x="28298" y="542534"/>
                    <a:pt x="-31883" y="367861"/>
                    <a:pt x="18751" y="308432"/>
                  </a:cubicBezTo>
                  <a:cubicBezTo>
                    <a:pt x="31720" y="293202"/>
                    <a:pt x="70185" y="288374"/>
                    <a:pt x="116735" y="288898"/>
                  </a:cubicBezTo>
                  <a:cubicBezTo>
                    <a:pt x="85582" y="273365"/>
                    <a:pt x="62569" y="255790"/>
                    <a:pt x="58237" y="236753"/>
                  </a:cubicBezTo>
                  <a:cubicBezTo>
                    <a:pt x="42288" y="166922"/>
                    <a:pt x="172860" y="29496"/>
                    <a:pt x="253599" y="39622"/>
                  </a:cubicBezTo>
                  <a:cubicBezTo>
                    <a:pt x="278019" y="42684"/>
                    <a:pt x="307185" y="81531"/>
                    <a:pt x="334172" y="129069"/>
                  </a:cubicBezTo>
                  <a:lnTo>
                    <a:pt x="334172" y="129069"/>
                  </a:lnTo>
                  <a:close/>
                  <a:moveTo>
                    <a:pt x="356440" y="348631"/>
                  </a:moveTo>
                  <a:lnTo>
                    <a:pt x="356633" y="379394"/>
                  </a:lnTo>
                  <a:lnTo>
                    <a:pt x="371644" y="385712"/>
                  </a:lnTo>
                  <a:lnTo>
                    <a:pt x="394905" y="375200"/>
                  </a:lnTo>
                  <a:lnTo>
                    <a:pt x="398216" y="347334"/>
                  </a:lnTo>
                  <a:lnTo>
                    <a:pt x="382239" y="334173"/>
                  </a:lnTo>
                  <a:lnTo>
                    <a:pt x="356440" y="348631"/>
                  </a:lnTo>
                  <a:lnTo>
                    <a:pt x="356440" y="348631"/>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9" name="Google Shape;179;p2"/>
            <p:cNvSpPr/>
            <p:nvPr/>
          </p:nvSpPr>
          <p:spPr>
            <a:xfrm rot="5331254">
              <a:off x="250394" y="227368"/>
              <a:ext cx="285392" cy="267940"/>
            </a:xfrm>
            <a:custGeom>
              <a:avLst/>
              <a:gdLst/>
              <a:ahLst/>
              <a:cxnLst/>
              <a:rect l="l" t="t" r="r" b="b"/>
              <a:pathLst>
                <a:path w="570669" h="535772" extrusionOk="0">
                  <a:moveTo>
                    <a:pt x="98281" y="180881"/>
                  </a:moveTo>
                  <a:cubicBezTo>
                    <a:pt x="85008" y="177709"/>
                    <a:pt x="71763" y="174425"/>
                    <a:pt x="58491" y="171363"/>
                  </a:cubicBezTo>
                  <a:cubicBezTo>
                    <a:pt x="40776" y="167280"/>
                    <a:pt x="23033" y="163307"/>
                    <a:pt x="5125" y="159885"/>
                  </a:cubicBezTo>
                  <a:cubicBezTo>
                    <a:pt x="1814" y="159361"/>
                    <a:pt x="-449" y="156216"/>
                    <a:pt x="75" y="152905"/>
                  </a:cubicBezTo>
                  <a:cubicBezTo>
                    <a:pt x="600" y="149567"/>
                    <a:pt x="3745" y="147304"/>
                    <a:pt x="7084" y="147856"/>
                  </a:cubicBezTo>
                  <a:cubicBezTo>
                    <a:pt x="29932" y="150891"/>
                    <a:pt x="52613" y="154423"/>
                    <a:pt x="75157" y="158920"/>
                  </a:cubicBezTo>
                  <a:cubicBezTo>
                    <a:pt x="84180" y="160713"/>
                    <a:pt x="93176" y="162644"/>
                    <a:pt x="102116" y="164769"/>
                  </a:cubicBezTo>
                  <a:cubicBezTo>
                    <a:pt x="115527" y="167997"/>
                    <a:pt x="128799" y="171721"/>
                    <a:pt x="142071" y="175419"/>
                  </a:cubicBezTo>
                  <a:cubicBezTo>
                    <a:pt x="149660" y="177626"/>
                    <a:pt x="157248" y="179805"/>
                    <a:pt x="164808" y="182095"/>
                  </a:cubicBezTo>
                  <a:cubicBezTo>
                    <a:pt x="172397" y="184358"/>
                    <a:pt x="179957" y="186730"/>
                    <a:pt x="187490" y="189186"/>
                  </a:cubicBezTo>
                  <a:lnTo>
                    <a:pt x="199990" y="193407"/>
                  </a:lnTo>
                  <a:cubicBezTo>
                    <a:pt x="200376" y="193545"/>
                    <a:pt x="205371" y="195449"/>
                    <a:pt x="207192" y="196387"/>
                  </a:cubicBezTo>
                  <a:cubicBezTo>
                    <a:pt x="213677" y="199670"/>
                    <a:pt x="209786" y="206264"/>
                    <a:pt x="208379" y="207064"/>
                  </a:cubicBezTo>
                  <a:cubicBezTo>
                    <a:pt x="206419" y="208306"/>
                    <a:pt x="204019" y="208196"/>
                    <a:pt x="202170" y="207037"/>
                  </a:cubicBezTo>
                  <a:lnTo>
                    <a:pt x="202198" y="206982"/>
                  </a:lnTo>
                  <a:cubicBezTo>
                    <a:pt x="202391" y="206568"/>
                    <a:pt x="201701" y="206292"/>
                    <a:pt x="201066" y="206044"/>
                  </a:cubicBezTo>
                  <a:cubicBezTo>
                    <a:pt x="200956" y="205933"/>
                    <a:pt x="200818" y="205850"/>
                    <a:pt x="200735" y="205740"/>
                  </a:cubicBezTo>
                  <a:cubicBezTo>
                    <a:pt x="200735" y="205740"/>
                    <a:pt x="200763" y="205768"/>
                    <a:pt x="200763" y="205795"/>
                  </a:cubicBezTo>
                  <a:cubicBezTo>
                    <a:pt x="200735" y="205795"/>
                    <a:pt x="200735" y="205768"/>
                    <a:pt x="200708" y="205740"/>
                  </a:cubicBezTo>
                  <a:cubicBezTo>
                    <a:pt x="199024" y="205244"/>
                    <a:pt x="196486" y="205078"/>
                    <a:pt x="196293" y="205023"/>
                  </a:cubicBezTo>
                  <a:lnTo>
                    <a:pt x="183820" y="201657"/>
                  </a:lnTo>
                  <a:lnTo>
                    <a:pt x="138126" y="190345"/>
                  </a:lnTo>
                  <a:cubicBezTo>
                    <a:pt x="124881" y="187034"/>
                    <a:pt x="111553" y="184054"/>
                    <a:pt x="98281" y="180881"/>
                  </a:cubicBezTo>
                  <a:close/>
                  <a:moveTo>
                    <a:pt x="200763" y="205795"/>
                  </a:moveTo>
                  <a:cubicBezTo>
                    <a:pt x="201094" y="206457"/>
                    <a:pt x="201784" y="207809"/>
                    <a:pt x="202170" y="207037"/>
                  </a:cubicBezTo>
                  <a:cubicBezTo>
                    <a:pt x="201756" y="206789"/>
                    <a:pt x="201397" y="206402"/>
                    <a:pt x="201066" y="206044"/>
                  </a:cubicBezTo>
                  <a:cubicBezTo>
                    <a:pt x="200873" y="205961"/>
                    <a:pt x="200956" y="205850"/>
                    <a:pt x="200763" y="205795"/>
                  </a:cubicBezTo>
                  <a:close/>
                  <a:moveTo>
                    <a:pt x="238538" y="263541"/>
                  </a:moveTo>
                  <a:cubicBezTo>
                    <a:pt x="237131" y="262686"/>
                    <a:pt x="235393" y="262493"/>
                    <a:pt x="233378" y="263155"/>
                  </a:cubicBezTo>
                  <a:cubicBezTo>
                    <a:pt x="232606" y="263431"/>
                    <a:pt x="231585" y="264038"/>
                    <a:pt x="230509" y="265114"/>
                  </a:cubicBezTo>
                  <a:cubicBezTo>
                    <a:pt x="229212" y="266411"/>
                    <a:pt x="227142" y="269749"/>
                    <a:pt x="225928" y="271129"/>
                  </a:cubicBezTo>
                  <a:lnTo>
                    <a:pt x="216022" y="282468"/>
                  </a:lnTo>
                  <a:cubicBezTo>
                    <a:pt x="210972" y="288179"/>
                    <a:pt x="205840" y="293835"/>
                    <a:pt x="200652" y="299463"/>
                  </a:cubicBezTo>
                  <a:cubicBezTo>
                    <a:pt x="195520" y="305064"/>
                    <a:pt x="190332" y="310610"/>
                    <a:pt x="185007" y="316045"/>
                  </a:cubicBezTo>
                  <a:cubicBezTo>
                    <a:pt x="176067" y="325371"/>
                    <a:pt x="166547" y="334062"/>
                    <a:pt x="157027" y="342697"/>
                  </a:cubicBezTo>
                  <a:cubicBezTo>
                    <a:pt x="148032" y="350864"/>
                    <a:pt x="138981" y="358920"/>
                    <a:pt x="129848" y="366921"/>
                  </a:cubicBezTo>
                  <a:cubicBezTo>
                    <a:pt x="116051" y="378978"/>
                    <a:pt x="102199" y="391063"/>
                    <a:pt x="88540" y="403451"/>
                  </a:cubicBezTo>
                  <a:cubicBezTo>
                    <a:pt x="85974" y="405658"/>
                    <a:pt x="85670" y="409493"/>
                    <a:pt x="87878" y="412059"/>
                  </a:cubicBezTo>
                  <a:cubicBezTo>
                    <a:pt x="90058" y="414625"/>
                    <a:pt x="93921" y="414928"/>
                    <a:pt x="96487" y="412721"/>
                  </a:cubicBezTo>
                  <a:cubicBezTo>
                    <a:pt x="116961" y="396139"/>
                    <a:pt x="138153" y="380606"/>
                    <a:pt x="158131" y="363666"/>
                  </a:cubicBezTo>
                  <a:cubicBezTo>
                    <a:pt x="164864" y="357955"/>
                    <a:pt x="171459" y="352023"/>
                    <a:pt x="177833" y="345898"/>
                  </a:cubicBezTo>
                  <a:cubicBezTo>
                    <a:pt x="184234" y="339745"/>
                    <a:pt x="190388" y="333317"/>
                    <a:pt x="196375" y="326695"/>
                  </a:cubicBezTo>
                  <a:cubicBezTo>
                    <a:pt x="200542" y="322060"/>
                    <a:pt x="204626" y="317370"/>
                    <a:pt x="208627" y="312597"/>
                  </a:cubicBezTo>
                  <a:cubicBezTo>
                    <a:pt x="214615" y="305478"/>
                    <a:pt x="220409" y="298222"/>
                    <a:pt x="226149" y="290966"/>
                  </a:cubicBezTo>
                  <a:lnTo>
                    <a:pt x="235420" y="278881"/>
                  </a:lnTo>
                  <a:cubicBezTo>
                    <a:pt x="235944" y="278192"/>
                    <a:pt x="236579" y="276343"/>
                    <a:pt x="237269" y="274908"/>
                  </a:cubicBezTo>
                  <a:cubicBezTo>
                    <a:pt x="237904" y="274743"/>
                    <a:pt x="238511" y="274495"/>
                    <a:pt x="239063" y="274163"/>
                  </a:cubicBezTo>
                  <a:cubicBezTo>
                    <a:pt x="238676" y="274301"/>
                    <a:pt x="238097" y="274412"/>
                    <a:pt x="237490" y="274439"/>
                  </a:cubicBezTo>
                  <a:cubicBezTo>
                    <a:pt x="238042" y="273419"/>
                    <a:pt x="238593" y="272729"/>
                    <a:pt x="239118" y="273198"/>
                  </a:cubicBezTo>
                  <a:cubicBezTo>
                    <a:pt x="239476" y="273501"/>
                    <a:pt x="239532" y="273750"/>
                    <a:pt x="239394" y="273915"/>
                  </a:cubicBezTo>
                  <a:cubicBezTo>
                    <a:pt x="240994" y="272729"/>
                    <a:pt x="241960" y="270770"/>
                    <a:pt x="241739" y="268645"/>
                  </a:cubicBezTo>
                  <a:cubicBezTo>
                    <a:pt x="241546" y="265500"/>
                    <a:pt x="239697" y="264231"/>
                    <a:pt x="238538" y="263541"/>
                  </a:cubicBezTo>
                  <a:close/>
                  <a:moveTo>
                    <a:pt x="239063" y="274163"/>
                  </a:moveTo>
                  <a:cubicBezTo>
                    <a:pt x="239200" y="274081"/>
                    <a:pt x="239338" y="273998"/>
                    <a:pt x="239394" y="273915"/>
                  </a:cubicBezTo>
                  <a:lnTo>
                    <a:pt x="239200" y="274053"/>
                  </a:lnTo>
                  <a:lnTo>
                    <a:pt x="239063" y="274163"/>
                  </a:lnTo>
                  <a:close/>
                  <a:moveTo>
                    <a:pt x="281501" y="259513"/>
                  </a:moveTo>
                  <a:cubicBezTo>
                    <a:pt x="280922" y="260175"/>
                    <a:pt x="282550" y="260368"/>
                    <a:pt x="283847" y="260396"/>
                  </a:cubicBezTo>
                  <a:lnTo>
                    <a:pt x="283819" y="260368"/>
                  </a:lnTo>
                  <a:cubicBezTo>
                    <a:pt x="282991" y="260258"/>
                    <a:pt x="282191" y="259955"/>
                    <a:pt x="281501" y="259513"/>
                  </a:cubicBezTo>
                  <a:close/>
                  <a:moveTo>
                    <a:pt x="351920" y="447733"/>
                  </a:moveTo>
                  <a:cubicBezTo>
                    <a:pt x="347505" y="426543"/>
                    <a:pt x="343311" y="405354"/>
                    <a:pt x="338178" y="384358"/>
                  </a:cubicBezTo>
                  <a:cubicBezTo>
                    <a:pt x="333018" y="363279"/>
                    <a:pt x="326948" y="342449"/>
                    <a:pt x="320077" y="321729"/>
                  </a:cubicBezTo>
                  <a:cubicBezTo>
                    <a:pt x="316986" y="312707"/>
                    <a:pt x="313813" y="303713"/>
                    <a:pt x="310364" y="294801"/>
                  </a:cubicBezTo>
                  <a:cubicBezTo>
                    <a:pt x="306915" y="285834"/>
                    <a:pt x="303217" y="276978"/>
                    <a:pt x="299133" y="268287"/>
                  </a:cubicBezTo>
                  <a:cubicBezTo>
                    <a:pt x="298554" y="267045"/>
                    <a:pt x="293836" y="255347"/>
                    <a:pt x="290607" y="251733"/>
                  </a:cubicBezTo>
                  <a:cubicBezTo>
                    <a:pt x="288344" y="249167"/>
                    <a:pt x="285833" y="248532"/>
                    <a:pt x="284040" y="248753"/>
                  </a:cubicBezTo>
                  <a:cubicBezTo>
                    <a:pt x="280839" y="249057"/>
                    <a:pt x="278466" y="251898"/>
                    <a:pt x="278770" y="255099"/>
                  </a:cubicBezTo>
                  <a:cubicBezTo>
                    <a:pt x="278963" y="257003"/>
                    <a:pt x="280011" y="258603"/>
                    <a:pt x="281501" y="259513"/>
                  </a:cubicBezTo>
                  <a:cubicBezTo>
                    <a:pt x="281556" y="259486"/>
                    <a:pt x="281584" y="259430"/>
                    <a:pt x="281667" y="259375"/>
                  </a:cubicBezTo>
                  <a:cubicBezTo>
                    <a:pt x="282412" y="258741"/>
                    <a:pt x="283157" y="259237"/>
                    <a:pt x="283819" y="260368"/>
                  </a:cubicBezTo>
                  <a:cubicBezTo>
                    <a:pt x="284012" y="260396"/>
                    <a:pt x="284205" y="260396"/>
                    <a:pt x="284399" y="260396"/>
                  </a:cubicBezTo>
                  <a:lnTo>
                    <a:pt x="284040" y="260396"/>
                  </a:lnTo>
                  <a:lnTo>
                    <a:pt x="283847" y="260396"/>
                  </a:lnTo>
                  <a:cubicBezTo>
                    <a:pt x="285861" y="263762"/>
                    <a:pt x="287351" y="272591"/>
                    <a:pt x="287655" y="273363"/>
                  </a:cubicBezTo>
                  <a:cubicBezTo>
                    <a:pt x="291242" y="281944"/>
                    <a:pt x="294470" y="290690"/>
                    <a:pt x="297450" y="299491"/>
                  </a:cubicBezTo>
                  <a:cubicBezTo>
                    <a:pt x="300486" y="308348"/>
                    <a:pt x="303273" y="317287"/>
                    <a:pt x="305921" y="326226"/>
                  </a:cubicBezTo>
                  <a:cubicBezTo>
                    <a:pt x="310916" y="342642"/>
                    <a:pt x="315138" y="359168"/>
                    <a:pt x="319194" y="375722"/>
                  </a:cubicBezTo>
                  <a:cubicBezTo>
                    <a:pt x="322229" y="388221"/>
                    <a:pt x="325127" y="400747"/>
                    <a:pt x="328024" y="413273"/>
                  </a:cubicBezTo>
                  <a:cubicBezTo>
                    <a:pt x="330894" y="425854"/>
                    <a:pt x="333846" y="438407"/>
                    <a:pt x="336716" y="450988"/>
                  </a:cubicBezTo>
                  <a:cubicBezTo>
                    <a:pt x="340413" y="466715"/>
                    <a:pt x="345049" y="482524"/>
                    <a:pt x="348388" y="498471"/>
                  </a:cubicBezTo>
                  <a:cubicBezTo>
                    <a:pt x="350568" y="508845"/>
                    <a:pt x="352251" y="519246"/>
                    <a:pt x="352610" y="529730"/>
                  </a:cubicBezTo>
                  <a:cubicBezTo>
                    <a:pt x="352665" y="533096"/>
                    <a:pt x="355424" y="535800"/>
                    <a:pt x="358791" y="535773"/>
                  </a:cubicBezTo>
                  <a:cubicBezTo>
                    <a:pt x="362157" y="535717"/>
                    <a:pt x="364861" y="532958"/>
                    <a:pt x="364806" y="529592"/>
                  </a:cubicBezTo>
                  <a:cubicBezTo>
                    <a:pt x="364916" y="518336"/>
                    <a:pt x="363702" y="507106"/>
                    <a:pt x="361826" y="495933"/>
                  </a:cubicBezTo>
                  <a:cubicBezTo>
                    <a:pt x="359122" y="479737"/>
                    <a:pt x="355038" y="463680"/>
                    <a:pt x="351920" y="447733"/>
                  </a:cubicBezTo>
                  <a:close/>
                  <a:moveTo>
                    <a:pt x="567342" y="307382"/>
                  </a:moveTo>
                  <a:cubicBezTo>
                    <a:pt x="565135" y="306333"/>
                    <a:pt x="562568" y="306803"/>
                    <a:pt x="560885" y="308348"/>
                  </a:cubicBezTo>
                  <a:cubicBezTo>
                    <a:pt x="560913" y="308375"/>
                    <a:pt x="560968" y="308430"/>
                    <a:pt x="560996" y="308513"/>
                  </a:cubicBezTo>
                  <a:cubicBezTo>
                    <a:pt x="561133" y="308789"/>
                    <a:pt x="560858" y="308872"/>
                    <a:pt x="560388" y="308872"/>
                  </a:cubicBezTo>
                  <a:cubicBezTo>
                    <a:pt x="560057" y="309230"/>
                    <a:pt x="559781" y="309672"/>
                    <a:pt x="559561" y="310141"/>
                  </a:cubicBezTo>
                  <a:cubicBezTo>
                    <a:pt x="559699" y="309838"/>
                    <a:pt x="559975" y="309286"/>
                    <a:pt x="560223" y="308844"/>
                  </a:cubicBezTo>
                  <a:cubicBezTo>
                    <a:pt x="559533" y="308817"/>
                    <a:pt x="558567" y="308623"/>
                    <a:pt x="557877" y="308596"/>
                  </a:cubicBezTo>
                  <a:cubicBezTo>
                    <a:pt x="554456" y="308513"/>
                    <a:pt x="550758" y="307878"/>
                    <a:pt x="549461" y="307768"/>
                  </a:cubicBezTo>
                  <a:cubicBezTo>
                    <a:pt x="540714" y="306968"/>
                    <a:pt x="531995" y="305754"/>
                    <a:pt x="523330" y="304264"/>
                  </a:cubicBezTo>
                  <a:cubicBezTo>
                    <a:pt x="514611" y="302774"/>
                    <a:pt x="505974" y="300981"/>
                    <a:pt x="497393" y="298967"/>
                  </a:cubicBezTo>
                  <a:cubicBezTo>
                    <a:pt x="477967" y="294580"/>
                    <a:pt x="458817" y="289338"/>
                    <a:pt x="439722" y="283930"/>
                  </a:cubicBezTo>
                  <a:cubicBezTo>
                    <a:pt x="426946" y="280288"/>
                    <a:pt x="414253" y="276509"/>
                    <a:pt x="401560" y="272646"/>
                  </a:cubicBezTo>
                  <a:cubicBezTo>
                    <a:pt x="369690" y="262934"/>
                    <a:pt x="338123" y="252478"/>
                    <a:pt x="306970" y="241055"/>
                  </a:cubicBezTo>
                  <a:cubicBezTo>
                    <a:pt x="303852" y="239841"/>
                    <a:pt x="300292" y="241386"/>
                    <a:pt x="299078" y="244532"/>
                  </a:cubicBezTo>
                  <a:cubicBezTo>
                    <a:pt x="297864" y="247677"/>
                    <a:pt x="299409" y="251209"/>
                    <a:pt x="302555" y="252423"/>
                  </a:cubicBezTo>
                  <a:cubicBezTo>
                    <a:pt x="333515" y="265197"/>
                    <a:pt x="364751" y="277529"/>
                    <a:pt x="396676" y="288069"/>
                  </a:cubicBezTo>
                  <a:cubicBezTo>
                    <a:pt x="409425" y="292290"/>
                    <a:pt x="422311" y="296208"/>
                    <a:pt x="435307" y="299739"/>
                  </a:cubicBezTo>
                  <a:cubicBezTo>
                    <a:pt x="454761" y="305064"/>
                    <a:pt x="474462" y="309506"/>
                    <a:pt x="494330" y="313452"/>
                  </a:cubicBezTo>
                  <a:cubicBezTo>
                    <a:pt x="503242" y="315135"/>
                    <a:pt x="512238" y="316652"/>
                    <a:pt x="521316" y="317783"/>
                  </a:cubicBezTo>
                  <a:cubicBezTo>
                    <a:pt x="530367" y="318942"/>
                    <a:pt x="539473" y="319770"/>
                    <a:pt x="548606" y="320211"/>
                  </a:cubicBezTo>
                  <a:cubicBezTo>
                    <a:pt x="550814" y="320294"/>
                    <a:pt x="558816" y="321177"/>
                    <a:pt x="563369" y="320073"/>
                  </a:cubicBezTo>
                  <a:cubicBezTo>
                    <a:pt x="566845" y="319218"/>
                    <a:pt x="569136" y="317370"/>
                    <a:pt x="570101" y="315190"/>
                  </a:cubicBezTo>
                  <a:cubicBezTo>
                    <a:pt x="571481" y="312293"/>
                    <a:pt x="570267" y="308789"/>
                    <a:pt x="567342" y="307382"/>
                  </a:cubicBezTo>
                  <a:close/>
                  <a:moveTo>
                    <a:pt x="560554" y="308679"/>
                  </a:moveTo>
                  <a:cubicBezTo>
                    <a:pt x="560609" y="308623"/>
                    <a:pt x="560664" y="308541"/>
                    <a:pt x="560747" y="308486"/>
                  </a:cubicBezTo>
                  <a:lnTo>
                    <a:pt x="560885" y="308348"/>
                  </a:lnTo>
                  <a:cubicBezTo>
                    <a:pt x="560692" y="308237"/>
                    <a:pt x="560471" y="308486"/>
                    <a:pt x="560223" y="308844"/>
                  </a:cubicBezTo>
                  <a:lnTo>
                    <a:pt x="560388" y="308872"/>
                  </a:lnTo>
                  <a:lnTo>
                    <a:pt x="560554" y="308679"/>
                  </a:lnTo>
                  <a:close/>
                  <a:moveTo>
                    <a:pt x="499490" y="56230"/>
                  </a:moveTo>
                  <a:cubicBezTo>
                    <a:pt x="499931" y="56312"/>
                    <a:pt x="500317" y="56312"/>
                    <a:pt x="500262" y="56009"/>
                  </a:cubicBezTo>
                  <a:cubicBezTo>
                    <a:pt x="500152" y="56036"/>
                    <a:pt x="500014" y="56036"/>
                    <a:pt x="499904" y="56064"/>
                  </a:cubicBezTo>
                  <a:lnTo>
                    <a:pt x="499490" y="56230"/>
                  </a:lnTo>
                  <a:close/>
                  <a:moveTo>
                    <a:pt x="302031" y="195614"/>
                  </a:moveTo>
                  <a:cubicBezTo>
                    <a:pt x="319139" y="177902"/>
                    <a:pt x="337820" y="162506"/>
                    <a:pt x="357301" y="148077"/>
                  </a:cubicBezTo>
                  <a:cubicBezTo>
                    <a:pt x="369055" y="139386"/>
                    <a:pt x="381141" y="131136"/>
                    <a:pt x="393365" y="122915"/>
                  </a:cubicBezTo>
                  <a:cubicBezTo>
                    <a:pt x="411577" y="110692"/>
                    <a:pt x="430092" y="98580"/>
                    <a:pt x="449021" y="86661"/>
                  </a:cubicBezTo>
                  <a:cubicBezTo>
                    <a:pt x="457051" y="81474"/>
                    <a:pt x="465081" y="76287"/>
                    <a:pt x="473221" y="71238"/>
                  </a:cubicBezTo>
                  <a:cubicBezTo>
                    <a:pt x="478574" y="67928"/>
                    <a:pt x="483982" y="64672"/>
                    <a:pt x="489473" y="61582"/>
                  </a:cubicBezTo>
                  <a:cubicBezTo>
                    <a:pt x="489804" y="61389"/>
                    <a:pt x="496289" y="57664"/>
                    <a:pt x="499490" y="56230"/>
                  </a:cubicBezTo>
                  <a:cubicBezTo>
                    <a:pt x="499297" y="56202"/>
                    <a:pt x="499076" y="56147"/>
                    <a:pt x="498910" y="56091"/>
                  </a:cubicBezTo>
                  <a:cubicBezTo>
                    <a:pt x="499214" y="56119"/>
                    <a:pt x="499545" y="56091"/>
                    <a:pt x="499904" y="56064"/>
                  </a:cubicBezTo>
                  <a:lnTo>
                    <a:pt x="500014" y="56009"/>
                  </a:lnTo>
                  <a:cubicBezTo>
                    <a:pt x="500097" y="55981"/>
                    <a:pt x="500207" y="55843"/>
                    <a:pt x="500235" y="55898"/>
                  </a:cubicBezTo>
                  <a:lnTo>
                    <a:pt x="500262" y="56009"/>
                  </a:lnTo>
                  <a:cubicBezTo>
                    <a:pt x="500538" y="55954"/>
                    <a:pt x="500842" y="55871"/>
                    <a:pt x="501118" y="55788"/>
                  </a:cubicBezTo>
                  <a:cubicBezTo>
                    <a:pt x="504153" y="54740"/>
                    <a:pt x="505809" y="51429"/>
                    <a:pt x="504760" y="48366"/>
                  </a:cubicBezTo>
                  <a:cubicBezTo>
                    <a:pt x="504208" y="46518"/>
                    <a:pt x="502773" y="44752"/>
                    <a:pt x="499683" y="44366"/>
                  </a:cubicBezTo>
                  <a:cubicBezTo>
                    <a:pt x="499076" y="44283"/>
                    <a:pt x="497669" y="44366"/>
                    <a:pt x="495792" y="45028"/>
                  </a:cubicBezTo>
                  <a:cubicBezTo>
                    <a:pt x="492398" y="46214"/>
                    <a:pt x="484037" y="50408"/>
                    <a:pt x="483651" y="50601"/>
                  </a:cubicBezTo>
                  <a:cubicBezTo>
                    <a:pt x="477856" y="53498"/>
                    <a:pt x="472117" y="56561"/>
                    <a:pt x="466433" y="59706"/>
                  </a:cubicBezTo>
                  <a:cubicBezTo>
                    <a:pt x="457989" y="64369"/>
                    <a:pt x="449656" y="69252"/>
                    <a:pt x="441323" y="74108"/>
                  </a:cubicBezTo>
                  <a:cubicBezTo>
                    <a:pt x="425153" y="83654"/>
                    <a:pt x="409093" y="93035"/>
                    <a:pt x="393558" y="103022"/>
                  </a:cubicBezTo>
                  <a:cubicBezTo>
                    <a:pt x="383018" y="109837"/>
                    <a:pt x="372698" y="116845"/>
                    <a:pt x="362681" y="124239"/>
                  </a:cubicBezTo>
                  <a:cubicBezTo>
                    <a:pt x="337461" y="142862"/>
                    <a:pt x="314089" y="163527"/>
                    <a:pt x="293035" y="187338"/>
                  </a:cubicBezTo>
                  <a:cubicBezTo>
                    <a:pt x="290773" y="189821"/>
                    <a:pt x="290911" y="193683"/>
                    <a:pt x="293394" y="195946"/>
                  </a:cubicBezTo>
                  <a:cubicBezTo>
                    <a:pt x="295877" y="198236"/>
                    <a:pt x="299741" y="198098"/>
                    <a:pt x="302031" y="195614"/>
                  </a:cubicBezTo>
                  <a:close/>
                  <a:moveTo>
                    <a:pt x="242125" y="109975"/>
                  </a:moveTo>
                  <a:cubicBezTo>
                    <a:pt x="241436" y="103326"/>
                    <a:pt x="240691" y="96566"/>
                    <a:pt x="239918" y="89834"/>
                  </a:cubicBezTo>
                  <a:cubicBezTo>
                    <a:pt x="238759" y="79626"/>
                    <a:pt x="237517" y="69473"/>
                    <a:pt x="236441" y="59651"/>
                  </a:cubicBezTo>
                  <a:cubicBezTo>
                    <a:pt x="234178" y="39124"/>
                    <a:pt x="232275" y="20169"/>
                    <a:pt x="231640" y="5767"/>
                  </a:cubicBezTo>
                  <a:cubicBezTo>
                    <a:pt x="231612" y="2539"/>
                    <a:pt x="228963" y="-54"/>
                    <a:pt x="225735" y="1"/>
                  </a:cubicBezTo>
                  <a:cubicBezTo>
                    <a:pt x="222506" y="28"/>
                    <a:pt x="219913" y="2677"/>
                    <a:pt x="219968" y="5905"/>
                  </a:cubicBezTo>
                  <a:cubicBezTo>
                    <a:pt x="219692" y="18403"/>
                    <a:pt x="219940" y="34351"/>
                    <a:pt x="220823" y="51787"/>
                  </a:cubicBezTo>
                  <a:cubicBezTo>
                    <a:pt x="221568" y="66327"/>
                    <a:pt x="222589" y="81916"/>
                    <a:pt x="224162" y="97339"/>
                  </a:cubicBezTo>
                  <a:cubicBezTo>
                    <a:pt x="225431" y="109727"/>
                    <a:pt x="227087" y="122004"/>
                    <a:pt x="228853" y="133592"/>
                  </a:cubicBezTo>
                  <a:cubicBezTo>
                    <a:pt x="232109" y="155305"/>
                    <a:pt x="235917" y="174563"/>
                    <a:pt x="238980" y="187669"/>
                  </a:cubicBezTo>
                  <a:cubicBezTo>
                    <a:pt x="239642" y="190979"/>
                    <a:pt x="242870" y="193104"/>
                    <a:pt x="246182" y="192442"/>
                  </a:cubicBezTo>
                  <a:cubicBezTo>
                    <a:pt x="249465" y="191779"/>
                    <a:pt x="251618" y="188551"/>
                    <a:pt x="250955" y="185268"/>
                  </a:cubicBezTo>
                  <a:cubicBezTo>
                    <a:pt x="249051" y="173984"/>
                    <a:pt x="247230" y="158147"/>
                    <a:pt x="245299" y="140214"/>
                  </a:cubicBezTo>
                  <a:cubicBezTo>
                    <a:pt x="244278" y="130612"/>
                    <a:pt x="243229" y="120404"/>
                    <a:pt x="242125" y="109975"/>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0" name="Google Shape;180;p2"/>
            <p:cNvSpPr/>
            <p:nvPr/>
          </p:nvSpPr>
          <p:spPr>
            <a:xfrm rot="5331254">
              <a:off x="228342" y="180725"/>
              <a:ext cx="355091" cy="339526"/>
            </a:xfrm>
            <a:custGeom>
              <a:avLst/>
              <a:gdLst/>
              <a:ahLst/>
              <a:cxnLst/>
              <a:rect l="l" t="t" r="r" b="b"/>
              <a:pathLst>
                <a:path w="710040" h="678916" extrusionOk="0">
                  <a:moveTo>
                    <a:pt x="361967" y="302185"/>
                  </a:moveTo>
                  <a:cubicBezTo>
                    <a:pt x="358600" y="302185"/>
                    <a:pt x="355869" y="299454"/>
                    <a:pt x="355869" y="296088"/>
                  </a:cubicBezTo>
                  <a:cubicBezTo>
                    <a:pt x="355813" y="293605"/>
                    <a:pt x="357938" y="286266"/>
                    <a:pt x="362188" y="275478"/>
                  </a:cubicBezTo>
                  <a:cubicBezTo>
                    <a:pt x="368617" y="259090"/>
                    <a:pt x="379737" y="233596"/>
                    <a:pt x="392982" y="204682"/>
                  </a:cubicBezTo>
                  <a:cubicBezTo>
                    <a:pt x="400129" y="189121"/>
                    <a:pt x="407855" y="172567"/>
                    <a:pt x="415857" y="155903"/>
                  </a:cubicBezTo>
                  <a:cubicBezTo>
                    <a:pt x="421044" y="145115"/>
                    <a:pt x="426398" y="134327"/>
                    <a:pt x="431695" y="123705"/>
                  </a:cubicBezTo>
                  <a:cubicBezTo>
                    <a:pt x="461303" y="64331"/>
                    <a:pt x="489173" y="10806"/>
                    <a:pt x="491270" y="4185"/>
                  </a:cubicBezTo>
                  <a:cubicBezTo>
                    <a:pt x="492180" y="1095"/>
                    <a:pt x="495436" y="-671"/>
                    <a:pt x="498527" y="239"/>
                  </a:cubicBezTo>
                  <a:cubicBezTo>
                    <a:pt x="501617" y="1150"/>
                    <a:pt x="503383" y="4406"/>
                    <a:pt x="502473" y="7523"/>
                  </a:cubicBezTo>
                  <a:cubicBezTo>
                    <a:pt x="501038" y="12627"/>
                    <a:pt x="486248" y="45432"/>
                    <a:pt x="466629" y="87259"/>
                  </a:cubicBezTo>
                  <a:cubicBezTo>
                    <a:pt x="455288" y="111455"/>
                    <a:pt x="442485" y="138769"/>
                    <a:pt x="429654" y="165421"/>
                  </a:cubicBezTo>
                  <a:cubicBezTo>
                    <a:pt x="422838" y="179575"/>
                    <a:pt x="415912" y="193536"/>
                    <a:pt x="409400" y="206806"/>
                  </a:cubicBezTo>
                  <a:cubicBezTo>
                    <a:pt x="397645" y="230810"/>
                    <a:pt x="386994" y="252523"/>
                    <a:pt x="379433" y="268912"/>
                  </a:cubicBezTo>
                  <a:cubicBezTo>
                    <a:pt x="374853" y="278844"/>
                    <a:pt x="371349" y="286735"/>
                    <a:pt x="369445" y="291922"/>
                  </a:cubicBezTo>
                  <a:cubicBezTo>
                    <a:pt x="368700" y="293964"/>
                    <a:pt x="368093" y="295343"/>
                    <a:pt x="368065" y="296088"/>
                  </a:cubicBezTo>
                  <a:cubicBezTo>
                    <a:pt x="368065" y="299454"/>
                    <a:pt x="365333" y="302185"/>
                    <a:pt x="361967" y="302185"/>
                  </a:cubicBezTo>
                  <a:close/>
                  <a:moveTo>
                    <a:pt x="105154" y="92197"/>
                  </a:moveTo>
                  <a:cubicBezTo>
                    <a:pt x="114481" y="102957"/>
                    <a:pt x="135093" y="124919"/>
                    <a:pt x="160203" y="150716"/>
                  </a:cubicBezTo>
                  <a:cubicBezTo>
                    <a:pt x="171213" y="162028"/>
                    <a:pt x="183051" y="174057"/>
                    <a:pt x="195247" y="186169"/>
                  </a:cubicBezTo>
                  <a:cubicBezTo>
                    <a:pt x="203084" y="193922"/>
                    <a:pt x="211058" y="201702"/>
                    <a:pt x="219033" y="209345"/>
                  </a:cubicBezTo>
                  <a:cubicBezTo>
                    <a:pt x="231422" y="221236"/>
                    <a:pt x="243784" y="232769"/>
                    <a:pt x="255401" y="243446"/>
                  </a:cubicBezTo>
                  <a:cubicBezTo>
                    <a:pt x="278745" y="264966"/>
                    <a:pt x="299219" y="282983"/>
                    <a:pt x="311636" y="293136"/>
                  </a:cubicBezTo>
                  <a:cubicBezTo>
                    <a:pt x="314175" y="295315"/>
                    <a:pt x="318038" y="295012"/>
                    <a:pt x="320218" y="292446"/>
                  </a:cubicBezTo>
                  <a:cubicBezTo>
                    <a:pt x="322425" y="289880"/>
                    <a:pt x="322122" y="286045"/>
                    <a:pt x="319556" y="283865"/>
                  </a:cubicBezTo>
                  <a:cubicBezTo>
                    <a:pt x="307028" y="272719"/>
                    <a:pt x="286140" y="252302"/>
                    <a:pt x="262106" y="228685"/>
                  </a:cubicBezTo>
                  <a:cubicBezTo>
                    <a:pt x="250020" y="216794"/>
                    <a:pt x="237162" y="204075"/>
                    <a:pt x="224137" y="191356"/>
                  </a:cubicBezTo>
                  <a:cubicBezTo>
                    <a:pt x="211279" y="178802"/>
                    <a:pt x="198255" y="166304"/>
                    <a:pt x="185838" y="154330"/>
                  </a:cubicBezTo>
                  <a:cubicBezTo>
                    <a:pt x="163321" y="132644"/>
                    <a:pt x="142764" y="112862"/>
                    <a:pt x="128526" y="98736"/>
                  </a:cubicBezTo>
                  <a:cubicBezTo>
                    <a:pt x="119586" y="89824"/>
                    <a:pt x="113129" y="83286"/>
                    <a:pt x="110314" y="79947"/>
                  </a:cubicBezTo>
                  <a:lnTo>
                    <a:pt x="110149" y="79782"/>
                  </a:lnTo>
                  <a:lnTo>
                    <a:pt x="110121" y="80306"/>
                  </a:lnTo>
                  <a:cubicBezTo>
                    <a:pt x="110121" y="80471"/>
                    <a:pt x="110094" y="80665"/>
                    <a:pt x="110066" y="80830"/>
                  </a:cubicBezTo>
                  <a:lnTo>
                    <a:pt x="110038" y="81244"/>
                  </a:lnTo>
                  <a:cubicBezTo>
                    <a:pt x="110038" y="80637"/>
                    <a:pt x="109928" y="80002"/>
                    <a:pt x="109735" y="79423"/>
                  </a:cubicBezTo>
                  <a:cubicBezTo>
                    <a:pt x="109459" y="79175"/>
                    <a:pt x="109238" y="78954"/>
                    <a:pt x="109404" y="78844"/>
                  </a:cubicBezTo>
                  <a:lnTo>
                    <a:pt x="109487" y="78788"/>
                  </a:lnTo>
                  <a:cubicBezTo>
                    <a:pt x="109266" y="78292"/>
                    <a:pt x="108962" y="77823"/>
                    <a:pt x="108604" y="77409"/>
                  </a:cubicBezTo>
                  <a:cubicBezTo>
                    <a:pt x="106479" y="74981"/>
                    <a:pt x="102781" y="74705"/>
                    <a:pt x="100353" y="76830"/>
                  </a:cubicBezTo>
                  <a:cubicBezTo>
                    <a:pt x="99415" y="77602"/>
                    <a:pt x="96794" y="80747"/>
                    <a:pt x="99553" y="85217"/>
                  </a:cubicBezTo>
                  <a:cubicBezTo>
                    <a:pt x="100326" y="86431"/>
                    <a:pt x="102202" y="88831"/>
                    <a:pt x="105154" y="92197"/>
                  </a:cubicBezTo>
                  <a:close/>
                  <a:moveTo>
                    <a:pt x="109652" y="79147"/>
                  </a:moveTo>
                  <a:lnTo>
                    <a:pt x="109956" y="79616"/>
                  </a:lnTo>
                  <a:cubicBezTo>
                    <a:pt x="110038" y="79671"/>
                    <a:pt x="110094" y="79726"/>
                    <a:pt x="110149" y="79782"/>
                  </a:cubicBezTo>
                  <a:cubicBezTo>
                    <a:pt x="110176" y="79064"/>
                    <a:pt x="110038" y="78485"/>
                    <a:pt x="109487" y="78788"/>
                  </a:cubicBezTo>
                  <a:lnTo>
                    <a:pt x="109542" y="78899"/>
                  </a:lnTo>
                  <a:cubicBezTo>
                    <a:pt x="109569" y="78982"/>
                    <a:pt x="109625" y="79064"/>
                    <a:pt x="109652" y="79147"/>
                  </a:cubicBezTo>
                  <a:close/>
                  <a:moveTo>
                    <a:pt x="339230" y="323402"/>
                  </a:moveTo>
                  <a:cubicBezTo>
                    <a:pt x="338292" y="320174"/>
                    <a:pt x="334898" y="318325"/>
                    <a:pt x="331669" y="319264"/>
                  </a:cubicBezTo>
                  <a:cubicBezTo>
                    <a:pt x="311498" y="324754"/>
                    <a:pt x="274661" y="334217"/>
                    <a:pt x="232774" y="345529"/>
                  </a:cubicBezTo>
                  <a:cubicBezTo>
                    <a:pt x="211638" y="351240"/>
                    <a:pt x="189204" y="357393"/>
                    <a:pt x="167019" y="363739"/>
                  </a:cubicBezTo>
                  <a:cubicBezTo>
                    <a:pt x="138349" y="371961"/>
                    <a:pt x="110094" y="380513"/>
                    <a:pt x="85232" y="388128"/>
                  </a:cubicBezTo>
                  <a:cubicBezTo>
                    <a:pt x="43621" y="400875"/>
                    <a:pt x="11640" y="411387"/>
                    <a:pt x="3528" y="415084"/>
                  </a:cubicBezTo>
                  <a:cubicBezTo>
                    <a:pt x="548" y="416353"/>
                    <a:pt x="-805" y="419802"/>
                    <a:pt x="492" y="422754"/>
                  </a:cubicBezTo>
                  <a:cubicBezTo>
                    <a:pt x="1762" y="425734"/>
                    <a:pt x="5211" y="427086"/>
                    <a:pt x="8163" y="425789"/>
                  </a:cubicBezTo>
                  <a:cubicBezTo>
                    <a:pt x="18511" y="421512"/>
                    <a:pt x="67655" y="408269"/>
                    <a:pt x="125491" y="392322"/>
                  </a:cubicBezTo>
                  <a:cubicBezTo>
                    <a:pt x="150960" y="385287"/>
                    <a:pt x="178056" y="377782"/>
                    <a:pt x="204325" y="370223"/>
                  </a:cubicBezTo>
                  <a:cubicBezTo>
                    <a:pt x="222454" y="365035"/>
                    <a:pt x="240169" y="359711"/>
                    <a:pt x="256670" y="354799"/>
                  </a:cubicBezTo>
                  <a:cubicBezTo>
                    <a:pt x="289948" y="344867"/>
                    <a:pt x="318286" y="336176"/>
                    <a:pt x="335063" y="330962"/>
                  </a:cubicBezTo>
                  <a:cubicBezTo>
                    <a:pt x="338292" y="330024"/>
                    <a:pt x="340168" y="326630"/>
                    <a:pt x="339230" y="323402"/>
                  </a:cubicBezTo>
                  <a:close/>
                  <a:moveTo>
                    <a:pt x="353413" y="344509"/>
                  </a:moveTo>
                  <a:cubicBezTo>
                    <a:pt x="350074" y="344067"/>
                    <a:pt x="347011" y="346440"/>
                    <a:pt x="346597" y="349778"/>
                  </a:cubicBezTo>
                  <a:cubicBezTo>
                    <a:pt x="343948" y="367601"/>
                    <a:pt x="339423" y="397123"/>
                    <a:pt x="334153" y="431445"/>
                  </a:cubicBezTo>
                  <a:cubicBezTo>
                    <a:pt x="331531" y="448661"/>
                    <a:pt x="328634" y="467064"/>
                    <a:pt x="325764" y="485797"/>
                  </a:cubicBezTo>
                  <a:cubicBezTo>
                    <a:pt x="323888" y="497827"/>
                    <a:pt x="322039" y="509966"/>
                    <a:pt x="320190" y="522051"/>
                  </a:cubicBezTo>
                  <a:cubicBezTo>
                    <a:pt x="317376" y="540646"/>
                    <a:pt x="314561" y="559021"/>
                    <a:pt x="311691" y="576320"/>
                  </a:cubicBezTo>
                  <a:cubicBezTo>
                    <a:pt x="304628" y="618975"/>
                    <a:pt x="297508" y="654897"/>
                    <a:pt x="290582" y="670623"/>
                  </a:cubicBezTo>
                  <a:cubicBezTo>
                    <a:pt x="289230" y="673548"/>
                    <a:pt x="290527" y="677024"/>
                    <a:pt x="293452" y="678376"/>
                  </a:cubicBezTo>
                  <a:cubicBezTo>
                    <a:pt x="296377" y="679728"/>
                    <a:pt x="299854" y="678459"/>
                    <a:pt x="301206" y="675534"/>
                  </a:cubicBezTo>
                  <a:cubicBezTo>
                    <a:pt x="310753" y="655725"/>
                    <a:pt x="322425" y="604159"/>
                    <a:pt x="332635" y="546661"/>
                  </a:cubicBezTo>
                  <a:cubicBezTo>
                    <a:pt x="334898" y="533887"/>
                    <a:pt x="337077" y="520809"/>
                    <a:pt x="339092" y="507731"/>
                  </a:cubicBezTo>
                  <a:cubicBezTo>
                    <a:pt x="341134" y="494626"/>
                    <a:pt x="343010" y="481521"/>
                    <a:pt x="344721" y="468719"/>
                  </a:cubicBezTo>
                  <a:cubicBezTo>
                    <a:pt x="351261" y="419774"/>
                    <a:pt x="356007" y="375161"/>
                    <a:pt x="358683" y="351351"/>
                  </a:cubicBezTo>
                  <a:cubicBezTo>
                    <a:pt x="359125" y="348012"/>
                    <a:pt x="356724" y="344950"/>
                    <a:pt x="353413" y="344509"/>
                  </a:cubicBezTo>
                  <a:close/>
                  <a:moveTo>
                    <a:pt x="571456" y="513553"/>
                  </a:moveTo>
                  <a:cubicBezTo>
                    <a:pt x="563813" y="505717"/>
                    <a:pt x="556666" y="498516"/>
                    <a:pt x="550982" y="492916"/>
                  </a:cubicBezTo>
                  <a:cubicBezTo>
                    <a:pt x="537130" y="479369"/>
                    <a:pt x="523361" y="465739"/>
                    <a:pt x="509481" y="452220"/>
                  </a:cubicBezTo>
                  <a:cubicBezTo>
                    <a:pt x="500210" y="443226"/>
                    <a:pt x="490939" y="434231"/>
                    <a:pt x="481584" y="425320"/>
                  </a:cubicBezTo>
                  <a:cubicBezTo>
                    <a:pt x="467539" y="411966"/>
                    <a:pt x="453412" y="398695"/>
                    <a:pt x="439256" y="385452"/>
                  </a:cubicBezTo>
                  <a:cubicBezTo>
                    <a:pt x="418009" y="365587"/>
                    <a:pt x="396624" y="345916"/>
                    <a:pt x="375267" y="326189"/>
                  </a:cubicBezTo>
                  <a:cubicBezTo>
                    <a:pt x="372811" y="323844"/>
                    <a:pt x="368948" y="323926"/>
                    <a:pt x="366630" y="326382"/>
                  </a:cubicBezTo>
                  <a:cubicBezTo>
                    <a:pt x="364312" y="328810"/>
                    <a:pt x="364395" y="332672"/>
                    <a:pt x="366823" y="334990"/>
                  </a:cubicBezTo>
                  <a:cubicBezTo>
                    <a:pt x="387463" y="355462"/>
                    <a:pt x="407993" y="376044"/>
                    <a:pt x="428660" y="396461"/>
                  </a:cubicBezTo>
                  <a:cubicBezTo>
                    <a:pt x="442457" y="410090"/>
                    <a:pt x="456254" y="423692"/>
                    <a:pt x="470161" y="437183"/>
                  </a:cubicBezTo>
                  <a:cubicBezTo>
                    <a:pt x="479432" y="446178"/>
                    <a:pt x="488786" y="455117"/>
                    <a:pt x="498168" y="464001"/>
                  </a:cubicBezTo>
                  <a:cubicBezTo>
                    <a:pt x="512213" y="477355"/>
                    <a:pt x="526424" y="490543"/>
                    <a:pt x="540579" y="503786"/>
                  </a:cubicBezTo>
                  <a:lnTo>
                    <a:pt x="610253" y="570361"/>
                  </a:lnTo>
                  <a:cubicBezTo>
                    <a:pt x="612543" y="572623"/>
                    <a:pt x="616268" y="572596"/>
                    <a:pt x="618531" y="570306"/>
                  </a:cubicBezTo>
                  <a:cubicBezTo>
                    <a:pt x="620794" y="568016"/>
                    <a:pt x="620766" y="564319"/>
                    <a:pt x="618476" y="562029"/>
                  </a:cubicBezTo>
                  <a:cubicBezTo>
                    <a:pt x="606555" y="549834"/>
                    <a:pt x="587847" y="530300"/>
                    <a:pt x="571456" y="513553"/>
                  </a:cubicBezTo>
                  <a:close/>
                  <a:moveTo>
                    <a:pt x="702884" y="274981"/>
                  </a:moveTo>
                  <a:cubicBezTo>
                    <a:pt x="699242" y="275754"/>
                    <a:pt x="695572" y="276389"/>
                    <a:pt x="691902" y="276995"/>
                  </a:cubicBezTo>
                  <a:cubicBezTo>
                    <a:pt x="686328" y="277906"/>
                    <a:pt x="680699" y="278651"/>
                    <a:pt x="675097" y="279424"/>
                  </a:cubicBezTo>
                  <a:cubicBezTo>
                    <a:pt x="663287" y="281106"/>
                    <a:pt x="651477" y="282652"/>
                    <a:pt x="639640" y="284114"/>
                  </a:cubicBezTo>
                  <a:cubicBezTo>
                    <a:pt x="627830" y="285576"/>
                    <a:pt x="615992" y="286956"/>
                    <a:pt x="604155" y="288197"/>
                  </a:cubicBezTo>
                  <a:cubicBezTo>
                    <a:pt x="583128" y="290487"/>
                    <a:pt x="562047" y="292308"/>
                    <a:pt x="540993" y="294405"/>
                  </a:cubicBezTo>
                  <a:cubicBezTo>
                    <a:pt x="519912" y="296474"/>
                    <a:pt x="498858" y="298681"/>
                    <a:pt x="477777" y="300916"/>
                  </a:cubicBezTo>
                  <a:cubicBezTo>
                    <a:pt x="449631" y="303896"/>
                    <a:pt x="421513" y="307152"/>
                    <a:pt x="393423" y="310573"/>
                  </a:cubicBezTo>
                  <a:cubicBezTo>
                    <a:pt x="390057" y="310904"/>
                    <a:pt x="387629" y="313911"/>
                    <a:pt x="387960" y="317249"/>
                  </a:cubicBezTo>
                  <a:cubicBezTo>
                    <a:pt x="388319" y="320615"/>
                    <a:pt x="391326" y="323044"/>
                    <a:pt x="394665" y="322712"/>
                  </a:cubicBezTo>
                  <a:cubicBezTo>
                    <a:pt x="419996" y="320615"/>
                    <a:pt x="445354" y="318850"/>
                    <a:pt x="470740" y="316919"/>
                  </a:cubicBezTo>
                  <a:cubicBezTo>
                    <a:pt x="487655" y="315649"/>
                    <a:pt x="504570" y="314353"/>
                    <a:pt x="521485" y="312835"/>
                  </a:cubicBezTo>
                  <a:cubicBezTo>
                    <a:pt x="535585" y="311566"/>
                    <a:pt x="549685" y="310159"/>
                    <a:pt x="563758" y="308614"/>
                  </a:cubicBezTo>
                  <a:cubicBezTo>
                    <a:pt x="577858" y="307069"/>
                    <a:pt x="591903" y="305275"/>
                    <a:pt x="605976" y="303427"/>
                  </a:cubicBezTo>
                  <a:cubicBezTo>
                    <a:pt x="617869" y="301827"/>
                    <a:pt x="629761" y="300089"/>
                    <a:pt x="641627" y="298185"/>
                  </a:cubicBezTo>
                  <a:cubicBezTo>
                    <a:pt x="653492" y="296309"/>
                    <a:pt x="665302" y="294267"/>
                    <a:pt x="677112" y="292143"/>
                  </a:cubicBezTo>
                  <a:cubicBezTo>
                    <a:pt x="682796" y="291122"/>
                    <a:pt x="688453" y="290101"/>
                    <a:pt x="694109" y="288970"/>
                  </a:cubicBezTo>
                  <a:cubicBezTo>
                    <a:pt x="697917" y="288170"/>
                    <a:pt x="701725" y="287342"/>
                    <a:pt x="705505" y="286376"/>
                  </a:cubicBezTo>
                  <a:cubicBezTo>
                    <a:pt x="708651" y="285659"/>
                    <a:pt x="710610" y="282514"/>
                    <a:pt x="709893" y="279368"/>
                  </a:cubicBezTo>
                  <a:cubicBezTo>
                    <a:pt x="709148" y="276223"/>
                    <a:pt x="706030" y="274264"/>
                    <a:pt x="702884" y="274981"/>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1" name="Google Shape;181;p2"/>
            <p:cNvSpPr/>
            <p:nvPr/>
          </p:nvSpPr>
          <p:spPr>
            <a:xfrm rot="5331254">
              <a:off x="392727" y="324066"/>
              <a:ext cx="47884" cy="44566"/>
            </a:xfrm>
            <a:custGeom>
              <a:avLst/>
              <a:gdLst/>
              <a:ahLst/>
              <a:cxnLst/>
              <a:rect l="l" t="t" r="r" b="b"/>
              <a:pathLst>
                <a:path w="95749" h="89115" extrusionOk="0">
                  <a:moveTo>
                    <a:pt x="47875" y="0"/>
                  </a:moveTo>
                  <a:cubicBezTo>
                    <a:pt x="74309" y="0"/>
                    <a:pt x="95749" y="19975"/>
                    <a:pt x="95749" y="44558"/>
                  </a:cubicBezTo>
                  <a:cubicBezTo>
                    <a:pt x="95749" y="69141"/>
                    <a:pt x="74309" y="89116"/>
                    <a:pt x="47875" y="89116"/>
                  </a:cubicBezTo>
                  <a:cubicBezTo>
                    <a:pt x="21440" y="89116"/>
                    <a:pt x="0" y="69141"/>
                    <a:pt x="0" y="44558"/>
                  </a:cubicBezTo>
                  <a:cubicBezTo>
                    <a:pt x="0" y="19975"/>
                    <a:pt x="21440" y="0"/>
                    <a:pt x="47875" y="0"/>
                  </a:cubicBezTo>
                  <a:lnTo>
                    <a:pt x="47875" y="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2" name="Google Shape;182;p2"/>
            <p:cNvSpPr/>
            <p:nvPr/>
          </p:nvSpPr>
          <p:spPr>
            <a:xfrm rot="5331254">
              <a:off x="278166" y="249574"/>
              <a:ext cx="368064" cy="364089"/>
            </a:xfrm>
            <a:custGeom>
              <a:avLst/>
              <a:gdLst/>
              <a:ahLst/>
              <a:cxnLst/>
              <a:rect l="l" t="t" r="r" b="b"/>
              <a:pathLst>
                <a:path w="735980" h="728032" extrusionOk="0">
                  <a:moveTo>
                    <a:pt x="129934" y="46705"/>
                  </a:moveTo>
                  <a:cubicBezTo>
                    <a:pt x="129962" y="46540"/>
                    <a:pt x="129990" y="46402"/>
                    <a:pt x="130017" y="46264"/>
                  </a:cubicBezTo>
                  <a:cubicBezTo>
                    <a:pt x="130321" y="46319"/>
                    <a:pt x="130210" y="46678"/>
                    <a:pt x="129962" y="47064"/>
                  </a:cubicBezTo>
                  <a:lnTo>
                    <a:pt x="129934" y="46733"/>
                  </a:lnTo>
                  <a:lnTo>
                    <a:pt x="129934" y="46705"/>
                  </a:lnTo>
                  <a:close/>
                  <a:moveTo>
                    <a:pt x="147622" y="125530"/>
                  </a:moveTo>
                  <a:cubicBezTo>
                    <a:pt x="145359" y="115156"/>
                    <a:pt x="142710" y="104921"/>
                    <a:pt x="140337" y="94685"/>
                  </a:cubicBezTo>
                  <a:lnTo>
                    <a:pt x="132142" y="60997"/>
                  </a:lnTo>
                  <a:cubicBezTo>
                    <a:pt x="132004" y="60335"/>
                    <a:pt x="130321" y="51065"/>
                    <a:pt x="129962" y="47064"/>
                  </a:cubicBezTo>
                  <a:lnTo>
                    <a:pt x="129824" y="47285"/>
                  </a:lnTo>
                  <a:lnTo>
                    <a:pt x="129686" y="47478"/>
                  </a:lnTo>
                  <a:cubicBezTo>
                    <a:pt x="129797" y="47230"/>
                    <a:pt x="129879" y="46954"/>
                    <a:pt x="129934" y="46705"/>
                  </a:cubicBezTo>
                  <a:cubicBezTo>
                    <a:pt x="129907" y="46512"/>
                    <a:pt x="129769" y="46237"/>
                    <a:pt x="129907" y="46237"/>
                  </a:cubicBezTo>
                  <a:lnTo>
                    <a:pt x="130017" y="46264"/>
                  </a:lnTo>
                  <a:cubicBezTo>
                    <a:pt x="130348" y="44250"/>
                    <a:pt x="129576" y="42126"/>
                    <a:pt x="127893" y="40774"/>
                  </a:cubicBezTo>
                  <a:cubicBezTo>
                    <a:pt x="126430" y="39532"/>
                    <a:pt x="124885" y="39449"/>
                    <a:pt x="123616" y="39504"/>
                  </a:cubicBezTo>
                  <a:cubicBezTo>
                    <a:pt x="121988" y="39615"/>
                    <a:pt x="120166" y="40415"/>
                    <a:pt x="118842" y="42843"/>
                  </a:cubicBezTo>
                  <a:cubicBezTo>
                    <a:pt x="118566" y="43367"/>
                    <a:pt x="118124" y="44885"/>
                    <a:pt x="118124" y="47147"/>
                  </a:cubicBezTo>
                  <a:cubicBezTo>
                    <a:pt x="118097" y="51479"/>
                    <a:pt x="119173" y="62708"/>
                    <a:pt x="119311" y="63480"/>
                  </a:cubicBezTo>
                  <a:lnTo>
                    <a:pt x="125244" y="97885"/>
                  </a:lnTo>
                  <a:cubicBezTo>
                    <a:pt x="126568" y="104810"/>
                    <a:pt x="127837" y="111763"/>
                    <a:pt x="129272" y="118716"/>
                  </a:cubicBezTo>
                  <a:cubicBezTo>
                    <a:pt x="130128" y="122799"/>
                    <a:pt x="131038" y="126882"/>
                    <a:pt x="131949" y="130966"/>
                  </a:cubicBezTo>
                  <a:cubicBezTo>
                    <a:pt x="127037" y="126993"/>
                    <a:pt x="122677" y="122495"/>
                    <a:pt x="118124" y="118053"/>
                  </a:cubicBezTo>
                  <a:cubicBezTo>
                    <a:pt x="116441" y="116426"/>
                    <a:pt x="114730" y="114825"/>
                    <a:pt x="112937" y="113280"/>
                  </a:cubicBezTo>
                  <a:cubicBezTo>
                    <a:pt x="111143" y="111680"/>
                    <a:pt x="109267" y="110163"/>
                    <a:pt x="107363" y="108728"/>
                  </a:cubicBezTo>
                  <a:cubicBezTo>
                    <a:pt x="100685" y="103707"/>
                    <a:pt x="93732" y="99265"/>
                    <a:pt x="86088" y="95623"/>
                  </a:cubicBezTo>
                  <a:cubicBezTo>
                    <a:pt x="83302" y="93995"/>
                    <a:pt x="79714" y="94905"/>
                    <a:pt x="78086" y="97692"/>
                  </a:cubicBezTo>
                  <a:cubicBezTo>
                    <a:pt x="76431" y="100479"/>
                    <a:pt x="77369" y="104065"/>
                    <a:pt x="80128" y="105693"/>
                  </a:cubicBezTo>
                  <a:cubicBezTo>
                    <a:pt x="85702" y="109721"/>
                    <a:pt x="90338" y="114577"/>
                    <a:pt x="95249" y="119240"/>
                  </a:cubicBezTo>
                  <a:cubicBezTo>
                    <a:pt x="98671" y="122495"/>
                    <a:pt x="102037" y="125806"/>
                    <a:pt x="105680" y="128758"/>
                  </a:cubicBezTo>
                  <a:cubicBezTo>
                    <a:pt x="112137" y="134056"/>
                    <a:pt x="119090" y="138470"/>
                    <a:pt x="126485" y="142305"/>
                  </a:cubicBezTo>
                  <a:cubicBezTo>
                    <a:pt x="129051" y="143933"/>
                    <a:pt x="132197" y="143188"/>
                    <a:pt x="134129" y="140981"/>
                  </a:cubicBezTo>
                  <a:cubicBezTo>
                    <a:pt x="137136" y="154086"/>
                    <a:pt x="140310" y="167164"/>
                    <a:pt x="142959" y="180324"/>
                  </a:cubicBezTo>
                  <a:cubicBezTo>
                    <a:pt x="144338" y="187194"/>
                    <a:pt x="145690" y="194009"/>
                    <a:pt x="146822" y="200879"/>
                  </a:cubicBezTo>
                  <a:cubicBezTo>
                    <a:pt x="147236" y="204217"/>
                    <a:pt x="150271" y="206590"/>
                    <a:pt x="153637" y="206176"/>
                  </a:cubicBezTo>
                  <a:cubicBezTo>
                    <a:pt x="156976" y="205762"/>
                    <a:pt x="159349" y="202727"/>
                    <a:pt x="158935" y="199389"/>
                  </a:cubicBezTo>
                  <a:cubicBezTo>
                    <a:pt x="157390" y="181731"/>
                    <a:pt x="154962" y="164018"/>
                    <a:pt x="151789" y="146388"/>
                  </a:cubicBezTo>
                  <a:cubicBezTo>
                    <a:pt x="150519" y="139408"/>
                    <a:pt x="149140" y="132456"/>
                    <a:pt x="147622" y="125530"/>
                  </a:cubicBezTo>
                  <a:close/>
                  <a:moveTo>
                    <a:pt x="47540" y="66515"/>
                  </a:moveTo>
                  <a:cubicBezTo>
                    <a:pt x="45498" y="64777"/>
                    <a:pt x="43457" y="63039"/>
                    <a:pt x="41221" y="61549"/>
                  </a:cubicBezTo>
                  <a:cubicBezTo>
                    <a:pt x="37496" y="59011"/>
                    <a:pt x="33468" y="57079"/>
                    <a:pt x="29577" y="54845"/>
                  </a:cubicBezTo>
                  <a:cubicBezTo>
                    <a:pt x="29108" y="54596"/>
                    <a:pt x="23727" y="51341"/>
                    <a:pt x="21409" y="50623"/>
                  </a:cubicBezTo>
                  <a:cubicBezTo>
                    <a:pt x="17188" y="49271"/>
                    <a:pt x="14456" y="50651"/>
                    <a:pt x="13628" y="51837"/>
                  </a:cubicBezTo>
                  <a:cubicBezTo>
                    <a:pt x="11448" y="54210"/>
                    <a:pt x="11586" y="57907"/>
                    <a:pt x="13959" y="60114"/>
                  </a:cubicBezTo>
                  <a:cubicBezTo>
                    <a:pt x="14594" y="60721"/>
                    <a:pt x="15366" y="61135"/>
                    <a:pt x="16167" y="61383"/>
                  </a:cubicBezTo>
                  <a:cubicBezTo>
                    <a:pt x="16470" y="60914"/>
                    <a:pt x="17022" y="61107"/>
                    <a:pt x="17629" y="61659"/>
                  </a:cubicBezTo>
                  <a:cubicBezTo>
                    <a:pt x="19147" y="62984"/>
                    <a:pt x="21161" y="66350"/>
                    <a:pt x="21382" y="66570"/>
                  </a:cubicBezTo>
                  <a:cubicBezTo>
                    <a:pt x="24886" y="69440"/>
                    <a:pt x="28115" y="72557"/>
                    <a:pt x="31812" y="75151"/>
                  </a:cubicBezTo>
                  <a:cubicBezTo>
                    <a:pt x="34020" y="76724"/>
                    <a:pt x="36393" y="78020"/>
                    <a:pt x="38766" y="79317"/>
                  </a:cubicBezTo>
                  <a:cubicBezTo>
                    <a:pt x="42380" y="81276"/>
                    <a:pt x="46023" y="82931"/>
                    <a:pt x="49720" y="84752"/>
                  </a:cubicBezTo>
                  <a:cubicBezTo>
                    <a:pt x="52507" y="86656"/>
                    <a:pt x="56315" y="85911"/>
                    <a:pt x="58191" y="83124"/>
                  </a:cubicBezTo>
                  <a:cubicBezTo>
                    <a:pt x="60095" y="80338"/>
                    <a:pt x="59350" y="76558"/>
                    <a:pt x="56563" y="74654"/>
                  </a:cubicBezTo>
                  <a:cubicBezTo>
                    <a:pt x="53528" y="71923"/>
                    <a:pt x="50658" y="69136"/>
                    <a:pt x="47540" y="66515"/>
                  </a:cubicBezTo>
                  <a:close/>
                  <a:moveTo>
                    <a:pt x="17574" y="61659"/>
                  </a:moveTo>
                  <a:cubicBezTo>
                    <a:pt x="17077" y="61632"/>
                    <a:pt x="16608" y="61521"/>
                    <a:pt x="16167" y="61383"/>
                  </a:cubicBezTo>
                  <a:cubicBezTo>
                    <a:pt x="15808" y="61908"/>
                    <a:pt x="16912" y="61714"/>
                    <a:pt x="17574" y="61659"/>
                  </a:cubicBezTo>
                  <a:close/>
                  <a:moveTo>
                    <a:pt x="223062" y="271"/>
                  </a:moveTo>
                  <a:cubicBezTo>
                    <a:pt x="219834" y="-722"/>
                    <a:pt x="216412" y="1099"/>
                    <a:pt x="215419" y="4300"/>
                  </a:cubicBezTo>
                  <a:cubicBezTo>
                    <a:pt x="212439" y="12659"/>
                    <a:pt x="208272" y="20798"/>
                    <a:pt x="203719" y="28965"/>
                  </a:cubicBezTo>
                  <a:cubicBezTo>
                    <a:pt x="198504" y="38346"/>
                    <a:pt x="192516" y="47533"/>
                    <a:pt x="186777" y="56776"/>
                  </a:cubicBezTo>
                  <a:cubicBezTo>
                    <a:pt x="180789" y="66488"/>
                    <a:pt x="175160" y="76254"/>
                    <a:pt x="169973" y="85607"/>
                  </a:cubicBezTo>
                  <a:cubicBezTo>
                    <a:pt x="166993" y="91208"/>
                    <a:pt x="160370" y="99816"/>
                    <a:pt x="156369" y="107818"/>
                  </a:cubicBezTo>
                  <a:cubicBezTo>
                    <a:pt x="153996" y="112508"/>
                    <a:pt x="152396" y="117033"/>
                    <a:pt x="152285" y="120868"/>
                  </a:cubicBezTo>
                  <a:cubicBezTo>
                    <a:pt x="152037" y="124096"/>
                    <a:pt x="154465" y="126910"/>
                    <a:pt x="157666" y="127158"/>
                  </a:cubicBezTo>
                  <a:cubicBezTo>
                    <a:pt x="160894" y="127406"/>
                    <a:pt x="163709" y="124979"/>
                    <a:pt x="163957" y="121778"/>
                  </a:cubicBezTo>
                  <a:cubicBezTo>
                    <a:pt x="164233" y="119405"/>
                    <a:pt x="165778" y="116839"/>
                    <a:pt x="167489" y="114081"/>
                  </a:cubicBezTo>
                  <a:cubicBezTo>
                    <a:pt x="172235" y="106493"/>
                    <a:pt x="179492" y="98492"/>
                    <a:pt x="182914" y="93195"/>
                  </a:cubicBezTo>
                  <a:cubicBezTo>
                    <a:pt x="187715" y="85470"/>
                    <a:pt x="193179" y="77689"/>
                    <a:pt x="198311" y="69495"/>
                  </a:cubicBezTo>
                  <a:cubicBezTo>
                    <a:pt x="203416" y="61411"/>
                    <a:pt x="208300" y="52996"/>
                    <a:pt x="212687" y="44471"/>
                  </a:cubicBezTo>
                  <a:cubicBezTo>
                    <a:pt x="218868" y="32469"/>
                    <a:pt x="223918" y="20191"/>
                    <a:pt x="227091" y="7886"/>
                  </a:cubicBezTo>
                  <a:cubicBezTo>
                    <a:pt x="228084" y="4658"/>
                    <a:pt x="226263" y="1265"/>
                    <a:pt x="223062" y="271"/>
                  </a:cubicBezTo>
                  <a:close/>
                  <a:moveTo>
                    <a:pt x="5433" y="129255"/>
                  </a:moveTo>
                  <a:cubicBezTo>
                    <a:pt x="4826" y="128814"/>
                    <a:pt x="4301" y="128400"/>
                    <a:pt x="3888" y="128069"/>
                  </a:cubicBezTo>
                  <a:cubicBezTo>
                    <a:pt x="3446" y="130745"/>
                    <a:pt x="4219" y="130635"/>
                    <a:pt x="5433" y="129255"/>
                  </a:cubicBezTo>
                  <a:close/>
                  <a:moveTo>
                    <a:pt x="9296" y="117060"/>
                  </a:moveTo>
                  <a:cubicBezTo>
                    <a:pt x="9296" y="117088"/>
                    <a:pt x="9296" y="117143"/>
                    <a:pt x="9296" y="117171"/>
                  </a:cubicBezTo>
                  <a:cubicBezTo>
                    <a:pt x="9820" y="117446"/>
                    <a:pt x="10289" y="117805"/>
                    <a:pt x="10676" y="118191"/>
                  </a:cubicBezTo>
                  <a:cubicBezTo>
                    <a:pt x="10289" y="117281"/>
                    <a:pt x="9655" y="116039"/>
                    <a:pt x="9296" y="117060"/>
                  </a:cubicBezTo>
                  <a:close/>
                  <a:moveTo>
                    <a:pt x="27397" y="124868"/>
                  </a:moveTo>
                  <a:cubicBezTo>
                    <a:pt x="26514" y="124178"/>
                    <a:pt x="25576" y="123516"/>
                    <a:pt x="24610" y="122937"/>
                  </a:cubicBezTo>
                  <a:cubicBezTo>
                    <a:pt x="23093" y="122054"/>
                    <a:pt x="21520" y="121364"/>
                    <a:pt x="19947" y="120619"/>
                  </a:cubicBezTo>
                  <a:cubicBezTo>
                    <a:pt x="18181" y="119985"/>
                    <a:pt x="13490" y="119378"/>
                    <a:pt x="10979" y="118495"/>
                  </a:cubicBezTo>
                  <a:lnTo>
                    <a:pt x="10869" y="118357"/>
                  </a:lnTo>
                  <a:lnTo>
                    <a:pt x="10676" y="118191"/>
                  </a:lnTo>
                  <a:lnTo>
                    <a:pt x="10786" y="118412"/>
                  </a:lnTo>
                  <a:cubicBezTo>
                    <a:pt x="9848" y="118053"/>
                    <a:pt x="9241" y="117667"/>
                    <a:pt x="9296" y="117171"/>
                  </a:cubicBezTo>
                  <a:cubicBezTo>
                    <a:pt x="9185" y="117143"/>
                    <a:pt x="9075" y="117088"/>
                    <a:pt x="8965" y="117033"/>
                  </a:cubicBezTo>
                  <a:cubicBezTo>
                    <a:pt x="8413" y="116646"/>
                    <a:pt x="8054" y="116564"/>
                    <a:pt x="7889" y="116453"/>
                  </a:cubicBezTo>
                  <a:cubicBezTo>
                    <a:pt x="7144" y="116039"/>
                    <a:pt x="6509" y="116205"/>
                    <a:pt x="6233" y="116150"/>
                  </a:cubicBezTo>
                  <a:cubicBezTo>
                    <a:pt x="4991" y="115819"/>
                    <a:pt x="4136" y="116508"/>
                    <a:pt x="3501" y="116646"/>
                  </a:cubicBezTo>
                  <a:cubicBezTo>
                    <a:pt x="2591" y="116867"/>
                    <a:pt x="2122" y="117640"/>
                    <a:pt x="1514" y="118081"/>
                  </a:cubicBezTo>
                  <a:cubicBezTo>
                    <a:pt x="-196" y="119350"/>
                    <a:pt x="-527" y="121668"/>
                    <a:pt x="880" y="125310"/>
                  </a:cubicBezTo>
                  <a:cubicBezTo>
                    <a:pt x="963" y="125530"/>
                    <a:pt x="1790" y="126386"/>
                    <a:pt x="3391" y="127710"/>
                  </a:cubicBezTo>
                  <a:lnTo>
                    <a:pt x="3888" y="128069"/>
                  </a:lnTo>
                  <a:lnTo>
                    <a:pt x="3943" y="127710"/>
                  </a:lnTo>
                  <a:cubicBezTo>
                    <a:pt x="3943" y="127627"/>
                    <a:pt x="4108" y="127710"/>
                    <a:pt x="4274" y="127738"/>
                  </a:cubicBezTo>
                  <a:cubicBezTo>
                    <a:pt x="4908" y="128013"/>
                    <a:pt x="5598" y="128179"/>
                    <a:pt x="6261" y="128207"/>
                  </a:cubicBezTo>
                  <a:lnTo>
                    <a:pt x="6040" y="128538"/>
                  </a:lnTo>
                  <a:cubicBezTo>
                    <a:pt x="5929" y="128676"/>
                    <a:pt x="5791" y="128841"/>
                    <a:pt x="5681" y="128979"/>
                  </a:cubicBezTo>
                  <a:lnTo>
                    <a:pt x="5433" y="129255"/>
                  </a:lnTo>
                  <a:cubicBezTo>
                    <a:pt x="7613" y="130910"/>
                    <a:pt x="10676" y="133173"/>
                    <a:pt x="12138" y="134359"/>
                  </a:cubicBezTo>
                  <a:cubicBezTo>
                    <a:pt x="13462" y="135242"/>
                    <a:pt x="14677" y="136235"/>
                    <a:pt x="16001" y="137063"/>
                  </a:cubicBezTo>
                  <a:cubicBezTo>
                    <a:pt x="16912" y="137642"/>
                    <a:pt x="17850" y="138139"/>
                    <a:pt x="18816" y="138608"/>
                  </a:cubicBezTo>
                  <a:cubicBezTo>
                    <a:pt x="22651" y="140512"/>
                    <a:pt x="26514" y="141946"/>
                    <a:pt x="30488" y="143519"/>
                  </a:cubicBezTo>
                  <a:cubicBezTo>
                    <a:pt x="33357" y="145257"/>
                    <a:pt x="37110" y="144292"/>
                    <a:pt x="38848" y="141422"/>
                  </a:cubicBezTo>
                  <a:cubicBezTo>
                    <a:pt x="40559" y="138525"/>
                    <a:pt x="39621" y="134773"/>
                    <a:pt x="36724" y="133035"/>
                  </a:cubicBezTo>
                  <a:cubicBezTo>
                    <a:pt x="33523" y="130359"/>
                    <a:pt x="30708" y="127434"/>
                    <a:pt x="27397" y="124868"/>
                  </a:cubicBezTo>
                  <a:close/>
                  <a:moveTo>
                    <a:pt x="252008" y="63342"/>
                  </a:moveTo>
                  <a:cubicBezTo>
                    <a:pt x="251373" y="64032"/>
                    <a:pt x="249055" y="66074"/>
                    <a:pt x="246296" y="69053"/>
                  </a:cubicBezTo>
                  <a:cubicBezTo>
                    <a:pt x="245137" y="70323"/>
                    <a:pt x="243896" y="71674"/>
                    <a:pt x="242792" y="73192"/>
                  </a:cubicBezTo>
                  <a:cubicBezTo>
                    <a:pt x="241743" y="74627"/>
                    <a:pt x="240860" y="76227"/>
                    <a:pt x="240005" y="77744"/>
                  </a:cubicBezTo>
                  <a:cubicBezTo>
                    <a:pt x="238515" y="80421"/>
                    <a:pt x="237466" y="82931"/>
                    <a:pt x="236473" y="84614"/>
                  </a:cubicBezTo>
                  <a:cubicBezTo>
                    <a:pt x="236225" y="85111"/>
                    <a:pt x="236004" y="85801"/>
                    <a:pt x="236004" y="85801"/>
                  </a:cubicBezTo>
                  <a:lnTo>
                    <a:pt x="236335" y="85690"/>
                  </a:lnTo>
                  <a:cubicBezTo>
                    <a:pt x="234983" y="86408"/>
                    <a:pt x="233934" y="87677"/>
                    <a:pt x="233493" y="89277"/>
                  </a:cubicBezTo>
                  <a:cubicBezTo>
                    <a:pt x="232637" y="92395"/>
                    <a:pt x="234486" y="95595"/>
                    <a:pt x="237604" y="96450"/>
                  </a:cubicBezTo>
                  <a:cubicBezTo>
                    <a:pt x="238653" y="97002"/>
                    <a:pt x="241026" y="96726"/>
                    <a:pt x="244309" y="94657"/>
                  </a:cubicBezTo>
                  <a:cubicBezTo>
                    <a:pt x="246241" y="93443"/>
                    <a:pt x="249773" y="90270"/>
                    <a:pt x="253443" y="86297"/>
                  </a:cubicBezTo>
                  <a:cubicBezTo>
                    <a:pt x="254298" y="85387"/>
                    <a:pt x="255098" y="84421"/>
                    <a:pt x="255816" y="83400"/>
                  </a:cubicBezTo>
                  <a:cubicBezTo>
                    <a:pt x="256561" y="82352"/>
                    <a:pt x="257196" y="81303"/>
                    <a:pt x="257775" y="80200"/>
                  </a:cubicBezTo>
                  <a:cubicBezTo>
                    <a:pt x="260369" y="75289"/>
                    <a:pt x="261969" y="70874"/>
                    <a:pt x="262411" y="69743"/>
                  </a:cubicBezTo>
                  <a:cubicBezTo>
                    <a:pt x="264177" y="66874"/>
                    <a:pt x="263294" y="63122"/>
                    <a:pt x="260424" y="61356"/>
                  </a:cubicBezTo>
                  <a:cubicBezTo>
                    <a:pt x="257554" y="59590"/>
                    <a:pt x="253802" y="60473"/>
                    <a:pt x="252008" y="63342"/>
                  </a:cubicBezTo>
                  <a:close/>
                  <a:moveTo>
                    <a:pt x="675733" y="606481"/>
                  </a:moveTo>
                  <a:cubicBezTo>
                    <a:pt x="665027" y="602508"/>
                    <a:pt x="654514" y="598231"/>
                    <a:pt x="643890" y="594120"/>
                  </a:cubicBezTo>
                  <a:cubicBezTo>
                    <a:pt x="636799" y="591389"/>
                    <a:pt x="629707" y="588657"/>
                    <a:pt x="622561" y="586064"/>
                  </a:cubicBezTo>
                  <a:cubicBezTo>
                    <a:pt x="617759" y="584353"/>
                    <a:pt x="612958" y="582725"/>
                    <a:pt x="608129" y="581125"/>
                  </a:cubicBezTo>
                  <a:cubicBezTo>
                    <a:pt x="600872" y="578753"/>
                    <a:pt x="593532" y="576573"/>
                    <a:pt x="586220" y="574338"/>
                  </a:cubicBezTo>
                  <a:cubicBezTo>
                    <a:pt x="582274" y="573207"/>
                    <a:pt x="569581" y="567413"/>
                    <a:pt x="561138" y="565316"/>
                  </a:cubicBezTo>
                  <a:cubicBezTo>
                    <a:pt x="556861" y="564268"/>
                    <a:pt x="553356" y="564047"/>
                    <a:pt x="551314" y="564737"/>
                  </a:cubicBezTo>
                  <a:cubicBezTo>
                    <a:pt x="548196" y="565592"/>
                    <a:pt x="546348" y="568793"/>
                    <a:pt x="547203" y="571910"/>
                  </a:cubicBezTo>
                  <a:cubicBezTo>
                    <a:pt x="548031" y="574918"/>
                    <a:pt x="551038" y="576739"/>
                    <a:pt x="554046" y="576076"/>
                  </a:cubicBezTo>
                  <a:lnTo>
                    <a:pt x="554046" y="576104"/>
                  </a:lnTo>
                  <a:cubicBezTo>
                    <a:pt x="554046" y="576242"/>
                    <a:pt x="554267" y="576049"/>
                    <a:pt x="554377" y="576021"/>
                  </a:cubicBezTo>
                  <a:cubicBezTo>
                    <a:pt x="554681" y="576104"/>
                    <a:pt x="555177" y="576380"/>
                    <a:pt x="555536" y="576463"/>
                  </a:cubicBezTo>
                  <a:cubicBezTo>
                    <a:pt x="557688" y="577042"/>
                    <a:pt x="560365" y="578228"/>
                    <a:pt x="563180" y="579498"/>
                  </a:cubicBezTo>
                  <a:cubicBezTo>
                    <a:pt x="570492" y="582836"/>
                    <a:pt x="578466" y="587195"/>
                    <a:pt x="581474" y="588354"/>
                  </a:cubicBezTo>
                  <a:cubicBezTo>
                    <a:pt x="590387" y="591665"/>
                    <a:pt x="599189" y="595196"/>
                    <a:pt x="608102" y="598452"/>
                  </a:cubicBezTo>
                  <a:cubicBezTo>
                    <a:pt x="614089" y="600604"/>
                    <a:pt x="620077" y="602673"/>
                    <a:pt x="626120" y="604632"/>
                  </a:cubicBezTo>
                  <a:cubicBezTo>
                    <a:pt x="641269" y="609543"/>
                    <a:pt x="656583" y="613847"/>
                    <a:pt x="671981" y="618096"/>
                  </a:cubicBezTo>
                  <a:cubicBezTo>
                    <a:pt x="675209" y="619144"/>
                    <a:pt x="678631" y="617379"/>
                    <a:pt x="679679" y="614151"/>
                  </a:cubicBezTo>
                  <a:cubicBezTo>
                    <a:pt x="680700" y="610950"/>
                    <a:pt x="678934" y="607529"/>
                    <a:pt x="675733" y="606481"/>
                  </a:cubicBezTo>
                  <a:close/>
                  <a:moveTo>
                    <a:pt x="674685" y="699735"/>
                  </a:moveTo>
                  <a:lnTo>
                    <a:pt x="674657" y="699735"/>
                  </a:lnTo>
                  <a:cubicBezTo>
                    <a:pt x="670684" y="696176"/>
                    <a:pt x="663068" y="684588"/>
                    <a:pt x="662240" y="683429"/>
                  </a:cubicBezTo>
                  <a:cubicBezTo>
                    <a:pt x="656915" y="676339"/>
                    <a:pt x="652279" y="668862"/>
                    <a:pt x="647284" y="661661"/>
                  </a:cubicBezTo>
                  <a:cubicBezTo>
                    <a:pt x="643863" y="656722"/>
                    <a:pt x="640248" y="651894"/>
                    <a:pt x="636578" y="647176"/>
                  </a:cubicBezTo>
                  <a:cubicBezTo>
                    <a:pt x="630287" y="639120"/>
                    <a:pt x="623609" y="631450"/>
                    <a:pt x="616214" y="624166"/>
                  </a:cubicBezTo>
                  <a:cubicBezTo>
                    <a:pt x="613979" y="621655"/>
                    <a:pt x="610116" y="621462"/>
                    <a:pt x="607605" y="623697"/>
                  </a:cubicBezTo>
                  <a:cubicBezTo>
                    <a:pt x="605094" y="625959"/>
                    <a:pt x="604901" y="629822"/>
                    <a:pt x="607136" y="632333"/>
                  </a:cubicBezTo>
                  <a:cubicBezTo>
                    <a:pt x="613620" y="640416"/>
                    <a:pt x="619001" y="649024"/>
                    <a:pt x="624603" y="657522"/>
                  </a:cubicBezTo>
                  <a:cubicBezTo>
                    <a:pt x="628466" y="663344"/>
                    <a:pt x="632301" y="669165"/>
                    <a:pt x="636413" y="674821"/>
                  </a:cubicBezTo>
                  <a:cubicBezTo>
                    <a:pt x="640883" y="680974"/>
                    <a:pt x="645767" y="686851"/>
                    <a:pt x="650844" y="692644"/>
                  </a:cubicBezTo>
                  <a:cubicBezTo>
                    <a:pt x="651920" y="693831"/>
                    <a:pt x="662268" y="705777"/>
                    <a:pt x="667290" y="709198"/>
                  </a:cubicBezTo>
                  <a:cubicBezTo>
                    <a:pt x="671070" y="711792"/>
                    <a:pt x="674354" y="711461"/>
                    <a:pt x="675844" y="710550"/>
                  </a:cubicBezTo>
                  <a:cubicBezTo>
                    <a:pt x="678713" y="709033"/>
                    <a:pt x="679817" y="705501"/>
                    <a:pt x="678299" y="702660"/>
                  </a:cubicBezTo>
                  <a:cubicBezTo>
                    <a:pt x="677527" y="701170"/>
                    <a:pt x="676175" y="700149"/>
                    <a:pt x="674685" y="699735"/>
                  </a:cubicBezTo>
                  <a:close/>
                  <a:moveTo>
                    <a:pt x="568947" y="707019"/>
                  </a:moveTo>
                  <a:lnTo>
                    <a:pt x="570023" y="717282"/>
                  </a:lnTo>
                  <a:cubicBezTo>
                    <a:pt x="570078" y="717945"/>
                    <a:pt x="569995" y="721559"/>
                    <a:pt x="569774" y="723049"/>
                  </a:cubicBezTo>
                  <a:cubicBezTo>
                    <a:pt x="568726" y="730802"/>
                    <a:pt x="559206" y="727436"/>
                    <a:pt x="558820" y="726498"/>
                  </a:cubicBezTo>
                  <a:cubicBezTo>
                    <a:pt x="558158" y="725422"/>
                    <a:pt x="557909" y="724180"/>
                    <a:pt x="558020" y="723021"/>
                  </a:cubicBezTo>
                  <a:cubicBezTo>
                    <a:pt x="558213" y="722938"/>
                    <a:pt x="558240" y="722580"/>
                    <a:pt x="558158" y="722138"/>
                  </a:cubicBezTo>
                  <a:cubicBezTo>
                    <a:pt x="558351" y="721311"/>
                    <a:pt x="558737" y="720538"/>
                    <a:pt x="559289" y="719848"/>
                  </a:cubicBezTo>
                  <a:cubicBezTo>
                    <a:pt x="558903" y="720262"/>
                    <a:pt x="558323" y="720897"/>
                    <a:pt x="558130" y="721973"/>
                  </a:cubicBezTo>
                  <a:cubicBezTo>
                    <a:pt x="557882" y="720952"/>
                    <a:pt x="557275" y="719600"/>
                    <a:pt x="557275" y="719600"/>
                  </a:cubicBezTo>
                  <a:cubicBezTo>
                    <a:pt x="557275" y="719600"/>
                    <a:pt x="557247" y="719848"/>
                    <a:pt x="557275" y="719903"/>
                  </a:cubicBezTo>
                  <a:lnTo>
                    <a:pt x="554101" y="710606"/>
                  </a:lnTo>
                  <a:cubicBezTo>
                    <a:pt x="553467" y="708619"/>
                    <a:pt x="552666" y="706688"/>
                    <a:pt x="552004" y="704674"/>
                  </a:cubicBezTo>
                  <a:cubicBezTo>
                    <a:pt x="551342" y="702660"/>
                    <a:pt x="550707" y="700646"/>
                    <a:pt x="550128" y="698604"/>
                  </a:cubicBezTo>
                  <a:cubicBezTo>
                    <a:pt x="549438" y="696093"/>
                    <a:pt x="548886" y="693555"/>
                    <a:pt x="548334" y="691017"/>
                  </a:cubicBezTo>
                  <a:cubicBezTo>
                    <a:pt x="547451" y="687099"/>
                    <a:pt x="546761" y="683236"/>
                    <a:pt x="545989" y="679291"/>
                  </a:cubicBezTo>
                  <a:cubicBezTo>
                    <a:pt x="544940" y="676090"/>
                    <a:pt x="546679" y="672642"/>
                    <a:pt x="549879" y="671593"/>
                  </a:cubicBezTo>
                  <a:cubicBezTo>
                    <a:pt x="553080" y="670545"/>
                    <a:pt x="556530" y="672283"/>
                    <a:pt x="557578" y="675483"/>
                  </a:cubicBezTo>
                  <a:cubicBezTo>
                    <a:pt x="559289" y="679098"/>
                    <a:pt x="561110" y="682574"/>
                    <a:pt x="562738" y="686243"/>
                  </a:cubicBezTo>
                  <a:cubicBezTo>
                    <a:pt x="563842" y="688699"/>
                    <a:pt x="564918" y="691155"/>
                    <a:pt x="565801" y="693693"/>
                  </a:cubicBezTo>
                  <a:cubicBezTo>
                    <a:pt x="566546" y="695845"/>
                    <a:pt x="567181" y="698024"/>
                    <a:pt x="567705" y="700232"/>
                  </a:cubicBezTo>
                  <a:cubicBezTo>
                    <a:pt x="568229" y="702467"/>
                    <a:pt x="568588" y="704729"/>
                    <a:pt x="568947" y="707019"/>
                  </a:cubicBezTo>
                  <a:close/>
                  <a:moveTo>
                    <a:pt x="562076" y="717945"/>
                  </a:moveTo>
                  <a:cubicBezTo>
                    <a:pt x="561634" y="718083"/>
                    <a:pt x="561220" y="718248"/>
                    <a:pt x="560834" y="718496"/>
                  </a:cubicBezTo>
                  <a:cubicBezTo>
                    <a:pt x="560365" y="718772"/>
                    <a:pt x="559979" y="719103"/>
                    <a:pt x="559620" y="719462"/>
                  </a:cubicBezTo>
                  <a:cubicBezTo>
                    <a:pt x="560282" y="718524"/>
                    <a:pt x="561165" y="718138"/>
                    <a:pt x="562076" y="717945"/>
                  </a:cubicBezTo>
                  <a:close/>
                  <a:moveTo>
                    <a:pt x="557964" y="723021"/>
                  </a:moveTo>
                  <a:lnTo>
                    <a:pt x="558020" y="723021"/>
                  </a:lnTo>
                  <a:lnTo>
                    <a:pt x="558047" y="722718"/>
                  </a:lnTo>
                  <a:cubicBezTo>
                    <a:pt x="558020" y="722773"/>
                    <a:pt x="557799" y="723049"/>
                    <a:pt x="557964" y="723021"/>
                  </a:cubicBezTo>
                  <a:close/>
                  <a:moveTo>
                    <a:pt x="558130" y="721973"/>
                  </a:moveTo>
                  <a:lnTo>
                    <a:pt x="558102" y="722028"/>
                  </a:lnTo>
                  <a:cubicBezTo>
                    <a:pt x="558102" y="722138"/>
                    <a:pt x="558075" y="722249"/>
                    <a:pt x="558075" y="722359"/>
                  </a:cubicBezTo>
                  <a:lnTo>
                    <a:pt x="558047" y="722635"/>
                  </a:lnTo>
                  <a:cubicBezTo>
                    <a:pt x="558075" y="722469"/>
                    <a:pt x="558102" y="722304"/>
                    <a:pt x="558158" y="722138"/>
                  </a:cubicBezTo>
                  <a:lnTo>
                    <a:pt x="558130" y="721973"/>
                  </a:lnTo>
                  <a:close/>
                  <a:moveTo>
                    <a:pt x="558047" y="722663"/>
                  </a:moveTo>
                  <a:lnTo>
                    <a:pt x="558047" y="722690"/>
                  </a:lnTo>
                  <a:lnTo>
                    <a:pt x="558047" y="722718"/>
                  </a:lnTo>
                  <a:lnTo>
                    <a:pt x="558047" y="722635"/>
                  </a:lnTo>
                  <a:lnTo>
                    <a:pt x="558047" y="722663"/>
                  </a:lnTo>
                  <a:close/>
                  <a:moveTo>
                    <a:pt x="734259" y="522165"/>
                  </a:moveTo>
                  <a:cubicBezTo>
                    <a:pt x="731941" y="519737"/>
                    <a:pt x="728051" y="519682"/>
                    <a:pt x="725650" y="522000"/>
                  </a:cubicBezTo>
                  <a:cubicBezTo>
                    <a:pt x="719690" y="527021"/>
                    <a:pt x="713067" y="531049"/>
                    <a:pt x="706417" y="535243"/>
                  </a:cubicBezTo>
                  <a:cubicBezTo>
                    <a:pt x="701864" y="538085"/>
                    <a:pt x="697229" y="540871"/>
                    <a:pt x="692786" y="543879"/>
                  </a:cubicBezTo>
                  <a:cubicBezTo>
                    <a:pt x="687819" y="547272"/>
                    <a:pt x="683128" y="550997"/>
                    <a:pt x="678548" y="554777"/>
                  </a:cubicBezTo>
                  <a:cubicBezTo>
                    <a:pt x="676727" y="556405"/>
                    <a:pt x="665082" y="567137"/>
                    <a:pt x="661054" y="570889"/>
                  </a:cubicBezTo>
                  <a:cubicBezTo>
                    <a:pt x="660612" y="571276"/>
                    <a:pt x="660198" y="571690"/>
                    <a:pt x="659812" y="572076"/>
                  </a:cubicBezTo>
                  <a:cubicBezTo>
                    <a:pt x="652914" y="577070"/>
                    <a:pt x="651286" y="582615"/>
                    <a:pt x="654072" y="584574"/>
                  </a:cubicBezTo>
                  <a:cubicBezTo>
                    <a:pt x="655700" y="587278"/>
                    <a:pt x="661192" y="586699"/>
                    <a:pt x="667124" y="581291"/>
                  </a:cubicBezTo>
                  <a:cubicBezTo>
                    <a:pt x="667621" y="580987"/>
                    <a:pt x="668117" y="580656"/>
                    <a:pt x="668642" y="580298"/>
                  </a:cubicBezTo>
                  <a:cubicBezTo>
                    <a:pt x="673084" y="577208"/>
                    <a:pt x="685860" y="568213"/>
                    <a:pt x="687874" y="566861"/>
                  </a:cubicBezTo>
                  <a:cubicBezTo>
                    <a:pt x="692427" y="563606"/>
                    <a:pt x="697311" y="560736"/>
                    <a:pt x="702030" y="557591"/>
                  </a:cubicBezTo>
                  <a:cubicBezTo>
                    <a:pt x="706886" y="554308"/>
                    <a:pt x="711660" y="550859"/>
                    <a:pt x="716268" y="547272"/>
                  </a:cubicBezTo>
                  <a:cubicBezTo>
                    <a:pt x="722697" y="542223"/>
                    <a:pt x="728713" y="536816"/>
                    <a:pt x="734121" y="530774"/>
                  </a:cubicBezTo>
                  <a:cubicBezTo>
                    <a:pt x="736549" y="528456"/>
                    <a:pt x="736605" y="524566"/>
                    <a:pt x="734259" y="522165"/>
                  </a:cubicBezTo>
                  <a:close/>
                  <a:moveTo>
                    <a:pt x="606308" y="563054"/>
                  </a:moveTo>
                  <a:cubicBezTo>
                    <a:pt x="608322" y="561895"/>
                    <a:pt x="610254" y="560957"/>
                    <a:pt x="612241" y="559743"/>
                  </a:cubicBezTo>
                  <a:cubicBezTo>
                    <a:pt x="614145" y="558557"/>
                    <a:pt x="616049" y="557453"/>
                    <a:pt x="617787" y="556046"/>
                  </a:cubicBezTo>
                  <a:cubicBezTo>
                    <a:pt x="619139" y="554942"/>
                    <a:pt x="620353" y="553646"/>
                    <a:pt x="621540" y="552349"/>
                  </a:cubicBezTo>
                  <a:cubicBezTo>
                    <a:pt x="623388" y="550280"/>
                    <a:pt x="624851" y="548128"/>
                    <a:pt x="626589" y="545975"/>
                  </a:cubicBezTo>
                  <a:cubicBezTo>
                    <a:pt x="629211" y="543851"/>
                    <a:pt x="629652" y="540016"/>
                    <a:pt x="627528" y="537395"/>
                  </a:cubicBezTo>
                  <a:cubicBezTo>
                    <a:pt x="625430" y="534774"/>
                    <a:pt x="621595" y="534333"/>
                    <a:pt x="618974" y="536457"/>
                  </a:cubicBezTo>
                  <a:cubicBezTo>
                    <a:pt x="616407" y="537726"/>
                    <a:pt x="613952" y="538802"/>
                    <a:pt x="611496" y="540320"/>
                  </a:cubicBezTo>
                  <a:cubicBezTo>
                    <a:pt x="609923" y="541285"/>
                    <a:pt x="608405" y="542306"/>
                    <a:pt x="607053" y="543548"/>
                  </a:cubicBezTo>
                  <a:cubicBezTo>
                    <a:pt x="605315" y="545120"/>
                    <a:pt x="603880" y="546914"/>
                    <a:pt x="602445" y="548735"/>
                  </a:cubicBezTo>
                  <a:cubicBezTo>
                    <a:pt x="600955" y="550611"/>
                    <a:pt x="599741" y="552487"/>
                    <a:pt x="598389" y="554473"/>
                  </a:cubicBezTo>
                  <a:cubicBezTo>
                    <a:pt x="596016" y="556653"/>
                    <a:pt x="595878" y="560350"/>
                    <a:pt x="598058" y="562723"/>
                  </a:cubicBezTo>
                  <a:cubicBezTo>
                    <a:pt x="600238" y="565095"/>
                    <a:pt x="603935" y="565234"/>
                    <a:pt x="606308" y="563054"/>
                  </a:cubicBezTo>
                  <a:close/>
                  <a:moveTo>
                    <a:pt x="653934" y="518799"/>
                  </a:moveTo>
                  <a:cubicBezTo>
                    <a:pt x="654459" y="518799"/>
                    <a:pt x="656142" y="519434"/>
                    <a:pt x="658101" y="517861"/>
                  </a:cubicBezTo>
                  <a:cubicBezTo>
                    <a:pt x="658736" y="517475"/>
                    <a:pt x="659288" y="516978"/>
                    <a:pt x="659729" y="516427"/>
                  </a:cubicBezTo>
                  <a:lnTo>
                    <a:pt x="659701" y="516371"/>
                  </a:lnTo>
                  <a:cubicBezTo>
                    <a:pt x="659426" y="516040"/>
                    <a:pt x="659701" y="515709"/>
                    <a:pt x="660226" y="515378"/>
                  </a:cubicBezTo>
                  <a:cubicBezTo>
                    <a:pt x="660198" y="515516"/>
                    <a:pt x="660171" y="515654"/>
                    <a:pt x="660143" y="515792"/>
                  </a:cubicBezTo>
                  <a:lnTo>
                    <a:pt x="660281" y="515599"/>
                  </a:lnTo>
                  <a:lnTo>
                    <a:pt x="660447" y="515240"/>
                  </a:lnTo>
                  <a:cubicBezTo>
                    <a:pt x="661357" y="514716"/>
                    <a:pt x="662792" y="514192"/>
                    <a:pt x="663261" y="513861"/>
                  </a:cubicBezTo>
                  <a:lnTo>
                    <a:pt x="670684" y="508508"/>
                  </a:lnTo>
                  <a:cubicBezTo>
                    <a:pt x="672367" y="507156"/>
                    <a:pt x="674105" y="505915"/>
                    <a:pt x="675733" y="504480"/>
                  </a:cubicBezTo>
                  <a:cubicBezTo>
                    <a:pt x="676782" y="503542"/>
                    <a:pt x="677830" y="502576"/>
                    <a:pt x="678796" y="501556"/>
                  </a:cubicBezTo>
                  <a:cubicBezTo>
                    <a:pt x="682494" y="497665"/>
                    <a:pt x="685777" y="493554"/>
                    <a:pt x="689475" y="489692"/>
                  </a:cubicBezTo>
                  <a:cubicBezTo>
                    <a:pt x="692096" y="487567"/>
                    <a:pt x="692483" y="483732"/>
                    <a:pt x="690358" y="481111"/>
                  </a:cubicBezTo>
                  <a:cubicBezTo>
                    <a:pt x="688233" y="478490"/>
                    <a:pt x="684398" y="478104"/>
                    <a:pt x="681776" y="480228"/>
                  </a:cubicBezTo>
                  <a:cubicBezTo>
                    <a:pt x="677030" y="483181"/>
                    <a:pt x="672367" y="486022"/>
                    <a:pt x="667952" y="489416"/>
                  </a:cubicBezTo>
                  <a:cubicBezTo>
                    <a:pt x="666793" y="490299"/>
                    <a:pt x="665689" y="491265"/>
                    <a:pt x="664641" y="492258"/>
                  </a:cubicBezTo>
                  <a:cubicBezTo>
                    <a:pt x="663040" y="493720"/>
                    <a:pt x="661605" y="495348"/>
                    <a:pt x="660115" y="496920"/>
                  </a:cubicBezTo>
                  <a:lnTo>
                    <a:pt x="653934" y="504149"/>
                  </a:lnTo>
                  <a:cubicBezTo>
                    <a:pt x="652969" y="505418"/>
                    <a:pt x="650513" y="508398"/>
                    <a:pt x="650044" y="509308"/>
                  </a:cubicBezTo>
                  <a:cubicBezTo>
                    <a:pt x="648167" y="513005"/>
                    <a:pt x="649216" y="515571"/>
                    <a:pt x="649961" y="516344"/>
                  </a:cubicBezTo>
                  <a:cubicBezTo>
                    <a:pt x="650954" y="517392"/>
                    <a:pt x="651975" y="518799"/>
                    <a:pt x="653934" y="518799"/>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3" name="Google Shape;183;p2"/>
            <p:cNvSpPr/>
            <p:nvPr/>
          </p:nvSpPr>
          <p:spPr>
            <a:xfrm rot="5331254">
              <a:off x="209596" y="199228"/>
              <a:ext cx="1034217" cy="1028198"/>
            </a:xfrm>
            <a:custGeom>
              <a:avLst/>
              <a:gdLst/>
              <a:ahLst/>
              <a:cxnLst/>
              <a:rect l="l" t="t" r="r" b="b"/>
              <a:pathLst>
                <a:path w="2068020" h="2055985" extrusionOk="0">
                  <a:moveTo>
                    <a:pt x="443427" y="515797"/>
                  </a:moveTo>
                  <a:cubicBezTo>
                    <a:pt x="443427" y="529785"/>
                    <a:pt x="432224" y="541124"/>
                    <a:pt x="418455" y="541124"/>
                  </a:cubicBezTo>
                  <a:cubicBezTo>
                    <a:pt x="404686" y="541124"/>
                    <a:pt x="393510" y="529785"/>
                    <a:pt x="393510" y="515797"/>
                  </a:cubicBezTo>
                  <a:cubicBezTo>
                    <a:pt x="393510" y="501808"/>
                    <a:pt x="404686" y="490469"/>
                    <a:pt x="418455" y="490469"/>
                  </a:cubicBezTo>
                  <a:cubicBezTo>
                    <a:pt x="432224" y="490469"/>
                    <a:pt x="443427" y="501808"/>
                    <a:pt x="443427" y="515797"/>
                  </a:cubicBezTo>
                  <a:close/>
                  <a:moveTo>
                    <a:pt x="367711" y="1049692"/>
                  </a:moveTo>
                  <a:cubicBezTo>
                    <a:pt x="353941" y="1049692"/>
                    <a:pt x="342766" y="1061032"/>
                    <a:pt x="342766" y="1075020"/>
                  </a:cubicBezTo>
                  <a:cubicBezTo>
                    <a:pt x="342766" y="1089008"/>
                    <a:pt x="353941" y="1100348"/>
                    <a:pt x="367711" y="1100348"/>
                  </a:cubicBezTo>
                  <a:cubicBezTo>
                    <a:pt x="381480" y="1100348"/>
                    <a:pt x="392683" y="1089008"/>
                    <a:pt x="392683" y="1075020"/>
                  </a:cubicBezTo>
                  <a:cubicBezTo>
                    <a:pt x="392683" y="1061032"/>
                    <a:pt x="381480" y="1049692"/>
                    <a:pt x="367711" y="1049692"/>
                  </a:cubicBezTo>
                  <a:close/>
                  <a:moveTo>
                    <a:pt x="876589" y="2005330"/>
                  </a:moveTo>
                  <a:cubicBezTo>
                    <a:pt x="862820" y="2005330"/>
                    <a:pt x="851645" y="2016669"/>
                    <a:pt x="851645" y="2030657"/>
                  </a:cubicBezTo>
                  <a:cubicBezTo>
                    <a:pt x="851645" y="2044646"/>
                    <a:pt x="862820" y="2055985"/>
                    <a:pt x="876589" y="2055985"/>
                  </a:cubicBezTo>
                  <a:cubicBezTo>
                    <a:pt x="890358" y="2055985"/>
                    <a:pt x="901534" y="2044646"/>
                    <a:pt x="901534" y="2030657"/>
                  </a:cubicBezTo>
                  <a:cubicBezTo>
                    <a:pt x="901534" y="2016669"/>
                    <a:pt x="890358" y="2005330"/>
                    <a:pt x="876589" y="2005330"/>
                  </a:cubicBezTo>
                  <a:close/>
                  <a:moveTo>
                    <a:pt x="948277" y="1706667"/>
                  </a:moveTo>
                  <a:cubicBezTo>
                    <a:pt x="934480" y="1706667"/>
                    <a:pt x="923305" y="1718007"/>
                    <a:pt x="923305" y="1731995"/>
                  </a:cubicBezTo>
                  <a:cubicBezTo>
                    <a:pt x="923305" y="1745983"/>
                    <a:pt x="934480" y="1757323"/>
                    <a:pt x="948277" y="1757323"/>
                  </a:cubicBezTo>
                  <a:cubicBezTo>
                    <a:pt x="962046" y="1757323"/>
                    <a:pt x="973222" y="1745983"/>
                    <a:pt x="973222" y="1731995"/>
                  </a:cubicBezTo>
                  <a:cubicBezTo>
                    <a:pt x="973222" y="1718007"/>
                    <a:pt x="962046" y="1706667"/>
                    <a:pt x="948277" y="1706667"/>
                  </a:cubicBezTo>
                  <a:close/>
                  <a:moveTo>
                    <a:pt x="1348714" y="1993301"/>
                  </a:moveTo>
                  <a:cubicBezTo>
                    <a:pt x="1334944" y="1993301"/>
                    <a:pt x="1323769" y="2004668"/>
                    <a:pt x="1323769" y="2018628"/>
                  </a:cubicBezTo>
                  <a:cubicBezTo>
                    <a:pt x="1323769" y="2032616"/>
                    <a:pt x="1334944" y="2043983"/>
                    <a:pt x="1348714" y="2043983"/>
                  </a:cubicBezTo>
                  <a:cubicBezTo>
                    <a:pt x="1362510" y="2043983"/>
                    <a:pt x="1373686" y="2032616"/>
                    <a:pt x="1373686" y="2018628"/>
                  </a:cubicBezTo>
                  <a:cubicBezTo>
                    <a:pt x="1373686" y="2004668"/>
                    <a:pt x="1362510" y="1993301"/>
                    <a:pt x="1348714" y="1993301"/>
                  </a:cubicBezTo>
                  <a:close/>
                  <a:moveTo>
                    <a:pt x="1610714" y="1617579"/>
                  </a:moveTo>
                  <a:cubicBezTo>
                    <a:pt x="1596917" y="1617579"/>
                    <a:pt x="1585741" y="1628918"/>
                    <a:pt x="1585741" y="1642906"/>
                  </a:cubicBezTo>
                  <a:cubicBezTo>
                    <a:pt x="1585741" y="1656895"/>
                    <a:pt x="1596917" y="1668234"/>
                    <a:pt x="1610714" y="1668234"/>
                  </a:cubicBezTo>
                  <a:cubicBezTo>
                    <a:pt x="1624483" y="1668234"/>
                    <a:pt x="1635658" y="1656895"/>
                    <a:pt x="1635658" y="1642906"/>
                  </a:cubicBezTo>
                  <a:cubicBezTo>
                    <a:pt x="1635658" y="1628918"/>
                    <a:pt x="1624483" y="1617579"/>
                    <a:pt x="1610714" y="1617579"/>
                  </a:cubicBezTo>
                  <a:close/>
                  <a:moveTo>
                    <a:pt x="2043048" y="1837472"/>
                  </a:moveTo>
                  <a:cubicBezTo>
                    <a:pt x="2029279" y="1837472"/>
                    <a:pt x="2018103" y="1848839"/>
                    <a:pt x="2018103" y="1862799"/>
                  </a:cubicBezTo>
                  <a:cubicBezTo>
                    <a:pt x="2018103" y="1876788"/>
                    <a:pt x="2029279" y="1888155"/>
                    <a:pt x="2043048" y="1888155"/>
                  </a:cubicBezTo>
                  <a:cubicBezTo>
                    <a:pt x="2056817" y="1888155"/>
                    <a:pt x="2068020" y="1876788"/>
                    <a:pt x="2068020" y="1862799"/>
                  </a:cubicBezTo>
                  <a:cubicBezTo>
                    <a:pt x="2067992" y="1848839"/>
                    <a:pt x="2056817" y="1837472"/>
                    <a:pt x="2043048" y="1837472"/>
                  </a:cubicBezTo>
                  <a:close/>
                  <a:moveTo>
                    <a:pt x="24944" y="711410"/>
                  </a:moveTo>
                  <a:cubicBezTo>
                    <a:pt x="11175" y="711410"/>
                    <a:pt x="0" y="722750"/>
                    <a:pt x="0" y="736738"/>
                  </a:cubicBezTo>
                  <a:cubicBezTo>
                    <a:pt x="0" y="750726"/>
                    <a:pt x="11175" y="762066"/>
                    <a:pt x="24944" y="762066"/>
                  </a:cubicBezTo>
                  <a:cubicBezTo>
                    <a:pt x="38714" y="762066"/>
                    <a:pt x="49917" y="750726"/>
                    <a:pt x="49917" y="736738"/>
                  </a:cubicBezTo>
                  <a:cubicBezTo>
                    <a:pt x="49917" y="722750"/>
                    <a:pt x="38714" y="711410"/>
                    <a:pt x="24944" y="711410"/>
                  </a:cubicBezTo>
                  <a:close/>
                  <a:moveTo>
                    <a:pt x="147570" y="0"/>
                  </a:moveTo>
                  <a:cubicBezTo>
                    <a:pt x="133801" y="0"/>
                    <a:pt x="122625" y="11340"/>
                    <a:pt x="122625" y="25328"/>
                  </a:cubicBezTo>
                  <a:cubicBezTo>
                    <a:pt x="122625" y="39316"/>
                    <a:pt x="133801" y="50655"/>
                    <a:pt x="147570" y="50655"/>
                  </a:cubicBezTo>
                  <a:cubicBezTo>
                    <a:pt x="161367" y="50655"/>
                    <a:pt x="172542" y="39316"/>
                    <a:pt x="172542" y="25328"/>
                  </a:cubicBezTo>
                  <a:cubicBezTo>
                    <a:pt x="172542" y="11340"/>
                    <a:pt x="161367" y="0"/>
                    <a:pt x="147570" y="0"/>
                  </a:cubicBez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4" name="Google Shape;184;p2"/>
            <p:cNvSpPr/>
            <p:nvPr/>
          </p:nvSpPr>
          <p:spPr>
            <a:xfrm rot="5331254">
              <a:off x="1266665" y="284643"/>
              <a:ext cx="141066" cy="137715"/>
            </a:xfrm>
            <a:custGeom>
              <a:avLst/>
              <a:gdLst/>
              <a:ahLst/>
              <a:cxnLst/>
              <a:rect l="l" t="t" r="r" b="b"/>
              <a:pathLst>
                <a:path w="282076" h="275374" extrusionOk="0">
                  <a:moveTo>
                    <a:pt x="163620" y="203695"/>
                  </a:moveTo>
                  <a:cubicBezTo>
                    <a:pt x="169995" y="234347"/>
                    <a:pt x="170133" y="272835"/>
                    <a:pt x="131805" y="275263"/>
                  </a:cubicBezTo>
                  <a:cubicBezTo>
                    <a:pt x="88704" y="277967"/>
                    <a:pt x="95382" y="230733"/>
                    <a:pt x="111220" y="193817"/>
                  </a:cubicBezTo>
                  <a:cubicBezTo>
                    <a:pt x="93202" y="220580"/>
                    <a:pt x="66271" y="247783"/>
                    <a:pt x="39064" y="227808"/>
                  </a:cubicBezTo>
                  <a:cubicBezTo>
                    <a:pt x="11167" y="207336"/>
                    <a:pt x="37905" y="179388"/>
                    <a:pt x="70493" y="159661"/>
                  </a:cubicBezTo>
                  <a:cubicBezTo>
                    <a:pt x="32027" y="164682"/>
                    <a:pt x="-8756" y="158916"/>
                    <a:pt x="1647" y="122331"/>
                  </a:cubicBezTo>
                  <a:cubicBezTo>
                    <a:pt x="10559" y="90879"/>
                    <a:pt x="42430" y="93307"/>
                    <a:pt x="70575" y="102660"/>
                  </a:cubicBezTo>
                  <a:cubicBezTo>
                    <a:pt x="45272" y="83816"/>
                    <a:pt x="22176" y="57688"/>
                    <a:pt x="43561" y="34071"/>
                  </a:cubicBezTo>
                  <a:cubicBezTo>
                    <a:pt x="66105" y="9129"/>
                    <a:pt x="92843" y="34954"/>
                    <a:pt x="111276" y="66572"/>
                  </a:cubicBezTo>
                  <a:cubicBezTo>
                    <a:pt x="101066" y="32526"/>
                    <a:pt x="101839" y="-3121"/>
                    <a:pt x="139228" y="218"/>
                  </a:cubicBezTo>
                  <a:cubicBezTo>
                    <a:pt x="178328" y="3722"/>
                    <a:pt x="176286" y="44058"/>
                    <a:pt x="168698" y="75014"/>
                  </a:cubicBezTo>
                  <a:cubicBezTo>
                    <a:pt x="181777" y="44914"/>
                    <a:pt x="204210" y="11033"/>
                    <a:pt x="235529" y="27035"/>
                  </a:cubicBezTo>
                  <a:cubicBezTo>
                    <a:pt x="270683" y="44996"/>
                    <a:pt x="238150" y="83429"/>
                    <a:pt x="204210" y="108647"/>
                  </a:cubicBezTo>
                  <a:cubicBezTo>
                    <a:pt x="235943" y="99873"/>
                    <a:pt x="276809" y="97169"/>
                    <a:pt x="281665" y="138996"/>
                  </a:cubicBezTo>
                  <a:cubicBezTo>
                    <a:pt x="286991" y="184575"/>
                    <a:pt x="239585" y="181153"/>
                    <a:pt x="200541" y="166807"/>
                  </a:cubicBezTo>
                  <a:cubicBezTo>
                    <a:pt x="228162" y="184988"/>
                    <a:pt x="256500" y="212082"/>
                    <a:pt x="234618" y="237823"/>
                  </a:cubicBezTo>
                  <a:cubicBezTo>
                    <a:pt x="212019" y="264420"/>
                    <a:pt x="183157" y="236389"/>
                    <a:pt x="163620" y="203695"/>
                  </a:cubicBezTo>
                  <a:lnTo>
                    <a:pt x="163620" y="203695"/>
                  </a:lnTo>
                  <a:close/>
                  <a:moveTo>
                    <a:pt x="128356" y="164186"/>
                  </a:moveTo>
                  <a:cubicBezTo>
                    <a:pt x="133957" y="159882"/>
                    <a:pt x="140414" y="161813"/>
                    <a:pt x="145188" y="163882"/>
                  </a:cubicBezTo>
                  <a:cubicBezTo>
                    <a:pt x="140552" y="146804"/>
                    <a:pt x="163620" y="148349"/>
                    <a:pt x="161027" y="145176"/>
                  </a:cubicBezTo>
                  <a:cubicBezTo>
                    <a:pt x="161027" y="145176"/>
                    <a:pt x="162296" y="145728"/>
                    <a:pt x="164503" y="146776"/>
                  </a:cubicBezTo>
                  <a:cubicBezTo>
                    <a:pt x="160392" y="139465"/>
                    <a:pt x="164586" y="130802"/>
                    <a:pt x="166269" y="126194"/>
                  </a:cubicBezTo>
                  <a:cubicBezTo>
                    <a:pt x="159261" y="122745"/>
                    <a:pt x="157219" y="112151"/>
                    <a:pt x="155260" y="114330"/>
                  </a:cubicBezTo>
                  <a:cubicBezTo>
                    <a:pt x="155260" y="114330"/>
                    <a:pt x="155618" y="112868"/>
                    <a:pt x="156308" y="110330"/>
                  </a:cubicBezTo>
                  <a:cubicBezTo>
                    <a:pt x="153604" y="109474"/>
                    <a:pt x="139255" y="121669"/>
                    <a:pt x="130039" y="108840"/>
                  </a:cubicBezTo>
                  <a:cubicBezTo>
                    <a:pt x="130094" y="109033"/>
                    <a:pt x="130150" y="109199"/>
                    <a:pt x="130205" y="109392"/>
                  </a:cubicBezTo>
                  <a:cubicBezTo>
                    <a:pt x="134095" y="122469"/>
                    <a:pt x="123306" y="125146"/>
                    <a:pt x="117429" y="126718"/>
                  </a:cubicBezTo>
                  <a:cubicBezTo>
                    <a:pt x="117843" y="129257"/>
                    <a:pt x="119830" y="134140"/>
                    <a:pt x="119526" y="138996"/>
                  </a:cubicBezTo>
                  <a:cubicBezTo>
                    <a:pt x="130563" y="140430"/>
                    <a:pt x="130315" y="156488"/>
                    <a:pt x="133074" y="154253"/>
                  </a:cubicBezTo>
                  <a:cubicBezTo>
                    <a:pt x="133074" y="154253"/>
                    <a:pt x="131391" y="158143"/>
                    <a:pt x="128356" y="164186"/>
                  </a:cubicBezTo>
                  <a:lnTo>
                    <a:pt x="128356" y="164186"/>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5" name="Google Shape;185;p2"/>
            <p:cNvSpPr/>
            <p:nvPr/>
          </p:nvSpPr>
          <p:spPr>
            <a:xfrm rot="5331254">
              <a:off x="1319371" y="335249"/>
              <a:ext cx="34433" cy="35325"/>
            </a:xfrm>
            <a:custGeom>
              <a:avLst/>
              <a:gdLst/>
              <a:ahLst/>
              <a:cxnLst/>
              <a:rect l="l" t="t" r="r" b="b"/>
              <a:pathLst>
                <a:path w="68852" h="70636" extrusionOk="0">
                  <a:moveTo>
                    <a:pt x="33944" y="70634"/>
                  </a:moveTo>
                  <a:cubicBezTo>
                    <a:pt x="14959" y="70413"/>
                    <a:pt x="-272" y="54383"/>
                    <a:pt x="4" y="34877"/>
                  </a:cubicBezTo>
                  <a:cubicBezTo>
                    <a:pt x="252" y="15398"/>
                    <a:pt x="15870" y="-245"/>
                    <a:pt x="34882" y="3"/>
                  </a:cubicBezTo>
                  <a:cubicBezTo>
                    <a:pt x="53866" y="251"/>
                    <a:pt x="69098" y="16281"/>
                    <a:pt x="68849" y="35760"/>
                  </a:cubicBezTo>
                  <a:cubicBezTo>
                    <a:pt x="68573" y="55266"/>
                    <a:pt x="52956" y="70882"/>
                    <a:pt x="33944" y="70634"/>
                  </a:cubicBezTo>
                  <a:lnTo>
                    <a:pt x="33944" y="70634"/>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6" name="Google Shape;186;p2"/>
            <p:cNvSpPr/>
            <p:nvPr/>
          </p:nvSpPr>
          <p:spPr>
            <a:xfrm rot="5331254">
              <a:off x="349495" y="1275510"/>
              <a:ext cx="139961" cy="148051"/>
            </a:xfrm>
            <a:custGeom>
              <a:avLst/>
              <a:gdLst/>
              <a:ahLst/>
              <a:cxnLst/>
              <a:rect l="l" t="t" r="r" b="b"/>
              <a:pathLst>
                <a:path w="279867" h="296043" extrusionOk="0">
                  <a:moveTo>
                    <a:pt x="72214" y="125436"/>
                  </a:moveTo>
                  <a:cubicBezTo>
                    <a:pt x="40950" y="119311"/>
                    <a:pt x="1795" y="119836"/>
                    <a:pt x="57" y="160145"/>
                  </a:cubicBezTo>
                  <a:cubicBezTo>
                    <a:pt x="-1875" y="205448"/>
                    <a:pt x="46027" y="197612"/>
                    <a:pt x="83278" y="180313"/>
                  </a:cubicBezTo>
                  <a:cubicBezTo>
                    <a:pt x="56375" y="199709"/>
                    <a:pt x="29250" y="228485"/>
                    <a:pt x="50056" y="256710"/>
                  </a:cubicBezTo>
                  <a:cubicBezTo>
                    <a:pt x="71413" y="285624"/>
                    <a:pt x="99310" y="257069"/>
                    <a:pt x="118736" y="222498"/>
                  </a:cubicBezTo>
                  <a:cubicBezTo>
                    <a:pt x="114376" y="262973"/>
                    <a:pt x="121026" y="305683"/>
                    <a:pt x="158002" y="294122"/>
                  </a:cubicBezTo>
                  <a:cubicBezTo>
                    <a:pt x="189817" y="284190"/>
                    <a:pt x="186726" y="250778"/>
                    <a:pt x="176710" y="221367"/>
                  </a:cubicBezTo>
                  <a:cubicBezTo>
                    <a:pt x="196329" y="247633"/>
                    <a:pt x="223315" y="271416"/>
                    <a:pt x="246935" y="248543"/>
                  </a:cubicBezTo>
                  <a:cubicBezTo>
                    <a:pt x="271880" y="224430"/>
                    <a:pt x="245114" y="196812"/>
                    <a:pt x="212609" y="177996"/>
                  </a:cubicBezTo>
                  <a:cubicBezTo>
                    <a:pt x="247432" y="188121"/>
                    <a:pt x="283635" y="186659"/>
                    <a:pt x="279551" y="147453"/>
                  </a:cubicBezTo>
                  <a:cubicBezTo>
                    <a:pt x="275274" y="106482"/>
                    <a:pt x="234298" y="109351"/>
                    <a:pt x="202951" y="117822"/>
                  </a:cubicBezTo>
                  <a:cubicBezTo>
                    <a:pt x="233304" y="103585"/>
                    <a:pt x="267327" y="79416"/>
                    <a:pt x="250467" y="46805"/>
                  </a:cubicBezTo>
                  <a:cubicBezTo>
                    <a:pt x="231538" y="10220"/>
                    <a:pt x="193073" y="45067"/>
                    <a:pt x="168073" y="81155"/>
                  </a:cubicBezTo>
                  <a:cubicBezTo>
                    <a:pt x="176406" y="47660"/>
                    <a:pt x="178366" y="4702"/>
                    <a:pt x="135761" y="316"/>
                  </a:cubicBezTo>
                  <a:cubicBezTo>
                    <a:pt x="89321" y="-4430"/>
                    <a:pt x="93709" y="45287"/>
                    <a:pt x="109023" y="86038"/>
                  </a:cubicBezTo>
                  <a:cubicBezTo>
                    <a:pt x="90011" y="57344"/>
                    <a:pt x="61949" y="28071"/>
                    <a:pt x="36177" y="51495"/>
                  </a:cubicBezTo>
                  <a:cubicBezTo>
                    <a:pt x="9549" y="75692"/>
                    <a:pt x="38605" y="105516"/>
                    <a:pt x="72214" y="125436"/>
                  </a:cubicBezTo>
                  <a:lnTo>
                    <a:pt x="72214" y="125436"/>
                  </a:lnTo>
                  <a:close/>
                  <a:moveTo>
                    <a:pt x="113052" y="161773"/>
                  </a:moveTo>
                  <a:cubicBezTo>
                    <a:pt x="117329" y="155841"/>
                    <a:pt x="115232" y="149081"/>
                    <a:pt x="113052" y="144115"/>
                  </a:cubicBezTo>
                  <a:cubicBezTo>
                    <a:pt x="130491" y="148695"/>
                    <a:pt x="128477" y="124499"/>
                    <a:pt x="131760" y="127147"/>
                  </a:cubicBezTo>
                  <a:cubicBezTo>
                    <a:pt x="131760" y="127147"/>
                    <a:pt x="131181" y="125823"/>
                    <a:pt x="130077" y="123505"/>
                  </a:cubicBezTo>
                  <a:cubicBezTo>
                    <a:pt x="137582" y="127726"/>
                    <a:pt x="146302" y="123147"/>
                    <a:pt x="150965" y="121326"/>
                  </a:cubicBezTo>
                  <a:cubicBezTo>
                    <a:pt x="154608" y="128609"/>
                    <a:pt x="165424" y="130568"/>
                    <a:pt x="163244" y="132638"/>
                  </a:cubicBezTo>
                  <a:cubicBezTo>
                    <a:pt x="163244" y="132638"/>
                    <a:pt x="164707" y="132251"/>
                    <a:pt x="167273" y="131479"/>
                  </a:cubicBezTo>
                  <a:cubicBezTo>
                    <a:pt x="168211" y="134293"/>
                    <a:pt x="156098" y="149605"/>
                    <a:pt x="169287" y="159069"/>
                  </a:cubicBezTo>
                  <a:cubicBezTo>
                    <a:pt x="169094" y="159014"/>
                    <a:pt x="168901" y="158931"/>
                    <a:pt x="168708" y="158876"/>
                  </a:cubicBezTo>
                  <a:cubicBezTo>
                    <a:pt x="155380" y="155013"/>
                    <a:pt x="152842" y="166408"/>
                    <a:pt x="151352" y="172616"/>
                  </a:cubicBezTo>
                  <a:cubicBezTo>
                    <a:pt x="148785" y="172229"/>
                    <a:pt x="143763" y="170215"/>
                    <a:pt x="138824" y="170629"/>
                  </a:cubicBezTo>
                  <a:cubicBezTo>
                    <a:pt x="137169" y="159069"/>
                    <a:pt x="120861" y="159593"/>
                    <a:pt x="123068" y="156669"/>
                  </a:cubicBezTo>
                  <a:cubicBezTo>
                    <a:pt x="123068" y="156669"/>
                    <a:pt x="119150" y="158489"/>
                    <a:pt x="113052" y="161773"/>
                  </a:cubicBezTo>
                  <a:lnTo>
                    <a:pt x="113052" y="161773"/>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87" name="Google Shape;187;p2"/>
            <p:cNvSpPr/>
            <p:nvPr/>
          </p:nvSpPr>
          <p:spPr>
            <a:xfrm rot="5331254">
              <a:off x="400889" y="1330746"/>
              <a:ext cx="35923" cy="36168"/>
            </a:xfrm>
            <a:custGeom>
              <a:avLst/>
              <a:gdLst/>
              <a:ahLst/>
              <a:cxnLst/>
              <a:rect l="l" t="t" r="r" b="b"/>
              <a:pathLst>
                <a:path w="71832" h="72321" extrusionOk="0">
                  <a:moveTo>
                    <a:pt x="17" y="37291"/>
                  </a:moveTo>
                  <a:cubicBezTo>
                    <a:pt x="-590" y="17344"/>
                    <a:pt x="15000" y="651"/>
                    <a:pt x="34813" y="17"/>
                  </a:cubicBezTo>
                  <a:cubicBezTo>
                    <a:pt x="54625" y="-590"/>
                    <a:pt x="71208" y="15109"/>
                    <a:pt x="71815" y="35056"/>
                  </a:cubicBezTo>
                  <a:cubicBezTo>
                    <a:pt x="72422" y="55004"/>
                    <a:pt x="56832" y="71696"/>
                    <a:pt x="37020" y="72303"/>
                  </a:cubicBezTo>
                  <a:cubicBezTo>
                    <a:pt x="17208" y="72938"/>
                    <a:pt x="624" y="57239"/>
                    <a:pt x="17" y="37291"/>
                  </a:cubicBezTo>
                  <a:lnTo>
                    <a:pt x="17" y="3729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nvGrpSpPr>
          <p:cNvPr id="188" name="Google Shape;188;p2"/>
          <p:cNvGrpSpPr/>
          <p:nvPr/>
        </p:nvGrpSpPr>
        <p:grpSpPr>
          <a:xfrm>
            <a:off x="10210993" y="191879"/>
            <a:ext cx="1676396" cy="1636087"/>
            <a:chOff x="7658244" y="143909"/>
            <a:chExt cx="1257297" cy="1227065"/>
          </a:xfrm>
        </p:grpSpPr>
        <p:sp>
          <p:nvSpPr>
            <p:cNvPr id="189" name="Google Shape;189;p2"/>
            <p:cNvSpPr/>
            <p:nvPr/>
          </p:nvSpPr>
          <p:spPr>
            <a:xfrm rot="10800000">
              <a:off x="8126273" y="390053"/>
              <a:ext cx="349807" cy="85895"/>
            </a:xfrm>
            <a:custGeom>
              <a:avLst/>
              <a:gdLst/>
              <a:ahLst/>
              <a:cxnLst/>
              <a:rect l="l" t="t" r="r" b="b"/>
              <a:pathLst>
                <a:path w="699613" h="171789" extrusionOk="0">
                  <a:moveTo>
                    <a:pt x="61589" y="73570"/>
                  </a:moveTo>
                  <a:cubicBezTo>
                    <a:pt x="91086" y="40324"/>
                    <a:pt x="137360" y="18170"/>
                    <a:pt x="180378" y="7685"/>
                  </a:cubicBezTo>
                  <a:cubicBezTo>
                    <a:pt x="185400" y="6444"/>
                    <a:pt x="221631" y="-4289"/>
                    <a:pt x="225577" y="1919"/>
                  </a:cubicBezTo>
                  <a:cubicBezTo>
                    <a:pt x="227812" y="5395"/>
                    <a:pt x="205406" y="19108"/>
                    <a:pt x="203116" y="20736"/>
                  </a:cubicBezTo>
                  <a:cubicBezTo>
                    <a:pt x="196079" y="25757"/>
                    <a:pt x="188712" y="30999"/>
                    <a:pt x="181179" y="36158"/>
                  </a:cubicBezTo>
                  <a:cubicBezTo>
                    <a:pt x="187277" y="35303"/>
                    <a:pt x="193403" y="34475"/>
                    <a:pt x="199556" y="34172"/>
                  </a:cubicBezTo>
                  <a:cubicBezTo>
                    <a:pt x="204964" y="33896"/>
                    <a:pt x="210373" y="33813"/>
                    <a:pt x="215781" y="34144"/>
                  </a:cubicBezTo>
                  <a:cubicBezTo>
                    <a:pt x="218871" y="34337"/>
                    <a:pt x="221934" y="34641"/>
                    <a:pt x="224970" y="35193"/>
                  </a:cubicBezTo>
                  <a:cubicBezTo>
                    <a:pt x="256343" y="41042"/>
                    <a:pt x="210483" y="61100"/>
                    <a:pt x="201957" y="64107"/>
                  </a:cubicBezTo>
                  <a:cubicBezTo>
                    <a:pt x="173397" y="74205"/>
                    <a:pt x="141665" y="77792"/>
                    <a:pt x="111257" y="77019"/>
                  </a:cubicBezTo>
                  <a:cubicBezTo>
                    <a:pt x="104717" y="76854"/>
                    <a:pt x="61589" y="73570"/>
                    <a:pt x="61589" y="73570"/>
                  </a:cubicBezTo>
                  <a:close/>
                  <a:moveTo>
                    <a:pt x="3394" y="85351"/>
                  </a:moveTo>
                  <a:cubicBezTo>
                    <a:pt x="2980" y="85269"/>
                    <a:pt x="2621" y="85158"/>
                    <a:pt x="2207" y="85075"/>
                  </a:cubicBezTo>
                  <a:lnTo>
                    <a:pt x="0" y="83779"/>
                  </a:lnTo>
                  <a:cubicBezTo>
                    <a:pt x="441" y="84413"/>
                    <a:pt x="828" y="84910"/>
                    <a:pt x="1242" y="85517"/>
                  </a:cubicBezTo>
                  <a:moveTo>
                    <a:pt x="1297" y="85572"/>
                  </a:moveTo>
                  <a:cubicBezTo>
                    <a:pt x="10872" y="99146"/>
                    <a:pt x="17660" y="109162"/>
                    <a:pt x="35375" y="119342"/>
                  </a:cubicBezTo>
                  <a:cubicBezTo>
                    <a:pt x="44205" y="124419"/>
                    <a:pt x="53283" y="129164"/>
                    <a:pt x="62444" y="133634"/>
                  </a:cubicBezTo>
                  <a:cubicBezTo>
                    <a:pt x="71715" y="138214"/>
                    <a:pt x="116803" y="161665"/>
                    <a:pt x="95225" y="132586"/>
                  </a:cubicBezTo>
                  <a:cubicBezTo>
                    <a:pt x="93321" y="130020"/>
                    <a:pt x="91334" y="127426"/>
                    <a:pt x="89072" y="125136"/>
                  </a:cubicBezTo>
                  <a:cubicBezTo>
                    <a:pt x="86450" y="122543"/>
                    <a:pt x="83443" y="120336"/>
                    <a:pt x="80463" y="118073"/>
                  </a:cubicBezTo>
                  <a:cubicBezTo>
                    <a:pt x="92797" y="121494"/>
                    <a:pt x="105352" y="124171"/>
                    <a:pt x="118017" y="125716"/>
                  </a:cubicBezTo>
                  <a:cubicBezTo>
                    <a:pt x="124281" y="126461"/>
                    <a:pt x="139761" y="129799"/>
                    <a:pt x="144700" y="123977"/>
                  </a:cubicBezTo>
                  <a:cubicBezTo>
                    <a:pt x="150771" y="116804"/>
                    <a:pt x="131372" y="106679"/>
                    <a:pt x="127178" y="104609"/>
                  </a:cubicBezTo>
                  <a:cubicBezTo>
                    <a:pt x="104938" y="93656"/>
                    <a:pt x="79386" y="91007"/>
                    <a:pt x="55159" y="87862"/>
                  </a:cubicBezTo>
                  <a:lnTo>
                    <a:pt x="23041" y="79171"/>
                  </a:lnTo>
                  <a:cubicBezTo>
                    <a:pt x="18653" y="78068"/>
                    <a:pt x="8112" y="86317"/>
                    <a:pt x="3587" y="85379"/>
                  </a:cubicBezTo>
                  <a:moveTo>
                    <a:pt x="285316" y="110514"/>
                  </a:moveTo>
                  <a:cubicBezTo>
                    <a:pt x="263435" y="94815"/>
                    <a:pt x="227481" y="82455"/>
                    <a:pt x="200135" y="80882"/>
                  </a:cubicBezTo>
                  <a:cubicBezTo>
                    <a:pt x="196272" y="78950"/>
                    <a:pt x="195693" y="80827"/>
                    <a:pt x="197128" y="83861"/>
                  </a:cubicBezTo>
                  <a:cubicBezTo>
                    <a:pt x="200273" y="90676"/>
                    <a:pt x="208000" y="109272"/>
                    <a:pt x="211890" y="115728"/>
                  </a:cubicBezTo>
                  <a:cubicBezTo>
                    <a:pt x="223562" y="135151"/>
                    <a:pt x="239208" y="151236"/>
                    <a:pt x="258634" y="163349"/>
                  </a:cubicBezTo>
                  <a:cubicBezTo>
                    <a:pt x="262469" y="165749"/>
                    <a:pt x="274555" y="174440"/>
                    <a:pt x="279632" y="170991"/>
                  </a:cubicBezTo>
                  <a:cubicBezTo>
                    <a:pt x="287358" y="165749"/>
                    <a:pt x="275272" y="148919"/>
                    <a:pt x="272044" y="144615"/>
                  </a:cubicBezTo>
                  <a:cubicBezTo>
                    <a:pt x="267933" y="139152"/>
                    <a:pt x="263021" y="133551"/>
                    <a:pt x="257668" y="127978"/>
                  </a:cubicBezTo>
                  <a:cubicBezTo>
                    <a:pt x="272596" y="134434"/>
                    <a:pt x="288324" y="138959"/>
                    <a:pt x="302480" y="137635"/>
                  </a:cubicBezTo>
                  <a:cubicBezTo>
                    <a:pt x="317242" y="136255"/>
                    <a:pt x="288573" y="112831"/>
                    <a:pt x="285316" y="110514"/>
                  </a:cubicBezTo>
                  <a:close/>
                  <a:moveTo>
                    <a:pt x="297099" y="74564"/>
                  </a:moveTo>
                  <a:cubicBezTo>
                    <a:pt x="299444" y="73929"/>
                    <a:pt x="372181" y="66894"/>
                    <a:pt x="392186" y="59168"/>
                  </a:cubicBezTo>
                  <a:cubicBezTo>
                    <a:pt x="400381" y="56023"/>
                    <a:pt x="413571" y="51802"/>
                    <a:pt x="417876" y="43359"/>
                  </a:cubicBezTo>
                  <a:cubicBezTo>
                    <a:pt x="425133" y="29123"/>
                    <a:pt x="386695" y="33703"/>
                    <a:pt x="382777" y="34448"/>
                  </a:cubicBezTo>
                  <a:cubicBezTo>
                    <a:pt x="378665" y="35220"/>
                    <a:pt x="373698" y="36682"/>
                    <a:pt x="368428" y="38476"/>
                  </a:cubicBezTo>
                  <a:cubicBezTo>
                    <a:pt x="374112" y="34834"/>
                    <a:pt x="380045" y="31496"/>
                    <a:pt x="385315" y="27357"/>
                  </a:cubicBezTo>
                  <a:cubicBezTo>
                    <a:pt x="389620" y="23991"/>
                    <a:pt x="404134" y="13783"/>
                    <a:pt x="399443" y="6389"/>
                  </a:cubicBezTo>
                  <a:cubicBezTo>
                    <a:pt x="393400" y="-3130"/>
                    <a:pt x="372015" y="5147"/>
                    <a:pt x="364979" y="8154"/>
                  </a:cubicBezTo>
                  <a:cubicBezTo>
                    <a:pt x="338213" y="19549"/>
                    <a:pt x="307226" y="57844"/>
                    <a:pt x="299196" y="70287"/>
                  </a:cubicBezTo>
                  <a:cubicBezTo>
                    <a:pt x="296768" y="71694"/>
                    <a:pt x="296630" y="74674"/>
                    <a:pt x="297099" y="74564"/>
                  </a:cubicBezTo>
                  <a:close/>
                  <a:moveTo>
                    <a:pt x="449829" y="114376"/>
                  </a:moveTo>
                  <a:cubicBezTo>
                    <a:pt x="425105" y="97656"/>
                    <a:pt x="370994" y="91890"/>
                    <a:pt x="355625" y="87945"/>
                  </a:cubicBezTo>
                  <a:cubicBezTo>
                    <a:pt x="354521" y="87669"/>
                    <a:pt x="356701" y="89959"/>
                    <a:pt x="357501" y="90731"/>
                  </a:cubicBezTo>
                  <a:cubicBezTo>
                    <a:pt x="357556" y="90787"/>
                    <a:pt x="357611" y="90814"/>
                    <a:pt x="357666" y="90869"/>
                  </a:cubicBezTo>
                  <a:cubicBezTo>
                    <a:pt x="359957" y="95173"/>
                    <a:pt x="371353" y="108610"/>
                    <a:pt x="374443" y="112307"/>
                  </a:cubicBezTo>
                  <a:cubicBezTo>
                    <a:pt x="390172" y="130985"/>
                    <a:pt x="406645" y="151705"/>
                    <a:pt x="427726" y="164921"/>
                  </a:cubicBezTo>
                  <a:cubicBezTo>
                    <a:pt x="430044" y="166356"/>
                    <a:pt x="432417" y="167680"/>
                    <a:pt x="434956" y="168646"/>
                  </a:cubicBezTo>
                  <a:cubicBezTo>
                    <a:pt x="442020" y="171350"/>
                    <a:pt x="448366" y="169115"/>
                    <a:pt x="446711" y="160865"/>
                  </a:cubicBezTo>
                  <a:cubicBezTo>
                    <a:pt x="445441" y="154547"/>
                    <a:pt x="404713" y="123426"/>
                    <a:pt x="378693" y="104333"/>
                  </a:cubicBezTo>
                  <a:cubicBezTo>
                    <a:pt x="406783" y="119122"/>
                    <a:pt x="462522" y="145939"/>
                    <a:pt x="466385" y="140228"/>
                  </a:cubicBezTo>
                  <a:cubicBezTo>
                    <a:pt x="472842" y="130737"/>
                    <a:pt x="456341" y="118763"/>
                    <a:pt x="449829" y="114376"/>
                  </a:cubicBezTo>
                  <a:close/>
                  <a:moveTo>
                    <a:pt x="641162" y="44766"/>
                  </a:moveTo>
                  <a:cubicBezTo>
                    <a:pt x="639837" y="42256"/>
                    <a:pt x="634539" y="42725"/>
                    <a:pt x="632332" y="42725"/>
                  </a:cubicBezTo>
                  <a:cubicBezTo>
                    <a:pt x="621598" y="42725"/>
                    <a:pt x="610754" y="43856"/>
                    <a:pt x="600103" y="45097"/>
                  </a:cubicBezTo>
                  <a:cubicBezTo>
                    <a:pt x="554380" y="50477"/>
                    <a:pt x="521903" y="85075"/>
                    <a:pt x="530760" y="83834"/>
                  </a:cubicBezTo>
                  <a:cubicBezTo>
                    <a:pt x="560754" y="79613"/>
                    <a:pt x="590693" y="73212"/>
                    <a:pt x="618673" y="61872"/>
                  </a:cubicBezTo>
                  <a:cubicBezTo>
                    <a:pt x="621957" y="60548"/>
                    <a:pt x="644997" y="52023"/>
                    <a:pt x="641162" y="44766"/>
                  </a:cubicBezTo>
                  <a:close/>
                  <a:moveTo>
                    <a:pt x="673474" y="130571"/>
                  </a:moveTo>
                  <a:cubicBezTo>
                    <a:pt x="643452" y="109272"/>
                    <a:pt x="566825" y="93159"/>
                    <a:pt x="552752" y="91366"/>
                  </a:cubicBezTo>
                  <a:cubicBezTo>
                    <a:pt x="538680" y="89545"/>
                    <a:pt x="585009" y="117411"/>
                    <a:pt x="589038" y="119784"/>
                  </a:cubicBezTo>
                  <a:cubicBezTo>
                    <a:pt x="614396" y="134655"/>
                    <a:pt x="640803" y="147898"/>
                    <a:pt x="668783" y="157224"/>
                  </a:cubicBezTo>
                  <a:cubicBezTo>
                    <a:pt x="674108" y="158989"/>
                    <a:pt x="694555" y="167763"/>
                    <a:pt x="698943" y="160148"/>
                  </a:cubicBezTo>
                  <a:cubicBezTo>
                    <a:pt x="704020" y="151236"/>
                    <a:pt x="678799" y="134324"/>
                    <a:pt x="673474" y="13057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0" name="Google Shape;190;p2"/>
            <p:cNvSpPr/>
            <p:nvPr/>
          </p:nvSpPr>
          <p:spPr>
            <a:xfrm rot="10800000">
              <a:off x="8086183" y="427685"/>
              <a:ext cx="489244" cy="12667"/>
            </a:xfrm>
            <a:custGeom>
              <a:avLst/>
              <a:gdLst/>
              <a:ahLst/>
              <a:cxnLst/>
              <a:rect l="l" t="t" r="r" b="b"/>
              <a:pathLst>
                <a:path w="978488" h="25334" extrusionOk="0">
                  <a:moveTo>
                    <a:pt x="972776" y="13635"/>
                  </a:moveTo>
                  <a:cubicBezTo>
                    <a:pt x="976004" y="13718"/>
                    <a:pt x="978543" y="16394"/>
                    <a:pt x="978488" y="19622"/>
                  </a:cubicBezTo>
                  <a:cubicBezTo>
                    <a:pt x="978405" y="22850"/>
                    <a:pt x="975728" y="25388"/>
                    <a:pt x="972500" y="25333"/>
                  </a:cubicBezTo>
                  <a:lnTo>
                    <a:pt x="776255" y="22547"/>
                  </a:lnTo>
                  <a:cubicBezTo>
                    <a:pt x="699021" y="21388"/>
                    <a:pt x="608404" y="20367"/>
                    <a:pt x="522561" y="19181"/>
                  </a:cubicBezTo>
                  <a:cubicBezTo>
                    <a:pt x="461634" y="18353"/>
                    <a:pt x="403109" y="17470"/>
                    <a:pt x="353468" y="16918"/>
                  </a:cubicBezTo>
                  <a:cubicBezTo>
                    <a:pt x="309981" y="16422"/>
                    <a:pt x="273337" y="16091"/>
                    <a:pt x="247895" y="16256"/>
                  </a:cubicBezTo>
                  <a:cubicBezTo>
                    <a:pt x="198062" y="16477"/>
                    <a:pt x="135286" y="24616"/>
                    <a:pt x="77892" y="22574"/>
                  </a:cubicBezTo>
                  <a:cubicBezTo>
                    <a:pt x="51733" y="21664"/>
                    <a:pt x="26679" y="18657"/>
                    <a:pt x="4383" y="11952"/>
                  </a:cubicBezTo>
                  <a:cubicBezTo>
                    <a:pt x="1155" y="11014"/>
                    <a:pt x="-694" y="7620"/>
                    <a:pt x="244" y="4393"/>
                  </a:cubicBezTo>
                  <a:cubicBezTo>
                    <a:pt x="1182" y="1164"/>
                    <a:pt x="4576" y="-712"/>
                    <a:pt x="7805" y="254"/>
                  </a:cubicBezTo>
                  <a:cubicBezTo>
                    <a:pt x="29217" y="6351"/>
                    <a:pt x="53223" y="8834"/>
                    <a:pt x="78251" y="9386"/>
                  </a:cubicBezTo>
                  <a:cubicBezTo>
                    <a:pt x="135535" y="10683"/>
                    <a:pt x="198062" y="1827"/>
                    <a:pt x="247730" y="1027"/>
                  </a:cubicBezTo>
                  <a:cubicBezTo>
                    <a:pt x="292017" y="419"/>
                    <a:pt x="370245" y="613"/>
                    <a:pt x="459372" y="1799"/>
                  </a:cubicBezTo>
                  <a:cubicBezTo>
                    <a:pt x="500127" y="2323"/>
                    <a:pt x="543146" y="3123"/>
                    <a:pt x="586247" y="4006"/>
                  </a:cubicBezTo>
                  <a:cubicBezTo>
                    <a:pt x="652112" y="5331"/>
                    <a:pt x="718143" y="6958"/>
                    <a:pt x="776531" y="8393"/>
                  </a:cubicBezTo>
                  <a:lnTo>
                    <a:pt x="972776" y="13635"/>
                  </a:lnTo>
                  <a:lnTo>
                    <a:pt x="972776" y="1363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1" name="Google Shape;191;p2"/>
            <p:cNvSpPr/>
            <p:nvPr/>
          </p:nvSpPr>
          <p:spPr>
            <a:xfrm rot="10800000">
              <a:off x="8009402" y="378618"/>
              <a:ext cx="439940" cy="111413"/>
            </a:xfrm>
            <a:custGeom>
              <a:avLst/>
              <a:gdLst/>
              <a:ahLst/>
              <a:cxnLst/>
              <a:rect l="l" t="t" r="r" b="b"/>
              <a:pathLst>
                <a:path w="879880" h="222825" extrusionOk="0">
                  <a:moveTo>
                    <a:pt x="879847" y="5640"/>
                  </a:moveTo>
                  <a:cubicBezTo>
                    <a:pt x="881034" y="7516"/>
                    <a:pt x="850405" y="40955"/>
                    <a:pt x="792900" y="57620"/>
                  </a:cubicBezTo>
                  <a:cubicBezTo>
                    <a:pt x="703691" y="83444"/>
                    <a:pt x="588267" y="114897"/>
                    <a:pt x="575078" y="110096"/>
                  </a:cubicBezTo>
                  <a:cubicBezTo>
                    <a:pt x="562992" y="105682"/>
                    <a:pt x="694143" y="48349"/>
                    <a:pt x="770467" y="24318"/>
                  </a:cubicBezTo>
                  <a:cubicBezTo>
                    <a:pt x="790610" y="17973"/>
                    <a:pt x="868451" y="-12376"/>
                    <a:pt x="879847" y="5640"/>
                  </a:cubicBezTo>
                  <a:close/>
                  <a:moveTo>
                    <a:pt x="674359" y="183375"/>
                  </a:moveTo>
                  <a:cubicBezTo>
                    <a:pt x="653360" y="165580"/>
                    <a:pt x="618813" y="150074"/>
                    <a:pt x="599277" y="150653"/>
                  </a:cubicBezTo>
                  <a:cubicBezTo>
                    <a:pt x="588378" y="150957"/>
                    <a:pt x="565503" y="161965"/>
                    <a:pt x="579217" y="172312"/>
                  </a:cubicBezTo>
                  <a:cubicBezTo>
                    <a:pt x="603830" y="190935"/>
                    <a:pt x="657803" y="214635"/>
                    <a:pt x="688652" y="217587"/>
                  </a:cubicBezTo>
                  <a:cubicBezTo>
                    <a:pt x="701042" y="218773"/>
                    <a:pt x="693840" y="199874"/>
                    <a:pt x="674359" y="183375"/>
                  </a:cubicBezTo>
                  <a:close/>
                  <a:moveTo>
                    <a:pt x="625932" y="55826"/>
                  </a:moveTo>
                  <a:cubicBezTo>
                    <a:pt x="646490" y="17421"/>
                    <a:pt x="508908" y="69318"/>
                    <a:pt x="516800" y="88962"/>
                  </a:cubicBezTo>
                  <a:cubicBezTo>
                    <a:pt x="518952" y="94287"/>
                    <a:pt x="553941" y="94094"/>
                    <a:pt x="581728" y="85375"/>
                  </a:cubicBezTo>
                  <a:cubicBezTo>
                    <a:pt x="602837" y="78726"/>
                    <a:pt x="624635" y="58227"/>
                    <a:pt x="625932" y="55826"/>
                  </a:cubicBezTo>
                  <a:close/>
                  <a:moveTo>
                    <a:pt x="438021" y="163952"/>
                  </a:moveTo>
                  <a:cubicBezTo>
                    <a:pt x="422513" y="150681"/>
                    <a:pt x="374335" y="128995"/>
                    <a:pt x="367961" y="130347"/>
                  </a:cubicBezTo>
                  <a:cubicBezTo>
                    <a:pt x="348618" y="134486"/>
                    <a:pt x="366526" y="148612"/>
                    <a:pt x="369423" y="151288"/>
                  </a:cubicBezTo>
                  <a:cubicBezTo>
                    <a:pt x="382751" y="163648"/>
                    <a:pt x="426266" y="188369"/>
                    <a:pt x="437855" y="188617"/>
                  </a:cubicBezTo>
                  <a:cubicBezTo>
                    <a:pt x="469312" y="189280"/>
                    <a:pt x="443043" y="168256"/>
                    <a:pt x="438021" y="163952"/>
                  </a:cubicBezTo>
                  <a:close/>
                  <a:moveTo>
                    <a:pt x="357945" y="155840"/>
                  </a:moveTo>
                  <a:cubicBezTo>
                    <a:pt x="355378" y="154488"/>
                    <a:pt x="352785" y="153247"/>
                    <a:pt x="350025" y="152336"/>
                  </a:cubicBezTo>
                  <a:cubicBezTo>
                    <a:pt x="328116" y="145025"/>
                    <a:pt x="353254" y="192204"/>
                    <a:pt x="396217" y="218028"/>
                  </a:cubicBezTo>
                  <a:cubicBezTo>
                    <a:pt x="431509" y="233589"/>
                    <a:pt x="419009" y="199791"/>
                    <a:pt x="408413" y="190631"/>
                  </a:cubicBezTo>
                  <a:cubicBezTo>
                    <a:pt x="392436" y="176781"/>
                    <a:pt x="375715" y="165414"/>
                    <a:pt x="357945" y="155840"/>
                  </a:cubicBezTo>
                  <a:close/>
                  <a:moveTo>
                    <a:pt x="376984" y="43769"/>
                  </a:moveTo>
                  <a:cubicBezTo>
                    <a:pt x="354523" y="49288"/>
                    <a:pt x="323287" y="58392"/>
                    <a:pt x="307531" y="76077"/>
                  </a:cubicBezTo>
                  <a:cubicBezTo>
                    <a:pt x="296328" y="88631"/>
                    <a:pt x="323508" y="87169"/>
                    <a:pt x="329413" y="86231"/>
                  </a:cubicBezTo>
                  <a:cubicBezTo>
                    <a:pt x="348866" y="83196"/>
                    <a:pt x="375329" y="76353"/>
                    <a:pt x="389429" y="61951"/>
                  </a:cubicBezTo>
                  <a:cubicBezTo>
                    <a:pt x="407227" y="43769"/>
                    <a:pt x="385924" y="41562"/>
                    <a:pt x="376984" y="43769"/>
                  </a:cubicBezTo>
                  <a:close/>
                  <a:moveTo>
                    <a:pt x="377950" y="25174"/>
                  </a:moveTo>
                  <a:cubicBezTo>
                    <a:pt x="387883" y="4316"/>
                    <a:pt x="349915" y="1860"/>
                    <a:pt x="338188" y="9916"/>
                  </a:cubicBezTo>
                  <a:cubicBezTo>
                    <a:pt x="318817" y="23215"/>
                    <a:pt x="281649" y="57978"/>
                    <a:pt x="284105" y="64131"/>
                  </a:cubicBezTo>
                  <a:cubicBezTo>
                    <a:pt x="286616" y="70394"/>
                    <a:pt x="300688" y="67221"/>
                    <a:pt x="305131" y="66283"/>
                  </a:cubicBezTo>
                  <a:cubicBezTo>
                    <a:pt x="326102" y="61758"/>
                    <a:pt x="375825" y="29671"/>
                    <a:pt x="377950" y="25174"/>
                  </a:cubicBezTo>
                  <a:close/>
                  <a:moveTo>
                    <a:pt x="213631" y="159675"/>
                  </a:moveTo>
                  <a:cubicBezTo>
                    <a:pt x="209602" y="156834"/>
                    <a:pt x="194840" y="150102"/>
                    <a:pt x="189983" y="154268"/>
                  </a:cubicBezTo>
                  <a:cubicBezTo>
                    <a:pt x="183913" y="159427"/>
                    <a:pt x="188300" y="176367"/>
                    <a:pt x="190783" y="179154"/>
                  </a:cubicBezTo>
                  <a:cubicBezTo>
                    <a:pt x="202235" y="191983"/>
                    <a:pt x="224475" y="211021"/>
                    <a:pt x="240203" y="218635"/>
                  </a:cubicBezTo>
                  <a:cubicBezTo>
                    <a:pt x="245225" y="221063"/>
                    <a:pt x="256456" y="225919"/>
                    <a:pt x="260954" y="220015"/>
                  </a:cubicBezTo>
                  <a:cubicBezTo>
                    <a:pt x="265010" y="214690"/>
                    <a:pt x="258305" y="205613"/>
                    <a:pt x="255324" y="201309"/>
                  </a:cubicBezTo>
                  <a:cubicBezTo>
                    <a:pt x="244315" y="185610"/>
                    <a:pt x="230766" y="171650"/>
                    <a:pt x="213631" y="159675"/>
                  </a:cubicBezTo>
                  <a:close/>
                  <a:moveTo>
                    <a:pt x="225772" y="129382"/>
                  </a:moveTo>
                  <a:cubicBezTo>
                    <a:pt x="220088" y="127450"/>
                    <a:pt x="195999" y="123008"/>
                    <a:pt x="195309" y="133051"/>
                  </a:cubicBezTo>
                  <a:cubicBezTo>
                    <a:pt x="194757" y="132637"/>
                    <a:pt x="207395" y="152502"/>
                    <a:pt x="220612" y="160613"/>
                  </a:cubicBezTo>
                  <a:cubicBezTo>
                    <a:pt x="236478" y="170353"/>
                    <a:pt x="242659" y="175595"/>
                    <a:pt x="257891" y="178299"/>
                  </a:cubicBezTo>
                  <a:cubicBezTo>
                    <a:pt x="263133" y="179237"/>
                    <a:pt x="271825" y="180451"/>
                    <a:pt x="274861" y="174850"/>
                  </a:cubicBezTo>
                  <a:cubicBezTo>
                    <a:pt x="278420" y="168283"/>
                    <a:pt x="273840" y="160586"/>
                    <a:pt x="269480" y="155537"/>
                  </a:cubicBezTo>
                  <a:cubicBezTo>
                    <a:pt x="258498" y="142873"/>
                    <a:pt x="241500" y="134706"/>
                    <a:pt x="225772" y="129382"/>
                  </a:cubicBezTo>
                  <a:close/>
                  <a:moveTo>
                    <a:pt x="197047" y="63579"/>
                  </a:moveTo>
                  <a:cubicBezTo>
                    <a:pt x="195474" y="54309"/>
                    <a:pt x="184658" y="53260"/>
                    <a:pt x="177014" y="53674"/>
                  </a:cubicBezTo>
                  <a:cubicBezTo>
                    <a:pt x="157809" y="54723"/>
                    <a:pt x="137556" y="59717"/>
                    <a:pt x="120503" y="68187"/>
                  </a:cubicBezTo>
                  <a:cubicBezTo>
                    <a:pt x="115784" y="70532"/>
                    <a:pt x="106044" y="75581"/>
                    <a:pt x="107258" y="82230"/>
                  </a:cubicBezTo>
                  <a:cubicBezTo>
                    <a:pt x="108555" y="89210"/>
                    <a:pt x="117881" y="90866"/>
                    <a:pt x="123648" y="91335"/>
                  </a:cubicBezTo>
                  <a:cubicBezTo>
                    <a:pt x="139377" y="92659"/>
                    <a:pt x="155629" y="89514"/>
                    <a:pt x="170309" y="84410"/>
                  </a:cubicBezTo>
                  <a:cubicBezTo>
                    <a:pt x="176904" y="82092"/>
                    <a:pt x="198620" y="72822"/>
                    <a:pt x="197047" y="63579"/>
                  </a:cubicBezTo>
                  <a:close/>
                  <a:moveTo>
                    <a:pt x="123676" y="57868"/>
                  </a:moveTo>
                  <a:cubicBezTo>
                    <a:pt x="144482" y="54226"/>
                    <a:pt x="165204" y="46115"/>
                    <a:pt x="183581" y="36155"/>
                  </a:cubicBezTo>
                  <a:cubicBezTo>
                    <a:pt x="188686" y="33396"/>
                    <a:pt x="210154" y="23187"/>
                    <a:pt x="206043" y="13972"/>
                  </a:cubicBezTo>
                  <a:cubicBezTo>
                    <a:pt x="201931" y="4757"/>
                    <a:pt x="185541" y="6882"/>
                    <a:pt x="177318" y="8289"/>
                  </a:cubicBezTo>
                  <a:cubicBezTo>
                    <a:pt x="155326" y="12041"/>
                    <a:pt x="133361" y="20980"/>
                    <a:pt x="115784" y="34389"/>
                  </a:cubicBezTo>
                  <a:cubicBezTo>
                    <a:pt x="110817" y="38169"/>
                    <a:pt x="100056" y="46032"/>
                    <a:pt x="102070" y="53592"/>
                  </a:cubicBezTo>
                  <a:cubicBezTo>
                    <a:pt x="104168" y="61537"/>
                    <a:pt x="118240" y="58834"/>
                    <a:pt x="123676" y="57868"/>
                  </a:cubicBezTo>
                  <a:close/>
                  <a:moveTo>
                    <a:pt x="94482" y="130154"/>
                  </a:moveTo>
                  <a:cubicBezTo>
                    <a:pt x="86094" y="126733"/>
                    <a:pt x="77236" y="124415"/>
                    <a:pt x="68379" y="122456"/>
                  </a:cubicBezTo>
                  <a:cubicBezTo>
                    <a:pt x="56376" y="119835"/>
                    <a:pt x="13716" y="119201"/>
                    <a:pt x="24615" y="135258"/>
                  </a:cubicBezTo>
                  <a:cubicBezTo>
                    <a:pt x="35515" y="151316"/>
                    <a:pt x="88605" y="160751"/>
                    <a:pt x="109521" y="158903"/>
                  </a:cubicBezTo>
                  <a:cubicBezTo>
                    <a:pt x="111562" y="158710"/>
                    <a:pt x="113632" y="158461"/>
                    <a:pt x="115619" y="157937"/>
                  </a:cubicBezTo>
                  <a:cubicBezTo>
                    <a:pt x="122876" y="156006"/>
                    <a:pt x="122462" y="150488"/>
                    <a:pt x="118268" y="145329"/>
                  </a:cubicBezTo>
                  <a:cubicBezTo>
                    <a:pt x="112418" y="138100"/>
                    <a:pt x="102953" y="133630"/>
                    <a:pt x="94482" y="130154"/>
                  </a:cubicBezTo>
                  <a:close/>
                  <a:moveTo>
                    <a:pt x="71469" y="169166"/>
                  </a:moveTo>
                  <a:cubicBezTo>
                    <a:pt x="70227" y="168118"/>
                    <a:pt x="68241" y="166518"/>
                    <a:pt x="66971" y="165552"/>
                  </a:cubicBezTo>
                  <a:cubicBezTo>
                    <a:pt x="55189" y="156641"/>
                    <a:pt x="41447" y="148501"/>
                    <a:pt x="27402" y="143673"/>
                  </a:cubicBezTo>
                  <a:cubicBezTo>
                    <a:pt x="20614" y="141328"/>
                    <a:pt x="1906" y="139811"/>
                    <a:pt x="168" y="148584"/>
                  </a:cubicBezTo>
                  <a:cubicBezTo>
                    <a:pt x="-1571" y="157358"/>
                    <a:pt x="10543" y="166904"/>
                    <a:pt x="20918" y="174271"/>
                  </a:cubicBezTo>
                  <a:cubicBezTo>
                    <a:pt x="27954" y="179237"/>
                    <a:pt x="35846" y="183155"/>
                    <a:pt x="44096" y="185748"/>
                  </a:cubicBezTo>
                  <a:cubicBezTo>
                    <a:pt x="49643" y="187486"/>
                    <a:pt x="55355" y="188673"/>
                    <a:pt x="61094" y="189473"/>
                  </a:cubicBezTo>
                  <a:cubicBezTo>
                    <a:pt x="64681" y="189969"/>
                    <a:pt x="68296" y="190300"/>
                    <a:pt x="71911" y="190356"/>
                  </a:cubicBezTo>
                  <a:cubicBezTo>
                    <a:pt x="73953" y="190411"/>
                    <a:pt x="76022" y="190383"/>
                    <a:pt x="78036" y="190052"/>
                  </a:cubicBezTo>
                  <a:cubicBezTo>
                    <a:pt x="91033" y="187872"/>
                    <a:pt x="75774" y="172836"/>
                    <a:pt x="71469" y="169166"/>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2" name="Google Shape;192;p2"/>
            <p:cNvSpPr/>
            <p:nvPr/>
          </p:nvSpPr>
          <p:spPr>
            <a:xfrm rot="10800000">
              <a:off x="8615784" y="660445"/>
              <a:ext cx="293313" cy="510693"/>
            </a:xfrm>
            <a:custGeom>
              <a:avLst/>
              <a:gdLst/>
              <a:ahLst/>
              <a:cxnLst/>
              <a:rect l="l" t="t" r="r" b="b"/>
              <a:pathLst>
                <a:path w="586626" h="1021386" extrusionOk="0">
                  <a:moveTo>
                    <a:pt x="152606" y="835423"/>
                  </a:moveTo>
                  <a:cubicBezTo>
                    <a:pt x="202357" y="889582"/>
                    <a:pt x="228295" y="970062"/>
                    <a:pt x="224818" y="1018373"/>
                  </a:cubicBezTo>
                  <a:cubicBezTo>
                    <a:pt x="223825" y="1031478"/>
                    <a:pt x="124102" y="1002039"/>
                    <a:pt x="54456" y="926194"/>
                  </a:cubicBezTo>
                  <a:cubicBezTo>
                    <a:pt x="3518" y="870766"/>
                    <a:pt x="-3187" y="758198"/>
                    <a:pt x="1063" y="754446"/>
                  </a:cubicBezTo>
                  <a:cubicBezTo>
                    <a:pt x="4374" y="751494"/>
                    <a:pt x="90521" y="767855"/>
                    <a:pt x="152606" y="835423"/>
                  </a:cubicBezTo>
                  <a:close/>
                  <a:moveTo>
                    <a:pt x="274183" y="631146"/>
                  </a:moveTo>
                  <a:cubicBezTo>
                    <a:pt x="218775" y="717613"/>
                    <a:pt x="216926" y="820000"/>
                    <a:pt x="230033" y="817379"/>
                  </a:cubicBezTo>
                  <a:cubicBezTo>
                    <a:pt x="278267" y="807612"/>
                    <a:pt x="350037" y="761288"/>
                    <a:pt x="389606" y="699514"/>
                  </a:cubicBezTo>
                  <a:cubicBezTo>
                    <a:pt x="438943" y="622483"/>
                    <a:pt x="431659" y="536512"/>
                    <a:pt x="427878" y="534139"/>
                  </a:cubicBezTo>
                  <a:cubicBezTo>
                    <a:pt x="423050" y="531159"/>
                    <a:pt x="314690" y="567937"/>
                    <a:pt x="274183" y="631146"/>
                  </a:cubicBezTo>
                  <a:close/>
                  <a:moveTo>
                    <a:pt x="215326" y="627118"/>
                  </a:moveTo>
                  <a:cubicBezTo>
                    <a:pt x="221369" y="579056"/>
                    <a:pt x="199763" y="497362"/>
                    <a:pt x="152937" y="440692"/>
                  </a:cubicBezTo>
                  <a:cubicBezTo>
                    <a:pt x="94549" y="370006"/>
                    <a:pt x="9423" y="349258"/>
                    <a:pt x="5919" y="352017"/>
                  </a:cubicBezTo>
                  <a:cubicBezTo>
                    <a:pt x="1504" y="355576"/>
                    <a:pt x="2194" y="468309"/>
                    <a:pt x="50096" y="526304"/>
                  </a:cubicBezTo>
                  <a:cubicBezTo>
                    <a:pt x="115631" y="605597"/>
                    <a:pt x="213615" y="640168"/>
                    <a:pt x="215326" y="627118"/>
                  </a:cubicBezTo>
                  <a:close/>
                  <a:moveTo>
                    <a:pt x="586513" y="183883"/>
                  </a:moveTo>
                  <a:cubicBezTo>
                    <a:pt x="583588" y="179082"/>
                    <a:pt x="470014" y="163797"/>
                    <a:pt x="404838" y="202230"/>
                  </a:cubicBezTo>
                  <a:cubicBezTo>
                    <a:pt x="315739" y="254817"/>
                    <a:pt x="267091" y="345340"/>
                    <a:pt x="279977" y="348817"/>
                  </a:cubicBezTo>
                  <a:cubicBezTo>
                    <a:pt x="327521" y="361508"/>
                    <a:pt x="412812" y="352045"/>
                    <a:pt x="476471" y="314495"/>
                  </a:cubicBezTo>
                  <a:cubicBezTo>
                    <a:pt x="555857" y="267647"/>
                    <a:pt x="588831" y="187690"/>
                    <a:pt x="586513" y="183883"/>
                  </a:cubicBezTo>
                  <a:close/>
                  <a:moveTo>
                    <a:pt x="270044" y="296257"/>
                  </a:moveTo>
                  <a:cubicBezTo>
                    <a:pt x="281440" y="249134"/>
                    <a:pt x="269133" y="165591"/>
                    <a:pt x="228957" y="104203"/>
                  </a:cubicBezTo>
                  <a:cubicBezTo>
                    <a:pt x="178875" y="27613"/>
                    <a:pt x="96564" y="-2267"/>
                    <a:pt x="92811" y="133"/>
                  </a:cubicBezTo>
                  <a:cubicBezTo>
                    <a:pt x="88010" y="3168"/>
                    <a:pt x="76034" y="115267"/>
                    <a:pt x="117148" y="178117"/>
                  </a:cubicBezTo>
                  <a:cubicBezTo>
                    <a:pt x="173356" y="264060"/>
                    <a:pt x="266898" y="309032"/>
                    <a:pt x="270044" y="29625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3" name="Google Shape;193;p2"/>
            <p:cNvSpPr/>
            <p:nvPr/>
          </p:nvSpPr>
          <p:spPr>
            <a:xfrm rot="10800000">
              <a:off x="8644145" y="564828"/>
              <a:ext cx="234038" cy="683450"/>
            </a:xfrm>
            <a:custGeom>
              <a:avLst/>
              <a:gdLst/>
              <a:ahLst/>
              <a:cxnLst/>
              <a:rect l="l" t="t" r="r" b="b"/>
              <a:pathLst>
                <a:path w="468076" h="1366900" extrusionOk="0">
                  <a:moveTo>
                    <a:pt x="456640" y="373256"/>
                  </a:moveTo>
                  <a:cubicBezTo>
                    <a:pt x="457826" y="376402"/>
                    <a:pt x="456281" y="379933"/>
                    <a:pt x="453135" y="381147"/>
                  </a:cubicBezTo>
                  <a:cubicBezTo>
                    <a:pt x="426038" y="392128"/>
                    <a:pt x="398252" y="402833"/>
                    <a:pt x="370962" y="414559"/>
                  </a:cubicBezTo>
                  <a:cubicBezTo>
                    <a:pt x="352971" y="422256"/>
                    <a:pt x="335256" y="430533"/>
                    <a:pt x="318120" y="439583"/>
                  </a:cubicBezTo>
                  <a:cubicBezTo>
                    <a:pt x="289671" y="454619"/>
                    <a:pt x="262740" y="471974"/>
                    <a:pt x="239672" y="494956"/>
                  </a:cubicBezTo>
                  <a:cubicBezTo>
                    <a:pt x="234015" y="500502"/>
                    <a:pt x="229104" y="506544"/>
                    <a:pt x="224799" y="512972"/>
                  </a:cubicBezTo>
                  <a:cubicBezTo>
                    <a:pt x="220412" y="519539"/>
                    <a:pt x="216604" y="526492"/>
                    <a:pt x="213210" y="533775"/>
                  </a:cubicBezTo>
                  <a:cubicBezTo>
                    <a:pt x="211389" y="537638"/>
                    <a:pt x="209982" y="544508"/>
                    <a:pt x="207884" y="549943"/>
                  </a:cubicBezTo>
                  <a:cubicBezTo>
                    <a:pt x="206505" y="553420"/>
                    <a:pt x="204877" y="556427"/>
                    <a:pt x="202945" y="558413"/>
                  </a:cubicBezTo>
                  <a:cubicBezTo>
                    <a:pt x="202642" y="558744"/>
                    <a:pt x="202145" y="558689"/>
                    <a:pt x="201786" y="558938"/>
                  </a:cubicBezTo>
                  <a:cubicBezTo>
                    <a:pt x="192239" y="603164"/>
                    <a:pt x="184430" y="648523"/>
                    <a:pt x="178415" y="694681"/>
                  </a:cubicBezTo>
                  <a:cubicBezTo>
                    <a:pt x="178911" y="693660"/>
                    <a:pt x="179325" y="692584"/>
                    <a:pt x="179849" y="691563"/>
                  </a:cubicBezTo>
                  <a:cubicBezTo>
                    <a:pt x="183050" y="685245"/>
                    <a:pt x="186582" y="679092"/>
                    <a:pt x="190473" y="673105"/>
                  </a:cubicBezTo>
                  <a:cubicBezTo>
                    <a:pt x="197730" y="662125"/>
                    <a:pt x="206063" y="651006"/>
                    <a:pt x="215721" y="640935"/>
                  </a:cubicBezTo>
                  <a:cubicBezTo>
                    <a:pt x="222067" y="634314"/>
                    <a:pt x="228966" y="628133"/>
                    <a:pt x="236306" y="622643"/>
                  </a:cubicBezTo>
                  <a:cubicBezTo>
                    <a:pt x="255152" y="608517"/>
                    <a:pt x="276813" y="598722"/>
                    <a:pt x="300295" y="596791"/>
                  </a:cubicBezTo>
                  <a:cubicBezTo>
                    <a:pt x="303634" y="596405"/>
                    <a:pt x="306641" y="598833"/>
                    <a:pt x="307028" y="602171"/>
                  </a:cubicBezTo>
                  <a:cubicBezTo>
                    <a:pt x="307386" y="605510"/>
                    <a:pt x="304986" y="608545"/>
                    <a:pt x="301647" y="608903"/>
                  </a:cubicBezTo>
                  <a:cubicBezTo>
                    <a:pt x="285036" y="611248"/>
                    <a:pt x="269915" y="618311"/>
                    <a:pt x="256173" y="627720"/>
                  </a:cubicBezTo>
                  <a:cubicBezTo>
                    <a:pt x="245825" y="634783"/>
                    <a:pt x="236388" y="643308"/>
                    <a:pt x="227641" y="652413"/>
                  </a:cubicBezTo>
                  <a:cubicBezTo>
                    <a:pt x="218618" y="661793"/>
                    <a:pt x="210285" y="671726"/>
                    <a:pt x="203194" y="681796"/>
                  </a:cubicBezTo>
                  <a:cubicBezTo>
                    <a:pt x="199303" y="687176"/>
                    <a:pt x="195798" y="692722"/>
                    <a:pt x="192487" y="698433"/>
                  </a:cubicBezTo>
                  <a:cubicBezTo>
                    <a:pt x="189148" y="704199"/>
                    <a:pt x="186030" y="710104"/>
                    <a:pt x="183078" y="716118"/>
                  </a:cubicBezTo>
                  <a:cubicBezTo>
                    <a:pt x="181615" y="719043"/>
                    <a:pt x="178470" y="724478"/>
                    <a:pt x="176317" y="728810"/>
                  </a:cubicBezTo>
                  <a:lnTo>
                    <a:pt x="175793" y="729941"/>
                  </a:lnTo>
                  <a:cubicBezTo>
                    <a:pt x="176759" y="732341"/>
                    <a:pt x="175986" y="735211"/>
                    <a:pt x="173779" y="736811"/>
                  </a:cubicBezTo>
                  <a:cubicBezTo>
                    <a:pt x="173779" y="736811"/>
                    <a:pt x="173779" y="736811"/>
                    <a:pt x="173779" y="736811"/>
                  </a:cubicBezTo>
                  <a:cubicBezTo>
                    <a:pt x="170854" y="764898"/>
                    <a:pt x="168564" y="793150"/>
                    <a:pt x="167129" y="821678"/>
                  </a:cubicBezTo>
                  <a:cubicBezTo>
                    <a:pt x="168536" y="821430"/>
                    <a:pt x="169530" y="822368"/>
                    <a:pt x="167074" y="823416"/>
                  </a:cubicBezTo>
                  <a:cubicBezTo>
                    <a:pt x="167046" y="824078"/>
                    <a:pt x="167046" y="824740"/>
                    <a:pt x="167018" y="825403"/>
                  </a:cubicBezTo>
                  <a:cubicBezTo>
                    <a:pt x="171102" y="826644"/>
                    <a:pt x="168729" y="828134"/>
                    <a:pt x="166963" y="827499"/>
                  </a:cubicBezTo>
                  <a:cubicBezTo>
                    <a:pt x="165887" y="850785"/>
                    <a:pt x="164783" y="874044"/>
                    <a:pt x="164811" y="897551"/>
                  </a:cubicBezTo>
                  <a:cubicBezTo>
                    <a:pt x="164839" y="915374"/>
                    <a:pt x="165253" y="933225"/>
                    <a:pt x="165942" y="951131"/>
                  </a:cubicBezTo>
                  <a:cubicBezTo>
                    <a:pt x="166136" y="950551"/>
                    <a:pt x="166218" y="949917"/>
                    <a:pt x="166439" y="949337"/>
                  </a:cubicBezTo>
                  <a:cubicBezTo>
                    <a:pt x="169336" y="940895"/>
                    <a:pt x="172841" y="932645"/>
                    <a:pt x="176869" y="924672"/>
                  </a:cubicBezTo>
                  <a:cubicBezTo>
                    <a:pt x="185147" y="908476"/>
                    <a:pt x="194971" y="893109"/>
                    <a:pt x="205925" y="878486"/>
                  </a:cubicBezTo>
                  <a:cubicBezTo>
                    <a:pt x="214010" y="867671"/>
                    <a:pt x="222647" y="857214"/>
                    <a:pt x="231587" y="847061"/>
                  </a:cubicBezTo>
                  <a:cubicBezTo>
                    <a:pt x="240500" y="836963"/>
                    <a:pt x="249771" y="827223"/>
                    <a:pt x="258877" y="817512"/>
                  </a:cubicBezTo>
                  <a:cubicBezTo>
                    <a:pt x="271377" y="804406"/>
                    <a:pt x="283353" y="790832"/>
                    <a:pt x="295687" y="777589"/>
                  </a:cubicBezTo>
                  <a:cubicBezTo>
                    <a:pt x="301040" y="771878"/>
                    <a:pt x="306448" y="766194"/>
                    <a:pt x="311995" y="760649"/>
                  </a:cubicBezTo>
                  <a:cubicBezTo>
                    <a:pt x="314312" y="758221"/>
                    <a:pt x="318176" y="758110"/>
                    <a:pt x="320604" y="760428"/>
                  </a:cubicBezTo>
                  <a:cubicBezTo>
                    <a:pt x="323060" y="762746"/>
                    <a:pt x="323142" y="766608"/>
                    <a:pt x="320824" y="769064"/>
                  </a:cubicBezTo>
                  <a:cubicBezTo>
                    <a:pt x="315637" y="774775"/>
                    <a:pt x="310615" y="780596"/>
                    <a:pt x="305621" y="786445"/>
                  </a:cubicBezTo>
                  <a:cubicBezTo>
                    <a:pt x="293810" y="800268"/>
                    <a:pt x="282304" y="814311"/>
                    <a:pt x="270273" y="827968"/>
                  </a:cubicBezTo>
                  <a:cubicBezTo>
                    <a:pt x="261499" y="837790"/>
                    <a:pt x="252696" y="847778"/>
                    <a:pt x="243977" y="857876"/>
                  </a:cubicBezTo>
                  <a:cubicBezTo>
                    <a:pt x="235368" y="867836"/>
                    <a:pt x="226869" y="877907"/>
                    <a:pt x="218839" y="888308"/>
                  </a:cubicBezTo>
                  <a:cubicBezTo>
                    <a:pt x="208160" y="902075"/>
                    <a:pt x="198172" y="916339"/>
                    <a:pt x="189838" y="931542"/>
                  </a:cubicBezTo>
                  <a:cubicBezTo>
                    <a:pt x="185782" y="938798"/>
                    <a:pt x="182223" y="946330"/>
                    <a:pt x="179187" y="954055"/>
                  </a:cubicBezTo>
                  <a:cubicBezTo>
                    <a:pt x="176124" y="961808"/>
                    <a:pt x="173558" y="969754"/>
                    <a:pt x="171571" y="977838"/>
                  </a:cubicBezTo>
                  <a:cubicBezTo>
                    <a:pt x="171102" y="979659"/>
                    <a:pt x="170054" y="982694"/>
                    <a:pt x="169392" y="985729"/>
                  </a:cubicBezTo>
                  <a:cubicBezTo>
                    <a:pt x="169143" y="986777"/>
                    <a:pt x="168950" y="987825"/>
                    <a:pt x="168895" y="988791"/>
                  </a:cubicBezTo>
                  <a:cubicBezTo>
                    <a:pt x="168895" y="989150"/>
                    <a:pt x="168674" y="989812"/>
                    <a:pt x="168895" y="989784"/>
                  </a:cubicBezTo>
                  <a:cubicBezTo>
                    <a:pt x="168895" y="989729"/>
                    <a:pt x="168812" y="989674"/>
                    <a:pt x="168784" y="989619"/>
                  </a:cubicBezTo>
                  <a:lnTo>
                    <a:pt x="168895" y="989839"/>
                  </a:lnTo>
                  <a:cubicBezTo>
                    <a:pt x="169943" y="991688"/>
                    <a:pt x="169530" y="993702"/>
                    <a:pt x="168536" y="995440"/>
                  </a:cubicBezTo>
                  <a:cubicBezTo>
                    <a:pt x="173558" y="1066540"/>
                    <a:pt x="184264" y="1137943"/>
                    <a:pt x="201510" y="1208767"/>
                  </a:cubicBezTo>
                  <a:lnTo>
                    <a:pt x="202228" y="1209484"/>
                  </a:lnTo>
                  <a:cubicBezTo>
                    <a:pt x="202393" y="1209650"/>
                    <a:pt x="202338" y="1209898"/>
                    <a:pt x="202476" y="1210063"/>
                  </a:cubicBezTo>
                  <a:cubicBezTo>
                    <a:pt x="203138" y="1197731"/>
                    <a:pt x="205180" y="1185232"/>
                    <a:pt x="206615" y="1175852"/>
                  </a:cubicBezTo>
                  <a:cubicBezTo>
                    <a:pt x="211223" y="1145751"/>
                    <a:pt x="220301" y="1115761"/>
                    <a:pt x="232994" y="1087315"/>
                  </a:cubicBezTo>
                  <a:cubicBezTo>
                    <a:pt x="245660" y="1058953"/>
                    <a:pt x="261940" y="1032135"/>
                    <a:pt x="280842" y="1008187"/>
                  </a:cubicBezTo>
                  <a:cubicBezTo>
                    <a:pt x="292210" y="993923"/>
                    <a:pt x="307166" y="976569"/>
                    <a:pt x="324798" y="966443"/>
                  </a:cubicBezTo>
                  <a:cubicBezTo>
                    <a:pt x="337794" y="958994"/>
                    <a:pt x="352171" y="955324"/>
                    <a:pt x="367595" y="958552"/>
                  </a:cubicBezTo>
                  <a:cubicBezTo>
                    <a:pt x="390084" y="963353"/>
                    <a:pt x="399797" y="981369"/>
                    <a:pt x="399769" y="1002338"/>
                  </a:cubicBezTo>
                  <a:cubicBezTo>
                    <a:pt x="399769" y="1017733"/>
                    <a:pt x="394361" y="1034646"/>
                    <a:pt x="385559" y="1047641"/>
                  </a:cubicBezTo>
                  <a:cubicBezTo>
                    <a:pt x="378688" y="1057766"/>
                    <a:pt x="369803" y="1065491"/>
                    <a:pt x="360035" y="1068802"/>
                  </a:cubicBezTo>
                  <a:cubicBezTo>
                    <a:pt x="339947" y="1075562"/>
                    <a:pt x="325433" y="1066595"/>
                    <a:pt x="319693" y="1056000"/>
                  </a:cubicBezTo>
                  <a:cubicBezTo>
                    <a:pt x="314837" y="1047089"/>
                    <a:pt x="315858" y="1036963"/>
                    <a:pt x="323198" y="1031169"/>
                  </a:cubicBezTo>
                  <a:cubicBezTo>
                    <a:pt x="327668" y="1027638"/>
                    <a:pt x="334980" y="1025403"/>
                    <a:pt x="345797" y="1027362"/>
                  </a:cubicBezTo>
                  <a:cubicBezTo>
                    <a:pt x="349108" y="1027941"/>
                    <a:pt x="351343" y="1031087"/>
                    <a:pt x="350791" y="1034397"/>
                  </a:cubicBezTo>
                  <a:cubicBezTo>
                    <a:pt x="350239" y="1037736"/>
                    <a:pt x="347066" y="1039971"/>
                    <a:pt x="343755" y="1039391"/>
                  </a:cubicBezTo>
                  <a:cubicBezTo>
                    <a:pt x="336525" y="1038288"/>
                    <a:pt x="332027" y="1039115"/>
                    <a:pt x="330234" y="1042150"/>
                  </a:cubicBezTo>
                  <a:cubicBezTo>
                    <a:pt x="328965" y="1044302"/>
                    <a:pt x="329682" y="1047089"/>
                    <a:pt x="331117" y="1049600"/>
                  </a:cubicBezTo>
                  <a:cubicBezTo>
                    <a:pt x="334676" y="1055780"/>
                    <a:pt x="343644" y="1059891"/>
                    <a:pt x="355427" y="1055642"/>
                  </a:cubicBezTo>
                  <a:cubicBezTo>
                    <a:pt x="369886" y="1050400"/>
                    <a:pt x="380454" y="1031528"/>
                    <a:pt x="383517" y="1013153"/>
                  </a:cubicBezTo>
                  <a:cubicBezTo>
                    <a:pt x="386414" y="995799"/>
                    <a:pt x="382496" y="977948"/>
                    <a:pt x="364339" y="974361"/>
                  </a:cubicBezTo>
                  <a:cubicBezTo>
                    <a:pt x="352998" y="972071"/>
                    <a:pt x="342541" y="975189"/>
                    <a:pt x="333021" y="980707"/>
                  </a:cubicBezTo>
                  <a:cubicBezTo>
                    <a:pt x="317210" y="989867"/>
                    <a:pt x="303882" y="1005593"/>
                    <a:pt x="293617" y="1018395"/>
                  </a:cubicBezTo>
                  <a:cubicBezTo>
                    <a:pt x="275212" y="1041102"/>
                    <a:pt x="259319" y="1066623"/>
                    <a:pt x="246708" y="1093578"/>
                  </a:cubicBezTo>
                  <a:cubicBezTo>
                    <a:pt x="234071" y="1120672"/>
                    <a:pt x="224716" y="1149200"/>
                    <a:pt x="219694" y="1178004"/>
                  </a:cubicBezTo>
                  <a:cubicBezTo>
                    <a:pt x="217846" y="1188350"/>
                    <a:pt x="214728" y="1202642"/>
                    <a:pt x="214314" y="1216161"/>
                  </a:cubicBezTo>
                  <a:cubicBezTo>
                    <a:pt x="214148" y="1222093"/>
                    <a:pt x="211610" y="1235033"/>
                    <a:pt x="209623" y="1241185"/>
                  </a:cubicBezTo>
                  <a:cubicBezTo>
                    <a:pt x="220412" y="1280611"/>
                    <a:pt x="233243" y="1319789"/>
                    <a:pt x="248447" y="1358553"/>
                  </a:cubicBezTo>
                  <a:cubicBezTo>
                    <a:pt x="249689" y="1361671"/>
                    <a:pt x="248171" y="1365230"/>
                    <a:pt x="245025" y="1366472"/>
                  </a:cubicBezTo>
                  <a:cubicBezTo>
                    <a:pt x="241907" y="1367713"/>
                    <a:pt x="238348" y="1366168"/>
                    <a:pt x="237106" y="1363050"/>
                  </a:cubicBezTo>
                  <a:cubicBezTo>
                    <a:pt x="217349" y="1313885"/>
                    <a:pt x="201593" y="1263975"/>
                    <a:pt x="188790" y="1213761"/>
                  </a:cubicBezTo>
                  <a:cubicBezTo>
                    <a:pt x="175517" y="1201566"/>
                    <a:pt x="161803" y="1189178"/>
                    <a:pt x="148172" y="1176569"/>
                  </a:cubicBezTo>
                  <a:cubicBezTo>
                    <a:pt x="137963" y="1167106"/>
                    <a:pt x="127863" y="1157560"/>
                    <a:pt x="118150" y="1148179"/>
                  </a:cubicBezTo>
                  <a:cubicBezTo>
                    <a:pt x="108327" y="1138550"/>
                    <a:pt x="99001" y="1128728"/>
                    <a:pt x="90336" y="1118520"/>
                  </a:cubicBezTo>
                  <a:cubicBezTo>
                    <a:pt x="77091" y="1102876"/>
                    <a:pt x="65171" y="1086515"/>
                    <a:pt x="54189" y="1069547"/>
                  </a:cubicBezTo>
                  <a:cubicBezTo>
                    <a:pt x="36087" y="1041571"/>
                    <a:pt x="20718" y="1011884"/>
                    <a:pt x="6535" y="980652"/>
                  </a:cubicBezTo>
                  <a:cubicBezTo>
                    <a:pt x="5128" y="977727"/>
                    <a:pt x="6369" y="974224"/>
                    <a:pt x="9294" y="972844"/>
                  </a:cubicBezTo>
                  <a:cubicBezTo>
                    <a:pt x="12192" y="971464"/>
                    <a:pt x="15696" y="972706"/>
                    <a:pt x="17076" y="975603"/>
                  </a:cubicBezTo>
                  <a:cubicBezTo>
                    <a:pt x="32114" y="1005704"/>
                    <a:pt x="48505" y="1034066"/>
                    <a:pt x="67020" y="1060967"/>
                  </a:cubicBezTo>
                  <a:cubicBezTo>
                    <a:pt x="78112" y="1077107"/>
                    <a:pt x="90060" y="1092668"/>
                    <a:pt x="102946" y="1107787"/>
                  </a:cubicBezTo>
                  <a:cubicBezTo>
                    <a:pt x="111362" y="1117637"/>
                    <a:pt x="120082" y="1127404"/>
                    <a:pt x="129436" y="1136839"/>
                  </a:cubicBezTo>
                  <a:lnTo>
                    <a:pt x="182636" y="1189923"/>
                  </a:lnTo>
                  <a:cubicBezTo>
                    <a:pt x="159927" y="1092723"/>
                    <a:pt x="149414" y="994447"/>
                    <a:pt x="148779" y="897606"/>
                  </a:cubicBezTo>
                  <a:cubicBezTo>
                    <a:pt x="148614" y="873327"/>
                    <a:pt x="149276" y="849158"/>
                    <a:pt x="150324" y="825099"/>
                  </a:cubicBezTo>
                  <a:cubicBezTo>
                    <a:pt x="150049" y="825099"/>
                    <a:pt x="149745" y="825099"/>
                    <a:pt x="149497" y="825099"/>
                  </a:cubicBezTo>
                  <a:lnTo>
                    <a:pt x="149552" y="824989"/>
                  </a:lnTo>
                  <a:cubicBezTo>
                    <a:pt x="149690" y="824685"/>
                    <a:pt x="149745" y="824437"/>
                    <a:pt x="149717" y="824106"/>
                  </a:cubicBezTo>
                  <a:lnTo>
                    <a:pt x="149690" y="823940"/>
                  </a:lnTo>
                  <a:cubicBezTo>
                    <a:pt x="149690" y="823913"/>
                    <a:pt x="149662" y="823913"/>
                    <a:pt x="149662" y="823913"/>
                  </a:cubicBezTo>
                  <a:cubicBezTo>
                    <a:pt x="149911" y="823913"/>
                    <a:pt x="150159" y="823913"/>
                    <a:pt x="150380" y="823913"/>
                  </a:cubicBezTo>
                  <a:cubicBezTo>
                    <a:pt x="150683" y="816877"/>
                    <a:pt x="150876" y="809814"/>
                    <a:pt x="151290" y="802806"/>
                  </a:cubicBezTo>
                  <a:cubicBezTo>
                    <a:pt x="150242" y="802034"/>
                    <a:pt x="149248" y="801123"/>
                    <a:pt x="148862" y="799771"/>
                  </a:cubicBezTo>
                  <a:cubicBezTo>
                    <a:pt x="141881" y="777423"/>
                    <a:pt x="129547" y="756124"/>
                    <a:pt x="114784" y="735486"/>
                  </a:cubicBezTo>
                  <a:cubicBezTo>
                    <a:pt x="106892" y="724395"/>
                    <a:pt x="98256" y="713552"/>
                    <a:pt x="89288" y="702847"/>
                  </a:cubicBezTo>
                  <a:cubicBezTo>
                    <a:pt x="83383" y="695757"/>
                    <a:pt x="77340" y="688694"/>
                    <a:pt x="71269" y="681686"/>
                  </a:cubicBezTo>
                  <a:cubicBezTo>
                    <a:pt x="46959" y="653792"/>
                    <a:pt x="21739" y="627195"/>
                    <a:pt x="1430" y="602668"/>
                  </a:cubicBezTo>
                  <a:cubicBezTo>
                    <a:pt x="-695" y="600212"/>
                    <a:pt x="-419" y="596515"/>
                    <a:pt x="2037" y="594418"/>
                  </a:cubicBezTo>
                  <a:cubicBezTo>
                    <a:pt x="4465" y="592322"/>
                    <a:pt x="8163" y="592570"/>
                    <a:pt x="10288" y="595025"/>
                  </a:cubicBezTo>
                  <a:cubicBezTo>
                    <a:pt x="28665" y="615387"/>
                    <a:pt x="51126" y="636797"/>
                    <a:pt x="72925" y="659862"/>
                  </a:cubicBezTo>
                  <a:cubicBezTo>
                    <a:pt x="86804" y="674568"/>
                    <a:pt x="100518" y="689852"/>
                    <a:pt x="112825" y="705800"/>
                  </a:cubicBezTo>
                  <a:cubicBezTo>
                    <a:pt x="121296" y="716753"/>
                    <a:pt x="129050" y="728092"/>
                    <a:pt x="135921" y="739597"/>
                  </a:cubicBezTo>
                  <a:cubicBezTo>
                    <a:pt x="142929" y="751351"/>
                    <a:pt x="148503" y="763435"/>
                    <a:pt x="153277" y="775630"/>
                  </a:cubicBezTo>
                  <a:cubicBezTo>
                    <a:pt x="155043" y="752786"/>
                    <a:pt x="157112" y="729996"/>
                    <a:pt x="159872" y="707483"/>
                  </a:cubicBezTo>
                  <a:cubicBezTo>
                    <a:pt x="162217" y="688225"/>
                    <a:pt x="165197" y="669243"/>
                    <a:pt x="168233" y="650288"/>
                  </a:cubicBezTo>
                  <a:cubicBezTo>
                    <a:pt x="168095" y="650178"/>
                    <a:pt x="167929" y="650178"/>
                    <a:pt x="167846" y="650068"/>
                  </a:cubicBezTo>
                  <a:cubicBezTo>
                    <a:pt x="166467" y="648274"/>
                    <a:pt x="166273" y="645902"/>
                    <a:pt x="167184" y="643998"/>
                  </a:cubicBezTo>
                  <a:cubicBezTo>
                    <a:pt x="167239" y="643998"/>
                    <a:pt x="167267" y="644025"/>
                    <a:pt x="167322" y="644025"/>
                  </a:cubicBezTo>
                  <a:cubicBezTo>
                    <a:pt x="168122" y="644191"/>
                    <a:pt x="168371" y="643474"/>
                    <a:pt x="168315" y="642370"/>
                  </a:cubicBezTo>
                  <a:cubicBezTo>
                    <a:pt x="168509" y="642204"/>
                    <a:pt x="168702" y="642039"/>
                    <a:pt x="168895" y="641873"/>
                  </a:cubicBezTo>
                  <a:lnTo>
                    <a:pt x="168315" y="642315"/>
                  </a:lnTo>
                  <a:cubicBezTo>
                    <a:pt x="168205" y="639583"/>
                    <a:pt x="166384" y="634424"/>
                    <a:pt x="166246" y="633127"/>
                  </a:cubicBezTo>
                  <a:cubicBezTo>
                    <a:pt x="165446" y="624850"/>
                    <a:pt x="164563" y="616601"/>
                    <a:pt x="163487" y="608351"/>
                  </a:cubicBezTo>
                  <a:cubicBezTo>
                    <a:pt x="162769" y="602916"/>
                    <a:pt x="161997" y="597481"/>
                    <a:pt x="161058" y="592046"/>
                  </a:cubicBezTo>
                  <a:cubicBezTo>
                    <a:pt x="157609" y="571463"/>
                    <a:pt x="151870" y="549943"/>
                    <a:pt x="143785" y="529416"/>
                  </a:cubicBezTo>
                  <a:cubicBezTo>
                    <a:pt x="135838" y="509248"/>
                    <a:pt x="125601" y="490018"/>
                    <a:pt x="112328" y="473850"/>
                  </a:cubicBezTo>
                  <a:cubicBezTo>
                    <a:pt x="107113" y="467311"/>
                    <a:pt x="100822" y="459227"/>
                    <a:pt x="93344" y="453323"/>
                  </a:cubicBezTo>
                  <a:cubicBezTo>
                    <a:pt x="89095" y="449957"/>
                    <a:pt x="84486" y="447225"/>
                    <a:pt x="79354" y="446480"/>
                  </a:cubicBezTo>
                  <a:cubicBezTo>
                    <a:pt x="63653" y="444080"/>
                    <a:pt x="53499" y="455530"/>
                    <a:pt x="51291" y="467808"/>
                  </a:cubicBezTo>
                  <a:cubicBezTo>
                    <a:pt x="49001" y="480333"/>
                    <a:pt x="55044" y="493935"/>
                    <a:pt x="72290" y="495536"/>
                  </a:cubicBezTo>
                  <a:cubicBezTo>
                    <a:pt x="75657" y="495784"/>
                    <a:pt x="78195" y="498708"/>
                    <a:pt x="77947" y="502074"/>
                  </a:cubicBezTo>
                  <a:cubicBezTo>
                    <a:pt x="77698" y="505440"/>
                    <a:pt x="74774" y="507951"/>
                    <a:pt x="71407" y="507703"/>
                  </a:cubicBezTo>
                  <a:cubicBezTo>
                    <a:pt x="44448" y="506241"/>
                    <a:pt x="34487" y="485162"/>
                    <a:pt x="37357" y="465518"/>
                  </a:cubicBezTo>
                  <a:cubicBezTo>
                    <a:pt x="40227" y="445901"/>
                    <a:pt x="56396" y="427940"/>
                    <a:pt x="81479" y="430975"/>
                  </a:cubicBezTo>
                  <a:cubicBezTo>
                    <a:pt x="89315" y="431940"/>
                    <a:pt x="96628" y="435582"/>
                    <a:pt x="103222" y="440604"/>
                  </a:cubicBezTo>
                  <a:cubicBezTo>
                    <a:pt x="111804" y="447143"/>
                    <a:pt x="119144" y="456165"/>
                    <a:pt x="125132" y="463476"/>
                  </a:cubicBezTo>
                  <a:cubicBezTo>
                    <a:pt x="139259" y="481106"/>
                    <a:pt x="150324" y="501881"/>
                    <a:pt x="158437" y="523815"/>
                  </a:cubicBezTo>
                  <a:cubicBezTo>
                    <a:pt x="166494" y="545501"/>
                    <a:pt x="171654" y="568291"/>
                    <a:pt x="174634" y="589976"/>
                  </a:cubicBezTo>
                  <a:cubicBezTo>
                    <a:pt x="175297" y="594860"/>
                    <a:pt x="175821" y="599743"/>
                    <a:pt x="176317" y="604627"/>
                  </a:cubicBezTo>
                  <a:cubicBezTo>
                    <a:pt x="184430" y="561862"/>
                    <a:pt x="194005" y="520036"/>
                    <a:pt x="205015" y="479395"/>
                  </a:cubicBezTo>
                  <a:cubicBezTo>
                    <a:pt x="201510" y="453074"/>
                    <a:pt x="191770" y="429209"/>
                    <a:pt x="178553" y="406696"/>
                  </a:cubicBezTo>
                  <a:cubicBezTo>
                    <a:pt x="169999" y="392100"/>
                    <a:pt x="160065" y="378057"/>
                    <a:pt x="149690" y="364096"/>
                  </a:cubicBezTo>
                  <a:cubicBezTo>
                    <a:pt x="142819" y="354826"/>
                    <a:pt x="135783" y="345583"/>
                    <a:pt x="128774" y="336313"/>
                  </a:cubicBezTo>
                  <a:cubicBezTo>
                    <a:pt x="101429" y="300198"/>
                    <a:pt x="74442" y="263751"/>
                    <a:pt x="60590" y="222587"/>
                  </a:cubicBezTo>
                  <a:cubicBezTo>
                    <a:pt x="59514" y="219552"/>
                    <a:pt x="61115" y="216214"/>
                    <a:pt x="64150" y="215110"/>
                  </a:cubicBezTo>
                  <a:cubicBezTo>
                    <a:pt x="67185" y="214034"/>
                    <a:pt x="70524" y="215634"/>
                    <a:pt x="71600" y="218669"/>
                  </a:cubicBezTo>
                  <a:cubicBezTo>
                    <a:pt x="80541" y="242397"/>
                    <a:pt x="94282" y="264110"/>
                    <a:pt x="109679" y="285216"/>
                  </a:cubicBezTo>
                  <a:cubicBezTo>
                    <a:pt x="119834" y="299149"/>
                    <a:pt x="130705" y="312751"/>
                    <a:pt x="141522" y="326436"/>
                  </a:cubicBezTo>
                  <a:cubicBezTo>
                    <a:pt x="148807" y="335651"/>
                    <a:pt x="156091" y="344866"/>
                    <a:pt x="163017" y="354247"/>
                  </a:cubicBezTo>
                  <a:cubicBezTo>
                    <a:pt x="173696" y="368759"/>
                    <a:pt x="183685" y="383575"/>
                    <a:pt x="192184" y="398943"/>
                  </a:cubicBezTo>
                  <a:cubicBezTo>
                    <a:pt x="201317" y="415524"/>
                    <a:pt x="208381" y="432878"/>
                    <a:pt x="213017" y="451088"/>
                  </a:cubicBezTo>
                  <a:cubicBezTo>
                    <a:pt x="215197" y="443583"/>
                    <a:pt x="217156" y="435858"/>
                    <a:pt x="219418" y="428409"/>
                  </a:cubicBezTo>
                  <a:cubicBezTo>
                    <a:pt x="233270" y="383244"/>
                    <a:pt x="246350" y="338024"/>
                    <a:pt x="257967" y="292473"/>
                  </a:cubicBezTo>
                  <a:cubicBezTo>
                    <a:pt x="259098" y="288031"/>
                    <a:pt x="260036" y="283506"/>
                    <a:pt x="261140" y="279064"/>
                  </a:cubicBezTo>
                  <a:cubicBezTo>
                    <a:pt x="261140" y="275753"/>
                    <a:pt x="261526" y="270539"/>
                    <a:pt x="261526" y="269987"/>
                  </a:cubicBezTo>
                  <a:cubicBezTo>
                    <a:pt x="261554" y="263641"/>
                    <a:pt x="261361" y="257295"/>
                    <a:pt x="261085" y="250977"/>
                  </a:cubicBezTo>
                  <a:cubicBezTo>
                    <a:pt x="260781" y="244604"/>
                    <a:pt x="260367" y="238230"/>
                    <a:pt x="259871" y="231857"/>
                  </a:cubicBezTo>
                  <a:cubicBezTo>
                    <a:pt x="259125" y="221290"/>
                    <a:pt x="257939" y="207854"/>
                    <a:pt x="256007" y="193810"/>
                  </a:cubicBezTo>
                  <a:cubicBezTo>
                    <a:pt x="254352" y="181643"/>
                    <a:pt x="252089" y="169007"/>
                    <a:pt x="248309" y="157419"/>
                  </a:cubicBezTo>
                  <a:cubicBezTo>
                    <a:pt x="243094" y="141555"/>
                    <a:pt x="235423" y="127511"/>
                    <a:pt x="221957" y="120421"/>
                  </a:cubicBezTo>
                  <a:cubicBezTo>
                    <a:pt x="218922" y="118959"/>
                    <a:pt x="217653" y="115289"/>
                    <a:pt x="219115" y="112282"/>
                  </a:cubicBezTo>
                  <a:cubicBezTo>
                    <a:pt x="220605" y="109247"/>
                    <a:pt x="224247" y="107978"/>
                    <a:pt x="227283" y="109440"/>
                  </a:cubicBezTo>
                  <a:cubicBezTo>
                    <a:pt x="244335" y="117055"/>
                    <a:pt x="255704" y="133112"/>
                    <a:pt x="262989" y="152260"/>
                  </a:cubicBezTo>
                  <a:cubicBezTo>
                    <a:pt x="266769" y="162192"/>
                    <a:pt x="269445" y="172980"/>
                    <a:pt x="271211" y="183713"/>
                  </a:cubicBezTo>
                  <a:cubicBezTo>
                    <a:pt x="273419" y="197425"/>
                    <a:pt x="274109" y="210916"/>
                    <a:pt x="274523" y="222394"/>
                  </a:cubicBezTo>
                  <a:cubicBezTo>
                    <a:pt x="279379" y="199935"/>
                    <a:pt x="283849" y="177339"/>
                    <a:pt x="287712" y="154605"/>
                  </a:cubicBezTo>
                  <a:cubicBezTo>
                    <a:pt x="289947" y="141472"/>
                    <a:pt x="291907" y="128339"/>
                    <a:pt x="293673" y="115151"/>
                  </a:cubicBezTo>
                  <a:cubicBezTo>
                    <a:pt x="296377" y="95314"/>
                    <a:pt x="298695" y="75421"/>
                    <a:pt x="301150" y="55501"/>
                  </a:cubicBezTo>
                  <a:lnTo>
                    <a:pt x="305676" y="19965"/>
                  </a:lnTo>
                  <a:cubicBezTo>
                    <a:pt x="305786" y="19276"/>
                    <a:pt x="306862" y="10419"/>
                    <a:pt x="307193" y="6888"/>
                  </a:cubicBezTo>
                  <a:lnTo>
                    <a:pt x="307249" y="6253"/>
                  </a:lnTo>
                  <a:cubicBezTo>
                    <a:pt x="307083" y="3439"/>
                    <a:pt x="308959" y="845"/>
                    <a:pt x="311774" y="211"/>
                  </a:cubicBezTo>
                  <a:cubicBezTo>
                    <a:pt x="313981" y="-313"/>
                    <a:pt x="316658" y="-65"/>
                    <a:pt x="318341" y="3356"/>
                  </a:cubicBezTo>
                  <a:cubicBezTo>
                    <a:pt x="318507" y="3687"/>
                    <a:pt x="318921" y="4543"/>
                    <a:pt x="318948" y="5922"/>
                  </a:cubicBezTo>
                  <a:cubicBezTo>
                    <a:pt x="318948" y="6253"/>
                    <a:pt x="318921" y="6943"/>
                    <a:pt x="318838" y="7881"/>
                  </a:cubicBezTo>
                  <a:cubicBezTo>
                    <a:pt x="318562" y="11550"/>
                    <a:pt x="317513" y="20710"/>
                    <a:pt x="317430" y="21428"/>
                  </a:cubicBezTo>
                  <a:lnTo>
                    <a:pt x="313236" y="56936"/>
                  </a:lnTo>
                  <a:cubicBezTo>
                    <a:pt x="310946" y="76911"/>
                    <a:pt x="308821" y="96887"/>
                    <a:pt x="306310" y="116807"/>
                  </a:cubicBezTo>
                  <a:cubicBezTo>
                    <a:pt x="304627" y="130160"/>
                    <a:pt x="302778" y="143459"/>
                    <a:pt x="300626" y="156757"/>
                  </a:cubicBezTo>
                  <a:cubicBezTo>
                    <a:pt x="296266" y="183602"/>
                    <a:pt x="291024" y="210199"/>
                    <a:pt x="285367" y="236685"/>
                  </a:cubicBezTo>
                  <a:cubicBezTo>
                    <a:pt x="297756" y="211303"/>
                    <a:pt x="313098" y="183519"/>
                    <a:pt x="330593" y="159461"/>
                  </a:cubicBezTo>
                  <a:cubicBezTo>
                    <a:pt x="343479" y="141720"/>
                    <a:pt x="357551" y="126077"/>
                    <a:pt x="372259" y="114820"/>
                  </a:cubicBezTo>
                  <a:cubicBezTo>
                    <a:pt x="384814" y="105219"/>
                    <a:pt x="397921" y="98845"/>
                    <a:pt x="411138" y="96666"/>
                  </a:cubicBezTo>
                  <a:cubicBezTo>
                    <a:pt x="438731" y="92362"/>
                    <a:pt x="455977" y="105715"/>
                    <a:pt x="463703" y="124973"/>
                  </a:cubicBezTo>
                  <a:cubicBezTo>
                    <a:pt x="474299" y="151515"/>
                    <a:pt x="465387" y="190196"/>
                    <a:pt x="439725" y="206640"/>
                  </a:cubicBezTo>
                  <a:cubicBezTo>
                    <a:pt x="417126" y="221014"/>
                    <a:pt x="400294" y="213924"/>
                    <a:pt x="392567" y="202667"/>
                  </a:cubicBezTo>
                  <a:cubicBezTo>
                    <a:pt x="385917" y="193010"/>
                    <a:pt x="385752" y="179740"/>
                    <a:pt x="393644" y="171159"/>
                  </a:cubicBezTo>
                  <a:cubicBezTo>
                    <a:pt x="397727" y="166717"/>
                    <a:pt x="403991" y="163296"/>
                    <a:pt x="412959" y="162744"/>
                  </a:cubicBezTo>
                  <a:cubicBezTo>
                    <a:pt x="416325" y="162496"/>
                    <a:pt x="419250" y="165006"/>
                    <a:pt x="419526" y="168345"/>
                  </a:cubicBezTo>
                  <a:cubicBezTo>
                    <a:pt x="419775" y="171711"/>
                    <a:pt x="417264" y="174663"/>
                    <a:pt x="413897" y="174911"/>
                  </a:cubicBezTo>
                  <a:cubicBezTo>
                    <a:pt x="407578" y="175491"/>
                    <a:pt x="403522" y="178084"/>
                    <a:pt x="401729" y="181754"/>
                  </a:cubicBezTo>
                  <a:cubicBezTo>
                    <a:pt x="399714" y="185892"/>
                    <a:pt x="400652" y="191024"/>
                    <a:pt x="403495" y="194914"/>
                  </a:cubicBezTo>
                  <a:cubicBezTo>
                    <a:pt x="408296" y="201536"/>
                    <a:pt x="418505" y="203467"/>
                    <a:pt x="431778" y="194528"/>
                  </a:cubicBezTo>
                  <a:cubicBezTo>
                    <a:pt x="447975" y="183685"/>
                    <a:pt x="454653" y="161116"/>
                    <a:pt x="451811" y="142134"/>
                  </a:cubicBezTo>
                  <a:cubicBezTo>
                    <a:pt x="449134" y="124090"/>
                    <a:pt x="436883" y="109192"/>
                    <a:pt x="413787" y="112999"/>
                  </a:cubicBezTo>
                  <a:cubicBezTo>
                    <a:pt x="402970" y="114710"/>
                    <a:pt x="392402" y="120090"/>
                    <a:pt x="382082" y="127815"/>
                  </a:cubicBezTo>
                  <a:cubicBezTo>
                    <a:pt x="368340" y="138051"/>
                    <a:pt x="355178" y="152398"/>
                    <a:pt x="342872" y="168593"/>
                  </a:cubicBezTo>
                  <a:cubicBezTo>
                    <a:pt x="310698" y="210944"/>
                    <a:pt x="284677" y="265738"/>
                    <a:pt x="272177" y="295673"/>
                  </a:cubicBezTo>
                  <a:cubicBezTo>
                    <a:pt x="272094" y="295866"/>
                    <a:pt x="271874" y="295894"/>
                    <a:pt x="271791" y="296059"/>
                  </a:cubicBezTo>
                  <a:cubicBezTo>
                    <a:pt x="260450" y="341886"/>
                    <a:pt x="247647" y="387355"/>
                    <a:pt x="234071" y="432823"/>
                  </a:cubicBezTo>
                  <a:cubicBezTo>
                    <a:pt x="228552" y="451171"/>
                    <a:pt x="223502" y="469932"/>
                    <a:pt x="218536" y="488804"/>
                  </a:cubicBezTo>
                  <a:cubicBezTo>
                    <a:pt x="218563" y="489631"/>
                    <a:pt x="218729" y="490376"/>
                    <a:pt x="218756" y="491204"/>
                  </a:cubicBezTo>
                  <a:cubicBezTo>
                    <a:pt x="218811" y="493080"/>
                    <a:pt x="217901" y="494625"/>
                    <a:pt x="216604" y="495784"/>
                  </a:cubicBezTo>
                  <a:cubicBezTo>
                    <a:pt x="215887" y="498515"/>
                    <a:pt x="215224" y="501274"/>
                    <a:pt x="214534" y="504033"/>
                  </a:cubicBezTo>
                  <a:cubicBezTo>
                    <a:pt x="218839" y="497246"/>
                    <a:pt x="223613" y="490762"/>
                    <a:pt x="229325" y="484748"/>
                  </a:cubicBezTo>
                  <a:cubicBezTo>
                    <a:pt x="253027" y="460165"/>
                    <a:pt x="280566" y="440742"/>
                    <a:pt x="310394" y="424960"/>
                  </a:cubicBezTo>
                  <a:cubicBezTo>
                    <a:pt x="327971" y="415635"/>
                    <a:pt x="346376" y="407634"/>
                    <a:pt x="365057" y="400239"/>
                  </a:cubicBezTo>
                  <a:cubicBezTo>
                    <a:pt x="392761" y="389231"/>
                    <a:pt x="421154" y="379768"/>
                    <a:pt x="448748" y="369725"/>
                  </a:cubicBezTo>
                  <a:cubicBezTo>
                    <a:pt x="451893" y="368538"/>
                    <a:pt x="455425" y="370111"/>
                    <a:pt x="456640" y="373256"/>
                  </a:cubicBezTo>
                  <a:close/>
                  <a:moveTo>
                    <a:pt x="149635" y="823913"/>
                  </a:moveTo>
                  <a:cubicBezTo>
                    <a:pt x="148862" y="820602"/>
                    <a:pt x="137521" y="823830"/>
                    <a:pt x="149635" y="823913"/>
                  </a:cubicBezTo>
                  <a:lnTo>
                    <a:pt x="149635" y="823913"/>
                  </a:lnTo>
                  <a:close/>
                  <a:moveTo>
                    <a:pt x="168922" y="989839"/>
                  </a:moveTo>
                  <a:cubicBezTo>
                    <a:pt x="168922" y="989839"/>
                    <a:pt x="168895" y="989812"/>
                    <a:pt x="168895" y="989784"/>
                  </a:cubicBezTo>
                  <a:cubicBezTo>
                    <a:pt x="168895" y="989784"/>
                    <a:pt x="168867" y="989839"/>
                    <a:pt x="168922" y="989839"/>
                  </a:cubicBezTo>
                  <a:lnTo>
                    <a:pt x="168922" y="989839"/>
                  </a:lnTo>
                  <a:close/>
                  <a:moveTo>
                    <a:pt x="168288" y="642315"/>
                  </a:moveTo>
                  <a:cubicBezTo>
                    <a:pt x="167543" y="642894"/>
                    <a:pt x="166549" y="643750"/>
                    <a:pt x="167156" y="643998"/>
                  </a:cubicBezTo>
                  <a:cubicBezTo>
                    <a:pt x="167432" y="643391"/>
                    <a:pt x="167819" y="642867"/>
                    <a:pt x="168288" y="642370"/>
                  </a:cubicBezTo>
                  <a:lnTo>
                    <a:pt x="168288" y="64231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4" name="Google Shape;194;p2"/>
            <p:cNvSpPr/>
            <p:nvPr/>
          </p:nvSpPr>
          <p:spPr>
            <a:xfrm rot="10800000">
              <a:off x="7858519" y="143909"/>
              <a:ext cx="520394" cy="313185"/>
            </a:xfrm>
            <a:custGeom>
              <a:avLst/>
              <a:gdLst/>
              <a:ahLst/>
              <a:cxnLst/>
              <a:rect l="l" t="t" r="r" b="b"/>
              <a:pathLst>
                <a:path w="1040789" h="626370" extrusionOk="0">
                  <a:moveTo>
                    <a:pt x="275503" y="625078"/>
                  </a:moveTo>
                  <a:cubicBezTo>
                    <a:pt x="271750" y="629603"/>
                    <a:pt x="157209" y="624554"/>
                    <a:pt x="99870" y="572050"/>
                  </a:cubicBezTo>
                  <a:cubicBezTo>
                    <a:pt x="21477" y="500233"/>
                    <a:pt x="-10366" y="396052"/>
                    <a:pt x="2934" y="394756"/>
                  </a:cubicBezTo>
                  <a:cubicBezTo>
                    <a:pt x="51996" y="390258"/>
                    <a:pt x="134307" y="416055"/>
                    <a:pt x="190322" y="467373"/>
                  </a:cubicBezTo>
                  <a:cubicBezTo>
                    <a:pt x="260188" y="531354"/>
                    <a:pt x="278455" y="621546"/>
                    <a:pt x="275503" y="625078"/>
                  </a:cubicBezTo>
                  <a:close/>
                  <a:moveTo>
                    <a:pt x="491394" y="172931"/>
                  </a:moveTo>
                  <a:cubicBezTo>
                    <a:pt x="488938" y="168986"/>
                    <a:pt x="401384" y="162861"/>
                    <a:pt x="323984" y="216055"/>
                  </a:cubicBezTo>
                  <a:cubicBezTo>
                    <a:pt x="261954" y="258709"/>
                    <a:pt x="216204" y="334885"/>
                    <a:pt x="207181" y="385734"/>
                  </a:cubicBezTo>
                  <a:cubicBezTo>
                    <a:pt x="204781" y="399556"/>
                    <a:pt x="308836" y="395777"/>
                    <a:pt x="395672" y="336072"/>
                  </a:cubicBezTo>
                  <a:cubicBezTo>
                    <a:pt x="459165" y="292397"/>
                    <a:pt x="494512" y="177953"/>
                    <a:pt x="491394" y="172931"/>
                  </a:cubicBezTo>
                  <a:close/>
                  <a:moveTo>
                    <a:pt x="591613" y="460006"/>
                  </a:moveTo>
                  <a:cubicBezTo>
                    <a:pt x="533115" y="411862"/>
                    <a:pt x="449645" y="390590"/>
                    <a:pt x="400887" y="397791"/>
                  </a:cubicBezTo>
                  <a:cubicBezTo>
                    <a:pt x="387670" y="399805"/>
                    <a:pt x="424645" y="502136"/>
                    <a:pt x="506515" y="569539"/>
                  </a:cubicBezTo>
                  <a:cubicBezTo>
                    <a:pt x="566393" y="618815"/>
                    <a:pt x="681016" y="617546"/>
                    <a:pt x="684521" y="612828"/>
                  </a:cubicBezTo>
                  <a:cubicBezTo>
                    <a:pt x="687280" y="609131"/>
                    <a:pt x="664571" y="520070"/>
                    <a:pt x="591613" y="460006"/>
                  </a:cubicBezTo>
                  <a:close/>
                  <a:moveTo>
                    <a:pt x="829276" y="191224"/>
                  </a:moveTo>
                  <a:cubicBezTo>
                    <a:pt x="867107" y="122138"/>
                    <a:pt x="849419" y="3115"/>
                    <a:pt x="844480" y="107"/>
                  </a:cubicBezTo>
                  <a:cubicBezTo>
                    <a:pt x="840589" y="-2238"/>
                    <a:pt x="759934" y="33795"/>
                    <a:pt x="713797" y="118000"/>
                  </a:cubicBezTo>
                  <a:cubicBezTo>
                    <a:pt x="676822" y="185513"/>
                    <a:pt x="668792" y="275263"/>
                    <a:pt x="682589" y="324980"/>
                  </a:cubicBezTo>
                  <a:cubicBezTo>
                    <a:pt x="686397" y="338444"/>
                    <a:pt x="777511" y="285747"/>
                    <a:pt x="829276" y="191224"/>
                  </a:cubicBezTo>
                  <a:close/>
                  <a:moveTo>
                    <a:pt x="932255" y="374201"/>
                  </a:moveTo>
                  <a:cubicBezTo>
                    <a:pt x="869093" y="333119"/>
                    <a:pt x="783912" y="321670"/>
                    <a:pt x="736231" y="334471"/>
                  </a:cubicBezTo>
                  <a:cubicBezTo>
                    <a:pt x="723290" y="338003"/>
                    <a:pt x="770805" y="435451"/>
                    <a:pt x="859243" y="492949"/>
                  </a:cubicBezTo>
                  <a:cubicBezTo>
                    <a:pt x="923894" y="535024"/>
                    <a:pt x="1037662" y="520456"/>
                    <a:pt x="1040670" y="515380"/>
                  </a:cubicBezTo>
                  <a:cubicBezTo>
                    <a:pt x="1043015" y="511379"/>
                    <a:pt x="1011062" y="425463"/>
                    <a:pt x="932255" y="37420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5" name="Google Shape;195;p2"/>
            <p:cNvSpPr/>
            <p:nvPr/>
          </p:nvSpPr>
          <p:spPr>
            <a:xfrm rot="10800000">
              <a:off x="7782902" y="179123"/>
              <a:ext cx="693955" cy="249720"/>
            </a:xfrm>
            <a:custGeom>
              <a:avLst/>
              <a:gdLst/>
              <a:ahLst/>
              <a:cxnLst/>
              <a:rect l="l" t="t" r="r" b="b"/>
              <a:pathLst>
                <a:path w="1387911" h="499439" extrusionOk="0">
                  <a:moveTo>
                    <a:pt x="1387908" y="161124"/>
                  </a:moveTo>
                  <a:cubicBezTo>
                    <a:pt x="1387328" y="164048"/>
                    <a:pt x="1384652" y="166035"/>
                    <a:pt x="1381755" y="165814"/>
                  </a:cubicBezTo>
                  <a:cubicBezTo>
                    <a:pt x="1381617" y="165842"/>
                    <a:pt x="1381451" y="165869"/>
                    <a:pt x="1381286" y="165869"/>
                  </a:cubicBezTo>
                  <a:cubicBezTo>
                    <a:pt x="1377698" y="166283"/>
                    <a:pt x="1368731" y="167580"/>
                    <a:pt x="1368013" y="167690"/>
                  </a:cubicBezTo>
                  <a:lnTo>
                    <a:pt x="1331976" y="173070"/>
                  </a:lnTo>
                  <a:cubicBezTo>
                    <a:pt x="1311778" y="175995"/>
                    <a:pt x="1291607" y="178781"/>
                    <a:pt x="1271464" y="181954"/>
                  </a:cubicBezTo>
                  <a:cubicBezTo>
                    <a:pt x="1258108" y="184051"/>
                    <a:pt x="1244781" y="186341"/>
                    <a:pt x="1231481" y="188907"/>
                  </a:cubicBezTo>
                  <a:cubicBezTo>
                    <a:pt x="1207474" y="193570"/>
                    <a:pt x="1183634" y="198867"/>
                    <a:pt x="1159958" y="204633"/>
                  </a:cubicBezTo>
                  <a:cubicBezTo>
                    <a:pt x="1172320" y="204854"/>
                    <a:pt x="1187248" y="205240"/>
                    <a:pt x="1202507" y="207558"/>
                  </a:cubicBezTo>
                  <a:cubicBezTo>
                    <a:pt x="1213517" y="209213"/>
                    <a:pt x="1224555" y="211889"/>
                    <a:pt x="1234764" y="215697"/>
                  </a:cubicBezTo>
                  <a:cubicBezTo>
                    <a:pt x="1254162" y="222981"/>
                    <a:pt x="1270498" y="234513"/>
                    <a:pt x="1278472" y="252116"/>
                  </a:cubicBezTo>
                  <a:cubicBezTo>
                    <a:pt x="1279962" y="255123"/>
                    <a:pt x="1278721" y="258793"/>
                    <a:pt x="1275685" y="260282"/>
                  </a:cubicBezTo>
                  <a:cubicBezTo>
                    <a:pt x="1272678" y="261772"/>
                    <a:pt x="1269008" y="260531"/>
                    <a:pt x="1267518" y="257496"/>
                  </a:cubicBezTo>
                  <a:cubicBezTo>
                    <a:pt x="1260095" y="243535"/>
                    <a:pt x="1245802" y="235617"/>
                    <a:pt x="1229659" y="230402"/>
                  </a:cubicBezTo>
                  <a:cubicBezTo>
                    <a:pt x="1220195" y="227368"/>
                    <a:pt x="1210068" y="225436"/>
                    <a:pt x="1200052" y="223919"/>
                  </a:cubicBezTo>
                  <a:cubicBezTo>
                    <a:pt x="1182944" y="221298"/>
                    <a:pt x="1166167" y="220111"/>
                    <a:pt x="1153446" y="219477"/>
                  </a:cubicBezTo>
                  <a:cubicBezTo>
                    <a:pt x="1146962" y="219063"/>
                    <a:pt x="1140477" y="218759"/>
                    <a:pt x="1134020" y="218566"/>
                  </a:cubicBezTo>
                  <a:cubicBezTo>
                    <a:pt x="1127564" y="218373"/>
                    <a:pt x="1121134" y="218318"/>
                    <a:pt x="1114650" y="218483"/>
                  </a:cubicBezTo>
                  <a:cubicBezTo>
                    <a:pt x="1114098" y="218483"/>
                    <a:pt x="1108607" y="219008"/>
                    <a:pt x="1105268" y="219035"/>
                  </a:cubicBezTo>
                  <a:cubicBezTo>
                    <a:pt x="1100798" y="220277"/>
                    <a:pt x="1096300" y="221325"/>
                    <a:pt x="1091830" y="222567"/>
                  </a:cubicBezTo>
                  <a:cubicBezTo>
                    <a:pt x="1045749" y="235589"/>
                    <a:pt x="1000082" y="250102"/>
                    <a:pt x="954442" y="265414"/>
                  </a:cubicBezTo>
                  <a:cubicBezTo>
                    <a:pt x="946468" y="268063"/>
                    <a:pt x="938190" y="270408"/>
                    <a:pt x="930105" y="272974"/>
                  </a:cubicBezTo>
                  <a:cubicBezTo>
                    <a:pt x="949365" y="277554"/>
                    <a:pt x="967715" y="284865"/>
                    <a:pt x="985319" y="294522"/>
                  </a:cubicBezTo>
                  <a:cubicBezTo>
                    <a:pt x="1001047" y="303185"/>
                    <a:pt x="1016279" y="313393"/>
                    <a:pt x="1031180" y="324374"/>
                  </a:cubicBezTo>
                  <a:cubicBezTo>
                    <a:pt x="1040810" y="331437"/>
                    <a:pt x="1050274" y="338887"/>
                    <a:pt x="1059739" y="346336"/>
                  </a:cubicBezTo>
                  <a:cubicBezTo>
                    <a:pt x="1073784" y="357372"/>
                    <a:pt x="1087774" y="368518"/>
                    <a:pt x="1102067" y="378892"/>
                  </a:cubicBezTo>
                  <a:cubicBezTo>
                    <a:pt x="1123839" y="394646"/>
                    <a:pt x="1146189" y="408690"/>
                    <a:pt x="1170471" y="417629"/>
                  </a:cubicBezTo>
                  <a:cubicBezTo>
                    <a:pt x="1173507" y="418677"/>
                    <a:pt x="1175135" y="422016"/>
                    <a:pt x="1174059" y="425078"/>
                  </a:cubicBezTo>
                  <a:cubicBezTo>
                    <a:pt x="1173010" y="428113"/>
                    <a:pt x="1169671" y="429741"/>
                    <a:pt x="1166636" y="428665"/>
                  </a:cubicBezTo>
                  <a:cubicBezTo>
                    <a:pt x="1124584" y="414842"/>
                    <a:pt x="1087056" y="387142"/>
                    <a:pt x="1049860" y="359110"/>
                  </a:cubicBezTo>
                  <a:cubicBezTo>
                    <a:pt x="1040341" y="351909"/>
                    <a:pt x="1030848" y="344708"/>
                    <a:pt x="1021356" y="337673"/>
                  </a:cubicBezTo>
                  <a:cubicBezTo>
                    <a:pt x="1006980" y="327050"/>
                    <a:pt x="992549" y="316897"/>
                    <a:pt x="977593" y="308151"/>
                  </a:cubicBezTo>
                  <a:cubicBezTo>
                    <a:pt x="954304" y="294549"/>
                    <a:pt x="929718" y="284700"/>
                    <a:pt x="902677" y="281499"/>
                  </a:cubicBezTo>
                  <a:cubicBezTo>
                    <a:pt x="864653" y="292866"/>
                    <a:pt x="825581" y="302909"/>
                    <a:pt x="785681" y="311710"/>
                  </a:cubicBezTo>
                  <a:cubicBezTo>
                    <a:pt x="787171" y="311876"/>
                    <a:pt x="788661" y="311986"/>
                    <a:pt x="790151" y="312152"/>
                  </a:cubicBezTo>
                  <a:cubicBezTo>
                    <a:pt x="812336" y="314938"/>
                    <a:pt x="835680" y="320015"/>
                    <a:pt x="857948" y="328127"/>
                  </a:cubicBezTo>
                  <a:cubicBezTo>
                    <a:pt x="880326" y="336266"/>
                    <a:pt x="901573" y="347495"/>
                    <a:pt x="919730" y="361952"/>
                  </a:cubicBezTo>
                  <a:cubicBezTo>
                    <a:pt x="927290" y="368132"/>
                    <a:pt x="936617" y="375719"/>
                    <a:pt x="943405" y="384631"/>
                  </a:cubicBezTo>
                  <a:cubicBezTo>
                    <a:pt x="948565" y="391363"/>
                    <a:pt x="952317" y="398840"/>
                    <a:pt x="953449" y="406924"/>
                  </a:cubicBezTo>
                  <a:cubicBezTo>
                    <a:pt x="956953" y="432941"/>
                    <a:pt x="939100" y="449992"/>
                    <a:pt x="919398" y="453413"/>
                  </a:cubicBezTo>
                  <a:cubicBezTo>
                    <a:pt x="908637" y="455289"/>
                    <a:pt x="897462" y="453110"/>
                    <a:pt x="889073" y="446322"/>
                  </a:cubicBezTo>
                  <a:cubicBezTo>
                    <a:pt x="882037" y="440584"/>
                    <a:pt x="876739" y="431644"/>
                    <a:pt x="875828" y="418732"/>
                  </a:cubicBezTo>
                  <a:cubicBezTo>
                    <a:pt x="875525" y="415394"/>
                    <a:pt x="878008" y="412414"/>
                    <a:pt x="881375" y="412111"/>
                  </a:cubicBezTo>
                  <a:cubicBezTo>
                    <a:pt x="884714" y="411807"/>
                    <a:pt x="887694" y="414290"/>
                    <a:pt x="887997" y="417656"/>
                  </a:cubicBezTo>
                  <a:cubicBezTo>
                    <a:pt x="889956" y="435921"/>
                    <a:pt x="903946" y="442184"/>
                    <a:pt x="916749" y="439535"/>
                  </a:cubicBezTo>
                  <a:cubicBezTo>
                    <a:pt x="929304" y="436942"/>
                    <a:pt x="940701" y="425878"/>
                    <a:pt x="937941" y="409269"/>
                  </a:cubicBezTo>
                  <a:cubicBezTo>
                    <a:pt x="937086" y="403834"/>
                    <a:pt x="934216" y="398978"/>
                    <a:pt x="930684" y="394508"/>
                  </a:cubicBezTo>
                  <a:cubicBezTo>
                    <a:pt x="924531" y="386728"/>
                    <a:pt x="916142" y="380189"/>
                    <a:pt x="909354" y="374809"/>
                  </a:cubicBezTo>
                  <a:cubicBezTo>
                    <a:pt x="892716" y="361179"/>
                    <a:pt x="873041" y="350778"/>
                    <a:pt x="852429" y="342804"/>
                  </a:cubicBezTo>
                  <a:cubicBezTo>
                    <a:pt x="831375" y="334638"/>
                    <a:pt x="809328" y="329009"/>
                    <a:pt x="788247" y="325754"/>
                  </a:cubicBezTo>
                  <a:cubicBezTo>
                    <a:pt x="781321" y="324650"/>
                    <a:pt x="774395" y="323795"/>
                    <a:pt x="767469" y="323050"/>
                  </a:cubicBezTo>
                  <a:cubicBezTo>
                    <a:pt x="760460" y="322305"/>
                    <a:pt x="753451" y="321670"/>
                    <a:pt x="746415" y="321091"/>
                  </a:cubicBezTo>
                  <a:cubicBezTo>
                    <a:pt x="746111" y="321063"/>
                    <a:pt x="745118" y="320787"/>
                    <a:pt x="744456" y="320622"/>
                  </a:cubicBezTo>
                  <a:cubicBezTo>
                    <a:pt x="720505" y="325229"/>
                    <a:pt x="696305" y="329340"/>
                    <a:pt x="671885" y="332872"/>
                  </a:cubicBezTo>
                  <a:cubicBezTo>
                    <a:pt x="648458" y="336238"/>
                    <a:pt x="624755" y="338887"/>
                    <a:pt x="600942" y="341149"/>
                  </a:cubicBezTo>
                  <a:cubicBezTo>
                    <a:pt x="614160" y="346088"/>
                    <a:pt x="627239" y="351992"/>
                    <a:pt x="639987" y="359607"/>
                  </a:cubicBezTo>
                  <a:cubicBezTo>
                    <a:pt x="651825" y="366642"/>
                    <a:pt x="663497" y="374616"/>
                    <a:pt x="674810" y="383334"/>
                  </a:cubicBezTo>
                  <a:cubicBezTo>
                    <a:pt x="691201" y="395971"/>
                    <a:pt x="706984" y="410069"/>
                    <a:pt x="722133" y="424333"/>
                  </a:cubicBezTo>
                  <a:cubicBezTo>
                    <a:pt x="745918" y="446736"/>
                    <a:pt x="768021" y="469829"/>
                    <a:pt x="789019" y="488701"/>
                  </a:cubicBezTo>
                  <a:cubicBezTo>
                    <a:pt x="791448" y="490798"/>
                    <a:pt x="791723" y="494495"/>
                    <a:pt x="789626" y="496950"/>
                  </a:cubicBezTo>
                  <a:cubicBezTo>
                    <a:pt x="787529" y="499378"/>
                    <a:pt x="783832" y="499654"/>
                    <a:pt x="781376" y="497557"/>
                  </a:cubicBezTo>
                  <a:cubicBezTo>
                    <a:pt x="756128" y="476699"/>
                    <a:pt x="728700" y="450709"/>
                    <a:pt x="699975" y="425740"/>
                  </a:cubicBezTo>
                  <a:cubicBezTo>
                    <a:pt x="692773" y="419477"/>
                    <a:pt x="685489" y="413269"/>
                    <a:pt x="678176" y="407172"/>
                  </a:cubicBezTo>
                  <a:cubicBezTo>
                    <a:pt x="667111" y="397957"/>
                    <a:pt x="655936" y="389073"/>
                    <a:pt x="644540" y="380961"/>
                  </a:cubicBezTo>
                  <a:cubicBezTo>
                    <a:pt x="623155" y="365759"/>
                    <a:pt x="601163" y="353123"/>
                    <a:pt x="578205" y="346198"/>
                  </a:cubicBezTo>
                  <a:cubicBezTo>
                    <a:pt x="576743" y="345784"/>
                    <a:pt x="575667" y="344763"/>
                    <a:pt x="574894" y="343604"/>
                  </a:cubicBezTo>
                  <a:cubicBezTo>
                    <a:pt x="543024" y="346088"/>
                    <a:pt x="510905" y="347550"/>
                    <a:pt x="478565" y="347881"/>
                  </a:cubicBezTo>
                  <a:cubicBezTo>
                    <a:pt x="379891" y="348929"/>
                    <a:pt x="279533" y="339604"/>
                    <a:pt x="180114" y="317394"/>
                  </a:cubicBezTo>
                  <a:lnTo>
                    <a:pt x="235908" y="373236"/>
                  </a:lnTo>
                  <a:cubicBezTo>
                    <a:pt x="245649" y="382865"/>
                    <a:pt x="255665" y="391832"/>
                    <a:pt x="265820" y="400440"/>
                  </a:cubicBezTo>
                  <a:cubicBezTo>
                    <a:pt x="281410" y="413711"/>
                    <a:pt x="297414" y="425961"/>
                    <a:pt x="314025" y="437300"/>
                  </a:cubicBezTo>
                  <a:cubicBezTo>
                    <a:pt x="341812" y="456310"/>
                    <a:pt x="371033" y="473030"/>
                    <a:pt x="401993" y="488315"/>
                  </a:cubicBezTo>
                  <a:cubicBezTo>
                    <a:pt x="404891" y="489694"/>
                    <a:pt x="406160" y="493170"/>
                    <a:pt x="404780" y="496095"/>
                  </a:cubicBezTo>
                  <a:cubicBezTo>
                    <a:pt x="403401" y="498992"/>
                    <a:pt x="399924" y="500261"/>
                    <a:pt x="396999" y="498881"/>
                  </a:cubicBezTo>
                  <a:cubicBezTo>
                    <a:pt x="364880" y="484452"/>
                    <a:pt x="334334" y="468753"/>
                    <a:pt x="305471" y="450157"/>
                  </a:cubicBezTo>
                  <a:cubicBezTo>
                    <a:pt x="288060" y="438928"/>
                    <a:pt x="271228" y="426678"/>
                    <a:pt x="255113" y="413049"/>
                  </a:cubicBezTo>
                  <a:cubicBezTo>
                    <a:pt x="244600" y="404165"/>
                    <a:pt x="234501" y="394619"/>
                    <a:pt x="224595" y="384548"/>
                  </a:cubicBezTo>
                  <a:cubicBezTo>
                    <a:pt x="214854" y="374505"/>
                    <a:pt x="204976" y="364076"/>
                    <a:pt x="195153" y="353509"/>
                  </a:cubicBezTo>
                  <a:cubicBezTo>
                    <a:pt x="182073" y="339411"/>
                    <a:pt x="169215" y="325229"/>
                    <a:pt x="156577" y="311517"/>
                  </a:cubicBezTo>
                  <a:cubicBezTo>
                    <a:pt x="149706" y="309834"/>
                    <a:pt x="142808" y="308179"/>
                    <a:pt x="135965" y="306386"/>
                  </a:cubicBezTo>
                  <a:cubicBezTo>
                    <a:pt x="135192" y="306468"/>
                    <a:pt x="134392" y="306634"/>
                    <a:pt x="133647" y="306717"/>
                  </a:cubicBezTo>
                  <a:cubicBezTo>
                    <a:pt x="131743" y="306910"/>
                    <a:pt x="130170" y="305972"/>
                    <a:pt x="128956" y="304647"/>
                  </a:cubicBezTo>
                  <a:cubicBezTo>
                    <a:pt x="86959" y="293308"/>
                    <a:pt x="45182" y="279761"/>
                    <a:pt x="3875" y="263455"/>
                  </a:cubicBezTo>
                  <a:cubicBezTo>
                    <a:pt x="757" y="262241"/>
                    <a:pt x="-816" y="258710"/>
                    <a:pt x="426" y="255564"/>
                  </a:cubicBezTo>
                  <a:cubicBezTo>
                    <a:pt x="1640" y="252419"/>
                    <a:pt x="5172" y="250874"/>
                    <a:pt x="8317" y="252088"/>
                  </a:cubicBezTo>
                  <a:cubicBezTo>
                    <a:pt x="51998" y="268946"/>
                    <a:pt x="96175" y="282548"/>
                    <a:pt x="140573" y="293749"/>
                  </a:cubicBezTo>
                  <a:cubicBezTo>
                    <a:pt x="176168" y="288755"/>
                    <a:pt x="214137" y="276698"/>
                    <a:pt x="249291" y="261193"/>
                  </a:cubicBezTo>
                  <a:cubicBezTo>
                    <a:pt x="291316" y="242680"/>
                    <a:pt x="329202" y="219670"/>
                    <a:pt x="353236" y="198757"/>
                  </a:cubicBezTo>
                  <a:cubicBezTo>
                    <a:pt x="366177" y="187665"/>
                    <a:pt x="381988" y="173263"/>
                    <a:pt x="391011" y="156323"/>
                  </a:cubicBezTo>
                  <a:cubicBezTo>
                    <a:pt x="396419" y="146170"/>
                    <a:pt x="399317" y="135079"/>
                    <a:pt x="396778" y="123160"/>
                  </a:cubicBezTo>
                  <a:cubicBezTo>
                    <a:pt x="392777" y="104095"/>
                    <a:pt x="374538" y="100067"/>
                    <a:pt x="356850" y="103460"/>
                  </a:cubicBezTo>
                  <a:cubicBezTo>
                    <a:pt x="338197" y="107020"/>
                    <a:pt x="319185" y="118607"/>
                    <a:pt x="314136" y="133920"/>
                  </a:cubicBezTo>
                  <a:cubicBezTo>
                    <a:pt x="309969" y="146556"/>
                    <a:pt x="314329" y="156019"/>
                    <a:pt x="320758" y="159772"/>
                  </a:cubicBezTo>
                  <a:cubicBezTo>
                    <a:pt x="323352" y="161289"/>
                    <a:pt x="326249" y="162007"/>
                    <a:pt x="328429" y="160599"/>
                  </a:cubicBezTo>
                  <a:cubicBezTo>
                    <a:pt x="331520" y="158558"/>
                    <a:pt x="332347" y="153729"/>
                    <a:pt x="331023" y="145977"/>
                  </a:cubicBezTo>
                  <a:cubicBezTo>
                    <a:pt x="330416" y="142638"/>
                    <a:pt x="332623" y="139465"/>
                    <a:pt x="335935" y="138859"/>
                  </a:cubicBezTo>
                  <a:cubicBezTo>
                    <a:pt x="339246" y="138279"/>
                    <a:pt x="342447" y="140459"/>
                    <a:pt x="343026" y="143769"/>
                  </a:cubicBezTo>
                  <a:cubicBezTo>
                    <a:pt x="345923" y="158558"/>
                    <a:pt x="341370" y="167166"/>
                    <a:pt x="335548" y="171194"/>
                  </a:cubicBezTo>
                  <a:cubicBezTo>
                    <a:pt x="329671" y="175222"/>
                    <a:pt x="321586" y="175222"/>
                    <a:pt x="314274" y="171194"/>
                  </a:cubicBezTo>
                  <a:cubicBezTo>
                    <a:pt x="303650" y="165317"/>
                    <a:pt x="294434" y="150474"/>
                    <a:pt x="300808" y="129671"/>
                  </a:cubicBezTo>
                  <a:cubicBezTo>
                    <a:pt x="308065" y="106109"/>
                    <a:pt x="339963" y="87375"/>
                    <a:pt x="367695" y="86934"/>
                  </a:cubicBezTo>
                  <a:cubicBezTo>
                    <a:pt x="388859" y="86575"/>
                    <a:pt x="407291" y="96315"/>
                    <a:pt x="412562" y="119711"/>
                  </a:cubicBezTo>
                  <a:cubicBezTo>
                    <a:pt x="416094" y="135575"/>
                    <a:pt x="412727" y="150502"/>
                    <a:pt x="405553" y="164048"/>
                  </a:cubicBezTo>
                  <a:cubicBezTo>
                    <a:pt x="395647" y="182837"/>
                    <a:pt x="378208" y="198894"/>
                    <a:pt x="363859" y="211144"/>
                  </a:cubicBezTo>
                  <a:cubicBezTo>
                    <a:pt x="338556" y="232499"/>
                    <a:pt x="298987" y="256061"/>
                    <a:pt x="254975" y="274464"/>
                  </a:cubicBezTo>
                  <a:cubicBezTo>
                    <a:pt x="227713" y="285886"/>
                    <a:pt x="198740" y="295073"/>
                    <a:pt x="170484" y="300950"/>
                  </a:cubicBezTo>
                  <a:cubicBezTo>
                    <a:pt x="241206" y="316897"/>
                    <a:pt x="312370" y="326167"/>
                    <a:pt x="383092" y="329892"/>
                  </a:cubicBezTo>
                  <a:cubicBezTo>
                    <a:pt x="389245" y="328016"/>
                    <a:pt x="395785" y="326416"/>
                    <a:pt x="396751" y="326140"/>
                  </a:cubicBezTo>
                  <a:cubicBezTo>
                    <a:pt x="404946" y="323905"/>
                    <a:pt x="413003" y="321091"/>
                    <a:pt x="420840" y="317752"/>
                  </a:cubicBezTo>
                  <a:cubicBezTo>
                    <a:pt x="428621" y="314414"/>
                    <a:pt x="436209" y="310552"/>
                    <a:pt x="443494" y="306192"/>
                  </a:cubicBezTo>
                  <a:cubicBezTo>
                    <a:pt x="458836" y="297170"/>
                    <a:pt x="473157" y="286410"/>
                    <a:pt x="487009" y="274905"/>
                  </a:cubicBezTo>
                  <a:cubicBezTo>
                    <a:pt x="497412" y="266297"/>
                    <a:pt x="507511" y="257220"/>
                    <a:pt x="517444" y="247977"/>
                  </a:cubicBezTo>
                  <a:cubicBezTo>
                    <a:pt x="527516" y="238652"/>
                    <a:pt x="537477" y="229271"/>
                    <a:pt x="547301" y="219863"/>
                  </a:cubicBezTo>
                  <a:cubicBezTo>
                    <a:pt x="560932" y="207006"/>
                    <a:pt x="575004" y="194646"/>
                    <a:pt x="588829" y="181982"/>
                  </a:cubicBezTo>
                  <a:cubicBezTo>
                    <a:pt x="594679" y="176602"/>
                    <a:pt x="600528" y="171222"/>
                    <a:pt x="606213" y="165649"/>
                  </a:cubicBezTo>
                  <a:cubicBezTo>
                    <a:pt x="608586" y="163248"/>
                    <a:pt x="612449" y="163220"/>
                    <a:pt x="614849" y="165593"/>
                  </a:cubicBezTo>
                  <a:cubicBezTo>
                    <a:pt x="617250" y="167939"/>
                    <a:pt x="617305" y="171801"/>
                    <a:pt x="614932" y="174201"/>
                  </a:cubicBezTo>
                  <a:cubicBezTo>
                    <a:pt x="609386" y="180106"/>
                    <a:pt x="603757" y="185900"/>
                    <a:pt x="598017" y="191611"/>
                  </a:cubicBezTo>
                  <a:cubicBezTo>
                    <a:pt x="584800" y="204771"/>
                    <a:pt x="571224" y="217573"/>
                    <a:pt x="558145" y="230927"/>
                  </a:cubicBezTo>
                  <a:cubicBezTo>
                    <a:pt x="548460" y="240638"/>
                    <a:pt x="538747" y="250488"/>
                    <a:pt x="528675" y="260007"/>
                  </a:cubicBezTo>
                  <a:cubicBezTo>
                    <a:pt x="518548" y="269553"/>
                    <a:pt x="508090" y="278823"/>
                    <a:pt x="497274" y="287486"/>
                  </a:cubicBezTo>
                  <a:cubicBezTo>
                    <a:pt x="482566" y="299267"/>
                    <a:pt x="467086" y="309917"/>
                    <a:pt x="450751" y="318911"/>
                  </a:cubicBezTo>
                  <a:cubicBezTo>
                    <a:pt x="442721" y="323298"/>
                    <a:pt x="434416" y="327133"/>
                    <a:pt x="425917" y="330334"/>
                  </a:cubicBezTo>
                  <a:cubicBezTo>
                    <a:pt x="424510" y="330858"/>
                    <a:pt x="423020" y="331134"/>
                    <a:pt x="421612" y="331630"/>
                  </a:cubicBezTo>
                  <a:cubicBezTo>
                    <a:pt x="440597" y="332099"/>
                    <a:pt x="459553" y="332210"/>
                    <a:pt x="478400" y="331906"/>
                  </a:cubicBezTo>
                  <a:cubicBezTo>
                    <a:pt x="537229" y="330968"/>
                    <a:pt x="595368" y="326278"/>
                    <a:pt x="652432" y="318718"/>
                  </a:cubicBezTo>
                  <a:cubicBezTo>
                    <a:pt x="656212" y="316566"/>
                    <a:pt x="660241" y="314166"/>
                    <a:pt x="662641" y="312897"/>
                  </a:cubicBezTo>
                  <a:cubicBezTo>
                    <a:pt x="668712" y="309696"/>
                    <a:pt x="674644" y="306330"/>
                    <a:pt x="680467" y="302716"/>
                  </a:cubicBezTo>
                  <a:cubicBezTo>
                    <a:pt x="686179" y="299157"/>
                    <a:pt x="691780" y="295377"/>
                    <a:pt x="697161" y="291238"/>
                  </a:cubicBezTo>
                  <a:cubicBezTo>
                    <a:pt x="707343" y="283541"/>
                    <a:pt x="717359" y="274547"/>
                    <a:pt x="726824" y="264780"/>
                  </a:cubicBezTo>
                  <a:cubicBezTo>
                    <a:pt x="735902" y="255399"/>
                    <a:pt x="744428" y="245246"/>
                    <a:pt x="751382" y="234210"/>
                  </a:cubicBezTo>
                  <a:cubicBezTo>
                    <a:pt x="760626" y="219615"/>
                    <a:pt x="767441" y="203640"/>
                    <a:pt x="769511" y="186203"/>
                  </a:cubicBezTo>
                  <a:cubicBezTo>
                    <a:pt x="769814" y="182837"/>
                    <a:pt x="772767" y="180354"/>
                    <a:pt x="776133" y="180658"/>
                  </a:cubicBezTo>
                  <a:cubicBezTo>
                    <a:pt x="779472" y="180961"/>
                    <a:pt x="781955" y="183941"/>
                    <a:pt x="781652" y="187279"/>
                  </a:cubicBezTo>
                  <a:cubicBezTo>
                    <a:pt x="780162" y="211752"/>
                    <a:pt x="770725" y="234431"/>
                    <a:pt x="756901" y="254295"/>
                  </a:cubicBezTo>
                  <a:cubicBezTo>
                    <a:pt x="751465" y="262103"/>
                    <a:pt x="745311" y="269498"/>
                    <a:pt x="738689" y="276285"/>
                  </a:cubicBezTo>
                  <a:cubicBezTo>
                    <a:pt x="728590" y="286686"/>
                    <a:pt x="717359" y="295736"/>
                    <a:pt x="706239" y="303627"/>
                  </a:cubicBezTo>
                  <a:cubicBezTo>
                    <a:pt x="701355" y="307020"/>
                    <a:pt x="696305" y="310027"/>
                    <a:pt x="691228" y="312924"/>
                  </a:cubicBezTo>
                  <a:cubicBezTo>
                    <a:pt x="742938" y="304813"/>
                    <a:pt x="793490" y="294301"/>
                    <a:pt x="842606" y="281748"/>
                  </a:cubicBezTo>
                  <a:cubicBezTo>
                    <a:pt x="847573" y="278354"/>
                    <a:pt x="852319" y="275347"/>
                    <a:pt x="853919" y="274547"/>
                  </a:cubicBezTo>
                  <a:cubicBezTo>
                    <a:pt x="861287" y="270822"/>
                    <a:pt x="868295" y="266711"/>
                    <a:pt x="874918" y="261965"/>
                  </a:cubicBezTo>
                  <a:cubicBezTo>
                    <a:pt x="881375" y="257358"/>
                    <a:pt x="887390" y="252116"/>
                    <a:pt x="892936" y="246073"/>
                  </a:cubicBezTo>
                  <a:cubicBezTo>
                    <a:pt x="915949" y="221353"/>
                    <a:pt x="933168" y="192632"/>
                    <a:pt x="947958" y="162310"/>
                  </a:cubicBezTo>
                  <a:cubicBezTo>
                    <a:pt x="956815" y="144128"/>
                    <a:pt x="964873" y="125394"/>
                    <a:pt x="972350" y="106385"/>
                  </a:cubicBezTo>
                  <a:cubicBezTo>
                    <a:pt x="983691" y="77581"/>
                    <a:pt x="994011" y="48280"/>
                    <a:pt x="1004662" y="19697"/>
                  </a:cubicBezTo>
                  <a:cubicBezTo>
                    <a:pt x="1005794" y="16524"/>
                    <a:pt x="1009270" y="14869"/>
                    <a:pt x="1012444" y="15972"/>
                  </a:cubicBezTo>
                  <a:cubicBezTo>
                    <a:pt x="1015617" y="17104"/>
                    <a:pt x="1017300" y="20580"/>
                    <a:pt x="1016169" y="23753"/>
                  </a:cubicBezTo>
                  <a:cubicBezTo>
                    <a:pt x="1006511" y="52805"/>
                    <a:pt x="997460" y="82658"/>
                    <a:pt x="986837" y="111848"/>
                  </a:cubicBezTo>
                  <a:cubicBezTo>
                    <a:pt x="979663" y="131547"/>
                    <a:pt x="971936" y="150970"/>
                    <a:pt x="962831" y="169566"/>
                  </a:cubicBezTo>
                  <a:cubicBezTo>
                    <a:pt x="947295" y="201267"/>
                    <a:pt x="928063" y="230651"/>
                    <a:pt x="903450" y="256061"/>
                  </a:cubicBezTo>
                  <a:cubicBezTo>
                    <a:pt x="898483" y="261083"/>
                    <a:pt x="892991" y="265166"/>
                    <a:pt x="887473" y="269194"/>
                  </a:cubicBezTo>
                  <a:cubicBezTo>
                    <a:pt x="888439" y="268559"/>
                    <a:pt x="889432" y="267897"/>
                    <a:pt x="890674" y="267925"/>
                  </a:cubicBezTo>
                  <a:cubicBezTo>
                    <a:pt x="891584" y="267925"/>
                    <a:pt x="892440" y="268118"/>
                    <a:pt x="893350" y="268118"/>
                  </a:cubicBezTo>
                  <a:cubicBezTo>
                    <a:pt x="912362" y="262600"/>
                    <a:pt x="931264" y="256972"/>
                    <a:pt x="949724" y="250902"/>
                  </a:cubicBezTo>
                  <a:cubicBezTo>
                    <a:pt x="995612" y="235865"/>
                    <a:pt x="1041582" y="221573"/>
                    <a:pt x="1087912" y="208882"/>
                  </a:cubicBezTo>
                  <a:cubicBezTo>
                    <a:pt x="1088133" y="208744"/>
                    <a:pt x="1088188" y="208441"/>
                    <a:pt x="1088436" y="208330"/>
                  </a:cubicBezTo>
                  <a:cubicBezTo>
                    <a:pt x="1118761" y="194673"/>
                    <a:pt x="1174362" y="166228"/>
                    <a:pt x="1216884" y="131492"/>
                  </a:cubicBezTo>
                  <a:cubicBezTo>
                    <a:pt x="1233054" y="118276"/>
                    <a:pt x="1247292" y="104178"/>
                    <a:pt x="1257363" y="89583"/>
                  </a:cubicBezTo>
                  <a:cubicBezTo>
                    <a:pt x="1264924" y="78657"/>
                    <a:pt x="1270084" y="67510"/>
                    <a:pt x="1271601" y="56226"/>
                  </a:cubicBezTo>
                  <a:cubicBezTo>
                    <a:pt x="1275051" y="31781"/>
                    <a:pt x="1259902" y="18952"/>
                    <a:pt x="1241470" y="16331"/>
                  </a:cubicBezTo>
                  <a:cubicBezTo>
                    <a:pt x="1222016" y="13544"/>
                    <a:pt x="1199003" y="21021"/>
                    <a:pt x="1188214" y="38375"/>
                  </a:cubicBezTo>
                  <a:cubicBezTo>
                    <a:pt x="1179246" y="52640"/>
                    <a:pt x="1181426" y="63510"/>
                    <a:pt x="1188242" y="68587"/>
                  </a:cubicBezTo>
                  <a:cubicBezTo>
                    <a:pt x="1192270" y="71566"/>
                    <a:pt x="1197623" y="72532"/>
                    <a:pt x="1201818" y="70297"/>
                  </a:cubicBezTo>
                  <a:cubicBezTo>
                    <a:pt x="1205598" y="68283"/>
                    <a:pt x="1208164" y="63896"/>
                    <a:pt x="1208633" y="57109"/>
                  </a:cubicBezTo>
                  <a:cubicBezTo>
                    <a:pt x="1208826" y="53743"/>
                    <a:pt x="1211724" y="51177"/>
                    <a:pt x="1215063" y="51370"/>
                  </a:cubicBezTo>
                  <a:cubicBezTo>
                    <a:pt x="1218429" y="51564"/>
                    <a:pt x="1221023" y="54433"/>
                    <a:pt x="1220830" y="57799"/>
                  </a:cubicBezTo>
                  <a:cubicBezTo>
                    <a:pt x="1220305" y="70132"/>
                    <a:pt x="1214759" y="77664"/>
                    <a:pt x="1208026" y="81526"/>
                  </a:cubicBezTo>
                  <a:cubicBezTo>
                    <a:pt x="1199638" y="86299"/>
                    <a:pt x="1188711" y="85306"/>
                    <a:pt x="1180377" y="79430"/>
                  </a:cubicBezTo>
                  <a:cubicBezTo>
                    <a:pt x="1169147" y="71511"/>
                    <a:pt x="1161945" y="54240"/>
                    <a:pt x="1175825" y="30816"/>
                  </a:cubicBezTo>
                  <a:cubicBezTo>
                    <a:pt x="1189290" y="8220"/>
                    <a:pt x="1218512" y="-2651"/>
                    <a:pt x="1243622" y="549"/>
                  </a:cubicBezTo>
                  <a:cubicBezTo>
                    <a:pt x="1270553" y="3998"/>
                    <a:pt x="1292710" y="22760"/>
                    <a:pt x="1287992" y="58461"/>
                  </a:cubicBezTo>
                  <a:cubicBezTo>
                    <a:pt x="1286088" y="72146"/>
                    <a:pt x="1280017" y="85775"/>
                    <a:pt x="1270719" y="98908"/>
                  </a:cubicBezTo>
                  <a:cubicBezTo>
                    <a:pt x="1259681" y="114524"/>
                    <a:pt x="1244146" y="129561"/>
                    <a:pt x="1226431" y="143439"/>
                  </a:cubicBezTo>
                  <a:cubicBezTo>
                    <a:pt x="1201349" y="163083"/>
                    <a:pt x="1172072" y="180382"/>
                    <a:pt x="1145582" y="194177"/>
                  </a:cubicBezTo>
                  <a:cubicBezTo>
                    <a:pt x="1173231" y="187500"/>
                    <a:pt x="1201017" y="181264"/>
                    <a:pt x="1229135" y="176050"/>
                  </a:cubicBezTo>
                  <a:cubicBezTo>
                    <a:pt x="1242601" y="173567"/>
                    <a:pt x="1256094" y="171387"/>
                    <a:pt x="1269642" y="169373"/>
                  </a:cubicBezTo>
                  <a:cubicBezTo>
                    <a:pt x="1289841" y="166393"/>
                    <a:pt x="1310094" y="163772"/>
                    <a:pt x="1330376" y="161013"/>
                  </a:cubicBezTo>
                  <a:lnTo>
                    <a:pt x="1366385" y="155992"/>
                  </a:lnTo>
                  <a:cubicBezTo>
                    <a:pt x="1367130" y="155882"/>
                    <a:pt x="1376429" y="154612"/>
                    <a:pt x="1380154" y="154226"/>
                  </a:cubicBezTo>
                  <a:cubicBezTo>
                    <a:pt x="1386556" y="153592"/>
                    <a:pt x="1387991" y="160765"/>
                    <a:pt x="1387908" y="161124"/>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6" name="Google Shape;196;p2"/>
            <p:cNvSpPr/>
            <p:nvPr/>
          </p:nvSpPr>
          <p:spPr>
            <a:xfrm rot="10800000">
              <a:off x="8557357" y="593805"/>
              <a:ext cx="89171" cy="351601"/>
            </a:xfrm>
            <a:custGeom>
              <a:avLst/>
              <a:gdLst/>
              <a:ahLst/>
              <a:cxnLst/>
              <a:rect l="l" t="t" r="r" b="b"/>
              <a:pathLst>
                <a:path w="178341" h="703201" extrusionOk="0">
                  <a:moveTo>
                    <a:pt x="81380" y="592869"/>
                  </a:moveTo>
                  <a:cubicBezTo>
                    <a:pt x="83035" y="562492"/>
                    <a:pt x="89106" y="531150"/>
                    <a:pt x="101440" y="503504"/>
                  </a:cubicBezTo>
                  <a:cubicBezTo>
                    <a:pt x="105110" y="495255"/>
                    <a:pt x="128758" y="451138"/>
                    <a:pt x="132096" y="482867"/>
                  </a:cubicBezTo>
                  <a:cubicBezTo>
                    <a:pt x="132400" y="485930"/>
                    <a:pt x="132455" y="489020"/>
                    <a:pt x="132400" y="492110"/>
                  </a:cubicBezTo>
                  <a:cubicBezTo>
                    <a:pt x="132290" y="497517"/>
                    <a:pt x="131793" y="502925"/>
                    <a:pt x="131076" y="508278"/>
                  </a:cubicBezTo>
                  <a:cubicBezTo>
                    <a:pt x="130275" y="514403"/>
                    <a:pt x="128951" y="520417"/>
                    <a:pt x="127626" y="526432"/>
                  </a:cubicBezTo>
                  <a:cubicBezTo>
                    <a:pt x="133366" y="519341"/>
                    <a:pt x="139188" y="512416"/>
                    <a:pt x="144762" y="505794"/>
                  </a:cubicBezTo>
                  <a:cubicBezTo>
                    <a:pt x="146555" y="503642"/>
                    <a:pt x="162008" y="482398"/>
                    <a:pt x="165291" y="484909"/>
                  </a:cubicBezTo>
                  <a:cubicBezTo>
                    <a:pt x="171169" y="489323"/>
                    <a:pt x="157593" y="524583"/>
                    <a:pt x="155965" y="529494"/>
                  </a:cubicBezTo>
                  <a:cubicBezTo>
                    <a:pt x="142085" y="571542"/>
                    <a:pt x="116341" y="615906"/>
                    <a:pt x="80855" y="642669"/>
                  </a:cubicBezTo>
                  <a:cubicBezTo>
                    <a:pt x="80883" y="642641"/>
                    <a:pt x="81021" y="599380"/>
                    <a:pt x="81380" y="592869"/>
                  </a:cubicBezTo>
                  <a:close/>
                  <a:moveTo>
                    <a:pt x="64189" y="701822"/>
                  </a:moveTo>
                  <a:cubicBezTo>
                    <a:pt x="64768" y="702291"/>
                    <a:pt x="65237" y="702705"/>
                    <a:pt x="65817" y="703202"/>
                  </a:cubicBezTo>
                  <a:lnTo>
                    <a:pt x="64713" y="700912"/>
                  </a:lnTo>
                  <a:cubicBezTo>
                    <a:pt x="64658" y="700498"/>
                    <a:pt x="64575" y="700111"/>
                    <a:pt x="64520" y="699725"/>
                  </a:cubicBezTo>
                  <a:moveTo>
                    <a:pt x="64492" y="699532"/>
                  </a:moveTo>
                  <a:cubicBezTo>
                    <a:pt x="63941" y="694952"/>
                    <a:pt x="72991" y="685102"/>
                    <a:pt x="72246" y="680633"/>
                  </a:cubicBezTo>
                  <a:lnTo>
                    <a:pt x="66120" y="647939"/>
                  </a:lnTo>
                  <a:cubicBezTo>
                    <a:pt x="64906" y="623549"/>
                    <a:pt x="64299" y="597863"/>
                    <a:pt x="55138" y="574825"/>
                  </a:cubicBezTo>
                  <a:cubicBezTo>
                    <a:pt x="53400" y="570493"/>
                    <a:pt x="44846" y="550352"/>
                    <a:pt x="37230" y="555815"/>
                  </a:cubicBezTo>
                  <a:cubicBezTo>
                    <a:pt x="31022" y="560285"/>
                    <a:pt x="33146" y="575956"/>
                    <a:pt x="33367" y="582274"/>
                  </a:cubicBezTo>
                  <a:cubicBezTo>
                    <a:pt x="33891" y="595021"/>
                    <a:pt x="35547" y="607740"/>
                    <a:pt x="38003" y="620321"/>
                  </a:cubicBezTo>
                  <a:cubicBezTo>
                    <a:pt x="35988" y="617176"/>
                    <a:pt x="34057" y="614003"/>
                    <a:pt x="31656" y="611189"/>
                  </a:cubicBezTo>
                  <a:cubicBezTo>
                    <a:pt x="29559" y="608761"/>
                    <a:pt x="27131" y="606553"/>
                    <a:pt x="24730" y="604457"/>
                  </a:cubicBezTo>
                  <a:cubicBezTo>
                    <a:pt x="-2560" y="580646"/>
                    <a:pt x="17252" y="627439"/>
                    <a:pt x="21088" y="637040"/>
                  </a:cubicBezTo>
                  <a:cubicBezTo>
                    <a:pt x="24813" y="646531"/>
                    <a:pt x="28814" y="655940"/>
                    <a:pt x="33201" y="665155"/>
                  </a:cubicBezTo>
                  <a:cubicBezTo>
                    <a:pt x="41949" y="683612"/>
                    <a:pt x="51413" y="691172"/>
                    <a:pt x="64189" y="701794"/>
                  </a:cubicBezTo>
                  <a:moveTo>
                    <a:pt x="36126" y="397476"/>
                  </a:moveTo>
                  <a:cubicBezTo>
                    <a:pt x="33698" y="411492"/>
                    <a:pt x="36954" y="427494"/>
                    <a:pt x="42197" y="442917"/>
                  </a:cubicBezTo>
                  <a:cubicBezTo>
                    <a:pt x="37065" y="437150"/>
                    <a:pt x="31877" y="431798"/>
                    <a:pt x="26745" y="427273"/>
                  </a:cubicBezTo>
                  <a:cubicBezTo>
                    <a:pt x="22716" y="423714"/>
                    <a:pt x="6877" y="410333"/>
                    <a:pt x="1055" y="417617"/>
                  </a:cubicBezTo>
                  <a:cubicBezTo>
                    <a:pt x="-2780" y="422390"/>
                    <a:pt x="4918" y="435136"/>
                    <a:pt x="7015" y="439164"/>
                  </a:cubicBezTo>
                  <a:cubicBezTo>
                    <a:pt x="17556" y="459498"/>
                    <a:pt x="32346" y="476356"/>
                    <a:pt x="50779" y="489544"/>
                  </a:cubicBezTo>
                  <a:cubicBezTo>
                    <a:pt x="56904" y="493931"/>
                    <a:pt x="74840" y="503118"/>
                    <a:pt x="81380" y="506788"/>
                  </a:cubicBezTo>
                  <a:cubicBezTo>
                    <a:pt x="84277" y="508443"/>
                    <a:pt x="86208" y="508029"/>
                    <a:pt x="84580" y="504029"/>
                  </a:cubicBezTo>
                  <a:cubicBezTo>
                    <a:pt x="85188" y="476659"/>
                    <a:pt x="75723" y="439827"/>
                    <a:pt x="61788" y="416789"/>
                  </a:cubicBezTo>
                  <a:cubicBezTo>
                    <a:pt x="59746" y="413285"/>
                    <a:pt x="38665" y="382853"/>
                    <a:pt x="36126" y="397476"/>
                  </a:cubicBezTo>
                  <a:close/>
                  <a:moveTo>
                    <a:pt x="103013" y="406084"/>
                  </a:moveTo>
                  <a:cubicBezTo>
                    <a:pt x="116065" y="399076"/>
                    <a:pt x="156682" y="371210"/>
                    <a:pt x="170175" y="345441"/>
                  </a:cubicBezTo>
                  <a:cubicBezTo>
                    <a:pt x="173735" y="338654"/>
                    <a:pt x="183669" y="318016"/>
                    <a:pt x="174673" y="311229"/>
                  </a:cubicBezTo>
                  <a:cubicBezTo>
                    <a:pt x="167664" y="305959"/>
                    <a:pt x="156351" y="319617"/>
                    <a:pt x="152654" y="323645"/>
                  </a:cubicBezTo>
                  <a:cubicBezTo>
                    <a:pt x="148128" y="328583"/>
                    <a:pt x="144320" y="334212"/>
                    <a:pt x="140237" y="339592"/>
                  </a:cubicBezTo>
                  <a:cubicBezTo>
                    <a:pt x="142416" y="334488"/>
                    <a:pt x="144293" y="329659"/>
                    <a:pt x="145396" y="325604"/>
                  </a:cubicBezTo>
                  <a:cubicBezTo>
                    <a:pt x="146445" y="321769"/>
                    <a:pt x="154061" y="283805"/>
                    <a:pt x="139298" y="289902"/>
                  </a:cubicBezTo>
                  <a:cubicBezTo>
                    <a:pt x="130551" y="293516"/>
                    <a:pt x="125281" y="306346"/>
                    <a:pt x="121501" y="314264"/>
                  </a:cubicBezTo>
                  <a:cubicBezTo>
                    <a:pt x="112229" y="333605"/>
                    <a:pt x="99426" y="405532"/>
                    <a:pt x="98598" y="407822"/>
                  </a:cubicBezTo>
                  <a:cubicBezTo>
                    <a:pt x="98432" y="408263"/>
                    <a:pt x="101413" y="408374"/>
                    <a:pt x="103013" y="406084"/>
                  </a:cubicBezTo>
                  <a:close/>
                  <a:moveTo>
                    <a:pt x="46557" y="233894"/>
                  </a:moveTo>
                  <a:cubicBezTo>
                    <a:pt x="40541" y="237315"/>
                    <a:pt x="62837" y="294979"/>
                    <a:pt x="75364" y="324169"/>
                  </a:cubicBezTo>
                  <a:cubicBezTo>
                    <a:pt x="58422" y="296717"/>
                    <a:pt x="30608" y="253649"/>
                    <a:pt x="24399" y="251883"/>
                  </a:cubicBezTo>
                  <a:cubicBezTo>
                    <a:pt x="16314" y="249593"/>
                    <a:pt x="13582" y="255718"/>
                    <a:pt x="15707" y="262974"/>
                  </a:cubicBezTo>
                  <a:cubicBezTo>
                    <a:pt x="16480" y="265568"/>
                    <a:pt x="17611" y="268051"/>
                    <a:pt x="18853" y="270479"/>
                  </a:cubicBezTo>
                  <a:cubicBezTo>
                    <a:pt x="30359" y="292551"/>
                    <a:pt x="49702" y="310595"/>
                    <a:pt x="67086" y="327756"/>
                  </a:cubicBezTo>
                  <a:cubicBezTo>
                    <a:pt x="70535" y="331122"/>
                    <a:pt x="83035" y="343565"/>
                    <a:pt x="87119" y="346186"/>
                  </a:cubicBezTo>
                  <a:cubicBezTo>
                    <a:pt x="87174" y="346241"/>
                    <a:pt x="87202" y="346296"/>
                    <a:pt x="87229" y="346351"/>
                  </a:cubicBezTo>
                  <a:cubicBezTo>
                    <a:pt x="87947" y="347207"/>
                    <a:pt x="90044" y="349579"/>
                    <a:pt x="89851" y="348448"/>
                  </a:cubicBezTo>
                  <a:cubicBezTo>
                    <a:pt x="87147" y="332805"/>
                    <a:pt x="85684" y="278425"/>
                    <a:pt x="70977" y="252462"/>
                  </a:cubicBezTo>
                  <a:cubicBezTo>
                    <a:pt x="67141" y="245592"/>
                    <a:pt x="56518" y="228211"/>
                    <a:pt x="46557" y="233894"/>
                  </a:cubicBezTo>
                  <a:close/>
                  <a:moveTo>
                    <a:pt x="136760" y="88329"/>
                  </a:moveTo>
                  <a:cubicBezTo>
                    <a:pt x="123239" y="115312"/>
                    <a:pt x="114492" y="144640"/>
                    <a:pt x="107897" y="174217"/>
                  </a:cubicBezTo>
                  <a:cubicBezTo>
                    <a:pt x="105965" y="182935"/>
                    <a:pt x="143023" y="153331"/>
                    <a:pt x="152019" y="108166"/>
                  </a:cubicBezTo>
                  <a:cubicBezTo>
                    <a:pt x="154088" y="97654"/>
                    <a:pt x="156103" y="86922"/>
                    <a:pt x="156931" y="76217"/>
                  </a:cubicBezTo>
                  <a:cubicBezTo>
                    <a:pt x="157096" y="74010"/>
                    <a:pt x="158007" y="68768"/>
                    <a:pt x="155606" y="67250"/>
                  </a:cubicBezTo>
                  <a:cubicBezTo>
                    <a:pt x="148653" y="62863"/>
                    <a:pt x="138333" y="85156"/>
                    <a:pt x="136760" y="88329"/>
                  </a:cubicBezTo>
                  <a:close/>
                  <a:moveTo>
                    <a:pt x="45149" y="482"/>
                  </a:moveTo>
                  <a:cubicBezTo>
                    <a:pt x="37203" y="4262"/>
                    <a:pt x="44322" y="25341"/>
                    <a:pt x="45674" y="30776"/>
                  </a:cubicBezTo>
                  <a:cubicBezTo>
                    <a:pt x="52738" y="59414"/>
                    <a:pt x="63858" y="86784"/>
                    <a:pt x="76661" y="113243"/>
                  </a:cubicBezTo>
                  <a:cubicBezTo>
                    <a:pt x="78703" y="117436"/>
                    <a:pt x="102820" y="165829"/>
                    <a:pt x="102102" y="151676"/>
                  </a:cubicBezTo>
                  <a:cubicBezTo>
                    <a:pt x="101440" y="137494"/>
                    <a:pt x="91451" y="59856"/>
                    <a:pt x="72605" y="28238"/>
                  </a:cubicBezTo>
                  <a:cubicBezTo>
                    <a:pt x="69294" y="22609"/>
                    <a:pt x="54421" y="-3877"/>
                    <a:pt x="45149" y="482"/>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7" name="Google Shape;197;p2"/>
            <p:cNvSpPr/>
            <p:nvPr/>
          </p:nvSpPr>
          <p:spPr>
            <a:xfrm rot="10800000">
              <a:off x="8583428" y="494498"/>
              <a:ext cx="40184" cy="488193"/>
            </a:xfrm>
            <a:custGeom>
              <a:avLst/>
              <a:gdLst/>
              <a:ahLst/>
              <a:cxnLst/>
              <a:rect l="l" t="t" r="r" b="b"/>
              <a:pathLst>
                <a:path w="80368" h="976385" extrusionOk="0">
                  <a:moveTo>
                    <a:pt x="80361" y="6161"/>
                  </a:moveTo>
                  <a:lnTo>
                    <a:pt x="70013" y="202188"/>
                  </a:lnTo>
                  <a:cubicBezTo>
                    <a:pt x="66812" y="260486"/>
                    <a:pt x="63197" y="326454"/>
                    <a:pt x="59279" y="392201"/>
                  </a:cubicBezTo>
                  <a:cubicBezTo>
                    <a:pt x="56740" y="435241"/>
                    <a:pt x="54119" y="478172"/>
                    <a:pt x="51415" y="518839"/>
                  </a:cubicBezTo>
                  <a:cubicBezTo>
                    <a:pt x="45538" y="607762"/>
                    <a:pt x="39495" y="685759"/>
                    <a:pt x="35383" y="729848"/>
                  </a:cubicBezTo>
                  <a:cubicBezTo>
                    <a:pt x="30637" y="779290"/>
                    <a:pt x="16840" y="840898"/>
                    <a:pt x="13612" y="898120"/>
                  </a:cubicBezTo>
                  <a:cubicBezTo>
                    <a:pt x="12177" y="923117"/>
                    <a:pt x="12757" y="947231"/>
                    <a:pt x="17116" y="969054"/>
                  </a:cubicBezTo>
                  <a:cubicBezTo>
                    <a:pt x="17834" y="972337"/>
                    <a:pt x="15681" y="975593"/>
                    <a:pt x="12398" y="976255"/>
                  </a:cubicBezTo>
                  <a:cubicBezTo>
                    <a:pt x="9114" y="976945"/>
                    <a:pt x="5858" y="974821"/>
                    <a:pt x="5196" y="971537"/>
                  </a:cubicBezTo>
                  <a:cubicBezTo>
                    <a:pt x="284" y="948776"/>
                    <a:pt x="-737" y="923558"/>
                    <a:pt x="450" y="897430"/>
                  </a:cubicBezTo>
                  <a:cubicBezTo>
                    <a:pt x="2961" y="840071"/>
                    <a:pt x="16068" y="778131"/>
                    <a:pt x="20234" y="728496"/>
                  </a:cubicBezTo>
                  <a:cubicBezTo>
                    <a:pt x="22414" y="703141"/>
                    <a:pt x="25008" y="666612"/>
                    <a:pt x="27961" y="623213"/>
                  </a:cubicBezTo>
                  <a:cubicBezTo>
                    <a:pt x="31355" y="573688"/>
                    <a:pt x="35107" y="515280"/>
                    <a:pt x="39136" y="454499"/>
                  </a:cubicBezTo>
                  <a:cubicBezTo>
                    <a:pt x="44765" y="368832"/>
                    <a:pt x="50946" y="278447"/>
                    <a:pt x="55913" y="201360"/>
                  </a:cubicBezTo>
                  <a:lnTo>
                    <a:pt x="68716" y="5526"/>
                  </a:lnTo>
                  <a:cubicBezTo>
                    <a:pt x="68909" y="2298"/>
                    <a:pt x="71669" y="-158"/>
                    <a:pt x="74897" y="8"/>
                  </a:cubicBezTo>
                  <a:cubicBezTo>
                    <a:pt x="78070" y="201"/>
                    <a:pt x="80526" y="2932"/>
                    <a:pt x="80361" y="6161"/>
                  </a:cubicBezTo>
                  <a:lnTo>
                    <a:pt x="80361" y="616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8" name="Google Shape;198;p2"/>
            <p:cNvSpPr/>
            <p:nvPr/>
          </p:nvSpPr>
          <p:spPr>
            <a:xfrm rot="10800000">
              <a:off x="8521342" y="621972"/>
              <a:ext cx="135367" cy="432762"/>
            </a:xfrm>
            <a:custGeom>
              <a:avLst/>
              <a:gdLst/>
              <a:ahLst/>
              <a:cxnLst/>
              <a:rect l="l" t="t" r="r" b="b"/>
              <a:pathLst>
                <a:path w="270734" h="865523" extrusionOk="0">
                  <a:moveTo>
                    <a:pt x="238937" y="107591"/>
                  </a:moveTo>
                  <a:cubicBezTo>
                    <a:pt x="208915" y="181753"/>
                    <a:pt x="141366" y="307923"/>
                    <a:pt x="137917" y="295535"/>
                  </a:cubicBezTo>
                  <a:cubicBezTo>
                    <a:pt x="134192" y="282016"/>
                    <a:pt x="174699" y="169448"/>
                    <a:pt x="207535" y="82595"/>
                  </a:cubicBezTo>
                  <a:cubicBezTo>
                    <a:pt x="228700" y="26614"/>
                    <a:pt x="264488" y="-1279"/>
                    <a:pt x="266254" y="45"/>
                  </a:cubicBezTo>
                  <a:cubicBezTo>
                    <a:pt x="283280" y="12819"/>
                    <a:pt x="246856" y="88002"/>
                    <a:pt x="238937" y="107591"/>
                  </a:cubicBezTo>
                  <a:close/>
                  <a:moveTo>
                    <a:pt x="39767" y="173780"/>
                  </a:moveTo>
                  <a:cubicBezTo>
                    <a:pt x="40264" y="204763"/>
                    <a:pt x="59607" y="260440"/>
                    <a:pt x="76218" y="286458"/>
                  </a:cubicBezTo>
                  <a:cubicBezTo>
                    <a:pt x="85434" y="300942"/>
                    <a:pt x="98238" y="279036"/>
                    <a:pt x="99397" y="268193"/>
                  </a:cubicBezTo>
                  <a:cubicBezTo>
                    <a:pt x="101521" y="248770"/>
                    <a:pt x="88801" y="213096"/>
                    <a:pt x="72741" y="190748"/>
                  </a:cubicBezTo>
                  <a:cubicBezTo>
                    <a:pt x="57813" y="170027"/>
                    <a:pt x="39546" y="161337"/>
                    <a:pt x="39767" y="173780"/>
                  </a:cubicBezTo>
                  <a:close/>
                  <a:moveTo>
                    <a:pt x="163082" y="290844"/>
                  </a:moveTo>
                  <a:cubicBezTo>
                    <a:pt x="152183" y="317855"/>
                    <a:pt x="149203" y="352701"/>
                    <a:pt x="154363" y="355267"/>
                  </a:cubicBezTo>
                  <a:cubicBezTo>
                    <a:pt x="173320" y="364703"/>
                    <a:pt x="235984" y="231691"/>
                    <a:pt x="196057" y="249128"/>
                  </a:cubicBezTo>
                  <a:cubicBezTo>
                    <a:pt x="193546" y="250232"/>
                    <a:pt x="171388" y="270345"/>
                    <a:pt x="163082" y="290844"/>
                  </a:cubicBezTo>
                  <a:close/>
                  <a:moveTo>
                    <a:pt x="48707" y="426063"/>
                  </a:moveTo>
                  <a:cubicBezTo>
                    <a:pt x="48045" y="437624"/>
                    <a:pt x="69237" y="482982"/>
                    <a:pt x="80495" y="497246"/>
                  </a:cubicBezTo>
                  <a:cubicBezTo>
                    <a:pt x="82923" y="500336"/>
                    <a:pt x="95589" y="519318"/>
                    <a:pt x="101245" y="500364"/>
                  </a:cubicBezTo>
                  <a:cubicBezTo>
                    <a:pt x="103094" y="494128"/>
                    <a:pt x="85296" y="444383"/>
                    <a:pt x="73293" y="427857"/>
                  </a:cubicBezTo>
                  <a:cubicBezTo>
                    <a:pt x="69430" y="422504"/>
                    <a:pt x="50556" y="394666"/>
                    <a:pt x="48707" y="426063"/>
                  </a:cubicBezTo>
                  <a:close/>
                  <a:moveTo>
                    <a:pt x="44375" y="455254"/>
                  </a:moveTo>
                  <a:cubicBezTo>
                    <a:pt x="36070" y="443969"/>
                    <a:pt x="3371" y="428822"/>
                    <a:pt x="16092" y="465241"/>
                  </a:cubicBezTo>
                  <a:cubicBezTo>
                    <a:pt x="38415" y="510103"/>
                    <a:pt x="83475" y="538907"/>
                    <a:pt x="77929" y="516504"/>
                  </a:cubicBezTo>
                  <a:cubicBezTo>
                    <a:pt x="77239" y="513690"/>
                    <a:pt x="76218" y="510986"/>
                    <a:pt x="75059" y="508337"/>
                  </a:cubicBezTo>
                  <a:cubicBezTo>
                    <a:pt x="66919" y="489852"/>
                    <a:pt x="56930" y="472277"/>
                    <a:pt x="44375" y="455254"/>
                  </a:cubicBezTo>
                  <a:close/>
                  <a:moveTo>
                    <a:pt x="171167" y="484389"/>
                  </a:moveTo>
                  <a:cubicBezTo>
                    <a:pt x="155687" y="497301"/>
                    <a:pt x="146775" y="523125"/>
                    <a:pt x="142194" y="542273"/>
                  </a:cubicBezTo>
                  <a:cubicBezTo>
                    <a:pt x="140787" y="548094"/>
                    <a:pt x="137172" y="575050"/>
                    <a:pt x="150583" y="564897"/>
                  </a:cubicBezTo>
                  <a:cubicBezTo>
                    <a:pt x="169456" y="550605"/>
                    <a:pt x="181018" y="520173"/>
                    <a:pt x="188303" y="498239"/>
                  </a:cubicBezTo>
                  <a:cubicBezTo>
                    <a:pt x="191228" y="489493"/>
                    <a:pt x="190703" y="468083"/>
                    <a:pt x="171167" y="484389"/>
                  </a:cubicBezTo>
                  <a:close/>
                  <a:moveTo>
                    <a:pt x="160157" y="568070"/>
                  </a:moveTo>
                  <a:cubicBezTo>
                    <a:pt x="158861" y="572429"/>
                    <a:pt x="154584" y="586196"/>
                    <a:pt x="160627" y="589204"/>
                  </a:cubicBezTo>
                  <a:cubicBezTo>
                    <a:pt x="166559" y="592128"/>
                    <a:pt x="204169" y="557861"/>
                    <a:pt x="218959" y="539597"/>
                  </a:cubicBezTo>
                  <a:cubicBezTo>
                    <a:pt x="227927" y="528561"/>
                    <a:pt x="228479" y="490514"/>
                    <a:pt x="206901" y="498763"/>
                  </a:cubicBezTo>
                  <a:cubicBezTo>
                    <a:pt x="202265" y="500501"/>
                    <a:pt x="166338" y="547515"/>
                    <a:pt x="160157" y="568070"/>
                  </a:cubicBezTo>
                  <a:close/>
                  <a:moveTo>
                    <a:pt x="21583" y="606999"/>
                  </a:moveTo>
                  <a:cubicBezTo>
                    <a:pt x="17527" y="603688"/>
                    <a:pt x="9000" y="596294"/>
                    <a:pt x="3371" y="599909"/>
                  </a:cubicBezTo>
                  <a:cubicBezTo>
                    <a:pt x="-2865" y="603937"/>
                    <a:pt x="1081" y="615497"/>
                    <a:pt x="3095" y="620711"/>
                  </a:cubicBezTo>
                  <a:cubicBezTo>
                    <a:pt x="9442" y="636990"/>
                    <a:pt x="26660" y="660662"/>
                    <a:pt x="38525" y="673105"/>
                  </a:cubicBezTo>
                  <a:cubicBezTo>
                    <a:pt x="41119" y="675809"/>
                    <a:pt x="57648" y="681520"/>
                    <a:pt x="63277" y="675864"/>
                  </a:cubicBezTo>
                  <a:cubicBezTo>
                    <a:pt x="67802" y="671367"/>
                    <a:pt x="62283" y="656110"/>
                    <a:pt x="59772" y="651861"/>
                  </a:cubicBezTo>
                  <a:cubicBezTo>
                    <a:pt x="49204" y="633817"/>
                    <a:pt x="36373" y="619222"/>
                    <a:pt x="21583" y="606999"/>
                  </a:cubicBezTo>
                  <a:close/>
                  <a:moveTo>
                    <a:pt x="68354" y="596515"/>
                  </a:moveTo>
                  <a:cubicBezTo>
                    <a:pt x="63663" y="591769"/>
                    <a:pt x="56351" y="586583"/>
                    <a:pt x="49535" y="589617"/>
                  </a:cubicBezTo>
                  <a:cubicBezTo>
                    <a:pt x="43713" y="592211"/>
                    <a:pt x="44237" y="600957"/>
                    <a:pt x="44762" y="606254"/>
                  </a:cubicBezTo>
                  <a:cubicBezTo>
                    <a:pt x="46252" y="621650"/>
                    <a:pt x="50998" y="628216"/>
                    <a:pt x="59441" y="644825"/>
                  </a:cubicBezTo>
                  <a:cubicBezTo>
                    <a:pt x="66478" y="658648"/>
                    <a:pt x="85269" y="672829"/>
                    <a:pt x="84910" y="672222"/>
                  </a:cubicBezTo>
                  <a:cubicBezTo>
                    <a:pt x="94982" y="672332"/>
                    <a:pt x="92471" y="647970"/>
                    <a:pt x="90981" y="642149"/>
                  </a:cubicBezTo>
                  <a:cubicBezTo>
                    <a:pt x="86897" y="626064"/>
                    <a:pt x="80109" y="608461"/>
                    <a:pt x="68354" y="596515"/>
                  </a:cubicBezTo>
                  <a:close/>
                  <a:moveTo>
                    <a:pt x="131377" y="700999"/>
                  </a:moveTo>
                  <a:cubicBezTo>
                    <a:pt x="125114" y="715235"/>
                    <a:pt x="120699" y="731182"/>
                    <a:pt x="120782" y="746964"/>
                  </a:cubicBezTo>
                  <a:cubicBezTo>
                    <a:pt x="120782" y="752758"/>
                    <a:pt x="121692" y="762166"/>
                    <a:pt x="128563" y="764014"/>
                  </a:cubicBezTo>
                  <a:cubicBezTo>
                    <a:pt x="135103" y="765753"/>
                    <a:pt x="140897" y="756455"/>
                    <a:pt x="143629" y="751930"/>
                  </a:cubicBezTo>
                  <a:cubicBezTo>
                    <a:pt x="153425" y="735597"/>
                    <a:pt x="160019" y="715814"/>
                    <a:pt x="162586" y="696750"/>
                  </a:cubicBezTo>
                  <a:cubicBezTo>
                    <a:pt x="163607" y="689162"/>
                    <a:pt x="163414" y="678292"/>
                    <a:pt x="154308" y="676002"/>
                  </a:cubicBezTo>
                  <a:cubicBezTo>
                    <a:pt x="145202" y="673712"/>
                    <a:pt x="134220" y="694625"/>
                    <a:pt x="131377" y="700999"/>
                  </a:cubicBezTo>
                  <a:close/>
                  <a:moveTo>
                    <a:pt x="156708" y="771464"/>
                  </a:moveTo>
                  <a:cubicBezTo>
                    <a:pt x="164076" y="774057"/>
                    <a:pt x="172768" y="763959"/>
                    <a:pt x="176934" y="759324"/>
                  </a:cubicBezTo>
                  <a:cubicBezTo>
                    <a:pt x="191697" y="742880"/>
                    <a:pt x="202348" y="721691"/>
                    <a:pt x="207839" y="700061"/>
                  </a:cubicBezTo>
                  <a:cubicBezTo>
                    <a:pt x="209909" y="691977"/>
                    <a:pt x="213330" y="675809"/>
                    <a:pt x="204445" y="670981"/>
                  </a:cubicBezTo>
                  <a:cubicBezTo>
                    <a:pt x="195560" y="666152"/>
                    <a:pt x="183695" y="686734"/>
                    <a:pt x="180549" y="691618"/>
                  </a:cubicBezTo>
                  <a:cubicBezTo>
                    <a:pt x="169153" y="709138"/>
                    <a:pt x="159440" y="729168"/>
                    <a:pt x="154142" y="749612"/>
                  </a:cubicBezTo>
                  <a:cubicBezTo>
                    <a:pt x="152762" y="754937"/>
                    <a:pt x="148955" y="768732"/>
                    <a:pt x="156708" y="771464"/>
                  </a:cubicBezTo>
                  <a:close/>
                  <a:moveTo>
                    <a:pt x="66533" y="748040"/>
                  </a:moveTo>
                  <a:cubicBezTo>
                    <a:pt x="61732" y="743460"/>
                    <a:pt x="56240" y="742604"/>
                    <a:pt x="53757" y="749668"/>
                  </a:cubicBezTo>
                  <a:cubicBezTo>
                    <a:pt x="53067" y="751599"/>
                    <a:pt x="52653" y="753641"/>
                    <a:pt x="52322" y="755682"/>
                  </a:cubicBezTo>
                  <a:cubicBezTo>
                    <a:pt x="48818" y="776375"/>
                    <a:pt x="54005" y="830037"/>
                    <a:pt x="69154" y="842177"/>
                  </a:cubicBezTo>
                  <a:cubicBezTo>
                    <a:pt x="84303" y="854317"/>
                    <a:pt x="87062" y="811745"/>
                    <a:pt x="85379" y="799578"/>
                  </a:cubicBezTo>
                  <a:cubicBezTo>
                    <a:pt x="84137" y="790584"/>
                    <a:pt x="82509" y="781589"/>
                    <a:pt x="79778" y="772953"/>
                  </a:cubicBezTo>
                  <a:cubicBezTo>
                    <a:pt x="76963" y="764235"/>
                    <a:pt x="73266" y="754441"/>
                    <a:pt x="66533" y="748040"/>
                  </a:cubicBezTo>
                  <a:close/>
                  <a:moveTo>
                    <a:pt x="18741" y="784597"/>
                  </a:moveTo>
                  <a:cubicBezTo>
                    <a:pt x="18244" y="786583"/>
                    <a:pt x="18051" y="788652"/>
                    <a:pt x="17941" y="790666"/>
                  </a:cubicBezTo>
                  <a:cubicBezTo>
                    <a:pt x="17720" y="794281"/>
                    <a:pt x="17748" y="797895"/>
                    <a:pt x="17968" y="801509"/>
                  </a:cubicBezTo>
                  <a:cubicBezTo>
                    <a:pt x="18299" y="807303"/>
                    <a:pt x="19044" y="813070"/>
                    <a:pt x="20341" y="818753"/>
                  </a:cubicBezTo>
                  <a:cubicBezTo>
                    <a:pt x="22273" y="827196"/>
                    <a:pt x="25557" y="835362"/>
                    <a:pt x="29944" y="842756"/>
                  </a:cubicBezTo>
                  <a:cubicBezTo>
                    <a:pt x="36456" y="853682"/>
                    <a:pt x="45038" y="866512"/>
                    <a:pt x="53895" y="865463"/>
                  </a:cubicBezTo>
                  <a:cubicBezTo>
                    <a:pt x="62780" y="864442"/>
                    <a:pt x="62753" y="845653"/>
                    <a:pt x="60959" y="838701"/>
                  </a:cubicBezTo>
                  <a:cubicBezTo>
                    <a:pt x="57261" y="824326"/>
                    <a:pt x="50225" y="809979"/>
                    <a:pt x="42278" y="797536"/>
                  </a:cubicBezTo>
                  <a:cubicBezTo>
                    <a:pt x="41423" y="796184"/>
                    <a:pt x="39988" y="794088"/>
                    <a:pt x="39022" y="792763"/>
                  </a:cubicBezTo>
                  <a:cubicBezTo>
                    <a:pt x="35739" y="788211"/>
                    <a:pt x="21942" y="771795"/>
                    <a:pt x="18741" y="784597"/>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9" name="Google Shape;199;p2"/>
            <p:cNvSpPr/>
            <p:nvPr/>
          </p:nvSpPr>
          <p:spPr>
            <a:xfrm rot="10800000">
              <a:off x="8439944" y="230537"/>
              <a:ext cx="413040" cy="405679"/>
            </a:xfrm>
            <a:custGeom>
              <a:avLst/>
              <a:gdLst/>
              <a:ahLst/>
              <a:cxnLst/>
              <a:rect l="l" t="t" r="r" b="b"/>
              <a:pathLst>
                <a:path w="826080" h="811358" extrusionOk="0">
                  <a:moveTo>
                    <a:pt x="750497" y="669649"/>
                  </a:moveTo>
                  <a:cubicBezTo>
                    <a:pt x="753063" y="672491"/>
                    <a:pt x="755602" y="675361"/>
                    <a:pt x="758085" y="678285"/>
                  </a:cubicBezTo>
                  <a:cubicBezTo>
                    <a:pt x="768902" y="690921"/>
                    <a:pt x="807533" y="731700"/>
                    <a:pt x="798151" y="751951"/>
                  </a:cubicBezTo>
                  <a:cubicBezTo>
                    <a:pt x="792467" y="764173"/>
                    <a:pt x="773317" y="772202"/>
                    <a:pt x="762031" y="777278"/>
                  </a:cubicBezTo>
                  <a:cubicBezTo>
                    <a:pt x="727512" y="792812"/>
                    <a:pt x="689929" y="801806"/>
                    <a:pt x="652375" y="806579"/>
                  </a:cubicBezTo>
                  <a:cubicBezTo>
                    <a:pt x="552707" y="819215"/>
                    <a:pt x="448404" y="805586"/>
                    <a:pt x="351937" y="779872"/>
                  </a:cubicBezTo>
                  <a:cubicBezTo>
                    <a:pt x="299288" y="765856"/>
                    <a:pt x="245095" y="747426"/>
                    <a:pt x="201608" y="714180"/>
                  </a:cubicBezTo>
                  <a:lnTo>
                    <a:pt x="404420" y="615490"/>
                  </a:lnTo>
                  <a:cubicBezTo>
                    <a:pt x="385104" y="609393"/>
                    <a:pt x="365899" y="602909"/>
                    <a:pt x="346722" y="596067"/>
                  </a:cubicBezTo>
                  <a:lnTo>
                    <a:pt x="401081" y="504661"/>
                  </a:lnTo>
                  <a:lnTo>
                    <a:pt x="271088" y="407489"/>
                  </a:lnTo>
                  <a:cubicBezTo>
                    <a:pt x="274123" y="427216"/>
                    <a:pt x="276772" y="447025"/>
                    <a:pt x="279090" y="466918"/>
                  </a:cubicBezTo>
                  <a:lnTo>
                    <a:pt x="11461" y="449067"/>
                  </a:lnTo>
                  <a:cubicBezTo>
                    <a:pt x="15103" y="448515"/>
                    <a:pt x="6853" y="443025"/>
                    <a:pt x="6246" y="439438"/>
                  </a:cubicBezTo>
                  <a:cubicBezTo>
                    <a:pt x="4507" y="429230"/>
                    <a:pt x="3790" y="418745"/>
                    <a:pt x="2879" y="408454"/>
                  </a:cubicBezTo>
                  <a:cubicBezTo>
                    <a:pt x="368" y="379650"/>
                    <a:pt x="-597" y="350322"/>
                    <a:pt x="368" y="321435"/>
                  </a:cubicBezTo>
                  <a:cubicBezTo>
                    <a:pt x="3486" y="226884"/>
                    <a:pt x="21477" y="116386"/>
                    <a:pt x="84501" y="40182"/>
                  </a:cubicBezTo>
                  <a:cubicBezTo>
                    <a:pt x="113143" y="5529"/>
                    <a:pt x="145013" y="43741"/>
                    <a:pt x="166343" y="78587"/>
                  </a:cubicBezTo>
                  <a:cubicBezTo>
                    <a:pt x="167778" y="75083"/>
                    <a:pt x="169268" y="71552"/>
                    <a:pt x="170813" y="68075"/>
                  </a:cubicBezTo>
                  <a:cubicBezTo>
                    <a:pt x="177519" y="52928"/>
                    <a:pt x="197441" y="756"/>
                    <a:pt x="220068" y="11"/>
                  </a:cubicBezTo>
                  <a:cubicBezTo>
                    <a:pt x="233699" y="-431"/>
                    <a:pt x="249537" y="12868"/>
                    <a:pt x="259195" y="20538"/>
                  </a:cubicBezTo>
                  <a:cubicBezTo>
                    <a:pt x="288720" y="44017"/>
                    <a:pt x="313637" y="73124"/>
                    <a:pt x="334691" y="104053"/>
                  </a:cubicBezTo>
                  <a:cubicBezTo>
                    <a:pt x="390540" y="186189"/>
                    <a:pt x="424590" y="284133"/>
                    <a:pt x="444127" y="380533"/>
                  </a:cubicBezTo>
                  <a:cubicBezTo>
                    <a:pt x="446776" y="393611"/>
                    <a:pt x="449231" y="406909"/>
                    <a:pt x="451246" y="420290"/>
                  </a:cubicBezTo>
                  <a:lnTo>
                    <a:pt x="482150" y="368338"/>
                  </a:lnTo>
                  <a:cubicBezTo>
                    <a:pt x="481019" y="371815"/>
                    <a:pt x="489711" y="366986"/>
                    <a:pt x="493243" y="368062"/>
                  </a:cubicBezTo>
                  <a:cubicBezTo>
                    <a:pt x="503315" y="371042"/>
                    <a:pt x="513193" y="375070"/>
                    <a:pt x="522961" y="378878"/>
                  </a:cubicBezTo>
                  <a:cubicBezTo>
                    <a:pt x="550306" y="389472"/>
                    <a:pt x="577431" y="401667"/>
                    <a:pt x="603313" y="415379"/>
                  </a:cubicBezTo>
                  <a:cubicBezTo>
                    <a:pt x="687998" y="460241"/>
                    <a:pt x="780601" y="525243"/>
                    <a:pt x="821964" y="614690"/>
                  </a:cubicBezTo>
                  <a:cubicBezTo>
                    <a:pt x="840700" y="655330"/>
                    <a:pt x="791749" y="666394"/>
                    <a:pt x="750497" y="669649"/>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0" name="Google Shape;200;p2"/>
            <p:cNvSpPr/>
            <p:nvPr/>
          </p:nvSpPr>
          <p:spPr>
            <a:xfrm rot="10800000">
              <a:off x="8537622" y="200955"/>
              <a:ext cx="377918" cy="356487"/>
            </a:xfrm>
            <a:custGeom>
              <a:avLst/>
              <a:gdLst/>
              <a:ahLst/>
              <a:cxnLst/>
              <a:rect l="l" t="t" r="r" b="b"/>
              <a:pathLst>
                <a:path w="755837" h="712974" extrusionOk="0">
                  <a:moveTo>
                    <a:pt x="334172" y="129069"/>
                  </a:moveTo>
                  <a:cubicBezTo>
                    <a:pt x="338090" y="74082"/>
                    <a:pt x="349458" y="23399"/>
                    <a:pt x="376666" y="8997"/>
                  </a:cubicBezTo>
                  <a:cubicBezTo>
                    <a:pt x="443442" y="-26319"/>
                    <a:pt x="623489" y="48671"/>
                    <a:pt x="637369" y="123799"/>
                  </a:cubicBezTo>
                  <a:cubicBezTo>
                    <a:pt x="640128" y="138753"/>
                    <a:pt x="627628" y="160218"/>
                    <a:pt x="607154" y="184139"/>
                  </a:cubicBezTo>
                  <a:cubicBezTo>
                    <a:pt x="635492" y="173158"/>
                    <a:pt x="660658" y="168688"/>
                    <a:pt x="677683" y="176110"/>
                  </a:cubicBezTo>
                  <a:cubicBezTo>
                    <a:pt x="747218" y="206431"/>
                    <a:pt x="785463" y="386567"/>
                    <a:pt x="727599" y="440506"/>
                  </a:cubicBezTo>
                  <a:cubicBezTo>
                    <a:pt x="718604" y="448865"/>
                    <a:pt x="700806" y="452480"/>
                    <a:pt x="677848" y="452838"/>
                  </a:cubicBezTo>
                  <a:cubicBezTo>
                    <a:pt x="697440" y="467240"/>
                    <a:pt x="710629" y="482305"/>
                    <a:pt x="712561" y="497258"/>
                  </a:cubicBezTo>
                  <a:cubicBezTo>
                    <a:pt x="721722" y="568165"/>
                    <a:pt x="578457" y="694141"/>
                    <a:pt x="499015" y="677311"/>
                  </a:cubicBezTo>
                  <a:cubicBezTo>
                    <a:pt x="489578" y="675325"/>
                    <a:pt x="479948" y="667765"/>
                    <a:pt x="470373" y="656315"/>
                  </a:cubicBezTo>
                  <a:cubicBezTo>
                    <a:pt x="468276" y="668068"/>
                    <a:pt x="464137" y="677725"/>
                    <a:pt x="457376" y="684374"/>
                  </a:cubicBezTo>
                  <a:cubicBezTo>
                    <a:pt x="404618" y="736216"/>
                    <a:pt x="208980" y="714034"/>
                    <a:pt x="172143" y="646383"/>
                  </a:cubicBezTo>
                  <a:cubicBezTo>
                    <a:pt x="160388" y="624752"/>
                    <a:pt x="180945" y="576442"/>
                    <a:pt x="210222" y="525786"/>
                  </a:cubicBezTo>
                  <a:cubicBezTo>
                    <a:pt x="168583" y="554177"/>
                    <a:pt x="127441" y="573821"/>
                    <a:pt x="100952" y="565489"/>
                  </a:cubicBezTo>
                  <a:cubicBezTo>
                    <a:pt x="28298" y="542534"/>
                    <a:pt x="-31883" y="367861"/>
                    <a:pt x="18751" y="308432"/>
                  </a:cubicBezTo>
                  <a:cubicBezTo>
                    <a:pt x="31720" y="293202"/>
                    <a:pt x="70185" y="288374"/>
                    <a:pt x="116735" y="288898"/>
                  </a:cubicBezTo>
                  <a:cubicBezTo>
                    <a:pt x="85582" y="273365"/>
                    <a:pt x="62569" y="255790"/>
                    <a:pt x="58237" y="236753"/>
                  </a:cubicBezTo>
                  <a:cubicBezTo>
                    <a:pt x="42288" y="166922"/>
                    <a:pt x="172860" y="29496"/>
                    <a:pt x="253599" y="39622"/>
                  </a:cubicBezTo>
                  <a:cubicBezTo>
                    <a:pt x="278019" y="42684"/>
                    <a:pt x="307185" y="81531"/>
                    <a:pt x="334172" y="129069"/>
                  </a:cubicBezTo>
                  <a:lnTo>
                    <a:pt x="334172" y="129069"/>
                  </a:lnTo>
                  <a:close/>
                  <a:moveTo>
                    <a:pt x="356440" y="348631"/>
                  </a:moveTo>
                  <a:lnTo>
                    <a:pt x="356633" y="379394"/>
                  </a:lnTo>
                  <a:lnTo>
                    <a:pt x="371644" y="385712"/>
                  </a:lnTo>
                  <a:lnTo>
                    <a:pt x="394905" y="375200"/>
                  </a:lnTo>
                  <a:lnTo>
                    <a:pt x="398216" y="347334"/>
                  </a:lnTo>
                  <a:lnTo>
                    <a:pt x="382239" y="334173"/>
                  </a:lnTo>
                  <a:lnTo>
                    <a:pt x="356440" y="348631"/>
                  </a:lnTo>
                  <a:lnTo>
                    <a:pt x="356440" y="348631"/>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1" name="Google Shape;201;p2"/>
            <p:cNvSpPr/>
            <p:nvPr/>
          </p:nvSpPr>
          <p:spPr>
            <a:xfrm rot="10800000">
              <a:off x="8574138" y="224043"/>
              <a:ext cx="285335" cy="267886"/>
            </a:xfrm>
            <a:custGeom>
              <a:avLst/>
              <a:gdLst/>
              <a:ahLst/>
              <a:cxnLst/>
              <a:rect l="l" t="t" r="r" b="b"/>
              <a:pathLst>
                <a:path w="570669" h="535772" extrusionOk="0">
                  <a:moveTo>
                    <a:pt x="98281" y="180881"/>
                  </a:moveTo>
                  <a:cubicBezTo>
                    <a:pt x="85008" y="177709"/>
                    <a:pt x="71763" y="174425"/>
                    <a:pt x="58491" y="171363"/>
                  </a:cubicBezTo>
                  <a:cubicBezTo>
                    <a:pt x="40776" y="167280"/>
                    <a:pt x="23033" y="163307"/>
                    <a:pt x="5125" y="159885"/>
                  </a:cubicBezTo>
                  <a:cubicBezTo>
                    <a:pt x="1814" y="159361"/>
                    <a:pt x="-449" y="156216"/>
                    <a:pt x="75" y="152905"/>
                  </a:cubicBezTo>
                  <a:cubicBezTo>
                    <a:pt x="600" y="149567"/>
                    <a:pt x="3745" y="147304"/>
                    <a:pt x="7084" y="147856"/>
                  </a:cubicBezTo>
                  <a:cubicBezTo>
                    <a:pt x="29932" y="150891"/>
                    <a:pt x="52613" y="154423"/>
                    <a:pt x="75157" y="158920"/>
                  </a:cubicBezTo>
                  <a:cubicBezTo>
                    <a:pt x="84180" y="160713"/>
                    <a:pt x="93176" y="162644"/>
                    <a:pt x="102116" y="164769"/>
                  </a:cubicBezTo>
                  <a:cubicBezTo>
                    <a:pt x="115527" y="167997"/>
                    <a:pt x="128799" y="171721"/>
                    <a:pt x="142071" y="175419"/>
                  </a:cubicBezTo>
                  <a:cubicBezTo>
                    <a:pt x="149660" y="177626"/>
                    <a:pt x="157248" y="179805"/>
                    <a:pt x="164808" y="182095"/>
                  </a:cubicBezTo>
                  <a:cubicBezTo>
                    <a:pt x="172397" y="184358"/>
                    <a:pt x="179957" y="186730"/>
                    <a:pt x="187490" y="189186"/>
                  </a:cubicBezTo>
                  <a:lnTo>
                    <a:pt x="199990" y="193407"/>
                  </a:lnTo>
                  <a:cubicBezTo>
                    <a:pt x="200376" y="193545"/>
                    <a:pt x="205371" y="195449"/>
                    <a:pt x="207192" y="196387"/>
                  </a:cubicBezTo>
                  <a:cubicBezTo>
                    <a:pt x="213677" y="199670"/>
                    <a:pt x="209786" y="206264"/>
                    <a:pt x="208379" y="207064"/>
                  </a:cubicBezTo>
                  <a:cubicBezTo>
                    <a:pt x="206419" y="208306"/>
                    <a:pt x="204019" y="208196"/>
                    <a:pt x="202170" y="207037"/>
                  </a:cubicBezTo>
                  <a:lnTo>
                    <a:pt x="202198" y="206982"/>
                  </a:lnTo>
                  <a:cubicBezTo>
                    <a:pt x="202391" y="206568"/>
                    <a:pt x="201701" y="206292"/>
                    <a:pt x="201066" y="206044"/>
                  </a:cubicBezTo>
                  <a:cubicBezTo>
                    <a:pt x="200956" y="205933"/>
                    <a:pt x="200818" y="205850"/>
                    <a:pt x="200735" y="205740"/>
                  </a:cubicBezTo>
                  <a:cubicBezTo>
                    <a:pt x="200735" y="205740"/>
                    <a:pt x="200763" y="205768"/>
                    <a:pt x="200763" y="205795"/>
                  </a:cubicBezTo>
                  <a:cubicBezTo>
                    <a:pt x="200735" y="205795"/>
                    <a:pt x="200735" y="205768"/>
                    <a:pt x="200708" y="205740"/>
                  </a:cubicBezTo>
                  <a:cubicBezTo>
                    <a:pt x="199024" y="205244"/>
                    <a:pt x="196486" y="205078"/>
                    <a:pt x="196293" y="205023"/>
                  </a:cubicBezTo>
                  <a:lnTo>
                    <a:pt x="183820" y="201657"/>
                  </a:lnTo>
                  <a:lnTo>
                    <a:pt x="138126" y="190345"/>
                  </a:lnTo>
                  <a:cubicBezTo>
                    <a:pt x="124881" y="187034"/>
                    <a:pt x="111553" y="184054"/>
                    <a:pt x="98281" y="180881"/>
                  </a:cubicBezTo>
                  <a:close/>
                  <a:moveTo>
                    <a:pt x="200763" y="205795"/>
                  </a:moveTo>
                  <a:cubicBezTo>
                    <a:pt x="201094" y="206457"/>
                    <a:pt x="201784" y="207809"/>
                    <a:pt x="202170" y="207037"/>
                  </a:cubicBezTo>
                  <a:cubicBezTo>
                    <a:pt x="201756" y="206789"/>
                    <a:pt x="201397" y="206402"/>
                    <a:pt x="201066" y="206044"/>
                  </a:cubicBezTo>
                  <a:cubicBezTo>
                    <a:pt x="200873" y="205961"/>
                    <a:pt x="200956" y="205850"/>
                    <a:pt x="200763" y="205795"/>
                  </a:cubicBezTo>
                  <a:close/>
                  <a:moveTo>
                    <a:pt x="238538" y="263541"/>
                  </a:moveTo>
                  <a:cubicBezTo>
                    <a:pt x="237131" y="262686"/>
                    <a:pt x="235393" y="262493"/>
                    <a:pt x="233378" y="263155"/>
                  </a:cubicBezTo>
                  <a:cubicBezTo>
                    <a:pt x="232606" y="263431"/>
                    <a:pt x="231585" y="264038"/>
                    <a:pt x="230509" y="265114"/>
                  </a:cubicBezTo>
                  <a:cubicBezTo>
                    <a:pt x="229212" y="266411"/>
                    <a:pt x="227142" y="269749"/>
                    <a:pt x="225928" y="271129"/>
                  </a:cubicBezTo>
                  <a:lnTo>
                    <a:pt x="216022" y="282468"/>
                  </a:lnTo>
                  <a:cubicBezTo>
                    <a:pt x="210972" y="288179"/>
                    <a:pt x="205840" y="293835"/>
                    <a:pt x="200652" y="299463"/>
                  </a:cubicBezTo>
                  <a:cubicBezTo>
                    <a:pt x="195520" y="305064"/>
                    <a:pt x="190332" y="310610"/>
                    <a:pt x="185007" y="316045"/>
                  </a:cubicBezTo>
                  <a:cubicBezTo>
                    <a:pt x="176067" y="325371"/>
                    <a:pt x="166547" y="334062"/>
                    <a:pt x="157027" y="342697"/>
                  </a:cubicBezTo>
                  <a:cubicBezTo>
                    <a:pt x="148032" y="350864"/>
                    <a:pt x="138981" y="358920"/>
                    <a:pt x="129848" y="366921"/>
                  </a:cubicBezTo>
                  <a:cubicBezTo>
                    <a:pt x="116051" y="378978"/>
                    <a:pt x="102199" y="391063"/>
                    <a:pt x="88540" y="403451"/>
                  </a:cubicBezTo>
                  <a:cubicBezTo>
                    <a:pt x="85974" y="405658"/>
                    <a:pt x="85670" y="409493"/>
                    <a:pt x="87878" y="412059"/>
                  </a:cubicBezTo>
                  <a:cubicBezTo>
                    <a:pt x="90058" y="414625"/>
                    <a:pt x="93921" y="414928"/>
                    <a:pt x="96487" y="412721"/>
                  </a:cubicBezTo>
                  <a:cubicBezTo>
                    <a:pt x="116961" y="396139"/>
                    <a:pt x="138153" y="380606"/>
                    <a:pt x="158131" y="363666"/>
                  </a:cubicBezTo>
                  <a:cubicBezTo>
                    <a:pt x="164864" y="357955"/>
                    <a:pt x="171459" y="352023"/>
                    <a:pt x="177833" y="345898"/>
                  </a:cubicBezTo>
                  <a:cubicBezTo>
                    <a:pt x="184234" y="339745"/>
                    <a:pt x="190388" y="333317"/>
                    <a:pt x="196375" y="326695"/>
                  </a:cubicBezTo>
                  <a:cubicBezTo>
                    <a:pt x="200542" y="322060"/>
                    <a:pt x="204626" y="317370"/>
                    <a:pt x="208627" y="312597"/>
                  </a:cubicBezTo>
                  <a:cubicBezTo>
                    <a:pt x="214615" y="305478"/>
                    <a:pt x="220409" y="298222"/>
                    <a:pt x="226149" y="290966"/>
                  </a:cubicBezTo>
                  <a:lnTo>
                    <a:pt x="235420" y="278881"/>
                  </a:lnTo>
                  <a:cubicBezTo>
                    <a:pt x="235944" y="278192"/>
                    <a:pt x="236579" y="276343"/>
                    <a:pt x="237269" y="274908"/>
                  </a:cubicBezTo>
                  <a:cubicBezTo>
                    <a:pt x="237904" y="274743"/>
                    <a:pt x="238511" y="274495"/>
                    <a:pt x="239063" y="274163"/>
                  </a:cubicBezTo>
                  <a:cubicBezTo>
                    <a:pt x="238676" y="274301"/>
                    <a:pt x="238097" y="274412"/>
                    <a:pt x="237490" y="274439"/>
                  </a:cubicBezTo>
                  <a:cubicBezTo>
                    <a:pt x="238042" y="273419"/>
                    <a:pt x="238593" y="272729"/>
                    <a:pt x="239118" y="273198"/>
                  </a:cubicBezTo>
                  <a:cubicBezTo>
                    <a:pt x="239476" y="273501"/>
                    <a:pt x="239532" y="273750"/>
                    <a:pt x="239394" y="273915"/>
                  </a:cubicBezTo>
                  <a:cubicBezTo>
                    <a:pt x="240994" y="272729"/>
                    <a:pt x="241960" y="270770"/>
                    <a:pt x="241739" y="268645"/>
                  </a:cubicBezTo>
                  <a:cubicBezTo>
                    <a:pt x="241546" y="265500"/>
                    <a:pt x="239697" y="264231"/>
                    <a:pt x="238538" y="263541"/>
                  </a:cubicBezTo>
                  <a:close/>
                  <a:moveTo>
                    <a:pt x="239063" y="274163"/>
                  </a:moveTo>
                  <a:cubicBezTo>
                    <a:pt x="239200" y="274081"/>
                    <a:pt x="239338" y="273998"/>
                    <a:pt x="239394" y="273915"/>
                  </a:cubicBezTo>
                  <a:lnTo>
                    <a:pt x="239200" y="274053"/>
                  </a:lnTo>
                  <a:lnTo>
                    <a:pt x="239063" y="274163"/>
                  </a:lnTo>
                  <a:close/>
                  <a:moveTo>
                    <a:pt x="281501" y="259513"/>
                  </a:moveTo>
                  <a:cubicBezTo>
                    <a:pt x="280922" y="260175"/>
                    <a:pt x="282550" y="260368"/>
                    <a:pt x="283847" y="260396"/>
                  </a:cubicBezTo>
                  <a:lnTo>
                    <a:pt x="283819" y="260368"/>
                  </a:lnTo>
                  <a:cubicBezTo>
                    <a:pt x="282991" y="260258"/>
                    <a:pt x="282191" y="259955"/>
                    <a:pt x="281501" y="259513"/>
                  </a:cubicBezTo>
                  <a:close/>
                  <a:moveTo>
                    <a:pt x="351920" y="447733"/>
                  </a:moveTo>
                  <a:cubicBezTo>
                    <a:pt x="347505" y="426543"/>
                    <a:pt x="343311" y="405354"/>
                    <a:pt x="338178" y="384358"/>
                  </a:cubicBezTo>
                  <a:cubicBezTo>
                    <a:pt x="333018" y="363279"/>
                    <a:pt x="326948" y="342449"/>
                    <a:pt x="320077" y="321729"/>
                  </a:cubicBezTo>
                  <a:cubicBezTo>
                    <a:pt x="316986" y="312707"/>
                    <a:pt x="313813" y="303713"/>
                    <a:pt x="310364" y="294801"/>
                  </a:cubicBezTo>
                  <a:cubicBezTo>
                    <a:pt x="306915" y="285834"/>
                    <a:pt x="303217" y="276978"/>
                    <a:pt x="299133" y="268287"/>
                  </a:cubicBezTo>
                  <a:cubicBezTo>
                    <a:pt x="298554" y="267045"/>
                    <a:pt x="293836" y="255347"/>
                    <a:pt x="290607" y="251733"/>
                  </a:cubicBezTo>
                  <a:cubicBezTo>
                    <a:pt x="288344" y="249167"/>
                    <a:pt x="285833" y="248532"/>
                    <a:pt x="284040" y="248753"/>
                  </a:cubicBezTo>
                  <a:cubicBezTo>
                    <a:pt x="280839" y="249057"/>
                    <a:pt x="278466" y="251898"/>
                    <a:pt x="278770" y="255099"/>
                  </a:cubicBezTo>
                  <a:cubicBezTo>
                    <a:pt x="278963" y="257003"/>
                    <a:pt x="280011" y="258603"/>
                    <a:pt x="281501" y="259513"/>
                  </a:cubicBezTo>
                  <a:cubicBezTo>
                    <a:pt x="281556" y="259486"/>
                    <a:pt x="281584" y="259430"/>
                    <a:pt x="281667" y="259375"/>
                  </a:cubicBezTo>
                  <a:cubicBezTo>
                    <a:pt x="282412" y="258741"/>
                    <a:pt x="283157" y="259237"/>
                    <a:pt x="283819" y="260368"/>
                  </a:cubicBezTo>
                  <a:cubicBezTo>
                    <a:pt x="284012" y="260396"/>
                    <a:pt x="284205" y="260396"/>
                    <a:pt x="284399" y="260396"/>
                  </a:cubicBezTo>
                  <a:lnTo>
                    <a:pt x="284040" y="260396"/>
                  </a:lnTo>
                  <a:lnTo>
                    <a:pt x="283847" y="260396"/>
                  </a:lnTo>
                  <a:cubicBezTo>
                    <a:pt x="285861" y="263762"/>
                    <a:pt x="287351" y="272591"/>
                    <a:pt x="287655" y="273363"/>
                  </a:cubicBezTo>
                  <a:cubicBezTo>
                    <a:pt x="291242" y="281944"/>
                    <a:pt x="294470" y="290690"/>
                    <a:pt x="297450" y="299491"/>
                  </a:cubicBezTo>
                  <a:cubicBezTo>
                    <a:pt x="300486" y="308348"/>
                    <a:pt x="303273" y="317287"/>
                    <a:pt x="305921" y="326226"/>
                  </a:cubicBezTo>
                  <a:cubicBezTo>
                    <a:pt x="310916" y="342642"/>
                    <a:pt x="315138" y="359168"/>
                    <a:pt x="319194" y="375722"/>
                  </a:cubicBezTo>
                  <a:cubicBezTo>
                    <a:pt x="322229" y="388221"/>
                    <a:pt x="325127" y="400747"/>
                    <a:pt x="328024" y="413273"/>
                  </a:cubicBezTo>
                  <a:cubicBezTo>
                    <a:pt x="330894" y="425854"/>
                    <a:pt x="333846" y="438407"/>
                    <a:pt x="336716" y="450988"/>
                  </a:cubicBezTo>
                  <a:cubicBezTo>
                    <a:pt x="340413" y="466715"/>
                    <a:pt x="345049" y="482524"/>
                    <a:pt x="348388" y="498471"/>
                  </a:cubicBezTo>
                  <a:cubicBezTo>
                    <a:pt x="350568" y="508845"/>
                    <a:pt x="352251" y="519246"/>
                    <a:pt x="352610" y="529730"/>
                  </a:cubicBezTo>
                  <a:cubicBezTo>
                    <a:pt x="352665" y="533096"/>
                    <a:pt x="355424" y="535800"/>
                    <a:pt x="358791" y="535773"/>
                  </a:cubicBezTo>
                  <a:cubicBezTo>
                    <a:pt x="362157" y="535717"/>
                    <a:pt x="364861" y="532958"/>
                    <a:pt x="364806" y="529592"/>
                  </a:cubicBezTo>
                  <a:cubicBezTo>
                    <a:pt x="364916" y="518336"/>
                    <a:pt x="363702" y="507106"/>
                    <a:pt x="361826" y="495933"/>
                  </a:cubicBezTo>
                  <a:cubicBezTo>
                    <a:pt x="359122" y="479737"/>
                    <a:pt x="355038" y="463680"/>
                    <a:pt x="351920" y="447733"/>
                  </a:cubicBezTo>
                  <a:close/>
                  <a:moveTo>
                    <a:pt x="567342" y="307382"/>
                  </a:moveTo>
                  <a:cubicBezTo>
                    <a:pt x="565135" y="306333"/>
                    <a:pt x="562568" y="306803"/>
                    <a:pt x="560885" y="308348"/>
                  </a:cubicBezTo>
                  <a:cubicBezTo>
                    <a:pt x="560913" y="308375"/>
                    <a:pt x="560968" y="308430"/>
                    <a:pt x="560996" y="308513"/>
                  </a:cubicBezTo>
                  <a:cubicBezTo>
                    <a:pt x="561133" y="308789"/>
                    <a:pt x="560858" y="308872"/>
                    <a:pt x="560388" y="308872"/>
                  </a:cubicBezTo>
                  <a:cubicBezTo>
                    <a:pt x="560057" y="309230"/>
                    <a:pt x="559781" y="309672"/>
                    <a:pt x="559561" y="310141"/>
                  </a:cubicBezTo>
                  <a:cubicBezTo>
                    <a:pt x="559699" y="309838"/>
                    <a:pt x="559975" y="309286"/>
                    <a:pt x="560223" y="308844"/>
                  </a:cubicBezTo>
                  <a:cubicBezTo>
                    <a:pt x="559533" y="308817"/>
                    <a:pt x="558567" y="308623"/>
                    <a:pt x="557877" y="308596"/>
                  </a:cubicBezTo>
                  <a:cubicBezTo>
                    <a:pt x="554456" y="308513"/>
                    <a:pt x="550758" y="307878"/>
                    <a:pt x="549461" y="307768"/>
                  </a:cubicBezTo>
                  <a:cubicBezTo>
                    <a:pt x="540714" y="306968"/>
                    <a:pt x="531995" y="305754"/>
                    <a:pt x="523330" y="304264"/>
                  </a:cubicBezTo>
                  <a:cubicBezTo>
                    <a:pt x="514611" y="302774"/>
                    <a:pt x="505974" y="300981"/>
                    <a:pt x="497393" y="298967"/>
                  </a:cubicBezTo>
                  <a:cubicBezTo>
                    <a:pt x="477967" y="294580"/>
                    <a:pt x="458817" y="289338"/>
                    <a:pt x="439722" y="283930"/>
                  </a:cubicBezTo>
                  <a:cubicBezTo>
                    <a:pt x="426946" y="280288"/>
                    <a:pt x="414253" y="276509"/>
                    <a:pt x="401560" y="272646"/>
                  </a:cubicBezTo>
                  <a:cubicBezTo>
                    <a:pt x="369690" y="262934"/>
                    <a:pt x="338123" y="252478"/>
                    <a:pt x="306970" y="241055"/>
                  </a:cubicBezTo>
                  <a:cubicBezTo>
                    <a:pt x="303852" y="239841"/>
                    <a:pt x="300292" y="241386"/>
                    <a:pt x="299078" y="244532"/>
                  </a:cubicBezTo>
                  <a:cubicBezTo>
                    <a:pt x="297864" y="247677"/>
                    <a:pt x="299409" y="251209"/>
                    <a:pt x="302555" y="252423"/>
                  </a:cubicBezTo>
                  <a:cubicBezTo>
                    <a:pt x="333515" y="265197"/>
                    <a:pt x="364751" y="277529"/>
                    <a:pt x="396676" y="288069"/>
                  </a:cubicBezTo>
                  <a:cubicBezTo>
                    <a:pt x="409425" y="292290"/>
                    <a:pt x="422311" y="296208"/>
                    <a:pt x="435307" y="299739"/>
                  </a:cubicBezTo>
                  <a:cubicBezTo>
                    <a:pt x="454761" y="305064"/>
                    <a:pt x="474462" y="309506"/>
                    <a:pt x="494330" y="313452"/>
                  </a:cubicBezTo>
                  <a:cubicBezTo>
                    <a:pt x="503242" y="315135"/>
                    <a:pt x="512238" y="316652"/>
                    <a:pt x="521316" y="317783"/>
                  </a:cubicBezTo>
                  <a:cubicBezTo>
                    <a:pt x="530367" y="318942"/>
                    <a:pt x="539473" y="319770"/>
                    <a:pt x="548606" y="320211"/>
                  </a:cubicBezTo>
                  <a:cubicBezTo>
                    <a:pt x="550814" y="320294"/>
                    <a:pt x="558816" y="321177"/>
                    <a:pt x="563369" y="320073"/>
                  </a:cubicBezTo>
                  <a:cubicBezTo>
                    <a:pt x="566845" y="319218"/>
                    <a:pt x="569136" y="317370"/>
                    <a:pt x="570101" y="315190"/>
                  </a:cubicBezTo>
                  <a:cubicBezTo>
                    <a:pt x="571481" y="312293"/>
                    <a:pt x="570267" y="308789"/>
                    <a:pt x="567342" y="307382"/>
                  </a:cubicBezTo>
                  <a:close/>
                  <a:moveTo>
                    <a:pt x="560554" y="308679"/>
                  </a:moveTo>
                  <a:cubicBezTo>
                    <a:pt x="560609" y="308623"/>
                    <a:pt x="560664" y="308541"/>
                    <a:pt x="560747" y="308486"/>
                  </a:cubicBezTo>
                  <a:lnTo>
                    <a:pt x="560885" y="308348"/>
                  </a:lnTo>
                  <a:cubicBezTo>
                    <a:pt x="560692" y="308237"/>
                    <a:pt x="560471" y="308486"/>
                    <a:pt x="560223" y="308844"/>
                  </a:cubicBezTo>
                  <a:lnTo>
                    <a:pt x="560388" y="308872"/>
                  </a:lnTo>
                  <a:lnTo>
                    <a:pt x="560554" y="308679"/>
                  </a:lnTo>
                  <a:close/>
                  <a:moveTo>
                    <a:pt x="499490" y="56230"/>
                  </a:moveTo>
                  <a:cubicBezTo>
                    <a:pt x="499931" y="56312"/>
                    <a:pt x="500317" y="56312"/>
                    <a:pt x="500262" y="56009"/>
                  </a:cubicBezTo>
                  <a:cubicBezTo>
                    <a:pt x="500152" y="56036"/>
                    <a:pt x="500014" y="56036"/>
                    <a:pt x="499904" y="56064"/>
                  </a:cubicBezTo>
                  <a:lnTo>
                    <a:pt x="499490" y="56230"/>
                  </a:lnTo>
                  <a:close/>
                  <a:moveTo>
                    <a:pt x="302031" y="195614"/>
                  </a:moveTo>
                  <a:cubicBezTo>
                    <a:pt x="319139" y="177902"/>
                    <a:pt x="337820" y="162506"/>
                    <a:pt x="357301" y="148077"/>
                  </a:cubicBezTo>
                  <a:cubicBezTo>
                    <a:pt x="369055" y="139386"/>
                    <a:pt x="381141" y="131136"/>
                    <a:pt x="393365" y="122915"/>
                  </a:cubicBezTo>
                  <a:cubicBezTo>
                    <a:pt x="411577" y="110692"/>
                    <a:pt x="430092" y="98580"/>
                    <a:pt x="449021" y="86661"/>
                  </a:cubicBezTo>
                  <a:cubicBezTo>
                    <a:pt x="457051" y="81474"/>
                    <a:pt x="465081" y="76287"/>
                    <a:pt x="473221" y="71238"/>
                  </a:cubicBezTo>
                  <a:cubicBezTo>
                    <a:pt x="478574" y="67928"/>
                    <a:pt x="483982" y="64672"/>
                    <a:pt x="489473" y="61582"/>
                  </a:cubicBezTo>
                  <a:cubicBezTo>
                    <a:pt x="489804" y="61389"/>
                    <a:pt x="496289" y="57664"/>
                    <a:pt x="499490" y="56230"/>
                  </a:cubicBezTo>
                  <a:cubicBezTo>
                    <a:pt x="499297" y="56202"/>
                    <a:pt x="499076" y="56147"/>
                    <a:pt x="498910" y="56091"/>
                  </a:cubicBezTo>
                  <a:cubicBezTo>
                    <a:pt x="499214" y="56119"/>
                    <a:pt x="499545" y="56091"/>
                    <a:pt x="499904" y="56064"/>
                  </a:cubicBezTo>
                  <a:lnTo>
                    <a:pt x="500014" y="56009"/>
                  </a:lnTo>
                  <a:cubicBezTo>
                    <a:pt x="500097" y="55981"/>
                    <a:pt x="500207" y="55843"/>
                    <a:pt x="500235" y="55898"/>
                  </a:cubicBezTo>
                  <a:lnTo>
                    <a:pt x="500262" y="56009"/>
                  </a:lnTo>
                  <a:cubicBezTo>
                    <a:pt x="500538" y="55954"/>
                    <a:pt x="500842" y="55871"/>
                    <a:pt x="501118" y="55788"/>
                  </a:cubicBezTo>
                  <a:cubicBezTo>
                    <a:pt x="504153" y="54740"/>
                    <a:pt x="505809" y="51429"/>
                    <a:pt x="504760" y="48366"/>
                  </a:cubicBezTo>
                  <a:cubicBezTo>
                    <a:pt x="504208" y="46518"/>
                    <a:pt x="502773" y="44752"/>
                    <a:pt x="499683" y="44366"/>
                  </a:cubicBezTo>
                  <a:cubicBezTo>
                    <a:pt x="499076" y="44283"/>
                    <a:pt x="497669" y="44366"/>
                    <a:pt x="495792" y="45028"/>
                  </a:cubicBezTo>
                  <a:cubicBezTo>
                    <a:pt x="492398" y="46214"/>
                    <a:pt x="484037" y="50408"/>
                    <a:pt x="483651" y="50601"/>
                  </a:cubicBezTo>
                  <a:cubicBezTo>
                    <a:pt x="477856" y="53498"/>
                    <a:pt x="472117" y="56561"/>
                    <a:pt x="466433" y="59706"/>
                  </a:cubicBezTo>
                  <a:cubicBezTo>
                    <a:pt x="457989" y="64369"/>
                    <a:pt x="449656" y="69252"/>
                    <a:pt x="441323" y="74108"/>
                  </a:cubicBezTo>
                  <a:cubicBezTo>
                    <a:pt x="425153" y="83654"/>
                    <a:pt x="409093" y="93035"/>
                    <a:pt x="393558" y="103022"/>
                  </a:cubicBezTo>
                  <a:cubicBezTo>
                    <a:pt x="383018" y="109837"/>
                    <a:pt x="372698" y="116845"/>
                    <a:pt x="362681" y="124239"/>
                  </a:cubicBezTo>
                  <a:cubicBezTo>
                    <a:pt x="337461" y="142862"/>
                    <a:pt x="314089" y="163527"/>
                    <a:pt x="293035" y="187338"/>
                  </a:cubicBezTo>
                  <a:cubicBezTo>
                    <a:pt x="290773" y="189821"/>
                    <a:pt x="290911" y="193683"/>
                    <a:pt x="293394" y="195946"/>
                  </a:cubicBezTo>
                  <a:cubicBezTo>
                    <a:pt x="295877" y="198236"/>
                    <a:pt x="299741" y="198098"/>
                    <a:pt x="302031" y="195614"/>
                  </a:cubicBezTo>
                  <a:close/>
                  <a:moveTo>
                    <a:pt x="242125" y="109975"/>
                  </a:moveTo>
                  <a:cubicBezTo>
                    <a:pt x="241436" y="103326"/>
                    <a:pt x="240691" y="96566"/>
                    <a:pt x="239918" y="89834"/>
                  </a:cubicBezTo>
                  <a:cubicBezTo>
                    <a:pt x="238759" y="79626"/>
                    <a:pt x="237517" y="69473"/>
                    <a:pt x="236441" y="59651"/>
                  </a:cubicBezTo>
                  <a:cubicBezTo>
                    <a:pt x="234178" y="39124"/>
                    <a:pt x="232275" y="20169"/>
                    <a:pt x="231640" y="5767"/>
                  </a:cubicBezTo>
                  <a:cubicBezTo>
                    <a:pt x="231612" y="2539"/>
                    <a:pt x="228963" y="-54"/>
                    <a:pt x="225735" y="1"/>
                  </a:cubicBezTo>
                  <a:cubicBezTo>
                    <a:pt x="222506" y="28"/>
                    <a:pt x="219913" y="2677"/>
                    <a:pt x="219968" y="5905"/>
                  </a:cubicBezTo>
                  <a:cubicBezTo>
                    <a:pt x="219692" y="18403"/>
                    <a:pt x="219940" y="34351"/>
                    <a:pt x="220823" y="51787"/>
                  </a:cubicBezTo>
                  <a:cubicBezTo>
                    <a:pt x="221568" y="66327"/>
                    <a:pt x="222589" y="81916"/>
                    <a:pt x="224162" y="97339"/>
                  </a:cubicBezTo>
                  <a:cubicBezTo>
                    <a:pt x="225431" y="109727"/>
                    <a:pt x="227087" y="122004"/>
                    <a:pt x="228853" y="133592"/>
                  </a:cubicBezTo>
                  <a:cubicBezTo>
                    <a:pt x="232109" y="155305"/>
                    <a:pt x="235917" y="174563"/>
                    <a:pt x="238980" y="187669"/>
                  </a:cubicBezTo>
                  <a:cubicBezTo>
                    <a:pt x="239642" y="190979"/>
                    <a:pt x="242870" y="193104"/>
                    <a:pt x="246182" y="192442"/>
                  </a:cubicBezTo>
                  <a:cubicBezTo>
                    <a:pt x="249465" y="191779"/>
                    <a:pt x="251618" y="188551"/>
                    <a:pt x="250955" y="185268"/>
                  </a:cubicBezTo>
                  <a:cubicBezTo>
                    <a:pt x="249051" y="173984"/>
                    <a:pt x="247230" y="158147"/>
                    <a:pt x="245299" y="140214"/>
                  </a:cubicBezTo>
                  <a:cubicBezTo>
                    <a:pt x="244278" y="130612"/>
                    <a:pt x="243229" y="120404"/>
                    <a:pt x="242125" y="109975"/>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2" name="Google Shape;202;p2"/>
            <p:cNvSpPr/>
            <p:nvPr/>
          </p:nvSpPr>
          <p:spPr>
            <a:xfrm rot="10800000">
              <a:off x="8549942" y="201232"/>
              <a:ext cx="355020" cy="339458"/>
            </a:xfrm>
            <a:custGeom>
              <a:avLst/>
              <a:gdLst/>
              <a:ahLst/>
              <a:cxnLst/>
              <a:rect l="l" t="t" r="r" b="b"/>
              <a:pathLst>
                <a:path w="710040" h="678916" extrusionOk="0">
                  <a:moveTo>
                    <a:pt x="361967" y="302185"/>
                  </a:moveTo>
                  <a:cubicBezTo>
                    <a:pt x="358600" y="302185"/>
                    <a:pt x="355869" y="299454"/>
                    <a:pt x="355869" y="296088"/>
                  </a:cubicBezTo>
                  <a:cubicBezTo>
                    <a:pt x="355813" y="293605"/>
                    <a:pt x="357938" y="286266"/>
                    <a:pt x="362188" y="275478"/>
                  </a:cubicBezTo>
                  <a:cubicBezTo>
                    <a:pt x="368617" y="259090"/>
                    <a:pt x="379737" y="233596"/>
                    <a:pt x="392982" y="204682"/>
                  </a:cubicBezTo>
                  <a:cubicBezTo>
                    <a:pt x="400129" y="189121"/>
                    <a:pt x="407855" y="172567"/>
                    <a:pt x="415857" y="155903"/>
                  </a:cubicBezTo>
                  <a:cubicBezTo>
                    <a:pt x="421044" y="145115"/>
                    <a:pt x="426398" y="134327"/>
                    <a:pt x="431695" y="123705"/>
                  </a:cubicBezTo>
                  <a:cubicBezTo>
                    <a:pt x="461303" y="64331"/>
                    <a:pt x="489173" y="10806"/>
                    <a:pt x="491270" y="4185"/>
                  </a:cubicBezTo>
                  <a:cubicBezTo>
                    <a:pt x="492180" y="1095"/>
                    <a:pt x="495436" y="-671"/>
                    <a:pt x="498527" y="239"/>
                  </a:cubicBezTo>
                  <a:cubicBezTo>
                    <a:pt x="501617" y="1150"/>
                    <a:pt x="503383" y="4406"/>
                    <a:pt x="502473" y="7523"/>
                  </a:cubicBezTo>
                  <a:cubicBezTo>
                    <a:pt x="501038" y="12627"/>
                    <a:pt x="486248" y="45432"/>
                    <a:pt x="466629" y="87259"/>
                  </a:cubicBezTo>
                  <a:cubicBezTo>
                    <a:pt x="455288" y="111455"/>
                    <a:pt x="442485" y="138769"/>
                    <a:pt x="429654" y="165421"/>
                  </a:cubicBezTo>
                  <a:cubicBezTo>
                    <a:pt x="422838" y="179575"/>
                    <a:pt x="415912" y="193536"/>
                    <a:pt x="409400" y="206806"/>
                  </a:cubicBezTo>
                  <a:cubicBezTo>
                    <a:pt x="397645" y="230810"/>
                    <a:pt x="386994" y="252523"/>
                    <a:pt x="379433" y="268912"/>
                  </a:cubicBezTo>
                  <a:cubicBezTo>
                    <a:pt x="374853" y="278844"/>
                    <a:pt x="371349" y="286735"/>
                    <a:pt x="369445" y="291922"/>
                  </a:cubicBezTo>
                  <a:cubicBezTo>
                    <a:pt x="368700" y="293964"/>
                    <a:pt x="368093" y="295343"/>
                    <a:pt x="368065" y="296088"/>
                  </a:cubicBezTo>
                  <a:cubicBezTo>
                    <a:pt x="368065" y="299454"/>
                    <a:pt x="365333" y="302185"/>
                    <a:pt x="361967" y="302185"/>
                  </a:cubicBezTo>
                  <a:close/>
                  <a:moveTo>
                    <a:pt x="105154" y="92197"/>
                  </a:moveTo>
                  <a:cubicBezTo>
                    <a:pt x="114481" y="102957"/>
                    <a:pt x="135093" y="124919"/>
                    <a:pt x="160203" y="150716"/>
                  </a:cubicBezTo>
                  <a:cubicBezTo>
                    <a:pt x="171213" y="162028"/>
                    <a:pt x="183051" y="174057"/>
                    <a:pt x="195247" y="186169"/>
                  </a:cubicBezTo>
                  <a:cubicBezTo>
                    <a:pt x="203084" y="193922"/>
                    <a:pt x="211058" y="201702"/>
                    <a:pt x="219033" y="209345"/>
                  </a:cubicBezTo>
                  <a:cubicBezTo>
                    <a:pt x="231422" y="221236"/>
                    <a:pt x="243784" y="232769"/>
                    <a:pt x="255401" y="243446"/>
                  </a:cubicBezTo>
                  <a:cubicBezTo>
                    <a:pt x="278745" y="264966"/>
                    <a:pt x="299219" y="282983"/>
                    <a:pt x="311636" y="293136"/>
                  </a:cubicBezTo>
                  <a:cubicBezTo>
                    <a:pt x="314175" y="295315"/>
                    <a:pt x="318038" y="295012"/>
                    <a:pt x="320218" y="292446"/>
                  </a:cubicBezTo>
                  <a:cubicBezTo>
                    <a:pt x="322425" y="289880"/>
                    <a:pt x="322122" y="286045"/>
                    <a:pt x="319556" y="283865"/>
                  </a:cubicBezTo>
                  <a:cubicBezTo>
                    <a:pt x="307028" y="272719"/>
                    <a:pt x="286140" y="252302"/>
                    <a:pt x="262106" y="228685"/>
                  </a:cubicBezTo>
                  <a:cubicBezTo>
                    <a:pt x="250020" y="216794"/>
                    <a:pt x="237162" y="204075"/>
                    <a:pt x="224137" y="191356"/>
                  </a:cubicBezTo>
                  <a:cubicBezTo>
                    <a:pt x="211279" y="178802"/>
                    <a:pt x="198255" y="166304"/>
                    <a:pt x="185838" y="154330"/>
                  </a:cubicBezTo>
                  <a:cubicBezTo>
                    <a:pt x="163321" y="132644"/>
                    <a:pt x="142764" y="112862"/>
                    <a:pt x="128526" y="98736"/>
                  </a:cubicBezTo>
                  <a:cubicBezTo>
                    <a:pt x="119586" y="89824"/>
                    <a:pt x="113129" y="83286"/>
                    <a:pt x="110314" y="79947"/>
                  </a:cubicBezTo>
                  <a:lnTo>
                    <a:pt x="110149" y="79782"/>
                  </a:lnTo>
                  <a:lnTo>
                    <a:pt x="110121" y="80306"/>
                  </a:lnTo>
                  <a:cubicBezTo>
                    <a:pt x="110121" y="80471"/>
                    <a:pt x="110094" y="80665"/>
                    <a:pt x="110066" y="80830"/>
                  </a:cubicBezTo>
                  <a:lnTo>
                    <a:pt x="110038" y="81244"/>
                  </a:lnTo>
                  <a:cubicBezTo>
                    <a:pt x="110038" y="80637"/>
                    <a:pt x="109928" y="80002"/>
                    <a:pt x="109735" y="79423"/>
                  </a:cubicBezTo>
                  <a:cubicBezTo>
                    <a:pt x="109459" y="79175"/>
                    <a:pt x="109238" y="78954"/>
                    <a:pt x="109404" y="78844"/>
                  </a:cubicBezTo>
                  <a:lnTo>
                    <a:pt x="109487" y="78788"/>
                  </a:lnTo>
                  <a:cubicBezTo>
                    <a:pt x="109266" y="78292"/>
                    <a:pt x="108962" y="77823"/>
                    <a:pt x="108604" y="77409"/>
                  </a:cubicBezTo>
                  <a:cubicBezTo>
                    <a:pt x="106479" y="74981"/>
                    <a:pt x="102781" y="74705"/>
                    <a:pt x="100353" y="76830"/>
                  </a:cubicBezTo>
                  <a:cubicBezTo>
                    <a:pt x="99415" y="77602"/>
                    <a:pt x="96794" y="80747"/>
                    <a:pt x="99553" y="85217"/>
                  </a:cubicBezTo>
                  <a:cubicBezTo>
                    <a:pt x="100326" y="86431"/>
                    <a:pt x="102202" y="88831"/>
                    <a:pt x="105154" y="92197"/>
                  </a:cubicBezTo>
                  <a:close/>
                  <a:moveTo>
                    <a:pt x="109652" y="79147"/>
                  </a:moveTo>
                  <a:lnTo>
                    <a:pt x="109956" y="79616"/>
                  </a:lnTo>
                  <a:cubicBezTo>
                    <a:pt x="110038" y="79671"/>
                    <a:pt x="110094" y="79726"/>
                    <a:pt x="110149" y="79782"/>
                  </a:cubicBezTo>
                  <a:cubicBezTo>
                    <a:pt x="110176" y="79064"/>
                    <a:pt x="110038" y="78485"/>
                    <a:pt x="109487" y="78788"/>
                  </a:cubicBezTo>
                  <a:lnTo>
                    <a:pt x="109542" y="78899"/>
                  </a:lnTo>
                  <a:cubicBezTo>
                    <a:pt x="109569" y="78982"/>
                    <a:pt x="109625" y="79064"/>
                    <a:pt x="109652" y="79147"/>
                  </a:cubicBezTo>
                  <a:close/>
                  <a:moveTo>
                    <a:pt x="339230" y="323402"/>
                  </a:moveTo>
                  <a:cubicBezTo>
                    <a:pt x="338292" y="320174"/>
                    <a:pt x="334898" y="318325"/>
                    <a:pt x="331669" y="319264"/>
                  </a:cubicBezTo>
                  <a:cubicBezTo>
                    <a:pt x="311498" y="324754"/>
                    <a:pt x="274661" y="334217"/>
                    <a:pt x="232774" y="345529"/>
                  </a:cubicBezTo>
                  <a:cubicBezTo>
                    <a:pt x="211638" y="351240"/>
                    <a:pt x="189204" y="357393"/>
                    <a:pt x="167019" y="363739"/>
                  </a:cubicBezTo>
                  <a:cubicBezTo>
                    <a:pt x="138349" y="371961"/>
                    <a:pt x="110094" y="380513"/>
                    <a:pt x="85232" y="388128"/>
                  </a:cubicBezTo>
                  <a:cubicBezTo>
                    <a:pt x="43621" y="400875"/>
                    <a:pt x="11640" y="411387"/>
                    <a:pt x="3528" y="415084"/>
                  </a:cubicBezTo>
                  <a:cubicBezTo>
                    <a:pt x="548" y="416353"/>
                    <a:pt x="-805" y="419802"/>
                    <a:pt x="492" y="422754"/>
                  </a:cubicBezTo>
                  <a:cubicBezTo>
                    <a:pt x="1762" y="425734"/>
                    <a:pt x="5211" y="427086"/>
                    <a:pt x="8163" y="425789"/>
                  </a:cubicBezTo>
                  <a:cubicBezTo>
                    <a:pt x="18511" y="421512"/>
                    <a:pt x="67655" y="408269"/>
                    <a:pt x="125491" y="392322"/>
                  </a:cubicBezTo>
                  <a:cubicBezTo>
                    <a:pt x="150960" y="385287"/>
                    <a:pt x="178056" y="377782"/>
                    <a:pt x="204325" y="370223"/>
                  </a:cubicBezTo>
                  <a:cubicBezTo>
                    <a:pt x="222454" y="365035"/>
                    <a:pt x="240169" y="359711"/>
                    <a:pt x="256670" y="354799"/>
                  </a:cubicBezTo>
                  <a:cubicBezTo>
                    <a:pt x="289948" y="344867"/>
                    <a:pt x="318286" y="336176"/>
                    <a:pt x="335063" y="330962"/>
                  </a:cubicBezTo>
                  <a:cubicBezTo>
                    <a:pt x="338292" y="330024"/>
                    <a:pt x="340168" y="326630"/>
                    <a:pt x="339230" y="323402"/>
                  </a:cubicBezTo>
                  <a:close/>
                  <a:moveTo>
                    <a:pt x="353413" y="344509"/>
                  </a:moveTo>
                  <a:cubicBezTo>
                    <a:pt x="350074" y="344067"/>
                    <a:pt x="347011" y="346440"/>
                    <a:pt x="346597" y="349778"/>
                  </a:cubicBezTo>
                  <a:cubicBezTo>
                    <a:pt x="343948" y="367601"/>
                    <a:pt x="339423" y="397123"/>
                    <a:pt x="334153" y="431445"/>
                  </a:cubicBezTo>
                  <a:cubicBezTo>
                    <a:pt x="331531" y="448661"/>
                    <a:pt x="328634" y="467064"/>
                    <a:pt x="325764" y="485797"/>
                  </a:cubicBezTo>
                  <a:cubicBezTo>
                    <a:pt x="323888" y="497827"/>
                    <a:pt x="322039" y="509966"/>
                    <a:pt x="320190" y="522051"/>
                  </a:cubicBezTo>
                  <a:cubicBezTo>
                    <a:pt x="317376" y="540646"/>
                    <a:pt x="314561" y="559021"/>
                    <a:pt x="311691" y="576320"/>
                  </a:cubicBezTo>
                  <a:cubicBezTo>
                    <a:pt x="304628" y="618975"/>
                    <a:pt x="297508" y="654897"/>
                    <a:pt x="290582" y="670623"/>
                  </a:cubicBezTo>
                  <a:cubicBezTo>
                    <a:pt x="289230" y="673548"/>
                    <a:pt x="290527" y="677024"/>
                    <a:pt x="293452" y="678376"/>
                  </a:cubicBezTo>
                  <a:cubicBezTo>
                    <a:pt x="296377" y="679728"/>
                    <a:pt x="299854" y="678459"/>
                    <a:pt x="301206" y="675534"/>
                  </a:cubicBezTo>
                  <a:cubicBezTo>
                    <a:pt x="310753" y="655725"/>
                    <a:pt x="322425" y="604159"/>
                    <a:pt x="332635" y="546661"/>
                  </a:cubicBezTo>
                  <a:cubicBezTo>
                    <a:pt x="334898" y="533887"/>
                    <a:pt x="337077" y="520809"/>
                    <a:pt x="339092" y="507731"/>
                  </a:cubicBezTo>
                  <a:cubicBezTo>
                    <a:pt x="341134" y="494626"/>
                    <a:pt x="343010" y="481521"/>
                    <a:pt x="344721" y="468719"/>
                  </a:cubicBezTo>
                  <a:cubicBezTo>
                    <a:pt x="351261" y="419774"/>
                    <a:pt x="356007" y="375161"/>
                    <a:pt x="358683" y="351351"/>
                  </a:cubicBezTo>
                  <a:cubicBezTo>
                    <a:pt x="359125" y="348012"/>
                    <a:pt x="356724" y="344950"/>
                    <a:pt x="353413" y="344509"/>
                  </a:cubicBezTo>
                  <a:close/>
                  <a:moveTo>
                    <a:pt x="571456" y="513553"/>
                  </a:moveTo>
                  <a:cubicBezTo>
                    <a:pt x="563813" y="505717"/>
                    <a:pt x="556666" y="498516"/>
                    <a:pt x="550982" y="492916"/>
                  </a:cubicBezTo>
                  <a:cubicBezTo>
                    <a:pt x="537130" y="479369"/>
                    <a:pt x="523361" y="465739"/>
                    <a:pt x="509481" y="452220"/>
                  </a:cubicBezTo>
                  <a:cubicBezTo>
                    <a:pt x="500210" y="443226"/>
                    <a:pt x="490939" y="434231"/>
                    <a:pt x="481584" y="425320"/>
                  </a:cubicBezTo>
                  <a:cubicBezTo>
                    <a:pt x="467539" y="411966"/>
                    <a:pt x="453412" y="398695"/>
                    <a:pt x="439256" y="385452"/>
                  </a:cubicBezTo>
                  <a:cubicBezTo>
                    <a:pt x="418009" y="365587"/>
                    <a:pt x="396624" y="345916"/>
                    <a:pt x="375267" y="326189"/>
                  </a:cubicBezTo>
                  <a:cubicBezTo>
                    <a:pt x="372811" y="323844"/>
                    <a:pt x="368948" y="323926"/>
                    <a:pt x="366630" y="326382"/>
                  </a:cubicBezTo>
                  <a:cubicBezTo>
                    <a:pt x="364312" y="328810"/>
                    <a:pt x="364395" y="332672"/>
                    <a:pt x="366823" y="334990"/>
                  </a:cubicBezTo>
                  <a:cubicBezTo>
                    <a:pt x="387463" y="355462"/>
                    <a:pt x="407993" y="376044"/>
                    <a:pt x="428660" y="396461"/>
                  </a:cubicBezTo>
                  <a:cubicBezTo>
                    <a:pt x="442457" y="410090"/>
                    <a:pt x="456254" y="423692"/>
                    <a:pt x="470161" y="437183"/>
                  </a:cubicBezTo>
                  <a:cubicBezTo>
                    <a:pt x="479432" y="446178"/>
                    <a:pt x="488786" y="455117"/>
                    <a:pt x="498168" y="464001"/>
                  </a:cubicBezTo>
                  <a:cubicBezTo>
                    <a:pt x="512213" y="477355"/>
                    <a:pt x="526424" y="490543"/>
                    <a:pt x="540579" y="503786"/>
                  </a:cubicBezTo>
                  <a:lnTo>
                    <a:pt x="610253" y="570361"/>
                  </a:lnTo>
                  <a:cubicBezTo>
                    <a:pt x="612543" y="572623"/>
                    <a:pt x="616268" y="572596"/>
                    <a:pt x="618531" y="570306"/>
                  </a:cubicBezTo>
                  <a:cubicBezTo>
                    <a:pt x="620794" y="568016"/>
                    <a:pt x="620766" y="564319"/>
                    <a:pt x="618476" y="562029"/>
                  </a:cubicBezTo>
                  <a:cubicBezTo>
                    <a:pt x="606555" y="549834"/>
                    <a:pt x="587847" y="530300"/>
                    <a:pt x="571456" y="513553"/>
                  </a:cubicBezTo>
                  <a:close/>
                  <a:moveTo>
                    <a:pt x="702884" y="274981"/>
                  </a:moveTo>
                  <a:cubicBezTo>
                    <a:pt x="699242" y="275754"/>
                    <a:pt x="695572" y="276389"/>
                    <a:pt x="691902" y="276995"/>
                  </a:cubicBezTo>
                  <a:cubicBezTo>
                    <a:pt x="686328" y="277906"/>
                    <a:pt x="680699" y="278651"/>
                    <a:pt x="675097" y="279424"/>
                  </a:cubicBezTo>
                  <a:cubicBezTo>
                    <a:pt x="663287" y="281106"/>
                    <a:pt x="651477" y="282652"/>
                    <a:pt x="639640" y="284114"/>
                  </a:cubicBezTo>
                  <a:cubicBezTo>
                    <a:pt x="627830" y="285576"/>
                    <a:pt x="615992" y="286956"/>
                    <a:pt x="604155" y="288197"/>
                  </a:cubicBezTo>
                  <a:cubicBezTo>
                    <a:pt x="583128" y="290487"/>
                    <a:pt x="562047" y="292308"/>
                    <a:pt x="540993" y="294405"/>
                  </a:cubicBezTo>
                  <a:cubicBezTo>
                    <a:pt x="519912" y="296474"/>
                    <a:pt x="498858" y="298681"/>
                    <a:pt x="477777" y="300916"/>
                  </a:cubicBezTo>
                  <a:cubicBezTo>
                    <a:pt x="449631" y="303896"/>
                    <a:pt x="421513" y="307152"/>
                    <a:pt x="393423" y="310573"/>
                  </a:cubicBezTo>
                  <a:cubicBezTo>
                    <a:pt x="390057" y="310904"/>
                    <a:pt x="387629" y="313911"/>
                    <a:pt x="387960" y="317249"/>
                  </a:cubicBezTo>
                  <a:cubicBezTo>
                    <a:pt x="388319" y="320615"/>
                    <a:pt x="391326" y="323044"/>
                    <a:pt x="394665" y="322712"/>
                  </a:cubicBezTo>
                  <a:cubicBezTo>
                    <a:pt x="419996" y="320615"/>
                    <a:pt x="445354" y="318850"/>
                    <a:pt x="470740" y="316919"/>
                  </a:cubicBezTo>
                  <a:cubicBezTo>
                    <a:pt x="487655" y="315649"/>
                    <a:pt x="504570" y="314353"/>
                    <a:pt x="521485" y="312835"/>
                  </a:cubicBezTo>
                  <a:cubicBezTo>
                    <a:pt x="535585" y="311566"/>
                    <a:pt x="549685" y="310159"/>
                    <a:pt x="563758" y="308614"/>
                  </a:cubicBezTo>
                  <a:cubicBezTo>
                    <a:pt x="577858" y="307069"/>
                    <a:pt x="591903" y="305275"/>
                    <a:pt x="605976" y="303427"/>
                  </a:cubicBezTo>
                  <a:cubicBezTo>
                    <a:pt x="617869" y="301827"/>
                    <a:pt x="629761" y="300089"/>
                    <a:pt x="641627" y="298185"/>
                  </a:cubicBezTo>
                  <a:cubicBezTo>
                    <a:pt x="653492" y="296309"/>
                    <a:pt x="665302" y="294267"/>
                    <a:pt x="677112" y="292143"/>
                  </a:cubicBezTo>
                  <a:cubicBezTo>
                    <a:pt x="682796" y="291122"/>
                    <a:pt x="688453" y="290101"/>
                    <a:pt x="694109" y="288970"/>
                  </a:cubicBezTo>
                  <a:cubicBezTo>
                    <a:pt x="697917" y="288170"/>
                    <a:pt x="701725" y="287342"/>
                    <a:pt x="705505" y="286376"/>
                  </a:cubicBezTo>
                  <a:cubicBezTo>
                    <a:pt x="708651" y="285659"/>
                    <a:pt x="710610" y="282514"/>
                    <a:pt x="709893" y="279368"/>
                  </a:cubicBezTo>
                  <a:cubicBezTo>
                    <a:pt x="709148" y="276223"/>
                    <a:pt x="706030" y="274264"/>
                    <a:pt x="702884" y="274981"/>
                  </a:cubicBez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3" name="Google Shape;203;p2"/>
            <p:cNvSpPr/>
            <p:nvPr/>
          </p:nvSpPr>
          <p:spPr>
            <a:xfrm rot="10800000">
              <a:off x="8707272" y="359662"/>
              <a:ext cx="47874" cy="44557"/>
            </a:xfrm>
            <a:custGeom>
              <a:avLst/>
              <a:gdLst/>
              <a:ahLst/>
              <a:cxnLst/>
              <a:rect l="l" t="t" r="r" b="b"/>
              <a:pathLst>
                <a:path w="95749" h="89115" extrusionOk="0">
                  <a:moveTo>
                    <a:pt x="47875" y="0"/>
                  </a:moveTo>
                  <a:cubicBezTo>
                    <a:pt x="74309" y="0"/>
                    <a:pt x="95749" y="19975"/>
                    <a:pt x="95749" y="44558"/>
                  </a:cubicBezTo>
                  <a:cubicBezTo>
                    <a:pt x="95749" y="69141"/>
                    <a:pt x="74309" y="89116"/>
                    <a:pt x="47875" y="89116"/>
                  </a:cubicBezTo>
                  <a:cubicBezTo>
                    <a:pt x="21440" y="89116"/>
                    <a:pt x="0" y="69141"/>
                    <a:pt x="0" y="44558"/>
                  </a:cubicBezTo>
                  <a:cubicBezTo>
                    <a:pt x="0" y="19975"/>
                    <a:pt x="21440" y="0"/>
                    <a:pt x="47875" y="0"/>
                  </a:cubicBezTo>
                  <a:lnTo>
                    <a:pt x="47875" y="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4" name="Google Shape;204;p2"/>
            <p:cNvSpPr/>
            <p:nvPr/>
          </p:nvSpPr>
          <p:spPr>
            <a:xfrm rot="10800000">
              <a:off x="8461284" y="243705"/>
              <a:ext cx="367990" cy="364016"/>
            </a:xfrm>
            <a:custGeom>
              <a:avLst/>
              <a:gdLst/>
              <a:ahLst/>
              <a:cxnLst/>
              <a:rect l="l" t="t" r="r" b="b"/>
              <a:pathLst>
                <a:path w="735980" h="728032" extrusionOk="0">
                  <a:moveTo>
                    <a:pt x="129934" y="46705"/>
                  </a:moveTo>
                  <a:cubicBezTo>
                    <a:pt x="129962" y="46540"/>
                    <a:pt x="129990" y="46402"/>
                    <a:pt x="130017" y="46264"/>
                  </a:cubicBezTo>
                  <a:cubicBezTo>
                    <a:pt x="130321" y="46319"/>
                    <a:pt x="130210" y="46678"/>
                    <a:pt x="129962" y="47064"/>
                  </a:cubicBezTo>
                  <a:lnTo>
                    <a:pt x="129934" y="46733"/>
                  </a:lnTo>
                  <a:lnTo>
                    <a:pt x="129934" y="46705"/>
                  </a:lnTo>
                  <a:close/>
                  <a:moveTo>
                    <a:pt x="147622" y="125530"/>
                  </a:moveTo>
                  <a:cubicBezTo>
                    <a:pt x="145359" y="115156"/>
                    <a:pt x="142710" y="104921"/>
                    <a:pt x="140337" y="94685"/>
                  </a:cubicBezTo>
                  <a:lnTo>
                    <a:pt x="132142" y="60997"/>
                  </a:lnTo>
                  <a:cubicBezTo>
                    <a:pt x="132004" y="60335"/>
                    <a:pt x="130321" y="51065"/>
                    <a:pt x="129962" y="47064"/>
                  </a:cubicBezTo>
                  <a:lnTo>
                    <a:pt x="129824" y="47285"/>
                  </a:lnTo>
                  <a:lnTo>
                    <a:pt x="129686" y="47478"/>
                  </a:lnTo>
                  <a:cubicBezTo>
                    <a:pt x="129797" y="47230"/>
                    <a:pt x="129879" y="46954"/>
                    <a:pt x="129934" y="46705"/>
                  </a:cubicBezTo>
                  <a:cubicBezTo>
                    <a:pt x="129907" y="46512"/>
                    <a:pt x="129769" y="46237"/>
                    <a:pt x="129907" y="46237"/>
                  </a:cubicBezTo>
                  <a:lnTo>
                    <a:pt x="130017" y="46264"/>
                  </a:lnTo>
                  <a:cubicBezTo>
                    <a:pt x="130348" y="44250"/>
                    <a:pt x="129576" y="42126"/>
                    <a:pt x="127893" y="40774"/>
                  </a:cubicBezTo>
                  <a:cubicBezTo>
                    <a:pt x="126430" y="39532"/>
                    <a:pt x="124885" y="39449"/>
                    <a:pt x="123616" y="39504"/>
                  </a:cubicBezTo>
                  <a:cubicBezTo>
                    <a:pt x="121988" y="39615"/>
                    <a:pt x="120166" y="40415"/>
                    <a:pt x="118842" y="42843"/>
                  </a:cubicBezTo>
                  <a:cubicBezTo>
                    <a:pt x="118566" y="43367"/>
                    <a:pt x="118124" y="44885"/>
                    <a:pt x="118124" y="47147"/>
                  </a:cubicBezTo>
                  <a:cubicBezTo>
                    <a:pt x="118097" y="51479"/>
                    <a:pt x="119173" y="62708"/>
                    <a:pt x="119311" y="63480"/>
                  </a:cubicBezTo>
                  <a:lnTo>
                    <a:pt x="125244" y="97885"/>
                  </a:lnTo>
                  <a:cubicBezTo>
                    <a:pt x="126568" y="104810"/>
                    <a:pt x="127837" y="111763"/>
                    <a:pt x="129272" y="118716"/>
                  </a:cubicBezTo>
                  <a:cubicBezTo>
                    <a:pt x="130128" y="122799"/>
                    <a:pt x="131038" y="126882"/>
                    <a:pt x="131949" y="130966"/>
                  </a:cubicBezTo>
                  <a:cubicBezTo>
                    <a:pt x="127037" y="126993"/>
                    <a:pt x="122677" y="122495"/>
                    <a:pt x="118124" y="118053"/>
                  </a:cubicBezTo>
                  <a:cubicBezTo>
                    <a:pt x="116441" y="116426"/>
                    <a:pt x="114730" y="114825"/>
                    <a:pt x="112937" y="113280"/>
                  </a:cubicBezTo>
                  <a:cubicBezTo>
                    <a:pt x="111143" y="111680"/>
                    <a:pt x="109267" y="110163"/>
                    <a:pt x="107363" y="108728"/>
                  </a:cubicBezTo>
                  <a:cubicBezTo>
                    <a:pt x="100685" y="103707"/>
                    <a:pt x="93732" y="99265"/>
                    <a:pt x="86088" y="95623"/>
                  </a:cubicBezTo>
                  <a:cubicBezTo>
                    <a:pt x="83302" y="93995"/>
                    <a:pt x="79714" y="94905"/>
                    <a:pt x="78086" y="97692"/>
                  </a:cubicBezTo>
                  <a:cubicBezTo>
                    <a:pt x="76431" y="100479"/>
                    <a:pt x="77369" y="104065"/>
                    <a:pt x="80128" y="105693"/>
                  </a:cubicBezTo>
                  <a:cubicBezTo>
                    <a:pt x="85702" y="109721"/>
                    <a:pt x="90338" y="114577"/>
                    <a:pt x="95249" y="119240"/>
                  </a:cubicBezTo>
                  <a:cubicBezTo>
                    <a:pt x="98671" y="122495"/>
                    <a:pt x="102037" y="125806"/>
                    <a:pt x="105680" y="128758"/>
                  </a:cubicBezTo>
                  <a:cubicBezTo>
                    <a:pt x="112137" y="134056"/>
                    <a:pt x="119090" y="138470"/>
                    <a:pt x="126485" y="142305"/>
                  </a:cubicBezTo>
                  <a:cubicBezTo>
                    <a:pt x="129051" y="143933"/>
                    <a:pt x="132197" y="143188"/>
                    <a:pt x="134129" y="140981"/>
                  </a:cubicBezTo>
                  <a:cubicBezTo>
                    <a:pt x="137136" y="154086"/>
                    <a:pt x="140310" y="167164"/>
                    <a:pt x="142959" y="180324"/>
                  </a:cubicBezTo>
                  <a:cubicBezTo>
                    <a:pt x="144338" y="187194"/>
                    <a:pt x="145690" y="194009"/>
                    <a:pt x="146822" y="200879"/>
                  </a:cubicBezTo>
                  <a:cubicBezTo>
                    <a:pt x="147236" y="204217"/>
                    <a:pt x="150271" y="206590"/>
                    <a:pt x="153637" y="206176"/>
                  </a:cubicBezTo>
                  <a:cubicBezTo>
                    <a:pt x="156976" y="205762"/>
                    <a:pt x="159349" y="202727"/>
                    <a:pt x="158935" y="199389"/>
                  </a:cubicBezTo>
                  <a:cubicBezTo>
                    <a:pt x="157390" y="181731"/>
                    <a:pt x="154962" y="164018"/>
                    <a:pt x="151789" y="146388"/>
                  </a:cubicBezTo>
                  <a:cubicBezTo>
                    <a:pt x="150519" y="139408"/>
                    <a:pt x="149140" y="132456"/>
                    <a:pt x="147622" y="125530"/>
                  </a:cubicBezTo>
                  <a:close/>
                  <a:moveTo>
                    <a:pt x="47540" y="66515"/>
                  </a:moveTo>
                  <a:cubicBezTo>
                    <a:pt x="45498" y="64777"/>
                    <a:pt x="43457" y="63039"/>
                    <a:pt x="41221" y="61549"/>
                  </a:cubicBezTo>
                  <a:cubicBezTo>
                    <a:pt x="37496" y="59011"/>
                    <a:pt x="33468" y="57079"/>
                    <a:pt x="29577" y="54845"/>
                  </a:cubicBezTo>
                  <a:cubicBezTo>
                    <a:pt x="29108" y="54596"/>
                    <a:pt x="23727" y="51341"/>
                    <a:pt x="21409" y="50623"/>
                  </a:cubicBezTo>
                  <a:cubicBezTo>
                    <a:pt x="17188" y="49271"/>
                    <a:pt x="14456" y="50651"/>
                    <a:pt x="13628" y="51837"/>
                  </a:cubicBezTo>
                  <a:cubicBezTo>
                    <a:pt x="11448" y="54210"/>
                    <a:pt x="11586" y="57907"/>
                    <a:pt x="13959" y="60114"/>
                  </a:cubicBezTo>
                  <a:cubicBezTo>
                    <a:pt x="14594" y="60721"/>
                    <a:pt x="15366" y="61135"/>
                    <a:pt x="16167" y="61383"/>
                  </a:cubicBezTo>
                  <a:cubicBezTo>
                    <a:pt x="16470" y="60914"/>
                    <a:pt x="17022" y="61107"/>
                    <a:pt x="17629" y="61659"/>
                  </a:cubicBezTo>
                  <a:cubicBezTo>
                    <a:pt x="19147" y="62984"/>
                    <a:pt x="21161" y="66350"/>
                    <a:pt x="21382" y="66570"/>
                  </a:cubicBezTo>
                  <a:cubicBezTo>
                    <a:pt x="24886" y="69440"/>
                    <a:pt x="28115" y="72557"/>
                    <a:pt x="31812" y="75151"/>
                  </a:cubicBezTo>
                  <a:cubicBezTo>
                    <a:pt x="34020" y="76724"/>
                    <a:pt x="36393" y="78020"/>
                    <a:pt x="38766" y="79317"/>
                  </a:cubicBezTo>
                  <a:cubicBezTo>
                    <a:pt x="42380" y="81276"/>
                    <a:pt x="46023" y="82931"/>
                    <a:pt x="49720" y="84752"/>
                  </a:cubicBezTo>
                  <a:cubicBezTo>
                    <a:pt x="52507" y="86656"/>
                    <a:pt x="56315" y="85911"/>
                    <a:pt x="58191" y="83124"/>
                  </a:cubicBezTo>
                  <a:cubicBezTo>
                    <a:pt x="60095" y="80338"/>
                    <a:pt x="59350" y="76558"/>
                    <a:pt x="56563" y="74654"/>
                  </a:cubicBezTo>
                  <a:cubicBezTo>
                    <a:pt x="53528" y="71923"/>
                    <a:pt x="50658" y="69136"/>
                    <a:pt x="47540" y="66515"/>
                  </a:cubicBezTo>
                  <a:close/>
                  <a:moveTo>
                    <a:pt x="17574" y="61659"/>
                  </a:moveTo>
                  <a:cubicBezTo>
                    <a:pt x="17077" y="61632"/>
                    <a:pt x="16608" y="61521"/>
                    <a:pt x="16167" y="61383"/>
                  </a:cubicBezTo>
                  <a:cubicBezTo>
                    <a:pt x="15808" y="61908"/>
                    <a:pt x="16912" y="61714"/>
                    <a:pt x="17574" y="61659"/>
                  </a:cubicBezTo>
                  <a:close/>
                  <a:moveTo>
                    <a:pt x="223062" y="271"/>
                  </a:moveTo>
                  <a:cubicBezTo>
                    <a:pt x="219834" y="-722"/>
                    <a:pt x="216412" y="1099"/>
                    <a:pt x="215419" y="4300"/>
                  </a:cubicBezTo>
                  <a:cubicBezTo>
                    <a:pt x="212439" y="12659"/>
                    <a:pt x="208272" y="20798"/>
                    <a:pt x="203719" y="28965"/>
                  </a:cubicBezTo>
                  <a:cubicBezTo>
                    <a:pt x="198504" y="38346"/>
                    <a:pt x="192516" y="47533"/>
                    <a:pt x="186777" y="56776"/>
                  </a:cubicBezTo>
                  <a:cubicBezTo>
                    <a:pt x="180789" y="66488"/>
                    <a:pt x="175160" y="76254"/>
                    <a:pt x="169973" y="85607"/>
                  </a:cubicBezTo>
                  <a:cubicBezTo>
                    <a:pt x="166993" y="91208"/>
                    <a:pt x="160370" y="99816"/>
                    <a:pt x="156369" y="107818"/>
                  </a:cubicBezTo>
                  <a:cubicBezTo>
                    <a:pt x="153996" y="112508"/>
                    <a:pt x="152396" y="117033"/>
                    <a:pt x="152285" y="120868"/>
                  </a:cubicBezTo>
                  <a:cubicBezTo>
                    <a:pt x="152037" y="124096"/>
                    <a:pt x="154465" y="126910"/>
                    <a:pt x="157666" y="127158"/>
                  </a:cubicBezTo>
                  <a:cubicBezTo>
                    <a:pt x="160894" y="127406"/>
                    <a:pt x="163709" y="124979"/>
                    <a:pt x="163957" y="121778"/>
                  </a:cubicBezTo>
                  <a:cubicBezTo>
                    <a:pt x="164233" y="119405"/>
                    <a:pt x="165778" y="116839"/>
                    <a:pt x="167489" y="114081"/>
                  </a:cubicBezTo>
                  <a:cubicBezTo>
                    <a:pt x="172235" y="106493"/>
                    <a:pt x="179492" y="98492"/>
                    <a:pt x="182914" y="93195"/>
                  </a:cubicBezTo>
                  <a:cubicBezTo>
                    <a:pt x="187715" y="85470"/>
                    <a:pt x="193179" y="77689"/>
                    <a:pt x="198311" y="69495"/>
                  </a:cubicBezTo>
                  <a:cubicBezTo>
                    <a:pt x="203416" y="61411"/>
                    <a:pt x="208300" y="52996"/>
                    <a:pt x="212687" y="44471"/>
                  </a:cubicBezTo>
                  <a:cubicBezTo>
                    <a:pt x="218868" y="32469"/>
                    <a:pt x="223918" y="20191"/>
                    <a:pt x="227091" y="7886"/>
                  </a:cubicBezTo>
                  <a:cubicBezTo>
                    <a:pt x="228084" y="4658"/>
                    <a:pt x="226263" y="1265"/>
                    <a:pt x="223062" y="271"/>
                  </a:cubicBezTo>
                  <a:close/>
                  <a:moveTo>
                    <a:pt x="5433" y="129255"/>
                  </a:moveTo>
                  <a:cubicBezTo>
                    <a:pt x="4826" y="128814"/>
                    <a:pt x="4301" y="128400"/>
                    <a:pt x="3888" y="128069"/>
                  </a:cubicBezTo>
                  <a:cubicBezTo>
                    <a:pt x="3446" y="130745"/>
                    <a:pt x="4219" y="130635"/>
                    <a:pt x="5433" y="129255"/>
                  </a:cubicBezTo>
                  <a:close/>
                  <a:moveTo>
                    <a:pt x="9296" y="117060"/>
                  </a:moveTo>
                  <a:cubicBezTo>
                    <a:pt x="9296" y="117088"/>
                    <a:pt x="9296" y="117143"/>
                    <a:pt x="9296" y="117171"/>
                  </a:cubicBezTo>
                  <a:cubicBezTo>
                    <a:pt x="9820" y="117446"/>
                    <a:pt x="10289" y="117805"/>
                    <a:pt x="10676" y="118191"/>
                  </a:cubicBezTo>
                  <a:cubicBezTo>
                    <a:pt x="10289" y="117281"/>
                    <a:pt x="9655" y="116039"/>
                    <a:pt x="9296" y="117060"/>
                  </a:cubicBezTo>
                  <a:close/>
                  <a:moveTo>
                    <a:pt x="27397" y="124868"/>
                  </a:moveTo>
                  <a:cubicBezTo>
                    <a:pt x="26514" y="124178"/>
                    <a:pt x="25576" y="123516"/>
                    <a:pt x="24610" y="122937"/>
                  </a:cubicBezTo>
                  <a:cubicBezTo>
                    <a:pt x="23093" y="122054"/>
                    <a:pt x="21520" y="121364"/>
                    <a:pt x="19947" y="120619"/>
                  </a:cubicBezTo>
                  <a:cubicBezTo>
                    <a:pt x="18181" y="119985"/>
                    <a:pt x="13490" y="119378"/>
                    <a:pt x="10979" y="118495"/>
                  </a:cubicBezTo>
                  <a:lnTo>
                    <a:pt x="10869" y="118357"/>
                  </a:lnTo>
                  <a:lnTo>
                    <a:pt x="10676" y="118191"/>
                  </a:lnTo>
                  <a:lnTo>
                    <a:pt x="10786" y="118412"/>
                  </a:lnTo>
                  <a:cubicBezTo>
                    <a:pt x="9848" y="118053"/>
                    <a:pt x="9241" y="117667"/>
                    <a:pt x="9296" y="117171"/>
                  </a:cubicBezTo>
                  <a:cubicBezTo>
                    <a:pt x="9185" y="117143"/>
                    <a:pt x="9075" y="117088"/>
                    <a:pt x="8965" y="117033"/>
                  </a:cubicBezTo>
                  <a:cubicBezTo>
                    <a:pt x="8413" y="116646"/>
                    <a:pt x="8054" y="116564"/>
                    <a:pt x="7889" y="116453"/>
                  </a:cubicBezTo>
                  <a:cubicBezTo>
                    <a:pt x="7144" y="116039"/>
                    <a:pt x="6509" y="116205"/>
                    <a:pt x="6233" y="116150"/>
                  </a:cubicBezTo>
                  <a:cubicBezTo>
                    <a:pt x="4991" y="115819"/>
                    <a:pt x="4136" y="116508"/>
                    <a:pt x="3501" y="116646"/>
                  </a:cubicBezTo>
                  <a:cubicBezTo>
                    <a:pt x="2591" y="116867"/>
                    <a:pt x="2122" y="117640"/>
                    <a:pt x="1514" y="118081"/>
                  </a:cubicBezTo>
                  <a:cubicBezTo>
                    <a:pt x="-196" y="119350"/>
                    <a:pt x="-527" y="121668"/>
                    <a:pt x="880" y="125310"/>
                  </a:cubicBezTo>
                  <a:cubicBezTo>
                    <a:pt x="963" y="125530"/>
                    <a:pt x="1790" y="126386"/>
                    <a:pt x="3391" y="127710"/>
                  </a:cubicBezTo>
                  <a:lnTo>
                    <a:pt x="3888" y="128069"/>
                  </a:lnTo>
                  <a:lnTo>
                    <a:pt x="3943" y="127710"/>
                  </a:lnTo>
                  <a:cubicBezTo>
                    <a:pt x="3943" y="127627"/>
                    <a:pt x="4108" y="127710"/>
                    <a:pt x="4274" y="127738"/>
                  </a:cubicBezTo>
                  <a:cubicBezTo>
                    <a:pt x="4908" y="128013"/>
                    <a:pt x="5598" y="128179"/>
                    <a:pt x="6261" y="128207"/>
                  </a:cubicBezTo>
                  <a:lnTo>
                    <a:pt x="6040" y="128538"/>
                  </a:lnTo>
                  <a:cubicBezTo>
                    <a:pt x="5929" y="128676"/>
                    <a:pt x="5791" y="128841"/>
                    <a:pt x="5681" y="128979"/>
                  </a:cubicBezTo>
                  <a:lnTo>
                    <a:pt x="5433" y="129255"/>
                  </a:lnTo>
                  <a:cubicBezTo>
                    <a:pt x="7613" y="130910"/>
                    <a:pt x="10676" y="133173"/>
                    <a:pt x="12138" y="134359"/>
                  </a:cubicBezTo>
                  <a:cubicBezTo>
                    <a:pt x="13462" y="135242"/>
                    <a:pt x="14677" y="136235"/>
                    <a:pt x="16001" y="137063"/>
                  </a:cubicBezTo>
                  <a:cubicBezTo>
                    <a:pt x="16912" y="137642"/>
                    <a:pt x="17850" y="138139"/>
                    <a:pt x="18816" y="138608"/>
                  </a:cubicBezTo>
                  <a:cubicBezTo>
                    <a:pt x="22651" y="140512"/>
                    <a:pt x="26514" y="141946"/>
                    <a:pt x="30488" y="143519"/>
                  </a:cubicBezTo>
                  <a:cubicBezTo>
                    <a:pt x="33357" y="145257"/>
                    <a:pt x="37110" y="144292"/>
                    <a:pt x="38848" y="141422"/>
                  </a:cubicBezTo>
                  <a:cubicBezTo>
                    <a:pt x="40559" y="138525"/>
                    <a:pt x="39621" y="134773"/>
                    <a:pt x="36724" y="133035"/>
                  </a:cubicBezTo>
                  <a:cubicBezTo>
                    <a:pt x="33523" y="130359"/>
                    <a:pt x="30708" y="127434"/>
                    <a:pt x="27397" y="124868"/>
                  </a:cubicBezTo>
                  <a:close/>
                  <a:moveTo>
                    <a:pt x="252008" y="63342"/>
                  </a:moveTo>
                  <a:cubicBezTo>
                    <a:pt x="251373" y="64032"/>
                    <a:pt x="249055" y="66074"/>
                    <a:pt x="246296" y="69053"/>
                  </a:cubicBezTo>
                  <a:cubicBezTo>
                    <a:pt x="245137" y="70323"/>
                    <a:pt x="243896" y="71674"/>
                    <a:pt x="242792" y="73192"/>
                  </a:cubicBezTo>
                  <a:cubicBezTo>
                    <a:pt x="241743" y="74627"/>
                    <a:pt x="240860" y="76227"/>
                    <a:pt x="240005" y="77744"/>
                  </a:cubicBezTo>
                  <a:cubicBezTo>
                    <a:pt x="238515" y="80421"/>
                    <a:pt x="237466" y="82931"/>
                    <a:pt x="236473" y="84614"/>
                  </a:cubicBezTo>
                  <a:cubicBezTo>
                    <a:pt x="236225" y="85111"/>
                    <a:pt x="236004" y="85801"/>
                    <a:pt x="236004" y="85801"/>
                  </a:cubicBezTo>
                  <a:lnTo>
                    <a:pt x="236335" y="85690"/>
                  </a:lnTo>
                  <a:cubicBezTo>
                    <a:pt x="234983" y="86408"/>
                    <a:pt x="233934" y="87677"/>
                    <a:pt x="233493" y="89277"/>
                  </a:cubicBezTo>
                  <a:cubicBezTo>
                    <a:pt x="232637" y="92395"/>
                    <a:pt x="234486" y="95595"/>
                    <a:pt x="237604" y="96450"/>
                  </a:cubicBezTo>
                  <a:cubicBezTo>
                    <a:pt x="238653" y="97002"/>
                    <a:pt x="241026" y="96726"/>
                    <a:pt x="244309" y="94657"/>
                  </a:cubicBezTo>
                  <a:cubicBezTo>
                    <a:pt x="246241" y="93443"/>
                    <a:pt x="249773" y="90270"/>
                    <a:pt x="253443" y="86297"/>
                  </a:cubicBezTo>
                  <a:cubicBezTo>
                    <a:pt x="254298" y="85387"/>
                    <a:pt x="255098" y="84421"/>
                    <a:pt x="255816" y="83400"/>
                  </a:cubicBezTo>
                  <a:cubicBezTo>
                    <a:pt x="256561" y="82352"/>
                    <a:pt x="257196" y="81303"/>
                    <a:pt x="257775" y="80200"/>
                  </a:cubicBezTo>
                  <a:cubicBezTo>
                    <a:pt x="260369" y="75289"/>
                    <a:pt x="261969" y="70874"/>
                    <a:pt x="262411" y="69743"/>
                  </a:cubicBezTo>
                  <a:cubicBezTo>
                    <a:pt x="264177" y="66874"/>
                    <a:pt x="263294" y="63122"/>
                    <a:pt x="260424" y="61356"/>
                  </a:cubicBezTo>
                  <a:cubicBezTo>
                    <a:pt x="257554" y="59590"/>
                    <a:pt x="253802" y="60473"/>
                    <a:pt x="252008" y="63342"/>
                  </a:cubicBezTo>
                  <a:close/>
                  <a:moveTo>
                    <a:pt x="675733" y="606481"/>
                  </a:moveTo>
                  <a:cubicBezTo>
                    <a:pt x="665027" y="602508"/>
                    <a:pt x="654514" y="598231"/>
                    <a:pt x="643890" y="594120"/>
                  </a:cubicBezTo>
                  <a:cubicBezTo>
                    <a:pt x="636799" y="591389"/>
                    <a:pt x="629707" y="588657"/>
                    <a:pt x="622561" y="586064"/>
                  </a:cubicBezTo>
                  <a:cubicBezTo>
                    <a:pt x="617759" y="584353"/>
                    <a:pt x="612958" y="582725"/>
                    <a:pt x="608129" y="581125"/>
                  </a:cubicBezTo>
                  <a:cubicBezTo>
                    <a:pt x="600872" y="578753"/>
                    <a:pt x="593532" y="576573"/>
                    <a:pt x="586220" y="574338"/>
                  </a:cubicBezTo>
                  <a:cubicBezTo>
                    <a:pt x="582274" y="573207"/>
                    <a:pt x="569581" y="567413"/>
                    <a:pt x="561138" y="565316"/>
                  </a:cubicBezTo>
                  <a:cubicBezTo>
                    <a:pt x="556861" y="564268"/>
                    <a:pt x="553356" y="564047"/>
                    <a:pt x="551314" y="564737"/>
                  </a:cubicBezTo>
                  <a:cubicBezTo>
                    <a:pt x="548196" y="565592"/>
                    <a:pt x="546348" y="568793"/>
                    <a:pt x="547203" y="571910"/>
                  </a:cubicBezTo>
                  <a:cubicBezTo>
                    <a:pt x="548031" y="574918"/>
                    <a:pt x="551038" y="576739"/>
                    <a:pt x="554046" y="576076"/>
                  </a:cubicBezTo>
                  <a:lnTo>
                    <a:pt x="554046" y="576104"/>
                  </a:lnTo>
                  <a:cubicBezTo>
                    <a:pt x="554046" y="576242"/>
                    <a:pt x="554267" y="576049"/>
                    <a:pt x="554377" y="576021"/>
                  </a:cubicBezTo>
                  <a:cubicBezTo>
                    <a:pt x="554681" y="576104"/>
                    <a:pt x="555177" y="576380"/>
                    <a:pt x="555536" y="576463"/>
                  </a:cubicBezTo>
                  <a:cubicBezTo>
                    <a:pt x="557688" y="577042"/>
                    <a:pt x="560365" y="578228"/>
                    <a:pt x="563180" y="579498"/>
                  </a:cubicBezTo>
                  <a:cubicBezTo>
                    <a:pt x="570492" y="582836"/>
                    <a:pt x="578466" y="587195"/>
                    <a:pt x="581474" y="588354"/>
                  </a:cubicBezTo>
                  <a:cubicBezTo>
                    <a:pt x="590387" y="591665"/>
                    <a:pt x="599189" y="595196"/>
                    <a:pt x="608102" y="598452"/>
                  </a:cubicBezTo>
                  <a:cubicBezTo>
                    <a:pt x="614089" y="600604"/>
                    <a:pt x="620077" y="602673"/>
                    <a:pt x="626120" y="604632"/>
                  </a:cubicBezTo>
                  <a:cubicBezTo>
                    <a:pt x="641269" y="609543"/>
                    <a:pt x="656583" y="613847"/>
                    <a:pt x="671981" y="618096"/>
                  </a:cubicBezTo>
                  <a:cubicBezTo>
                    <a:pt x="675209" y="619144"/>
                    <a:pt x="678631" y="617379"/>
                    <a:pt x="679679" y="614151"/>
                  </a:cubicBezTo>
                  <a:cubicBezTo>
                    <a:pt x="680700" y="610950"/>
                    <a:pt x="678934" y="607529"/>
                    <a:pt x="675733" y="606481"/>
                  </a:cubicBezTo>
                  <a:close/>
                  <a:moveTo>
                    <a:pt x="674685" y="699735"/>
                  </a:moveTo>
                  <a:lnTo>
                    <a:pt x="674657" y="699735"/>
                  </a:lnTo>
                  <a:cubicBezTo>
                    <a:pt x="670684" y="696176"/>
                    <a:pt x="663068" y="684588"/>
                    <a:pt x="662240" y="683429"/>
                  </a:cubicBezTo>
                  <a:cubicBezTo>
                    <a:pt x="656915" y="676339"/>
                    <a:pt x="652279" y="668862"/>
                    <a:pt x="647284" y="661661"/>
                  </a:cubicBezTo>
                  <a:cubicBezTo>
                    <a:pt x="643863" y="656722"/>
                    <a:pt x="640248" y="651894"/>
                    <a:pt x="636578" y="647176"/>
                  </a:cubicBezTo>
                  <a:cubicBezTo>
                    <a:pt x="630287" y="639120"/>
                    <a:pt x="623609" y="631450"/>
                    <a:pt x="616214" y="624166"/>
                  </a:cubicBezTo>
                  <a:cubicBezTo>
                    <a:pt x="613979" y="621655"/>
                    <a:pt x="610116" y="621462"/>
                    <a:pt x="607605" y="623697"/>
                  </a:cubicBezTo>
                  <a:cubicBezTo>
                    <a:pt x="605094" y="625959"/>
                    <a:pt x="604901" y="629822"/>
                    <a:pt x="607136" y="632333"/>
                  </a:cubicBezTo>
                  <a:cubicBezTo>
                    <a:pt x="613620" y="640416"/>
                    <a:pt x="619001" y="649024"/>
                    <a:pt x="624603" y="657522"/>
                  </a:cubicBezTo>
                  <a:cubicBezTo>
                    <a:pt x="628466" y="663344"/>
                    <a:pt x="632301" y="669165"/>
                    <a:pt x="636413" y="674821"/>
                  </a:cubicBezTo>
                  <a:cubicBezTo>
                    <a:pt x="640883" y="680974"/>
                    <a:pt x="645767" y="686851"/>
                    <a:pt x="650844" y="692644"/>
                  </a:cubicBezTo>
                  <a:cubicBezTo>
                    <a:pt x="651920" y="693831"/>
                    <a:pt x="662268" y="705777"/>
                    <a:pt x="667290" y="709198"/>
                  </a:cubicBezTo>
                  <a:cubicBezTo>
                    <a:pt x="671070" y="711792"/>
                    <a:pt x="674354" y="711461"/>
                    <a:pt x="675844" y="710550"/>
                  </a:cubicBezTo>
                  <a:cubicBezTo>
                    <a:pt x="678713" y="709033"/>
                    <a:pt x="679817" y="705501"/>
                    <a:pt x="678299" y="702660"/>
                  </a:cubicBezTo>
                  <a:cubicBezTo>
                    <a:pt x="677527" y="701170"/>
                    <a:pt x="676175" y="700149"/>
                    <a:pt x="674685" y="699735"/>
                  </a:cubicBezTo>
                  <a:close/>
                  <a:moveTo>
                    <a:pt x="568947" y="707019"/>
                  </a:moveTo>
                  <a:lnTo>
                    <a:pt x="570023" y="717282"/>
                  </a:lnTo>
                  <a:cubicBezTo>
                    <a:pt x="570078" y="717945"/>
                    <a:pt x="569995" y="721559"/>
                    <a:pt x="569774" y="723049"/>
                  </a:cubicBezTo>
                  <a:cubicBezTo>
                    <a:pt x="568726" y="730802"/>
                    <a:pt x="559206" y="727436"/>
                    <a:pt x="558820" y="726498"/>
                  </a:cubicBezTo>
                  <a:cubicBezTo>
                    <a:pt x="558158" y="725422"/>
                    <a:pt x="557909" y="724180"/>
                    <a:pt x="558020" y="723021"/>
                  </a:cubicBezTo>
                  <a:cubicBezTo>
                    <a:pt x="558213" y="722938"/>
                    <a:pt x="558240" y="722580"/>
                    <a:pt x="558158" y="722138"/>
                  </a:cubicBezTo>
                  <a:cubicBezTo>
                    <a:pt x="558351" y="721311"/>
                    <a:pt x="558737" y="720538"/>
                    <a:pt x="559289" y="719848"/>
                  </a:cubicBezTo>
                  <a:cubicBezTo>
                    <a:pt x="558903" y="720262"/>
                    <a:pt x="558323" y="720897"/>
                    <a:pt x="558130" y="721973"/>
                  </a:cubicBezTo>
                  <a:cubicBezTo>
                    <a:pt x="557882" y="720952"/>
                    <a:pt x="557275" y="719600"/>
                    <a:pt x="557275" y="719600"/>
                  </a:cubicBezTo>
                  <a:cubicBezTo>
                    <a:pt x="557275" y="719600"/>
                    <a:pt x="557247" y="719848"/>
                    <a:pt x="557275" y="719903"/>
                  </a:cubicBezTo>
                  <a:lnTo>
                    <a:pt x="554101" y="710606"/>
                  </a:lnTo>
                  <a:cubicBezTo>
                    <a:pt x="553467" y="708619"/>
                    <a:pt x="552666" y="706688"/>
                    <a:pt x="552004" y="704674"/>
                  </a:cubicBezTo>
                  <a:cubicBezTo>
                    <a:pt x="551342" y="702660"/>
                    <a:pt x="550707" y="700646"/>
                    <a:pt x="550128" y="698604"/>
                  </a:cubicBezTo>
                  <a:cubicBezTo>
                    <a:pt x="549438" y="696093"/>
                    <a:pt x="548886" y="693555"/>
                    <a:pt x="548334" y="691017"/>
                  </a:cubicBezTo>
                  <a:cubicBezTo>
                    <a:pt x="547451" y="687099"/>
                    <a:pt x="546761" y="683236"/>
                    <a:pt x="545989" y="679291"/>
                  </a:cubicBezTo>
                  <a:cubicBezTo>
                    <a:pt x="544940" y="676090"/>
                    <a:pt x="546679" y="672642"/>
                    <a:pt x="549879" y="671593"/>
                  </a:cubicBezTo>
                  <a:cubicBezTo>
                    <a:pt x="553080" y="670545"/>
                    <a:pt x="556530" y="672283"/>
                    <a:pt x="557578" y="675483"/>
                  </a:cubicBezTo>
                  <a:cubicBezTo>
                    <a:pt x="559289" y="679098"/>
                    <a:pt x="561110" y="682574"/>
                    <a:pt x="562738" y="686243"/>
                  </a:cubicBezTo>
                  <a:cubicBezTo>
                    <a:pt x="563842" y="688699"/>
                    <a:pt x="564918" y="691155"/>
                    <a:pt x="565801" y="693693"/>
                  </a:cubicBezTo>
                  <a:cubicBezTo>
                    <a:pt x="566546" y="695845"/>
                    <a:pt x="567181" y="698024"/>
                    <a:pt x="567705" y="700232"/>
                  </a:cubicBezTo>
                  <a:cubicBezTo>
                    <a:pt x="568229" y="702467"/>
                    <a:pt x="568588" y="704729"/>
                    <a:pt x="568947" y="707019"/>
                  </a:cubicBezTo>
                  <a:close/>
                  <a:moveTo>
                    <a:pt x="562076" y="717945"/>
                  </a:moveTo>
                  <a:cubicBezTo>
                    <a:pt x="561634" y="718083"/>
                    <a:pt x="561220" y="718248"/>
                    <a:pt x="560834" y="718496"/>
                  </a:cubicBezTo>
                  <a:cubicBezTo>
                    <a:pt x="560365" y="718772"/>
                    <a:pt x="559979" y="719103"/>
                    <a:pt x="559620" y="719462"/>
                  </a:cubicBezTo>
                  <a:cubicBezTo>
                    <a:pt x="560282" y="718524"/>
                    <a:pt x="561165" y="718138"/>
                    <a:pt x="562076" y="717945"/>
                  </a:cubicBezTo>
                  <a:close/>
                  <a:moveTo>
                    <a:pt x="557964" y="723021"/>
                  </a:moveTo>
                  <a:lnTo>
                    <a:pt x="558020" y="723021"/>
                  </a:lnTo>
                  <a:lnTo>
                    <a:pt x="558047" y="722718"/>
                  </a:lnTo>
                  <a:cubicBezTo>
                    <a:pt x="558020" y="722773"/>
                    <a:pt x="557799" y="723049"/>
                    <a:pt x="557964" y="723021"/>
                  </a:cubicBezTo>
                  <a:close/>
                  <a:moveTo>
                    <a:pt x="558130" y="721973"/>
                  </a:moveTo>
                  <a:lnTo>
                    <a:pt x="558102" y="722028"/>
                  </a:lnTo>
                  <a:cubicBezTo>
                    <a:pt x="558102" y="722138"/>
                    <a:pt x="558075" y="722249"/>
                    <a:pt x="558075" y="722359"/>
                  </a:cubicBezTo>
                  <a:lnTo>
                    <a:pt x="558047" y="722635"/>
                  </a:lnTo>
                  <a:cubicBezTo>
                    <a:pt x="558075" y="722469"/>
                    <a:pt x="558102" y="722304"/>
                    <a:pt x="558158" y="722138"/>
                  </a:cubicBezTo>
                  <a:lnTo>
                    <a:pt x="558130" y="721973"/>
                  </a:lnTo>
                  <a:close/>
                  <a:moveTo>
                    <a:pt x="558047" y="722663"/>
                  </a:moveTo>
                  <a:lnTo>
                    <a:pt x="558047" y="722690"/>
                  </a:lnTo>
                  <a:lnTo>
                    <a:pt x="558047" y="722718"/>
                  </a:lnTo>
                  <a:lnTo>
                    <a:pt x="558047" y="722635"/>
                  </a:lnTo>
                  <a:lnTo>
                    <a:pt x="558047" y="722663"/>
                  </a:lnTo>
                  <a:close/>
                  <a:moveTo>
                    <a:pt x="734259" y="522165"/>
                  </a:moveTo>
                  <a:cubicBezTo>
                    <a:pt x="731941" y="519737"/>
                    <a:pt x="728051" y="519682"/>
                    <a:pt x="725650" y="522000"/>
                  </a:cubicBezTo>
                  <a:cubicBezTo>
                    <a:pt x="719690" y="527021"/>
                    <a:pt x="713067" y="531049"/>
                    <a:pt x="706417" y="535243"/>
                  </a:cubicBezTo>
                  <a:cubicBezTo>
                    <a:pt x="701864" y="538085"/>
                    <a:pt x="697229" y="540871"/>
                    <a:pt x="692786" y="543879"/>
                  </a:cubicBezTo>
                  <a:cubicBezTo>
                    <a:pt x="687819" y="547272"/>
                    <a:pt x="683128" y="550997"/>
                    <a:pt x="678548" y="554777"/>
                  </a:cubicBezTo>
                  <a:cubicBezTo>
                    <a:pt x="676727" y="556405"/>
                    <a:pt x="665082" y="567137"/>
                    <a:pt x="661054" y="570889"/>
                  </a:cubicBezTo>
                  <a:cubicBezTo>
                    <a:pt x="660612" y="571276"/>
                    <a:pt x="660198" y="571690"/>
                    <a:pt x="659812" y="572076"/>
                  </a:cubicBezTo>
                  <a:cubicBezTo>
                    <a:pt x="652914" y="577070"/>
                    <a:pt x="651286" y="582615"/>
                    <a:pt x="654072" y="584574"/>
                  </a:cubicBezTo>
                  <a:cubicBezTo>
                    <a:pt x="655700" y="587278"/>
                    <a:pt x="661192" y="586699"/>
                    <a:pt x="667124" y="581291"/>
                  </a:cubicBezTo>
                  <a:cubicBezTo>
                    <a:pt x="667621" y="580987"/>
                    <a:pt x="668117" y="580656"/>
                    <a:pt x="668642" y="580298"/>
                  </a:cubicBezTo>
                  <a:cubicBezTo>
                    <a:pt x="673084" y="577208"/>
                    <a:pt x="685860" y="568213"/>
                    <a:pt x="687874" y="566861"/>
                  </a:cubicBezTo>
                  <a:cubicBezTo>
                    <a:pt x="692427" y="563606"/>
                    <a:pt x="697311" y="560736"/>
                    <a:pt x="702030" y="557591"/>
                  </a:cubicBezTo>
                  <a:cubicBezTo>
                    <a:pt x="706886" y="554308"/>
                    <a:pt x="711660" y="550859"/>
                    <a:pt x="716268" y="547272"/>
                  </a:cubicBezTo>
                  <a:cubicBezTo>
                    <a:pt x="722697" y="542223"/>
                    <a:pt x="728713" y="536816"/>
                    <a:pt x="734121" y="530774"/>
                  </a:cubicBezTo>
                  <a:cubicBezTo>
                    <a:pt x="736549" y="528456"/>
                    <a:pt x="736605" y="524566"/>
                    <a:pt x="734259" y="522165"/>
                  </a:cubicBezTo>
                  <a:close/>
                  <a:moveTo>
                    <a:pt x="606308" y="563054"/>
                  </a:moveTo>
                  <a:cubicBezTo>
                    <a:pt x="608322" y="561895"/>
                    <a:pt x="610254" y="560957"/>
                    <a:pt x="612241" y="559743"/>
                  </a:cubicBezTo>
                  <a:cubicBezTo>
                    <a:pt x="614145" y="558557"/>
                    <a:pt x="616049" y="557453"/>
                    <a:pt x="617787" y="556046"/>
                  </a:cubicBezTo>
                  <a:cubicBezTo>
                    <a:pt x="619139" y="554942"/>
                    <a:pt x="620353" y="553646"/>
                    <a:pt x="621540" y="552349"/>
                  </a:cubicBezTo>
                  <a:cubicBezTo>
                    <a:pt x="623388" y="550280"/>
                    <a:pt x="624851" y="548128"/>
                    <a:pt x="626589" y="545975"/>
                  </a:cubicBezTo>
                  <a:cubicBezTo>
                    <a:pt x="629211" y="543851"/>
                    <a:pt x="629652" y="540016"/>
                    <a:pt x="627528" y="537395"/>
                  </a:cubicBezTo>
                  <a:cubicBezTo>
                    <a:pt x="625430" y="534774"/>
                    <a:pt x="621595" y="534333"/>
                    <a:pt x="618974" y="536457"/>
                  </a:cubicBezTo>
                  <a:cubicBezTo>
                    <a:pt x="616407" y="537726"/>
                    <a:pt x="613952" y="538802"/>
                    <a:pt x="611496" y="540320"/>
                  </a:cubicBezTo>
                  <a:cubicBezTo>
                    <a:pt x="609923" y="541285"/>
                    <a:pt x="608405" y="542306"/>
                    <a:pt x="607053" y="543548"/>
                  </a:cubicBezTo>
                  <a:cubicBezTo>
                    <a:pt x="605315" y="545120"/>
                    <a:pt x="603880" y="546914"/>
                    <a:pt x="602445" y="548735"/>
                  </a:cubicBezTo>
                  <a:cubicBezTo>
                    <a:pt x="600955" y="550611"/>
                    <a:pt x="599741" y="552487"/>
                    <a:pt x="598389" y="554473"/>
                  </a:cubicBezTo>
                  <a:cubicBezTo>
                    <a:pt x="596016" y="556653"/>
                    <a:pt x="595878" y="560350"/>
                    <a:pt x="598058" y="562723"/>
                  </a:cubicBezTo>
                  <a:cubicBezTo>
                    <a:pt x="600238" y="565095"/>
                    <a:pt x="603935" y="565234"/>
                    <a:pt x="606308" y="563054"/>
                  </a:cubicBezTo>
                  <a:close/>
                  <a:moveTo>
                    <a:pt x="653934" y="518799"/>
                  </a:moveTo>
                  <a:cubicBezTo>
                    <a:pt x="654459" y="518799"/>
                    <a:pt x="656142" y="519434"/>
                    <a:pt x="658101" y="517861"/>
                  </a:cubicBezTo>
                  <a:cubicBezTo>
                    <a:pt x="658736" y="517475"/>
                    <a:pt x="659288" y="516978"/>
                    <a:pt x="659729" y="516427"/>
                  </a:cubicBezTo>
                  <a:lnTo>
                    <a:pt x="659701" y="516371"/>
                  </a:lnTo>
                  <a:cubicBezTo>
                    <a:pt x="659426" y="516040"/>
                    <a:pt x="659701" y="515709"/>
                    <a:pt x="660226" y="515378"/>
                  </a:cubicBezTo>
                  <a:cubicBezTo>
                    <a:pt x="660198" y="515516"/>
                    <a:pt x="660171" y="515654"/>
                    <a:pt x="660143" y="515792"/>
                  </a:cubicBezTo>
                  <a:lnTo>
                    <a:pt x="660281" y="515599"/>
                  </a:lnTo>
                  <a:lnTo>
                    <a:pt x="660447" y="515240"/>
                  </a:lnTo>
                  <a:cubicBezTo>
                    <a:pt x="661357" y="514716"/>
                    <a:pt x="662792" y="514192"/>
                    <a:pt x="663261" y="513861"/>
                  </a:cubicBezTo>
                  <a:lnTo>
                    <a:pt x="670684" y="508508"/>
                  </a:lnTo>
                  <a:cubicBezTo>
                    <a:pt x="672367" y="507156"/>
                    <a:pt x="674105" y="505915"/>
                    <a:pt x="675733" y="504480"/>
                  </a:cubicBezTo>
                  <a:cubicBezTo>
                    <a:pt x="676782" y="503542"/>
                    <a:pt x="677830" y="502576"/>
                    <a:pt x="678796" y="501556"/>
                  </a:cubicBezTo>
                  <a:cubicBezTo>
                    <a:pt x="682494" y="497665"/>
                    <a:pt x="685777" y="493554"/>
                    <a:pt x="689475" y="489692"/>
                  </a:cubicBezTo>
                  <a:cubicBezTo>
                    <a:pt x="692096" y="487567"/>
                    <a:pt x="692483" y="483732"/>
                    <a:pt x="690358" y="481111"/>
                  </a:cubicBezTo>
                  <a:cubicBezTo>
                    <a:pt x="688233" y="478490"/>
                    <a:pt x="684398" y="478104"/>
                    <a:pt x="681776" y="480228"/>
                  </a:cubicBezTo>
                  <a:cubicBezTo>
                    <a:pt x="677030" y="483181"/>
                    <a:pt x="672367" y="486022"/>
                    <a:pt x="667952" y="489416"/>
                  </a:cubicBezTo>
                  <a:cubicBezTo>
                    <a:pt x="666793" y="490299"/>
                    <a:pt x="665689" y="491265"/>
                    <a:pt x="664641" y="492258"/>
                  </a:cubicBezTo>
                  <a:cubicBezTo>
                    <a:pt x="663040" y="493720"/>
                    <a:pt x="661605" y="495348"/>
                    <a:pt x="660115" y="496920"/>
                  </a:cubicBezTo>
                  <a:lnTo>
                    <a:pt x="653934" y="504149"/>
                  </a:lnTo>
                  <a:cubicBezTo>
                    <a:pt x="652969" y="505418"/>
                    <a:pt x="650513" y="508398"/>
                    <a:pt x="650044" y="509308"/>
                  </a:cubicBezTo>
                  <a:cubicBezTo>
                    <a:pt x="648167" y="513005"/>
                    <a:pt x="649216" y="515571"/>
                    <a:pt x="649961" y="516344"/>
                  </a:cubicBezTo>
                  <a:cubicBezTo>
                    <a:pt x="650954" y="517392"/>
                    <a:pt x="651975" y="518799"/>
                    <a:pt x="653934" y="518799"/>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5" name="Google Shape;205;p2"/>
            <p:cNvSpPr/>
            <p:nvPr/>
          </p:nvSpPr>
          <p:spPr>
            <a:xfrm rot="10800000">
              <a:off x="7841981" y="170559"/>
              <a:ext cx="1034010" cy="1027993"/>
            </a:xfrm>
            <a:custGeom>
              <a:avLst/>
              <a:gdLst/>
              <a:ahLst/>
              <a:cxnLst/>
              <a:rect l="l" t="t" r="r" b="b"/>
              <a:pathLst>
                <a:path w="2068020" h="2055985" extrusionOk="0">
                  <a:moveTo>
                    <a:pt x="443427" y="515797"/>
                  </a:moveTo>
                  <a:cubicBezTo>
                    <a:pt x="443427" y="529785"/>
                    <a:pt x="432224" y="541124"/>
                    <a:pt x="418455" y="541124"/>
                  </a:cubicBezTo>
                  <a:cubicBezTo>
                    <a:pt x="404686" y="541124"/>
                    <a:pt x="393510" y="529785"/>
                    <a:pt x="393510" y="515797"/>
                  </a:cubicBezTo>
                  <a:cubicBezTo>
                    <a:pt x="393510" y="501808"/>
                    <a:pt x="404686" y="490469"/>
                    <a:pt x="418455" y="490469"/>
                  </a:cubicBezTo>
                  <a:cubicBezTo>
                    <a:pt x="432224" y="490469"/>
                    <a:pt x="443427" y="501808"/>
                    <a:pt x="443427" y="515797"/>
                  </a:cubicBezTo>
                  <a:close/>
                  <a:moveTo>
                    <a:pt x="367711" y="1049692"/>
                  </a:moveTo>
                  <a:cubicBezTo>
                    <a:pt x="353941" y="1049692"/>
                    <a:pt x="342766" y="1061032"/>
                    <a:pt x="342766" y="1075020"/>
                  </a:cubicBezTo>
                  <a:cubicBezTo>
                    <a:pt x="342766" y="1089008"/>
                    <a:pt x="353941" y="1100348"/>
                    <a:pt x="367711" y="1100348"/>
                  </a:cubicBezTo>
                  <a:cubicBezTo>
                    <a:pt x="381480" y="1100348"/>
                    <a:pt x="392683" y="1089008"/>
                    <a:pt x="392683" y="1075020"/>
                  </a:cubicBezTo>
                  <a:cubicBezTo>
                    <a:pt x="392683" y="1061032"/>
                    <a:pt x="381480" y="1049692"/>
                    <a:pt x="367711" y="1049692"/>
                  </a:cubicBezTo>
                  <a:close/>
                  <a:moveTo>
                    <a:pt x="876589" y="2005330"/>
                  </a:moveTo>
                  <a:cubicBezTo>
                    <a:pt x="862820" y="2005330"/>
                    <a:pt x="851645" y="2016669"/>
                    <a:pt x="851645" y="2030657"/>
                  </a:cubicBezTo>
                  <a:cubicBezTo>
                    <a:pt x="851645" y="2044646"/>
                    <a:pt x="862820" y="2055985"/>
                    <a:pt x="876589" y="2055985"/>
                  </a:cubicBezTo>
                  <a:cubicBezTo>
                    <a:pt x="890358" y="2055985"/>
                    <a:pt x="901534" y="2044646"/>
                    <a:pt x="901534" y="2030657"/>
                  </a:cubicBezTo>
                  <a:cubicBezTo>
                    <a:pt x="901534" y="2016669"/>
                    <a:pt x="890358" y="2005330"/>
                    <a:pt x="876589" y="2005330"/>
                  </a:cubicBezTo>
                  <a:close/>
                  <a:moveTo>
                    <a:pt x="948277" y="1706667"/>
                  </a:moveTo>
                  <a:cubicBezTo>
                    <a:pt x="934480" y="1706667"/>
                    <a:pt x="923305" y="1718007"/>
                    <a:pt x="923305" y="1731995"/>
                  </a:cubicBezTo>
                  <a:cubicBezTo>
                    <a:pt x="923305" y="1745983"/>
                    <a:pt x="934480" y="1757323"/>
                    <a:pt x="948277" y="1757323"/>
                  </a:cubicBezTo>
                  <a:cubicBezTo>
                    <a:pt x="962046" y="1757323"/>
                    <a:pt x="973222" y="1745983"/>
                    <a:pt x="973222" y="1731995"/>
                  </a:cubicBezTo>
                  <a:cubicBezTo>
                    <a:pt x="973222" y="1718007"/>
                    <a:pt x="962046" y="1706667"/>
                    <a:pt x="948277" y="1706667"/>
                  </a:cubicBezTo>
                  <a:close/>
                  <a:moveTo>
                    <a:pt x="1348714" y="1993301"/>
                  </a:moveTo>
                  <a:cubicBezTo>
                    <a:pt x="1334944" y="1993301"/>
                    <a:pt x="1323769" y="2004668"/>
                    <a:pt x="1323769" y="2018628"/>
                  </a:cubicBezTo>
                  <a:cubicBezTo>
                    <a:pt x="1323769" y="2032616"/>
                    <a:pt x="1334944" y="2043983"/>
                    <a:pt x="1348714" y="2043983"/>
                  </a:cubicBezTo>
                  <a:cubicBezTo>
                    <a:pt x="1362510" y="2043983"/>
                    <a:pt x="1373686" y="2032616"/>
                    <a:pt x="1373686" y="2018628"/>
                  </a:cubicBezTo>
                  <a:cubicBezTo>
                    <a:pt x="1373686" y="2004668"/>
                    <a:pt x="1362510" y="1993301"/>
                    <a:pt x="1348714" y="1993301"/>
                  </a:cubicBezTo>
                  <a:close/>
                  <a:moveTo>
                    <a:pt x="1610714" y="1617579"/>
                  </a:moveTo>
                  <a:cubicBezTo>
                    <a:pt x="1596917" y="1617579"/>
                    <a:pt x="1585741" y="1628918"/>
                    <a:pt x="1585741" y="1642906"/>
                  </a:cubicBezTo>
                  <a:cubicBezTo>
                    <a:pt x="1585741" y="1656895"/>
                    <a:pt x="1596917" y="1668234"/>
                    <a:pt x="1610714" y="1668234"/>
                  </a:cubicBezTo>
                  <a:cubicBezTo>
                    <a:pt x="1624483" y="1668234"/>
                    <a:pt x="1635658" y="1656895"/>
                    <a:pt x="1635658" y="1642906"/>
                  </a:cubicBezTo>
                  <a:cubicBezTo>
                    <a:pt x="1635658" y="1628918"/>
                    <a:pt x="1624483" y="1617579"/>
                    <a:pt x="1610714" y="1617579"/>
                  </a:cubicBezTo>
                  <a:close/>
                  <a:moveTo>
                    <a:pt x="2043048" y="1837472"/>
                  </a:moveTo>
                  <a:cubicBezTo>
                    <a:pt x="2029279" y="1837472"/>
                    <a:pt x="2018103" y="1848839"/>
                    <a:pt x="2018103" y="1862799"/>
                  </a:cubicBezTo>
                  <a:cubicBezTo>
                    <a:pt x="2018103" y="1876788"/>
                    <a:pt x="2029279" y="1888155"/>
                    <a:pt x="2043048" y="1888155"/>
                  </a:cubicBezTo>
                  <a:cubicBezTo>
                    <a:pt x="2056817" y="1888155"/>
                    <a:pt x="2068020" y="1876788"/>
                    <a:pt x="2068020" y="1862799"/>
                  </a:cubicBezTo>
                  <a:cubicBezTo>
                    <a:pt x="2067992" y="1848839"/>
                    <a:pt x="2056817" y="1837472"/>
                    <a:pt x="2043048" y="1837472"/>
                  </a:cubicBezTo>
                  <a:close/>
                  <a:moveTo>
                    <a:pt x="24944" y="711410"/>
                  </a:moveTo>
                  <a:cubicBezTo>
                    <a:pt x="11175" y="711410"/>
                    <a:pt x="0" y="722750"/>
                    <a:pt x="0" y="736738"/>
                  </a:cubicBezTo>
                  <a:cubicBezTo>
                    <a:pt x="0" y="750726"/>
                    <a:pt x="11175" y="762066"/>
                    <a:pt x="24944" y="762066"/>
                  </a:cubicBezTo>
                  <a:cubicBezTo>
                    <a:pt x="38714" y="762066"/>
                    <a:pt x="49917" y="750726"/>
                    <a:pt x="49917" y="736738"/>
                  </a:cubicBezTo>
                  <a:cubicBezTo>
                    <a:pt x="49917" y="722750"/>
                    <a:pt x="38714" y="711410"/>
                    <a:pt x="24944" y="711410"/>
                  </a:cubicBezTo>
                  <a:close/>
                  <a:moveTo>
                    <a:pt x="147570" y="0"/>
                  </a:moveTo>
                  <a:cubicBezTo>
                    <a:pt x="133801" y="0"/>
                    <a:pt x="122625" y="11340"/>
                    <a:pt x="122625" y="25328"/>
                  </a:cubicBezTo>
                  <a:cubicBezTo>
                    <a:pt x="122625" y="39316"/>
                    <a:pt x="133801" y="50655"/>
                    <a:pt x="147570" y="50655"/>
                  </a:cubicBezTo>
                  <a:cubicBezTo>
                    <a:pt x="161367" y="50655"/>
                    <a:pt x="172542" y="39316"/>
                    <a:pt x="172542" y="25328"/>
                  </a:cubicBezTo>
                  <a:cubicBezTo>
                    <a:pt x="172542" y="11340"/>
                    <a:pt x="161367" y="0"/>
                    <a:pt x="147570" y="0"/>
                  </a:cubicBez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6" name="Google Shape;206;p2"/>
            <p:cNvSpPr/>
            <p:nvPr/>
          </p:nvSpPr>
          <p:spPr>
            <a:xfrm rot="10800000">
              <a:off x="8636096" y="1233287"/>
              <a:ext cx="141038" cy="137687"/>
            </a:xfrm>
            <a:custGeom>
              <a:avLst/>
              <a:gdLst/>
              <a:ahLst/>
              <a:cxnLst/>
              <a:rect l="l" t="t" r="r" b="b"/>
              <a:pathLst>
                <a:path w="282076" h="275374" extrusionOk="0">
                  <a:moveTo>
                    <a:pt x="163620" y="203695"/>
                  </a:moveTo>
                  <a:cubicBezTo>
                    <a:pt x="169995" y="234347"/>
                    <a:pt x="170133" y="272835"/>
                    <a:pt x="131805" y="275263"/>
                  </a:cubicBezTo>
                  <a:cubicBezTo>
                    <a:pt x="88704" y="277967"/>
                    <a:pt x="95382" y="230733"/>
                    <a:pt x="111220" y="193817"/>
                  </a:cubicBezTo>
                  <a:cubicBezTo>
                    <a:pt x="93202" y="220580"/>
                    <a:pt x="66271" y="247783"/>
                    <a:pt x="39064" y="227808"/>
                  </a:cubicBezTo>
                  <a:cubicBezTo>
                    <a:pt x="11167" y="207336"/>
                    <a:pt x="37905" y="179388"/>
                    <a:pt x="70493" y="159661"/>
                  </a:cubicBezTo>
                  <a:cubicBezTo>
                    <a:pt x="32027" y="164682"/>
                    <a:pt x="-8756" y="158916"/>
                    <a:pt x="1647" y="122331"/>
                  </a:cubicBezTo>
                  <a:cubicBezTo>
                    <a:pt x="10559" y="90879"/>
                    <a:pt x="42430" y="93307"/>
                    <a:pt x="70575" y="102660"/>
                  </a:cubicBezTo>
                  <a:cubicBezTo>
                    <a:pt x="45272" y="83816"/>
                    <a:pt x="22176" y="57688"/>
                    <a:pt x="43561" y="34071"/>
                  </a:cubicBezTo>
                  <a:cubicBezTo>
                    <a:pt x="66105" y="9129"/>
                    <a:pt x="92843" y="34954"/>
                    <a:pt x="111276" y="66572"/>
                  </a:cubicBezTo>
                  <a:cubicBezTo>
                    <a:pt x="101066" y="32526"/>
                    <a:pt x="101839" y="-3121"/>
                    <a:pt x="139228" y="218"/>
                  </a:cubicBezTo>
                  <a:cubicBezTo>
                    <a:pt x="178328" y="3722"/>
                    <a:pt x="176286" y="44058"/>
                    <a:pt x="168698" y="75014"/>
                  </a:cubicBezTo>
                  <a:cubicBezTo>
                    <a:pt x="181777" y="44914"/>
                    <a:pt x="204210" y="11033"/>
                    <a:pt x="235529" y="27035"/>
                  </a:cubicBezTo>
                  <a:cubicBezTo>
                    <a:pt x="270683" y="44996"/>
                    <a:pt x="238150" y="83429"/>
                    <a:pt x="204210" y="108647"/>
                  </a:cubicBezTo>
                  <a:cubicBezTo>
                    <a:pt x="235943" y="99873"/>
                    <a:pt x="276809" y="97169"/>
                    <a:pt x="281665" y="138996"/>
                  </a:cubicBezTo>
                  <a:cubicBezTo>
                    <a:pt x="286991" y="184575"/>
                    <a:pt x="239585" y="181153"/>
                    <a:pt x="200541" y="166807"/>
                  </a:cubicBezTo>
                  <a:cubicBezTo>
                    <a:pt x="228162" y="184988"/>
                    <a:pt x="256500" y="212082"/>
                    <a:pt x="234618" y="237823"/>
                  </a:cubicBezTo>
                  <a:cubicBezTo>
                    <a:pt x="212019" y="264420"/>
                    <a:pt x="183157" y="236389"/>
                    <a:pt x="163620" y="203695"/>
                  </a:cubicBezTo>
                  <a:lnTo>
                    <a:pt x="163620" y="203695"/>
                  </a:lnTo>
                  <a:close/>
                  <a:moveTo>
                    <a:pt x="128356" y="164186"/>
                  </a:moveTo>
                  <a:cubicBezTo>
                    <a:pt x="133957" y="159882"/>
                    <a:pt x="140414" y="161813"/>
                    <a:pt x="145188" y="163882"/>
                  </a:cubicBezTo>
                  <a:cubicBezTo>
                    <a:pt x="140552" y="146804"/>
                    <a:pt x="163620" y="148349"/>
                    <a:pt x="161027" y="145176"/>
                  </a:cubicBezTo>
                  <a:cubicBezTo>
                    <a:pt x="161027" y="145176"/>
                    <a:pt x="162296" y="145728"/>
                    <a:pt x="164503" y="146776"/>
                  </a:cubicBezTo>
                  <a:cubicBezTo>
                    <a:pt x="160392" y="139465"/>
                    <a:pt x="164586" y="130802"/>
                    <a:pt x="166269" y="126194"/>
                  </a:cubicBezTo>
                  <a:cubicBezTo>
                    <a:pt x="159261" y="122745"/>
                    <a:pt x="157219" y="112151"/>
                    <a:pt x="155260" y="114330"/>
                  </a:cubicBezTo>
                  <a:cubicBezTo>
                    <a:pt x="155260" y="114330"/>
                    <a:pt x="155618" y="112868"/>
                    <a:pt x="156308" y="110330"/>
                  </a:cubicBezTo>
                  <a:cubicBezTo>
                    <a:pt x="153604" y="109474"/>
                    <a:pt x="139255" y="121669"/>
                    <a:pt x="130039" y="108840"/>
                  </a:cubicBezTo>
                  <a:cubicBezTo>
                    <a:pt x="130094" y="109033"/>
                    <a:pt x="130150" y="109199"/>
                    <a:pt x="130205" y="109392"/>
                  </a:cubicBezTo>
                  <a:cubicBezTo>
                    <a:pt x="134095" y="122469"/>
                    <a:pt x="123306" y="125146"/>
                    <a:pt x="117429" y="126718"/>
                  </a:cubicBezTo>
                  <a:cubicBezTo>
                    <a:pt x="117843" y="129257"/>
                    <a:pt x="119830" y="134140"/>
                    <a:pt x="119526" y="138996"/>
                  </a:cubicBezTo>
                  <a:cubicBezTo>
                    <a:pt x="130563" y="140430"/>
                    <a:pt x="130315" y="156488"/>
                    <a:pt x="133074" y="154253"/>
                  </a:cubicBezTo>
                  <a:cubicBezTo>
                    <a:pt x="133074" y="154253"/>
                    <a:pt x="131391" y="158143"/>
                    <a:pt x="128356" y="164186"/>
                  </a:cubicBezTo>
                  <a:lnTo>
                    <a:pt x="128356" y="164186"/>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7" name="Google Shape;207;p2"/>
            <p:cNvSpPr/>
            <p:nvPr/>
          </p:nvSpPr>
          <p:spPr>
            <a:xfrm rot="10800000">
              <a:off x="8689941" y="1283914"/>
              <a:ext cx="34426" cy="35318"/>
            </a:xfrm>
            <a:custGeom>
              <a:avLst/>
              <a:gdLst/>
              <a:ahLst/>
              <a:cxnLst/>
              <a:rect l="l" t="t" r="r" b="b"/>
              <a:pathLst>
                <a:path w="68852" h="70636" extrusionOk="0">
                  <a:moveTo>
                    <a:pt x="33944" y="70634"/>
                  </a:moveTo>
                  <a:cubicBezTo>
                    <a:pt x="14959" y="70413"/>
                    <a:pt x="-272" y="54383"/>
                    <a:pt x="4" y="34877"/>
                  </a:cubicBezTo>
                  <a:cubicBezTo>
                    <a:pt x="252" y="15398"/>
                    <a:pt x="15870" y="-245"/>
                    <a:pt x="34882" y="3"/>
                  </a:cubicBezTo>
                  <a:cubicBezTo>
                    <a:pt x="53866" y="251"/>
                    <a:pt x="69098" y="16281"/>
                    <a:pt x="68849" y="35760"/>
                  </a:cubicBezTo>
                  <a:cubicBezTo>
                    <a:pt x="68573" y="55266"/>
                    <a:pt x="52956" y="70882"/>
                    <a:pt x="33944" y="70634"/>
                  </a:cubicBezTo>
                  <a:lnTo>
                    <a:pt x="33944" y="70634"/>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8" name="Google Shape;208;p2"/>
            <p:cNvSpPr/>
            <p:nvPr/>
          </p:nvSpPr>
          <p:spPr>
            <a:xfrm rot="10800000">
              <a:off x="7658244" y="291629"/>
              <a:ext cx="139934" cy="148022"/>
            </a:xfrm>
            <a:custGeom>
              <a:avLst/>
              <a:gdLst/>
              <a:ahLst/>
              <a:cxnLst/>
              <a:rect l="l" t="t" r="r" b="b"/>
              <a:pathLst>
                <a:path w="279867" h="296043" extrusionOk="0">
                  <a:moveTo>
                    <a:pt x="72214" y="125436"/>
                  </a:moveTo>
                  <a:cubicBezTo>
                    <a:pt x="40950" y="119311"/>
                    <a:pt x="1795" y="119836"/>
                    <a:pt x="57" y="160145"/>
                  </a:cubicBezTo>
                  <a:cubicBezTo>
                    <a:pt x="-1875" y="205448"/>
                    <a:pt x="46027" y="197612"/>
                    <a:pt x="83278" y="180313"/>
                  </a:cubicBezTo>
                  <a:cubicBezTo>
                    <a:pt x="56375" y="199709"/>
                    <a:pt x="29250" y="228485"/>
                    <a:pt x="50056" y="256710"/>
                  </a:cubicBezTo>
                  <a:cubicBezTo>
                    <a:pt x="71413" y="285624"/>
                    <a:pt x="99310" y="257069"/>
                    <a:pt x="118736" y="222498"/>
                  </a:cubicBezTo>
                  <a:cubicBezTo>
                    <a:pt x="114376" y="262973"/>
                    <a:pt x="121026" y="305683"/>
                    <a:pt x="158002" y="294122"/>
                  </a:cubicBezTo>
                  <a:cubicBezTo>
                    <a:pt x="189817" y="284190"/>
                    <a:pt x="186726" y="250778"/>
                    <a:pt x="176710" y="221367"/>
                  </a:cubicBezTo>
                  <a:cubicBezTo>
                    <a:pt x="196329" y="247633"/>
                    <a:pt x="223315" y="271416"/>
                    <a:pt x="246935" y="248543"/>
                  </a:cubicBezTo>
                  <a:cubicBezTo>
                    <a:pt x="271880" y="224430"/>
                    <a:pt x="245114" y="196812"/>
                    <a:pt x="212609" y="177996"/>
                  </a:cubicBezTo>
                  <a:cubicBezTo>
                    <a:pt x="247432" y="188121"/>
                    <a:pt x="283635" y="186659"/>
                    <a:pt x="279551" y="147453"/>
                  </a:cubicBezTo>
                  <a:cubicBezTo>
                    <a:pt x="275274" y="106482"/>
                    <a:pt x="234298" y="109351"/>
                    <a:pt x="202951" y="117822"/>
                  </a:cubicBezTo>
                  <a:cubicBezTo>
                    <a:pt x="233304" y="103585"/>
                    <a:pt x="267327" y="79416"/>
                    <a:pt x="250467" y="46805"/>
                  </a:cubicBezTo>
                  <a:cubicBezTo>
                    <a:pt x="231538" y="10220"/>
                    <a:pt x="193073" y="45067"/>
                    <a:pt x="168073" y="81155"/>
                  </a:cubicBezTo>
                  <a:cubicBezTo>
                    <a:pt x="176406" y="47660"/>
                    <a:pt x="178366" y="4702"/>
                    <a:pt x="135761" y="316"/>
                  </a:cubicBezTo>
                  <a:cubicBezTo>
                    <a:pt x="89321" y="-4430"/>
                    <a:pt x="93709" y="45287"/>
                    <a:pt x="109023" y="86038"/>
                  </a:cubicBezTo>
                  <a:cubicBezTo>
                    <a:pt x="90011" y="57344"/>
                    <a:pt x="61949" y="28071"/>
                    <a:pt x="36177" y="51495"/>
                  </a:cubicBezTo>
                  <a:cubicBezTo>
                    <a:pt x="9549" y="75692"/>
                    <a:pt x="38605" y="105516"/>
                    <a:pt x="72214" y="125436"/>
                  </a:cubicBezTo>
                  <a:lnTo>
                    <a:pt x="72214" y="125436"/>
                  </a:lnTo>
                  <a:close/>
                  <a:moveTo>
                    <a:pt x="113052" y="161773"/>
                  </a:moveTo>
                  <a:cubicBezTo>
                    <a:pt x="117329" y="155841"/>
                    <a:pt x="115232" y="149081"/>
                    <a:pt x="113052" y="144115"/>
                  </a:cubicBezTo>
                  <a:cubicBezTo>
                    <a:pt x="130491" y="148695"/>
                    <a:pt x="128477" y="124499"/>
                    <a:pt x="131760" y="127147"/>
                  </a:cubicBezTo>
                  <a:cubicBezTo>
                    <a:pt x="131760" y="127147"/>
                    <a:pt x="131181" y="125823"/>
                    <a:pt x="130077" y="123505"/>
                  </a:cubicBezTo>
                  <a:cubicBezTo>
                    <a:pt x="137582" y="127726"/>
                    <a:pt x="146302" y="123147"/>
                    <a:pt x="150965" y="121326"/>
                  </a:cubicBezTo>
                  <a:cubicBezTo>
                    <a:pt x="154608" y="128609"/>
                    <a:pt x="165424" y="130568"/>
                    <a:pt x="163244" y="132638"/>
                  </a:cubicBezTo>
                  <a:cubicBezTo>
                    <a:pt x="163244" y="132638"/>
                    <a:pt x="164707" y="132251"/>
                    <a:pt x="167273" y="131479"/>
                  </a:cubicBezTo>
                  <a:cubicBezTo>
                    <a:pt x="168211" y="134293"/>
                    <a:pt x="156098" y="149605"/>
                    <a:pt x="169287" y="159069"/>
                  </a:cubicBezTo>
                  <a:cubicBezTo>
                    <a:pt x="169094" y="159014"/>
                    <a:pt x="168901" y="158931"/>
                    <a:pt x="168708" y="158876"/>
                  </a:cubicBezTo>
                  <a:cubicBezTo>
                    <a:pt x="155380" y="155013"/>
                    <a:pt x="152842" y="166408"/>
                    <a:pt x="151352" y="172616"/>
                  </a:cubicBezTo>
                  <a:cubicBezTo>
                    <a:pt x="148785" y="172229"/>
                    <a:pt x="143763" y="170215"/>
                    <a:pt x="138824" y="170629"/>
                  </a:cubicBezTo>
                  <a:cubicBezTo>
                    <a:pt x="137169" y="159069"/>
                    <a:pt x="120861" y="159593"/>
                    <a:pt x="123068" y="156669"/>
                  </a:cubicBezTo>
                  <a:cubicBezTo>
                    <a:pt x="123068" y="156669"/>
                    <a:pt x="119150" y="158489"/>
                    <a:pt x="113052" y="161773"/>
                  </a:cubicBezTo>
                  <a:lnTo>
                    <a:pt x="113052" y="161773"/>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9" name="Google Shape;209;p2"/>
            <p:cNvSpPr/>
            <p:nvPr/>
          </p:nvSpPr>
          <p:spPr>
            <a:xfrm rot="10800000">
              <a:off x="7710904" y="346989"/>
              <a:ext cx="35916" cy="36161"/>
            </a:xfrm>
            <a:custGeom>
              <a:avLst/>
              <a:gdLst/>
              <a:ahLst/>
              <a:cxnLst/>
              <a:rect l="l" t="t" r="r" b="b"/>
              <a:pathLst>
                <a:path w="71832" h="72321" extrusionOk="0">
                  <a:moveTo>
                    <a:pt x="17" y="37291"/>
                  </a:moveTo>
                  <a:cubicBezTo>
                    <a:pt x="-590" y="17344"/>
                    <a:pt x="15000" y="651"/>
                    <a:pt x="34813" y="17"/>
                  </a:cubicBezTo>
                  <a:cubicBezTo>
                    <a:pt x="54625" y="-590"/>
                    <a:pt x="71208" y="15109"/>
                    <a:pt x="71815" y="35056"/>
                  </a:cubicBezTo>
                  <a:cubicBezTo>
                    <a:pt x="72422" y="55004"/>
                    <a:pt x="56832" y="71696"/>
                    <a:pt x="37020" y="72303"/>
                  </a:cubicBezTo>
                  <a:cubicBezTo>
                    <a:pt x="17208" y="72938"/>
                    <a:pt x="624" y="57239"/>
                    <a:pt x="17" y="37291"/>
                  </a:cubicBezTo>
                  <a:lnTo>
                    <a:pt x="17" y="3729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nvGrpSpPr>
          <p:cNvPr id="210" name="Google Shape;210;p2"/>
          <p:cNvGrpSpPr/>
          <p:nvPr/>
        </p:nvGrpSpPr>
        <p:grpSpPr>
          <a:xfrm>
            <a:off x="4530167" y="1264272"/>
            <a:ext cx="3133711" cy="572304"/>
            <a:chOff x="3397625" y="948204"/>
            <a:chExt cx="2350283" cy="429228"/>
          </a:xfrm>
        </p:grpSpPr>
        <p:sp>
          <p:nvSpPr>
            <p:cNvPr id="211" name="Google Shape;211;p2"/>
            <p:cNvSpPr/>
            <p:nvPr/>
          </p:nvSpPr>
          <p:spPr>
            <a:xfrm>
              <a:off x="3617146" y="1118049"/>
              <a:ext cx="626865" cy="169099"/>
            </a:xfrm>
            <a:custGeom>
              <a:avLst/>
              <a:gdLst/>
              <a:ahLst/>
              <a:cxnLst/>
              <a:rect l="l" t="t" r="r" b="b"/>
              <a:pathLst>
                <a:path w="1253730" h="338197" extrusionOk="0">
                  <a:moveTo>
                    <a:pt x="1239882" y="105370"/>
                  </a:moveTo>
                  <a:cubicBezTo>
                    <a:pt x="1234156" y="107773"/>
                    <a:pt x="1224447" y="116585"/>
                    <a:pt x="1222568" y="117564"/>
                  </a:cubicBezTo>
                  <a:cubicBezTo>
                    <a:pt x="1209147" y="124595"/>
                    <a:pt x="1195323" y="131004"/>
                    <a:pt x="1181364" y="137012"/>
                  </a:cubicBezTo>
                  <a:cubicBezTo>
                    <a:pt x="1167451" y="142930"/>
                    <a:pt x="1153313" y="148449"/>
                    <a:pt x="1139176" y="153611"/>
                  </a:cubicBezTo>
                  <a:cubicBezTo>
                    <a:pt x="1104190" y="166383"/>
                    <a:pt x="1068981" y="175151"/>
                    <a:pt x="1033191" y="180268"/>
                  </a:cubicBezTo>
                  <a:cubicBezTo>
                    <a:pt x="997444" y="185342"/>
                    <a:pt x="961162" y="186721"/>
                    <a:pt x="924073" y="184808"/>
                  </a:cubicBezTo>
                  <a:cubicBezTo>
                    <a:pt x="867927" y="181871"/>
                    <a:pt x="810840" y="174706"/>
                    <a:pt x="754649" y="163402"/>
                  </a:cubicBezTo>
                  <a:cubicBezTo>
                    <a:pt x="698368" y="152098"/>
                    <a:pt x="642982" y="136656"/>
                    <a:pt x="590101" y="117341"/>
                  </a:cubicBezTo>
                  <a:cubicBezTo>
                    <a:pt x="528898" y="94912"/>
                    <a:pt x="472796" y="71904"/>
                    <a:pt x="413920" y="54414"/>
                  </a:cubicBezTo>
                  <a:cubicBezTo>
                    <a:pt x="375759" y="43110"/>
                    <a:pt x="336433" y="34121"/>
                    <a:pt x="293708" y="29314"/>
                  </a:cubicBezTo>
                  <a:cubicBezTo>
                    <a:pt x="241633" y="23395"/>
                    <a:pt x="188304" y="26555"/>
                    <a:pt x="142000" y="43689"/>
                  </a:cubicBezTo>
                  <a:cubicBezTo>
                    <a:pt x="96098" y="60644"/>
                    <a:pt x="57265" y="91485"/>
                    <a:pt x="34180" y="141284"/>
                  </a:cubicBezTo>
                  <a:cubicBezTo>
                    <a:pt x="23980" y="163224"/>
                    <a:pt x="21475" y="198203"/>
                    <a:pt x="32257" y="230646"/>
                  </a:cubicBezTo>
                  <a:cubicBezTo>
                    <a:pt x="41159" y="257481"/>
                    <a:pt x="59413" y="282625"/>
                    <a:pt x="90640" y="297000"/>
                  </a:cubicBezTo>
                  <a:cubicBezTo>
                    <a:pt x="117394" y="309327"/>
                    <a:pt x="139763" y="314222"/>
                    <a:pt x="158106" y="314801"/>
                  </a:cubicBezTo>
                  <a:cubicBezTo>
                    <a:pt x="195731" y="316003"/>
                    <a:pt x="215326" y="298691"/>
                    <a:pt x="219755" y="294864"/>
                  </a:cubicBezTo>
                  <a:cubicBezTo>
                    <a:pt x="239261" y="278131"/>
                    <a:pt x="245256" y="257303"/>
                    <a:pt x="239306" y="239680"/>
                  </a:cubicBezTo>
                  <a:cubicBezTo>
                    <a:pt x="233266" y="221923"/>
                    <a:pt x="215684" y="208038"/>
                    <a:pt x="190183" y="204745"/>
                  </a:cubicBezTo>
                  <a:cubicBezTo>
                    <a:pt x="173720" y="202653"/>
                    <a:pt x="158687" y="213290"/>
                    <a:pt x="150411" y="227486"/>
                  </a:cubicBezTo>
                  <a:cubicBezTo>
                    <a:pt x="142268" y="241416"/>
                    <a:pt x="140434" y="259217"/>
                    <a:pt x="151395" y="273057"/>
                  </a:cubicBezTo>
                  <a:cubicBezTo>
                    <a:pt x="154795" y="277329"/>
                    <a:pt x="154079" y="283515"/>
                    <a:pt x="149784" y="286898"/>
                  </a:cubicBezTo>
                  <a:cubicBezTo>
                    <a:pt x="145534" y="290280"/>
                    <a:pt x="139316" y="289568"/>
                    <a:pt x="135916" y="285340"/>
                  </a:cubicBezTo>
                  <a:cubicBezTo>
                    <a:pt x="119318" y="264869"/>
                    <a:pt x="120704" y="238300"/>
                    <a:pt x="132650" y="217339"/>
                  </a:cubicBezTo>
                  <a:cubicBezTo>
                    <a:pt x="144819" y="195889"/>
                    <a:pt x="167993" y="180936"/>
                    <a:pt x="192778" y="183873"/>
                  </a:cubicBezTo>
                  <a:cubicBezTo>
                    <a:pt x="227987" y="188056"/>
                    <a:pt x="251520" y="208216"/>
                    <a:pt x="260065" y="232604"/>
                  </a:cubicBezTo>
                  <a:cubicBezTo>
                    <a:pt x="268789" y="257615"/>
                    <a:pt x="262168" y="287832"/>
                    <a:pt x="234698" y="311908"/>
                  </a:cubicBezTo>
                  <a:cubicBezTo>
                    <a:pt x="229822" y="316181"/>
                    <a:pt x="210495" y="333893"/>
                    <a:pt x="173854" y="337542"/>
                  </a:cubicBezTo>
                  <a:cubicBezTo>
                    <a:pt x="150456" y="339901"/>
                    <a:pt x="119586" y="336385"/>
                    <a:pt x="80574" y="318851"/>
                  </a:cubicBezTo>
                  <a:cubicBezTo>
                    <a:pt x="42323" y="301628"/>
                    <a:pt x="19685" y="271233"/>
                    <a:pt x="8545" y="238523"/>
                  </a:cubicBezTo>
                  <a:cubicBezTo>
                    <a:pt x="-4787" y="199494"/>
                    <a:pt x="-1342" y="157260"/>
                    <a:pt x="10782" y="130603"/>
                  </a:cubicBezTo>
                  <a:cubicBezTo>
                    <a:pt x="36686" y="73862"/>
                    <a:pt x="80574" y="38348"/>
                    <a:pt x="132694" y="18901"/>
                  </a:cubicBezTo>
                  <a:cubicBezTo>
                    <a:pt x="182712" y="209"/>
                    <a:pt x="240425" y="-3484"/>
                    <a:pt x="296750" y="2879"/>
                  </a:cubicBezTo>
                  <a:cubicBezTo>
                    <a:pt x="341131" y="7953"/>
                    <a:pt x="381977" y="17343"/>
                    <a:pt x="421526" y="29270"/>
                  </a:cubicBezTo>
                  <a:cubicBezTo>
                    <a:pt x="480849" y="47160"/>
                    <a:pt x="537264" y="70791"/>
                    <a:pt x="598914" y="93755"/>
                  </a:cubicBezTo>
                  <a:cubicBezTo>
                    <a:pt x="650453" y="113069"/>
                    <a:pt x="704586" y="128511"/>
                    <a:pt x="759481" y="140038"/>
                  </a:cubicBezTo>
                  <a:cubicBezTo>
                    <a:pt x="814509" y="151564"/>
                    <a:pt x="870342" y="159129"/>
                    <a:pt x="925326" y="162512"/>
                  </a:cubicBezTo>
                  <a:cubicBezTo>
                    <a:pt x="960983" y="164692"/>
                    <a:pt x="995879" y="163713"/>
                    <a:pt x="1030282" y="159174"/>
                  </a:cubicBezTo>
                  <a:cubicBezTo>
                    <a:pt x="1064686" y="154635"/>
                    <a:pt x="1098598" y="146580"/>
                    <a:pt x="1132286" y="134653"/>
                  </a:cubicBezTo>
                  <a:cubicBezTo>
                    <a:pt x="1146155" y="129758"/>
                    <a:pt x="1160024" y="124551"/>
                    <a:pt x="1173669" y="118899"/>
                  </a:cubicBezTo>
                  <a:cubicBezTo>
                    <a:pt x="1187225" y="113247"/>
                    <a:pt x="1200647" y="107194"/>
                    <a:pt x="1213710" y="100564"/>
                  </a:cubicBezTo>
                  <a:cubicBezTo>
                    <a:pt x="1216708" y="99050"/>
                    <a:pt x="1232142" y="89660"/>
                    <a:pt x="1238898" y="87836"/>
                  </a:cubicBezTo>
                  <a:cubicBezTo>
                    <a:pt x="1245654" y="85967"/>
                    <a:pt x="1250038" y="88904"/>
                    <a:pt x="1251827" y="91351"/>
                  </a:cubicBezTo>
                  <a:cubicBezTo>
                    <a:pt x="1254959" y="95490"/>
                    <a:pt x="1254154" y="101409"/>
                    <a:pt x="1249948" y="104524"/>
                  </a:cubicBezTo>
                  <a:cubicBezTo>
                    <a:pt x="1248159" y="105859"/>
                    <a:pt x="1246056" y="106482"/>
                    <a:pt x="1243998" y="106438"/>
                  </a:cubicBezTo>
                  <a:cubicBezTo>
                    <a:pt x="1244043" y="106349"/>
                    <a:pt x="1244088" y="106215"/>
                    <a:pt x="1243998" y="105993"/>
                  </a:cubicBezTo>
                  <a:cubicBezTo>
                    <a:pt x="1243596" y="104480"/>
                    <a:pt x="1242030" y="104480"/>
                    <a:pt x="1240016" y="105325"/>
                  </a:cubicBezTo>
                  <a:cubicBezTo>
                    <a:pt x="1240374" y="105503"/>
                    <a:pt x="1240732" y="105637"/>
                    <a:pt x="1241135" y="105770"/>
                  </a:cubicBezTo>
                  <a:cubicBezTo>
                    <a:pt x="1241403" y="105815"/>
                    <a:pt x="1241940" y="106082"/>
                    <a:pt x="1242477" y="106260"/>
                  </a:cubicBezTo>
                  <a:cubicBezTo>
                    <a:pt x="1242969" y="106349"/>
                    <a:pt x="1243461" y="106393"/>
                    <a:pt x="1243998" y="106438"/>
                  </a:cubicBezTo>
                  <a:cubicBezTo>
                    <a:pt x="1243775" y="106660"/>
                    <a:pt x="1243148" y="106482"/>
                    <a:pt x="1242477" y="106260"/>
                  </a:cubicBezTo>
                  <a:cubicBezTo>
                    <a:pt x="1241582" y="106082"/>
                    <a:pt x="1240732" y="105815"/>
                    <a:pt x="1239882" y="105370"/>
                  </a:cubicBezTo>
                  <a:lnTo>
                    <a:pt x="1239882" y="105370"/>
                  </a:lnTo>
                  <a:close/>
                  <a:moveTo>
                    <a:pt x="1237064" y="103145"/>
                  </a:moveTo>
                  <a:lnTo>
                    <a:pt x="1237108" y="103189"/>
                  </a:lnTo>
                  <a:lnTo>
                    <a:pt x="1237064" y="103145"/>
                  </a:lnTo>
                  <a:lnTo>
                    <a:pt x="1237064" y="10314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2" name="Google Shape;212;p2"/>
            <p:cNvSpPr/>
            <p:nvPr/>
          </p:nvSpPr>
          <p:spPr>
            <a:xfrm>
              <a:off x="4035361" y="948204"/>
              <a:ext cx="262736" cy="220353"/>
            </a:xfrm>
            <a:custGeom>
              <a:avLst/>
              <a:gdLst/>
              <a:ahLst/>
              <a:cxnLst/>
              <a:rect l="l" t="t" r="r" b="b"/>
              <a:pathLst>
                <a:path w="525472" h="440707" extrusionOk="0">
                  <a:moveTo>
                    <a:pt x="409895" y="400200"/>
                  </a:moveTo>
                  <a:cubicBezTo>
                    <a:pt x="418306" y="404695"/>
                    <a:pt x="277470" y="424544"/>
                    <a:pt x="210317" y="432599"/>
                  </a:cubicBezTo>
                  <a:cubicBezTo>
                    <a:pt x="105450" y="445237"/>
                    <a:pt x="449" y="447552"/>
                    <a:pt x="2" y="406253"/>
                  </a:cubicBezTo>
                  <a:cubicBezTo>
                    <a:pt x="-401" y="368603"/>
                    <a:pt x="79412" y="362061"/>
                    <a:pt x="169516" y="366645"/>
                  </a:cubicBezTo>
                  <a:cubicBezTo>
                    <a:pt x="84557" y="346708"/>
                    <a:pt x="13513" y="319650"/>
                    <a:pt x="24339" y="285828"/>
                  </a:cubicBezTo>
                  <a:cubicBezTo>
                    <a:pt x="34674" y="253429"/>
                    <a:pt x="97889" y="264911"/>
                    <a:pt x="171037" y="290946"/>
                  </a:cubicBezTo>
                  <a:cubicBezTo>
                    <a:pt x="106479" y="249602"/>
                    <a:pt x="59369" y="207636"/>
                    <a:pt x="78339" y="181068"/>
                  </a:cubicBezTo>
                  <a:cubicBezTo>
                    <a:pt x="101647" y="148447"/>
                    <a:pt x="174571" y="195620"/>
                    <a:pt x="246779" y="256411"/>
                  </a:cubicBezTo>
                  <a:cubicBezTo>
                    <a:pt x="181640" y="187877"/>
                    <a:pt x="129430" y="117784"/>
                    <a:pt x="159494" y="93441"/>
                  </a:cubicBezTo>
                  <a:cubicBezTo>
                    <a:pt x="190006" y="68698"/>
                    <a:pt x="244810" y="130379"/>
                    <a:pt x="296081" y="206167"/>
                  </a:cubicBezTo>
                  <a:cubicBezTo>
                    <a:pt x="260290" y="121567"/>
                    <a:pt x="237608" y="41284"/>
                    <a:pt x="273130" y="28600"/>
                  </a:cubicBezTo>
                  <a:cubicBezTo>
                    <a:pt x="307086" y="16406"/>
                    <a:pt x="335137" y="80268"/>
                    <a:pt x="356433" y="159751"/>
                  </a:cubicBezTo>
                  <a:cubicBezTo>
                    <a:pt x="346009" y="76174"/>
                    <a:pt x="347172" y="3456"/>
                    <a:pt x="381979" y="118"/>
                  </a:cubicBezTo>
                  <a:cubicBezTo>
                    <a:pt x="420677" y="-3531"/>
                    <a:pt x="430117" y="77732"/>
                    <a:pt x="428686" y="169185"/>
                  </a:cubicBezTo>
                  <a:cubicBezTo>
                    <a:pt x="446357" y="79601"/>
                    <a:pt x="472171" y="1542"/>
                    <a:pt x="507962" y="9998"/>
                  </a:cubicBezTo>
                  <a:cubicBezTo>
                    <a:pt x="577844" y="26509"/>
                    <a:pt x="416427" y="397842"/>
                    <a:pt x="410030" y="399177"/>
                  </a:cubicBezTo>
                  <a:lnTo>
                    <a:pt x="409895" y="400200"/>
                  </a:lnTo>
                  <a:lnTo>
                    <a:pt x="409895" y="40020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3" name="Google Shape;213;p2"/>
            <p:cNvSpPr/>
            <p:nvPr/>
          </p:nvSpPr>
          <p:spPr>
            <a:xfrm>
              <a:off x="4271642" y="1183468"/>
              <a:ext cx="84981" cy="104456"/>
            </a:xfrm>
            <a:custGeom>
              <a:avLst/>
              <a:gdLst/>
              <a:ahLst/>
              <a:cxnLst/>
              <a:rect l="l" t="t" r="r" b="b"/>
              <a:pathLst>
                <a:path w="169962" h="208912" extrusionOk="0">
                  <a:moveTo>
                    <a:pt x="1936" y="15385"/>
                  </a:moveTo>
                  <a:cubicBezTo>
                    <a:pt x="-1240" y="11157"/>
                    <a:pt x="-435" y="5149"/>
                    <a:pt x="3815" y="1945"/>
                  </a:cubicBezTo>
                  <a:cubicBezTo>
                    <a:pt x="8065" y="-1259"/>
                    <a:pt x="14105" y="-414"/>
                    <a:pt x="17326" y="3814"/>
                  </a:cubicBezTo>
                  <a:cubicBezTo>
                    <a:pt x="17326" y="3814"/>
                    <a:pt x="33835" y="23306"/>
                    <a:pt x="56025" y="50186"/>
                  </a:cubicBezTo>
                  <a:cubicBezTo>
                    <a:pt x="67702" y="64383"/>
                    <a:pt x="81078" y="80404"/>
                    <a:pt x="94187" y="97003"/>
                  </a:cubicBezTo>
                  <a:cubicBezTo>
                    <a:pt x="104342" y="109776"/>
                    <a:pt x="114230" y="122904"/>
                    <a:pt x="123535" y="135231"/>
                  </a:cubicBezTo>
                  <a:cubicBezTo>
                    <a:pt x="142146" y="159886"/>
                    <a:pt x="158029" y="181515"/>
                    <a:pt x="167245" y="192062"/>
                  </a:cubicBezTo>
                  <a:cubicBezTo>
                    <a:pt x="171047" y="196067"/>
                    <a:pt x="170824" y="202431"/>
                    <a:pt x="166797" y="206214"/>
                  </a:cubicBezTo>
                  <a:cubicBezTo>
                    <a:pt x="162726" y="209996"/>
                    <a:pt x="156373" y="209774"/>
                    <a:pt x="152571" y="205724"/>
                  </a:cubicBezTo>
                  <a:cubicBezTo>
                    <a:pt x="142325" y="195711"/>
                    <a:pt x="123714" y="175418"/>
                    <a:pt x="103313" y="151208"/>
                  </a:cubicBezTo>
                  <a:cubicBezTo>
                    <a:pt x="93337" y="139326"/>
                    <a:pt x="82823" y="126553"/>
                    <a:pt x="72757" y="113558"/>
                  </a:cubicBezTo>
                  <a:cubicBezTo>
                    <a:pt x="59783" y="96825"/>
                    <a:pt x="47524" y="79825"/>
                    <a:pt x="36787" y="64872"/>
                  </a:cubicBezTo>
                  <a:cubicBezTo>
                    <a:pt x="16342" y="36524"/>
                    <a:pt x="1936" y="15385"/>
                    <a:pt x="1936" y="15385"/>
                  </a:cubicBezTo>
                  <a:lnTo>
                    <a:pt x="1936" y="1538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4" name="Google Shape;214;p2"/>
            <p:cNvSpPr/>
            <p:nvPr/>
          </p:nvSpPr>
          <p:spPr>
            <a:xfrm>
              <a:off x="4202936" y="1103737"/>
              <a:ext cx="99965" cy="111274"/>
            </a:xfrm>
            <a:custGeom>
              <a:avLst/>
              <a:gdLst/>
              <a:ahLst/>
              <a:cxnLst/>
              <a:rect l="l" t="t" r="r" b="b"/>
              <a:pathLst>
                <a:path w="199930" h="222548" extrusionOk="0">
                  <a:moveTo>
                    <a:pt x="194734" y="220019"/>
                  </a:moveTo>
                  <a:cubicBezTo>
                    <a:pt x="175273" y="237019"/>
                    <a:pt x="60429" y="163589"/>
                    <a:pt x="30812" y="141516"/>
                  </a:cubicBezTo>
                  <a:cubicBezTo>
                    <a:pt x="16988" y="131235"/>
                    <a:pt x="-862" y="114280"/>
                    <a:pt x="32" y="95144"/>
                  </a:cubicBezTo>
                  <a:cubicBezTo>
                    <a:pt x="838" y="76986"/>
                    <a:pt x="38865" y="67730"/>
                    <a:pt x="52600" y="69777"/>
                  </a:cubicBezTo>
                  <a:cubicBezTo>
                    <a:pt x="54747" y="70088"/>
                    <a:pt x="74701" y="76808"/>
                    <a:pt x="75059" y="76319"/>
                  </a:cubicBezTo>
                  <a:cubicBezTo>
                    <a:pt x="76938" y="73871"/>
                    <a:pt x="73090" y="60743"/>
                    <a:pt x="73090" y="57583"/>
                  </a:cubicBezTo>
                  <a:cubicBezTo>
                    <a:pt x="72956" y="39292"/>
                    <a:pt x="75104" y="15795"/>
                    <a:pt x="91881" y="4268"/>
                  </a:cubicBezTo>
                  <a:cubicBezTo>
                    <a:pt x="115637" y="-12020"/>
                    <a:pt x="138677" y="22337"/>
                    <a:pt x="147490" y="39737"/>
                  </a:cubicBezTo>
                  <a:cubicBezTo>
                    <a:pt x="174870" y="94031"/>
                    <a:pt x="214151" y="203063"/>
                    <a:pt x="194734" y="220019"/>
                  </a:cubicBezTo>
                  <a:lnTo>
                    <a:pt x="194734" y="220019"/>
                  </a:ln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5" name="Google Shape;215;p2"/>
            <p:cNvSpPr/>
            <p:nvPr/>
          </p:nvSpPr>
          <p:spPr>
            <a:xfrm>
              <a:off x="4124381" y="1031075"/>
              <a:ext cx="127963" cy="116325"/>
            </a:xfrm>
            <a:custGeom>
              <a:avLst/>
              <a:gdLst/>
              <a:ahLst/>
              <a:cxnLst/>
              <a:rect l="l" t="t" r="r" b="b"/>
              <a:pathLst>
                <a:path w="255926" h="232650" extrusionOk="0">
                  <a:moveTo>
                    <a:pt x="255880" y="72912"/>
                  </a:moveTo>
                  <a:cubicBezTo>
                    <a:pt x="255791" y="78163"/>
                    <a:pt x="255433" y="83415"/>
                    <a:pt x="255209" y="88666"/>
                  </a:cubicBezTo>
                  <a:lnTo>
                    <a:pt x="253822" y="112297"/>
                  </a:lnTo>
                  <a:cubicBezTo>
                    <a:pt x="253733" y="114166"/>
                    <a:pt x="252615" y="118439"/>
                    <a:pt x="252212" y="121420"/>
                  </a:cubicBezTo>
                  <a:cubicBezTo>
                    <a:pt x="252391" y="121821"/>
                    <a:pt x="252570" y="122177"/>
                    <a:pt x="252704" y="122577"/>
                  </a:cubicBezTo>
                  <a:lnTo>
                    <a:pt x="252122" y="121954"/>
                  </a:lnTo>
                  <a:cubicBezTo>
                    <a:pt x="251943" y="123556"/>
                    <a:pt x="252033" y="124714"/>
                    <a:pt x="252704" y="124625"/>
                  </a:cubicBezTo>
                  <a:cubicBezTo>
                    <a:pt x="252928" y="124625"/>
                    <a:pt x="253062" y="124580"/>
                    <a:pt x="253196" y="124536"/>
                  </a:cubicBezTo>
                  <a:cubicBezTo>
                    <a:pt x="253375" y="125782"/>
                    <a:pt x="253330" y="127072"/>
                    <a:pt x="252972" y="128407"/>
                  </a:cubicBezTo>
                  <a:cubicBezTo>
                    <a:pt x="252301" y="132413"/>
                    <a:pt x="249975" y="133792"/>
                    <a:pt x="249304" y="134460"/>
                  </a:cubicBezTo>
                  <a:cubicBezTo>
                    <a:pt x="247112" y="136507"/>
                    <a:pt x="244562" y="136507"/>
                    <a:pt x="242369" y="136507"/>
                  </a:cubicBezTo>
                  <a:cubicBezTo>
                    <a:pt x="240445" y="136507"/>
                    <a:pt x="235211" y="135083"/>
                    <a:pt x="233287" y="127962"/>
                  </a:cubicBezTo>
                  <a:cubicBezTo>
                    <a:pt x="232661" y="125693"/>
                    <a:pt x="232124" y="116659"/>
                    <a:pt x="231677" y="113009"/>
                  </a:cubicBezTo>
                  <a:lnTo>
                    <a:pt x="229529" y="88844"/>
                  </a:lnTo>
                  <a:cubicBezTo>
                    <a:pt x="229261" y="83593"/>
                    <a:pt x="228814" y="78386"/>
                    <a:pt x="228635" y="73135"/>
                  </a:cubicBezTo>
                  <a:cubicBezTo>
                    <a:pt x="228456" y="67839"/>
                    <a:pt x="228366" y="62543"/>
                    <a:pt x="228590" y="57292"/>
                  </a:cubicBezTo>
                  <a:cubicBezTo>
                    <a:pt x="229171" y="41270"/>
                    <a:pt x="231095" y="25472"/>
                    <a:pt x="233243" y="9495"/>
                  </a:cubicBezTo>
                  <a:cubicBezTo>
                    <a:pt x="233556" y="3932"/>
                    <a:pt x="238388" y="-295"/>
                    <a:pt x="243980" y="16"/>
                  </a:cubicBezTo>
                  <a:cubicBezTo>
                    <a:pt x="249528" y="372"/>
                    <a:pt x="253822" y="5134"/>
                    <a:pt x="253464" y="10697"/>
                  </a:cubicBezTo>
                  <a:cubicBezTo>
                    <a:pt x="253733" y="20043"/>
                    <a:pt x="254404" y="29299"/>
                    <a:pt x="254896" y="38600"/>
                  </a:cubicBezTo>
                  <a:cubicBezTo>
                    <a:pt x="255209" y="44831"/>
                    <a:pt x="255612" y="51061"/>
                    <a:pt x="255791" y="57292"/>
                  </a:cubicBezTo>
                  <a:cubicBezTo>
                    <a:pt x="255925" y="62498"/>
                    <a:pt x="255970" y="67705"/>
                    <a:pt x="255880" y="72912"/>
                  </a:cubicBezTo>
                  <a:close/>
                  <a:moveTo>
                    <a:pt x="217360" y="98946"/>
                  </a:moveTo>
                  <a:cubicBezTo>
                    <a:pt x="215929" y="90313"/>
                    <a:pt x="214900" y="81635"/>
                    <a:pt x="213334" y="73046"/>
                  </a:cubicBezTo>
                  <a:cubicBezTo>
                    <a:pt x="212305" y="67216"/>
                    <a:pt x="211008" y="61475"/>
                    <a:pt x="209621" y="55734"/>
                  </a:cubicBezTo>
                  <a:cubicBezTo>
                    <a:pt x="206131" y="41092"/>
                    <a:pt x="201881" y="26762"/>
                    <a:pt x="197049" y="12566"/>
                  </a:cubicBezTo>
                  <a:cubicBezTo>
                    <a:pt x="195618" y="7181"/>
                    <a:pt x="190070" y="3932"/>
                    <a:pt x="184657" y="5357"/>
                  </a:cubicBezTo>
                  <a:cubicBezTo>
                    <a:pt x="179243" y="6736"/>
                    <a:pt x="176022" y="12254"/>
                    <a:pt x="177409" y="17639"/>
                  </a:cubicBezTo>
                  <a:cubicBezTo>
                    <a:pt x="179646" y="29611"/>
                    <a:pt x="180988" y="41582"/>
                    <a:pt x="182688" y="53642"/>
                  </a:cubicBezTo>
                  <a:cubicBezTo>
                    <a:pt x="183807" y="61742"/>
                    <a:pt x="184836" y="69886"/>
                    <a:pt x="186312" y="77941"/>
                  </a:cubicBezTo>
                  <a:cubicBezTo>
                    <a:pt x="187878" y="86664"/>
                    <a:pt x="190070" y="95297"/>
                    <a:pt x="192083" y="103975"/>
                  </a:cubicBezTo>
                  <a:lnTo>
                    <a:pt x="199152" y="131790"/>
                  </a:lnTo>
                  <a:cubicBezTo>
                    <a:pt x="199644" y="133659"/>
                    <a:pt x="201568" y="137753"/>
                    <a:pt x="202597" y="140735"/>
                  </a:cubicBezTo>
                  <a:cubicBezTo>
                    <a:pt x="202418" y="141180"/>
                    <a:pt x="202328" y="141669"/>
                    <a:pt x="202239" y="142159"/>
                  </a:cubicBezTo>
                  <a:lnTo>
                    <a:pt x="202328" y="141981"/>
                  </a:lnTo>
                  <a:lnTo>
                    <a:pt x="202776" y="141313"/>
                  </a:lnTo>
                  <a:cubicBezTo>
                    <a:pt x="203268" y="142871"/>
                    <a:pt x="203402" y="144028"/>
                    <a:pt x="202686" y="144117"/>
                  </a:cubicBezTo>
                  <a:cubicBezTo>
                    <a:pt x="202463" y="144117"/>
                    <a:pt x="202239" y="144117"/>
                    <a:pt x="202105" y="144072"/>
                  </a:cubicBezTo>
                  <a:cubicBezTo>
                    <a:pt x="202149" y="145452"/>
                    <a:pt x="202507" y="146832"/>
                    <a:pt x="203178" y="148122"/>
                  </a:cubicBezTo>
                  <a:cubicBezTo>
                    <a:pt x="204968" y="152483"/>
                    <a:pt x="208100" y="153240"/>
                    <a:pt x="209084" y="153685"/>
                  </a:cubicBezTo>
                  <a:cubicBezTo>
                    <a:pt x="212618" y="155287"/>
                    <a:pt x="221655" y="155065"/>
                    <a:pt x="222371" y="143805"/>
                  </a:cubicBezTo>
                  <a:cubicBezTo>
                    <a:pt x="222550" y="141358"/>
                    <a:pt x="221163" y="131968"/>
                    <a:pt x="220805" y="128140"/>
                  </a:cubicBezTo>
                  <a:lnTo>
                    <a:pt x="217360" y="98946"/>
                  </a:lnTo>
                  <a:close/>
                  <a:moveTo>
                    <a:pt x="201612" y="165745"/>
                  </a:moveTo>
                  <a:cubicBezTo>
                    <a:pt x="201076" y="170685"/>
                    <a:pt x="197989" y="172465"/>
                    <a:pt x="196289" y="173578"/>
                  </a:cubicBezTo>
                  <a:cubicBezTo>
                    <a:pt x="193515" y="175447"/>
                    <a:pt x="190115" y="175313"/>
                    <a:pt x="186223" y="173533"/>
                  </a:cubicBezTo>
                  <a:cubicBezTo>
                    <a:pt x="184970" y="172999"/>
                    <a:pt x="183449" y="171575"/>
                    <a:pt x="181749" y="169484"/>
                  </a:cubicBezTo>
                  <a:cubicBezTo>
                    <a:pt x="179646" y="166858"/>
                    <a:pt x="176380" y="160360"/>
                    <a:pt x="174233" y="157824"/>
                  </a:cubicBezTo>
                  <a:lnTo>
                    <a:pt x="155487" y="134816"/>
                  </a:lnTo>
                  <a:cubicBezTo>
                    <a:pt x="151282" y="129253"/>
                    <a:pt x="147121" y="123690"/>
                    <a:pt x="143318" y="117860"/>
                  </a:cubicBezTo>
                  <a:cubicBezTo>
                    <a:pt x="140768" y="114033"/>
                    <a:pt x="138397" y="110072"/>
                    <a:pt x="136160" y="106067"/>
                  </a:cubicBezTo>
                  <a:cubicBezTo>
                    <a:pt x="127884" y="91247"/>
                    <a:pt x="120904" y="75849"/>
                    <a:pt x="113120" y="60718"/>
                  </a:cubicBezTo>
                  <a:cubicBezTo>
                    <a:pt x="110257" y="55912"/>
                    <a:pt x="111822" y="49726"/>
                    <a:pt x="116609" y="46878"/>
                  </a:cubicBezTo>
                  <a:cubicBezTo>
                    <a:pt x="121441" y="44030"/>
                    <a:pt x="127660" y="45587"/>
                    <a:pt x="130523" y="50349"/>
                  </a:cubicBezTo>
                  <a:cubicBezTo>
                    <a:pt x="138666" y="61920"/>
                    <a:pt x="146808" y="73402"/>
                    <a:pt x="154637" y="85150"/>
                  </a:cubicBezTo>
                  <a:cubicBezTo>
                    <a:pt x="158485" y="90891"/>
                    <a:pt x="162332" y="96677"/>
                    <a:pt x="166001" y="102507"/>
                  </a:cubicBezTo>
                  <a:cubicBezTo>
                    <a:pt x="169669" y="108292"/>
                    <a:pt x="173069" y="114211"/>
                    <a:pt x="176828" y="119952"/>
                  </a:cubicBezTo>
                  <a:lnTo>
                    <a:pt x="192396" y="145051"/>
                  </a:lnTo>
                  <a:cubicBezTo>
                    <a:pt x="193425" y="146787"/>
                    <a:pt x="194141" y="151504"/>
                    <a:pt x="195215" y="154842"/>
                  </a:cubicBezTo>
                  <a:cubicBezTo>
                    <a:pt x="199689" y="156355"/>
                    <a:pt x="202507" y="160939"/>
                    <a:pt x="201612" y="165745"/>
                  </a:cubicBezTo>
                  <a:close/>
                  <a:moveTo>
                    <a:pt x="198212" y="158224"/>
                  </a:moveTo>
                  <a:cubicBezTo>
                    <a:pt x="199152" y="157690"/>
                    <a:pt x="196781" y="157067"/>
                    <a:pt x="196333" y="156711"/>
                  </a:cubicBezTo>
                  <a:cubicBezTo>
                    <a:pt x="196155" y="156578"/>
                    <a:pt x="195931" y="156444"/>
                    <a:pt x="195752" y="156311"/>
                  </a:cubicBezTo>
                  <a:cubicBezTo>
                    <a:pt x="196378" y="157868"/>
                    <a:pt x="197183" y="158758"/>
                    <a:pt x="198212" y="158224"/>
                  </a:cubicBezTo>
                  <a:close/>
                  <a:moveTo>
                    <a:pt x="154324" y="159737"/>
                  </a:moveTo>
                  <a:cubicBezTo>
                    <a:pt x="147837" y="151549"/>
                    <a:pt x="141395" y="143360"/>
                    <a:pt x="134460" y="135528"/>
                  </a:cubicBezTo>
                  <a:cubicBezTo>
                    <a:pt x="128912" y="129297"/>
                    <a:pt x="123007" y="123334"/>
                    <a:pt x="117012" y="117504"/>
                  </a:cubicBezTo>
                  <a:cubicBezTo>
                    <a:pt x="107930" y="108692"/>
                    <a:pt x="98446" y="100504"/>
                    <a:pt x="88961" y="92137"/>
                  </a:cubicBezTo>
                  <a:cubicBezTo>
                    <a:pt x="85069" y="88132"/>
                    <a:pt x="78627" y="88043"/>
                    <a:pt x="74600" y="91915"/>
                  </a:cubicBezTo>
                  <a:cubicBezTo>
                    <a:pt x="70618" y="95831"/>
                    <a:pt x="70484" y="102195"/>
                    <a:pt x="74421" y="106200"/>
                  </a:cubicBezTo>
                  <a:cubicBezTo>
                    <a:pt x="82385" y="115724"/>
                    <a:pt x="89901" y="125515"/>
                    <a:pt x="97864" y="135083"/>
                  </a:cubicBezTo>
                  <a:cubicBezTo>
                    <a:pt x="103188" y="141447"/>
                    <a:pt x="108512" y="147722"/>
                    <a:pt x="114149" y="153819"/>
                  </a:cubicBezTo>
                  <a:cubicBezTo>
                    <a:pt x="121218" y="161429"/>
                    <a:pt x="128644" y="168638"/>
                    <a:pt x="136071" y="175937"/>
                  </a:cubicBezTo>
                  <a:cubicBezTo>
                    <a:pt x="143542" y="183280"/>
                    <a:pt x="151148" y="190311"/>
                    <a:pt x="158753" y="197476"/>
                  </a:cubicBezTo>
                  <a:cubicBezTo>
                    <a:pt x="162332" y="201481"/>
                    <a:pt x="168461" y="201793"/>
                    <a:pt x="172488" y="198233"/>
                  </a:cubicBezTo>
                  <a:cubicBezTo>
                    <a:pt x="176469" y="194672"/>
                    <a:pt x="176828" y="188575"/>
                    <a:pt x="173248" y="184615"/>
                  </a:cubicBezTo>
                  <a:cubicBezTo>
                    <a:pt x="166896" y="176293"/>
                    <a:pt x="160766" y="167971"/>
                    <a:pt x="154324" y="159737"/>
                  </a:cubicBezTo>
                  <a:close/>
                  <a:moveTo>
                    <a:pt x="146092" y="200502"/>
                  </a:moveTo>
                  <a:cubicBezTo>
                    <a:pt x="151013" y="202594"/>
                    <a:pt x="153295" y="208290"/>
                    <a:pt x="151148" y="213186"/>
                  </a:cubicBezTo>
                  <a:cubicBezTo>
                    <a:pt x="150745" y="214476"/>
                    <a:pt x="146629" y="221063"/>
                    <a:pt x="137950" y="218125"/>
                  </a:cubicBezTo>
                  <a:cubicBezTo>
                    <a:pt x="137905" y="218125"/>
                    <a:pt x="137815" y="218081"/>
                    <a:pt x="137815" y="218081"/>
                  </a:cubicBezTo>
                  <a:cubicBezTo>
                    <a:pt x="140410" y="222798"/>
                    <a:pt x="138084" y="228717"/>
                    <a:pt x="136697" y="229830"/>
                  </a:cubicBezTo>
                  <a:cubicBezTo>
                    <a:pt x="136160" y="230230"/>
                    <a:pt x="134281" y="232811"/>
                    <a:pt x="129449" y="232633"/>
                  </a:cubicBezTo>
                  <a:cubicBezTo>
                    <a:pt x="128689" y="232678"/>
                    <a:pt x="127928" y="232633"/>
                    <a:pt x="127212" y="232500"/>
                  </a:cubicBezTo>
                  <a:cubicBezTo>
                    <a:pt x="127257" y="232411"/>
                    <a:pt x="127257" y="232322"/>
                    <a:pt x="127302" y="232233"/>
                  </a:cubicBezTo>
                  <a:cubicBezTo>
                    <a:pt x="127392" y="231521"/>
                    <a:pt x="126184" y="231254"/>
                    <a:pt x="124439" y="231209"/>
                  </a:cubicBezTo>
                  <a:lnTo>
                    <a:pt x="124841" y="231654"/>
                  </a:lnTo>
                  <a:lnTo>
                    <a:pt x="125065" y="231832"/>
                  </a:lnTo>
                  <a:cubicBezTo>
                    <a:pt x="124618" y="231654"/>
                    <a:pt x="124215" y="231432"/>
                    <a:pt x="123812" y="231209"/>
                  </a:cubicBezTo>
                  <a:cubicBezTo>
                    <a:pt x="120636" y="231209"/>
                    <a:pt x="116028" y="231788"/>
                    <a:pt x="114104" y="231565"/>
                  </a:cubicBezTo>
                  <a:lnTo>
                    <a:pt x="87887" y="227560"/>
                  </a:lnTo>
                  <a:cubicBezTo>
                    <a:pt x="79834" y="226047"/>
                    <a:pt x="71647" y="224667"/>
                    <a:pt x="63550" y="222709"/>
                  </a:cubicBezTo>
                  <a:cubicBezTo>
                    <a:pt x="54468" y="220484"/>
                    <a:pt x="45475" y="217769"/>
                    <a:pt x="36349" y="215455"/>
                  </a:cubicBezTo>
                  <a:cubicBezTo>
                    <a:pt x="27401" y="213230"/>
                    <a:pt x="18587" y="210916"/>
                    <a:pt x="9461" y="209581"/>
                  </a:cubicBezTo>
                  <a:cubicBezTo>
                    <a:pt x="3913" y="209225"/>
                    <a:pt x="-337" y="204418"/>
                    <a:pt x="21" y="198856"/>
                  </a:cubicBezTo>
                  <a:cubicBezTo>
                    <a:pt x="379" y="193293"/>
                    <a:pt x="5211" y="189065"/>
                    <a:pt x="10758" y="189421"/>
                  </a:cubicBezTo>
                  <a:cubicBezTo>
                    <a:pt x="25119" y="189287"/>
                    <a:pt x="39391" y="190489"/>
                    <a:pt x="53618" y="192803"/>
                  </a:cubicBezTo>
                  <a:cubicBezTo>
                    <a:pt x="59121" y="193738"/>
                    <a:pt x="64579" y="194806"/>
                    <a:pt x="69992" y="196096"/>
                  </a:cubicBezTo>
                  <a:cubicBezTo>
                    <a:pt x="78000" y="198055"/>
                    <a:pt x="85829" y="200591"/>
                    <a:pt x="93659" y="202727"/>
                  </a:cubicBezTo>
                  <a:lnTo>
                    <a:pt x="118488" y="210159"/>
                  </a:lnTo>
                  <a:cubicBezTo>
                    <a:pt x="119473" y="210426"/>
                    <a:pt x="121262" y="210827"/>
                    <a:pt x="122873" y="211183"/>
                  </a:cubicBezTo>
                  <a:cubicBezTo>
                    <a:pt x="110615" y="205175"/>
                    <a:pt x="94956" y="197209"/>
                    <a:pt x="93390" y="196408"/>
                  </a:cubicBezTo>
                  <a:cubicBezTo>
                    <a:pt x="86098" y="192314"/>
                    <a:pt x="78492" y="188842"/>
                    <a:pt x="71021" y="185060"/>
                  </a:cubicBezTo>
                  <a:cubicBezTo>
                    <a:pt x="63415" y="181143"/>
                    <a:pt x="55855" y="177049"/>
                    <a:pt x="48339" y="172955"/>
                  </a:cubicBezTo>
                  <a:cubicBezTo>
                    <a:pt x="37959" y="167347"/>
                    <a:pt x="27848" y="161429"/>
                    <a:pt x="17872" y="155243"/>
                  </a:cubicBezTo>
                  <a:cubicBezTo>
                    <a:pt x="12906" y="152661"/>
                    <a:pt x="11027" y="146520"/>
                    <a:pt x="13621" y="141625"/>
                  </a:cubicBezTo>
                  <a:cubicBezTo>
                    <a:pt x="16216" y="136685"/>
                    <a:pt x="22390" y="134771"/>
                    <a:pt x="27311" y="137397"/>
                  </a:cubicBezTo>
                  <a:cubicBezTo>
                    <a:pt x="43149" y="144428"/>
                    <a:pt x="59478" y="149991"/>
                    <a:pt x="75361" y="156934"/>
                  </a:cubicBezTo>
                  <a:cubicBezTo>
                    <a:pt x="79700" y="158847"/>
                    <a:pt x="83995" y="160895"/>
                    <a:pt x="88156" y="163120"/>
                  </a:cubicBezTo>
                  <a:cubicBezTo>
                    <a:pt x="94553" y="166502"/>
                    <a:pt x="100683" y="170285"/>
                    <a:pt x="106767" y="174156"/>
                  </a:cubicBezTo>
                  <a:cubicBezTo>
                    <a:pt x="108691" y="175492"/>
                    <a:pt x="132939" y="192047"/>
                    <a:pt x="142781" y="198411"/>
                  </a:cubicBezTo>
                  <a:cubicBezTo>
                    <a:pt x="143318" y="198767"/>
                    <a:pt x="143810" y="199167"/>
                    <a:pt x="144213" y="199523"/>
                  </a:cubicBezTo>
                  <a:cubicBezTo>
                    <a:pt x="143632" y="199568"/>
                    <a:pt x="143005" y="199701"/>
                    <a:pt x="142737" y="199701"/>
                  </a:cubicBezTo>
                  <a:cubicBezTo>
                    <a:pt x="143408" y="199746"/>
                    <a:pt x="144124" y="199835"/>
                    <a:pt x="144839" y="200057"/>
                  </a:cubicBezTo>
                  <a:lnTo>
                    <a:pt x="144660" y="199879"/>
                  </a:lnTo>
                  <a:lnTo>
                    <a:pt x="144213" y="199523"/>
                  </a:lnTo>
                  <a:cubicBezTo>
                    <a:pt x="145153" y="199434"/>
                    <a:pt x="146092" y="199479"/>
                    <a:pt x="145645" y="200324"/>
                  </a:cubicBezTo>
                  <a:lnTo>
                    <a:pt x="146092" y="200502"/>
                  </a:lnTo>
                  <a:close/>
                  <a:moveTo>
                    <a:pt x="142424" y="199701"/>
                  </a:moveTo>
                  <a:cubicBezTo>
                    <a:pt x="138129" y="199256"/>
                    <a:pt x="135892" y="201437"/>
                    <a:pt x="134460" y="203573"/>
                  </a:cubicBezTo>
                  <a:cubicBezTo>
                    <a:pt x="136339" y="201081"/>
                    <a:pt x="139337" y="199657"/>
                    <a:pt x="142424" y="199701"/>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6" name="Google Shape;216;p2"/>
            <p:cNvSpPr/>
            <p:nvPr/>
          </p:nvSpPr>
          <p:spPr>
            <a:xfrm>
              <a:off x="4303018" y="1004196"/>
              <a:ext cx="139692" cy="205957"/>
            </a:xfrm>
            <a:custGeom>
              <a:avLst/>
              <a:gdLst/>
              <a:ahLst/>
              <a:cxnLst/>
              <a:rect l="l" t="t" r="r" b="b"/>
              <a:pathLst>
                <a:path w="279384" h="411913" extrusionOk="0">
                  <a:moveTo>
                    <a:pt x="213565" y="351232"/>
                  </a:moveTo>
                  <a:cubicBezTo>
                    <a:pt x="220812" y="366541"/>
                    <a:pt x="204796" y="383230"/>
                    <a:pt x="193298" y="391863"/>
                  </a:cubicBezTo>
                  <a:cubicBezTo>
                    <a:pt x="167842" y="410999"/>
                    <a:pt x="127309" y="419010"/>
                    <a:pt x="96842" y="404369"/>
                  </a:cubicBezTo>
                  <a:lnTo>
                    <a:pt x="96529" y="400230"/>
                  </a:lnTo>
                  <a:cubicBezTo>
                    <a:pt x="93710" y="400452"/>
                    <a:pt x="89371" y="400096"/>
                    <a:pt x="89102" y="400096"/>
                  </a:cubicBezTo>
                  <a:cubicBezTo>
                    <a:pt x="79662" y="398806"/>
                    <a:pt x="70446" y="394266"/>
                    <a:pt x="62393" y="389683"/>
                  </a:cubicBezTo>
                  <a:cubicBezTo>
                    <a:pt x="36132" y="374641"/>
                    <a:pt x="13986" y="349719"/>
                    <a:pt x="3696" y="322483"/>
                  </a:cubicBezTo>
                  <a:cubicBezTo>
                    <a:pt x="2265" y="318611"/>
                    <a:pt x="1057" y="314695"/>
                    <a:pt x="431" y="310690"/>
                  </a:cubicBezTo>
                  <a:cubicBezTo>
                    <a:pt x="-3864" y="284121"/>
                    <a:pt x="25081" y="294357"/>
                    <a:pt x="38100" y="304860"/>
                  </a:cubicBezTo>
                  <a:cubicBezTo>
                    <a:pt x="64943" y="326533"/>
                    <a:pt x="80020" y="359198"/>
                    <a:pt x="93621" y="389060"/>
                  </a:cubicBezTo>
                  <a:lnTo>
                    <a:pt x="96037" y="393821"/>
                  </a:lnTo>
                  <a:lnTo>
                    <a:pt x="95813" y="391107"/>
                  </a:lnTo>
                  <a:cubicBezTo>
                    <a:pt x="94784" y="390929"/>
                    <a:pt x="120866" y="366407"/>
                    <a:pt x="123193" y="364805"/>
                  </a:cubicBezTo>
                  <a:cubicBezTo>
                    <a:pt x="139746" y="353235"/>
                    <a:pt x="198443" y="319323"/>
                    <a:pt x="213565" y="351232"/>
                  </a:cubicBezTo>
                  <a:close/>
                  <a:moveTo>
                    <a:pt x="106819" y="303169"/>
                  </a:moveTo>
                  <a:cubicBezTo>
                    <a:pt x="104805" y="285368"/>
                    <a:pt x="103374" y="264140"/>
                    <a:pt x="97200" y="247184"/>
                  </a:cubicBezTo>
                  <a:cubicBezTo>
                    <a:pt x="92860" y="235346"/>
                    <a:pt x="87849" y="223642"/>
                    <a:pt x="81497" y="212605"/>
                  </a:cubicBezTo>
                  <a:cubicBezTo>
                    <a:pt x="73891" y="199432"/>
                    <a:pt x="39666" y="157955"/>
                    <a:pt x="34611" y="195204"/>
                  </a:cubicBezTo>
                  <a:cubicBezTo>
                    <a:pt x="34074" y="199254"/>
                    <a:pt x="34029" y="203393"/>
                    <a:pt x="34342" y="207443"/>
                  </a:cubicBezTo>
                  <a:cubicBezTo>
                    <a:pt x="36445" y="234545"/>
                    <a:pt x="51074" y="261514"/>
                    <a:pt x="69015" y="282475"/>
                  </a:cubicBezTo>
                  <a:cubicBezTo>
                    <a:pt x="73846" y="288082"/>
                    <a:pt x="96350" y="313449"/>
                    <a:pt x="106819" y="303169"/>
                  </a:cubicBezTo>
                  <a:close/>
                  <a:moveTo>
                    <a:pt x="126638" y="220260"/>
                  </a:moveTo>
                  <a:cubicBezTo>
                    <a:pt x="127890" y="221194"/>
                    <a:pt x="132006" y="168592"/>
                    <a:pt x="119927" y="129874"/>
                  </a:cubicBezTo>
                  <a:cubicBezTo>
                    <a:pt x="111113" y="101659"/>
                    <a:pt x="86731" y="83635"/>
                    <a:pt x="80736" y="85149"/>
                  </a:cubicBezTo>
                  <a:cubicBezTo>
                    <a:pt x="74249" y="86795"/>
                    <a:pt x="66241" y="113719"/>
                    <a:pt x="73220" y="142023"/>
                  </a:cubicBezTo>
                  <a:cubicBezTo>
                    <a:pt x="81362" y="175000"/>
                    <a:pt x="118943" y="214652"/>
                    <a:pt x="126638" y="220260"/>
                  </a:cubicBezTo>
                  <a:close/>
                  <a:moveTo>
                    <a:pt x="120151" y="305616"/>
                  </a:moveTo>
                  <a:cubicBezTo>
                    <a:pt x="115945" y="308554"/>
                    <a:pt x="149678" y="313671"/>
                    <a:pt x="160371" y="313093"/>
                  </a:cubicBezTo>
                  <a:cubicBezTo>
                    <a:pt x="187169" y="311669"/>
                    <a:pt x="214996" y="306017"/>
                    <a:pt x="236605" y="290352"/>
                  </a:cubicBezTo>
                  <a:cubicBezTo>
                    <a:pt x="244210" y="284833"/>
                    <a:pt x="256021" y="275087"/>
                    <a:pt x="252442" y="264941"/>
                  </a:cubicBezTo>
                  <a:cubicBezTo>
                    <a:pt x="237723" y="223642"/>
                    <a:pt x="131470" y="304014"/>
                    <a:pt x="120151" y="305616"/>
                  </a:cubicBezTo>
                  <a:close/>
                  <a:moveTo>
                    <a:pt x="229760" y="154084"/>
                  </a:moveTo>
                  <a:cubicBezTo>
                    <a:pt x="193432" y="164720"/>
                    <a:pt x="167976" y="193024"/>
                    <a:pt x="152899" y="224621"/>
                  </a:cubicBezTo>
                  <a:lnTo>
                    <a:pt x="146502" y="253192"/>
                  </a:lnTo>
                  <a:cubicBezTo>
                    <a:pt x="147217" y="251634"/>
                    <a:pt x="154733" y="251145"/>
                    <a:pt x="156076" y="250878"/>
                  </a:cubicBezTo>
                  <a:cubicBezTo>
                    <a:pt x="166947" y="248653"/>
                    <a:pt x="177729" y="246027"/>
                    <a:pt x="188377" y="243134"/>
                  </a:cubicBezTo>
                  <a:cubicBezTo>
                    <a:pt x="218396" y="234901"/>
                    <a:pt x="263269" y="221105"/>
                    <a:pt x="276556" y="191377"/>
                  </a:cubicBezTo>
                  <a:cubicBezTo>
                    <a:pt x="278212" y="187683"/>
                    <a:pt x="279151" y="183634"/>
                    <a:pt x="279330" y="179584"/>
                  </a:cubicBezTo>
                  <a:cubicBezTo>
                    <a:pt x="280806" y="152793"/>
                    <a:pt x="251771" y="147631"/>
                    <a:pt x="229760" y="154084"/>
                  </a:cubicBezTo>
                  <a:close/>
                  <a:moveTo>
                    <a:pt x="216294" y="101971"/>
                  </a:moveTo>
                  <a:cubicBezTo>
                    <a:pt x="221528" y="96986"/>
                    <a:pt x="226628" y="91913"/>
                    <a:pt x="231460" y="86617"/>
                  </a:cubicBezTo>
                  <a:cubicBezTo>
                    <a:pt x="235173" y="82523"/>
                    <a:pt x="238797" y="78384"/>
                    <a:pt x="242242" y="74067"/>
                  </a:cubicBezTo>
                  <a:cubicBezTo>
                    <a:pt x="255977" y="57023"/>
                    <a:pt x="281970" y="22622"/>
                    <a:pt x="254232" y="5221"/>
                  </a:cubicBezTo>
                  <a:cubicBezTo>
                    <a:pt x="233965" y="-7418"/>
                    <a:pt x="214504" y="4910"/>
                    <a:pt x="201933" y="20708"/>
                  </a:cubicBezTo>
                  <a:cubicBezTo>
                    <a:pt x="177774" y="50926"/>
                    <a:pt x="168468" y="89688"/>
                    <a:pt x="171779" y="126759"/>
                  </a:cubicBezTo>
                  <a:cubicBezTo>
                    <a:pt x="170168" y="125735"/>
                    <a:pt x="208330" y="109492"/>
                    <a:pt x="216294" y="10197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7" name="Google Shape;217;p2"/>
            <p:cNvSpPr/>
            <p:nvPr/>
          </p:nvSpPr>
          <p:spPr>
            <a:xfrm>
              <a:off x="4314437" y="1020863"/>
              <a:ext cx="113332" cy="266449"/>
            </a:xfrm>
            <a:custGeom>
              <a:avLst/>
              <a:gdLst/>
              <a:ahLst/>
              <a:cxnLst/>
              <a:rect l="l" t="t" r="r" b="b"/>
              <a:pathLst>
                <a:path w="226665" h="532898" extrusionOk="0">
                  <a:moveTo>
                    <a:pt x="67517" y="526084"/>
                  </a:moveTo>
                  <a:cubicBezTo>
                    <a:pt x="67383" y="526485"/>
                    <a:pt x="67249" y="526885"/>
                    <a:pt x="67204" y="527241"/>
                  </a:cubicBezTo>
                  <a:cubicBezTo>
                    <a:pt x="66354" y="527197"/>
                    <a:pt x="67070" y="526218"/>
                    <a:pt x="67651" y="525550"/>
                  </a:cubicBezTo>
                  <a:lnTo>
                    <a:pt x="67696" y="525728"/>
                  </a:lnTo>
                  <a:cubicBezTo>
                    <a:pt x="67651" y="525817"/>
                    <a:pt x="67562" y="525951"/>
                    <a:pt x="67517" y="526084"/>
                  </a:cubicBezTo>
                  <a:close/>
                  <a:moveTo>
                    <a:pt x="96686" y="259778"/>
                  </a:moveTo>
                  <a:cubicBezTo>
                    <a:pt x="97984" y="259066"/>
                    <a:pt x="98968" y="257820"/>
                    <a:pt x="99460" y="255995"/>
                  </a:cubicBezTo>
                  <a:cubicBezTo>
                    <a:pt x="99684" y="255283"/>
                    <a:pt x="99773" y="253503"/>
                    <a:pt x="99818" y="252702"/>
                  </a:cubicBezTo>
                  <a:cubicBezTo>
                    <a:pt x="100400" y="251634"/>
                    <a:pt x="101071" y="250611"/>
                    <a:pt x="101787" y="249631"/>
                  </a:cubicBezTo>
                  <a:cubicBezTo>
                    <a:pt x="102995" y="247807"/>
                    <a:pt x="104337" y="246071"/>
                    <a:pt x="105634" y="244336"/>
                  </a:cubicBezTo>
                  <a:cubicBezTo>
                    <a:pt x="108587" y="240508"/>
                    <a:pt x="111808" y="236904"/>
                    <a:pt x="115208" y="233388"/>
                  </a:cubicBezTo>
                  <a:cubicBezTo>
                    <a:pt x="120353" y="228092"/>
                    <a:pt x="125856" y="223063"/>
                    <a:pt x="131448" y="218212"/>
                  </a:cubicBezTo>
                  <a:cubicBezTo>
                    <a:pt x="139725" y="210869"/>
                    <a:pt x="148628" y="204149"/>
                    <a:pt x="157665" y="197563"/>
                  </a:cubicBezTo>
                  <a:cubicBezTo>
                    <a:pt x="163705" y="193202"/>
                    <a:pt x="169834" y="188885"/>
                    <a:pt x="176008" y="184702"/>
                  </a:cubicBezTo>
                  <a:cubicBezTo>
                    <a:pt x="191622" y="174154"/>
                    <a:pt x="207727" y="164186"/>
                    <a:pt x="223923" y="154751"/>
                  </a:cubicBezTo>
                  <a:cubicBezTo>
                    <a:pt x="226473" y="153327"/>
                    <a:pt x="227412" y="150123"/>
                    <a:pt x="226025" y="147586"/>
                  </a:cubicBezTo>
                  <a:cubicBezTo>
                    <a:pt x="224594" y="145049"/>
                    <a:pt x="221417" y="144115"/>
                    <a:pt x="218823" y="145539"/>
                  </a:cubicBezTo>
                  <a:cubicBezTo>
                    <a:pt x="206609" y="151725"/>
                    <a:pt x="194351" y="158044"/>
                    <a:pt x="182361" y="164898"/>
                  </a:cubicBezTo>
                  <a:cubicBezTo>
                    <a:pt x="174308" y="169526"/>
                    <a:pt x="166389" y="174332"/>
                    <a:pt x="158739" y="179450"/>
                  </a:cubicBezTo>
                  <a:cubicBezTo>
                    <a:pt x="152296" y="183767"/>
                    <a:pt x="146033" y="188351"/>
                    <a:pt x="139993" y="193113"/>
                  </a:cubicBezTo>
                  <a:cubicBezTo>
                    <a:pt x="133909" y="198008"/>
                    <a:pt x="128048" y="203126"/>
                    <a:pt x="122456" y="208466"/>
                  </a:cubicBezTo>
                  <a:cubicBezTo>
                    <a:pt x="117803" y="212961"/>
                    <a:pt x="113150" y="217545"/>
                    <a:pt x="108811" y="222351"/>
                  </a:cubicBezTo>
                  <a:cubicBezTo>
                    <a:pt x="107200" y="224131"/>
                    <a:pt x="105858" y="226178"/>
                    <a:pt x="104292" y="228048"/>
                  </a:cubicBezTo>
                  <a:cubicBezTo>
                    <a:pt x="109750" y="209000"/>
                    <a:pt x="115835" y="190042"/>
                    <a:pt x="122545" y="171395"/>
                  </a:cubicBezTo>
                  <a:cubicBezTo>
                    <a:pt x="135967" y="134191"/>
                    <a:pt x="151849" y="98099"/>
                    <a:pt x="170371" y="64811"/>
                  </a:cubicBezTo>
                  <a:cubicBezTo>
                    <a:pt x="173637" y="58936"/>
                    <a:pt x="177261" y="53284"/>
                    <a:pt x="181019" y="47721"/>
                  </a:cubicBezTo>
                  <a:cubicBezTo>
                    <a:pt x="190100" y="34415"/>
                    <a:pt x="200122" y="21687"/>
                    <a:pt x="208801" y="8114"/>
                  </a:cubicBezTo>
                  <a:cubicBezTo>
                    <a:pt x="210412" y="5666"/>
                    <a:pt x="209696" y="2417"/>
                    <a:pt x="207280" y="860"/>
                  </a:cubicBezTo>
                  <a:cubicBezTo>
                    <a:pt x="204819" y="-742"/>
                    <a:pt x="201554" y="-30"/>
                    <a:pt x="199988" y="2373"/>
                  </a:cubicBezTo>
                  <a:cubicBezTo>
                    <a:pt x="191040" y="15724"/>
                    <a:pt x="180795" y="28140"/>
                    <a:pt x="171534" y="41179"/>
                  </a:cubicBezTo>
                  <a:cubicBezTo>
                    <a:pt x="167463" y="46965"/>
                    <a:pt x="163526" y="52839"/>
                    <a:pt x="159991" y="58981"/>
                  </a:cubicBezTo>
                  <a:cubicBezTo>
                    <a:pt x="140575" y="92536"/>
                    <a:pt x="123574" y="128939"/>
                    <a:pt x="109571" y="166678"/>
                  </a:cubicBezTo>
                  <a:cubicBezTo>
                    <a:pt x="108632" y="169170"/>
                    <a:pt x="107961" y="171796"/>
                    <a:pt x="107066" y="174332"/>
                  </a:cubicBezTo>
                  <a:cubicBezTo>
                    <a:pt x="106663" y="172419"/>
                    <a:pt x="106663" y="170461"/>
                    <a:pt x="106216" y="168547"/>
                  </a:cubicBezTo>
                  <a:cubicBezTo>
                    <a:pt x="104605" y="161204"/>
                    <a:pt x="102681" y="153906"/>
                    <a:pt x="100489" y="146741"/>
                  </a:cubicBezTo>
                  <a:cubicBezTo>
                    <a:pt x="98387" y="139620"/>
                    <a:pt x="95881" y="132633"/>
                    <a:pt x="93823" y="125602"/>
                  </a:cubicBezTo>
                  <a:cubicBezTo>
                    <a:pt x="92794" y="122442"/>
                    <a:pt x="91721" y="119282"/>
                    <a:pt x="90468" y="116167"/>
                  </a:cubicBezTo>
                  <a:cubicBezTo>
                    <a:pt x="88678" y="111583"/>
                    <a:pt x="86620" y="107133"/>
                    <a:pt x="84562" y="102638"/>
                  </a:cubicBezTo>
                  <a:lnTo>
                    <a:pt x="80446" y="94806"/>
                  </a:lnTo>
                  <a:cubicBezTo>
                    <a:pt x="80223" y="94405"/>
                    <a:pt x="79462" y="93737"/>
                    <a:pt x="78836" y="93114"/>
                  </a:cubicBezTo>
                  <a:cubicBezTo>
                    <a:pt x="78836" y="92892"/>
                    <a:pt x="78791" y="92714"/>
                    <a:pt x="78746" y="92536"/>
                  </a:cubicBezTo>
                  <a:lnTo>
                    <a:pt x="78702" y="92981"/>
                  </a:lnTo>
                  <a:cubicBezTo>
                    <a:pt x="78120" y="92358"/>
                    <a:pt x="77717" y="91779"/>
                    <a:pt x="78120" y="91512"/>
                  </a:cubicBezTo>
                  <a:cubicBezTo>
                    <a:pt x="78254" y="91423"/>
                    <a:pt x="78299" y="91423"/>
                    <a:pt x="78388" y="91379"/>
                  </a:cubicBezTo>
                  <a:cubicBezTo>
                    <a:pt x="77986" y="90533"/>
                    <a:pt x="77360" y="89732"/>
                    <a:pt x="76465" y="89198"/>
                  </a:cubicBezTo>
                  <a:cubicBezTo>
                    <a:pt x="73422" y="87107"/>
                    <a:pt x="71230" y="88798"/>
                    <a:pt x="70425" y="89332"/>
                  </a:cubicBezTo>
                  <a:cubicBezTo>
                    <a:pt x="69217" y="90177"/>
                    <a:pt x="67964" y="91824"/>
                    <a:pt x="68546" y="94761"/>
                  </a:cubicBezTo>
                  <a:cubicBezTo>
                    <a:pt x="68680" y="95518"/>
                    <a:pt x="70470" y="98455"/>
                    <a:pt x="71051" y="99701"/>
                  </a:cubicBezTo>
                  <a:lnTo>
                    <a:pt x="74004" y="106955"/>
                  </a:lnTo>
                  <a:cubicBezTo>
                    <a:pt x="75301" y="110649"/>
                    <a:pt x="76599" y="114342"/>
                    <a:pt x="77807" y="118081"/>
                  </a:cubicBezTo>
                  <a:cubicBezTo>
                    <a:pt x="78970" y="121730"/>
                    <a:pt x="80044" y="125424"/>
                    <a:pt x="80894" y="129162"/>
                  </a:cubicBezTo>
                  <a:cubicBezTo>
                    <a:pt x="83086" y="137484"/>
                    <a:pt x="85323" y="145939"/>
                    <a:pt x="87918" y="154351"/>
                  </a:cubicBezTo>
                  <a:cubicBezTo>
                    <a:pt x="90423" y="162539"/>
                    <a:pt x="93152" y="170639"/>
                    <a:pt x="95389" y="178827"/>
                  </a:cubicBezTo>
                  <a:cubicBezTo>
                    <a:pt x="97044" y="184924"/>
                    <a:pt x="98476" y="190977"/>
                    <a:pt x="99595" y="197118"/>
                  </a:cubicBezTo>
                  <a:cubicBezTo>
                    <a:pt x="93242" y="216655"/>
                    <a:pt x="87649" y="236281"/>
                    <a:pt x="82773" y="256084"/>
                  </a:cubicBezTo>
                  <a:cubicBezTo>
                    <a:pt x="82549" y="255461"/>
                    <a:pt x="82415" y="254794"/>
                    <a:pt x="82191" y="254126"/>
                  </a:cubicBezTo>
                  <a:cubicBezTo>
                    <a:pt x="80402" y="248875"/>
                    <a:pt x="78388" y="243668"/>
                    <a:pt x="76152" y="238595"/>
                  </a:cubicBezTo>
                  <a:cubicBezTo>
                    <a:pt x="74273" y="234322"/>
                    <a:pt x="72215" y="230184"/>
                    <a:pt x="69933" y="226045"/>
                  </a:cubicBezTo>
                  <a:cubicBezTo>
                    <a:pt x="67651" y="221995"/>
                    <a:pt x="65146" y="218079"/>
                    <a:pt x="62506" y="214118"/>
                  </a:cubicBezTo>
                  <a:lnTo>
                    <a:pt x="49756" y="196094"/>
                  </a:lnTo>
                  <a:lnTo>
                    <a:pt x="45103" y="190131"/>
                  </a:lnTo>
                  <a:cubicBezTo>
                    <a:pt x="44835" y="189775"/>
                    <a:pt x="44074" y="189196"/>
                    <a:pt x="43448" y="188662"/>
                  </a:cubicBezTo>
                  <a:cubicBezTo>
                    <a:pt x="43403" y="188395"/>
                    <a:pt x="43313" y="188084"/>
                    <a:pt x="43224" y="187817"/>
                  </a:cubicBezTo>
                  <a:lnTo>
                    <a:pt x="43224" y="188440"/>
                  </a:lnTo>
                  <a:cubicBezTo>
                    <a:pt x="42732" y="187950"/>
                    <a:pt x="42464" y="187505"/>
                    <a:pt x="42821" y="187283"/>
                  </a:cubicBezTo>
                  <a:cubicBezTo>
                    <a:pt x="42866" y="187238"/>
                    <a:pt x="42866" y="187238"/>
                    <a:pt x="42911" y="187194"/>
                  </a:cubicBezTo>
                  <a:cubicBezTo>
                    <a:pt x="42642" y="186660"/>
                    <a:pt x="42240" y="186170"/>
                    <a:pt x="41748" y="185770"/>
                  </a:cubicBezTo>
                  <a:cubicBezTo>
                    <a:pt x="40450" y="184568"/>
                    <a:pt x="39332" y="184568"/>
                    <a:pt x="38884" y="184479"/>
                  </a:cubicBezTo>
                  <a:cubicBezTo>
                    <a:pt x="37632" y="184257"/>
                    <a:pt x="36603" y="184657"/>
                    <a:pt x="35797" y="185058"/>
                  </a:cubicBezTo>
                  <a:cubicBezTo>
                    <a:pt x="34545" y="185636"/>
                    <a:pt x="33740" y="186793"/>
                    <a:pt x="33292" y="188440"/>
                  </a:cubicBezTo>
                  <a:cubicBezTo>
                    <a:pt x="33113" y="189018"/>
                    <a:pt x="33024" y="190220"/>
                    <a:pt x="33695" y="191867"/>
                  </a:cubicBezTo>
                  <a:cubicBezTo>
                    <a:pt x="34008" y="192579"/>
                    <a:pt x="35663" y="195026"/>
                    <a:pt x="36290" y="196050"/>
                  </a:cubicBezTo>
                  <a:lnTo>
                    <a:pt x="40316" y="202458"/>
                  </a:lnTo>
                  <a:lnTo>
                    <a:pt x="51188" y="221150"/>
                  </a:lnTo>
                  <a:cubicBezTo>
                    <a:pt x="54588" y="226890"/>
                    <a:pt x="57496" y="232765"/>
                    <a:pt x="60359" y="238595"/>
                  </a:cubicBezTo>
                  <a:cubicBezTo>
                    <a:pt x="62327" y="242555"/>
                    <a:pt x="64296" y="246472"/>
                    <a:pt x="66175" y="250433"/>
                  </a:cubicBezTo>
                  <a:cubicBezTo>
                    <a:pt x="70246" y="259111"/>
                    <a:pt x="74004" y="267922"/>
                    <a:pt x="77583" y="276867"/>
                  </a:cubicBezTo>
                  <a:cubicBezTo>
                    <a:pt x="77315" y="278158"/>
                    <a:pt x="76867" y="279493"/>
                    <a:pt x="76599" y="280784"/>
                  </a:cubicBezTo>
                  <a:cubicBezTo>
                    <a:pt x="74362" y="291375"/>
                    <a:pt x="72349" y="301923"/>
                    <a:pt x="70559" y="312470"/>
                  </a:cubicBezTo>
                  <a:cubicBezTo>
                    <a:pt x="68770" y="323150"/>
                    <a:pt x="67204" y="333787"/>
                    <a:pt x="65862" y="344334"/>
                  </a:cubicBezTo>
                  <a:cubicBezTo>
                    <a:pt x="65414" y="347805"/>
                    <a:pt x="65370" y="351321"/>
                    <a:pt x="64967" y="354792"/>
                  </a:cubicBezTo>
                  <a:cubicBezTo>
                    <a:pt x="63222" y="353190"/>
                    <a:pt x="61477" y="351543"/>
                    <a:pt x="59822" y="349852"/>
                  </a:cubicBezTo>
                  <a:cubicBezTo>
                    <a:pt x="56467" y="346337"/>
                    <a:pt x="53290" y="342643"/>
                    <a:pt x="50203" y="338949"/>
                  </a:cubicBezTo>
                  <a:cubicBezTo>
                    <a:pt x="45506" y="333520"/>
                    <a:pt x="41345" y="327779"/>
                    <a:pt x="37229" y="322038"/>
                  </a:cubicBezTo>
                  <a:cubicBezTo>
                    <a:pt x="34455" y="318122"/>
                    <a:pt x="31726" y="314250"/>
                    <a:pt x="29042" y="310289"/>
                  </a:cubicBezTo>
                  <a:cubicBezTo>
                    <a:pt x="22286" y="300231"/>
                    <a:pt x="15934" y="289951"/>
                    <a:pt x="9983" y="279448"/>
                  </a:cubicBezTo>
                  <a:cubicBezTo>
                    <a:pt x="8686" y="276823"/>
                    <a:pt x="5510" y="275799"/>
                    <a:pt x="2915" y="277134"/>
                  </a:cubicBezTo>
                  <a:cubicBezTo>
                    <a:pt x="275" y="278425"/>
                    <a:pt x="-754" y="281585"/>
                    <a:pt x="588" y="284166"/>
                  </a:cubicBezTo>
                  <a:cubicBezTo>
                    <a:pt x="4257" y="292310"/>
                    <a:pt x="8015" y="300454"/>
                    <a:pt x="12220" y="308375"/>
                  </a:cubicBezTo>
                  <a:cubicBezTo>
                    <a:pt x="15039" y="313671"/>
                    <a:pt x="18036" y="318923"/>
                    <a:pt x="21347" y="323996"/>
                  </a:cubicBezTo>
                  <a:cubicBezTo>
                    <a:pt x="24076" y="328268"/>
                    <a:pt x="27029" y="332363"/>
                    <a:pt x="30160" y="336368"/>
                  </a:cubicBezTo>
                  <a:cubicBezTo>
                    <a:pt x="33337" y="340329"/>
                    <a:pt x="36737" y="344111"/>
                    <a:pt x="40271" y="347850"/>
                  </a:cubicBezTo>
                  <a:cubicBezTo>
                    <a:pt x="43224" y="350876"/>
                    <a:pt x="46266" y="353947"/>
                    <a:pt x="49398" y="356839"/>
                  </a:cubicBezTo>
                  <a:cubicBezTo>
                    <a:pt x="52664" y="359821"/>
                    <a:pt x="56019" y="362669"/>
                    <a:pt x="59598" y="365250"/>
                  </a:cubicBezTo>
                  <a:lnTo>
                    <a:pt x="63848" y="368009"/>
                  </a:lnTo>
                  <a:cubicBezTo>
                    <a:pt x="62730" y="380070"/>
                    <a:pt x="61298" y="392130"/>
                    <a:pt x="60806" y="404235"/>
                  </a:cubicBezTo>
                  <a:cubicBezTo>
                    <a:pt x="60046" y="424217"/>
                    <a:pt x="60135" y="444243"/>
                    <a:pt x="61119" y="464314"/>
                  </a:cubicBezTo>
                  <a:cubicBezTo>
                    <a:pt x="61477" y="471701"/>
                    <a:pt x="62014" y="479133"/>
                    <a:pt x="62685" y="486521"/>
                  </a:cubicBezTo>
                  <a:cubicBezTo>
                    <a:pt x="63312" y="493908"/>
                    <a:pt x="64117" y="501251"/>
                    <a:pt x="65012" y="508639"/>
                  </a:cubicBezTo>
                  <a:lnTo>
                    <a:pt x="66891" y="522524"/>
                  </a:lnTo>
                  <a:cubicBezTo>
                    <a:pt x="66891" y="522613"/>
                    <a:pt x="67472" y="524215"/>
                    <a:pt x="67651" y="525550"/>
                  </a:cubicBezTo>
                  <a:lnTo>
                    <a:pt x="68099" y="525061"/>
                  </a:lnTo>
                  <a:cubicBezTo>
                    <a:pt x="67964" y="525283"/>
                    <a:pt x="67830" y="525461"/>
                    <a:pt x="67696" y="525728"/>
                  </a:cubicBezTo>
                  <a:cubicBezTo>
                    <a:pt x="67830" y="526574"/>
                    <a:pt x="67785" y="527286"/>
                    <a:pt x="67293" y="527241"/>
                  </a:cubicBezTo>
                  <a:lnTo>
                    <a:pt x="67204" y="527241"/>
                  </a:lnTo>
                  <a:cubicBezTo>
                    <a:pt x="66846" y="529511"/>
                    <a:pt x="68099" y="531736"/>
                    <a:pt x="70291" y="532671"/>
                  </a:cubicBezTo>
                  <a:cubicBezTo>
                    <a:pt x="71588" y="533205"/>
                    <a:pt x="77136" y="533249"/>
                    <a:pt x="77404" y="527597"/>
                  </a:cubicBezTo>
                  <a:cubicBezTo>
                    <a:pt x="77494" y="525951"/>
                    <a:pt x="77046" y="521545"/>
                    <a:pt x="77046" y="521278"/>
                  </a:cubicBezTo>
                  <a:lnTo>
                    <a:pt x="75480" y="507437"/>
                  </a:lnTo>
                  <a:cubicBezTo>
                    <a:pt x="74720" y="500183"/>
                    <a:pt x="74094" y="492929"/>
                    <a:pt x="73601" y="485675"/>
                  </a:cubicBezTo>
                  <a:cubicBezTo>
                    <a:pt x="73109" y="478421"/>
                    <a:pt x="72751" y="471123"/>
                    <a:pt x="72528" y="463869"/>
                  </a:cubicBezTo>
                  <a:cubicBezTo>
                    <a:pt x="71901" y="444154"/>
                    <a:pt x="72170" y="424439"/>
                    <a:pt x="73288" y="404813"/>
                  </a:cubicBezTo>
                  <a:cubicBezTo>
                    <a:pt x="73959" y="393287"/>
                    <a:pt x="75480" y="381805"/>
                    <a:pt x="76688" y="370324"/>
                  </a:cubicBezTo>
                  <a:cubicBezTo>
                    <a:pt x="77091" y="370324"/>
                    <a:pt x="77583" y="370279"/>
                    <a:pt x="77896" y="370324"/>
                  </a:cubicBezTo>
                  <a:lnTo>
                    <a:pt x="85457" y="370324"/>
                  </a:lnTo>
                  <a:cubicBezTo>
                    <a:pt x="89260" y="370190"/>
                    <a:pt x="93018" y="369968"/>
                    <a:pt x="96821" y="369612"/>
                  </a:cubicBezTo>
                  <a:cubicBezTo>
                    <a:pt x="100534" y="369256"/>
                    <a:pt x="104292" y="368811"/>
                    <a:pt x="108005" y="368276"/>
                  </a:cubicBezTo>
                  <a:cubicBezTo>
                    <a:pt x="114671" y="367208"/>
                    <a:pt x="121203" y="365918"/>
                    <a:pt x="127556" y="364004"/>
                  </a:cubicBezTo>
                  <a:cubicBezTo>
                    <a:pt x="131806" y="362669"/>
                    <a:pt x="136012" y="361067"/>
                    <a:pt x="140038" y="359287"/>
                  </a:cubicBezTo>
                  <a:cubicBezTo>
                    <a:pt x="150194" y="354748"/>
                    <a:pt x="159634" y="348918"/>
                    <a:pt x="168492" y="342064"/>
                  </a:cubicBezTo>
                  <a:cubicBezTo>
                    <a:pt x="170908" y="340373"/>
                    <a:pt x="171445" y="337124"/>
                    <a:pt x="169789" y="334721"/>
                  </a:cubicBezTo>
                  <a:cubicBezTo>
                    <a:pt x="168134" y="332363"/>
                    <a:pt x="164823" y="331784"/>
                    <a:pt x="162452" y="333475"/>
                  </a:cubicBezTo>
                  <a:cubicBezTo>
                    <a:pt x="153728" y="338904"/>
                    <a:pt x="144467" y="343088"/>
                    <a:pt x="134848" y="346559"/>
                  </a:cubicBezTo>
                  <a:cubicBezTo>
                    <a:pt x="131046" y="347939"/>
                    <a:pt x="127198" y="349185"/>
                    <a:pt x="123306" y="350386"/>
                  </a:cubicBezTo>
                  <a:cubicBezTo>
                    <a:pt x="117535" y="352211"/>
                    <a:pt x="111674" y="353902"/>
                    <a:pt x="105590" y="355148"/>
                  </a:cubicBezTo>
                  <a:cubicBezTo>
                    <a:pt x="101429" y="356127"/>
                    <a:pt x="97223" y="356973"/>
                    <a:pt x="92973" y="357729"/>
                  </a:cubicBezTo>
                  <a:cubicBezTo>
                    <a:pt x="90155" y="358219"/>
                    <a:pt x="87381" y="358708"/>
                    <a:pt x="84562" y="359064"/>
                  </a:cubicBezTo>
                  <a:lnTo>
                    <a:pt x="78120" y="359865"/>
                  </a:lnTo>
                  <a:cubicBezTo>
                    <a:pt x="78031" y="359865"/>
                    <a:pt x="77852" y="359954"/>
                    <a:pt x="77717" y="359954"/>
                  </a:cubicBezTo>
                  <a:cubicBezTo>
                    <a:pt x="78299" y="355326"/>
                    <a:pt x="78433" y="350698"/>
                    <a:pt x="79104" y="346114"/>
                  </a:cubicBezTo>
                  <a:cubicBezTo>
                    <a:pt x="80536" y="335745"/>
                    <a:pt x="82281" y="325287"/>
                    <a:pt x="84160" y="314784"/>
                  </a:cubicBezTo>
                  <a:cubicBezTo>
                    <a:pt x="86039" y="304504"/>
                    <a:pt x="88097" y="294090"/>
                    <a:pt x="90378" y="283721"/>
                  </a:cubicBezTo>
                  <a:cubicBezTo>
                    <a:pt x="90557" y="282875"/>
                    <a:pt x="90826" y="282030"/>
                    <a:pt x="91005" y="281184"/>
                  </a:cubicBezTo>
                  <a:cubicBezTo>
                    <a:pt x="92749" y="280962"/>
                    <a:pt x="94584" y="280739"/>
                    <a:pt x="94807" y="280739"/>
                  </a:cubicBezTo>
                  <a:cubicBezTo>
                    <a:pt x="98566" y="280339"/>
                    <a:pt x="102324" y="279894"/>
                    <a:pt x="106037" y="279404"/>
                  </a:cubicBezTo>
                  <a:cubicBezTo>
                    <a:pt x="109840" y="278914"/>
                    <a:pt x="113598" y="278336"/>
                    <a:pt x="117356" y="277668"/>
                  </a:cubicBezTo>
                  <a:cubicBezTo>
                    <a:pt x="128585" y="275443"/>
                    <a:pt x="139814" y="272996"/>
                    <a:pt x="150731" y="269569"/>
                  </a:cubicBezTo>
                  <a:cubicBezTo>
                    <a:pt x="161647" y="266142"/>
                    <a:pt x="172250" y="261736"/>
                    <a:pt x="182719" y="257286"/>
                  </a:cubicBezTo>
                  <a:lnTo>
                    <a:pt x="202359" y="247184"/>
                  </a:lnTo>
                  <a:cubicBezTo>
                    <a:pt x="205088" y="246116"/>
                    <a:pt x="206385" y="243045"/>
                    <a:pt x="205312" y="240375"/>
                  </a:cubicBezTo>
                  <a:cubicBezTo>
                    <a:pt x="204193" y="237660"/>
                    <a:pt x="201106" y="236370"/>
                    <a:pt x="198422" y="237438"/>
                  </a:cubicBezTo>
                  <a:lnTo>
                    <a:pt x="178066" y="245671"/>
                  </a:lnTo>
                  <a:cubicBezTo>
                    <a:pt x="170550" y="248385"/>
                    <a:pt x="162944" y="250789"/>
                    <a:pt x="155294" y="253192"/>
                  </a:cubicBezTo>
                  <a:cubicBezTo>
                    <a:pt x="150239" y="254794"/>
                    <a:pt x="145183" y="256396"/>
                    <a:pt x="140083" y="257954"/>
                  </a:cubicBezTo>
                  <a:cubicBezTo>
                    <a:pt x="131627" y="260579"/>
                    <a:pt x="123172" y="263160"/>
                    <a:pt x="114582" y="265341"/>
                  </a:cubicBezTo>
                  <a:lnTo>
                    <a:pt x="93779" y="270058"/>
                  </a:lnTo>
                  <a:cubicBezTo>
                    <a:pt x="94584" y="266632"/>
                    <a:pt x="95479" y="263249"/>
                    <a:pt x="96329" y="259867"/>
                  </a:cubicBezTo>
                  <a:cubicBezTo>
                    <a:pt x="96418" y="259778"/>
                    <a:pt x="96597" y="259823"/>
                    <a:pt x="96686" y="259778"/>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8" name="Google Shape;218;p2"/>
            <p:cNvSpPr/>
            <p:nvPr/>
          </p:nvSpPr>
          <p:spPr>
            <a:xfrm>
              <a:off x="4045630" y="1194742"/>
              <a:ext cx="229543" cy="127541"/>
            </a:xfrm>
            <a:custGeom>
              <a:avLst/>
              <a:gdLst/>
              <a:ahLst/>
              <a:cxnLst/>
              <a:rect l="l" t="t" r="r" b="b"/>
              <a:pathLst>
                <a:path w="459086" h="255082" extrusionOk="0">
                  <a:moveTo>
                    <a:pt x="458256" y="132532"/>
                  </a:moveTo>
                  <a:cubicBezTo>
                    <a:pt x="463579" y="168891"/>
                    <a:pt x="442642" y="208810"/>
                    <a:pt x="415083" y="229548"/>
                  </a:cubicBezTo>
                  <a:cubicBezTo>
                    <a:pt x="402690" y="238894"/>
                    <a:pt x="380590" y="250465"/>
                    <a:pt x="367258" y="238182"/>
                  </a:cubicBezTo>
                  <a:cubicBezTo>
                    <a:pt x="339430" y="212548"/>
                    <a:pt x="392535" y="161637"/>
                    <a:pt x="409535" y="147885"/>
                  </a:cubicBezTo>
                  <a:cubicBezTo>
                    <a:pt x="411906" y="145972"/>
                    <a:pt x="445147" y="126212"/>
                    <a:pt x="445013" y="127370"/>
                  </a:cubicBezTo>
                  <a:lnTo>
                    <a:pt x="447697" y="128438"/>
                  </a:lnTo>
                  <a:lnTo>
                    <a:pt x="443626" y="124432"/>
                  </a:lnTo>
                  <a:cubicBezTo>
                    <a:pt x="417409" y="100979"/>
                    <a:pt x="388821" y="75168"/>
                    <a:pt x="375131" y="40411"/>
                  </a:cubicBezTo>
                  <a:cubicBezTo>
                    <a:pt x="368510" y="23589"/>
                    <a:pt x="367168" y="-9878"/>
                    <a:pt x="392937" y="2806"/>
                  </a:cubicBezTo>
                  <a:cubicBezTo>
                    <a:pt x="396830" y="4719"/>
                    <a:pt x="400498" y="7167"/>
                    <a:pt x="403943" y="9882"/>
                  </a:cubicBezTo>
                  <a:cubicBezTo>
                    <a:pt x="428504" y="29062"/>
                    <a:pt x="447026" y="59903"/>
                    <a:pt x="454050" y="91990"/>
                  </a:cubicBezTo>
                  <a:cubicBezTo>
                    <a:pt x="456198" y="101825"/>
                    <a:pt x="457942" y="112862"/>
                    <a:pt x="456287" y="123142"/>
                  </a:cubicBezTo>
                  <a:cubicBezTo>
                    <a:pt x="456242" y="123409"/>
                    <a:pt x="455213" y="128037"/>
                    <a:pt x="454140" y="130930"/>
                  </a:cubicBezTo>
                  <a:lnTo>
                    <a:pt x="458256" y="132532"/>
                  </a:lnTo>
                  <a:close/>
                  <a:moveTo>
                    <a:pt x="276886" y="6455"/>
                  </a:moveTo>
                  <a:cubicBezTo>
                    <a:pt x="272859" y="4897"/>
                    <a:pt x="268609" y="3651"/>
                    <a:pt x="264314" y="2984"/>
                  </a:cubicBezTo>
                  <a:cubicBezTo>
                    <a:pt x="224721" y="-3247"/>
                    <a:pt x="256261" y="45351"/>
                    <a:pt x="267312" y="57366"/>
                  </a:cubicBezTo>
                  <a:cubicBezTo>
                    <a:pt x="276617" y="67424"/>
                    <a:pt x="286952" y="76280"/>
                    <a:pt x="297689" y="84424"/>
                  </a:cubicBezTo>
                  <a:cubicBezTo>
                    <a:pt x="313079" y="96128"/>
                    <a:pt x="334240" y="104139"/>
                    <a:pt x="351778" y="111749"/>
                  </a:cubicBezTo>
                  <a:cubicBezTo>
                    <a:pt x="365602" y="104005"/>
                    <a:pt x="346767" y="72631"/>
                    <a:pt x="342562" y="65866"/>
                  </a:cubicBezTo>
                  <a:cubicBezTo>
                    <a:pt x="326814" y="40633"/>
                    <a:pt x="303908" y="17002"/>
                    <a:pt x="276886" y="6455"/>
                  </a:cubicBezTo>
                  <a:close/>
                  <a:moveTo>
                    <a:pt x="170811" y="72008"/>
                  </a:moveTo>
                  <a:cubicBezTo>
                    <a:pt x="206512" y="96573"/>
                    <a:pt x="261496" y="108545"/>
                    <a:pt x="260959" y="106943"/>
                  </a:cubicBezTo>
                  <a:cubicBezTo>
                    <a:pt x="257648" y="97152"/>
                    <a:pt x="228971" y="45618"/>
                    <a:pt x="197877" y="26926"/>
                  </a:cubicBezTo>
                  <a:cubicBezTo>
                    <a:pt x="171214" y="10905"/>
                    <a:pt x="141194" y="10994"/>
                    <a:pt x="137481" y="17269"/>
                  </a:cubicBezTo>
                  <a:cubicBezTo>
                    <a:pt x="134036" y="23099"/>
                    <a:pt x="144773" y="54118"/>
                    <a:pt x="170811" y="72008"/>
                  </a:cubicBezTo>
                  <a:close/>
                  <a:moveTo>
                    <a:pt x="350123" y="126479"/>
                  </a:moveTo>
                  <a:cubicBezTo>
                    <a:pt x="344888" y="137828"/>
                    <a:pt x="229418" y="224119"/>
                    <a:pt x="266954" y="252245"/>
                  </a:cubicBezTo>
                  <a:cubicBezTo>
                    <a:pt x="276170" y="259143"/>
                    <a:pt x="289815" y="249753"/>
                    <a:pt x="297868" y="243522"/>
                  </a:cubicBezTo>
                  <a:cubicBezTo>
                    <a:pt x="320685" y="225766"/>
                    <a:pt x="335135" y="198396"/>
                    <a:pt x="345067" y="170804"/>
                  </a:cubicBezTo>
                  <a:cubicBezTo>
                    <a:pt x="349004" y="159768"/>
                    <a:pt x="354417" y="122964"/>
                    <a:pt x="350123" y="126479"/>
                  </a:cubicBezTo>
                  <a:close/>
                  <a:moveTo>
                    <a:pt x="282925" y="147173"/>
                  </a:moveTo>
                  <a:cubicBezTo>
                    <a:pt x="283641" y="145794"/>
                    <a:pt x="286460" y="138139"/>
                    <a:pt x="288294" y="137872"/>
                  </a:cubicBezTo>
                  <a:lnTo>
                    <a:pt x="257156" y="135736"/>
                  </a:lnTo>
                  <a:cubicBezTo>
                    <a:pt x="220113" y="141744"/>
                    <a:pt x="183248" y="159634"/>
                    <a:pt x="160924" y="194347"/>
                  </a:cubicBezTo>
                  <a:cubicBezTo>
                    <a:pt x="147413" y="215352"/>
                    <a:pt x="143565" y="247305"/>
                    <a:pt x="171392" y="254070"/>
                  </a:cubicBezTo>
                  <a:cubicBezTo>
                    <a:pt x="175553" y="255093"/>
                    <a:pt x="179982" y="255360"/>
                    <a:pt x="184322" y="254782"/>
                  </a:cubicBezTo>
                  <a:cubicBezTo>
                    <a:pt x="218770" y="250020"/>
                    <a:pt x="247000" y="207386"/>
                    <a:pt x="264851" y="178503"/>
                  </a:cubicBezTo>
                  <a:cubicBezTo>
                    <a:pt x="271159" y="168268"/>
                    <a:pt x="277244" y="157810"/>
                    <a:pt x="282925" y="147173"/>
                  </a:cubicBezTo>
                  <a:close/>
                  <a:moveTo>
                    <a:pt x="33553" y="124121"/>
                  </a:moveTo>
                  <a:cubicBezTo>
                    <a:pt x="13466" y="132443"/>
                    <a:pt x="-5235" y="148954"/>
                    <a:pt x="1341" y="174009"/>
                  </a:cubicBezTo>
                  <a:cubicBezTo>
                    <a:pt x="10289" y="208409"/>
                    <a:pt x="53641" y="191810"/>
                    <a:pt x="75384" y="182731"/>
                  </a:cubicBezTo>
                  <a:cubicBezTo>
                    <a:pt x="80842" y="180462"/>
                    <a:pt x="86210" y="177969"/>
                    <a:pt x="91534" y="175344"/>
                  </a:cubicBezTo>
                  <a:cubicBezTo>
                    <a:pt x="98469" y="171873"/>
                    <a:pt x="105269" y="168134"/>
                    <a:pt x="111980" y="164174"/>
                  </a:cubicBezTo>
                  <a:cubicBezTo>
                    <a:pt x="122180" y="158210"/>
                    <a:pt x="150768" y="123275"/>
                    <a:pt x="151305" y="125278"/>
                  </a:cubicBezTo>
                  <a:cubicBezTo>
                    <a:pt x="114485" y="110414"/>
                    <a:pt x="72028" y="108189"/>
                    <a:pt x="33553" y="12412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19" name="Google Shape;219;p2"/>
            <p:cNvSpPr/>
            <p:nvPr/>
          </p:nvSpPr>
          <p:spPr>
            <a:xfrm>
              <a:off x="4064907" y="1208695"/>
              <a:ext cx="292743" cy="101177"/>
            </a:xfrm>
            <a:custGeom>
              <a:avLst/>
              <a:gdLst/>
              <a:ahLst/>
              <a:cxnLst/>
              <a:rect l="l" t="t" r="r" b="b"/>
              <a:pathLst>
                <a:path w="585487" h="202354" extrusionOk="0">
                  <a:moveTo>
                    <a:pt x="579997" y="146104"/>
                  </a:moveTo>
                  <a:cubicBezTo>
                    <a:pt x="579953" y="146104"/>
                    <a:pt x="579953" y="146104"/>
                    <a:pt x="579908" y="146104"/>
                  </a:cubicBezTo>
                  <a:cubicBezTo>
                    <a:pt x="580489" y="145926"/>
                    <a:pt x="581250" y="145569"/>
                    <a:pt x="581116" y="146148"/>
                  </a:cubicBezTo>
                  <a:cubicBezTo>
                    <a:pt x="580758" y="146104"/>
                    <a:pt x="580400" y="146059"/>
                    <a:pt x="579997" y="146104"/>
                  </a:cubicBezTo>
                  <a:close/>
                  <a:moveTo>
                    <a:pt x="581116" y="146148"/>
                  </a:moveTo>
                  <a:lnTo>
                    <a:pt x="581116" y="146237"/>
                  </a:lnTo>
                  <a:cubicBezTo>
                    <a:pt x="580982" y="146727"/>
                    <a:pt x="580266" y="146593"/>
                    <a:pt x="579460" y="146193"/>
                  </a:cubicBezTo>
                  <a:cubicBezTo>
                    <a:pt x="579192" y="146237"/>
                    <a:pt x="578924" y="146326"/>
                    <a:pt x="578700" y="146415"/>
                  </a:cubicBezTo>
                  <a:lnTo>
                    <a:pt x="579281" y="146104"/>
                  </a:lnTo>
                  <a:cubicBezTo>
                    <a:pt x="577984" y="145480"/>
                    <a:pt x="576508" y="144412"/>
                    <a:pt x="576374" y="144323"/>
                  </a:cubicBezTo>
                  <a:lnTo>
                    <a:pt x="562773" y="138137"/>
                  </a:lnTo>
                  <a:cubicBezTo>
                    <a:pt x="555570" y="134933"/>
                    <a:pt x="548278" y="131818"/>
                    <a:pt x="540941" y="128881"/>
                  </a:cubicBezTo>
                  <a:cubicBezTo>
                    <a:pt x="533603" y="125899"/>
                    <a:pt x="526222" y="123095"/>
                    <a:pt x="518795" y="120425"/>
                  </a:cubicBezTo>
                  <a:cubicBezTo>
                    <a:pt x="498618" y="113260"/>
                    <a:pt x="478217" y="106985"/>
                    <a:pt x="457548" y="101645"/>
                  </a:cubicBezTo>
                  <a:cubicBezTo>
                    <a:pt x="445021" y="98441"/>
                    <a:pt x="432271" y="96216"/>
                    <a:pt x="419565" y="93679"/>
                  </a:cubicBezTo>
                  <a:lnTo>
                    <a:pt x="417955" y="88116"/>
                  </a:lnTo>
                  <a:cubicBezTo>
                    <a:pt x="416433" y="83577"/>
                    <a:pt x="414644" y="79216"/>
                    <a:pt x="412631" y="74988"/>
                  </a:cubicBezTo>
                  <a:cubicBezTo>
                    <a:pt x="410662" y="70760"/>
                    <a:pt x="408470" y="66710"/>
                    <a:pt x="406278" y="62660"/>
                  </a:cubicBezTo>
                  <a:cubicBezTo>
                    <a:pt x="403638" y="57854"/>
                    <a:pt x="400820" y="53181"/>
                    <a:pt x="397777" y="48686"/>
                  </a:cubicBezTo>
                  <a:cubicBezTo>
                    <a:pt x="394691" y="44192"/>
                    <a:pt x="391425" y="39830"/>
                    <a:pt x="387980" y="35647"/>
                  </a:cubicBezTo>
                  <a:cubicBezTo>
                    <a:pt x="383864" y="30663"/>
                    <a:pt x="379435" y="25901"/>
                    <a:pt x="374916" y="21273"/>
                  </a:cubicBezTo>
                  <a:cubicBezTo>
                    <a:pt x="368161" y="14419"/>
                    <a:pt x="361047" y="7922"/>
                    <a:pt x="353934" y="1513"/>
                  </a:cubicBezTo>
                  <a:cubicBezTo>
                    <a:pt x="351831" y="-534"/>
                    <a:pt x="348476" y="-489"/>
                    <a:pt x="346462" y="1558"/>
                  </a:cubicBezTo>
                  <a:cubicBezTo>
                    <a:pt x="344404" y="3649"/>
                    <a:pt x="344449" y="6943"/>
                    <a:pt x="346507" y="8990"/>
                  </a:cubicBezTo>
                  <a:cubicBezTo>
                    <a:pt x="355410" y="18424"/>
                    <a:pt x="363955" y="28215"/>
                    <a:pt x="372142" y="38406"/>
                  </a:cubicBezTo>
                  <a:cubicBezTo>
                    <a:pt x="375364" y="42412"/>
                    <a:pt x="378495" y="46461"/>
                    <a:pt x="381582" y="50556"/>
                  </a:cubicBezTo>
                  <a:cubicBezTo>
                    <a:pt x="386146" y="56652"/>
                    <a:pt x="390709" y="62794"/>
                    <a:pt x="394735" y="69380"/>
                  </a:cubicBezTo>
                  <a:cubicBezTo>
                    <a:pt x="397554" y="73786"/>
                    <a:pt x="400283" y="78236"/>
                    <a:pt x="402833" y="82909"/>
                  </a:cubicBezTo>
                  <a:cubicBezTo>
                    <a:pt x="404309" y="85535"/>
                    <a:pt x="405607" y="88250"/>
                    <a:pt x="406859" y="91053"/>
                  </a:cubicBezTo>
                  <a:cubicBezTo>
                    <a:pt x="402833" y="90341"/>
                    <a:pt x="398896" y="89184"/>
                    <a:pt x="394825" y="88517"/>
                  </a:cubicBezTo>
                  <a:cubicBezTo>
                    <a:pt x="383640" y="86648"/>
                    <a:pt x="372321" y="85001"/>
                    <a:pt x="360823" y="83621"/>
                  </a:cubicBezTo>
                  <a:cubicBezTo>
                    <a:pt x="349549" y="82242"/>
                    <a:pt x="338096" y="81085"/>
                    <a:pt x="326599" y="80150"/>
                  </a:cubicBezTo>
                  <a:cubicBezTo>
                    <a:pt x="325256" y="80061"/>
                    <a:pt x="323825" y="80061"/>
                    <a:pt x="322483" y="79972"/>
                  </a:cubicBezTo>
                  <a:cubicBezTo>
                    <a:pt x="314340" y="73430"/>
                    <a:pt x="306422" y="66799"/>
                    <a:pt x="298726" y="59812"/>
                  </a:cubicBezTo>
                  <a:cubicBezTo>
                    <a:pt x="295282" y="56608"/>
                    <a:pt x="291881" y="53359"/>
                    <a:pt x="288437" y="50111"/>
                  </a:cubicBezTo>
                  <a:cubicBezTo>
                    <a:pt x="283426" y="45260"/>
                    <a:pt x="278371" y="40409"/>
                    <a:pt x="273583" y="35069"/>
                  </a:cubicBezTo>
                  <a:lnTo>
                    <a:pt x="257970" y="17846"/>
                  </a:lnTo>
                  <a:lnTo>
                    <a:pt x="252691" y="11660"/>
                  </a:lnTo>
                  <a:cubicBezTo>
                    <a:pt x="251885" y="10681"/>
                    <a:pt x="249872" y="8189"/>
                    <a:pt x="249290" y="7655"/>
                  </a:cubicBezTo>
                  <a:cubicBezTo>
                    <a:pt x="247635" y="6275"/>
                    <a:pt x="246114" y="6142"/>
                    <a:pt x="245443" y="6186"/>
                  </a:cubicBezTo>
                  <a:cubicBezTo>
                    <a:pt x="244011" y="6320"/>
                    <a:pt x="242848" y="6765"/>
                    <a:pt x="241998" y="7699"/>
                  </a:cubicBezTo>
                  <a:cubicBezTo>
                    <a:pt x="241417" y="8411"/>
                    <a:pt x="240656" y="9257"/>
                    <a:pt x="240566" y="10681"/>
                  </a:cubicBezTo>
                  <a:cubicBezTo>
                    <a:pt x="240566" y="11081"/>
                    <a:pt x="240343" y="12060"/>
                    <a:pt x="241014" y="13440"/>
                  </a:cubicBezTo>
                  <a:cubicBezTo>
                    <a:pt x="241238" y="14063"/>
                    <a:pt x="241595" y="14597"/>
                    <a:pt x="242043" y="15042"/>
                  </a:cubicBezTo>
                  <a:cubicBezTo>
                    <a:pt x="242043" y="14998"/>
                    <a:pt x="242088" y="14953"/>
                    <a:pt x="242132" y="14909"/>
                  </a:cubicBezTo>
                  <a:cubicBezTo>
                    <a:pt x="242490" y="14686"/>
                    <a:pt x="242848" y="15087"/>
                    <a:pt x="243206" y="15710"/>
                  </a:cubicBezTo>
                  <a:lnTo>
                    <a:pt x="242580" y="15532"/>
                  </a:lnTo>
                  <a:cubicBezTo>
                    <a:pt x="242803" y="15710"/>
                    <a:pt x="243072" y="15888"/>
                    <a:pt x="243340" y="16021"/>
                  </a:cubicBezTo>
                  <a:cubicBezTo>
                    <a:pt x="243743" y="16822"/>
                    <a:pt x="244101" y="17801"/>
                    <a:pt x="244324" y="18202"/>
                  </a:cubicBezTo>
                  <a:lnTo>
                    <a:pt x="248977" y="24877"/>
                  </a:lnTo>
                  <a:lnTo>
                    <a:pt x="263428" y="43702"/>
                  </a:lnTo>
                  <a:cubicBezTo>
                    <a:pt x="266604" y="47618"/>
                    <a:pt x="269825" y="51446"/>
                    <a:pt x="273226" y="55006"/>
                  </a:cubicBezTo>
                  <a:cubicBezTo>
                    <a:pt x="276715" y="58655"/>
                    <a:pt x="280294" y="62082"/>
                    <a:pt x="284008" y="65375"/>
                  </a:cubicBezTo>
                  <a:cubicBezTo>
                    <a:pt x="288526" y="69291"/>
                    <a:pt x="293179" y="72985"/>
                    <a:pt x="297966" y="76545"/>
                  </a:cubicBezTo>
                  <a:cubicBezTo>
                    <a:pt x="299174" y="77435"/>
                    <a:pt x="300471" y="78236"/>
                    <a:pt x="301724" y="79127"/>
                  </a:cubicBezTo>
                  <a:cubicBezTo>
                    <a:pt x="279355" y="78014"/>
                    <a:pt x="256896" y="77791"/>
                    <a:pt x="234303" y="78414"/>
                  </a:cubicBezTo>
                  <a:cubicBezTo>
                    <a:pt x="228263" y="75344"/>
                    <a:pt x="222358" y="71962"/>
                    <a:pt x="216587" y="68312"/>
                  </a:cubicBezTo>
                  <a:cubicBezTo>
                    <a:pt x="208936" y="63417"/>
                    <a:pt x="201465" y="58121"/>
                    <a:pt x="193904" y="52959"/>
                  </a:cubicBezTo>
                  <a:cubicBezTo>
                    <a:pt x="186165" y="47707"/>
                    <a:pt x="178246" y="42723"/>
                    <a:pt x="170461" y="37872"/>
                  </a:cubicBezTo>
                  <a:cubicBezTo>
                    <a:pt x="166927" y="35781"/>
                    <a:pt x="163482" y="33511"/>
                    <a:pt x="160127" y="31152"/>
                  </a:cubicBezTo>
                  <a:cubicBezTo>
                    <a:pt x="156682" y="28705"/>
                    <a:pt x="153326" y="26212"/>
                    <a:pt x="149971" y="23676"/>
                  </a:cubicBezTo>
                  <a:lnTo>
                    <a:pt x="143484" y="18335"/>
                  </a:lnTo>
                  <a:cubicBezTo>
                    <a:pt x="142366" y="17312"/>
                    <a:pt x="139950" y="14553"/>
                    <a:pt x="139234" y="14152"/>
                  </a:cubicBezTo>
                  <a:cubicBezTo>
                    <a:pt x="136281" y="12595"/>
                    <a:pt x="134178" y="13574"/>
                    <a:pt x="132970" y="14820"/>
                  </a:cubicBezTo>
                  <a:cubicBezTo>
                    <a:pt x="132389" y="15443"/>
                    <a:pt x="130644" y="17000"/>
                    <a:pt x="131584" y="20071"/>
                  </a:cubicBezTo>
                  <a:cubicBezTo>
                    <a:pt x="131852" y="21050"/>
                    <a:pt x="132389" y="21940"/>
                    <a:pt x="133105" y="22563"/>
                  </a:cubicBezTo>
                  <a:cubicBezTo>
                    <a:pt x="133149" y="22474"/>
                    <a:pt x="133194" y="22430"/>
                    <a:pt x="133284" y="22341"/>
                  </a:cubicBezTo>
                  <a:cubicBezTo>
                    <a:pt x="133686" y="21985"/>
                    <a:pt x="134178" y="22563"/>
                    <a:pt x="134626" y="23364"/>
                  </a:cubicBezTo>
                  <a:lnTo>
                    <a:pt x="134178" y="23275"/>
                  </a:lnTo>
                  <a:lnTo>
                    <a:pt x="134357" y="23364"/>
                  </a:lnTo>
                  <a:lnTo>
                    <a:pt x="134715" y="23542"/>
                  </a:lnTo>
                  <a:cubicBezTo>
                    <a:pt x="135163" y="24388"/>
                    <a:pt x="135610" y="25367"/>
                    <a:pt x="135923" y="25723"/>
                  </a:cubicBezTo>
                  <a:lnTo>
                    <a:pt x="142679" y="32443"/>
                  </a:lnTo>
                  <a:cubicBezTo>
                    <a:pt x="146571" y="35959"/>
                    <a:pt x="150508" y="39430"/>
                    <a:pt x="154579" y="42679"/>
                  </a:cubicBezTo>
                  <a:cubicBezTo>
                    <a:pt x="157398" y="44904"/>
                    <a:pt x="160261" y="47040"/>
                    <a:pt x="163214" y="49042"/>
                  </a:cubicBezTo>
                  <a:cubicBezTo>
                    <a:pt x="169701" y="53404"/>
                    <a:pt x="176054" y="58077"/>
                    <a:pt x="182630" y="62527"/>
                  </a:cubicBezTo>
                  <a:cubicBezTo>
                    <a:pt x="189296" y="66977"/>
                    <a:pt x="196141" y="71249"/>
                    <a:pt x="203076" y="75255"/>
                  </a:cubicBezTo>
                  <a:cubicBezTo>
                    <a:pt x="205671" y="76768"/>
                    <a:pt x="208489" y="77747"/>
                    <a:pt x="211129" y="79127"/>
                  </a:cubicBezTo>
                  <a:cubicBezTo>
                    <a:pt x="207326" y="79349"/>
                    <a:pt x="203478" y="79216"/>
                    <a:pt x="199675" y="79483"/>
                  </a:cubicBezTo>
                  <a:cubicBezTo>
                    <a:pt x="156816" y="82464"/>
                    <a:pt x="114404" y="88962"/>
                    <a:pt x="74095" y="98886"/>
                  </a:cubicBezTo>
                  <a:cubicBezTo>
                    <a:pt x="66713" y="100710"/>
                    <a:pt x="59465" y="102936"/>
                    <a:pt x="52307" y="105472"/>
                  </a:cubicBezTo>
                  <a:cubicBezTo>
                    <a:pt x="36022" y="111124"/>
                    <a:pt x="20140" y="117978"/>
                    <a:pt x="3721" y="123185"/>
                  </a:cubicBezTo>
                  <a:cubicBezTo>
                    <a:pt x="947" y="124030"/>
                    <a:pt x="-619" y="126967"/>
                    <a:pt x="231" y="129726"/>
                  </a:cubicBezTo>
                  <a:cubicBezTo>
                    <a:pt x="1126" y="132486"/>
                    <a:pt x="4079" y="134043"/>
                    <a:pt x="6853" y="133198"/>
                  </a:cubicBezTo>
                  <a:cubicBezTo>
                    <a:pt x="23451" y="128258"/>
                    <a:pt x="39556" y="121716"/>
                    <a:pt x="56020" y="116331"/>
                  </a:cubicBezTo>
                  <a:cubicBezTo>
                    <a:pt x="62865" y="114106"/>
                    <a:pt x="69800" y="112059"/>
                    <a:pt x="76868" y="110412"/>
                  </a:cubicBezTo>
                  <a:cubicBezTo>
                    <a:pt x="116596" y="101289"/>
                    <a:pt x="158382" y="95771"/>
                    <a:pt x="200526" y="93189"/>
                  </a:cubicBezTo>
                  <a:cubicBezTo>
                    <a:pt x="222626" y="91810"/>
                    <a:pt x="244817" y="91365"/>
                    <a:pt x="266873" y="91632"/>
                  </a:cubicBezTo>
                  <a:cubicBezTo>
                    <a:pt x="263562" y="93011"/>
                    <a:pt x="260207" y="94169"/>
                    <a:pt x="256941" y="95726"/>
                  </a:cubicBezTo>
                  <a:cubicBezTo>
                    <a:pt x="250722" y="98797"/>
                    <a:pt x="244593" y="102224"/>
                    <a:pt x="238598" y="105739"/>
                  </a:cubicBezTo>
                  <a:cubicBezTo>
                    <a:pt x="231350" y="109967"/>
                    <a:pt x="224237" y="114506"/>
                    <a:pt x="217347" y="119402"/>
                  </a:cubicBezTo>
                  <a:cubicBezTo>
                    <a:pt x="210547" y="124253"/>
                    <a:pt x="203926" y="129415"/>
                    <a:pt x="197483" y="134800"/>
                  </a:cubicBezTo>
                  <a:cubicBezTo>
                    <a:pt x="189878" y="141208"/>
                    <a:pt x="182496" y="147973"/>
                    <a:pt x="175293" y="154915"/>
                  </a:cubicBezTo>
                  <a:cubicBezTo>
                    <a:pt x="164556" y="165284"/>
                    <a:pt x="154221" y="176099"/>
                    <a:pt x="144066" y="186913"/>
                  </a:cubicBezTo>
                  <a:cubicBezTo>
                    <a:pt x="142008" y="189004"/>
                    <a:pt x="142052" y="192298"/>
                    <a:pt x="144110" y="194345"/>
                  </a:cubicBezTo>
                  <a:cubicBezTo>
                    <a:pt x="146168" y="196392"/>
                    <a:pt x="149524" y="196392"/>
                    <a:pt x="151582" y="194300"/>
                  </a:cubicBezTo>
                  <a:cubicBezTo>
                    <a:pt x="166301" y="180282"/>
                    <a:pt x="181512" y="166486"/>
                    <a:pt x="197125" y="153402"/>
                  </a:cubicBezTo>
                  <a:cubicBezTo>
                    <a:pt x="203389" y="148151"/>
                    <a:pt x="209697" y="143077"/>
                    <a:pt x="216050" y="138137"/>
                  </a:cubicBezTo>
                  <a:cubicBezTo>
                    <a:pt x="225669" y="130661"/>
                    <a:pt x="235377" y="123407"/>
                    <a:pt x="245532" y="116999"/>
                  </a:cubicBezTo>
                  <a:cubicBezTo>
                    <a:pt x="252288" y="112682"/>
                    <a:pt x="259133" y="108454"/>
                    <a:pt x="266157" y="104716"/>
                  </a:cubicBezTo>
                  <a:cubicBezTo>
                    <a:pt x="270810" y="102268"/>
                    <a:pt x="275552" y="99998"/>
                    <a:pt x="280428" y="98129"/>
                  </a:cubicBezTo>
                  <a:cubicBezTo>
                    <a:pt x="282576" y="97284"/>
                    <a:pt x="284813" y="96438"/>
                    <a:pt x="287050" y="95726"/>
                  </a:cubicBezTo>
                  <a:cubicBezTo>
                    <a:pt x="288303" y="95326"/>
                    <a:pt x="289555" y="94925"/>
                    <a:pt x="290853" y="94614"/>
                  </a:cubicBezTo>
                  <a:cubicBezTo>
                    <a:pt x="291881" y="94836"/>
                    <a:pt x="294432" y="95415"/>
                    <a:pt x="295371" y="95281"/>
                  </a:cubicBezTo>
                  <a:cubicBezTo>
                    <a:pt x="297071" y="95014"/>
                    <a:pt x="298324" y="94213"/>
                    <a:pt x="299263" y="93011"/>
                  </a:cubicBezTo>
                  <a:cubicBezTo>
                    <a:pt x="303200" y="93189"/>
                    <a:pt x="307182" y="93278"/>
                    <a:pt x="311119" y="93501"/>
                  </a:cubicBezTo>
                  <a:cubicBezTo>
                    <a:pt x="311074" y="93545"/>
                    <a:pt x="310985" y="93768"/>
                    <a:pt x="310940" y="93812"/>
                  </a:cubicBezTo>
                  <a:cubicBezTo>
                    <a:pt x="308703" y="98085"/>
                    <a:pt x="306466" y="102313"/>
                    <a:pt x="304095" y="106496"/>
                  </a:cubicBezTo>
                  <a:cubicBezTo>
                    <a:pt x="302529" y="109300"/>
                    <a:pt x="300963" y="112059"/>
                    <a:pt x="299308" y="114773"/>
                  </a:cubicBezTo>
                  <a:cubicBezTo>
                    <a:pt x="294387" y="123095"/>
                    <a:pt x="289108" y="131151"/>
                    <a:pt x="283784" y="139206"/>
                  </a:cubicBezTo>
                  <a:cubicBezTo>
                    <a:pt x="280563" y="144056"/>
                    <a:pt x="277341" y="148907"/>
                    <a:pt x="274120" y="153669"/>
                  </a:cubicBezTo>
                  <a:cubicBezTo>
                    <a:pt x="269199" y="160923"/>
                    <a:pt x="264323" y="168133"/>
                    <a:pt x="259178" y="175164"/>
                  </a:cubicBezTo>
                  <a:lnTo>
                    <a:pt x="244369" y="193855"/>
                  </a:lnTo>
                  <a:cubicBezTo>
                    <a:pt x="242580" y="196169"/>
                    <a:pt x="242982" y="199463"/>
                    <a:pt x="245264" y="201243"/>
                  </a:cubicBezTo>
                  <a:cubicBezTo>
                    <a:pt x="247546" y="203023"/>
                    <a:pt x="250901" y="202622"/>
                    <a:pt x="252691" y="200353"/>
                  </a:cubicBezTo>
                  <a:lnTo>
                    <a:pt x="269110" y="182818"/>
                  </a:lnTo>
                  <a:cubicBezTo>
                    <a:pt x="276984" y="173250"/>
                    <a:pt x="284723" y="163504"/>
                    <a:pt x="291658" y="153135"/>
                  </a:cubicBezTo>
                  <a:cubicBezTo>
                    <a:pt x="298592" y="142810"/>
                    <a:pt x="304632" y="131907"/>
                    <a:pt x="310403" y="120870"/>
                  </a:cubicBezTo>
                  <a:cubicBezTo>
                    <a:pt x="312282" y="117132"/>
                    <a:pt x="314072" y="113394"/>
                    <a:pt x="315772" y="109611"/>
                  </a:cubicBezTo>
                  <a:cubicBezTo>
                    <a:pt x="317472" y="105873"/>
                    <a:pt x="319083" y="102135"/>
                    <a:pt x="320693" y="98352"/>
                  </a:cubicBezTo>
                  <a:cubicBezTo>
                    <a:pt x="320783" y="98085"/>
                    <a:pt x="321767" y="95860"/>
                    <a:pt x="322572" y="93991"/>
                  </a:cubicBezTo>
                  <a:cubicBezTo>
                    <a:pt x="323556" y="94080"/>
                    <a:pt x="324541" y="94035"/>
                    <a:pt x="325525" y="94124"/>
                  </a:cubicBezTo>
                  <a:cubicBezTo>
                    <a:pt x="336844" y="94970"/>
                    <a:pt x="348073" y="95993"/>
                    <a:pt x="359213" y="97239"/>
                  </a:cubicBezTo>
                  <a:cubicBezTo>
                    <a:pt x="370532" y="98485"/>
                    <a:pt x="381716" y="99954"/>
                    <a:pt x="392767" y="101601"/>
                  </a:cubicBezTo>
                  <a:cubicBezTo>
                    <a:pt x="397867" y="102357"/>
                    <a:pt x="402833" y="103692"/>
                    <a:pt x="407888" y="104582"/>
                  </a:cubicBezTo>
                  <a:cubicBezTo>
                    <a:pt x="407620" y="104938"/>
                    <a:pt x="407352" y="105339"/>
                    <a:pt x="407262" y="105561"/>
                  </a:cubicBezTo>
                  <a:lnTo>
                    <a:pt x="404443" y="112103"/>
                  </a:lnTo>
                  <a:cubicBezTo>
                    <a:pt x="403146" y="114996"/>
                    <a:pt x="401804" y="117800"/>
                    <a:pt x="400417" y="120559"/>
                  </a:cubicBezTo>
                  <a:cubicBezTo>
                    <a:pt x="398314" y="124787"/>
                    <a:pt x="396122" y="128925"/>
                    <a:pt x="393840" y="133064"/>
                  </a:cubicBezTo>
                  <a:cubicBezTo>
                    <a:pt x="391201" y="138004"/>
                    <a:pt x="388203" y="142721"/>
                    <a:pt x="385251" y="147350"/>
                  </a:cubicBezTo>
                  <a:cubicBezTo>
                    <a:pt x="382253" y="152067"/>
                    <a:pt x="379122" y="156651"/>
                    <a:pt x="375856" y="161101"/>
                  </a:cubicBezTo>
                  <a:cubicBezTo>
                    <a:pt x="369190" y="170046"/>
                    <a:pt x="361987" y="178502"/>
                    <a:pt x="353576" y="185934"/>
                  </a:cubicBezTo>
                  <a:cubicBezTo>
                    <a:pt x="351339" y="187758"/>
                    <a:pt x="350981" y="191052"/>
                    <a:pt x="352815" y="193321"/>
                  </a:cubicBezTo>
                  <a:cubicBezTo>
                    <a:pt x="354650" y="195546"/>
                    <a:pt x="357960" y="195902"/>
                    <a:pt x="360242" y="194078"/>
                  </a:cubicBezTo>
                  <a:cubicBezTo>
                    <a:pt x="369995" y="186913"/>
                    <a:pt x="378898" y="178813"/>
                    <a:pt x="386682" y="169557"/>
                  </a:cubicBezTo>
                  <a:cubicBezTo>
                    <a:pt x="390530" y="164928"/>
                    <a:pt x="394109" y="160077"/>
                    <a:pt x="397330" y="154915"/>
                  </a:cubicBezTo>
                  <a:cubicBezTo>
                    <a:pt x="400462" y="149886"/>
                    <a:pt x="403236" y="144501"/>
                    <a:pt x="405830" y="139028"/>
                  </a:cubicBezTo>
                  <a:cubicBezTo>
                    <a:pt x="407530" y="135334"/>
                    <a:pt x="409186" y="131596"/>
                    <a:pt x="410707" y="127768"/>
                  </a:cubicBezTo>
                  <a:cubicBezTo>
                    <a:pt x="412273" y="123941"/>
                    <a:pt x="413704" y="120114"/>
                    <a:pt x="415002" y="116198"/>
                  </a:cubicBezTo>
                  <a:lnTo>
                    <a:pt x="417418" y="108365"/>
                  </a:lnTo>
                  <a:cubicBezTo>
                    <a:pt x="417507" y="107920"/>
                    <a:pt x="417776" y="107208"/>
                    <a:pt x="417999" y="106540"/>
                  </a:cubicBezTo>
                  <a:cubicBezTo>
                    <a:pt x="430213" y="108810"/>
                    <a:pt x="442471" y="110768"/>
                    <a:pt x="454506" y="113705"/>
                  </a:cubicBezTo>
                  <a:cubicBezTo>
                    <a:pt x="474907" y="118601"/>
                    <a:pt x="495084" y="124386"/>
                    <a:pt x="514992" y="131151"/>
                  </a:cubicBezTo>
                  <a:cubicBezTo>
                    <a:pt x="522374" y="133643"/>
                    <a:pt x="529666" y="136268"/>
                    <a:pt x="536914" y="139028"/>
                  </a:cubicBezTo>
                  <a:cubicBezTo>
                    <a:pt x="544206" y="141787"/>
                    <a:pt x="551409" y="144679"/>
                    <a:pt x="558568" y="147706"/>
                  </a:cubicBezTo>
                  <a:lnTo>
                    <a:pt x="572168" y="153625"/>
                  </a:lnTo>
                  <a:cubicBezTo>
                    <a:pt x="572481" y="153758"/>
                    <a:pt x="576776" y="155538"/>
                    <a:pt x="578521" y="155983"/>
                  </a:cubicBezTo>
                  <a:cubicBezTo>
                    <a:pt x="580534" y="156473"/>
                    <a:pt x="581966" y="155983"/>
                    <a:pt x="582503" y="155761"/>
                  </a:cubicBezTo>
                  <a:cubicBezTo>
                    <a:pt x="584740" y="154693"/>
                    <a:pt x="585679" y="152957"/>
                    <a:pt x="585455" y="150687"/>
                  </a:cubicBezTo>
                  <a:cubicBezTo>
                    <a:pt x="585276" y="148329"/>
                    <a:pt x="583442" y="146460"/>
                    <a:pt x="581116" y="146148"/>
                  </a:cubicBezTo>
                  <a:close/>
                  <a:moveTo>
                    <a:pt x="579908" y="146104"/>
                  </a:moveTo>
                  <a:cubicBezTo>
                    <a:pt x="579595" y="146193"/>
                    <a:pt x="579595" y="145970"/>
                    <a:pt x="579281" y="146104"/>
                  </a:cubicBezTo>
                  <a:lnTo>
                    <a:pt x="579460" y="146193"/>
                  </a:lnTo>
                  <a:cubicBezTo>
                    <a:pt x="579595" y="146148"/>
                    <a:pt x="579729" y="146104"/>
                    <a:pt x="579908" y="146104"/>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0" name="Google Shape;220;p2"/>
            <p:cNvSpPr/>
            <p:nvPr/>
          </p:nvSpPr>
          <p:spPr>
            <a:xfrm>
              <a:off x="3553439" y="1035783"/>
              <a:ext cx="470246" cy="317364"/>
            </a:xfrm>
            <a:custGeom>
              <a:avLst/>
              <a:gdLst/>
              <a:ahLst/>
              <a:cxnLst/>
              <a:rect l="l" t="t" r="r" b="b"/>
              <a:pathLst>
                <a:path w="940492" h="634728" extrusionOk="0">
                  <a:moveTo>
                    <a:pt x="823456" y="345912"/>
                  </a:moveTo>
                  <a:cubicBezTo>
                    <a:pt x="877232" y="325619"/>
                    <a:pt x="940716" y="324996"/>
                    <a:pt x="940492" y="325352"/>
                  </a:cubicBezTo>
                  <a:cubicBezTo>
                    <a:pt x="933781" y="336567"/>
                    <a:pt x="886180" y="383473"/>
                    <a:pt x="874771" y="389792"/>
                  </a:cubicBezTo>
                  <a:cubicBezTo>
                    <a:pt x="812719" y="424104"/>
                    <a:pt x="716979" y="418942"/>
                    <a:pt x="727940" y="408172"/>
                  </a:cubicBezTo>
                  <a:cubicBezTo>
                    <a:pt x="733219" y="403010"/>
                    <a:pt x="773528" y="364693"/>
                    <a:pt x="823456" y="345912"/>
                  </a:cubicBezTo>
                  <a:close/>
                  <a:moveTo>
                    <a:pt x="833657" y="296870"/>
                  </a:moveTo>
                  <a:cubicBezTo>
                    <a:pt x="843410" y="302121"/>
                    <a:pt x="853923" y="306127"/>
                    <a:pt x="864884" y="308040"/>
                  </a:cubicBezTo>
                  <a:cubicBezTo>
                    <a:pt x="869090" y="308752"/>
                    <a:pt x="873340" y="309242"/>
                    <a:pt x="877635" y="309242"/>
                  </a:cubicBezTo>
                  <a:cubicBezTo>
                    <a:pt x="879290" y="309286"/>
                    <a:pt x="884077" y="307640"/>
                    <a:pt x="882511" y="308218"/>
                  </a:cubicBezTo>
                  <a:lnTo>
                    <a:pt x="889088" y="308040"/>
                  </a:lnTo>
                  <a:cubicBezTo>
                    <a:pt x="895619" y="296158"/>
                    <a:pt x="888014" y="277600"/>
                    <a:pt x="882958" y="266875"/>
                  </a:cubicBezTo>
                  <a:cubicBezTo>
                    <a:pt x="866987" y="233142"/>
                    <a:pt x="836341" y="203770"/>
                    <a:pt x="799745" y="194024"/>
                  </a:cubicBezTo>
                  <a:cubicBezTo>
                    <a:pt x="789500" y="191309"/>
                    <a:pt x="761896" y="184901"/>
                    <a:pt x="753083" y="194691"/>
                  </a:cubicBezTo>
                  <a:cubicBezTo>
                    <a:pt x="747714" y="200655"/>
                    <a:pt x="761136" y="219435"/>
                    <a:pt x="763999" y="224197"/>
                  </a:cubicBezTo>
                  <a:cubicBezTo>
                    <a:pt x="780955" y="252278"/>
                    <a:pt x="804264" y="281072"/>
                    <a:pt x="833657" y="296870"/>
                  </a:cubicBezTo>
                  <a:close/>
                  <a:moveTo>
                    <a:pt x="709463" y="321080"/>
                  </a:moveTo>
                  <a:cubicBezTo>
                    <a:pt x="718902" y="315517"/>
                    <a:pt x="727716" y="308263"/>
                    <a:pt x="734293" y="299496"/>
                  </a:cubicBezTo>
                  <a:cubicBezTo>
                    <a:pt x="736574" y="296425"/>
                    <a:pt x="738587" y="293176"/>
                    <a:pt x="740198" y="289705"/>
                  </a:cubicBezTo>
                  <a:cubicBezTo>
                    <a:pt x="740287" y="289483"/>
                    <a:pt x="741495" y="285344"/>
                    <a:pt x="741540" y="285344"/>
                  </a:cubicBezTo>
                  <a:lnTo>
                    <a:pt x="723108" y="279113"/>
                  </a:lnTo>
                  <a:cubicBezTo>
                    <a:pt x="703647" y="272349"/>
                    <a:pt x="683827" y="273239"/>
                    <a:pt x="663606" y="274797"/>
                  </a:cubicBezTo>
                  <a:cubicBezTo>
                    <a:pt x="632602" y="277155"/>
                    <a:pt x="600793" y="281428"/>
                    <a:pt x="574934" y="299985"/>
                  </a:cubicBezTo>
                  <a:cubicBezTo>
                    <a:pt x="563436" y="308263"/>
                    <a:pt x="553594" y="318588"/>
                    <a:pt x="544243" y="329135"/>
                  </a:cubicBezTo>
                  <a:cubicBezTo>
                    <a:pt x="543259" y="330247"/>
                    <a:pt x="534222" y="338614"/>
                    <a:pt x="535833" y="340439"/>
                  </a:cubicBezTo>
                  <a:cubicBezTo>
                    <a:pt x="537533" y="342397"/>
                    <a:pt x="544512" y="341952"/>
                    <a:pt x="546794" y="342174"/>
                  </a:cubicBezTo>
                  <a:cubicBezTo>
                    <a:pt x="557128" y="343198"/>
                    <a:pt x="567507" y="343865"/>
                    <a:pt x="577887" y="344043"/>
                  </a:cubicBezTo>
                  <a:cubicBezTo>
                    <a:pt x="620836" y="344666"/>
                    <a:pt x="671569" y="343554"/>
                    <a:pt x="709463" y="321080"/>
                  </a:cubicBezTo>
                  <a:close/>
                  <a:moveTo>
                    <a:pt x="404346" y="1103"/>
                  </a:moveTo>
                  <a:cubicBezTo>
                    <a:pt x="377190" y="124"/>
                    <a:pt x="349989" y="-321"/>
                    <a:pt x="322833" y="258"/>
                  </a:cubicBezTo>
                  <a:cubicBezTo>
                    <a:pt x="222708" y="2349"/>
                    <a:pt x="150008" y="7378"/>
                    <a:pt x="69971" y="82010"/>
                  </a:cubicBezTo>
                  <a:cubicBezTo>
                    <a:pt x="28409" y="120772"/>
                    <a:pt x="-9440" y="199587"/>
                    <a:pt x="2103" y="253836"/>
                  </a:cubicBezTo>
                  <a:cubicBezTo>
                    <a:pt x="4116" y="252323"/>
                    <a:pt x="11095" y="250542"/>
                    <a:pt x="14048" y="249207"/>
                  </a:cubicBezTo>
                  <a:cubicBezTo>
                    <a:pt x="22280" y="245425"/>
                    <a:pt x="30467" y="241597"/>
                    <a:pt x="38967" y="238482"/>
                  </a:cubicBezTo>
                  <a:cubicBezTo>
                    <a:pt x="64334" y="229137"/>
                    <a:pt x="90103" y="223218"/>
                    <a:pt x="116186" y="216498"/>
                  </a:cubicBezTo>
                  <a:cubicBezTo>
                    <a:pt x="198057" y="195403"/>
                    <a:pt x="261228" y="125311"/>
                    <a:pt x="326904" y="75779"/>
                  </a:cubicBezTo>
                  <a:cubicBezTo>
                    <a:pt x="350078" y="58334"/>
                    <a:pt x="373879" y="41912"/>
                    <a:pt x="398217" y="26114"/>
                  </a:cubicBezTo>
                  <a:cubicBezTo>
                    <a:pt x="406225" y="20907"/>
                    <a:pt x="414323" y="15923"/>
                    <a:pt x="422689" y="11428"/>
                  </a:cubicBezTo>
                  <a:cubicBezTo>
                    <a:pt x="423405" y="11027"/>
                    <a:pt x="435797" y="4129"/>
                    <a:pt x="435261" y="3684"/>
                  </a:cubicBezTo>
                  <a:cubicBezTo>
                    <a:pt x="429892" y="-899"/>
                    <a:pt x="410699" y="1326"/>
                    <a:pt x="404346" y="1103"/>
                  </a:cubicBezTo>
                  <a:close/>
                  <a:moveTo>
                    <a:pt x="895351" y="579197"/>
                  </a:moveTo>
                  <a:cubicBezTo>
                    <a:pt x="878082" y="565935"/>
                    <a:pt x="863005" y="550760"/>
                    <a:pt x="847257" y="535718"/>
                  </a:cubicBezTo>
                  <a:cubicBezTo>
                    <a:pt x="797776" y="488589"/>
                    <a:pt x="721274" y="477374"/>
                    <a:pt x="658371" y="454722"/>
                  </a:cubicBezTo>
                  <a:cubicBezTo>
                    <a:pt x="636181" y="446756"/>
                    <a:pt x="614483" y="437856"/>
                    <a:pt x="592964" y="428287"/>
                  </a:cubicBezTo>
                  <a:cubicBezTo>
                    <a:pt x="585940" y="425172"/>
                    <a:pt x="578961" y="421835"/>
                    <a:pt x="572250" y="418096"/>
                  </a:cubicBezTo>
                  <a:cubicBezTo>
                    <a:pt x="571668" y="417785"/>
                    <a:pt x="561513" y="412400"/>
                    <a:pt x="561423" y="412978"/>
                  </a:cubicBezTo>
                  <a:cubicBezTo>
                    <a:pt x="560439" y="418853"/>
                    <a:pt x="570102" y="431180"/>
                    <a:pt x="572608" y="435675"/>
                  </a:cubicBezTo>
                  <a:cubicBezTo>
                    <a:pt x="583300" y="455034"/>
                    <a:pt x="594485" y="474170"/>
                    <a:pt x="606296" y="492817"/>
                  </a:cubicBezTo>
                  <a:cubicBezTo>
                    <a:pt x="649916" y="561530"/>
                    <a:pt x="684096" y="609726"/>
                    <a:pt x="770889" y="630598"/>
                  </a:cubicBezTo>
                  <a:cubicBezTo>
                    <a:pt x="815985" y="641457"/>
                    <a:pt x="888103" y="631043"/>
                    <a:pt x="921836" y="597710"/>
                  </a:cubicBezTo>
                  <a:cubicBezTo>
                    <a:pt x="919912" y="596998"/>
                    <a:pt x="915662" y="592993"/>
                    <a:pt x="913515" y="591569"/>
                  </a:cubicBezTo>
                  <a:cubicBezTo>
                    <a:pt x="907341" y="587608"/>
                    <a:pt x="901167" y="583647"/>
                    <a:pt x="895351" y="57919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1" name="Google Shape;221;p2"/>
            <p:cNvSpPr/>
            <p:nvPr/>
          </p:nvSpPr>
          <p:spPr>
            <a:xfrm>
              <a:off x="3531875" y="1045780"/>
              <a:ext cx="520521" cy="294065"/>
            </a:xfrm>
            <a:custGeom>
              <a:avLst/>
              <a:gdLst/>
              <a:ahLst/>
              <a:cxnLst/>
              <a:rect l="l" t="t" r="r" b="b"/>
              <a:pathLst>
                <a:path w="1041042" h="588129" extrusionOk="0">
                  <a:moveTo>
                    <a:pt x="383006" y="6387"/>
                  </a:moveTo>
                  <a:cubicBezTo>
                    <a:pt x="384706" y="11327"/>
                    <a:pt x="382022" y="16668"/>
                    <a:pt x="377101" y="18359"/>
                  </a:cubicBezTo>
                  <a:cubicBezTo>
                    <a:pt x="356879" y="25657"/>
                    <a:pt x="336881" y="33445"/>
                    <a:pt x="317017" y="41678"/>
                  </a:cubicBezTo>
                  <a:cubicBezTo>
                    <a:pt x="297243" y="49867"/>
                    <a:pt x="277647" y="58589"/>
                    <a:pt x="258365" y="67891"/>
                  </a:cubicBezTo>
                  <a:cubicBezTo>
                    <a:pt x="227585" y="82532"/>
                    <a:pt x="197834" y="101223"/>
                    <a:pt x="169783" y="122629"/>
                  </a:cubicBezTo>
                  <a:cubicBezTo>
                    <a:pt x="151440" y="136603"/>
                    <a:pt x="133858" y="151779"/>
                    <a:pt x="117349" y="168067"/>
                  </a:cubicBezTo>
                  <a:cubicBezTo>
                    <a:pt x="75608" y="209054"/>
                    <a:pt x="40712" y="256895"/>
                    <a:pt x="19103" y="309497"/>
                  </a:cubicBezTo>
                  <a:cubicBezTo>
                    <a:pt x="17135" y="314571"/>
                    <a:pt x="11408" y="317063"/>
                    <a:pt x="6308" y="315105"/>
                  </a:cubicBezTo>
                  <a:cubicBezTo>
                    <a:pt x="1208" y="313147"/>
                    <a:pt x="-1297" y="307450"/>
                    <a:pt x="671" y="302377"/>
                  </a:cubicBezTo>
                  <a:cubicBezTo>
                    <a:pt x="21430" y="246170"/>
                    <a:pt x="55655" y="193879"/>
                    <a:pt x="98738" y="149687"/>
                  </a:cubicBezTo>
                  <a:cubicBezTo>
                    <a:pt x="115738" y="132242"/>
                    <a:pt x="134215" y="116087"/>
                    <a:pt x="153677" y="101490"/>
                  </a:cubicBezTo>
                  <a:cubicBezTo>
                    <a:pt x="183383" y="79239"/>
                    <a:pt x="215461" y="60726"/>
                    <a:pt x="248254" y="46129"/>
                  </a:cubicBezTo>
                  <a:cubicBezTo>
                    <a:pt x="268297" y="37362"/>
                    <a:pt x="288563" y="29173"/>
                    <a:pt x="309053" y="21607"/>
                  </a:cubicBezTo>
                  <a:cubicBezTo>
                    <a:pt x="329544" y="14042"/>
                    <a:pt x="350168" y="7055"/>
                    <a:pt x="370972" y="513"/>
                  </a:cubicBezTo>
                  <a:cubicBezTo>
                    <a:pt x="375937" y="-1178"/>
                    <a:pt x="381306" y="1448"/>
                    <a:pt x="383006" y="6387"/>
                  </a:cubicBezTo>
                  <a:close/>
                  <a:moveTo>
                    <a:pt x="1028985" y="559070"/>
                  </a:moveTo>
                  <a:cubicBezTo>
                    <a:pt x="982994" y="568282"/>
                    <a:pt x="934900" y="566146"/>
                    <a:pt x="888730" y="556400"/>
                  </a:cubicBezTo>
                  <a:cubicBezTo>
                    <a:pt x="870253" y="552528"/>
                    <a:pt x="852089" y="547410"/>
                    <a:pt x="834417" y="541225"/>
                  </a:cubicBezTo>
                  <a:cubicBezTo>
                    <a:pt x="807351" y="531745"/>
                    <a:pt x="781402" y="519908"/>
                    <a:pt x="758004" y="505355"/>
                  </a:cubicBezTo>
                  <a:cubicBezTo>
                    <a:pt x="743285" y="496365"/>
                    <a:pt x="728835" y="486842"/>
                    <a:pt x="714697" y="477007"/>
                  </a:cubicBezTo>
                  <a:cubicBezTo>
                    <a:pt x="700470" y="467083"/>
                    <a:pt x="686512" y="456847"/>
                    <a:pt x="672777" y="446300"/>
                  </a:cubicBezTo>
                  <a:cubicBezTo>
                    <a:pt x="668751" y="443006"/>
                    <a:pt x="662756" y="443585"/>
                    <a:pt x="659445" y="447635"/>
                  </a:cubicBezTo>
                  <a:cubicBezTo>
                    <a:pt x="656135" y="451684"/>
                    <a:pt x="656761" y="457603"/>
                    <a:pt x="660787" y="460897"/>
                  </a:cubicBezTo>
                  <a:cubicBezTo>
                    <a:pt x="674209" y="472378"/>
                    <a:pt x="687854" y="483593"/>
                    <a:pt x="701813" y="494363"/>
                  </a:cubicBezTo>
                  <a:cubicBezTo>
                    <a:pt x="715860" y="505177"/>
                    <a:pt x="730266" y="515546"/>
                    <a:pt x="744940" y="525471"/>
                  </a:cubicBezTo>
                  <a:cubicBezTo>
                    <a:pt x="769502" y="541759"/>
                    <a:pt x="796613" y="555777"/>
                    <a:pt x="825470" y="566191"/>
                  </a:cubicBezTo>
                  <a:cubicBezTo>
                    <a:pt x="844260" y="573000"/>
                    <a:pt x="863766" y="578340"/>
                    <a:pt x="883630" y="581989"/>
                  </a:cubicBezTo>
                  <a:cubicBezTo>
                    <a:pt x="933155" y="591112"/>
                    <a:pt x="984694" y="590222"/>
                    <a:pt x="1033325" y="578295"/>
                  </a:cubicBezTo>
                  <a:cubicBezTo>
                    <a:pt x="1038649" y="577094"/>
                    <a:pt x="1042004" y="571843"/>
                    <a:pt x="1040796" y="566547"/>
                  </a:cubicBezTo>
                  <a:cubicBezTo>
                    <a:pt x="1039633" y="561206"/>
                    <a:pt x="1034309" y="557869"/>
                    <a:pt x="1028985" y="559070"/>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2" name="Google Shape;222;p2"/>
            <p:cNvSpPr/>
            <p:nvPr/>
          </p:nvSpPr>
          <p:spPr>
            <a:xfrm>
              <a:off x="3537160" y="1228142"/>
              <a:ext cx="184786" cy="149291"/>
            </a:xfrm>
            <a:custGeom>
              <a:avLst/>
              <a:gdLst/>
              <a:ahLst/>
              <a:cxnLst/>
              <a:rect l="l" t="t" r="r" b="b"/>
              <a:pathLst>
                <a:path w="369572" h="298581" extrusionOk="0">
                  <a:moveTo>
                    <a:pt x="146193" y="163329"/>
                  </a:moveTo>
                  <a:cubicBezTo>
                    <a:pt x="147044" y="161594"/>
                    <a:pt x="144583" y="166845"/>
                    <a:pt x="143599" y="168492"/>
                  </a:cubicBezTo>
                  <a:cubicBezTo>
                    <a:pt x="141720" y="171696"/>
                    <a:pt x="139483" y="174677"/>
                    <a:pt x="137201" y="177526"/>
                  </a:cubicBezTo>
                  <a:cubicBezTo>
                    <a:pt x="129953" y="186560"/>
                    <a:pt x="121006" y="193102"/>
                    <a:pt x="110716" y="198397"/>
                  </a:cubicBezTo>
                  <a:cubicBezTo>
                    <a:pt x="104587" y="201513"/>
                    <a:pt x="98323" y="204316"/>
                    <a:pt x="91881" y="206764"/>
                  </a:cubicBezTo>
                  <a:cubicBezTo>
                    <a:pt x="68214" y="215709"/>
                    <a:pt x="11173" y="231997"/>
                    <a:pt x="972" y="195060"/>
                  </a:cubicBezTo>
                  <a:cubicBezTo>
                    <a:pt x="-3457" y="179128"/>
                    <a:pt x="7907" y="163997"/>
                    <a:pt x="21642" y="157099"/>
                  </a:cubicBezTo>
                  <a:cubicBezTo>
                    <a:pt x="45442" y="145172"/>
                    <a:pt x="77162" y="149044"/>
                    <a:pt x="102887" y="150779"/>
                  </a:cubicBezTo>
                  <a:cubicBezTo>
                    <a:pt x="113400" y="151491"/>
                    <a:pt x="124137" y="152559"/>
                    <a:pt x="134427" y="154874"/>
                  </a:cubicBezTo>
                  <a:cubicBezTo>
                    <a:pt x="134651" y="154918"/>
                    <a:pt x="142749" y="156609"/>
                    <a:pt x="142749" y="156698"/>
                  </a:cubicBezTo>
                  <a:lnTo>
                    <a:pt x="146193" y="163329"/>
                  </a:lnTo>
                  <a:close/>
                  <a:moveTo>
                    <a:pt x="121722" y="12330"/>
                  </a:moveTo>
                  <a:cubicBezTo>
                    <a:pt x="115279" y="5967"/>
                    <a:pt x="101545" y="-5115"/>
                    <a:pt x="92194" y="2673"/>
                  </a:cubicBezTo>
                  <a:cubicBezTo>
                    <a:pt x="80204" y="12642"/>
                    <a:pt x="83918" y="36629"/>
                    <a:pt x="86423" y="49535"/>
                  </a:cubicBezTo>
                  <a:cubicBezTo>
                    <a:pt x="94252" y="90700"/>
                    <a:pt x="120156" y="128795"/>
                    <a:pt x="155678" y="147798"/>
                  </a:cubicBezTo>
                  <a:lnTo>
                    <a:pt x="156349" y="155541"/>
                  </a:lnTo>
                  <a:cubicBezTo>
                    <a:pt x="155231" y="131687"/>
                    <a:pt x="157736" y="108012"/>
                    <a:pt x="154381" y="84203"/>
                  </a:cubicBezTo>
                  <a:cubicBezTo>
                    <a:pt x="150667" y="57813"/>
                    <a:pt x="141004" y="31511"/>
                    <a:pt x="121722" y="12330"/>
                  </a:cubicBezTo>
                  <a:close/>
                  <a:moveTo>
                    <a:pt x="369573" y="236492"/>
                  </a:moveTo>
                  <a:cubicBezTo>
                    <a:pt x="346264" y="196973"/>
                    <a:pt x="340582" y="172630"/>
                    <a:pt x="301704" y="139520"/>
                  </a:cubicBezTo>
                  <a:cubicBezTo>
                    <a:pt x="290878" y="130308"/>
                    <a:pt x="259471" y="124122"/>
                    <a:pt x="249047" y="139654"/>
                  </a:cubicBezTo>
                  <a:cubicBezTo>
                    <a:pt x="241129" y="151491"/>
                    <a:pt x="251284" y="168046"/>
                    <a:pt x="258532" y="177437"/>
                  </a:cubicBezTo>
                  <a:cubicBezTo>
                    <a:pt x="277188" y="201602"/>
                    <a:pt x="369394" y="232353"/>
                    <a:pt x="369573" y="236492"/>
                  </a:cubicBezTo>
                  <a:close/>
                  <a:moveTo>
                    <a:pt x="204667" y="280951"/>
                  </a:moveTo>
                  <a:cubicBezTo>
                    <a:pt x="210572" y="296393"/>
                    <a:pt x="242023" y="301199"/>
                    <a:pt x="254684" y="297283"/>
                  </a:cubicBezTo>
                  <a:cubicBezTo>
                    <a:pt x="300228" y="283220"/>
                    <a:pt x="311905" y="265820"/>
                    <a:pt x="344251" y="241877"/>
                  </a:cubicBezTo>
                  <a:cubicBezTo>
                    <a:pt x="343043" y="245081"/>
                    <a:pt x="247437" y="240853"/>
                    <a:pt x="223412" y="254115"/>
                  </a:cubicBezTo>
                  <a:cubicBezTo>
                    <a:pt x="214151" y="259278"/>
                    <a:pt x="200193" y="269157"/>
                    <a:pt x="204667" y="28095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3" name="Google Shape;223;p2"/>
            <p:cNvSpPr/>
            <p:nvPr/>
          </p:nvSpPr>
          <p:spPr>
            <a:xfrm>
              <a:off x="3397625" y="1217909"/>
              <a:ext cx="90150" cy="109915"/>
            </a:xfrm>
            <a:custGeom>
              <a:avLst/>
              <a:gdLst/>
              <a:ahLst/>
              <a:cxnLst/>
              <a:rect l="l" t="t" r="r" b="b"/>
              <a:pathLst>
                <a:path w="180300" h="219829" extrusionOk="0">
                  <a:moveTo>
                    <a:pt x="174774" y="81081"/>
                  </a:moveTo>
                  <a:cubicBezTo>
                    <a:pt x="184482" y="109252"/>
                    <a:pt x="181664" y="161676"/>
                    <a:pt x="164216" y="192294"/>
                  </a:cubicBezTo>
                  <a:cubicBezTo>
                    <a:pt x="153523" y="210985"/>
                    <a:pt x="133346" y="224826"/>
                    <a:pt x="110932" y="218106"/>
                  </a:cubicBezTo>
                  <a:cubicBezTo>
                    <a:pt x="86818" y="210852"/>
                    <a:pt x="91202" y="182993"/>
                    <a:pt x="72860" y="171600"/>
                  </a:cubicBezTo>
                  <a:cubicBezTo>
                    <a:pt x="56575" y="161498"/>
                    <a:pt x="30492" y="171289"/>
                    <a:pt x="19352" y="152375"/>
                  </a:cubicBezTo>
                  <a:cubicBezTo>
                    <a:pt x="5260" y="128566"/>
                    <a:pt x="37829" y="113702"/>
                    <a:pt x="34608" y="90694"/>
                  </a:cubicBezTo>
                  <a:cubicBezTo>
                    <a:pt x="31790" y="70222"/>
                    <a:pt x="10628" y="57272"/>
                    <a:pt x="3068" y="38803"/>
                  </a:cubicBezTo>
                  <a:cubicBezTo>
                    <a:pt x="-1943" y="26609"/>
                    <a:pt x="-1630" y="14193"/>
                    <a:pt x="10181" y="6361"/>
                  </a:cubicBezTo>
                  <a:cubicBezTo>
                    <a:pt x="14297" y="3646"/>
                    <a:pt x="18413" y="1821"/>
                    <a:pt x="23289" y="976"/>
                  </a:cubicBezTo>
                  <a:cubicBezTo>
                    <a:pt x="29777" y="-137"/>
                    <a:pt x="36487" y="-181"/>
                    <a:pt x="43064" y="264"/>
                  </a:cubicBezTo>
                  <a:cubicBezTo>
                    <a:pt x="52772" y="887"/>
                    <a:pt x="62257" y="2533"/>
                    <a:pt x="71383" y="5916"/>
                  </a:cubicBezTo>
                  <a:cubicBezTo>
                    <a:pt x="83463" y="10455"/>
                    <a:pt x="95050" y="16507"/>
                    <a:pt x="105921" y="23450"/>
                  </a:cubicBezTo>
                  <a:cubicBezTo>
                    <a:pt x="129588" y="38625"/>
                    <a:pt x="165021" y="52955"/>
                    <a:pt x="174774" y="81081"/>
                  </a:cubicBezTo>
                  <a:lnTo>
                    <a:pt x="174774" y="81081"/>
                  </a:ln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4" name="Google Shape;224;p2"/>
            <p:cNvSpPr/>
            <p:nvPr/>
          </p:nvSpPr>
          <p:spPr>
            <a:xfrm>
              <a:off x="3419355" y="1241796"/>
              <a:ext cx="404576" cy="112243"/>
            </a:xfrm>
            <a:custGeom>
              <a:avLst/>
              <a:gdLst/>
              <a:ahLst/>
              <a:cxnLst/>
              <a:rect l="l" t="t" r="r" b="b"/>
              <a:pathLst>
                <a:path w="809152" h="224487" extrusionOk="0">
                  <a:moveTo>
                    <a:pt x="787537" y="14661"/>
                  </a:moveTo>
                  <a:cubicBezTo>
                    <a:pt x="784092" y="10478"/>
                    <a:pt x="777829" y="9855"/>
                    <a:pt x="773623" y="13282"/>
                  </a:cubicBezTo>
                  <a:cubicBezTo>
                    <a:pt x="769373" y="16708"/>
                    <a:pt x="768747" y="22894"/>
                    <a:pt x="772192" y="27122"/>
                  </a:cubicBezTo>
                  <a:cubicBezTo>
                    <a:pt x="794248" y="54759"/>
                    <a:pt x="790847" y="87646"/>
                    <a:pt x="775726" y="116618"/>
                  </a:cubicBezTo>
                  <a:cubicBezTo>
                    <a:pt x="760291" y="146123"/>
                    <a:pt x="732643" y="171757"/>
                    <a:pt x="704905" y="184396"/>
                  </a:cubicBezTo>
                  <a:cubicBezTo>
                    <a:pt x="694033" y="189380"/>
                    <a:pt x="682312" y="192540"/>
                    <a:pt x="670367" y="194587"/>
                  </a:cubicBezTo>
                  <a:cubicBezTo>
                    <a:pt x="657929" y="196768"/>
                    <a:pt x="645268" y="197747"/>
                    <a:pt x="632921" y="198281"/>
                  </a:cubicBezTo>
                  <a:cubicBezTo>
                    <a:pt x="593596" y="200105"/>
                    <a:pt x="555299" y="194097"/>
                    <a:pt x="518569" y="182616"/>
                  </a:cubicBezTo>
                  <a:cubicBezTo>
                    <a:pt x="481660" y="171045"/>
                    <a:pt x="446272" y="153911"/>
                    <a:pt x="413255" y="132550"/>
                  </a:cubicBezTo>
                  <a:cubicBezTo>
                    <a:pt x="383280" y="113369"/>
                    <a:pt x="355989" y="90094"/>
                    <a:pt x="326238" y="70735"/>
                  </a:cubicBezTo>
                  <a:cubicBezTo>
                    <a:pt x="312951" y="62057"/>
                    <a:pt x="299172" y="54180"/>
                    <a:pt x="284497" y="47683"/>
                  </a:cubicBezTo>
                  <a:cubicBezTo>
                    <a:pt x="266244" y="39583"/>
                    <a:pt x="247543" y="33041"/>
                    <a:pt x="228395" y="28235"/>
                  </a:cubicBezTo>
                  <a:cubicBezTo>
                    <a:pt x="209247" y="23428"/>
                    <a:pt x="189697" y="20358"/>
                    <a:pt x="169743" y="19023"/>
                  </a:cubicBezTo>
                  <a:cubicBezTo>
                    <a:pt x="164419" y="18711"/>
                    <a:pt x="157887" y="19201"/>
                    <a:pt x="151221" y="19735"/>
                  </a:cubicBezTo>
                  <a:cubicBezTo>
                    <a:pt x="149835" y="19245"/>
                    <a:pt x="148582" y="18400"/>
                    <a:pt x="147016" y="18578"/>
                  </a:cubicBezTo>
                  <a:cubicBezTo>
                    <a:pt x="140574" y="18845"/>
                    <a:pt x="134131" y="18934"/>
                    <a:pt x="127644" y="19112"/>
                  </a:cubicBezTo>
                  <a:cubicBezTo>
                    <a:pt x="125631" y="18756"/>
                    <a:pt x="121426" y="18489"/>
                    <a:pt x="121426" y="18489"/>
                  </a:cubicBezTo>
                  <a:cubicBezTo>
                    <a:pt x="121426" y="18489"/>
                    <a:pt x="121694" y="18444"/>
                    <a:pt x="121784" y="18489"/>
                  </a:cubicBezTo>
                  <a:lnTo>
                    <a:pt x="114267" y="16886"/>
                  </a:lnTo>
                  <a:lnTo>
                    <a:pt x="90109" y="10167"/>
                  </a:lnTo>
                  <a:cubicBezTo>
                    <a:pt x="82414" y="8119"/>
                    <a:pt x="74808" y="5850"/>
                    <a:pt x="66979" y="4203"/>
                  </a:cubicBezTo>
                  <a:cubicBezTo>
                    <a:pt x="61744" y="3135"/>
                    <a:pt x="56421" y="2334"/>
                    <a:pt x="51097" y="1711"/>
                  </a:cubicBezTo>
                  <a:cubicBezTo>
                    <a:pt x="37496" y="109"/>
                    <a:pt x="23896" y="-336"/>
                    <a:pt x="10251" y="242"/>
                  </a:cubicBezTo>
                  <a:cubicBezTo>
                    <a:pt x="4792" y="64"/>
                    <a:pt x="229" y="4337"/>
                    <a:pt x="5" y="9766"/>
                  </a:cubicBezTo>
                  <a:cubicBezTo>
                    <a:pt x="-174" y="15195"/>
                    <a:pt x="4121" y="19735"/>
                    <a:pt x="9579" y="19913"/>
                  </a:cubicBezTo>
                  <a:cubicBezTo>
                    <a:pt x="14590" y="20536"/>
                    <a:pt x="19467" y="21426"/>
                    <a:pt x="24433" y="22316"/>
                  </a:cubicBezTo>
                  <a:cubicBezTo>
                    <a:pt x="34409" y="24051"/>
                    <a:pt x="44207" y="26499"/>
                    <a:pt x="54094" y="28724"/>
                  </a:cubicBezTo>
                  <a:cubicBezTo>
                    <a:pt x="59105" y="29837"/>
                    <a:pt x="64116" y="30860"/>
                    <a:pt x="69171" y="31839"/>
                  </a:cubicBezTo>
                  <a:cubicBezTo>
                    <a:pt x="69932" y="31973"/>
                    <a:pt x="70737" y="32106"/>
                    <a:pt x="71497" y="32240"/>
                  </a:cubicBezTo>
                  <a:cubicBezTo>
                    <a:pt x="64026" y="35800"/>
                    <a:pt x="56555" y="39405"/>
                    <a:pt x="49352" y="43321"/>
                  </a:cubicBezTo>
                  <a:lnTo>
                    <a:pt x="28101" y="56272"/>
                  </a:lnTo>
                  <a:cubicBezTo>
                    <a:pt x="27833" y="56450"/>
                    <a:pt x="23717" y="58853"/>
                    <a:pt x="22240" y="59965"/>
                  </a:cubicBezTo>
                  <a:cubicBezTo>
                    <a:pt x="16782" y="63971"/>
                    <a:pt x="17140" y="69355"/>
                    <a:pt x="17453" y="70379"/>
                  </a:cubicBezTo>
                  <a:cubicBezTo>
                    <a:pt x="18482" y="75497"/>
                    <a:pt x="23538" y="78746"/>
                    <a:pt x="28638" y="77678"/>
                  </a:cubicBezTo>
                  <a:cubicBezTo>
                    <a:pt x="30025" y="77411"/>
                    <a:pt x="31233" y="76876"/>
                    <a:pt x="32307" y="76075"/>
                  </a:cubicBezTo>
                  <a:cubicBezTo>
                    <a:pt x="33559" y="78523"/>
                    <a:pt x="34454" y="76921"/>
                    <a:pt x="35080" y="74384"/>
                  </a:cubicBezTo>
                  <a:cubicBezTo>
                    <a:pt x="36378" y="74073"/>
                    <a:pt x="37630" y="73895"/>
                    <a:pt x="37720" y="73850"/>
                  </a:cubicBezTo>
                  <a:lnTo>
                    <a:pt x="59821" y="64549"/>
                  </a:lnTo>
                  <a:cubicBezTo>
                    <a:pt x="69171" y="60499"/>
                    <a:pt x="78879" y="56806"/>
                    <a:pt x="88543" y="53201"/>
                  </a:cubicBezTo>
                  <a:cubicBezTo>
                    <a:pt x="83487" y="59209"/>
                    <a:pt x="78924" y="65706"/>
                    <a:pt x="74853" y="73138"/>
                  </a:cubicBezTo>
                  <a:cubicBezTo>
                    <a:pt x="73019" y="76654"/>
                    <a:pt x="71229" y="80303"/>
                    <a:pt x="69753" y="84086"/>
                  </a:cubicBezTo>
                  <a:cubicBezTo>
                    <a:pt x="67605" y="89471"/>
                    <a:pt x="65816" y="95034"/>
                    <a:pt x="64295" y="100552"/>
                  </a:cubicBezTo>
                  <a:lnTo>
                    <a:pt x="61655" y="110209"/>
                  </a:lnTo>
                  <a:cubicBezTo>
                    <a:pt x="61073" y="112568"/>
                    <a:pt x="60044" y="118220"/>
                    <a:pt x="60402" y="119466"/>
                  </a:cubicBezTo>
                  <a:cubicBezTo>
                    <a:pt x="61655" y="123293"/>
                    <a:pt x="63713" y="125607"/>
                    <a:pt x="66532" y="126408"/>
                  </a:cubicBezTo>
                  <a:cubicBezTo>
                    <a:pt x="68411" y="126898"/>
                    <a:pt x="71855" y="128277"/>
                    <a:pt x="75613" y="125073"/>
                  </a:cubicBezTo>
                  <a:cubicBezTo>
                    <a:pt x="77627" y="123605"/>
                    <a:pt x="78924" y="121557"/>
                    <a:pt x="79371" y="119288"/>
                  </a:cubicBezTo>
                  <a:cubicBezTo>
                    <a:pt x="79282" y="119288"/>
                    <a:pt x="79193" y="119243"/>
                    <a:pt x="79058" y="119199"/>
                  </a:cubicBezTo>
                  <a:cubicBezTo>
                    <a:pt x="78477" y="118976"/>
                    <a:pt x="79014" y="118175"/>
                    <a:pt x="79595" y="117463"/>
                  </a:cubicBezTo>
                  <a:cubicBezTo>
                    <a:pt x="79595" y="117018"/>
                    <a:pt x="79550" y="116618"/>
                    <a:pt x="79506" y="116217"/>
                  </a:cubicBezTo>
                  <a:cubicBezTo>
                    <a:pt x="79640" y="116529"/>
                    <a:pt x="79729" y="116840"/>
                    <a:pt x="79819" y="117107"/>
                  </a:cubicBezTo>
                  <a:cubicBezTo>
                    <a:pt x="80132" y="116751"/>
                    <a:pt x="80400" y="116395"/>
                    <a:pt x="80490" y="116173"/>
                  </a:cubicBezTo>
                  <a:lnTo>
                    <a:pt x="84382" y="107806"/>
                  </a:lnTo>
                  <a:cubicBezTo>
                    <a:pt x="86127" y="103979"/>
                    <a:pt x="88095" y="100152"/>
                    <a:pt x="90109" y="96324"/>
                  </a:cubicBezTo>
                  <a:cubicBezTo>
                    <a:pt x="92077" y="92720"/>
                    <a:pt x="94180" y="89204"/>
                    <a:pt x="96417" y="85911"/>
                  </a:cubicBezTo>
                  <a:cubicBezTo>
                    <a:pt x="100622" y="79413"/>
                    <a:pt x="105365" y="73895"/>
                    <a:pt x="110107" y="68643"/>
                  </a:cubicBezTo>
                  <a:cubicBezTo>
                    <a:pt x="113373" y="65039"/>
                    <a:pt x="116683" y="61612"/>
                    <a:pt x="120218" y="58408"/>
                  </a:cubicBezTo>
                  <a:cubicBezTo>
                    <a:pt x="128494" y="50931"/>
                    <a:pt x="137800" y="44656"/>
                    <a:pt x="148716" y="39672"/>
                  </a:cubicBezTo>
                  <a:cubicBezTo>
                    <a:pt x="155785" y="39227"/>
                    <a:pt x="162585" y="38871"/>
                    <a:pt x="168177" y="39360"/>
                  </a:cubicBezTo>
                  <a:cubicBezTo>
                    <a:pt x="186789" y="41007"/>
                    <a:pt x="205042" y="44345"/>
                    <a:pt x="222848" y="49196"/>
                  </a:cubicBezTo>
                  <a:cubicBezTo>
                    <a:pt x="240654" y="54091"/>
                    <a:pt x="257967" y="60544"/>
                    <a:pt x="274923" y="68510"/>
                  </a:cubicBezTo>
                  <a:cubicBezTo>
                    <a:pt x="288300" y="74785"/>
                    <a:pt x="300827" y="82350"/>
                    <a:pt x="312906" y="90539"/>
                  </a:cubicBezTo>
                  <a:cubicBezTo>
                    <a:pt x="342389" y="110521"/>
                    <a:pt x="369411" y="134241"/>
                    <a:pt x="399117" y="154000"/>
                  </a:cubicBezTo>
                  <a:cubicBezTo>
                    <a:pt x="433969" y="176964"/>
                    <a:pt x="471325" y="195744"/>
                    <a:pt x="510516" y="208071"/>
                  </a:cubicBezTo>
                  <a:cubicBezTo>
                    <a:pt x="550199" y="220488"/>
                    <a:pt x="591717" y="226273"/>
                    <a:pt x="634263" y="224003"/>
                  </a:cubicBezTo>
                  <a:cubicBezTo>
                    <a:pt x="650369" y="223069"/>
                    <a:pt x="667056" y="221378"/>
                    <a:pt x="683162" y="217639"/>
                  </a:cubicBezTo>
                  <a:cubicBezTo>
                    <a:pt x="694302" y="215058"/>
                    <a:pt x="705173" y="211498"/>
                    <a:pt x="715418" y="206603"/>
                  </a:cubicBezTo>
                  <a:cubicBezTo>
                    <a:pt x="753670" y="188179"/>
                    <a:pt x="791429" y="148126"/>
                    <a:pt x="804314" y="105047"/>
                  </a:cubicBezTo>
                  <a:cubicBezTo>
                    <a:pt x="813485" y="74295"/>
                    <a:pt x="810532" y="42120"/>
                    <a:pt x="787537" y="14661"/>
                  </a:cubicBezTo>
                  <a:close/>
                  <a:moveTo>
                    <a:pt x="35438" y="72560"/>
                  </a:moveTo>
                  <a:cubicBezTo>
                    <a:pt x="35349" y="72916"/>
                    <a:pt x="35304" y="73316"/>
                    <a:pt x="35215" y="73672"/>
                  </a:cubicBezTo>
                  <a:lnTo>
                    <a:pt x="34633" y="74473"/>
                  </a:lnTo>
                  <a:cubicBezTo>
                    <a:pt x="34499" y="74518"/>
                    <a:pt x="34320" y="74562"/>
                    <a:pt x="34141" y="74607"/>
                  </a:cubicBezTo>
                  <a:lnTo>
                    <a:pt x="33783" y="74740"/>
                  </a:lnTo>
                  <a:cubicBezTo>
                    <a:pt x="34543" y="73895"/>
                    <a:pt x="35125" y="72960"/>
                    <a:pt x="35528" y="71937"/>
                  </a:cubicBezTo>
                  <a:lnTo>
                    <a:pt x="35438" y="72560"/>
                  </a:lnTo>
                  <a:close/>
                  <a:moveTo>
                    <a:pt x="79595" y="117463"/>
                  </a:moveTo>
                  <a:lnTo>
                    <a:pt x="79819" y="117107"/>
                  </a:lnTo>
                  <a:cubicBezTo>
                    <a:pt x="80266" y="118398"/>
                    <a:pt x="80356" y="119510"/>
                    <a:pt x="79371" y="119288"/>
                  </a:cubicBezTo>
                  <a:cubicBezTo>
                    <a:pt x="79506" y="118709"/>
                    <a:pt x="79595" y="118086"/>
                    <a:pt x="79595" y="117463"/>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5" name="Google Shape;225;p2"/>
            <p:cNvSpPr/>
            <p:nvPr/>
          </p:nvSpPr>
          <p:spPr>
            <a:xfrm>
              <a:off x="3945321" y="1033597"/>
              <a:ext cx="79196" cy="82406"/>
            </a:xfrm>
            <a:custGeom>
              <a:avLst/>
              <a:gdLst/>
              <a:ahLst/>
              <a:cxnLst/>
              <a:rect l="l" t="t" r="r" b="b"/>
              <a:pathLst>
                <a:path w="158391" h="164811" extrusionOk="0">
                  <a:moveTo>
                    <a:pt x="99955" y="164440"/>
                  </a:moveTo>
                  <a:cubicBezTo>
                    <a:pt x="80359" y="163594"/>
                    <a:pt x="11417" y="163461"/>
                    <a:pt x="1888" y="136759"/>
                  </a:cubicBezTo>
                  <a:cubicBezTo>
                    <a:pt x="-7641" y="110057"/>
                    <a:pt x="20902" y="20739"/>
                    <a:pt x="42779" y="4184"/>
                  </a:cubicBezTo>
                  <a:cubicBezTo>
                    <a:pt x="51100" y="-2135"/>
                    <a:pt x="62553" y="-666"/>
                    <a:pt x="71143" y="4407"/>
                  </a:cubicBezTo>
                  <a:cubicBezTo>
                    <a:pt x="87562" y="14153"/>
                    <a:pt x="84386" y="34179"/>
                    <a:pt x="97226" y="44816"/>
                  </a:cubicBezTo>
                  <a:cubicBezTo>
                    <a:pt x="111005" y="56119"/>
                    <a:pt x="138385" y="50200"/>
                    <a:pt x="147914" y="68091"/>
                  </a:cubicBezTo>
                  <a:cubicBezTo>
                    <a:pt x="154312" y="80151"/>
                    <a:pt x="143619" y="92745"/>
                    <a:pt x="145141" y="104939"/>
                  </a:cubicBezTo>
                  <a:cubicBezTo>
                    <a:pt x="146527" y="115798"/>
                    <a:pt x="157444" y="123363"/>
                    <a:pt x="158294" y="135513"/>
                  </a:cubicBezTo>
                  <a:cubicBezTo>
                    <a:pt x="160486" y="166353"/>
                    <a:pt x="125545" y="165508"/>
                    <a:pt x="99955" y="164440"/>
                  </a:cubicBezTo>
                  <a:lnTo>
                    <a:pt x="99955" y="164440"/>
                  </a:ln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6" name="Google Shape;226;p2"/>
            <p:cNvSpPr/>
            <p:nvPr/>
          </p:nvSpPr>
          <p:spPr>
            <a:xfrm>
              <a:off x="3776230" y="1054575"/>
              <a:ext cx="235617" cy="62751"/>
            </a:xfrm>
            <a:custGeom>
              <a:avLst/>
              <a:gdLst/>
              <a:ahLst/>
              <a:cxnLst/>
              <a:rect l="l" t="t" r="r" b="b"/>
              <a:pathLst>
                <a:path w="471234" h="125503" extrusionOk="0">
                  <a:moveTo>
                    <a:pt x="15134" y="86302"/>
                  </a:moveTo>
                  <a:lnTo>
                    <a:pt x="15313" y="86124"/>
                  </a:lnTo>
                  <a:cubicBezTo>
                    <a:pt x="15134" y="86391"/>
                    <a:pt x="14955" y="86436"/>
                    <a:pt x="14776" y="86480"/>
                  </a:cubicBezTo>
                  <a:cubicBezTo>
                    <a:pt x="14866" y="86436"/>
                    <a:pt x="15000" y="86347"/>
                    <a:pt x="15134" y="86302"/>
                  </a:cubicBezTo>
                  <a:close/>
                  <a:moveTo>
                    <a:pt x="14552" y="86658"/>
                  </a:moveTo>
                  <a:cubicBezTo>
                    <a:pt x="14597" y="86703"/>
                    <a:pt x="14687" y="86525"/>
                    <a:pt x="14776" y="86480"/>
                  </a:cubicBezTo>
                  <a:cubicBezTo>
                    <a:pt x="14776" y="86480"/>
                    <a:pt x="14731" y="86480"/>
                    <a:pt x="14731" y="86525"/>
                  </a:cubicBezTo>
                  <a:lnTo>
                    <a:pt x="14552" y="86658"/>
                  </a:lnTo>
                  <a:close/>
                  <a:moveTo>
                    <a:pt x="440686" y="43401"/>
                  </a:moveTo>
                  <a:lnTo>
                    <a:pt x="440686" y="43401"/>
                  </a:lnTo>
                  <a:cubicBezTo>
                    <a:pt x="440597" y="43312"/>
                    <a:pt x="440597" y="43446"/>
                    <a:pt x="440552" y="43446"/>
                  </a:cubicBezTo>
                  <a:cubicBezTo>
                    <a:pt x="440552" y="43401"/>
                    <a:pt x="440686" y="43446"/>
                    <a:pt x="440686" y="43401"/>
                  </a:cubicBezTo>
                  <a:close/>
                  <a:moveTo>
                    <a:pt x="458940" y="75888"/>
                  </a:moveTo>
                  <a:cubicBezTo>
                    <a:pt x="446547" y="78069"/>
                    <a:pt x="434334" y="79627"/>
                    <a:pt x="422075" y="81184"/>
                  </a:cubicBezTo>
                  <a:cubicBezTo>
                    <a:pt x="413799" y="82252"/>
                    <a:pt x="405567" y="83053"/>
                    <a:pt x="397245" y="83943"/>
                  </a:cubicBezTo>
                  <a:cubicBezTo>
                    <a:pt x="397469" y="83765"/>
                    <a:pt x="397738" y="83632"/>
                    <a:pt x="397961" y="83498"/>
                  </a:cubicBezTo>
                  <a:cubicBezTo>
                    <a:pt x="404001" y="79004"/>
                    <a:pt x="409772" y="73975"/>
                    <a:pt x="415767" y="68990"/>
                  </a:cubicBezTo>
                  <a:cubicBezTo>
                    <a:pt x="418451" y="66676"/>
                    <a:pt x="421091" y="64362"/>
                    <a:pt x="423641" y="61959"/>
                  </a:cubicBezTo>
                  <a:cubicBezTo>
                    <a:pt x="427399" y="58399"/>
                    <a:pt x="431068" y="54750"/>
                    <a:pt x="434692" y="50967"/>
                  </a:cubicBezTo>
                  <a:cubicBezTo>
                    <a:pt x="435944" y="49632"/>
                    <a:pt x="437421" y="47763"/>
                    <a:pt x="438897" y="45804"/>
                  </a:cubicBezTo>
                  <a:cubicBezTo>
                    <a:pt x="439479" y="45048"/>
                    <a:pt x="440015" y="43268"/>
                    <a:pt x="440552" y="43446"/>
                  </a:cubicBezTo>
                  <a:cubicBezTo>
                    <a:pt x="440463" y="43446"/>
                    <a:pt x="440329" y="43490"/>
                    <a:pt x="440239" y="43535"/>
                  </a:cubicBezTo>
                  <a:lnTo>
                    <a:pt x="440642" y="43357"/>
                  </a:lnTo>
                  <a:cubicBezTo>
                    <a:pt x="445205" y="41265"/>
                    <a:pt x="447352" y="35925"/>
                    <a:pt x="445429" y="31207"/>
                  </a:cubicBezTo>
                  <a:cubicBezTo>
                    <a:pt x="443416" y="26401"/>
                    <a:pt x="437868" y="24087"/>
                    <a:pt x="433036" y="26090"/>
                  </a:cubicBezTo>
                  <a:cubicBezTo>
                    <a:pt x="431739" y="26490"/>
                    <a:pt x="430486" y="27336"/>
                    <a:pt x="429189" y="28226"/>
                  </a:cubicBezTo>
                  <a:cubicBezTo>
                    <a:pt x="429010" y="28092"/>
                    <a:pt x="429010" y="27870"/>
                    <a:pt x="428831" y="27736"/>
                  </a:cubicBezTo>
                  <a:cubicBezTo>
                    <a:pt x="424133" y="24977"/>
                    <a:pt x="418049" y="26490"/>
                    <a:pt x="415275" y="31163"/>
                  </a:cubicBezTo>
                  <a:cubicBezTo>
                    <a:pt x="410801" y="38328"/>
                    <a:pt x="405522" y="44514"/>
                    <a:pt x="399885" y="50299"/>
                  </a:cubicBezTo>
                  <a:cubicBezTo>
                    <a:pt x="391519" y="56129"/>
                    <a:pt x="383197" y="61425"/>
                    <a:pt x="375189" y="66988"/>
                  </a:cubicBezTo>
                  <a:cubicBezTo>
                    <a:pt x="375055" y="67077"/>
                    <a:pt x="374966" y="67166"/>
                    <a:pt x="374831" y="67210"/>
                  </a:cubicBezTo>
                  <a:cubicBezTo>
                    <a:pt x="374876" y="67166"/>
                    <a:pt x="374921" y="67121"/>
                    <a:pt x="374966" y="67077"/>
                  </a:cubicBezTo>
                  <a:cubicBezTo>
                    <a:pt x="380692" y="58844"/>
                    <a:pt x="385390" y="49943"/>
                    <a:pt x="389506" y="40776"/>
                  </a:cubicBezTo>
                  <a:cubicBezTo>
                    <a:pt x="393532" y="31697"/>
                    <a:pt x="396753" y="22351"/>
                    <a:pt x="399572" y="12828"/>
                  </a:cubicBezTo>
                  <a:cubicBezTo>
                    <a:pt x="401451" y="7932"/>
                    <a:pt x="398990" y="2503"/>
                    <a:pt x="394114" y="634"/>
                  </a:cubicBezTo>
                  <a:cubicBezTo>
                    <a:pt x="389237" y="-1235"/>
                    <a:pt x="383734" y="1168"/>
                    <a:pt x="381855" y="6019"/>
                  </a:cubicBezTo>
                  <a:cubicBezTo>
                    <a:pt x="377829" y="14207"/>
                    <a:pt x="373176" y="21951"/>
                    <a:pt x="368389" y="29694"/>
                  </a:cubicBezTo>
                  <a:cubicBezTo>
                    <a:pt x="363647" y="37304"/>
                    <a:pt x="358412" y="44514"/>
                    <a:pt x="353178" y="51723"/>
                  </a:cubicBezTo>
                  <a:cubicBezTo>
                    <a:pt x="348973" y="57464"/>
                    <a:pt x="344857" y="63161"/>
                    <a:pt x="340383" y="68679"/>
                  </a:cubicBezTo>
                  <a:cubicBezTo>
                    <a:pt x="333896" y="76690"/>
                    <a:pt x="327185" y="84478"/>
                    <a:pt x="319445" y="91465"/>
                  </a:cubicBezTo>
                  <a:cubicBezTo>
                    <a:pt x="294526" y="97072"/>
                    <a:pt x="268220" y="99253"/>
                    <a:pt x="242271" y="98808"/>
                  </a:cubicBezTo>
                  <a:cubicBezTo>
                    <a:pt x="211760" y="98318"/>
                    <a:pt x="182053" y="95025"/>
                    <a:pt x="156821" y="89951"/>
                  </a:cubicBezTo>
                  <a:cubicBezTo>
                    <a:pt x="130515" y="84878"/>
                    <a:pt x="105416" y="75755"/>
                    <a:pt x="79334" y="70504"/>
                  </a:cubicBezTo>
                  <a:cubicBezTo>
                    <a:pt x="67612" y="68145"/>
                    <a:pt x="55667" y="66498"/>
                    <a:pt x="43409" y="66231"/>
                  </a:cubicBezTo>
                  <a:cubicBezTo>
                    <a:pt x="41172" y="66187"/>
                    <a:pt x="18579" y="65831"/>
                    <a:pt x="10258" y="67878"/>
                  </a:cubicBezTo>
                  <a:cubicBezTo>
                    <a:pt x="3055" y="69658"/>
                    <a:pt x="460" y="74464"/>
                    <a:pt x="102" y="77313"/>
                  </a:cubicBezTo>
                  <a:cubicBezTo>
                    <a:pt x="-659" y="82475"/>
                    <a:pt x="2920" y="87281"/>
                    <a:pt x="8065" y="88038"/>
                  </a:cubicBezTo>
                  <a:cubicBezTo>
                    <a:pt x="10437" y="88394"/>
                    <a:pt x="12673" y="87860"/>
                    <a:pt x="14552" y="86658"/>
                  </a:cubicBezTo>
                  <a:cubicBezTo>
                    <a:pt x="14508" y="86658"/>
                    <a:pt x="14463" y="86569"/>
                    <a:pt x="14418" y="86436"/>
                  </a:cubicBezTo>
                  <a:cubicBezTo>
                    <a:pt x="14105" y="84745"/>
                    <a:pt x="15403" y="83854"/>
                    <a:pt x="17595" y="83543"/>
                  </a:cubicBezTo>
                  <a:cubicBezTo>
                    <a:pt x="17237" y="84122"/>
                    <a:pt x="16700" y="84700"/>
                    <a:pt x="16074" y="85234"/>
                  </a:cubicBezTo>
                  <a:cubicBezTo>
                    <a:pt x="15939" y="85368"/>
                    <a:pt x="15626" y="85768"/>
                    <a:pt x="15313" y="86124"/>
                  </a:cubicBezTo>
                  <a:cubicBezTo>
                    <a:pt x="16253" y="85412"/>
                    <a:pt x="17013" y="84522"/>
                    <a:pt x="17639" y="83498"/>
                  </a:cubicBezTo>
                  <a:cubicBezTo>
                    <a:pt x="24708" y="82386"/>
                    <a:pt x="41082" y="86569"/>
                    <a:pt x="42514" y="86703"/>
                  </a:cubicBezTo>
                  <a:cubicBezTo>
                    <a:pt x="53520" y="87415"/>
                    <a:pt x="64078" y="89373"/>
                    <a:pt x="74502" y="91954"/>
                  </a:cubicBezTo>
                  <a:cubicBezTo>
                    <a:pt x="100450" y="98273"/>
                    <a:pt x="125325" y="108287"/>
                    <a:pt x="151586" y="114339"/>
                  </a:cubicBezTo>
                  <a:cubicBezTo>
                    <a:pt x="178206" y="120258"/>
                    <a:pt x="209568" y="125020"/>
                    <a:pt x="241869" y="125465"/>
                  </a:cubicBezTo>
                  <a:cubicBezTo>
                    <a:pt x="271128" y="125910"/>
                    <a:pt x="301013" y="122572"/>
                    <a:pt x="328706" y="115051"/>
                  </a:cubicBezTo>
                  <a:cubicBezTo>
                    <a:pt x="330585" y="115719"/>
                    <a:pt x="332643" y="115852"/>
                    <a:pt x="334701" y="115051"/>
                  </a:cubicBezTo>
                  <a:cubicBezTo>
                    <a:pt x="338235" y="113939"/>
                    <a:pt x="341501" y="112559"/>
                    <a:pt x="344901" y="111357"/>
                  </a:cubicBezTo>
                  <a:lnTo>
                    <a:pt x="368165" y="111847"/>
                  </a:lnTo>
                  <a:cubicBezTo>
                    <a:pt x="374787" y="111936"/>
                    <a:pt x="381318" y="111936"/>
                    <a:pt x="387806" y="111535"/>
                  </a:cubicBezTo>
                  <a:cubicBezTo>
                    <a:pt x="394382" y="111135"/>
                    <a:pt x="400869" y="110467"/>
                    <a:pt x="407312" y="109488"/>
                  </a:cubicBezTo>
                  <a:cubicBezTo>
                    <a:pt x="415051" y="108287"/>
                    <a:pt x="422657" y="106640"/>
                    <a:pt x="430262" y="104771"/>
                  </a:cubicBezTo>
                  <a:cubicBezTo>
                    <a:pt x="441492" y="102012"/>
                    <a:pt x="452497" y="98630"/>
                    <a:pt x="463727" y="94980"/>
                  </a:cubicBezTo>
                  <a:cubicBezTo>
                    <a:pt x="469051" y="93690"/>
                    <a:pt x="472272" y="88349"/>
                    <a:pt x="470930" y="83053"/>
                  </a:cubicBezTo>
                  <a:cubicBezTo>
                    <a:pt x="469632" y="77802"/>
                    <a:pt x="464264" y="74598"/>
                    <a:pt x="458940" y="75888"/>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7" name="Google Shape;227;p2"/>
            <p:cNvSpPr/>
            <p:nvPr/>
          </p:nvSpPr>
          <p:spPr>
            <a:xfrm>
              <a:off x="3448013" y="1100575"/>
              <a:ext cx="98492" cy="103492"/>
            </a:xfrm>
            <a:custGeom>
              <a:avLst/>
              <a:gdLst/>
              <a:ahLst/>
              <a:cxnLst/>
              <a:rect l="l" t="t" r="r" b="b"/>
              <a:pathLst>
                <a:path w="196983" h="206983" extrusionOk="0">
                  <a:moveTo>
                    <a:pt x="51181" y="180549"/>
                  </a:moveTo>
                  <a:cubicBezTo>
                    <a:pt x="51181" y="195146"/>
                    <a:pt x="39728" y="206983"/>
                    <a:pt x="25590" y="206983"/>
                  </a:cubicBezTo>
                  <a:cubicBezTo>
                    <a:pt x="11453" y="206983"/>
                    <a:pt x="0" y="195146"/>
                    <a:pt x="0" y="180549"/>
                  </a:cubicBezTo>
                  <a:cubicBezTo>
                    <a:pt x="0" y="165952"/>
                    <a:pt x="11453" y="154069"/>
                    <a:pt x="25590" y="154069"/>
                  </a:cubicBezTo>
                  <a:cubicBezTo>
                    <a:pt x="39728" y="154069"/>
                    <a:pt x="51181" y="165952"/>
                    <a:pt x="51181" y="180549"/>
                  </a:cubicBezTo>
                  <a:close/>
                  <a:moveTo>
                    <a:pt x="110996" y="100577"/>
                  </a:moveTo>
                  <a:cubicBezTo>
                    <a:pt x="96411" y="100577"/>
                    <a:pt x="84600" y="112504"/>
                    <a:pt x="84600" y="127234"/>
                  </a:cubicBezTo>
                  <a:cubicBezTo>
                    <a:pt x="84600" y="141920"/>
                    <a:pt x="96411" y="153847"/>
                    <a:pt x="110996" y="153847"/>
                  </a:cubicBezTo>
                  <a:cubicBezTo>
                    <a:pt x="125536" y="153847"/>
                    <a:pt x="137392" y="141920"/>
                    <a:pt x="137392" y="127234"/>
                  </a:cubicBezTo>
                  <a:cubicBezTo>
                    <a:pt x="137392" y="112504"/>
                    <a:pt x="125536" y="100577"/>
                    <a:pt x="110996" y="100577"/>
                  </a:cubicBezTo>
                  <a:close/>
                  <a:moveTo>
                    <a:pt x="171885" y="0"/>
                  </a:moveTo>
                  <a:cubicBezTo>
                    <a:pt x="158016" y="0"/>
                    <a:pt x="146787" y="11393"/>
                    <a:pt x="146787" y="25411"/>
                  </a:cubicBezTo>
                  <a:cubicBezTo>
                    <a:pt x="146787" y="39474"/>
                    <a:pt x="158016" y="50867"/>
                    <a:pt x="171885" y="50867"/>
                  </a:cubicBezTo>
                  <a:cubicBezTo>
                    <a:pt x="185754" y="50867"/>
                    <a:pt x="196984" y="39474"/>
                    <a:pt x="196984" y="25411"/>
                  </a:cubicBezTo>
                  <a:cubicBezTo>
                    <a:pt x="196984" y="11393"/>
                    <a:pt x="185754" y="0"/>
                    <a:pt x="171885" y="0"/>
                  </a:cubicBez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8" name="Google Shape;228;p2"/>
            <p:cNvSpPr/>
            <p:nvPr/>
          </p:nvSpPr>
          <p:spPr>
            <a:xfrm>
              <a:off x="4875043" y="1118049"/>
              <a:ext cx="646228" cy="169089"/>
            </a:xfrm>
            <a:custGeom>
              <a:avLst/>
              <a:gdLst/>
              <a:ahLst/>
              <a:cxnLst/>
              <a:rect l="l" t="t" r="r" b="b"/>
              <a:pathLst>
                <a:path w="1292455" h="338178" extrusionOk="0">
                  <a:moveTo>
                    <a:pt x="9917" y="106394"/>
                  </a:moveTo>
                  <a:cubicBezTo>
                    <a:pt x="7769" y="106527"/>
                    <a:pt x="5532" y="105860"/>
                    <a:pt x="3653" y="104435"/>
                  </a:cubicBezTo>
                  <a:cubicBezTo>
                    <a:pt x="-463" y="101276"/>
                    <a:pt x="-1223" y="95312"/>
                    <a:pt x="1998" y="91218"/>
                  </a:cubicBezTo>
                  <a:cubicBezTo>
                    <a:pt x="3788" y="88904"/>
                    <a:pt x="8127" y="86056"/>
                    <a:pt x="14838" y="87791"/>
                  </a:cubicBezTo>
                  <a:cubicBezTo>
                    <a:pt x="21772" y="89616"/>
                    <a:pt x="37655" y="98962"/>
                    <a:pt x="40742" y="100519"/>
                  </a:cubicBezTo>
                  <a:cubicBezTo>
                    <a:pt x="54253" y="107150"/>
                    <a:pt x="68077" y="113247"/>
                    <a:pt x="82125" y="118854"/>
                  </a:cubicBezTo>
                  <a:cubicBezTo>
                    <a:pt x="96172" y="124506"/>
                    <a:pt x="110444" y="129713"/>
                    <a:pt x="124805" y="134653"/>
                  </a:cubicBezTo>
                  <a:cubicBezTo>
                    <a:pt x="159612" y="146580"/>
                    <a:pt x="194642" y="154635"/>
                    <a:pt x="230164" y="159174"/>
                  </a:cubicBezTo>
                  <a:cubicBezTo>
                    <a:pt x="265687" y="163714"/>
                    <a:pt x="301701" y="164693"/>
                    <a:pt x="338476" y="162512"/>
                  </a:cubicBezTo>
                  <a:cubicBezTo>
                    <a:pt x="395204" y="159130"/>
                    <a:pt x="452783" y="151564"/>
                    <a:pt x="509466" y="140038"/>
                  </a:cubicBezTo>
                  <a:cubicBezTo>
                    <a:pt x="566240" y="128512"/>
                    <a:pt x="622118" y="113025"/>
                    <a:pt x="675401" y="93710"/>
                  </a:cubicBezTo>
                  <a:cubicBezTo>
                    <a:pt x="738975" y="70702"/>
                    <a:pt x="797269" y="47071"/>
                    <a:pt x="858471" y="29181"/>
                  </a:cubicBezTo>
                  <a:cubicBezTo>
                    <a:pt x="899184" y="17299"/>
                    <a:pt x="941238" y="7953"/>
                    <a:pt x="986871" y="2880"/>
                  </a:cubicBezTo>
                  <a:cubicBezTo>
                    <a:pt x="1044449" y="-3440"/>
                    <a:pt x="1103415" y="165"/>
                    <a:pt x="1154640" y="18456"/>
                  </a:cubicBezTo>
                  <a:cubicBezTo>
                    <a:pt x="1208819" y="37814"/>
                    <a:pt x="1254407" y="73417"/>
                    <a:pt x="1281295" y="130470"/>
                  </a:cubicBezTo>
                  <a:cubicBezTo>
                    <a:pt x="1293911" y="157305"/>
                    <a:pt x="1297445" y="199983"/>
                    <a:pt x="1283398" y="239324"/>
                  </a:cubicBezTo>
                  <a:cubicBezTo>
                    <a:pt x="1271810" y="271678"/>
                    <a:pt x="1248636" y="301806"/>
                    <a:pt x="1209490" y="318895"/>
                  </a:cubicBezTo>
                  <a:cubicBezTo>
                    <a:pt x="1169448" y="336341"/>
                    <a:pt x="1137774" y="339856"/>
                    <a:pt x="1113749" y="337542"/>
                  </a:cubicBezTo>
                  <a:cubicBezTo>
                    <a:pt x="1076035" y="333937"/>
                    <a:pt x="1056171" y="316270"/>
                    <a:pt x="1051160" y="311998"/>
                  </a:cubicBezTo>
                  <a:cubicBezTo>
                    <a:pt x="1022527" y="287699"/>
                    <a:pt x="1015861" y="257081"/>
                    <a:pt x="1025212" y="231937"/>
                  </a:cubicBezTo>
                  <a:cubicBezTo>
                    <a:pt x="1034160" y="207860"/>
                    <a:pt x="1058184" y="188012"/>
                    <a:pt x="1094109" y="183873"/>
                  </a:cubicBezTo>
                  <a:cubicBezTo>
                    <a:pt x="1119297" y="180981"/>
                    <a:pt x="1142785" y="195622"/>
                    <a:pt x="1155401" y="216672"/>
                  </a:cubicBezTo>
                  <a:cubicBezTo>
                    <a:pt x="1168017" y="237766"/>
                    <a:pt x="1169672" y="264735"/>
                    <a:pt x="1152359" y="285429"/>
                  </a:cubicBezTo>
                  <a:cubicBezTo>
                    <a:pt x="1148913" y="289657"/>
                    <a:pt x="1142650" y="290236"/>
                    <a:pt x="1138445" y="286809"/>
                  </a:cubicBezTo>
                  <a:cubicBezTo>
                    <a:pt x="1134239" y="283338"/>
                    <a:pt x="1133613" y="277152"/>
                    <a:pt x="1137058" y="272968"/>
                  </a:cubicBezTo>
                  <a:cubicBezTo>
                    <a:pt x="1148422" y="259039"/>
                    <a:pt x="1146408" y="241104"/>
                    <a:pt x="1137863" y="227175"/>
                  </a:cubicBezTo>
                  <a:cubicBezTo>
                    <a:pt x="1129184" y="213067"/>
                    <a:pt x="1113615" y="202654"/>
                    <a:pt x="1096659" y="204745"/>
                  </a:cubicBezTo>
                  <a:cubicBezTo>
                    <a:pt x="1070398" y="208038"/>
                    <a:pt x="1052189" y="221701"/>
                    <a:pt x="1045836" y="239369"/>
                  </a:cubicBezTo>
                  <a:cubicBezTo>
                    <a:pt x="1039483" y="257036"/>
                    <a:pt x="1045612" y="277953"/>
                    <a:pt x="1065834" y="294775"/>
                  </a:cubicBezTo>
                  <a:cubicBezTo>
                    <a:pt x="1070442" y="298602"/>
                    <a:pt x="1090798" y="316047"/>
                    <a:pt x="1129900" y="314801"/>
                  </a:cubicBezTo>
                  <a:cubicBezTo>
                    <a:pt x="1148869" y="314223"/>
                    <a:pt x="1171999" y="309327"/>
                    <a:pt x="1199692" y="296955"/>
                  </a:cubicBezTo>
                  <a:cubicBezTo>
                    <a:pt x="1231725" y="282670"/>
                    <a:pt x="1250559" y="257748"/>
                    <a:pt x="1259865" y="231091"/>
                  </a:cubicBezTo>
                  <a:cubicBezTo>
                    <a:pt x="1271184" y="198604"/>
                    <a:pt x="1268634" y="163446"/>
                    <a:pt x="1258075" y="141373"/>
                  </a:cubicBezTo>
                  <a:cubicBezTo>
                    <a:pt x="1234096" y="91218"/>
                    <a:pt x="1193518" y="60289"/>
                    <a:pt x="1145692" y="43377"/>
                  </a:cubicBezTo>
                  <a:cubicBezTo>
                    <a:pt x="1098046" y="26511"/>
                    <a:pt x="1043286" y="23440"/>
                    <a:pt x="989823" y="29359"/>
                  </a:cubicBezTo>
                  <a:cubicBezTo>
                    <a:pt x="945756" y="34121"/>
                    <a:pt x="905223" y="43110"/>
                    <a:pt x="865853" y="54414"/>
                  </a:cubicBezTo>
                  <a:cubicBezTo>
                    <a:pt x="805098" y="71904"/>
                    <a:pt x="747162" y="94956"/>
                    <a:pt x="683947" y="117386"/>
                  </a:cubicBezTo>
                  <a:cubicBezTo>
                    <a:pt x="629410" y="136700"/>
                    <a:pt x="572235" y="152143"/>
                    <a:pt x="514209" y="163446"/>
                  </a:cubicBezTo>
                  <a:cubicBezTo>
                    <a:pt x="456317" y="174750"/>
                    <a:pt x="397531" y="181871"/>
                    <a:pt x="339729" y="184808"/>
                  </a:cubicBezTo>
                  <a:cubicBezTo>
                    <a:pt x="301522" y="186722"/>
                    <a:pt x="264166" y="185342"/>
                    <a:pt x="227346" y="180269"/>
                  </a:cubicBezTo>
                  <a:cubicBezTo>
                    <a:pt x="190481" y="175195"/>
                    <a:pt x="154153" y="166428"/>
                    <a:pt x="118094" y="153656"/>
                  </a:cubicBezTo>
                  <a:cubicBezTo>
                    <a:pt x="103510" y="148493"/>
                    <a:pt x="88970" y="142975"/>
                    <a:pt x="74608" y="137056"/>
                  </a:cubicBezTo>
                  <a:cubicBezTo>
                    <a:pt x="60203" y="131093"/>
                    <a:pt x="45976" y="124640"/>
                    <a:pt x="32107" y="117608"/>
                  </a:cubicBezTo>
                  <a:cubicBezTo>
                    <a:pt x="30139" y="116629"/>
                    <a:pt x="19938" y="107595"/>
                    <a:pt x="14033" y="105281"/>
                  </a:cubicBezTo>
                  <a:cubicBezTo>
                    <a:pt x="13138" y="105771"/>
                    <a:pt x="12198" y="106082"/>
                    <a:pt x="11259" y="106260"/>
                  </a:cubicBezTo>
                  <a:cubicBezTo>
                    <a:pt x="10677" y="106483"/>
                    <a:pt x="10140" y="106616"/>
                    <a:pt x="9917" y="106394"/>
                  </a:cubicBezTo>
                  <a:cubicBezTo>
                    <a:pt x="10364" y="106394"/>
                    <a:pt x="10812" y="106349"/>
                    <a:pt x="11259" y="106260"/>
                  </a:cubicBezTo>
                  <a:cubicBezTo>
                    <a:pt x="11796" y="106082"/>
                    <a:pt x="12288" y="105860"/>
                    <a:pt x="12512" y="105771"/>
                  </a:cubicBezTo>
                  <a:cubicBezTo>
                    <a:pt x="13048" y="105637"/>
                    <a:pt x="13496" y="105459"/>
                    <a:pt x="13943" y="105237"/>
                  </a:cubicBezTo>
                  <a:cubicBezTo>
                    <a:pt x="11840" y="104435"/>
                    <a:pt x="10319" y="104480"/>
                    <a:pt x="9872" y="106038"/>
                  </a:cubicBezTo>
                  <a:cubicBezTo>
                    <a:pt x="9827" y="106216"/>
                    <a:pt x="9827" y="106349"/>
                    <a:pt x="9917" y="106394"/>
                  </a:cubicBezTo>
                  <a:lnTo>
                    <a:pt x="9917" y="106394"/>
                  </a:lnTo>
                  <a:close/>
                  <a:moveTo>
                    <a:pt x="16583" y="103278"/>
                  </a:moveTo>
                  <a:lnTo>
                    <a:pt x="16538" y="103278"/>
                  </a:lnTo>
                  <a:lnTo>
                    <a:pt x="16583" y="103278"/>
                  </a:lnTo>
                  <a:lnTo>
                    <a:pt x="16583" y="103278"/>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29" name="Google Shape;229;p2"/>
            <p:cNvSpPr/>
            <p:nvPr/>
          </p:nvSpPr>
          <p:spPr>
            <a:xfrm>
              <a:off x="4819099" y="948204"/>
              <a:ext cx="271018" cy="220353"/>
            </a:xfrm>
            <a:custGeom>
              <a:avLst/>
              <a:gdLst/>
              <a:ahLst/>
              <a:cxnLst/>
              <a:rect l="l" t="t" r="r" b="b"/>
              <a:pathLst>
                <a:path w="542035" h="440707" extrusionOk="0">
                  <a:moveTo>
                    <a:pt x="119255" y="400200"/>
                  </a:moveTo>
                  <a:lnTo>
                    <a:pt x="119076" y="399177"/>
                  </a:lnTo>
                  <a:cubicBezTo>
                    <a:pt x="112500" y="397842"/>
                    <a:pt x="-54017" y="26509"/>
                    <a:pt x="18057" y="9998"/>
                  </a:cubicBezTo>
                  <a:cubicBezTo>
                    <a:pt x="54966" y="1542"/>
                    <a:pt x="81630" y="79601"/>
                    <a:pt x="99839" y="169185"/>
                  </a:cubicBezTo>
                  <a:cubicBezTo>
                    <a:pt x="98362" y="77732"/>
                    <a:pt x="108115" y="-3531"/>
                    <a:pt x="148022" y="118"/>
                  </a:cubicBezTo>
                  <a:cubicBezTo>
                    <a:pt x="183902" y="3456"/>
                    <a:pt x="185155" y="76174"/>
                    <a:pt x="174373" y="159751"/>
                  </a:cubicBezTo>
                  <a:cubicBezTo>
                    <a:pt x="196339" y="80268"/>
                    <a:pt x="225285" y="16406"/>
                    <a:pt x="260315" y="28600"/>
                  </a:cubicBezTo>
                  <a:cubicBezTo>
                    <a:pt x="296956" y="41284"/>
                    <a:pt x="273558" y="121567"/>
                    <a:pt x="236649" y="206167"/>
                  </a:cubicBezTo>
                  <a:cubicBezTo>
                    <a:pt x="289530" y="130379"/>
                    <a:pt x="346034" y="68698"/>
                    <a:pt x="377486" y="93441"/>
                  </a:cubicBezTo>
                  <a:cubicBezTo>
                    <a:pt x="408489" y="117784"/>
                    <a:pt x="354669" y="187877"/>
                    <a:pt x="287472" y="256411"/>
                  </a:cubicBezTo>
                  <a:cubicBezTo>
                    <a:pt x="361961" y="195620"/>
                    <a:pt x="437167" y="148447"/>
                    <a:pt x="461236" y="181068"/>
                  </a:cubicBezTo>
                  <a:cubicBezTo>
                    <a:pt x="480787" y="207636"/>
                    <a:pt x="432201" y="249602"/>
                    <a:pt x="365585" y="290946"/>
                  </a:cubicBezTo>
                  <a:cubicBezTo>
                    <a:pt x="441059" y="264911"/>
                    <a:pt x="506243" y="253429"/>
                    <a:pt x="516935" y="285828"/>
                  </a:cubicBezTo>
                  <a:cubicBezTo>
                    <a:pt x="528075" y="319650"/>
                    <a:pt x="454838" y="346708"/>
                    <a:pt x="367151" y="366645"/>
                  </a:cubicBezTo>
                  <a:cubicBezTo>
                    <a:pt x="460118" y="362061"/>
                    <a:pt x="542436" y="368603"/>
                    <a:pt x="542034" y="406253"/>
                  </a:cubicBezTo>
                  <a:cubicBezTo>
                    <a:pt x="541542" y="447552"/>
                    <a:pt x="433275" y="445237"/>
                    <a:pt x="325097" y="432599"/>
                  </a:cubicBezTo>
                  <a:cubicBezTo>
                    <a:pt x="255842" y="424544"/>
                    <a:pt x="110576" y="404695"/>
                    <a:pt x="119255" y="400200"/>
                  </a:cubicBezTo>
                  <a:lnTo>
                    <a:pt x="119255" y="40020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0" name="Google Shape;230;p2"/>
            <p:cNvSpPr/>
            <p:nvPr/>
          </p:nvSpPr>
          <p:spPr>
            <a:xfrm>
              <a:off x="4758914" y="1183475"/>
              <a:ext cx="87326" cy="104438"/>
            </a:xfrm>
            <a:custGeom>
              <a:avLst/>
              <a:gdLst/>
              <a:ahLst/>
              <a:cxnLst/>
              <a:rect l="l" t="t" r="r" b="b"/>
              <a:pathLst>
                <a:path w="174652" h="208876" extrusionOk="0">
                  <a:moveTo>
                    <a:pt x="157441" y="3667"/>
                  </a:moveTo>
                  <a:cubicBezTo>
                    <a:pt x="160707" y="-472"/>
                    <a:pt x="166747" y="-1229"/>
                    <a:pt x="170953" y="2020"/>
                  </a:cubicBezTo>
                  <a:cubicBezTo>
                    <a:pt x="175158" y="5269"/>
                    <a:pt x="175874" y="11321"/>
                    <a:pt x="172608" y="15460"/>
                  </a:cubicBezTo>
                  <a:cubicBezTo>
                    <a:pt x="172608" y="15460"/>
                    <a:pt x="157710" y="36688"/>
                    <a:pt x="136593" y="65036"/>
                  </a:cubicBezTo>
                  <a:cubicBezTo>
                    <a:pt x="125453" y="79989"/>
                    <a:pt x="112792" y="97034"/>
                    <a:pt x="99416" y="113767"/>
                  </a:cubicBezTo>
                  <a:cubicBezTo>
                    <a:pt x="89036" y="126762"/>
                    <a:pt x="78210" y="139534"/>
                    <a:pt x="67920" y="151372"/>
                  </a:cubicBezTo>
                  <a:cubicBezTo>
                    <a:pt x="46937" y="175582"/>
                    <a:pt x="27789" y="195831"/>
                    <a:pt x="17276" y="205844"/>
                  </a:cubicBezTo>
                  <a:cubicBezTo>
                    <a:pt x="13428" y="209804"/>
                    <a:pt x="7031" y="209893"/>
                    <a:pt x="3049" y="206066"/>
                  </a:cubicBezTo>
                  <a:cubicBezTo>
                    <a:pt x="-933" y="202239"/>
                    <a:pt x="-1022" y="195920"/>
                    <a:pt x="2825" y="191914"/>
                  </a:cubicBezTo>
                  <a:cubicBezTo>
                    <a:pt x="12310" y="181412"/>
                    <a:pt x="28729" y="159739"/>
                    <a:pt x="47922" y="135128"/>
                  </a:cubicBezTo>
                  <a:cubicBezTo>
                    <a:pt x="57585" y="122801"/>
                    <a:pt x="67786" y="109673"/>
                    <a:pt x="78254" y="96856"/>
                  </a:cubicBezTo>
                  <a:cubicBezTo>
                    <a:pt x="91765" y="80301"/>
                    <a:pt x="105545" y="64235"/>
                    <a:pt x="117580" y="50083"/>
                  </a:cubicBezTo>
                  <a:cubicBezTo>
                    <a:pt x="140441" y="23159"/>
                    <a:pt x="157441" y="3667"/>
                    <a:pt x="157441" y="3667"/>
                  </a:cubicBezTo>
                  <a:lnTo>
                    <a:pt x="157441" y="3667"/>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1" name="Google Shape;231;p2"/>
            <p:cNvSpPr/>
            <p:nvPr/>
          </p:nvSpPr>
          <p:spPr>
            <a:xfrm>
              <a:off x="4814161" y="1103737"/>
              <a:ext cx="103103" cy="111274"/>
            </a:xfrm>
            <a:custGeom>
              <a:avLst/>
              <a:gdLst/>
              <a:ahLst/>
              <a:cxnLst/>
              <a:rect l="l" t="t" r="r" b="b"/>
              <a:pathLst>
                <a:path w="206206" h="222548" extrusionOk="0">
                  <a:moveTo>
                    <a:pt x="5386" y="220019"/>
                  </a:moveTo>
                  <a:cubicBezTo>
                    <a:pt x="-14701" y="203063"/>
                    <a:pt x="25832" y="94031"/>
                    <a:pt x="54107" y="39737"/>
                  </a:cubicBezTo>
                  <a:cubicBezTo>
                    <a:pt x="63144" y="22337"/>
                    <a:pt x="86944" y="-12020"/>
                    <a:pt x="111416" y="4268"/>
                  </a:cubicBezTo>
                  <a:cubicBezTo>
                    <a:pt x="128730" y="15795"/>
                    <a:pt x="130967" y="39292"/>
                    <a:pt x="130833" y="57583"/>
                  </a:cubicBezTo>
                  <a:cubicBezTo>
                    <a:pt x="130788" y="60743"/>
                    <a:pt x="126851" y="73871"/>
                    <a:pt x="128775" y="76319"/>
                  </a:cubicBezTo>
                  <a:cubicBezTo>
                    <a:pt x="129177" y="76808"/>
                    <a:pt x="149757" y="70088"/>
                    <a:pt x="151994" y="69777"/>
                  </a:cubicBezTo>
                  <a:cubicBezTo>
                    <a:pt x="166087" y="67730"/>
                    <a:pt x="205322" y="76986"/>
                    <a:pt x="206172" y="95144"/>
                  </a:cubicBezTo>
                  <a:cubicBezTo>
                    <a:pt x="207112" y="114280"/>
                    <a:pt x="188680" y="131235"/>
                    <a:pt x="174453" y="141516"/>
                  </a:cubicBezTo>
                  <a:cubicBezTo>
                    <a:pt x="143897" y="163589"/>
                    <a:pt x="25429" y="237019"/>
                    <a:pt x="5386" y="220019"/>
                  </a:cubicBezTo>
                  <a:lnTo>
                    <a:pt x="5386" y="220019"/>
                  </a:ln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2" name="Google Shape;232;p2"/>
            <p:cNvSpPr/>
            <p:nvPr/>
          </p:nvSpPr>
          <p:spPr>
            <a:xfrm>
              <a:off x="4866512" y="1031075"/>
              <a:ext cx="131632" cy="116325"/>
            </a:xfrm>
            <a:custGeom>
              <a:avLst/>
              <a:gdLst/>
              <a:ahLst/>
              <a:cxnLst/>
              <a:rect l="l" t="t" r="r" b="b"/>
              <a:pathLst>
                <a:path w="263264" h="232650" extrusionOk="0">
                  <a:moveTo>
                    <a:pt x="22684" y="9495"/>
                  </a:moveTo>
                  <a:cubicBezTo>
                    <a:pt x="24832" y="25427"/>
                    <a:pt x="26755" y="41270"/>
                    <a:pt x="27382" y="57292"/>
                  </a:cubicBezTo>
                  <a:cubicBezTo>
                    <a:pt x="27561" y="62543"/>
                    <a:pt x="27471" y="67839"/>
                    <a:pt x="27292" y="73135"/>
                  </a:cubicBezTo>
                  <a:cubicBezTo>
                    <a:pt x="27158" y="78386"/>
                    <a:pt x="26711" y="83593"/>
                    <a:pt x="26397" y="88844"/>
                  </a:cubicBezTo>
                  <a:lnTo>
                    <a:pt x="24250" y="113009"/>
                  </a:lnTo>
                  <a:cubicBezTo>
                    <a:pt x="23803" y="116703"/>
                    <a:pt x="23221" y="125782"/>
                    <a:pt x="22639" y="128051"/>
                  </a:cubicBezTo>
                  <a:cubicBezTo>
                    <a:pt x="20537" y="135572"/>
                    <a:pt x="14810" y="136729"/>
                    <a:pt x="12663" y="136551"/>
                  </a:cubicBezTo>
                  <a:cubicBezTo>
                    <a:pt x="10739" y="136373"/>
                    <a:pt x="8458" y="136240"/>
                    <a:pt x="6533" y="134371"/>
                  </a:cubicBezTo>
                  <a:cubicBezTo>
                    <a:pt x="5862" y="133748"/>
                    <a:pt x="3626" y="132368"/>
                    <a:pt x="2955" y="128452"/>
                  </a:cubicBezTo>
                  <a:cubicBezTo>
                    <a:pt x="2552" y="127072"/>
                    <a:pt x="2507" y="125693"/>
                    <a:pt x="2731" y="124402"/>
                  </a:cubicBezTo>
                  <a:cubicBezTo>
                    <a:pt x="2820" y="124491"/>
                    <a:pt x="2955" y="124536"/>
                    <a:pt x="3223" y="124580"/>
                  </a:cubicBezTo>
                  <a:cubicBezTo>
                    <a:pt x="3849" y="124625"/>
                    <a:pt x="3983" y="123645"/>
                    <a:pt x="3805" y="122177"/>
                  </a:cubicBezTo>
                  <a:cubicBezTo>
                    <a:pt x="3536" y="122533"/>
                    <a:pt x="3223" y="122889"/>
                    <a:pt x="2999" y="123245"/>
                  </a:cubicBezTo>
                  <a:cubicBezTo>
                    <a:pt x="3178" y="122577"/>
                    <a:pt x="3402" y="121999"/>
                    <a:pt x="3715" y="121420"/>
                  </a:cubicBezTo>
                  <a:cubicBezTo>
                    <a:pt x="3312" y="118439"/>
                    <a:pt x="2194" y="114122"/>
                    <a:pt x="2104" y="112297"/>
                  </a:cubicBezTo>
                  <a:lnTo>
                    <a:pt x="718" y="88666"/>
                  </a:lnTo>
                  <a:cubicBezTo>
                    <a:pt x="494" y="83415"/>
                    <a:pt x="136" y="78163"/>
                    <a:pt x="47" y="72912"/>
                  </a:cubicBezTo>
                  <a:cubicBezTo>
                    <a:pt x="-43" y="67705"/>
                    <a:pt x="2" y="62498"/>
                    <a:pt x="136" y="57292"/>
                  </a:cubicBezTo>
                  <a:cubicBezTo>
                    <a:pt x="315" y="51061"/>
                    <a:pt x="718" y="44831"/>
                    <a:pt x="1031" y="38600"/>
                  </a:cubicBezTo>
                  <a:cubicBezTo>
                    <a:pt x="1523" y="29299"/>
                    <a:pt x="2194" y="20087"/>
                    <a:pt x="2418" y="10697"/>
                  </a:cubicBezTo>
                  <a:cubicBezTo>
                    <a:pt x="2060" y="5134"/>
                    <a:pt x="6355" y="372"/>
                    <a:pt x="11947" y="16"/>
                  </a:cubicBezTo>
                  <a:cubicBezTo>
                    <a:pt x="17495" y="-295"/>
                    <a:pt x="22326" y="3932"/>
                    <a:pt x="22684" y="9495"/>
                  </a:cubicBezTo>
                  <a:close/>
                  <a:moveTo>
                    <a:pt x="54180" y="141224"/>
                  </a:moveTo>
                  <a:cubicBezTo>
                    <a:pt x="54314" y="141491"/>
                    <a:pt x="54493" y="141758"/>
                    <a:pt x="54628" y="141981"/>
                  </a:cubicBezTo>
                  <a:cubicBezTo>
                    <a:pt x="54538" y="141580"/>
                    <a:pt x="54449" y="141180"/>
                    <a:pt x="54314" y="140735"/>
                  </a:cubicBezTo>
                  <a:cubicBezTo>
                    <a:pt x="55343" y="137797"/>
                    <a:pt x="57312" y="133703"/>
                    <a:pt x="57804" y="131834"/>
                  </a:cubicBezTo>
                  <a:lnTo>
                    <a:pt x="65007" y="104020"/>
                  </a:lnTo>
                  <a:cubicBezTo>
                    <a:pt x="67110" y="95386"/>
                    <a:pt x="69347" y="86753"/>
                    <a:pt x="70957" y="77985"/>
                  </a:cubicBezTo>
                  <a:cubicBezTo>
                    <a:pt x="72478" y="69930"/>
                    <a:pt x="73552" y="61831"/>
                    <a:pt x="74715" y="53731"/>
                  </a:cubicBezTo>
                  <a:cubicBezTo>
                    <a:pt x="76460" y="41671"/>
                    <a:pt x="77891" y="29700"/>
                    <a:pt x="80218" y="17728"/>
                  </a:cubicBezTo>
                  <a:cubicBezTo>
                    <a:pt x="81694" y="12343"/>
                    <a:pt x="78473" y="6825"/>
                    <a:pt x="73060" y="5357"/>
                  </a:cubicBezTo>
                  <a:cubicBezTo>
                    <a:pt x="67646" y="3932"/>
                    <a:pt x="62099" y="7092"/>
                    <a:pt x="60623" y="12477"/>
                  </a:cubicBezTo>
                  <a:cubicBezTo>
                    <a:pt x="55701" y="26718"/>
                    <a:pt x="51362" y="41003"/>
                    <a:pt x="47738" y="55645"/>
                  </a:cubicBezTo>
                  <a:cubicBezTo>
                    <a:pt x="46351" y="61386"/>
                    <a:pt x="45053" y="67127"/>
                    <a:pt x="43935" y="72957"/>
                  </a:cubicBezTo>
                  <a:cubicBezTo>
                    <a:pt x="42369" y="81590"/>
                    <a:pt x="41295" y="90268"/>
                    <a:pt x="39774" y="98857"/>
                  </a:cubicBezTo>
                  <a:lnTo>
                    <a:pt x="36150" y="128096"/>
                  </a:lnTo>
                  <a:cubicBezTo>
                    <a:pt x="35793" y="131968"/>
                    <a:pt x="34361" y="141402"/>
                    <a:pt x="34495" y="143850"/>
                  </a:cubicBezTo>
                  <a:cubicBezTo>
                    <a:pt x="34719" y="147188"/>
                    <a:pt x="35703" y="149279"/>
                    <a:pt x="36508" y="150214"/>
                  </a:cubicBezTo>
                  <a:cubicBezTo>
                    <a:pt x="39819" y="154041"/>
                    <a:pt x="43532" y="155910"/>
                    <a:pt x="48230" y="153507"/>
                  </a:cubicBezTo>
                  <a:cubicBezTo>
                    <a:pt x="49169" y="153062"/>
                    <a:pt x="51943" y="152216"/>
                    <a:pt x="53688" y="148256"/>
                  </a:cubicBezTo>
                  <a:cubicBezTo>
                    <a:pt x="54404" y="146921"/>
                    <a:pt x="54762" y="145452"/>
                    <a:pt x="54806" y="144072"/>
                  </a:cubicBezTo>
                  <a:cubicBezTo>
                    <a:pt x="54628" y="144117"/>
                    <a:pt x="54449" y="144117"/>
                    <a:pt x="54180" y="144117"/>
                  </a:cubicBezTo>
                  <a:cubicBezTo>
                    <a:pt x="53509" y="144028"/>
                    <a:pt x="53643" y="142871"/>
                    <a:pt x="54180" y="141224"/>
                  </a:cubicBezTo>
                  <a:close/>
                  <a:moveTo>
                    <a:pt x="83484" y="157957"/>
                  </a:moveTo>
                  <a:cubicBezTo>
                    <a:pt x="81247" y="160494"/>
                    <a:pt x="77891" y="166991"/>
                    <a:pt x="75699" y="169617"/>
                  </a:cubicBezTo>
                  <a:cubicBezTo>
                    <a:pt x="73955" y="171709"/>
                    <a:pt x="72389" y="173088"/>
                    <a:pt x="71136" y="173667"/>
                  </a:cubicBezTo>
                  <a:cubicBezTo>
                    <a:pt x="67378" y="175269"/>
                    <a:pt x="64112" y="175402"/>
                    <a:pt x="61383" y="173667"/>
                  </a:cubicBezTo>
                  <a:cubicBezTo>
                    <a:pt x="59638" y="172554"/>
                    <a:pt x="56462" y="170774"/>
                    <a:pt x="55925" y="165790"/>
                  </a:cubicBezTo>
                  <a:cubicBezTo>
                    <a:pt x="54985" y="160939"/>
                    <a:pt x="57893" y="156222"/>
                    <a:pt x="62502" y="154753"/>
                  </a:cubicBezTo>
                  <a:cubicBezTo>
                    <a:pt x="63620" y="151415"/>
                    <a:pt x="64425" y="146654"/>
                    <a:pt x="65499" y="144918"/>
                  </a:cubicBezTo>
                  <a:lnTo>
                    <a:pt x="81605" y="119774"/>
                  </a:lnTo>
                  <a:cubicBezTo>
                    <a:pt x="85497" y="114077"/>
                    <a:pt x="89031" y="108114"/>
                    <a:pt x="92789" y="102373"/>
                  </a:cubicBezTo>
                  <a:cubicBezTo>
                    <a:pt x="96592" y="96499"/>
                    <a:pt x="100529" y="90758"/>
                    <a:pt x="104466" y="85017"/>
                  </a:cubicBezTo>
                  <a:cubicBezTo>
                    <a:pt x="112564" y="73268"/>
                    <a:pt x="120885" y="61831"/>
                    <a:pt x="129251" y="50216"/>
                  </a:cubicBezTo>
                  <a:cubicBezTo>
                    <a:pt x="132204" y="45498"/>
                    <a:pt x="138467" y="44030"/>
                    <a:pt x="143210" y="46922"/>
                  </a:cubicBezTo>
                  <a:cubicBezTo>
                    <a:pt x="147997" y="49860"/>
                    <a:pt x="149473" y="56090"/>
                    <a:pt x="146520" y="60807"/>
                  </a:cubicBezTo>
                  <a:cubicBezTo>
                    <a:pt x="138467" y="75983"/>
                    <a:pt x="131220" y="91425"/>
                    <a:pt x="122630" y="106245"/>
                  </a:cubicBezTo>
                  <a:cubicBezTo>
                    <a:pt x="120348" y="110250"/>
                    <a:pt x="117843" y="114211"/>
                    <a:pt x="115248" y="118038"/>
                  </a:cubicBezTo>
                  <a:cubicBezTo>
                    <a:pt x="111356" y="123868"/>
                    <a:pt x="107061" y="129431"/>
                    <a:pt x="102721" y="134949"/>
                  </a:cubicBezTo>
                  <a:lnTo>
                    <a:pt x="83484" y="157957"/>
                  </a:lnTo>
                  <a:close/>
                  <a:moveTo>
                    <a:pt x="61965" y="156266"/>
                  </a:moveTo>
                  <a:cubicBezTo>
                    <a:pt x="61741" y="156355"/>
                    <a:pt x="61562" y="156489"/>
                    <a:pt x="61383" y="156622"/>
                  </a:cubicBezTo>
                  <a:cubicBezTo>
                    <a:pt x="60936" y="156934"/>
                    <a:pt x="58475" y="157557"/>
                    <a:pt x="59415" y="158091"/>
                  </a:cubicBezTo>
                  <a:cubicBezTo>
                    <a:pt x="60443" y="158669"/>
                    <a:pt x="61294" y="157824"/>
                    <a:pt x="61965" y="156266"/>
                  </a:cubicBezTo>
                  <a:close/>
                  <a:moveTo>
                    <a:pt x="145357" y="153952"/>
                  </a:moveTo>
                  <a:cubicBezTo>
                    <a:pt x="151173" y="147900"/>
                    <a:pt x="156676" y="141580"/>
                    <a:pt x="162179" y="135216"/>
                  </a:cubicBezTo>
                  <a:cubicBezTo>
                    <a:pt x="170411" y="125648"/>
                    <a:pt x="178195" y="115857"/>
                    <a:pt x="186472" y="106289"/>
                  </a:cubicBezTo>
                  <a:cubicBezTo>
                    <a:pt x="190453" y="102373"/>
                    <a:pt x="190453" y="95965"/>
                    <a:pt x="186472" y="92048"/>
                  </a:cubicBezTo>
                  <a:cubicBezTo>
                    <a:pt x="182535" y="88088"/>
                    <a:pt x="176092" y="88088"/>
                    <a:pt x="172155" y="92048"/>
                  </a:cubicBezTo>
                  <a:cubicBezTo>
                    <a:pt x="162402" y="100370"/>
                    <a:pt x="152650" y="108559"/>
                    <a:pt x="143299" y="117371"/>
                  </a:cubicBezTo>
                  <a:cubicBezTo>
                    <a:pt x="137125" y="123200"/>
                    <a:pt x="131086" y="129119"/>
                    <a:pt x="125314" y="135394"/>
                  </a:cubicBezTo>
                  <a:cubicBezTo>
                    <a:pt x="118156" y="143182"/>
                    <a:pt x="111490" y="151371"/>
                    <a:pt x="104824" y="159604"/>
                  </a:cubicBezTo>
                  <a:cubicBezTo>
                    <a:pt x="98113" y="167792"/>
                    <a:pt x="91761" y="176159"/>
                    <a:pt x="85184" y="184481"/>
                  </a:cubicBezTo>
                  <a:cubicBezTo>
                    <a:pt x="81560" y="188397"/>
                    <a:pt x="81829" y="194539"/>
                    <a:pt x="85765" y="198144"/>
                  </a:cubicBezTo>
                  <a:cubicBezTo>
                    <a:pt x="89702" y="201748"/>
                    <a:pt x="95832" y="201526"/>
                    <a:pt x="99455" y="197609"/>
                  </a:cubicBezTo>
                  <a:cubicBezTo>
                    <a:pt x="107285" y="190400"/>
                    <a:pt x="115114" y="183413"/>
                    <a:pt x="122809" y="176070"/>
                  </a:cubicBezTo>
                  <a:cubicBezTo>
                    <a:pt x="130459" y="168772"/>
                    <a:pt x="138109" y="161562"/>
                    <a:pt x="145357" y="153952"/>
                  </a:cubicBezTo>
                  <a:close/>
                  <a:moveTo>
                    <a:pt x="263243" y="198856"/>
                  </a:moveTo>
                  <a:cubicBezTo>
                    <a:pt x="263601" y="204418"/>
                    <a:pt x="259351" y="209225"/>
                    <a:pt x="253758" y="209581"/>
                  </a:cubicBezTo>
                  <a:cubicBezTo>
                    <a:pt x="244363" y="210916"/>
                    <a:pt x="235192" y="213230"/>
                    <a:pt x="225931" y="215500"/>
                  </a:cubicBezTo>
                  <a:cubicBezTo>
                    <a:pt x="216536" y="217769"/>
                    <a:pt x="207230" y="220484"/>
                    <a:pt x="197835" y="222709"/>
                  </a:cubicBezTo>
                  <a:cubicBezTo>
                    <a:pt x="189469" y="224667"/>
                    <a:pt x="181014" y="226047"/>
                    <a:pt x="172692" y="227605"/>
                  </a:cubicBezTo>
                  <a:lnTo>
                    <a:pt x="145715" y="231565"/>
                  </a:lnTo>
                  <a:cubicBezTo>
                    <a:pt x="143746" y="231788"/>
                    <a:pt x="139004" y="231165"/>
                    <a:pt x="135693" y="231165"/>
                  </a:cubicBezTo>
                  <a:cubicBezTo>
                    <a:pt x="135246" y="231476"/>
                    <a:pt x="134754" y="231699"/>
                    <a:pt x="134217" y="231921"/>
                  </a:cubicBezTo>
                  <a:lnTo>
                    <a:pt x="134441" y="231743"/>
                  </a:lnTo>
                  <a:lnTo>
                    <a:pt x="134978" y="231165"/>
                  </a:lnTo>
                  <a:cubicBezTo>
                    <a:pt x="133278" y="231209"/>
                    <a:pt x="132070" y="231521"/>
                    <a:pt x="132159" y="232277"/>
                  </a:cubicBezTo>
                  <a:cubicBezTo>
                    <a:pt x="132159" y="232366"/>
                    <a:pt x="132159" y="232455"/>
                    <a:pt x="132204" y="232500"/>
                  </a:cubicBezTo>
                  <a:cubicBezTo>
                    <a:pt x="131488" y="232633"/>
                    <a:pt x="130817" y="232678"/>
                    <a:pt x="130056" y="232633"/>
                  </a:cubicBezTo>
                  <a:cubicBezTo>
                    <a:pt x="125270" y="232811"/>
                    <a:pt x="123391" y="230275"/>
                    <a:pt x="122854" y="229874"/>
                  </a:cubicBezTo>
                  <a:cubicBezTo>
                    <a:pt x="121154" y="228495"/>
                    <a:pt x="120617" y="226670"/>
                    <a:pt x="120125" y="225112"/>
                  </a:cubicBezTo>
                  <a:cubicBezTo>
                    <a:pt x="119409" y="222976"/>
                    <a:pt x="120125" y="220440"/>
                    <a:pt x="121780" y="217858"/>
                  </a:cubicBezTo>
                  <a:cubicBezTo>
                    <a:pt x="121646" y="217903"/>
                    <a:pt x="121198" y="218125"/>
                    <a:pt x="121064" y="218170"/>
                  </a:cubicBezTo>
                  <a:cubicBezTo>
                    <a:pt x="112474" y="220974"/>
                    <a:pt x="108403" y="214521"/>
                    <a:pt x="107956" y="213275"/>
                  </a:cubicBezTo>
                  <a:cubicBezTo>
                    <a:pt x="105764" y="208424"/>
                    <a:pt x="107956" y="202683"/>
                    <a:pt x="112877" y="200547"/>
                  </a:cubicBezTo>
                  <a:cubicBezTo>
                    <a:pt x="113101" y="200413"/>
                    <a:pt x="113324" y="200324"/>
                    <a:pt x="113548" y="200280"/>
                  </a:cubicBezTo>
                  <a:cubicBezTo>
                    <a:pt x="113145" y="199479"/>
                    <a:pt x="114085" y="199434"/>
                    <a:pt x="114980" y="199523"/>
                  </a:cubicBezTo>
                  <a:lnTo>
                    <a:pt x="114622" y="199835"/>
                  </a:lnTo>
                  <a:lnTo>
                    <a:pt x="114443" y="200013"/>
                  </a:lnTo>
                  <a:cubicBezTo>
                    <a:pt x="115069" y="199835"/>
                    <a:pt x="115740" y="199746"/>
                    <a:pt x="116411" y="199701"/>
                  </a:cubicBezTo>
                  <a:cubicBezTo>
                    <a:pt x="116143" y="199701"/>
                    <a:pt x="115561" y="199568"/>
                    <a:pt x="114980" y="199523"/>
                  </a:cubicBezTo>
                  <a:cubicBezTo>
                    <a:pt x="115472" y="199167"/>
                    <a:pt x="115964" y="198722"/>
                    <a:pt x="116546" y="198366"/>
                  </a:cubicBezTo>
                  <a:cubicBezTo>
                    <a:pt x="126746" y="191958"/>
                    <a:pt x="151799" y="175402"/>
                    <a:pt x="153768" y="174067"/>
                  </a:cubicBezTo>
                  <a:cubicBezTo>
                    <a:pt x="160076" y="170196"/>
                    <a:pt x="166384" y="166413"/>
                    <a:pt x="172961" y="163031"/>
                  </a:cubicBezTo>
                  <a:cubicBezTo>
                    <a:pt x="177300" y="160806"/>
                    <a:pt x="181685" y="158758"/>
                    <a:pt x="186159" y="156889"/>
                  </a:cubicBezTo>
                  <a:cubicBezTo>
                    <a:pt x="202533" y="149902"/>
                    <a:pt x="219355" y="144339"/>
                    <a:pt x="235639" y="137308"/>
                  </a:cubicBezTo>
                  <a:cubicBezTo>
                    <a:pt x="240605" y="134816"/>
                    <a:pt x="246734" y="136774"/>
                    <a:pt x="249285" y="141714"/>
                  </a:cubicBezTo>
                  <a:cubicBezTo>
                    <a:pt x="251835" y="146698"/>
                    <a:pt x="249866" y="152750"/>
                    <a:pt x="244855" y="155287"/>
                  </a:cubicBezTo>
                  <a:cubicBezTo>
                    <a:pt x="234521" y="161518"/>
                    <a:pt x="224097" y="167392"/>
                    <a:pt x="213404" y="173044"/>
                  </a:cubicBezTo>
                  <a:cubicBezTo>
                    <a:pt x="205620" y="177138"/>
                    <a:pt x="197835" y="181232"/>
                    <a:pt x="189961" y="185104"/>
                  </a:cubicBezTo>
                  <a:cubicBezTo>
                    <a:pt x="182266" y="188931"/>
                    <a:pt x="174393" y="192403"/>
                    <a:pt x="166876" y="196497"/>
                  </a:cubicBezTo>
                  <a:cubicBezTo>
                    <a:pt x="165266" y="197298"/>
                    <a:pt x="149070" y="205264"/>
                    <a:pt x="136454" y="211227"/>
                  </a:cubicBezTo>
                  <a:cubicBezTo>
                    <a:pt x="138333" y="210827"/>
                    <a:pt x="140346" y="210426"/>
                    <a:pt x="141465" y="210115"/>
                  </a:cubicBezTo>
                  <a:lnTo>
                    <a:pt x="167100" y="202683"/>
                  </a:lnTo>
                  <a:cubicBezTo>
                    <a:pt x="175242" y="200591"/>
                    <a:pt x="183295" y="198055"/>
                    <a:pt x="191527" y="196096"/>
                  </a:cubicBezTo>
                  <a:cubicBezTo>
                    <a:pt x="197119" y="194761"/>
                    <a:pt x="202801" y="193693"/>
                    <a:pt x="208483" y="192803"/>
                  </a:cubicBezTo>
                  <a:cubicBezTo>
                    <a:pt x="223068" y="190489"/>
                    <a:pt x="237742" y="189287"/>
                    <a:pt x="252461" y="189421"/>
                  </a:cubicBezTo>
                  <a:cubicBezTo>
                    <a:pt x="258053" y="189109"/>
                    <a:pt x="262885" y="193337"/>
                    <a:pt x="263243" y="198856"/>
                  </a:cubicBezTo>
                  <a:close/>
                  <a:moveTo>
                    <a:pt x="124598" y="203573"/>
                  </a:moveTo>
                  <a:cubicBezTo>
                    <a:pt x="123211" y="201437"/>
                    <a:pt x="120930" y="199256"/>
                    <a:pt x="116725" y="199701"/>
                  </a:cubicBezTo>
                  <a:cubicBezTo>
                    <a:pt x="119767" y="199657"/>
                    <a:pt x="122719" y="201081"/>
                    <a:pt x="124598" y="203573"/>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3" name="Google Shape;233;p2"/>
            <p:cNvSpPr/>
            <p:nvPr/>
          </p:nvSpPr>
          <p:spPr>
            <a:xfrm>
              <a:off x="4669949" y="1004196"/>
              <a:ext cx="144084" cy="205957"/>
            </a:xfrm>
            <a:custGeom>
              <a:avLst/>
              <a:gdLst/>
              <a:ahLst/>
              <a:cxnLst/>
              <a:rect l="l" t="t" r="r" b="b"/>
              <a:pathLst>
                <a:path w="288168" h="411913" extrusionOk="0">
                  <a:moveTo>
                    <a:pt x="287724" y="310690"/>
                  </a:moveTo>
                  <a:cubicBezTo>
                    <a:pt x="287053" y="314695"/>
                    <a:pt x="285845" y="318611"/>
                    <a:pt x="284369" y="322483"/>
                  </a:cubicBezTo>
                  <a:cubicBezTo>
                    <a:pt x="273721" y="349719"/>
                    <a:pt x="250904" y="374641"/>
                    <a:pt x="223793" y="389683"/>
                  </a:cubicBezTo>
                  <a:cubicBezTo>
                    <a:pt x="215516" y="394266"/>
                    <a:pt x="205987" y="398806"/>
                    <a:pt x="196234" y="400096"/>
                  </a:cubicBezTo>
                  <a:cubicBezTo>
                    <a:pt x="195965" y="400141"/>
                    <a:pt x="191536" y="400452"/>
                    <a:pt x="188628" y="400230"/>
                  </a:cubicBezTo>
                  <a:lnTo>
                    <a:pt x="188315" y="404369"/>
                  </a:lnTo>
                  <a:cubicBezTo>
                    <a:pt x="156864" y="419010"/>
                    <a:pt x="115034" y="410999"/>
                    <a:pt x="88772" y="391863"/>
                  </a:cubicBezTo>
                  <a:cubicBezTo>
                    <a:pt x="76916" y="383230"/>
                    <a:pt x="60453" y="366541"/>
                    <a:pt x="67924" y="351232"/>
                  </a:cubicBezTo>
                  <a:cubicBezTo>
                    <a:pt x="83493" y="319323"/>
                    <a:pt x="144024" y="353235"/>
                    <a:pt x="161069" y="364805"/>
                  </a:cubicBezTo>
                  <a:cubicBezTo>
                    <a:pt x="163485" y="366407"/>
                    <a:pt x="190418" y="390929"/>
                    <a:pt x="189344" y="391107"/>
                  </a:cubicBezTo>
                  <a:lnTo>
                    <a:pt x="189120" y="393821"/>
                  </a:lnTo>
                  <a:lnTo>
                    <a:pt x="191626" y="389060"/>
                  </a:lnTo>
                  <a:cubicBezTo>
                    <a:pt x="205629" y="359198"/>
                    <a:pt x="221198" y="326533"/>
                    <a:pt x="248891" y="304860"/>
                  </a:cubicBezTo>
                  <a:cubicBezTo>
                    <a:pt x="262313" y="294357"/>
                    <a:pt x="292153" y="284121"/>
                    <a:pt x="287724" y="310690"/>
                  </a:cubicBezTo>
                  <a:close/>
                  <a:moveTo>
                    <a:pt x="187912" y="247184"/>
                  </a:moveTo>
                  <a:cubicBezTo>
                    <a:pt x="181560" y="264140"/>
                    <a:pt x="180083" y="285368"/>
                    <a:pt x="178025" y="303169"/>
                  </a:cubicBezTo>
                  <a:cubicBezTo>
                    <a:pt x="188807" y="313449"/>
                    <a:pt x="212027" y="288082"/>
                    <a:pt x="216993" y="282475"/>
                  </a:cubicBezTo>
                  <a:cubicBezTo>
                    <a:pt x="235469" y="261514"/>
                    <a:pt x="250591" y="234545"/>
                    <a:pt x="252739" y="207443"/>
                  </a:cubicBezTo>
                  <a:cubicBezTo>
                    <a:pt x="253096" y="203393"/>
                    <a:pt x="253007" y="199254"/>
                    <a:pt x="252470" y="195204"/>
                  </a:cubicBezTo>
                  <a:cubicBezTo>
                    <a:pt x="247280" y="157955"/>
                    <a:pt x="211937" y="199432"/>
                    <a:pt x="204108" y="212605"/>
                  </a:cubicBezTo>
                  <a:cubicBezTo>
                    <a:pt x="197531" y="223642"/>
                    <a:pt x="192386" y="235346"/>
                    <a:pt x="187912" y="247184"/>
                  </a:cubicBezTo>
                  <a:close/>
                  <a:moveTo>
                    <a:pt x="212653" y="142023"/>
                  </a:moveTo>
                  <a:cubicBezTo>
                    <a:pt x="219856" y="113719"/>
                    <a:pt x="211579" y="86795"/>
                    <a:pt x="204913" y="85149"/>
                  </a:cubicBezTo>
                  <a:cubicBezTo>
                    <a:pt x="198695" y="83635"/>
                    <a:pt x="173596" y="101659"/>
                    <a:pt x="164514" y="129874"/>
                  </a:cubicBezTo>
                  <a:cubicBezTo>
                    <a:pt x="152032" y="168592"/>
                    <a:pt x="156238" y="221194"/>
                    <a:pt x="157535" y="220260"/>
                  </a:cubicBezTo>
                  <a:cubicBezTo>
                    <a:pt x="165454" y="214652"/>
                    <a:pt x="204287" y="175000"/>
                    <a:pt x="212653" y="142023"/>
                  </a:cubicBezTo>
                  <a:close/>
                  <a:moveTo>
                    <a:pt x="164246" y="305616"/>
                  </a:moveTo>
                  <a:cubicBezTo>
                    <a:pt x="152569" y="304014"/>
                    <a:pt x="42960" y="223642"/>
                    <a:pt x="27794" y="264941"/>
                  </a:cubicBezTo>
                  <a:cubicBezTo>
                    <a:pt x="24080" y="275087"/>
                    <a:pt x="36294" y="284833"/>
                    <a:pt x="44123" y="290352"/>
                  </a:cubicBezTo>
                  <a:cubicBezTo>
                    <a:pt x="66403" y="306017"/>
                    <a:pt x="95080" y="311669"/>
                    <a:pt x="122773" y="313093"/>
                  </a:cubicBezTo>
                  <a:cubicBezTo>
                    <a:pt x="133824" y="313671"/>
                    <a:pt x="168586" y="308554"/>
                    <a:pt x="164246" y="305616"/>
                  </a:cubicBezTo>
                  <a:close/>
                  <a:moveTo>
                    <a:pt x="127158" y="250878"/>
                  </a:moveTo>
                  <a:cubicBezTo>
                    <a:pt x="128589" y="251145"/>
                    <a:pt x="136284" y="251634"/>
                    <a:pt x="137045" y="253192"/>
                  </a:cubicBezTo>
                  <a:lnTo>
                    <a:pt x="130468" y="224621"/>
                  </a:lnTo>
                  <a:cubicBezTo>
                    <a:pt x="114944" y="193024"/>
                    <a:pt x="88683" y="164720"/>
                    <a:pt x="51192" y="154084"/>
                  </a:cubicBezTo>
                  <a:cubicBezTo>
                    <a:pt x="28465" y="147631"/>
                    <a:pt x="-1465" y="152793"/>
                    <a:pt x="56" y="179584"/>
                  </a:cubicBezTo>
                  <a:cubicBezTo>
                    <a:pt x="279" y="183634"/>
                    <a:pt x="1219" y="187683"/>
                    <a:pt x="2919" y="191377"/>
                  </a:cubicBezTo>
                  <a:cubicBezTo>
                    <a:pt x="16654" y="221105"/>
                    <a:pt x="62869" y="234901"/>
                    <a:pt x="93872" y="243134"/>
                  </a:cubicBezTo>
                  <a:cubicBezTo>
                    <a:pt x="104878" y="246027"/>
                    <a:pt x="115973" y="248653"/>
                    <a:pt x="127158" y="250878"/>
                  </a:cubicBezTo>
                  <a:close/>
                  <a:moveTo>
                    <a:pt x="49447" y="86617"/>
                  </a:moveTo>
                  <a:cubicBezTo>
                    <a:pt x="54458" y="91913"/>
                    <a:pt x="59692" y="96986"/>
                    <a:pt x="65105" y="101971"/>
                  </a:cubicBezTo>
                  <a:cubicBezTo>
                    <a:pt x="73293" y="109492"/>
                    <a:pt x="112662" y="125735"/>
                    <a:pt x="111007" y="126759"/>
                  </a:cubicBezTo>
                  <a:cubicBezTo>
                    <a:pt x="114407" y="89688"/>
                    <a:pt x="104788" y="50926"/>
                    <a:pt x="79914" y="20708"/>
                  </a:cubicBezTo>
                  <a:cubicBezTo>
                    <a:pt x="66895" y="4910"/>
                    <a:pt x="46852" y="-7418"/>
                    <a:pt x="25959" y="5221"/>
                  </a:cubicBezTo>
                  <a:cubicBezTo>
                    <a:pt x="-2673" y="22622"/>
                    <a:pt x="24170" y="57023"/>
                    <a:pt x="38307" y="74067"/>
                  </a:cubicBezTo>
                  <a:cubicBezTo>
                    <a:pt x="41886" y="78384"/>
                    <a:pt x="45599" y="82523"/>
                    <a:pt x="49447" y="8661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4" name="Google Shape;234;p2"/>
            <p:cNvSpPr/>
            <p:nvPr/>
          </p:nvSpPr>
          <p:spPr>
            <a:xfrm>
              <a:off x="4685447" y="1020862"/>
              <a:ext cx="116718" cy="266553"/>
            </a:xfrm>
            <a:custGeom>
              <a:avLst/>
              <a:gdLst/>
              <a:ahLst/>
              <a:cxnLst/>
              <a:rect l="l" t="t" r="r" b="b"/>
              <a:pathLst>
                <a:path w="233437" h="533106" extrusionOk="0">
                  <a:moveTo>
                    <a:pt x="163851" y="526131"/>
                  </a:moveTo>
                  <a:cubicBezTo>
                    <a:pt x="163851" y="526087"/>
                    <a:pt x="163806" y="526087"/>
                    <a:pt x="163851" y="526131"/>
                  </a:cubicBezTo>
                  <a:cubicBezTo>
                    <a:pt x="164164" y="526576"/>
                    <a:pt x="164701" y="527199"/>
                    <a:pt x="164164" y="527244"/>
                  </a:cubicBezTo>
                  <a:cubicBezTo>
                    <a:pt x="164120" y="526888"/>
                    <a:pt x="163985" y="526532"/>
                    <a:pt x="163851" y="526131"/>
                  </a:cubicBezTo>
                  <a:close/>
                  <a:moveTo>
                    <a:pt x="163806" y="526087"/>
                  </a:moveTo>
                  <a:cubicBezTo>
                    <a:pt x="163627" y="525820"/>
                    <a:pt x="163851" y="525731"/>
                    <a:pt x="163627" y="525508"/>
                  </a:cubicBezTo>
                  <a:lnTo>
                    <a:pt x="163627" y="525731"/>
                  </a:lnTo>
                  <a:cubicBezTo>
                    <a:pt x="163717" y="525820"/>
                    <a:pt x="163762" y="525953"/>
                    <a:pt x="163806" y="526087"/>
                  </a:cubicBezTo>
                  <a:close/>
                  <a:moveTo>
                    <a:pt x="230601" y="277137"/>
                  </a:moveTo>
                  <a:cubicBezTo>
                    <a:pt x="228051" y="275802"/>
                    <a:pt x="224830" y="276825"/>
                    <a:pt x="223488" y="279362"/>
                  </a:cubicBezTo>
                  <a:cubicBezTo>
                    <a:pt x="217358" y="289909"/>
                    <a:pt x="210827" y="300189"/>
                    <a:pt x="203847" y="310247"/>
                  </a:cubicBezTo>
                  <a:cubicBezTo>
                    <a:pt x="201118" y="314208"/>
                    <a:pt x="198300" y="318124"/>
                    <a:pt x="195436" y="321996"/>
                  </a:cubicBezTo>
                  <a:cubicBezTo>
                    <a:pt x="191186" y="327737"/>
                    <a:pt x="186891" y="333478"/>
                    <a:pt x="182060" y="338862"/>
                  </a:cubicBezTo>
                  <a:cubicBezTo>
                    <a:pt x="178839" y="342601"/>
                    <a:pt x="175573" y="346294"/>
                    <a:pt x="172083" y="349810"/>
                  </a:cubicBezTo>
                  <a:cubicBezTo>
                    <a:pt x="170293" y="351635"/>
                    <a:pt x="168370" y="353415"/>
                    <a:pt x="166401" y="355151"/>
                  </a:cubicBezTo>
                  <a:cubicBezTo>
                    <a:pt x="165999" y="351546"/>
                    <a:pt x="165954" y="347897"/>
                    <a:pt x="165462" y="344292"/>
                  </a:cubicBezTo>
                  <a:cubicBezTo>
                    <a:pt x="164075" y="333745"/>
                    <a:pt x="162464" y="323108"/>
                    <a:pt x="160630" y="312428"/>
                  </a:cubicBezTo>
                  <a:cubicBezTo>
                    <a:pt x="158796" y="301880"/>
                    <a:pt x="156693" y="291333"/>
                    <a:pt x="154411" y="280742"/>
                  </a:cubicBezTo>
                  <a:cubicBezTo>
                    <a:pt x="154143" y="279495"/>
                    <a:pt x="153696" y="278205"/>
                    <a:pt x="153427" y="276959"/>
                  </a:cubicBezTo>
                  <a:cubicBezTo>
                    <a:pt x="157096" y="267969"/>
                    <a:pt x="160943" y="259158"/>
                    <a:pt x="165149" y="250480"/>
                  </a:cubicBezTo>
                  <a:cubicBezTo>
                    <a:pt x="167117" y="246519"/>
                    <a:pt x="169086" y="242558"/>
                    <a:pt x="171143" y="238642"/>
                  </a:cubicBezTo>
                  <a:cubicBezTo>
                    <a:pt x="174096" y="232812"/>
                    <a:pt x="177094" y="226937"/>
                    <a:pt x="180628" y="221241"/>
                  </a:cubicBezTo>
                  <a:lnTo>
                    <a:pt x="191857" y="202550"/>
                  </a:lnTo>
                  <a:lnTo>
                    <a:pt x="195973" y="196141"/>
                  </a:lnTo>
                  <a:cubicBezTo>
                    <a:pt x="196644" y="195073"/>
                    <a:pt x="198389" y="192626"/>
                    <a:pt x="198702" y="191914"/>
                  </a:cubicBezTo>
                  <a:cubicBezTo>
                    <a:pt x="199553" y="189911"/>
                    <a:pt x="199239" y="188442"/>
                    <a:pt x="198971" y="187864"/>
                  </a:cubicBezTo>
                  <a:cubicBezTo>
                    <a:pt x="198434" y="186573"/>
                    <a:pt x="197718" y="185550"/>
                    <a:pt x="196555" y="185016"/>
                  </a:cubicBezTo>
                  <a:cubicBezTo>
                    <a:pt x="195705" y="184660"/>
                    <a:pt x="194676" y="184215"/>
                    <a:pt x="193289" y="184526"/>
                  </a:cubicBezTo>
                  <a:cubicBezTo>
                    <a:pt x="192886" y="184615"/>
                    <a:pt x="191902" y="184704"/>
                    <a:pt x="190739" y="185728"/>
                  </a:cubicBezTo>
                  <a:cubicBezTo>
                    <a:pt x="190247" y="186128"/>
                    <a:pt x="189844" y="186618"/>
                    <a:pt x="189531" y="187152"/>
                  </a:cubicBezTo>
                  <a:cubicBezTo>
                    <a:pt x="189576" y="187152"/>
                    <a:pt x="189621" y="187196"/>
                    <a:pt x="189665" y="187196"/>
                  </a:cubicBezTo>
                  <a:cubicBezTo>
                    <a:pt x="189978" y="187463"/>
                    <a:pt x="189665" y="187908"/>
                    <a:pt x="189173" y="188398"/>
                  </a:cubicBezTo>
                  <a:cubicBezTo>
                    <a:pt x="189173" y="188264"/>
                    <a:pt x="189173" y="188042"/>
                    <a:pt x="189173" y="187864"/>
                  </a:cubicBezTo>
                  <a:cubicBezTo>
                    <a:pt x="189084" y="188086"/>
                    <a:pt x="189039" y="188353"/>
                    <a:pt x="188949" y="188620"/>
                  </a:cubicBezTo>
                  <a:cubicBezTo>
                    <a:pt x="188368" y="189154"/>
                    <a:pt x="187563" y="189733"/>
                    <a:pt x="187294" y="190044"/>
                  </a:cubicBezTo>
                  <a:lnTo>
                    <a:pt x="182462" y="196008"/>
                  </a:lnTo>
                  <a:lnTo>
                    <a:pt x="169354" y="214076"/>
                  </a:lnTo>
                  <a:cubicBezTo>
                    <a:pt x="166670" y="217992"/>
                    <a:pt x="164075" y="221909"/>
                    <a:pt x="161748" y="225958"/>
                  </a:cubicBezTo>
                  <a:cubicBezTo>
                    <a:pt x="159422" y="230053"/>
                    <a:pt x="157275" y="234236"/>
                    <a:pt x="155351" y="238464"/>
                  </a:cubicBezTo>
                  <a:cubicBezTo>
                    <a:pt x="153024" y="243582"/>
                    <a:pt x="150966" y="248744"/>
                    <a:pt x="149043" y="254040"/>
                  </a:cubicBezTo>
                  <a:cubicBezTo>
                    <a:pt x="148730" y="254930"/>
                    <a:pt x="148506" y="255820"/>
                    <a:pt x="148193" y="256710"/>
                  </a:cubicBezTo>
                  <a:cubicBezTo>
                    <a:pt x="143137" y="236773"/>
                    <a:pt x="137321" y="216969"/>
                    <a:pt x="130745" y="197254"/>
                  </a:cubicBezTo>
                  <a:cubicBezTo>
                    <a:pt x="131863" y="191113"/>
                    <a:pt x="133295" y="184971"/>
                    <a:pt x="135040" y="178874"/>
                  </a:cubicBezTo>
                  <a:cubicBezTo>
                    <a:pt x="137321" y="170686"/>
                    <a:pt x="140140" y="162542"/>
                    <a:pt x="142735" y="154398"/>
                  </a:cubicBezTo>
                  <a:cubicBezTo>
                    <a:pt x="145374" y="145986"/>
                    <a:pt x="147701" y="137531"/>
                    <a:pt x="149937" y="129209"/>
                  </a:cubicBezTo>
                  <a:cubicBezTo>
                    <a:pt x="150877" y="125471"/>
                    <a:pt x="151996" y="121821"/>
                    <a:pt x="153203" y="118128"/>
                  </a:cubicBezTo>
                  <a:cubicBezTo>
                    <a:pt x="154411" y="114389"/>
                    <a:pt x="155754" y="110696"/>
                    <a:pt x="157096" y="107002"/>
                  </a:cubicBezTo>
                  <a:lnTo>
                    <a:pt x="160138" y="99748"/>
                  </a:lnTo>
                  <a:cubicBezTo>
                    <a:pt x="160764" y="98502"/>
                    <a:pt x="162643" y="95476"/>
                    <a:pt x="162777" y="94719"/>
                  </a:cubicBezTo>
                  <a:cubicBezTo>
                    <a:pt x="163404" y="91515"/>
                    <a:pt x="161883" y="89779"/>
                    <a:pt x="160361" y="89023"/>
                  </a:cubicBezTo>
                  <a:cubicBezTo>
                    <a:pt x="159601" y="88622"/>
                    <a:pt x="157588" y="87376"/>
                    <a:pt x="154903" y="89156"/>
                  </a:cubicBezTo>
                  <a:cubicBezTo>
                    <a:pt x="154009" y="89690"/>
                    <a:pt x="153338" y="90447"/>
                    <a:pt x="152935" y="91337"/>
                  </a:cubicBezTo>
                  <a:cubicBezTo>
                    <a:pt x="153024" y="91337"/>
                    <a:pt x="153114" y="91381"/>
                    <a:pt x="153203" y="91426"/>
                  </a:cubicBezTo>
                  <a:cubicBezTo>
                    <a:pt x="153651" y="91693"/>
                    <a:pt x="153203" y="92316"/>
                    <a:pt x="152577" y="92939"/>
                  </a:cubicBezTo>
                  <a:lnTo>
                    <a:pt x="152532" y="92627"/>
                  </a:lnTo>
                  <a:cubicBezTo>
                    <a:pt x="152488" y="92761"/>
                    <a:pt x="152488" y="92894"/>
                    <a:pt x="152488" y="93028"/>
                  </a:cubicBezTo>
                  <a:cubicBezTo>
                    <a:pt x="151816" y="93695"/>
                    <a:pt x="151056" y="94318"/>
                    <a:pt x="150832" y="94719"/>
                  </a:cubicBezTo>
                  <a:lnTo>
                    <a:pt x="146582" y="102596"/>
                  </a:lnTo>
                  <a:cubicBezTo>
                    <a:pt x="144435" y="107046"/>
                    <a:pt x="142377" y="111541"/>
                    <a:pt x="140542" y="116080"/>
                  </a:cubicBezTo>
                  <a:cubicBezTo>
                    <a:pt x="139245" y="119196"/>
                    <a:pt x="138127" y="122355"/>
                    <a:pt x="137098" y="125560"/>
                  </a:cubicBezTo>
                  <a:cubicBezTo>
                    <a:pt x="134905" y="132547"/>
                    <a:pt x="132400" y="139534"/>
                    <a:pt x="130208" y="146654"/>
                  </a:cubicBezTo>
                  <a:cubicBezTo>
                    <a:pt x="127971" y="153864"/>
                    <a:pt x="125958" y="161117"/>
                    <a:pt x="124258" y="168460"/>
                  </a:cubicBezTo>
                  <a:cubicBezTo>
                    <a:pt x="123721" y="170641"/>
                    <a:pt x="123676" y="172866"/>
                    <a:pt x="123229" y="175091"/>
                  </a:cubicBezTo>
                  <a:cubicBezTo>
                    <a:pt x="122200" y="172243"/>
                    <a:pt x="121394" y="169306"/>
                    <a:pt x="120321" y="166458"/>
                  </a:cubicBezTo>
                  <a:cubicBezTo>
                    <a:pt x="105870" y="128764"/>
                    <a:pt x="88422" y="92449"/>
                    <a:pt x="68424" y="58894"/>
                  </a:cubicBezTo>
                  <a:cubicBezTo>
                    <a:pt x="64755" y="52797"/>
                    <a:pt x="60684" y="46878"/>
                    <a:pt x="56479" y="41093"/>
                  </a:cubicBezTo>
                  <a:cubicBezTo>
                    <a:pt x="46905" y="28054"/>
                    <a:pt x="36391" y="15637"/>
                    <a:pt x="27175" y="2331"/>
                  </a:cubicBezTo>
                  <a:cubicBezTo>
                    <a:pt x="25565" y="-72"/>
                    <a:pt x="22254" y="-740"/>
                    <a:pt x="19838" y="907"/>
                  </a:cubicBezTo>
                  <a:cubicBezTo>
                    <a:pt x="17422" y="2509"/>
                    <a:pt x="16796" y="5758"/>
                    <a:pt x="18406" y="8161"/>
                  </a:cubicBezTo>
                  <a:cubicBezTo>
                    <a:pt x="27399" y="21734"/>
                    <a:pt x="37733" y="34462"/>
                    <a:pt x="47084" y="47768"/>
                  </a:cubicBezTo>
                  <a:cubicBezTo>
                    <a:pt x="50976" y="53331"/>
                    <a:pt x="54689" y="59028"/>
                    <a:pt x="58089" y="64902"/>
                  </a:cubicBezTo>
                  <a:cubicBezTo>
                    <a:pt x="77193" y="98101"/>
                    <a:pt x="93522" y="134149"/>
                    <a:pt x="107346" y="171264"/>
                  </a:cubicBezTo>
                  <a:cubicBezTo>
                    <a:pt x="114415" y="190178"/>
                    <a:pt x="120768" y="209403"/>
                    <a:pt x="126450" y="228718"/>
                  </a:cubicBezTo>
                  <a:cubicBezTo>
                    <a:pt x="124660" y="226581"/>
                    <a:pt x="123050" y="224312"/>
                    <a:pt x="121126" y="222265"/>
                  </a:cubicBezTo>
                  <a:cubicBezTo>
                    <a:pt x="116652" y="217458"/>
                    <a:pt x="111910" y="212874"/>
                    <a:pt x="107078" y="208424"/>
                  </a:cubicBezTo>
                  <a:cubicBezTo>
                    <a:pt x="101262" y="203039"/>
                    <a:pt x="95267" y="197877"/>
                    <a:pt x="88959" y="193026"/>
                  </a:cubicBezTo>
                  <a:cubicBezTo>
                    <a:pt x="82695" y="188220"/>
                    <a:pt x="76253" y="183681"/>
                    <a:pt x="69587" y="179319"/>
                  </a:cubicBezTo>
                  <a:cubicBezTo>
                    <a:pt x="61713" y="174201"/>
                    <a:pt x="53526" y="169440"/>
                    <a:pt x="45294" y="164811"/>
                  </a:cubicBezTo>
                  <a:cubicBezTo>
                    <a:pt x="32946" y="158002"/>
                    <a:pt x="20330" y="151683"/>
                    <a:pt x="7759" y="145497"/>
                  </a:cubicBezTo>
                  <a:cubicBezTo>
                    <a:pt x="5164" y="144117"/>
                    <a:pt x="1987" y="145096"/>
                    <a:pt x="600" y="147678"/>
                  </a:cubicBezTo>
                  <a:cubicBezTo>
                    <a:pt x="-742" y="150214"/>
                    <a:pt x="243" y="153418"/>
                    <a:pt x="2793" y="154754"/>
                  </a:cubicBezTo>
                  <a:cubicBezTo>
                    <a:pt x="19480" y="164233"/>
                    <a:pt x="36078" y="174157"/>
                    <a:pt x="52184" y="184704"/>
                  </a:cubicBezTo>
                  <a:cubicBezTo>
                    <a:pt x="58582" y="188887"/>
                    <a:pt x="64890" y="193204"/>
                    <a:pt x="71108" y="197565"/>
                  </a:cubicBezTo>
                  <a:cubicBezTo>
                    <a:pt x="80503" y="204152"/>
                    <a:pt x="89675" y="210916"/>
                    <a:pt x="98265" y="218259"/>
                  </a:cubicBezTo>
                  <a:cubicBezTo>
                    <a:pt x="104036" y="223155"/>
                    <a:pt x="109718" y="228139"/>
                    <a:pt x="114997" y="233435"/>
                  </a:cubicBezTo>
                  <a:cubicBezTo>
                    <a:pt x="118486" y="236951"/>
                    <a:pt x="121797" y="240555"/>
                    <a:pt x="124839" y="244427"/>
                  </a:cubicBezTo>
                  <a:cubicBezTo>
                    <a:pt x="126226" y="246118"/>
                    <a:pt x="127568" y="247854"/>
                    <a:pt x="128821" y="249678"/>
                  </a:cubicBezTo>
                  <a:cubicBezTo>
                    <a:pt x="129537" y="250702"/>
                    <a:pt x="130208" y="251726"/>
                    <a:pt x="130834" y="252749"/>
                  </a:cubicBezTo>
                  <a:cubicBezTo>
                    <a:pt x="130924" y="253773"/>
                    <a:pt x="131147" y="256176"/>
                    <a:pt x="131505" y="257021"/>
                  </a:cubicBezTo>
                  <a:cubicBezTo>
                    <a:pt x="132176" y="258446"/>
                    <a:pt x="133205" y="259380"/>
                    <a:pt x="134503" y="259959"/>
                  </a:cubicBezTo>
                  <a:cubicBezTo>
                    <a:pt x="135353" y="263341"/>
                    <a:pt x="136292" y="266679"/>
                    <a:pt x="137098" y="270061"/>
                  </a:cubicBezTo>
                  <a:lnTo>
                    <a:pt x="115355" y="265344"/>
                  </a:lnTo>
                  <a:cubicBezTo>
                    <a:pt x="106496" y="263163"/>
                    <a:pt x="97728" y="260582"/>
                    <a:pt x="89004" y="257956"/>
                  </a:cubicBezTo>
                  <a:cubicBezTo>
                    <a:pt x="83769" y="256398"/>
                    <a:pt x="78535" y="254796"/>
                    <a:pt x="73300" y="253194"/>
                  </a:cubicBezTo>
                  <a:cubicBezTo>
                    <a:pt x="65427" y="250747"/>
                    <a:pt x="57553" y="248343"/>
                    <a:pt x="49813" y="245629"/>
                  </a:cubicBezTo>
                  <a:lnTo>
                    <a:pt x="28830" y="237440"/>
                  </a:lnTo>
                  <a:cubicBezTo>
                    <a:pt x="26146" y="236372"/>
                    <a:pt x="23059" y="237707"/>
                    <a:pt x="21985" y="240422"/>
                  </a:cubicBezTo>
                  <a:cubicBezTo>
                    <a:pt x="20956" y="243092"/>
                    <a:pt x="22299" y="246163"/>
                    <a:pt x="24983" y="247231"/>
                  </a:cubicBezTo>
                  <a:lnTo>
                    <a:pt x="45294" y="257288"/>
                  </a:lnTo>
                  <a:cubicBezTo>
                    <a:pt x="56121" y="261783"/>
                    <a:pt x="67037" y="266145"/>
                    <a:pt x="78311" y="269571"/>
                  </a:cubicBezTo>
                  <a:cubicBezTo>
                    <a:pt x="89541" y="272998"/>
                    <a:pt x="101083" y="275446"/>
                    <a:pt x="112670" y="277671"/>
                  </a:cubicBezTo>
                  <a:cubicBezTo>
                    <a:pt x="116518" y="278338"/>
                    <a:pt x="120410" y="278917"/>
                    <a:pt x="124302" y="279406"/>
                  </a:cubicBezTo>
                  <a:cubicBezTo>
                    <a:pt x="128150" y="279940"/>
                    <a:pt x="131997" y="280341"/>
                    <a:pt x="135890" y="280742"/>
                  </a:cubicBezTo>
                  <a:cubicBezTo>
                    <a:pt x="136158" y="280786"/>
                    <a:pt x="138127" y="281009"/>
                    <a:pt x="139961" y="281231"/>
                  </a:cubicBezTo>
                  <a:cubicBezTo>
                    <a:pt x="140140" y="282077"/>
                    <a:pt x="140453" y="282922"/>
                    <a:pt x="140632" y="283768"/>
                  </a:cubicBezTo>
                  <a:cubicBezTo>
                    <a:pt x="143003" y="294137"/>
                    <a:pt x="145106" y="304506"/>
                    <a:pt x="147030" y="314831"/>
                  </a:cubicBezTo>
                  <a:cubicBezTo>
                    <a:pt x="148998" y="325334"/>
                    <a:pt x="150743" y="335792"/>
                    <a:pt x="152264" y="346116"/>
                  </a:cubicBezTo>
                  <a:cubicBezTo>
                    <a:pt x="152935" y="350745"/>
                    <a:pt x="153114" y="355418"/>
                    <a:pt x="153696" y="360046"/>
                  </a:cubicBezTo>
                  <a:cubicBezTo>
                    <a:pt x="153516" y="360001"/>
                    <a:pt x="153203" y="359868"/>
                    <a:pt x="153069" y="359868"/>
                  </a:cubicBezTo>
                  <a:lnTo>
                    <a:pt x="146403" y="359067"/>
                  </a:lnTo>
                  <a:cubicBezTo>
                    <a:pt x="143450" y="358711"/>
                    <a:pt x="140587" y="358221"/>
                    <a:pt x="137679" y="357732"/>
                  </a:cubicBezTo>
                  <a:cubicBezTo>
                    <a:pt x="133295" y="356975"/>
                    <a:pt x="128955" y="356130"/>
                    <a:pt x="124615" y="355151"/>
                  </a:cubicBezTo>
                  <a:cubicBezTo>
                    <a:pt x="119426" y="354083"/>
                    <a:pt x="114370" y="352703"/>
                    <a:pt x="109360" y="351279"/>
                  </a:cubicBezTo>
                  <a:cubicBezTo>
                    <a:pt x="104304" y="349855"/>
                    <a:pt x="99338" y="348297"/>
                    <a:pt x="94417" y="346562"/>
                  </a:cubicBezTo>
                  <a:cubicBezTo>
                    <a:pt x="84530" y="343046"/>
                    <a:pt x="74911" y="338907"/>
                    <a:pt x="65919" y="333433"/>
                  </a:cubicBezTo>
                  <a:cubicBezTo>
                    <a:pt x="63503" y="331786"/>
                    <a:pt x="60237" y="332410"/>
                    <a:pt x="58582" y="334813"/>
                  </a:cubicBezTo>
                  <a:cubicBezTo>
                    <a:pt x="56926" y="337216"/>
                    <a:pt x="57553" y="340465"/>
                    <a:pt x="59968" y="342111"/>
                  </a:cubicBezTo>
                  <a:cubicBezTo>
                    <a:pt x="69140" y="348965"/>
                    <a:pt x="78893" y="354795"/>
                    <a:pt x="89406" y="359334"/>
                  </a:cubicBezTo>
                  <a:cubicBezTo>
                    <a:pt x="93567" y="361114"/>
                    <a:pt x="97862" y="362716"/>
                    <a:pt x="102246" y="364007"/>
                  </a:cubicBezTo>
                  <a:cubicBezTo>
                    <a:pt x="108733" y="365965"/>
                    <a:pt x="115444" y="367255"/>
                    <a:pt x="122289" y="368279"/>
                  </a:cubicBezTo>
                  <a:cubicBezTo>
                    <a:pt x="126137" y="368813"/>
                    <a:pt x="129984" y="369303"/>
                    <a:pt x="133832" y="369614"/>
                  </a:cubicBezTo>
                  <a:cubicBezTo>
                    <a:pt x="137724" y="369970"/>
                    <a:pt x="141616" y="370193"/>
                    <a:pt x="145508" y="370326"/>
                  </a:cubicBezTo>
                  <a:lnTo>
                    <a:pt x="153248" y="370326"/>
                  </a:lnTo>
                  <a:cubicBezTo>
                    <a:pt x="153606" y="370282"/>
                    <a:pt x="154188" y="370326"/>
                    <a:pt x="154724" y="370326"/>
                  </a:cubicBezTo>
                  <a:cubicBezTo>
                    <a:pt x="155977" y="381808"/>
                    <a:pt x="157543" y="393290"/>
                    <a:pt x="158214" y="404816"/>
                  </a:cubicBezTo>
                  <a:cubicBezTo>
                    <a:pt x="159377" y="424442"/>
                    <a:pt x="159646" y="444157"/>
                    <a:pt x="159019" y="463871"/>
                  </a:cubicBezTo>
                  <a:cubicBezTo>
                    <a:pt x="158796" y="471125"/>
                    <a:pt x="158393" y="478379"/>
                    <a:pt x="157901" y="485633"/>
                  </a:cubicBezTo>
                  <a:cubicBezTo>
                    <a:pt x="157364" y="492932"/>
                    <a:pt x="156738" y="500186"/>
                    <a:pt x="155932" y="507440"/>
                  </a:cubicBezTo>
                  <a:lnTo>
                    <a:pt x="154322" y="521236"/>
                  </a:lnTo>
                  <a:cubicBezTo>
                    <a:pt x="154277" y="521547"/>
                    <a:pt x="153875" y="525953"/>
                    <a:pt x="153964" y="527600"/>
                  </a:cubicBezTo>
                  <a:cubicBezTo>
                    <a:pt x="154053" y="529647"/>
                    <a:pt x="154903" y="530893"/>
                    <a:pt x="155306" y="531293"/>
                  </a:cubicBezTo>
                  <a:cubicBezTo>
                    <a:pt x="156961" y="533163"/>
                    <a:pt x="158885" y="533519"/>
                    <a:pt x="161033" y="532673"/>
                  </a:cubicBezTo>
                  <a:cubicBezTo>
                    <a:pt x="163225" y="531783"/>
                    <a:pt x="164478" y="529513"/>
                    <a:pt x="164164" y="527244"/>
                  </a:cubicBezTo>
                  <a:lnTo>
                    <a:pt x="164075" y="527244"/>
                  </a:lnTo>
                  <a:cubicBezTo>
                    <a:pt x="163583" y="527288"/>
                    <a:pt x="163538" y="526576"/>
                    <a:pt x="163672" y="525731"/>
                  </a:cubicBezTo>
                  <a:cubicBezTo>
                    <a:pt x="163538" y="525464"/>
                    <a:pt x="163359" y="525197"/>
                    <a:pt x="163180" y="524974"/>
                  </a:cubicBezTo>
                  <a:lnTo>
                    <a:pt x="163672" y="525508"/>
                  </a:lnTo>
                  <a:cubicBezTo>
                    <a:pt x="163896" y="524217"/>
                    <a:pt x="164478" y="522660"/>
                    <a:pt x="164478" y="522526"/>
                  </a:cubicBezTo>
                  <a:lnTo>
                    <a:pt x="166401" y="508641"/>
                  </a:lnTo>
                  <a:cubicBezTo>
                    <a:pt x="167341" y="501298"/>
                    <a:pt x="168146" y="493911"/>
                    <a:pt x="168817" y="486523"/>
                  </a:cubicBezTo>
                  <a:cubicBezTo>
                    <a:pt x="169488" y="479136"/>
                    <a:pt x="170025" y="471748"/>
                    <a:pt x="170383" y="464316"/>
                  </a:cubicBezTo>
                  <a:cubicBezTo>
                    <a:pt x="171412" y="444246"/>
                    <a:pt x="171501" y="424219"/>
                    <a:pt x="170696" y="404237"/>
                  </a:cubicBezTo>
                  <a:cubicBezTo>
                    <a:pt x="170204" y="392177"/>
                    <a:pt x="168683" y="380117"/>
                    <a:pt x="167520" y="368101"/>
                  </a:cubicBezTo>
                  <a:lnTo>
                    <a:pt x="171949" y="365297"/>
                  </a:lnTo>
                  <a:cubicBezTo>
                    <a:pt x="175662" y="362716"/>
                    <a:pt x="179107" y="359912"/>
                    <a:pt x="182418" y="356931"/>
                  </a:cubicBezTo>
                  <a:cubicBezTo>
                    <a:pt x="185684" y="354038"/>
                    <a:pt x="188815" y="350967"/>
                    <a:pt x="191857" y="347897"/>
                  </a:cubicBezTo>
                  <a:cubicBezTo>
                    <a:pt x="195526" y="344203"/>
                    <a:pt x="199016" y="340465"/>
                    <a:pt x="202237" y="336504"/>
                  </a:cubicBezTo>
                  <a:cubicBezTo>
                    <a:pt x="205458" y="332499"/>
                    <a:pt x="208500" y="328404"/>
                    <a:pt x="211319" y="324132"/>
                  </a:cubicBezTo>
                  <a:cubicBezTo>
                    <a:pt x="214719" y="319059"/>
                    <a:pt x="217806" y="313807"/>
                    <a:pt x="220759" y="308511"/>
                  </a:cubicBezTo>
                  <a:cubicBezTo>
                    <a:pt x="225143" y="300545"/>
                    <a:pt x="229035" y="292401"/>
                    <a:pt x="232838" y="284213"/>
                  </a:cubicBezTo>
                  <a:cubicBezTo>
                    <a:pt x="234180" y="281676"/>
                    <a:pt x="233196" y="278472"/>
                    <a:pt x="230601" y="277137"/>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5" name="Google Shape;235;p2"/>
            <p:cNvSpPr/>
            <p:nvPr/>
          </p:nvSpPr>
          <p:spPr>
            <a:xfrm>
              <a:off x="4842752" y="1194742"/>
              <a:ext cx="236776" cy="127541"/>
            </a:xfrm>
            <a:custGeom>
              <a:avLst/>
              <a:gdLst/>
              <a:ahLst/>
              <a:cxnLst/>
              <a:rect l="l" t="t" r="r" b="b"/>
              <a:pathLst>
                <a:path w="473553" h="255082" extrusionOk="0">
                  <a:moveTo>
                    <a:pt x="94722" y="238182"/>
                  </a:moveTo>
                  <a:cubicBezTo>
                    <a:pt x="80987" y="250465"/>
                    <a:pt x="58215" y="238894"/>
                    <a:pt x="45375" y="229548"/>
                  </a:cubicBezTo>
                  <a:cubicBezTo>
                    <a:pt x="16966" y="208810"/>
                    <a:pt x="-4643" y="168891"/>
                    <a:pt x="860" y="132532"/>
                  </a:cubicBezTo>
                  <a:lnTo>
                    <a:pt x="5110" y="130930"/>
                  </a:lnTo>
                  <a:cubicBezTo>
                    <a:pt x="3947" y="128082"/>
                    <a:pt x="2918" y="123409"/>
                    <a:pt x="2873" y="123142"/>
                  </a:cubicBezTo>
                  <a:cubicBezTo>
                    <a:pt x="1173" y="112862"/>
                    <a:pt x="2963" y="101825"/>
                    <a:pt x="5200" y="91990"/>
                  </a:cubicBezTo>
                  <a:cubicBezTo>
                    <a:pt x="12492" y="59903"/>
                    <a:pt x="31551" y="29062"/>
                    <a:pt x="56917" y="9882"/>
                  </a:cubicBezTo>
                  <a:cubicBezTo>
                    <a:pt x="60452" y="7167"/>
                    <a:pt x="64210" y="4719"/>
                    <a:pt x="68236" y="2806"/>
                  </a:cubicBezTo>
                  <a:cubicBezTo>
                    <a:pt x="94811" y="-9878"/>
                    <a:pt x="93424" y="23589"/>
                    <a:pt x="86579" y="40411"/>
                  </a:cubicBezTo>
                  <a:cubicBezTo>
                    <a:pt x="72486" y="75168"/>
                    <a:pt x="43004" y="100979"/>
                    <a:pt x="15982" y="124432"/>
                  </a:cubicBezTo>
                  <a:lnTo>
                    <a:pt x="11732" y="128438"/>
                  </a:lnTo>
                  <a:lnTo>
                    <a:pt x="14550" y="127370"/>
                  </a:lnTo>
                  <a:cubicBezTo>
                    <a:pt x="14371" y="126212"/>
                    <a:pt x="48641" y="145972"/>
                    <a:pt x="51146" y="147885"/>
                  </a:cubicBezTo>
                  <a:cubicBezTo>
                    <a:pt x="68639" y="161637"/>
                    <a:pt x="123399" y="212548"/>
                    <a:pt x="94722" y="238182"/>
                  </a:cubicBezTo>
                  <a:close/>
                  <a:moveTo>
                    <a:pt x="197799" y="57366"/>
                  </a:moveTo>
                  <a:cubicBezTo>
                    <a:pt x="209207" y="45351"/>
                    <a:pt x="241777" y="-3247"/>
                    <a:pt x="200886" y="2984"/>
                  </a:cubicBezTo>
                  <a:cubicBezTo>
                    <a:pt x="196457" y="3651"/>
                    <a:pt x="192117" y="4897"/>
                    <a:pt x="187912" y="6455"/>
                  </a:cubicBezTo>
                  <a:cubicBezTo>
                    <a:pt x="160084" y="17002"/>
                    <a:pt x="136418" y="40633"/>
                    <a:pt x="120178" y="65866"/>
                  </a:cubicBezTo>
                  <a:cubicBezTo>
                    <a:pt x="115838" y="72631"/>
                    <a:pt x="96422" y="104005"/>
                    <a:pt x="110693" y="111749"/>
                  </a:cubicBezTo>
                  <a:cubicBezTo>
                    <a:pt x="128768" y="104139"/>
                    <a:pt x="150645" y="96128"/>
                    <a:pt x="166482" y="84424"/>
                  </a:cubicBezTo>
                  <a:cubicBezTo>
                    <a:pt x="177577" y="76280"/>
                    <a:pt x="188225" y="67424"/>
                    <a:pt x="197799" y="57366"/>
                  </a:cubicBezTo>
                  <a:close/>
                  <a:moveTo>
                    <a:pt x="297387" y="72008"/>
                  </a:moveTo>
                  <a:cubicBezTo>
                    <a:pt x="324185" y="54118"/>
                    <a:pt x="335280" y="23099"/>
                    <a:pt x="331701" y="17269"/>
                  </a:cubicBezTo>
                  <a:cubicBezTo>
                    <a:pt x="327898" y="10994"/>
                    <a:pt x="296939" y="10905"/>
                    <a:pt x="269425" y="26926"/>
                  </a:cubicBezTo>
                  <a:cubicBezTo>
                    <a:pt x="237348" y="45618"/>
                    <a:pt x="207776" y="97152"/>
                    <a:pt x="204375" y="106943"/>
                  </a:cubicBezTo>
                  <a:cubicBezTo>
                    <a:pt x="203839" y="108545"/>
                    <a:pt x="260522" y="96573"/>
                    <a:pt x="297387" y="72008"/>
                  </a:cubicBezTo>
                  <a:close/>
                  <a:moveTo>
                    <a:pt x="112438" y="126479"/>
                  </a:moveTo>
                  <a:cubicBezTo>
                    <a:pt x="107964" y="122964"/>
                    <a:pt x="113556" y="159768"/>
                    <a:pt x="117628" y="170804"/>
                  </a:cubicBezTo>
                  <a:cubicBezTo>
                    <a:pt x="127828" y="198396"/>
                    <a:pt x="142771" y="225766"/>
                    <a:pt x="166303" y="243522"/>
                  </a:cubicBezTo>
                  <a:cubicBezTo>
                    <a:pt x="174580" y="249753"/>
                    <a:pt x="188672" y="259143"/>
                    <a:pt x="198157" y="252245"/>
                  </a:cubicBezTo>
                  <a:cubicBezTo>
                    <a:pt x="236900" y="224119"/>
                    <a:pt x="117807" y="137828"/>
                    <a:pt x="112438" y="126479"/>
                  </a:cubicBezTo>
                  <a:close/>
                  <a:moveTo>
                    <a:pt x="208313" y="135736"/>
                  </a:moveTo>
                  <a:lnTo>
                    <a:pt x="176190" y="137872"/>
                  </a:lnTo>
                  <a:cubicBezTo>
                    <a:pt x="178069" y="138139"/>
                    <a:pt x="180977" y="145794"/>
                    <a:pt x="181693" y="147173"/>
                  </a:cubicBezTo>
                  <a:cubicBezTo>
                    <a:pt x="187598" y="157810"/>
                    <a:pt x="193862" y="168268"/>
                    <a:pt x="200349" y="178503"/>
                  </a:cubicBezTo>
                  <a:cubicBezTo>
                    <a:pt x="218781" y="207386"/>
                    <a:pt x="247861" y="250020"/>
                    <a:pt x="283429" y="254782"/>
                  </a:cubicBezTo>
                  <a:cubicBezTo>
                    <a:pt x="287902" y="255360"/>
                    <a:pt x="292466" y="255093"/>
                    <a:pt x="296760" y="254070"/>
                  </a:cubicBezTo>
                  <a:cubicBezTo>
                    <a:pt x="325482" y="247305"/>
                    <a:pt x="321501" y="215352"/>
                    <a:pt x="307542" y="194347"/>
                  </a:cubicBezTo>
                  <a:cubicBezTo>
                    <a:pt x="284547" y="159634"/>
                    <a:pt x="246474" y="141744"/>
                    <a:pt x="208313" y="135736"/>
                  </a:cubicBezTo>
                  <a:close/>
                  <a:moveTo>
                    <a:pt x="438939" y="124121"/>
                  </a:moveTo>
                  <a:cubicBezTo>
                    <a:pt x="399256" y="108189"/>
                    <a:pt x="355412" y="110414"/>
                    <a:pt x="317474" y="125278"/>
                  </a:cubicBezTo>
                  <a:cubicBezTo>
                    <a:pt x="318056" y="123275"/>
                    <a:pt x="347539" y="158210"/>
                    <a:pt x="358052" y="164174"/>
                  </a:cubicBezTo>
                  <a:cubicBezTo>
                    <a:pt x="364942" y="168134"/>
                    <a:pt x="371966" y="171873"/>
                    <a:pt x="379124" y="175344"/>
                  </a:cubicBezTo>
                  <a:cubicBezTo>
                    <a:pt x="384627" y="177969"/>
                    <a:pt x="390174" y="180462"/>
                    <a:pt x="395811" y="182731"/>
                  </a:cubicBezTo>
                  <a:cubicBezTo>
                    <a:pt x="418181" y="191810"/>
                    <a:pt x="462919" y="208409"/>
                    <a:pt x="472180" y="174009"/>
                  </a:cubicBezTo>
                  <a:cubicBezTo>
                    <a:pt x="478935" y="148954"/>
                    <a:pt x="459653" y="132443"/>
                    <a:pt x="438939" y="12412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6" name="Google Shape;236;p2"/>
            <p:cNvSpPr/>
            <p:nvPr/>
          </p:nvSpPr>
          <p:spPr>
            <a:xfrm>
              <a:off x="4757773" y="1208692"/>
              <a:ext cx="301768" cy="101207"/>
            </a:xfrm>
            <a:custGeom>
              <a:avLst/>
              <a:gdLst/>
              <a:ahLst/>
              <a:cxnLst/>
              <a:rect l="l" t="t" r="r" b="b"/>
              <a:pathLst>
                <a:path w="603537" h="202414" extrusionOk="0">
                  <a:moveTo>
                    <a:pt x="603306" y="129688"/>
                  </a:moveTo>
                  <a:cubicBezTo>
                    <a:pt x="602501" y="132492"/>
                    <a:pt x="599548" y="134050"/>
                    <a:pt x="596774" y="133204"/>
                  </a:cubicBezTo>
                  <a:cubicBezTo>
                    <a:pt x="579640" y="128309"/>
                    <a:pt x="562997" y="121722"/>
                    <a:pt x="546041" y="116338"/>
                  </a:cubicBezTo>
                  <a:cubicBezTo>
                    <a:pt x="538972" y="114112"/>
                    <a:pt x="531814" y="112065"/>
                    <a:pt x="524566" y="110463"/>
                  </a:cubicBezTo>
                  <a:cubicBezTo>
                    <a:pt x="483497" y="101296"/>
                    <a:pt x="440369" y="95777"/>
                    <a:pt x="396883" y="93196"/>
                  </a:cubicBezTo>
                  <a:cubicBezTo>
                    <a:pt x="374066" y="91816"/>
                    <a:pt x="351205" y="91371"/>
                    <a:pt x="328388" y="91638"/>
                  </a:cubicBezTo>
                  <a:cubicBezTo>
                    <a:pt x="331744" y="93018"/>
                    <a:pt x="335188" y="94131"/>
                    <a:pt x="338499" y="95688"/>
                  </a:cubicBezTo>
                  <a:cubicBezTo>
                    <a:pt x="344941" y="98759"/>
                    <a:pt x="351250" y="102186"/>
                    <a:pt x="357468" y="105701"/>
                  </a:cubicBezTo>
                  <a:cubicBezTo>
                    <a:pt x="364895" y="109929"/>
                    <a:pt x="372187" y="114424"/>
                    <a:pt x="379256" y="119319"/>
                  </a:cubicBezTo>
                  <a:cubicBezTo>
                    <a:pt x="386235" y="124126"/>
                    <a:pt x="393080" y="129288"/>
                    <a:pt x="399701" y="134673"/>
                  </a:cubicBezTo>
                  <a:cubicBezTo>
                    <a:pt x="407575" y="141081"/>
                    <a:pt x="415181" y="147846"/>
                    <a:pt x="422652" y="154833"/>
                  </a:cubicBezTo>
                  <a:cubicBezTo>
                    <a:pt x="433747" y="165202"/>
                    <a:pt x="444440" y="176016"/>
                    <a:pt x="454953" y="186875"/>
                  </a:cubicBezTo>
                  <a:cubicBezTo>
                    <a:pt x="457011" y="188922"/>
                    <a:pt x="457056" y="192215"/>
                    <a:pt x="455043" y="194307"/>
                  </a:cubicBezTo>
                  <a:cubicBezTo>
                    <a:pt x="452985" y="196354"/>
                    <a:pt x="449630" y="196398"/>
                    <a:pt x="447571" y="194396"/>
                  </a:cubicBezTo>
                  <a:cubicBezTo>
                    <a:pt x="432361" y="180333"/>
                    <a:pt x="416657" y="166492"/>
                    <a:pt x="400507" y="153409"/>
                  </a:cubicBezTo>
                  <a:cubicBezTo>
                    <a:pt x="394109" y="148157"/>
                    <a:pt x="387577" y="143084"/>
                    <a:pt x="381001" y="138144"/>
                  </a:cubicBezTo>
                  <a:cubicBezTo>
                    <a:pt x="371113" y="130668"/>
                    <a:pt x="361137" y="123458"/>
                    <a:pt x="350668" y="117050"/>
                  </a:cubicBezTo>
                  <a:cubicBezTo>
                    <a:pt x="343689" y="112688"/>
                    <a:pt x="336620" y="108461"/>
                    <a:pt x="329328" y="104767"/>
                  </a:cubicBezTo>
                  <a:cubicBezTo>
                    <a:pt x="324496" y="102319"/>
                    <a:pt x="319619" y="100049"/>
                    <a:pt x="314609" y="98136"/>
                  </a:cubicBezTo>
                  <a:cubicBezTo>
                    <a:pt x="312372" y="97290"/>
                    <a:pt x="310090" y="96445"/>
                    <a:pt x="307764" y="95733"/>
                  </a:cubicBezTo>
                  <a:cubicBezTo>
                    <a:pt x="306422" y="95332"/>
                    <a:pt x="305080" y="94932"/>
                    <a:pt x="303737" y="94620"/>
                  </a:cubicBezTo>
                  <a:cubicBezTo>
                    <a:pt x="302753" y="94843"/>
                    <a:pt x="300114" y="95421"/>
                    <a:pt x="299129" y="95288"/>
                  </a:cubicBezTo>
                  <a:cubicBezTo>
                    <a:pt x="297385" y="95065"/>
                    <a:pt x="296132" y="94220"/>
                    <a:pt x="295192" y="93018"/>
                  </a:cubicBezTo>
                  <a:cubicBezTo>
                    <a:pt x="291032" y="93196"/>
                    <a:pt x="286826" y="93285"/>
                    <a:pt x="282666" y="93552"/>
                  </a:cubicBezTo>
                  <a:cubicBezTo>
                    <a:pt x="282666" y="93597"/>
                    <a:pt x="282800" y="93775"/>
                    <a:pt x="282800" y="93819"/>
                  </a:cubicBezTo>
                  <a:cubicBezTo>
                    <a:pt x="285081" y="98091"/>
                    <a:pt x="287453" y="102319"/>
                    <a:pt x="289868" y="106502"/>
                  </a:cubicBezTo>
                  <a:cubicBezTo>
                    <a:pt x="291479" y="109262"/>
                    <a:pt x="293090" y="112021"/>
                    <a:pt x="294790" y="114735"/>
                  </a:cubicBezTo>
                  <a:cubicBezTo>
                    <a:pt x="299845" y="123102"/>
                    <a:pt x="305303" y="131157"/>
                    <a:pt x="310806" y="139212"/>
                  </a:cubicBezTo>
                  <a:cubicBezTo>
                    <a:pt x="314117" y="144063"/>
                    <a:pt x="317427" y="148869"/>
                    <a:pt x="320783" y="153676"/>
                  </a:cubicBezTo>
                  <a:cubicBezTo>
                    <a:pt x="325838" y="160930"/>
                    <a:pt x="330849" y="168139"/>
                    <a:pt x="336173" y="175126"/>
                  </a:cubicBezTo>
                  <a:lnTo>
                    <a:pt x="351473" y="193862"/>
                  </a:lnTo>
                  <a:cubicBezTo>
                    <a:pt x="353308" y="196131"/>
                    <a:pt x="352950" y="199425"/>
                    <a:pt x="350713" y="201249"/>
                  </a:cubicBezTo>
                  <a:cubicBezTo>
                    <a:pt x="348431" y="203074"/>
                    <a:pt x="345120" y="202718"/>
                    <a:pt x="343286" y="200448"/>
                  </a:cubicBezTo>
                  <a:lnTo>
                    <a:pt x="326375" y="182914"/>
                  </a:lnTo>
                  <a:cubicBezTo>
                    <a:pt x="318277" y="173346"/>
                    <a:pt x="310314" y="163600"/>
                    <a:pt x="303156" y="153231"/>
                  </a:cubicBezTo>
                  <a:cubicBezTo>
                    <a:pt x="295997" y="142906"/>
                    <a:pt x="289734" y="131958"/>
                    <a:pt x="283739" y="120921"/>
                  </a:cubicBezTo>
                  <a:cubicBezTo>
                    <a:pt x="281815" y="117228"/>
                    <a:pt x="279981" y="113489"/>
                    <a:pt x="278192" y="109707"/>
                  </a:cubicBezTo>
                  <a:cubicBezTo>
                    <a:pt x="276447" y="105968"/>
                    <a:pt x="274791" y="102186"/>
                    <a:pt x="273136" y="98403"/>
                  </a:cubicBezTo>
                  <a:cubicBezTo>
                    <a:pt x="273002" y="98136"/>
                    <a:pt x="271973" y="95911"/>
                    <a:pt x="271168" y="93997"/>
                  </a:cubicBezTo>
                  <a:cubicBezTo>
                    <a:pt x="270094" y="94086"/>
                    <a:pt x="269020" y="94042"/>
                    <a:pt x="267947" y="94131"/>
                  </a:cubicBezTo>
                  <a:cubicBezTo>
                    <a:pt x="256225" y="94976"/>
                    <a:pt x="244638" y="96000"/>
                    <a:pt x="233185" y="97246"/>
                  </a:cubicBezTo>
                  <a:cubicBezTo>
                    <a:pt x="221508" y="98492"/>
                    <a:pt x="209921" y="99960"/>
                    <a:pt x="198557" y="101607"/>
                  </a:cubicBezTo>
                  <a:cubicBezTo>
                    <a:pt x="193278" y="102364"/>
                    <a:pt x="188133" y="103699"/>
                    <a:pt x="182854" y="104589"/>
                  </a:cubicBezTo>
                  <a:cubicBezTo>
                    <a:pt x="183078" y="104945"/>
                    <a:pt x="183391" y="105345"/>
                    <a:pt x="183480" y="105523"/>
                  </a:cubicBezTo>
                  <a:lnTo>
                    <a:pt x="186388" y="112065"/>
                  </a:lnTo>
                  <a:cubicBezTo>
                    <a:pt x="187686" y="114913"/>
                    <a:pt x="189073" y="117717"/>
                    <a:pt x="190504" y="120521"/>
                  </a:cubicBezTo>
                  <a:cubicBezTo>
                    <a:pt x="192652" y="124749"/>
                    <a:pt x="194933" y="128887"/>
                    <a:pt x="197260" y="132982"/>
                  </a:cubicBezTo>
                  <a:cubicBezTo>
                    <a:pt x="200570" y="138990"/>
                    <a:pt x="204239" y="144597"/>
                    <a:pt x="208042" y="150160"/>
                  </a:cubicBezTo>
                  <a:cubicBezTo>
                    <a:pt x="210592" y="153854"/>
                    <a:pt x="213187" y="157547"/>
                    <a:pt x="215871" y="161108"/>
                  </a:cubicBezTo>
                  <a:cubicBezTo>
                    <a:pt x="222716" y="170053"/>
                    <a:pt x="230232" y="178464"/>
                    <a:pt x="238866" y="185896"/>
                  </a:cubicBezTo>
                  <a:cubicBezTo>
                    <a:pt x="241148" y="187676"/>
                    <a:pt x="241551" y="190969"/>
                    <a:pt x="239717" y="193239"/>
                  </a:cubicBezTo>
                  <a:cubicBezTo>
                    <a:pt x="237927" y="195553"/>
                    <a:pt x="234617" y="195909"/>
                    <a:pt x="232335" y="194129"/>
                  </a:cubicBezTo>
                  <a:cubicBezTo>
                    <a:pt x="222313" y="187008"/>
                    <a:pt x="213187" y="178909"/>
                    <a:pt x="205178" y="169741"/>
                  </a:cubicBezTo>
                  <a:cubicBezTo>
                    <a:pt x="202002" y="166047"/>
                    <a:pt x="198960" y="162176"/>
                    <a:pt x="196231" y="158126"/>
                  </a:cubicBezTo>
                  <a:cubicBezTo>
                    <a:pt x="192160" y="152162"/>
                    <a:pt x="188625" y="145754"/>
                    <a:pt x="185359" y="139123"/>
                  </a:cubicBezTo>
                  <a:cubicBezTo>
                    <a:pt x="183614" y="135385"/>
                    <a:pt x="181870" y="131647"/>
                    <a:pt x="180304" y="127864"/>
                  </a:cubicBezTo>
                  <a:cubicBezTo>
                    <a:pt x="178693" y="124037"/>
                    <a:pt x="177217" y="120165"/>
                    <a:pt x="175875" y="116249"/>
                  </a:cubicBezTo>
                  <a:lnTo>
                    <a:pt x="173369" y="108416"/>
                  </a:lnTo>
                  <a:cubicBezTo>
                    <a:pt x="173280" y="107971"/>
                    <a:pt x="173011" y="107214"/>
                    <a:pt x="172743" y="106502"/>
                  </a:cubicBezTo>
                  <a:cubicBezTo>
                    <a:pt x="160082" y="108817"/>
                    <a:pt x="147332" y="110775"/>
                    <a:pt x="134850" y="113712"/>
                  </a:cubicBezTo>
                  <a:cubicBezTo>
                    <a:pt x="113822" y="118607"/>
                    <a:pt x="92974" y="124393"/>
                    <a:pt x="72395" y="131157"/>
                  </a:cubicBezTo>
                  <a:cubicBezTo>
                    <a:pt x="64834" y="133649"/>
                    <a:pt x="57273" y="136275"/>
                    <a:pt x="49802" y="139034"/>
                  </a:cubicBezTo>
                  <a:cubicBezTo>
                    <a:pt x="42286" y="141793"/>
                    <a:pt x="34859" y="144730"/>
                    <a:pt x="27477" y="147757"/>
                  </a:cubicBezTo>
                  <a:lnTo>
                    <a:pt x="13429" y="153676"/>
                  </a:lnTo>
                  <a:cubicBezTo>
                    <a:pt x="13116" y="153765"/>
                    <a:pt x="8687" y="155545"/>
                    <a:pt x="6942" y="155990"/>
                  </a:cubicBezTo>
                  <a:cubicBezTo>
                    <a:pt x="1440" y="157325"/>
                    <a:pt x="-126" y="152073"/>
                    <a:pt x="8" y="150694"/>
                  </a:cubicBezTo>
                  <a:cubicBezTo>
                    <a:pt x="232" y="148291"/>
                    <a:pt x="2066" y="146422"/>
                    <a:pt x="4392" y="146155"/>
                  </a:cubicBezTo>
                  <a:lnTo>
                    <a:pt x="4392" y="146244"/>
                  </a:lnTo>
                  <a:cubicBezTo>
                    <a:pt x="4571" y="146733"/>
                    <a:pt x="5287" y="146600"/>
                    <a:pt x="6137" y="146199"/>
                  </a:cubicBezTo>
                  <a:lnTo>
                    <a:pt x="6495" y="146288"/>
                  </a:lnTo>
                  <a:lnTo>
                    <a:pt x="6719" y="146377"/>
                  </a:lnTo>
                  <a:lnTo>
                    <a:pt x="6226" y="146155"/>
                  </a:lnTo>
                  <a:cubicBezTo>
                    <a:pt x="7613" y="145532"/>
                    <a:pt x="9224" y="144374"/>
                    <a:pt x="9358" y="144330"/>
                  </a:cubicBezTo>
                  <a:lnTo>
                    <a:pt x="23361" y="138100"/>
                  </a:lnTo>
                  <a:cubicBezTo>
                    <a:pt x="30833" y="134895"/>
                    <a:pt x="38304" y="131825"/>
                    <a:pt x="45865" y="128843"/>
                  </a:cubicBezTo>
                  <a:cubicBezTo>
                    <a:pt x="53470" y="125906"/>
                    <a:pt x="61076" y="123102"/>
                    <a:pt x="68726" y="120432"/>
                  </a:cubicBezTo>
                  <a:cubicBezTo>
                    <a:pt x="89529" y="113222"/>
                    <a:pt x="110601" y="106947"/>
                    <a:pt x="131897" y="101652"/>
                  </a:cubicBezTo>
                  <a:cubicBezTo>
                    <a:pt x="144826" y="98403"/>
                    <a:pt x="158024" y="96178"/>
                    <a:pt x="171132" y="93641"/>
                  </a:cubicBezTo>
                  <a:lnTo>
                    <a:pt x="172788" y="88034"/>
                  </a:lnTo>
                  <a:cubicBezTo>
                    <a:pt x="174354" y="83539"/>
                    <a:pt x="176278" y="79178"/>
                    <a:pt x="178335" y="74905"/>
                  </a:cubicBezTo>
                  <a:cubicBezTo>
                    <a:pt x="180393" y="70677"/>
                    <a:pt x="182630" y="66628"/>
                    <a:pt x="184912" y="62578"/>
                  </a:cubicBezTo>
                  <a:cubicBezTo>
                    <a:pt x="187641" y="57772"/>
                    <a:pt x="190549" y="53054"/>
                    <a:pt x="193726" y="48560"/>
                  </a:cubicBezTo>
                  <a:cubicBezTo>
                    <a:pt x="196902" y="44065"/>
                    <a:pt x="200257" y="39703"/>
                    <a:pt x="203836" y="35520"/>
                  </a:cubicBezTo>
                  <a:cubicBezTo>
                    <a:pt x="208087" y="30536"/>
                    <a:pt x="212605" y="25774"/>
                    <a:pt x="217258" y="21190"/>
                  </a:cubicBezTo>
                  <a:cubicBezTo>
                    <a:pt x="224237" y="14292"/>
                    <a:pt x="231530" y="7839"/>
                    <a:pt x="238866" y="1431"/>
                  </a:cubicBezTo>
                  <a:cubicBezTo>
                    <a:pt x="240969" y="-527"/>
                    <a:pt x="244325" y="-483"/>
                    <a:pt x="246338" y="1609"/>
                  </a:cubicBezTo>
                  <a:cubicBezTo>
                    <a:pt x="248307" y="3745"/>
                    <a:pt x="248261" y="7038"/>
                    <a:pt x="246114" y="9041"/>
                  </a:cubicBezTo>
                  <a:cubicBezTo>
                    <a:pt x="236943" y="18475"/>
                    <a:pt x="228129" y="28266"/>
                    <a:pt x="219674" y="38413"/>
                  </a:cubicBezTo>
                  <a:cubicBezTo>
                    <a:pt x="216363" y="42418"/>
                    <a:pt x="213142" y="46512"/>
                    <a:pt x="209921" y="50607"/>
                  </a:cubicBezTo>
                  <a:cubicBezTo>
                    <a:pt x="205223" y="56704"/>
                    <a:pt x="200526" y="62845"/>
                    <a:pt x="196365" y="69431"/>
                  </a:cubicBezTo>
                  <a:cubicBezTo>
                    <a:pt x="193457" y="73837"/>
                    <a:pt x="190594" y="78332"/>
                    <a:pt x="187999" y="82960"/>
                  </a:cubicBezTo>
                  <a:cubicBezTo>
                    <a:pt x="186522" y="85586"/>
                    <a:pt x="185180" y="88301"/>
                    <a:pt x="183928" y="91060"/>
                  </a:cubicBezTo>
                  <a:cubicBezTo>
                    <a:pt x="188178" y="90303"/>
                    <a:pt x="192294" y="89191"/>
                    <a:pt x="196544" y="88479"/>
                  </a:cubicBezTo>
                  <a:cubicBezTo>
                    <a:pt x="208087" y="86654"/>
                    <a:pt x="219763" y="85007"/>
                    <a:pt x="231619" y="83628"/>
                  </a:cubicBezTo>
                  <a:cubicBezTo>
                    <a:pt x="243251" y="82248"/>
                    <a:pt x="255017" y="81091"/>
                    <a:pt x="266873" y="80157"/>
                  </a:cubicBezTo>
                  <a:cubicBezTo>
                    <a:pt x="268305" y="80068"/>
                    <a:pt x="269781" y="80068"/>
                    <a:pt x="271212" y="79979"/>
                  </a:cubicBezTo>
                  <a:cubicBezTo>
                    <a:pt x="279623" y="73437"/>
                    <a:pt x="287855" y="66806"/>
                    <a:pt x="295729" y="59774"/>
                  </a:cubicBezTo>
                  <a:cubicBezTo>
                    <a:pt x="299353" y="56615"/>
                    <a:pt x="302842" y="53366"/>
                    <a:pt x="306377" y="50073"/>
                  </a:cubicBezTo>
                  <a:cubicBezTo>
                    <a:pt x="311611" y="45222"/>
                    <a:pt x="316846" y="40371"/>
                    <a:pt x="321767" y="35031"/>
                  </a:cubicBezTo>
                  <a:lnTo>
                    <a:pt x="337828" y="17808"/>
                  </a:lnTo>
                  <a:lnTo>
                    <a:pt x="343241" y="11622"/>
                  </a:lnTo>
                  <a:cubicBezTo>
                    <a:pt x="344136" y="10643"/>
                    <a:pt x="346149" y="8151"/>
                    <a:pt x="346776" y="7617"/>
                  </a:cubicBezTo>
                  <a:cubicBezTo>
                    <a:pt x="348252" y="6415"/>
                    <a:pt x="349549" y="6193"/>
                    <a:pt x="350176" y="6193"/>
                  </a:cubicBezTo>
                  <a:cubicBezTo>
                    <a:pt x="351876" y="6237"/>
                    <a:pt x="353218" y="6727"/>
                    <a:pt x="354113" y="7884"/>
                  </a:cubicBezTo>
                  <a:cubicBezTo>
                    <a:pt x="354650" y="8507"/>
                    <a:pt x="355276" y="9263"/>
                    <a:pt x="355410" y="10465"/>
                  </a:cubicBezTo>
                  <a:cubicBezTo>
                    <a:pt x="355455" y="10910"/>
                    <a:pt x="355723" y="11978"/>
                    <a:pt x="354963" y="13491"/>
                  </a:cubicBezTo>
                  <a:cubicBezTo>
                    <a:pt x="354695" y="14114"/>
                    <a:pt x="354336" y="14648"/>
                    <a:pt x="353889" y="15093"/>
                  </a:cubicBezTo>
                  <a:cubicBezTo>
                    <a:pt x="353889" y="15093"/>
                    <a:pt x="353844" y="15049"/>
                    <a:pt x="353800" y="15004"/>
                  </a:cubicBezTo>
                  <a:cubicBezTo>
                    <a:pt x="353442" y="14737"/>
                    <a:pt x="353084" y="15138"/>
                    <a:pt x="352726" y="15716"/>
                  </a:cubicBezTo>
                  <a:lnTo>
                    <a:pt x="353218" y="15583"/>
                  </a:lnTo>
                  <a:lnTo>
                    <a:pt x="353397" y="15538"/>
                  </a:lnTo>
                  <a:cubicBezTo>
                    <a:pt x="353129" y="15761"/>
                    <a:pt x="352860" y="15939"/>
                    <a:pt x="352547" y="16072"/>
                  </a:cubicBezTo>
                  <a:cubicBezTo>
                    <a:pt x="352144" y="16873"/>
                    <a:pt x="351786" y="17897"/>
                    <a:pt x="351518" y="18253"/>
                  </a:cubicBezTo>
                  <a:lnTo>
                    <a:pt x="346731" y="24973"/>
                  </a:lnTo>
                  <a:lnTo>
                    <a:pt x="331788" y="43798"/>
                  </a:lnTo>
                  <a:cubicBezTo>
                    <a:pt x="328523" y="47714"/>
                    <a:pt x="325167" y="51541"/>
                    <a:pt x="321633" y="55146"/>
                  </a:cubicBezTo>
                  <a:cubicBezTo>
                    <a:pt x="318054" y="58795"/>
                    <a:pt x="314340" y="62222"/>
                    <a:pt x="310493" y="65515"/>
                  </a:cubicBezTo>
                  <a:cubicBezTo>
                    <a:pt x="305885" y="69431"/>
                    <a:pt x="301053" y="73125"/>
                    <a:pt x="296177" y="76641"/>
                  </a:cubicBezTo>
                  <a:cubicBezTo>
                    <a:pt x="294969" y="77531"/>
                    <a:pt x="293671" y="78287"/>
                    <a:pt x="292463" y="79133"/>
                  </a:cubicBezTo>
                  <a:cubicBezTo>
                    <a:pt x="315548" y="78020"/>
                    <a:pt x="338768" y="77798"/>
                    <a:pt x="362166" y="78421"/>
                  </a:cubicBezTo>
                  <a:cubicBezTo>
                    <a:pt x="368429" y="75350"/>
                    <a:pt x="374558" y="71924"/>
                    <a:pt x="380553" y="68274"/>
                  </a:cubicBezTo>
                  <a:cubicBezTo>
                    <a:pt x="388472" y="63423"/>
                    <a:pt x="396167" y="58083"/>
                    <a:pt x="403996" y="52921"/>
                  </a:cubicBezTo>
                  <a:cubicBezTo>
                    <a:pt x="412004" y="47669"/>
                    <a:pt x="420147" y="42685"/>
                    <a:pt x="428200" y="37834"/>
                  </a:cubicBezTo>
                  <a:cubicBezTo>
                    <a:pt x="431824" y="35743"/>
                    <a:pt x="435358" y="33473"/>
                    <a:pt x="438847" y="31114"/>
                  </a:cubicBezTo>
                  <a:cubicBezTo>
                    <a:pt x="442382" y="28667"/>
                    <a:pt x="445872" y="26174"/>
                    <a:pt x="449316" y="23638"/>
                  </a:cubicBezTo>
                  <a:lnTo>
                    <a:pt x="455982" y="18297"/>
                  </a:lnTo>
                  <a:cubicBezTo>
                    <a:pt x="457101" y="17274"/>
                    <a:pt x="459606" y="14515"/>
                    <a:pt x="460322" y="14159"/>
                  </a:cubicBezTo>
                  <a:cubicBezTo>
                    <a:pt x="463051" y="12735"/>
                    <a:pt x="465064" y="13536"/>
                    <a:pt x="466183" y="14515"/>
                  </a:cubicBezTo>
                  <a:cubicBezTo>
                    <a:pt x="466898" y="15138"/>
                    <a:pt x="469001" y="16740"/>
                    <a:pt x="467928" y="20122"/>
                  </a:cubicBezTo>
                  <a:cubicBezTo>
                    <a:pt x="467659" y="21146"/>
                    <a:pt x="467078" y="21991"/>
                    <a:pt x="466362" y="22659"/>
                  </a:cubicBezTo>
                  <a:cubicBezTo>
                    <a:pt x="466317" y="22570"/>
                    <a:pt x="466227" y="22481"/>
                    <a:pt x="466138" y="22392"/>
                  </a:cubicBezTo>
                  <a:cubicBezTo>
                    <a:pt x="465735" y="22036"/>
                    <a:pt x="465288" y="22614"/>
                    <a:pt x="464841" y="23371"/>
                  </a:cubicBezTo>
                  <a:lnTo>
                    <a:pt x="465377" y="23282"/>
                  </a:lnTo>
                  <a:cubicBezTo>
                    <a:pt x="465154" y="23415"/>
                    <a:pt x="464930" y="23504"/>
                    <a:pt x="464706" y="23593"/>
                  </a:cubicBezTo>
                  <a:cubicBezTo>
                    <a:pt x="464214" y="24439"/>
                    <a:pt x="463767" y="25462"/>
                    <a:pt x="463409" y="25818"/>
                  </a:cubicBezTo>
                  <a:lnTo>
                    <a:pt x="456475" y="32494"/>
                  </a:lnTo>
                  <a:cubicBezTo>
                    <a:pt x="452448" y="36010"/>
                    <a:pt x="448377" y="39481"/>
                    <a:pt x="444171" y="42730"/>
                  </a:cubicBezTo>
                  <a:cubicBezTo>
                    <a:pt x="441263" y="44999"/>
                    <a:pt x="438311" y="47091"/>
                    <a:pt x="435268" y="49094"/>
                  </a:cubicBezTo>
                  <a:cubicBezTo>
                    <a:pt x="428603" y="53455"/>
                    <a:pt x="422026" y="58172"/>
                    <a:pt x="415181" y="62622"/>
                  </a:cubicBezTo>
                  <a:cubicBezTo>
                    <a:pt x="408336" y="67073"/>
                    <a:pt x="401312" y="71345"/>
                    <a:pt x="394154" y="75350"/>
                  </a:cubicBezTo>
                  <a:cubicBezTo>
                    <a:pt x="391514" y="76819"/>
                    <a:pt x="388696" y="77753"/>
                    <a:pt x="386011" y="79133"/>
                  </a:cubicBezTo>
                  <a:cubicBezTo>
                    <a:pt x="389949" y="79356"/>
                    <a:pt x="393885" y="79222"/>
                    <a:pt x="397822" y="79489"/>
                  </a:cubicBezTo>
                  <a:cubicBezTo>
                    <a:pt x="442024" y="82471"/>
                    <a:pt x="485734" y="88968"/>
                    <a:pt x="527296" y="98848"/>
                  </a:cubicBezTo>
                  <a:cubicBezTo>
                    <a:pt x="534901" y="100672"/>
                    <a:pt x="542328" y="102942"/>
                    <a:pt x="549710" y="105434"/>
                  </a:cubicBezTo>
                  <a:cubicBezTo>
                    <a:pt x="566487" y="111086"/>
                    <a:pt x="582905" y="117940"/>
                    <a:pt x="599817" y="123147"/>
                  </a:cubicBezTo>
                  <a:cubicBezTo>
                    <a:pt x="602590" y="123992"/>
                    <a:pt x="604156" y="126929"/>
                    <a:pt x="603306" y="129688"/>
                  </a:cubicBezTo>
                  <a:close/>
                  <a:moveTo>
                    <a:pt x="5779" y="146155"/>
                  </a:moveTo>
                  <a:cubicBezTo>
                    <a:pt x="5108" y="145888"/>
                    <a:pt x="4258" y="145487"/>
                    <a:pt x="4392" y="146155"/>
                  </a:cubicBezTo>
                  <a:cubicBezTo>
                    <a:pt x="4750" y="146110"/>
                    <a:pt x="5108" y="146066"/>
                    <a:pt x="5466" y="146110"/>
                  </a:cubicBezTo>
                  <a:cubicBezTo>
                    <a:pt x="5555" y="146110"/>
                    <a:pt x="5690" y="146110"/>
                    <a:pt x="5779" y="146155"/>
                  </a:cubicBezTo>
                  <a:close/>
                  <a:moveTo>
                    <a:pt x="6226" y="146155"/>
                  </a:moveTo>
                  <a:cubicBezTo>
                    <a:pt x="6047" y="146066"/>
                    <a:pt x="6003" y="146244"/>
                    <a:pt x="5779" y="146155"/>
                  </a:cubicBezTo>
                  <a:cubicBezTo>
                    <a:pt x="5913" y="146155"/>
                    <a:pt x="6003" y="146155"/>
                    <a:pt x="6137" y="146199"/>
                  </a:cubicBezTo>
                  <a:lnTo>
                    <a:pt x="6226" y="14615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7" name="Google Shape;237;p2"/>
            <p:cNvSpPr/>
            <p:nvPr/>
          </p:nvSpPr>
          <p:spPr>
            <a:xfrm>
              <a:off x="5102150" y="1130506"/>
              <a:ext cx="208803" cy="113410"/>
            </a:xfrm>
            <a:custGeom>
              <a:avLst/>
              <a:gdLst/>
              <a:ahLst/>
              <a:cxnLst/>
              <a:rect l="l" t="t" r="r" b="b"/>
              <a:pathLst>
                <a:path w="417606" h="226820" extrusionOk="0">
                  <a:moveTo>
                    <a:pt x="219219" y="218727"/>
                  </a:moveTo>
                  <a:cubicBezTo>
                    <a:pt x="230538" y="229497"/>
                    <a:pt x="131800" y="234659"/>
                    <a:pt x="67824" y="200348"/>
                  </a:cubicBezTo>
                  <a:cubicBezTo>
                    <a:pt x="56013" y="194028"/>
                    <a:pt x="6935" y="147122"/>
                    <a:pt x="1" y="135907"/>
                  </a:cubicBezTo>
                  <a:cubicBezTo>
                    <a:pt x="-223" y="135551"/>
                    <a:pt x="65274" y="136174"/>
                    <a:pt x="120705" y="156468"/>
                  </a:cubicBezTo>
                  <a:cubicBezTo>
                    <a:pt x="172244" y="175248"/>
                    <a:pt x="213806" y="213565"/>
                    <a:pt x="219219" y="218727"/>
                  </a:cubicBezTo>
                  <a:close/>
                  <a:moveTo>
                    <a:pt x="59816" y="118774"/>
                  </a:moveTo>
                  <a:cubicBezTo>
                    <a:pt x="58205" y="118195"/>
                    <a:pt x="63127" y="119842"/>
                    <a:pt x="64872" y="119797"/>
                  </a:cubicBezTo>
                  <a:cubicBezTo>
                    <a:pt x="69301" y="119797"/>
                    <a:pt x="73640" y="119308"/>
                    <a:pt x="78025" y="118596"/>
                  </a:cubicBezTo>
                  <a:cubicBezTo>
                    <a:pt x="89299" y="116682"/>
                    <a:pt x="100170" y="112677"/>
                    <a:pt x="110192" y="107425"/>
                  </a:cubicBezTo>
                  <a:cubicBezTo>
                    <a:pt x="140524" y="91627"/>
                    <a:pt x="164593" y="62833"/>
                    <a:pt x="182041" y="34752"/>
                  </a:cubicBezTo>
                  <a:cubicBezTo>
                    <a:pt x="184994" y="29990"/>
                    <a:pt x="198818" y="11210"/>
                    <a:pt x="193316" y="5246"/>
                  </a:cubicBezTo>
                  <a:cubicBezTo>
                    <a:pt x="184234" y="-4544"/>
                    <a:pt x="155735" y="1864"/>
                    <a:pt x="145177" y="4579"/>
                  </a:cubicBezTo>
                  <a:cubicBezTo>
                    <a:pt x="107418" y="14325"/>
                    <a:pt x="75832" y="43697"/>
                    <a:pt x="59369" y="77430"/>
                  </a:cubicBezTo>
                  <a:cubicBezTo>
                    <a:pt x="54134" y="88155"/>
                    <a:pt x="46305" y="106713"/>
                    <a:pt x="53061" y="118596"/>
                  </a:cubicBezTo>
                  <a:lnTo>
                    <a:pt x="59816" y="118774"/>
                  </a:lnTo>
                  <a:close/>
                  <a:moveTo>
                    <a:pt x="408731" y="139690"/>
                  </a:moveTo>
                  <a:cubicBezTo>
                    <a:pt x="399068" y="129143"/>
                    <a:pt x="388912" y="118818"/>
                    <a:pt x="377057" y="110541"/>
                  </a:cubicBezTo>
                  <a:cubicBezTo>
                    <a:pt x="350392" y="91983"/>
                    <a:pt x="317599" y="87710"/>
                    <a:pt x="285611" y="85352"/>
                  </a:cubicBezTo>
                  <a:cubicBezTo>
                    <a:pt x="264718" y="83794"/>
                    <a:pt x="244273" y="82904"/>
                    <a:pt x="224230" y="89669"/>
                  </a:cubicBezTo>
                  <a:lnTo>
                    <a:pt x="205216" y="95899"/>
                  </a:lnTo>
                  <a:cubicBezTo>
                    <a:pt x="205306" y="95899"/>
                    <a:pt x="206514" y="100038"/>
                    <a:pt x="206603" y="100260"/>
                  </a:cubicBezTo>
                  <a:cubicBezTo>
                    <a:pt x="208258" y="103732"/>
                    <a:pt x="210316" y="106980"/>
                    <a:pt x="212688" y="110051"/>
                  </a:cubicBezTo>
                  <a:cubicBezTo>
                    <a:pt x="219488" y="118818"/>
                    <a:pt x="228570" y="126072"/>
                    <a:pt x="238323" y="131635"/>
                  </a:cubicBezTo>
                  <a:cubicBezTo>
                    <a:pt x="277424" y="154109"/>
                    <a:pt x="329723" y="155222"/>
                    <a:pt x="374014" y="154598"/>
                  </a:cubicBezTo>
                  <a:cubicBezTo>
                    <a:pt x="384707" y="154420"/>
                    <a:pt x="395399" y="153753"/>
                    <a:pt x="406092" y="152729"/>
                  </a:cubicBezTo>
                  <a:cubicBezTo>
                    <a:pt x="408463" y="152507"/>
                    <a:pt x="415621" y="152952"/>
                    <a:pt x="417411" y="150994"/>
                  </a:cubicBezTo>
                  <a:cubicBezTo>
                    <a:pt x="419066" y="149169"/>
                    <a:pt x="409716" y="140803"/>
                    <a:pt x="408731" y="139690"/>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8" name="Google Shape;238;p2"/>
            <p:cNvSpPr/>
            <p:nvPr/>
          </p:nvSpPr>
          <p:spPr>
            <a:xfrm>
              <a:off x="5111770" y="1035783"/>
              <a:ext cx="475417" cy="317373"/>
            </a:xfrm>
            <a:custGeom>
              <a:avLst/>
              <a:gdLst/>
              <a:ahLst/>
              <a:cxnLst/>
              <a:rect l="l" t="t" r="r" b="b"/>
              <a:pathLst>
                <a:path w="950833" h="634746" extrusionOk="0">
                  <a:moveTo>
                    <a:pt x="948680" y="253836"/>
                  </a:moveTo>
                  <a:cubicBezTo>
                    <a:pt x="946577" y="252323"/>
                    <a:pt x="939419" y="250542"/>
                    <a:pt x="936376" y="249207"/>
                  </a:cubicBezTo>
                  <a:cubicBezTo>
                    <a:pt x="927876" y="245425"/>
                    <a:pt x="919421" y="241597"/>
                    <a:pt x="910652" y="238482"/>
                  </a:cubicBezTo>
                  <a:cubicBezTo>
                    <a:pt x="884525" y="229137"/>
                    <a:pt x="857905" y="223218"/>
                    <a:pt x="831017" y="216498"/>
                  </a:cubicBezTo>
                  <a:cubicBezTo>
                    <a:pt x="746551" y="195403"/>
                    <a:pt x="681412" y="125311"/>
                    <a:pt x="613633" y="75779"/>
                  </a:cubicBezTo>
                  <a:cubicBezTo>
                    <a:pt x="589743" y="58334"/>
                    <a:pt x="565226" y="41912"/>
                    <a:pt x="540083" y="26114"/>
                  </a:cubicBezTo>
                  <a:cubicBezTo>
                    <a:pt x="531851" y="20907"/>
                    <a:pt x="523530" y="15923"/>
                    <a:pt x="514851" y="11428"/>
                  </a:cubicBezTo>
                  <a:cubicBezTo>
                    <a:pt x="514135" y="11027"/>
                    <a:pt x="501339" y="4129"/>
                    <a:pt x="501876" y="3684"/>
                  </a:cubicBezTo>
                  <a:cubicBezTo>
                    <a:pt x="507424" y="-899"/>
                    <a:pt x="527243" y="1326"/>
                    <a:pt x="533775" y="1103"/>
                  </a:cubicBezTo>
                  <a:cubicBezTo>
                    <a:pt x="561781" y="124"/>
                    <a:pt x="589877" y="-321"/>
                    <a:pt x="617883" y="258"/>
                  </a:cubicBezTo>
                  <a:cubicBezTo>
                    <a:pt x="721140" y="2349"/>
                    <a:pt x="796121" y="7378"/>
                    <a:pt x="878664" y="82010"/>
                  </a:cubicBezTo>
                  <a:cubicBezTo>
                    <a:pt x="921523" y="120772"/>
                    <a:pt x="960535" y="199587"/>
                    <a:pt x="948680" y="253836"/>
                  </a:cubicBezTo>
                  <a:close/>
                  <a:moveTo>
                    <a:pt x="339207" y="428287"/>
                  </a:moveTo>
                  <a:cubicBezTo>
                    <a:pt x="317017" y="437856"/>
                    <a:pt x="294648" y="446756"/>
                    <a:pt x="271786" y="454722"/>
                  </a:cubicBezTo>
                  <a:cubicBezTo>
                    <a:pt x="206871" y="477374"/>
                    <a:pt x="127997" y="488589"/>
                    <a:pt x="76950" y="535718"/>
                  </a:cubicBezTo>
                  <a:cubicBezTo>
                    <a:pt x="60710" y="550760"/>
                    <a:pt x="45141" y="565935"/>
                    <a:pt x="27290" y="579197"/>
                  </a:cubicBezTo>
                  <a:cubicBezTo>
                    <a:pt x="21340" y="583647"/>
                    <a:pt x="14943" y="587608"/>
                    <a:pt x="8635" y="591569"/>
                  </a:cubicBezTo>
                  <a:cubicBezTo>
                    <a:pt x="6353" y="592949"/>
                    <a:pt x="2013" y="596954"/>
                    <a:pt x="0" y="597710"/>
                  </a:cubicBezTo>
                  <a:cubicBezTo>
                    <a:pt x="34851" y="631043"/>
                    <a:pt x="109162" y="641457"/>
                    <a:pt x="155690" y="630643"/>
                  </a:cubicBezTo>
                  <a:cubicBezTo>
                    <a:pt x="245256" y="609771"/>
                    <a:pt x="280466" y="561574"/>
                    <a:pt x="325472" y="492861"/>
                  </a:cubicBezTo>
                  <a:cubicBezTo>
                    <a:pt x="337686" y="474215"/>
                    <a:pt x="349184" y="455078"/>
                    <a:pt x="360234" y="435719"/>
                  </a:cubicBezTo>
                  <a:cubicBezTo>
                    <a:pt x="362829" y="431225"/>
                    <a:pt x="372761" y="418897"/>
                    <a:pt x="371777" y="413023"/>
                  </a:cubicBezTo>
                  <a:cubicBezTo>
                    <a:pt x="371643" y="412444"/>
                    <a:pt x="361219" y="417829"/>
                    <a:pt x="360592" y="418141"/>
                  </a:cubicBezTo>
                  <a:cubicBezTo>
                    <a:pt x="353658" y="421835"/>
                    <a:pt x="346500" y="425172"/>
                    <a:pt x="339207" y="42828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9" name="Google Shape;239;p2"/>
            <p:cNvSpPr/>
            <p:nvPr/>
          </p:nvSpPr>
          <p:spPr>
            <a:xfrm>
              <a:off x="5072688" y="1045774"/>
              <a:ext cx="536589" cy="294075"/>
            </a:xfrm>
            <a:custGeom>
              <a:avLst/>
              <a:gdLst/>
              <a:ahLst/>
              <a:cxnLst/>
              <a:rect l="l" t="t" r="r" b="b"/>
              <a:pathLst>
                <a:path w="1073177" h="588150" extrusionOk="0">
                  <a:moveTo>
                    <a:pt x="1072475" y="302301"/>
                  </a:moveTo>
                  <a:cubicBezTo>
                    <a:pt x="1074489" y="307330"/>
                    <a:pt x="1072028" y="313071"/>
                    <a:pt x="1066973" y="315073"/>
                  </a:cubicBezTo>
                  <a:cubicBezTo>
                    <a:pt x="1061917" y="317121"/>
                    <a:pt x="1056146" y="314628"/>
                    <a:pt x="1054088" y="309600"/>
                  </a:cubicBezTo>
                  <a:cubicBezTo>
                    <a:pt x="1031763" y="256730"/>
                    <a:pt x="995570" y="208667"/>
                    <a:pt x="952218" y="167546"/>
                  </a:cubicBezTo>
                  <a:cubicBezTo>
                    <a:pt x="935173" y="151347"/>
                    <a:pt x="917054" y="136216"/>
                    <a:pt x="898129" y="122286"/>
                  </a:cubicBezTo>
                  <a:cubicBezTo>
                    <a:pt x="869318" y="101059"/>
                    <a:pt x="838851" y="82501"/>
                    <a:pt x="807266" y="67948"/>
                  </a:cubicBezTo>
                  <a:cubicBezTo>
                    <a:pt x="787357" y="58647"/>
                    <a:pt x="767135" y="49925"/>
                    <a:pt x="746690" y="41736"/>
                  </a:cubicBezTo>
                  <a:cubicBezTo>
                    <a:pt x="726199" y="33458"/>
                    <a:pt x="705575" y="25715"/>
                    <a:pt x="684727" y="18372"/>
                  </a:cubicBezTo>
                  <a:cubicBezTo>
                    <a:pt x="679761" y="16770"/>
                    <a:pt x="677032" y="11429"/>
                    <a:pt x="678687" y="6490"/>
                  </a:cubicBezTo>
                  <a:cubicBezTo>
                    <a:pt x="680342" y="1550"/>
                    <a:pt x="685711" y="-1165"/>
                    <a:pt x="690677" y="482"/>
                  </a:cubicBezTo>
                  <a:cubicBezTo>
                    <a:pt x="712062" y="7024"/>
                    <a:pt x="733358" y="14011"/>
                    <a:pt x="754430" y="21532"/>
                  </a:cubicBezTo>
                  <a:cubicBezTo>
                    <a:pt x="775591" y="29142"/>
                    <a:pt x="796483" y="37286"/>
                    <a:pt x="817153" y="46053"/>
                  </a:cubicBezTo>
                  <a:cubicBezTo>
                    <a:pt x="850662" y="60561"/>
                    <a:pt x="883500" y="78852"/>
                    <a:pt x="913922" y="100880"/>
                  </a:cubicBezTo>
                  <a:cubicBezTo>
                    <a:pt x="933920" y="115388"/>
                    <a:pt x="952934" y="131499"/>
                    <a:pt x="970516" y="148855"/>
                  </a:cubicBezTo>
                  <a:cubicBezTo>
                    <a:pt x="1015255" y="193180"/>
                    <a:pt x="1050911" y="245782"/>
                    <a:pt x="1072475" y="302301"/>
                  </a:cubicBezTo>
                  <a:close/>
                  <a:moveTo>
                    <a:pt x="379834" y="446224"/>
                  </a:moveTo>
                  <a:cubicBezTo>
                    <a:pt x="365697" y="456815"/>
                    <a:pt x="351291" y="467051"/>
                    <a:pt x="336617" y="476931"/>
                  </a:cubicBezTo>
                  <a:cubicBezTo>
                    <a:pt x="322032" y="486811"/>
                    <a:pt x="307179" y="496290"/>
                    <a:pt x="292013" y="505279"/>
                  </a:cubicBezTo>
                  <a:cubicBezTo>
                    <a:pt x="267719" y="519921"/>
                    <a:pt x="240876" y="531803"/>
                    <a:pt x="212781" y="541282"/>
                  </a:cubicBezTo>
                  <a:cubicBezTo>
                    <a:pt x="194527" y="547468"/>
                    <a:pt x="175782" y="552586"/>
                    <a:pt x="156679" y="556458"/>
                  </a:cubicBezTo>
                  <a:cubicBezTo>
                    <a:pt x="109032" y="566159"/>
                    <a:pt x="59417" y="568251"/>
                    <a:pt x="11994" y="559083"/>
                  </a:cubicBezTo>
                  <a:cubicBezTo>
                    <a:pt x="6670" y="557926"/>
                    <a:pt x="1391" y="561309"/>
                    <a:pt x="228" y="566604"/>
                  </a:cubicBezTo>
                  <a:cubicBezTo>
                    <a:pt x="-935" y="571900"/>
                    <a:pt x="2465" y="577152"/>
                    <a:pt x="7789" y="578309"/>
                  </a:cubicBezTo>
                  <a:cubicBezTo>
                    <a:pt x="57762" y="590236"/>
                    <a:pt x="110688" y="591126"/>
                    <a:pt x="161600" y="582047"/>
                  </a:cubicBezTo>
                  <a:cubicBezTo>
                    <a:pt x="182045" y="578442"/>
                    <a:pt x="202133" y="573146"/>
                    <a:pt x="221505" y="566382"/>
                  </a:cubicBezTo>
                  <a:cubicBezTo>
                    <a:pt x="251345" y="555924"/>
                    <a:pt x="279351" y="541905"/>
                    <a:pt x="304763" y="525573"/>
                  </a:cubicBezTo>
                  <a:cubicBezTo>
                    <a:pt x="319929" y="515648"/>
                    <a:pt x="334738" y="505279"/>
                    <a:pt x="349233" y="494465"/>
                  </a:cubicBezTo>
                  <a:cubicBezTo>
                    <a:pt x="363639" y="483695"/>
                    <a:pt x="377776" y="472481"/>
                    <a:pt x="391600" y="460999"/>
                  </a:cubicBezTo>
                  <a:cubicBezTo>
                    <a:pt x="395716" y="457795"/>
                    <a:pt x="396387" y="451831"/>
                    <a:pt x="393166" y="447781"/>
                  </a:cubicBezTo>
                  <a:cubicBezTo>
                    <a:pt x="389900" y="443687"/>
                    <a:pt x="383950" y="442975"/>
                    <a:pt x="379834" y="446224"/>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0" name="Google Shape;240;p2"/>
            <p:cNvSpPr/>
            <p:nvPr/>
          </p:nvSpPr>
          <p:spPr>
            <a:xfrm>
              <a:off x="5413396" y="1228142"/>
              <a:ext cx="190587" cy="149291"/>
            </a:xfrm>
            <a:custGeom>
              <a:avLst/>
              <a:gdLst/>
              <a:ahLst/>
              <a:cxnLst/>
              <a:rect l="l" t="t" r="r" b="b"/>
              <a:pathLst>
                <a:path w="381174" h="298581" extrusionOk="0">
                  <a:moveTo>
                    <a:pt x="380188" y="195060"/>
                  </a:moveTo>
                  <a:cubicBezTo>
                    <a:pt x="369629" y="231997"/>
                    <a:pt x="310798" y="215709"/>
                    <a:pt x="286416" y="206764"/>
                  </a:cubicBezTo>
                  <a:cubicBezTo>
                    <a:pt x="279794" y="204316"/>
                    <a:pt x="273263" y="201513"/>
                    <a:pt x="266955" y="198397"/>
                  </a:cubicBezTo>
                  <a:cubicBezTo>
                    <a:pt x="256352" y="193102"/>
                    <a:pt x="247091" y="186560"/>
                    <a:pt x="239664" y="177526"/>
                  </a:cubicBezTo>
                  <a:cubicBezTo>
                    <a:pt x="237293" y="174677"/>
                    <a:pt x="235011" y="171696"/>
                    <a:pt x="233087" y="168492"/>
                  </a:cubicBezTo>
                  <a:cubicBezTo>
                    <a:pt x="232327" y="167290"/>
                    <a:pt x="230851" y="164264"/>
                    <a:pt x="230359" y="163329"/>
                  </a:cubicBezTo>
                  <a:lnTo>
                    <a:pt x="233938" y="156698"/>
                  </a:lnTo>
                  <a:cubicBezTo>
                    <a:pt x="233938" y="156609"/>
                    <a:pt x="242304" y="154918"/>
                    <a:pt x="242528" y="154874"/>
                  </a:cubicBezTo>
                  <a:cubicBezTo>
                    <a:pt x="253131" y="152559"/>
                    <a:pt x="264181" y="151491"/>
                    <a:pt x="275052" y="150779"/>
                  </a:cubicBezTo>
                  <a:cubicBezTo>
                    <a:pt x="301582" y="149044"/>
                    <a:pt x="334286" y="145172"/>
                    <a:pt x="358847" y="157099"/>
                  </a:cubicBezTo>
                  <a:cubicBezTo>
                    <a:pt x="373030" y="163997"/>
                    <a:pt x="384706" y="179128"/>
                    <a:pt x="380188" y="195060"/>
                  </a:cubicBezTo>
                  <a:close/>
                  <a:moveTo>
                    <a:pt x="292053" y="49535"/>
                  </a:moveTo>
                  <a:cubicBezTo>
                    <a:pt x="294603" y="36629"/>
                    <a:pt x="298451" y="12642"/>
                    <a:pt x="286103" y="2673"/>
                  </a:cubicBezTo>
                  <a:cubicBezTo>
                    <a:pt x="276439" y="-5115"/>
                    <a:pt x="262257" y="5967"/>
                    <a:pt x="255636" y="12330"/>
                  </a:cubicBezTo>
                  <a:cubicBezTo>
                    <a:pt x="235727" y="31511"/>
                    <a:pt x="225751" y="57813"/>
                    <a:pt x="221948" y="84203"/>
                  </a:cubicBezTo>
                  <a:cubicBezTo>
                    <a:pt x="218458" y="108012"/>
                    <a:pt x="221053" y="131687"/>
                    <a:pt x="219890" y="155541"/>
                  </a:cubicBezTo>
                  <a:lnTo>
                    <a:pt x="220561" y="147798"/>
                  </a:lnTo>
                  <a:cubicBezTo>
                    <a:pt x="257246" y="128795"/>
                    <a:pt x="283955" y="90700"/>
                    <a:pt x="292053" y="49535"/>
                  </a:cubicBezTo>
                  <a:close/>
                  <a:moveTo>
                    <a:pt x="124283" y="139654"/>
                  </a:moveTo>
                  <a:cubicBezTo>
                    <a:pt x="113546" y="124122"/>
                    <a:pt x="81156" y="130308"/>
                    <a:pt x="69971" y="139520"/>
                  </a:cubicBezTo>
                  <a:cubicBezTo>
                    <a:pt x="29885" y="172630"/>
                    <a:pt x="23980" y="196973"/>
                    <a:pt x="0" y="236492"/>
                  </a:cubicBezTo>
                  <a:cubicBezTo>
                    <a:pt x="134" y="232353"/>
                    <a:pt x="95293" y="201602"/>
                    <a:pt x="114531" y="177437"/>
                  </a:cubicBezTo>
                  <a:cubicBezTo>
                    <a:pt x="121957" y="168046"/>
                    <a:pt x="132471" y="151491"/>
                    <a:pt x="124283" y="139654"/>
                  </a:cubicBezTo>
                  <a:close/>
                  <a:moveTo>
                    <a:pt x="150724" y="254115"/>
                  </a:moveTo>
                  <a:cubicBezTo>
                    <a:pt x="125984" y="240853"/>
                    <a:pt x="27335" y="245081"/>
                    <a:pt x="26083" y="241877"/>
                  </a:cubicBezTo>
                  <a:cubicBezTo>
                    <a:pt x="59458" y="265820"/>
                    <a:pt x="71492" y="283220"/>
                    <a:pt x="118468" y="297283"/>
                  </a:cubicBezTo>
                  <a:cubicBezTo>
                    <a:pt x="131531" y="301199"/>
                    <a:pt x="163967" y="296393"/>
                    <a:pt x="170051" y="280951"/>
                  </a:cubicBezTo>
                  <a:cubicBezTo>
                    <a:pt x="174659" y="269157"/>
                    <a:pt x="160298" y="259278"/>
                    <a:pt x="150724" y="254115"/>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1" name="Google Shape;241;p2"/>
            <p:cNvSpPr/>
            <p:nvPr/>
          </p:nvSpPr>
          <p:spPr>
            <a:xfrm>
              <a:off x="5654921" y="1217909"/>
              <a:ext cx="92986" cy="109915"/>
            </a:xfrm>
            <a:custGeom>
              <a:avLst/>
              <a:gdLst/>
              <a:ahLst/>
              <a:cxnLst/>
              <a:rect l="l" t="t" r="r" b="b"/>
              <a:pathLst>
                <a:path w="185973" h="219829" extrusionOk="0">
                  <a:moveTo>
                    <a:pt x="5718" y="81081"/>
                  </a:moveTo>
                  <a:cubicBezTo>
                    <a:pt x="15740" y="52955"/>
                    <a:pt x="52291" y="38625"/>
                    <a:pt x="76718" y="23450"/>
                  </a:cubicBezTo>
                  <a:cubicBezTo>
                    <a:pt x="87903" y="16507"/>
                    <a:pt x="99848" y="10455"/>
                    <a:pt x="112330" y="5916"/>
                  </a:cubicBezTo>
                  <a:cubicBezTo>
                    <a:pt x="121770" y="2533"/>
                    <a:pt x="131523" y="887"/>
                    <a:pt x="141544" y="264"/>
                  </a:cubicBezTo>
                  <a:cubicBezTo>
                    <a:pt x="148344" y="-181"/>
                    <a:pt x="155234" y="-137"/>
                    <a:pt x="161945" y="976"/>
                  </a:cubicBezTo>
                  <a:cubicBezTo>
                    <a:pt x="167000" y="1821"/>
                    <a:pt x="171250" y="3646"/>
                    <a:pt x="175456" y="6361"/>
                  </a:cubicBezTo>
                  <a:cubicBezTo>
                    <a:pt x="187625" y="14193"/>
                    <a:pt x="187983" y="26609"/>
                    <a:pt x="182838" y="38803"/>
                  </a:cubicBezTo>
                  <a:cubicBezTo>
                    <a:pt x="175008" y="57272"/>
                    <a:pt x="153176" y="70222"/>
                    <a:pt x="150268" y="90694"/>
                  </a:cubicBezTo>
                  <a:cubicBezTo>
                    <a:pt x="146957" y="113702"/>
                    <a:pt x="180511" y="128566"/>
                    <a:pt x="166016" y="152375"/>
                  </a:cubicBezTo>
                  <a:cubicBezTo>
                    <a:pt x="154518" y="171289"/>
                    <a:pt x="127586" y="161498"/>
                    <a:pt x="110809" y="171600"/>
                  </a:cubicBezTo>
                  <a:cubicBezTo>
                    <a:pt x="91884" y="182993"/>
                    <a:pt x="96403" y="210852"/>
                    <a:pt x="71528" y="218106"/>
                  </a:cubicBezTo>
                  <a:cubicBezTo>
                    <a:pt x="48443" y="224826"/>
                    <a:pt x="27595" y="210985"/>
                    <a:pt x="16589" y="192294"/>
                  </a:cubicBezTo>
                  <a:cubicBezTo>
                    <a:pt x="-1440" y="161676"/>
                    <a:pt x="-4303" y="109252"/>
                    <a:pt x="5718" y="81081"/>
                  </a:cubicBezTo>
                  <a:lnTo>
                    <a:pt x="5718" y="81081"/>
                  </a:ln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2" name="Google Shape;242;p2"/>
            <p:cNvSpPr/>
            <p:nvPr/>
          </p:nvSpPr>
          <p:spPr>
            <a:xfrm>
              <a:off x="5308363" y="1241795"/>
              <a:ext cx="416975" cy="112245"/>
            </a:xfrm>
            <a:custGeom>
              <a:avLst/>
              <a:gdLst/>
              <a:ahLst/>
              <a:cxnLst/>
              <a:rect l="l" t="t" r="r" b="b"/>
              <a:pathLst>
                <a:path w="833950" h="224490" extrusionOk="0">
                  <a:moveTo>
                    <a:pt x="752477" y="117509"/>
                  </a:moveTo>
                  <a:cubicBezTo>
                    <a:pt x="752477" y="118132"/>
                    <a:pt x="752566" y="118755"/>
                    <a:pt x="752700" y="119378"/>
                  </a:cubicBezTo>
                  <a:cubicBezTo>
                    <a:pt x="751627" y="119645"/>
                    <a:pt x="751716" y="118488"/>
                    <a:pt x="752164" y="117153"/>
                  </a:cubicBezTo>
                  <a:lnTo>
                    <a:pt x="752477" y="117509"/>
                  </a:lnTo>
                  <a:close/>
                  <a:moveTo>
                    <a:pt x="823700" y="243"/>
                  </a:moveTo>
                  <a:cubicBezTo>
                    <a:pt x="809652" y="-335"/>
                    <a:pt x="795694" y="110"/>
                    <a:pt x="781736" y="1667"/>
                  </a:cubicBezTo>
                  <a:cubicBezTo>
                    <a:pt x="776233" y="2290"/>
                    <a:pt x="770775" y="3091"/>
                    <a:pt x="765317" y="4204"/>
                  </a:cubicBezTo>
                  <a:cubicBezTo>
                    <a:pt x="757309" y="5806"/>
                    <a:pt x="749434" y="8076"/>
                    <a:pt x="741516" y="10123"/>
                  </a:cubicBezTo>
                  <a:lnTo>
                    <a:pt x="716507" y="16887"/>
                  </a:lnTo>
                  <a:lnTo>
                    <a:pt x="708678" y="18489"/>
                  </a:lnTo>
                  <a:cubicBezTo>
                    <a:pt x="707112" y="18712"/>
                    <a:pt x="703891" y="18801"/>
                    <a:pt x="702415" y="19113"/>
                  </a:cubicBezTo>
                  <a:cubicBezTo>
                    <a:pt x="695793" y="18935"/>
                    <a:pt x="689172" y="18846"/>
                    <a:pt x="682551" y="18534"/>
                  </a:cubicBezTo>
                  <a:cubicBezTo>
                    <a:pt x="680895" y="18356"/>
                    <a:pt x="679508" y="19113"/>
                    <a:pt x="678121" y="19736"/>
                  </a:cubicBezTo>
                  <a:cubicBezTo>
                    <a:pt x="671321" y="19202"/>
                    <a:pt x="664655" y="18712"/>
                    <a:pt x="659242" y="19024"/>
                  </a:cubicBezTo>
                  <a:cubicBezTo>
                    <a:pt x="638707" y="20314"/>
                    <a:pt x="618619" y="23429"/>
                    <a:pt x="598934" y="28191"/>
                  </a:cubicBezTo>
                  <a:cubicBezTo>
                    <a:pt x="579160" y="32997"/>
                    <a:pt x="559878" y="39495"/>
                    <a:pt x="541043" y="47594"/>
                  </a:cubicBezTo>
                  <a:cubicBezTo>
                    <a:pt x="526011" y="54092"/>
                    <a:pt x="511873" y="61969"/>
                    <a:pt x="498183" y="70558"/>
                  </a:cubicBezTo>
                  <a:cubicBezTo>
                    <a:pt x="467448" y="89917"/>
                    <a:pt x="439307" y="113236"/>
                    <a:pt x="408348" y="132462"/>
                  </a:cubicBezTo>
                  <a:cubicBezTo>
                    <a:pt x="374168" y="153912"/>
                    <a:pt x="337572" y="171090"/>
                    <a:pt x="299321" y="182661"/>
                  </a:cubicBezTo>
                  <a:cubicBezTo>
                    <a:pt x="261427" y="194143"/>
                    <a:pt x="221968" y="200106"/>
                    <a:pt x="181390" y="198282"/>
                  </a:cubicBezTo>
                  <a:cubicBezTo>
                    <a:pt x="168640" y="197748"/>
                    <a:pt x="155531" y="196768"/>
                    <a:pt x="142691" y="194632"/>
                  </a:cubicBezTo>
                  <a:cubicBezTo>
                    <a:pt x="130299" y="192541"/>
                    <a:pt x="118174" y="189381"/>
                    <a:pt x="106900" y="184352"/>
                  </a:cubicBezTo>
                  <a:cubicBezTo>
                    <a:pt x="72631" y="169221"/>
                    <a:pt x="38495" y="135710"/>
                    <a:pt x="26013" y="98995"/>
                  </a:cubicBezTo>
                  <a:cubicBezTo>
                    <a:pt x="17826" y="74875"/>
                    <a:pt x="19213" y="49330"/>
                    <a:pt x="37466" y="27212"/>
                  </a:cubicBezTo>
                  <a:cubicBezTo>
                    <a:pt x="40956" y="23073"/>
                    <a:pt x="40419" y="16843"/>
                    <a:pt x="36258" y="13372"/>
                  </a:cubicBezTo>
                  <a:cubicBezTo>
                    <a:pt x="32053" y="9856"/>
                    <a:pt x="25834" y="10390"/>
                    <a:pt x="22300" y="14573"/>
                  </a:cubicBezTo>
                  <a:cubicBezTo>
                    <a:pt x="-1635" y="42210"/>
                    <a:pt x="-4498" y="74741"/>
                    <a:pt x="5210" y="105715"/>
                  </a:cubicBezTo>
                  <a:cubicBezTo>
                    <a:pt x="18676" y="148572"/>
                    <a:pt x="57375" y="188268"/>
                    <a:pt x="96655" y="206648"/>
                  </a:cubicBezTo>
                  <a:cubicBezTo>
                    <a:pt x="107169" y="211499"/>
                    <a:pt x="118354" y="215059"/>
                    <a:pt x="129851" y="217640"/>
                  </a:cubicBezTo>
                  <a:cubicBezTo>
                    <a:pt x="146360" y="221379"/>
                    <a:pt x="163539" y="223070"/>
                    <a:pt x="180093" y="224004"/>
                  </a:cubicBezTo>
                  <a:cubicBezTo>
                    <a:pt x="223757" y="226274"/>
                    <a:pt x="266393" y="220533"/>
                    <a:pt x="307105" y="208206"/>
                  </a:cubicBezTo>
                  <a:cubicBezTo>
                    <a:pt x="347638" y="195923"/>
                    <a:pt x="386203" y="177098"/>
                    <a:pt x="422217" y="154090"/>
                  </a:cubicBezTo>
                  <a:cubicBezTo>
                    <a:pt x="452908" y="134331"/>
                    <a:pt x="480780" y="110566"/>
                    <a:pt x="511247" y="90629"/>
                  </a:cubicBezTo>
                  <a:cubicBezTo>
                    <a:pt x="523729" y="82396"/>
                    <a:pt x="536614" y="74830"/>
                    <a:pt x="550438" y="68555"/>
                  </a:cubicBezTo>
                  <a:cubicBezTo>
                    <a:pt x="567930" y="60589"/>
                    <a:pt x="585915" y="54136"/>
                    <a:pt x="604303" y="49241"/>
                  </a:cubicBezTo>
                  <a:cubicBezTo>
                    <a:pt x="622690" y="44346"/>
                    <a:pt x="641525" y="41008"/>
                    <a:pt x="660763" y="39361"/>
                  </a:cubicBezTo>
                  <a:cubicBezTo>
                    <a:pt x="666579" y="38872"/>
                    <a:pt x="673603" y="39228"/>
                    <a:pt x="680985" y="39673"/>
                  </a:cubicBezTo>
                  <a:cubicBezTo>
                    <a:pt x="692303" y="44702"/>
                    <a:pt x="701967" y="50977"/>
                    <a:pt x="710512" y="58409"/>
                  </a:cubicBezTo>
                  <a:cubicBezTo>
                    <a:pt x="714181" y="61613"/>
                    <a:pt x="717625" y="65084"/>
                    <a:pt x="721026" y="68689"/>
                  </a:cubicBezTo>
                  <a:cubicBezTo>
                    <a:pt x="725992" y="73940"/>
                    <a:pt x="730913" y="79503"/>
                    <a:pt x="735252" y="86045"/>
                  </a:cubicBezTo>
                  <a:cubicBezTo>
                    <a:pt x="737579" y="89338"/>
                    <a:pt x="739726" y="92854"/>
                    <a:pt x="741695" y="96459"/>
                  </a:cubicBezTo>
                  <a:cubicBezTo>
                    <a:pt x="743797" y="100242"/>
                    <a:pt x="745766" y="104069"/>
                    <a:pt x="747555" y="107896"/>
                  </a:cubicBezTo>
                  <a:lnTo>
                    <a:pt x="751582" y="116263"/>
                  </a:lnTo>
                  <a:cubicBezTo>
                    <a:pt x="751671" y="116485"/>
                    <a:pt x="751895" y="116797"/>
                    <a:pt x="752164" y="117153"/>
                  </a:cubicBezTo>
                  <a:cubicBezTo>
                    <a:pt x="752298" y="116797"/>
                    <a:pt x="752432" y="116396"/>
                    <a:pt x="752566" y="116040"/>
                  </a:cubicBezTo>
                  <a:cubicBezTo>
                    <a:pt x="752477" y="116530"/>
                    <a:pt x="752477" y="117019"/>
                    <a:pt x="752477" y="117509"/>
                  </a:cubicBezTo>
                  <a:cubicBezTo>
                    <a:pt x="753058" y="118265"/>
                    <a:pt x="753595" y="119066"/>
                    <a:pt x="753014" y="119289"/>
                  </a:cubicBezTo>
                  <a:cubicBezTo>
                    <a:pt x="752879" y="119333"/>
                    <a:pt x="752790" y="119378"/>
                    <a:pt x="752700" y="119378"/>
                  </a:cubicBezTo>
                  <a:cubicBezTo>
                    <a:pt x="753192" y="121647"/>
                    <a:pt x="754490" y="123739"/>
                    <a:pt x="756548" y="125119"/>
                  </a:cubicBezTo>
                  <a:cubicBezTo>
                    <a:pt x="759993" y="127967"/>
                    <a:pt x="763124" y="126943"/>
                    <a:pt x="764869" y="126587"/>
                  </a:cubicBezTo>
                  <a:cubicBezTo>
                    <a:pt x="768001" y="126009"/>
                    <a:pt x="770193" y="123650"/>
                    <a:pt x="771580" y="119778"/>
                  </a:cubicBezTo>
                  <a:cubicBezTo>
                    <a:pt x="771938" y="118755"/>
                    <a:pt x="771938" y="117108"/>
                    <a:pt x="771670" y="115017"/>
                  </a:cubicBezTo>
                  <a:cubicBezTo>
                    <a:pt x="771535" y="113815"/>
                    <a:pt x="770640" y="111278"/>
                    <a:pt x="770372" y="110121"/>
                  </a:cubicBezTo>
                  <a:lnTo>
                    <a:pt x="767598" y="100464"/>
                  </a:lnTo>
                  <a:cubicBezTo>
                    <a:pt x="765988" y="94946"/>
                    <a:pt x="764109" y="89383"/>
                    <a:pt x="761872" y="83909"/>
                  </a:cubicBezTo>
                  <a:cubicBezTo>
                    <a:pt x="760351" y="80171"/>
                    <a:pt x="758516" y="76521"/>
                    <a:pt x="756593" y="73006"/>
                  </a:cubicBezTo>
                  <a:cubicBezTo>
                    <a:pt x="752387" y="65574"/>
                    <a:pt x="747600" y="58943"/>
                    <a:pt x="742366" y="52935"/>
                  </a:cubicBezTo>
                  <a:cubicBezTo>
                    <a:pt x="752656" y="56629"/>
                    <a:pt x="762901" y="60411"/>
                    <a:pt x="772877" y="64595"/>
                  </a:cubicBezTo>
                  <a:lnTo>
                    <a:pt x="795605" y="73896"/>
                  </a:lnTo>
                  <a:cubicBezTo>
                    <a:pt x="795739" y="73940"/>
                    <a:pt x="797081" y="74118"/>
                    <a:pt x="798423" y="74430"/>
                  </a:cubicBezTo>
                  <a:cubicBezTo>
                    <a:pt x="799049" y="77055"/>
                    <a:pt x="799944" y="78658"/>
                    <a:pt x="801197" y="76165"/>
                  </a:cubicBezTo>
                  <a:cubicBezTo>
                    <a:pt x="800660" y="75765"/>
                    <a:pt x="800123" y="75275"/>
                    <a:pt x="799676" y="74786"/>
                  </a:cubicBezTo>
                  <a:lnTo>
                    <a:pt x="799318" y="74652"/>
                  </a:lnTo>
                  <a:cubicBezTo>
                    <a:pt x="799139" y="74608"/>
                    <a:pt x="798960" y="74563"/>
                    <a:pt x="798781" y="74519"/>
                  </a:cubicBezTo>
                  <a:lnTo>
                    <a:pt x="798244" y="73718"/>
                  </a:lnTo>
                  <a:cubicBezTo>
                    <a:pt x="798200" y="73362"/>
                    <a:pt x="798110" y="72961"/>
                    <a:pt x="798020" y="72605"/>
                  </a:cubicBezTo>
                  <a:lnTo>
                    <a:pt x="797976" y="72116"/>
                  </a:lnTo>
                  <a:cubicBezTo>
                    <a:pt x="798378" y="73095"/>
                    <a:pt x="798960" y="73985"/>
                    <a:pt x="799676" y="74786"/>
                  </a:cubicBezTo>
                  <a:cubicBezTo>
                    <a:pt x="800750" y="75097"/>
                    <a:pt x="801510" y="75587"/>
                    <a:pt x="801242" y="76165"/>
                  </a:cubicBezTo>
                  <a:lnTo>
                    <a:pt x="801197" y="76165"/>
                  </a:lnTo>
                  <a:cubicBezTo>
                    <a:pt x="802226" y="76877"/>
                    <a:pt x="803434" y="77411"/>
                    <a:pt x="804731" y="77678"/>
                  </a:cubicBezTo>
                  <a:cubicBezTo>
                    <a:pt x="809831" y="78791"/>
                    <a:pt x="814887" y="75542"/>
                    <a:pt x="815961" y="70425"/>
                  </a:cubicBezTo>
                  <a:cubicBezTo>
                    <a:pt x="816274" y="69401"/>
                    <a:pt x="816676" y="63883"/>
                    <a:pt x="811039" y="59922"/>
                  </a:cubicBezTo>
                  <a:cubicBezTo>
                    <a:pt x="809518" y="58809"/>
                    <a:pt x="805268" y="56406"/>
                    <a:pt x="805000" y="56228"/>
                  </a:cubicBezTo>
                  <a:lnTo>
                    <a:pt x="783033" y="43278"/>
                  </a:lnTo>
                  <a:cubicBezTo>
                    <a:pt x="775651" y="39406"/>
                    <a:pt x="768001" y="35757"/>
                    <a:pt x="760306" y="32241"/>
                  </a:cubicBezTo>
                  <a:cubicBezTo>
                    <a:pt x="761111" y="32107"/>
                    <a:pt x="761916" y="31974"/>
                    <a:pt x="762767" y="31840"/>
                  </a:cubicBezTo>
                  <a:cubicBezTo>
                    <a:pt x="767956" y="30861"/>
                    <a:pt x="773146" y="29838"/>
                    <a:pt x="778336" y="28725"/>
                  </a:cubicBezTo>
                  <a:cubicBezTo>
                    <a:pt x="788536" y="26500"/>
                    <a:pt x="798647" y="24052"/>
                    <a:pt x="808981" y="22317"/>
                  </a:cubicBezTo>
                  <a:cubicBezTo>
                    <a:pt x="814126" y="21427"/>
                    <a:pt x="819182" y="20537"/>
                    <a:pt x="824372" y="19914"/>
                  </a:cubicBezTo>
                  <a:cubicBezTo>
                    <a:pt x="829830" y="19736"/>
                    <a:pt x="834125" y="15196"/>
                    <a:pt x="833945" y="9767"/>
                  </a:cubicBezTo>
                  <a:cubicBezTo>
                    <a:pt x="833767" y="4338"/>
                    <a:pt x="829159" y="65"/>
                    <a:pt x="823700" y="243"/>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3" name="Google Shape;243;p2"/>
            <p:cNvSpPr/>
            <p:nvPr/>
          </p:nvSpPr>
          <p:spPr>
            <a:xfrm>
              <a:off x="5101296" y="1033597"/>
              <a:ext cx="81682" cy="82406"/>
            </a:xfrm>
            <a:custGeom>
              <a:avLst/>
              <a:gdLst/>
              <a:ahLst/>
              <a:cxnLst/>
              <a:rect l="l" t="t" r="r" b="b"/>
              <a:pathLst>
                <a:path w="163364" h="164811" extrusionOk="0">
                  <a:moveTo>
                    <a:pt x="60273" y="164440"/>
                  </a:moveTo>
                  <a:cubicBezTo>
                    <a:pt x="33877" y="165508"/>
                    <a:pt x="-2138" y="166353"/>
                    <a:pt x="99" y="135513"/>
                  </a:cubicBezTo>
                  <a:cubicBezTo>
                    <a:pt x="949" y="123363"/>
                    <a:pt x="12268" y="115798"/>
                    <a:pt x="13655" y="104939"/>
                  </a:cubicBezTo>
                  <a:cubicBezTo>
                    <a:pt x="15221" y="92745"/>
                    <a:pt x="4215" y="80151"/>
                    <a:pt x="10836" y="68091"/>
                  </a:cubicBezTo>
                  <a:cubicBezTo>
                    <a:pt x="20634" y="50200"/>
                    <a:pt x="48909" y="56119"/>
                    <a:pt x="63091" y="44816"/>
                  </a:cubicBezTo>
                  <a:cubicBezTo>
                    <a:pt x="76333" y="34179"/>
                    <a:pt x="73023" y="14153"/>
                    <a:pt x="90024" y="4407"/>
                  </a:cubicBezTo>
                  <a:cubicBezTo>
                    <a:pt x="98837" y="-666"/>
                    <a:pt x="110648" y="-2135"/>
                    <a:pt x="119238" y="4184"/>
                  </a:cubicBezTo>
                  <a:cubicBezTo>
                    <a:pt x="141831" y="20739"/>
                    <a:pt x="171224" y="110057"/>
                    <a:pt x="161426" y="136759"/>
                  </a:cubicBezTo>
                  <a:cubicBezTo>
                    <a:pt x="151584" y="163461"/>
                    <a:pt x="80494" y="163594"/>
                    <a:pt x="60273" y="164440"/>
                  </a:cubicBezTo>
                  <a:lnTo>
                    <a:pt x="60273" y="164440"/>
                  </a:ln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4" name="Google Shape;244;p2"/>
            <p:cNvSpPr/>
            <p:nvPr/>
          </p:nvSpPr>
          <p:spPr>
            <a:xfrm>
              <a:off x="5114514" y="1054561"/>
              <a:ext cx="242725" cy="62767"/>
            </a:xfrm>
            <a:custGeom>
              <a:avLst/>
              <a:gdLst/>
              <a:ahLst/>
              <a:cxnLst/>
              <a:rect l="l" t="t" r="r" b="b"/>
              <a:pathLst>
                <a:path w="485450" h="125534" extrusionOk="0">
                  <a:moveTo>
                    <a:pt x="470438" y="86377"/>
                  </a:moveTo>
                  <a:cubicBezTo>
                    <a:pt x="470707" y="86555"/>
                    <a:pt x="470930" y="86733"/>
                    <a:pt x="471199" y="86867"/>
                  </a:cubicBezTo>
                  <a:cubicBezTo>
                    <a:pt x="470886" y="87267"/>
                    <a:pt x="470349" y="86911"/>
                    <a:pt x="469812" y="86288"/>
                  </a:cubicBezTo>
                  <a:lnTo>
                    <a:pt x="470438" y="86377"/>
                  </a:lnTo>
                  <a:close/>
                  <a:moveTo>
                    <a:pt x="475002" y="67864"/>
                  </a:moveTo>
                  <a:cubicBezTo>
                    <a:pt x="466412" y="65861"/>
                    <a:pt x="443282" y="66217"/>
                    <a:pt x="441000" y="66262"/>
                  </a:cubicBezTo>
                  <a:cubicBezTo>
                    <a:pt x="428384" y="66529"/>
                    <a:pt x="416171" y="68131"/>
                    <a:pt x="404091" y="70490"/>
                  </a:cubicBezTo>
                  <a:cubicBezTo>
                    <a:pt x="377203" y="75741"/>
                    <a:pt x="351345" y="84864"/>
                    <a:pt x="324144" y="89937"/>
                  </a:cubicBezTo>
                  <a:cubicBezTo>
                    <a:pt x="298195" y="95011"/>
                    <a:pt x="267639" y="98348"/>
                    <a:pt x="236232" y="98838"/>
                  </a:cubicBezTo>
                  <a:cubicBezTo>
                    <a:pt x="209300" y="99239"/>
                    <a:pt x="181875" y="97102"/>
                    <a:pt x="156016" y="91495"/>
                  </a:cubicBezTo>
                  <a:cubicBezTo>
                    <a:pt x="148008" y="84508"/>
                    <a:pt x="141074" y="76720"/>
                    <a:pt x="134363" y="68709"/>
                  </a:cubicBezTo>
                  <a:cubicBezTo>
                    <a:pt x="129755" y="63191"/>
                    <a:pt x="125460" y="57495"/>
                    <a:pt x="121165" y="51754"/>
                  </a:cubicBezTo>
                  <a:cubicBezTo>
                    <a:pt x="115707" y="44544"/>
                    <a:pt x="110294" y="37335"/>
                    <a:pt x="105462" y="29725"/>
                  </a:cubicBezTo>
                  <a:cubicBezTo>
                    <a:pt x="100496" y="21937"/>
                    <a:pt x="95709" y="14193"/>
                    <a:pt x="91548" y="5960"/>
                  </a:cubicBezTo>
                  <a:cubicBezTo>
                    <a:pt x="89624" y="1109"/>
                    <a:pt x="84122" y="-1249"/>
                    <a:pt x="79245" y="664"/>
                  </a:cubicBezTo>
                  <a:cubicBezTo>
                    <a:pt x="74413" y="2623"/>
                    <a:pt x="71997" y="8096"/>
                    <a:pt x="73966" y="12947"/>
                  </a:cubicBezTo>
                  <a:cubicBezTo>
                    <a:pt x="76874" y="22560"/>
                    <a:pt x="80274" y="31950"/>
                    <a:pt x="84479" y="41073"/>
                  </a:cubicBezTo>
                  <a:cubicBezTo>
                    <a:pt x="88774" y="50285"/>
                    <a:pt x="93651" y="59230"/>
                    <a:pt x="99601" y="67463"/>
                  </a:cubicBezTo>
                  <a:cubicBezTo>
                    <a:pt x="99735" y="67641"/>
                    <a:pt x="99959" y="67819"/>
                    <a:pt x="100093" y="67997"/>
                  </a:cubicBezTo>
                  <a:cubicBezTo>
                    <a:pt x="99556" y="67641"/>
                    <a:pt x="98975" y="67285"/>
                    <a:pt x="98438" y="66929"/>
                  </a:cubicBezTo>
                  <a:cubicBezTo>
                    <a:pt x="90206" y="61411"/>
                    <a:pt x="81616" y="56115"/>
                    <a:pt x="73071" y="50330"/>
                  </a:cubicBezTo>
                  <a:cubicBezTo>
                    <a:pt x="67255" y="44500"/>
                    <a:pt x="61753" y="38269"/>
                    <a:pt x="57100" y="31104"/>
                  </a:cubicBezTo>
                  <a:cubicBezTo>
                    <a:pt x="54236" y="26476"/>
                    <a:pt x="48152" y="25008"/>
                    <a:pt x="43499" y="27811"/>
                  </a:cubicBezTo>
                  <a:cubicBezTo>
                    <a:pt x="43320" y="27945"/>
                    <a:pt x="43320" y="28212"/>
                    <a:pt x="43141" y="28345"/>
                  </a:cubicBezTo>
                  <a:cubicBezTo>
                    <a:pt x="41709" y="27411"/>
                    <a:pt x="40323" y="26565"/>
                    <a:pt x="38891" y="26076"/>
                  </a:cubicBezTo>
                  <a:cubicBezTo>
                    <a:pt x="34015" y="24162"/>
                    <a:pt x="28512" y="26521"/>
                    <a:pt x="26588" y="31371"/>
                  </a:cubicBezTo>
                  <a:cubicBezTo>
                    <a:pt x="24664" y="36089"/>
                    <a:pt x="26901" y="41429"/>
                    <a:pt x="31554" y="43432"/>
                  </a:cubicBezTo>
                  <a:lnTo>
                    <a:pt x="31867" y="43610"/>
                  </a:lnTo>
                  <a:cubicBezTo>
                    <a:pt x="31822" y="43565"/>
                    <a:pt x="31777" y="43565"/>
                    <a:pt x="31733" y="43565"/>
                  </a:cubicBezTo>
                  <a:cubicBezTo>
                    <a:pt x="32225" y="43521"/>
                    <a:pt x="32807" y="45212"/>
                    <a:pt x="33388" y="45968"/>
                  </a:cubicBezTo>
                  <a:cubicBezTo>
                    <a:pt x="34909" y="47882"/>
                    <a:pt x="36430" y="49796"/>
                    <a:pt x="37728" y="51131"/>
                  </a:cubicBezTo>
                  <a:cubicBezTo>
                    <a:pt x="41486" y="54869"/>
                    <a:pt x="45244" y="58518"/>
                    <a:pt x="49181" y="62123"/>
                  </a:cubicBezTo>
                  <a:cubicBezTo>
                    <a:pt x="51821" y="64526"/>
                    <a:pt x="54549" y="66796"/>
                    <a:pt x="57278" y="69110"/>
                  </a:cubicBezTo>
                  <a:cubicBezTo>
                    <a:pt x="63497" y="74139"/>
                    <a:pt x="69492" y="79168"/>
                    <a:pt x="75755" y="83662"/>
                  </a:cubicBezTo>
                  <a:cubicBezTo>
                    <a:pt x="75934" y="83796"/>
                    <a:pt x="76158" y="83885"/>
                    <a:pt x="76337" y="84019"/>
                  </a:cubicBezTo>
                  <a:cubicBezTo>
                    <a:pt x="67613" y="83084"/>
                    <a:pt x="58934" y="82283"/>
                    <a:pt x="50299" y="81215"/>
                  </a:cubicBezTo>
                  <a:cubicBezTo>
                    <a:pt x="37638" y="79657"/>
                    <a:pt x="25067" y="78100"/>
                    <a:pt x="12227" y="75919"/>
                  </a:cubicBezTo>
                  <a:cubicBezTo>
                    <a:pt x="6903" y="74628"/>
                    <a:pt x="1579" y="77877"/>
                    <a:pt x="282" y="83173"/>
                  </a:cubicBezTo>
                  <a:cubicBezTo>
                    <a:pt x="-1016" y="88424"/>
                    <a:pt x="2295" y="93765"/>
                    <a:pt x="7574" y="95055"/>
                  </a:cubicBezTo>
                  <a:cubicBezTo>
                    <a:pt x="19161" y="98660"/>
                    <a:pt x="30525" y="102042"/>
                    <a:pt x="42112" y="104801"/>
                  </a:cubicBezTo>
                  <a:cubicBezTo>
                    <a:pt x="49942" y="106671"/>
                    <a:pt x="57815" y="108317"/>
                    <a:pt x="65779" y="109519"/>
                  </a:cubicBezTo>
                  <a:cubicBezTo>
                    <a:pt x="72400" y="110498"/>
                    <a:pt x="79066" y="111165"/>
                    <a:pt x="85822" y="111566"/>
                  </a:cubicBezTo>
                  <a:cubicBezTo>
                    <a:pt x="92532" y="111966"/>
                    <a:pt x="99243" y="111966"/>
                    <a:pt x="106044" y="111877"/>
                  </a:cubicBezTo>
                  <a:lnTo>
                    <a:pt x="130068" y="111388"/>
                  </a:lnTo>
                  <a:cubicBezTo>
                    <a:pt x="133647" y="112634"/>
                    <a:pt x="137003" y="114058"/>
                    <a:pt x="140716" y="115126"/>
                  </a:cubicBezTo>
                  <a:cubicBezTo>
                    <a:pt x="142818" y="115883"/>
                    <a:pt x="144832" y="115705"/>
                    <a:pt x="146711" y="115037"/>
                  </a:cubicBezTo>
                  <a:cubicBezTo>
                    <a:pt x="175388" y="122647"/>
                    <a:pt x="206347" y="125940"/>
                    <a:pt x="236680" y="125495"/>
                  </a:cubicBezTo>
                  <a:cubicBezTo>
                    <a:pt x="269786" y="125006"/>
                    <a:pt x="301953" y="120288"/>
                    <a:pt x="329244" y="114414"/>
                  </a:cubicBezTo>
                  <a:cubicBezTo>
                    <a:pt x="356311" y="108317"/>
                    <a:pt x="381990" y="98304"/>
                    <a:pt x="408789" y="91985"/>
                  </a:cubicBezTo>
                  <a:cubicBezTo>
                    <a:pt x="419571" y="89403"/>
                    <a:pt x="430532" y="87445"/>
                    <a:pt x="441850" y="86733"/>
                  </a:cubicBezTo>
                  <a:cubicBezTo>
                    <a:pt x="443729" y="86600"/>
                    <a:pt x="461670" y="85220"/>
                    <a:pt x="469812" y="86288"/>
                  </a:cubicBezTo>
                  <a:cubicBezTo>
                    <a:pt x="469409" y="85843"/>
                    <a:pt x="469007" y="85265"/>
                    <a:pt x="468693" y="84775"/>
                  </a:cubicBezTo>
                  <a:cubicBezTo>
                    <a:pt x="469186" y="85398"/>
                    <a:pt x="469812" y="85932"/>
                    <a:pt x="470438" y="86377"/>
                  </a:cubicBezTo>
                  <a:lnTo>
                    <a:pt x="470975" y="86466"/>
                  </a:lnTo>
                  <a:cubicBezTo>
                    <a:pt x="471109" y="86511"/>
                    <a:pt x="471378" y="86422"/>
                    <a:pt x="471333" y="86555"/>
                  </a:cubicBezTo>
                  <a:cubicBezTo>
                    <a:pt x="471289" y="86689"/>
                    <a:pt x="471244" y="86778"/>
                    <a:pt x="471199" y="86867"/>
                  </a:cubicBezTo>
                  <a:cubicBezTo>
                    <a:pt x="472988" y="87935"/>
                    <a:pt x="475181" y="88380"/>
                    <a:pt x="477418" y="88068"/>
                  </a:cubicBezTo>
                  <a:cubicBezTo>
                    <a:pt x="482607" y="87267"/>
                    <a:pt x="486142" y="82461"/>
                    <a:pt x="485336" y="77299"/>
                  </a:cubicBezTo>
                  <a:cubicBezTo>
                    <a:pt x="484978" y="74495"/>
                    <a:pt x="482339" y="69644"/>
                    <a:pt x="475002" y="67864"/>
                  </a:cubicBezTo>
                  <a:close/>
                  <a:moveTo>
                    <a:pt x="31464" y="43521"/>
                  </a:moveTo>
                  <a:cubicBezTo>
                    <a:pt x="31420" y="43565"/>
                    <a:pt x="31599" y="43565"/>
                    <a:pt x="31733" y="43565"/>
                  </a:cubicBezTo>
                  <a:cubicBezTo>
                    <a:pt x="31688" y="43565"/>
                    <a:pt x="31599" y="43387"/>
                    <a:pt x="31554" y="43432"/>
                  </a:cubicBezTo>
                  <a:lnTo>
                    <a:pt x="31464" y="4352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5" name="Google Shape;245;p2"/>
            <p:cNvSpPr/>
            <p:nvPr/>
          </p:nvSpPr>
          <p:spPr>
            <a:xfrm>
              <a:off x="5594341" y="1100575"/>
              <a:ext cx="101601" cy="103492"/>
            </a:xfrm>
            <a:custGeom>
              <a:avLst/>
              <a:gdLst/>
              <a:ahLst/>
              <a:cxnLst/>
              <a:rect l="l" t="t" r="r" b="b"/>
              <a:pathLst>
                <a:path w="203202" h="206983" extrusionOk="0">
                  <a:moveTo>
                    <a:pt x="203202" y="180549"/>
                  </a:moveTo>
                  <a:cubicBezTo>
                    <a:pt x="203202" y="195146"/>
                    <a:pt x="191391" y="206983"/>
                    <a:pt x="176806" y="206983"/>
                  </a:cubicBezTo>
                  <a:cubicBezTo>
                    <a:pt x="162222" y="206983"/>
                    <a:pt x="150411" y="195146"/>
                    <a:pt x="150411" y="180549"/>
                  </a:cubicBezTo>
                  <a:cubicBezTo>
                    <a:pt x="150411" y="165952"/>
                    <a:pt x="162222" y="154069"/>
                    <a:pt x="176806" y="154069"/>
                  </a:cubicBezTo>
                  <a:cubicBezTo>
                    <a:pt x="191391" y="154069"/>
                    <a:pt x="203202" y="165952"/>
                    <a:pt x="203202" y="180549"/>
                  </a:cubicBezTo>
                  <a:close/>
                  <a:moveTo>
                    <a:pt x="88716" y="100577"/>
                  </a:moveTo>
                  <a:cubicBezTo>
                    <a:pt x="73684" y="100577"/>
                    <a:pt x="61471" y="112504"/>
                    <a:pt x="61471" y="127234"/>
                  </a:cubicBezTo>
                  <a:cubicBezTo>
                    <a:pt x="61471" y="141920"/>
                    <a:pt x="73684" y="153847"/>
                    <a:pt x="88716" y="153847"/>
                  </a:cubicBezTo>
                  <a:cubicBezTo>
                    <a:pt x="103749" y="153847"/>
                    <a:pt x="115962" y="141920"/>
                    <a:pt x="115962" y="127234"/>
                  </a:cubicBezTo>
                  <a:cubicBezTo>
                    <a:pt x="115962" y="112504"/>
                    <a:pt x="103749" y="100577"/>
                    <a:pt x="88716" y="100577"/>
                  </a:cubicBezTo>
                  <a:close/>
                  <a:moveTo>
                    <a:pt x="25903" y="0"/>
                  </a:moveTo>
                  <a:cubicBezTo>
                    <a:pt x="11587" y="0"/>
                    <a:pt x="0" y="11393"/>
                    <a:pt x="0" y="25411"/>
                  </a:cubicBezTo>
                  <a:cubicBezTo>
                    <a:pt x="0" y="39474"/>
                    <a:pt x="11587" y="50867"/>
                    <a:pt x="25903" y="50867"/>
                  </a:cubicBezTo>
                  <a:cubicBezTo>
                    <a:pt x="40175" y="50867"/>
                    <a:pt x="51807" y="39474"/>
                    <a:pt x="51807" y="25411"/>
                  </a:cubicBezTo>
                  <a:cubicBezTo>
                    <a:pt x="51807" y="11393"/>
                    <a:pt x="40175" y="0"/>
                    <a:pt x="25903" y="0"/>
                  </a:cubicBez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6" name="Google Shape;246;p2"/>
            <p:cNvSpPr/>
            <p:nvPr/>
          </p:nvSpPr>
          <p:spPr>
            <a:xfrm>
              <a:off x="4428400" y="1094896"/>
              <a:ext cx="248363" cy="227706"/>
            </a:xfrm>
            <a:custGeom>
              <a:avLst/>
              <a:gdLst/>
              <a:ahLst/>
              <a:cxnLst/>
              <a:rect l="l" t="t" r="r" b="b"/>
              <a:pathLst>
                <a:path w="496725" h="455411" extrusionOk="0">
                  <a:moveTo>
                    <a:pt x="368580" y="262445"/>
                  </a:moveTo>
                  <a:cubicBezTo>
                    <a:pt x="424100" y="271880"/>
                    <a:pt x="493534" y="271079"/>
                    <a:pt x="496621" y="209086"/>
                  </a:cubicBezTo>
                  <a:cubicBezTo>
                    <a:pt x="500111" y="139395"/>
                    <a:pt x="415063" y="151455"/>
                    <a:pt x="348940" y="178068"/>
                  </a:cubicBezTo>
                  <a:cubicBezTo>
                    <a:pt x="396676" y="148206"/>
                    <a:pt x="444859" y="103970"/>
                    <a:pt x="407905" y="60535"/>
                  </a:cubicBezTo>
                  <a:cubicBezTo>
                    <a:pt x="370012" y="16032"/>
                    <a:pt x="320486" y="59957"/>
                    <a:pt x="285993" y="113182"/>
                  </a:cubicBezTo>
                  <a:cubicBezTo>
                    <a:pt x="293777" y="50878"/>
                    <a:pt x="281966" y="-14808"/>
                    <a:pt x="216290" y="2948"/>
                  </a:cubicBezTo>
                  <a:cubicBezTo>
                    <a:pt x="159830" y="18257"/>
                    <a:pt x="165288" y="69658"/>
                    <a:pt x="183094" y="114873"/>
                  </a:cubicBezTo>
                  <a:cubicBezTo>
                    <a:pt x="148288" y="74465"/>
                    <a:pt x="100373" y="37883"/>
                    <a:pt x="58453" y="73085"/>
                  </a:cubicBezTo>
                  <a:cubicBezTo>
                    <a:pt x="14206" y="110201"/>
                    <a:pt x="61674" y="152701"/>
                    <a:pt x="119387" y="181628"/>
                  </a:cubicBezTo>
                  <a:cubicBezTo>
                    <a:pt x="57558" y="166052"/>
                    <a:pt x="-6687" y="168277"/>
                    <a:pt x="561" y="228579"/>
                  </a:cubicBezTo>
                  <a:cubicBezTo>
                    <a:pt x="8167" y="291639"/>
                    <a:pt x="80911" y="287234"/>
                    <a:pt x="136566" y="274150"/>
                  </a:cubicBezTo>
                  <a:cubicBezTo>
                    <a:pt x="82656" y="296090"/>
                    <a:pt x="22259" y="333294"/>
                    <a:pt x="52189" y="383405"/>
                  </a:cubicBezTo>
                  <a:cubicBezTo>
                    <a:pt x="85788" y="439745"/>
                    <a:pt x="154059" y="386119"/>
                    <a:pt x="198395" y="330579"/>
                  </a:cubicBezTo>
                  <a:cubicBezTo>
                    <a:pt x="183631" y="382114"/>
                    <a:pt x="180141" y="448201"/>
                    <a:pt x="255794" y="454921"/>
                  </a:cubicBezTo>
                  <a:cubicBezTo>
                    <a:pt x="338202" y="462264"/>
                    <a:pt x="330418" y="385763"/>
                    <a:pt x="303262" y="323103"/>
                  </a:cubicBezTo>
                  <a:cubicBezTo>
                    <a:pt x="336994" y="367205"/>
                    <a:pt x="386788" y="412242"/>
                    <a:pt x="432556" y="376195"/>
                  </a:cubicBezTo>
                  <a:cubicBezTo>
                    <a:pt x="479800" y="338991"/>
                    <a:pt x="428216" y="293152"/>
                    <a:pt x="368580" y="262445"/>
                  </a:cubicBezTo>
                  <a:lnTo>
                    <a:pt x="368580" y="262445"/>
                  </a:lnTo>
                  <a:close/>
                  <a:moveTo>
                    <a:pt x="296104" y="206550"/>
                  </a:moveTo>
                  <a:cubicBezTo>
                    <a:pt x="288498" y="215717"/>
                    <a:pt x="292211" y="226086"/>
                    <a:pt x="296104" y="233741"/>
                  </a:cubicBezTo>
                  <a:cubicBezTo>
                    <a:pt x="265145" y="226709"/>
                    <a:pt x="268724" y="263914"/>
                    <a:pt x="262908" y="259820"/>
                  </a:cubicBezTo>
                  <a:cubicBezTo>
                    <a:pt x="262908" y="259820"/>
                    <a:pt x="263937" y="261867"/>
                    <a:pt x="265860" y="265427"/>
                  </a:cubicBezTo>
                  <a:cubicBezTo>
                    <a:pt x="252528" y="258974"/>
                    <a:pt x="237094" y="266006"/>
                    <a:pt x="228817" y="268809"/>
                  </a:cubicBezTo>
                  <a:cubicBezTo>
                    <a:pt x="222330" y="257594"/>
                    <a:pt x="203137" y="254568"/>
                    <a:pt x="207029" y="251364"/>
                  </a:cubicBezTo>
                  <a:cubicBezTo>
                    <a:pt x="207029" y="251364"/>
                    <a:pt x="204390" y="251987"/>
                    <a:pt x="199826" y="253189"/>
                  </a:cubicBezTo>
                  <a:cubicBezTo>
                    <a:pt x="198171" y="248827"/>
                    <a:pt x="219690" y="225330"/>
                    <a:pt x="196247" y="210733"/>
                  </a:cubicBezTo>
                  <a:cubicBezTo>
                    <a:pt x="196605" y="210822"/>
                    <a:pt x="196963" y="210911"/>
                    <a:pt x="197276" y="211000"/>
                  </a:cubicBezTo>
                  <a:cubicBezTo>
                    <a:pt x="220988" y="216963"/>
                    <a:pt x="225461" y="199429"/>
                    <a:pt x="228146" y="189905"/>
                  </a:cubicBezTo>
                  <a:cubicBezTo>
                    <a:pt x="232664" y="190484"/>
                    <a:pt x="241567" y="193599"/>
                    <a:pt x="250336" y="192976"/>
                  </a:cubicBezTo>
                  <a:cubicBezTo>
                    <a:pt x="253289" y="210733"/>
                    <a:pt x="282235" y="209932"/>
                    <a:pt x="278342" y="214427"/>
                  </a:cubicBezTo>
                  <a:cubicBezTo>
                    <a:pt x="278342" y="214427"/>
                    <a:pt x="285277" y="211623"/>
                    <a:pt x="296104" y="206550"/>
                  </a:cubicBezTo>
                  <a:lnTo>
                    <a:pt x="296104" y="20655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7" name="Google Shape;247;p2"/>
            <p:cNvSpPr/>
            <p:nvPr/>
          </p:nvSpPr>
          <p:spPr>
            <a:xfrm>
              <a:off x="4521855" y="1180067"/>
              <a:ext cx="63760" cy="55633"/>
            </a:xfrm>
            <a:custGeom>
              <a:avLst/>
              <a:gdLst/>
              <a:ahLst/>
              <a:cxnLst/>
              <a:rect l="l" t="t" r="r" b="b"/>
              <a:pathLst>
                <a:path w="127520" h="111265" extrusionOk="0">
                  <a:moveTo>
                    <a:pt x="127490" y="53919"/>
                  </a:moveTo>
                  <a:cubicBezTo>
                    <a:pt x="128564" y="84582"/>
                    <a:pt x="100871" y="110260"/>
                    <a:pt x="65706" y="111239"/>
                  </a:cubicBezTo>
                  <a:cubicBezTo>
                    <a:pt x="30542" y="112174"/>
                    <a:pt x="1104" y="88009"/>
                    <a:pt x="30" y="57346"/>
                  </a:cubicBezTo>
                  <a:cubicBezTo>
                    <a:pt x="-1043" y="26639"/>
                    <a:pt x="26650" y="961"/>
                    <a:pt x="61814" y="26"/>
                  </a:cubicBezTo>
                  <a:cubicBezTo>
                    <a:pt x="96978" y="-908"/>
                    <a:pt x="126416" y="23212"/>
                    <a:pt x="127490" y="53919"/>
                  </a:cubicBezTo>
                  <a:lnTo>
                    <a:pt x="127490" y="53919"/>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nvGrpSpPr>
          <p:cNvPr id="248" name="Google Shape;248;p2"/>
          <p:cNvGrpSpPr/>
          <p:nvPr/>
        </p:nvGrpSpPr>
        <p:grpSpPr>
          <a:xfrm>
            <a:off x="4528123" y="4950405"/>
            <a:ext cx="3133711" cy="572304"/>
            <a:chOff x="3396092" y="3712804"/>
            <a:chExt cx="2350283" cy="429228"/>
          </a:xfrm>
        </p:grpSpPr>
        <p:sp>
          <p:nvSpPr>
            <p:cNvPr id="249" name="Google Shape;249;p2"/>
            <p:cNvSpPr/>
            <p:nvPr/>
          </p:nvSpPr>
          <p:spPr>
            <a:xfrm rot="10800000">
              <a:off x="4899989" y="3803089"/>
              <a:ext cx="626865" cy="169099"/>
            </a:xfrm>
            <a:custGeom>
              <a:avLst/>
              <a:gdLst/>
              <a:ahLst/>
              <a:cxnLst/>
              <a:rect l="l" t="t" r="r" b="b"/>
              <a:pathLst>
                <a:path w="1253730" h="338197" extrusionOk="0">
                  <a:moveTo>
                    <a:pt x="1239882" y="105370"/>
                  </a:moveTo>
                  <a:cubicBezTo>
                    <a:pt x="1234156" y="107773"/>
                    <a:pt x="1224447" y="116585"/>
                    <a:pt x="1222568" y="117564"/>
                  </a:cubicBezTo>
                  <a:cubicBezTo>
                    <a:pt x="1209147" y="124595"/>
                    <a:pt x="1195323" y="131004"/>
                    <a:pt x="1181364" y="137012"/>
                  </a:cubicBezTo>
                  <a:cubicBezTo>
                    <a:pt x="1167451" y="142930"/>
                    <a:pt x="1153313" y="148449"/>
                    <a:pt x="1139176" y="153611"/>
                  </a:cubicBezTo>
                  <a:cubicBezTo>
                    <a:pt x="1104190" y="166383"/>
                    <a:pt x="1068981" y="175151"/>
                    <a:pt x="1033191" y="180268"/>
                  </a:cubicBezTo>
                  <a:cubicBezTo>
                    <a:pt x="997444" y="185342"/>
                    <a:pt x="961162" y="186721"/>
                    <a:pt x="924073" y="184808"/>
                  </a:cubicBezTo>
                  <a:cubicBezTo>
                    <a:pt x="867927" y="181871"/>
                    <a:pt x="810840" y="174706"/>
                    <a:pt x="754649" y="163402"/>
                  </a:cubicBezTo>
                  <a:cubicBezTo>
                    <a:pt x="698368" y="152098"/>
                    <a:pt x="642982" y="136656"/>
                    <a:pt x="590101" y="117341"/>
                  </a:cubicBezTo>
                  <a:cubicBezTo>
                    <a:pt x="528898" y="94912"/>
                    <a:pt x="472796" y="71904"/>
                    <a:pt x="413920" y="54414"/>
                  </a:cubicBezTo>
                  <a:cubicBezTo>
                    <a:pt x="375759" y="43110"/>
                    <a:pt x="336433" y="34121"/>
                    <a:pt x="293708" y="29314"/>
                  </a:cubicBezTo>
                  <a:cubicBezTo>
                    <a:pt x="241633" y="23395"/>
                    <a:pt x="188304" y="26555"/>
                    <a:pt x="142000" y="43689"/>
                  </a:cubicBezTo>
                  <a:cubicBezTo>
                    <a:pt x="96098" y="60644"/>
                    <a:pt x="57265" y="91485"/>
                    <a:pt x="34180" y="141284"/>
                  </a:cubicBezTo>
                  <a:cubicBezTo>
                    <a:pt x="23980" y="163224"/>
                    <a:pt x="21475" y="198203"/>
                    <a:pt x="32257" y="230646"/>
                  </a:cubicBezTo>
                  <a:cubicBezTo>
                    <a:pt x="41159" y="257481"/>
                    <a:pt x="59413" y="282625"/>
                    <a:pt x="90640" y="297000"/>
                  </a:cubicBezTo>
                  <a:cubicBezTo>
                    <a:pt x="117394" y="309327"/>
                    <a:pt x="139763" y="314222"/>
                    <a:pt x="158106" y="314801"/>
                  </a:cubicBezTo>
                  <a:cubicBezTo>
                    <a:pt x="195731" y="316003"/>
                    <a:pt x="215326" y="298691"/>
                    <a:pt x="219755" y="294864"/>
                  </a:cubicBezTo>
                  <a:cubicBezTo>
                    <a:pt x="239261" y="278131"/>
                    <a:pt x="245256" y="257303"/>
                    <a:pt x="239306" y="239680"/>
                  </a:cubicBezTo>
                  <a:cubicBezTo>
                    <a:pt x="233266" y="221923"/>
                    <a:pt x="215684" y="208038"/>
                    <a:pt x="190183" y="204745"/>
                  </a:cubicBezTo>
                  <a:cubicBezTo>
                    <a:pt x="173720" y="202653"/>
                    <a:pt x="158687" y="213290"/>
                    <a:pt x="150411" y="227486"/>
                  </a:cubicBezTo>
                  <a:cubicBezTo>
                    <a:pt x="142268" y="241416"/>
                    <a:pt x="140434" y="259217"/>
                    <a:pt x="151395" y="273057"/>
                  </a:cubicBezTo>
                  <a:cubicBezTo>
                    <a:pt x="154795" y="277329"/>
                    <a:pt x="154079" y="283515"/>
                    <a:pt x="149784" y="286898"/>
                  </a:cubicBezTo>
                  <a:cubicBezTo>
                    <a:pt x="145534" y="290280"/>
                    <a:pt x="139316" y="289568"/>
                    <a:pt x="135916" y="285340"/>
                  </a:cubicBezTo>
                  <a:cubicBezTo>
                    <a:pt x="119318" y="264869"/>
                    <a:pt x="120704" y="238300"/>
                    <a:pt x="132650" y="217339"/>
                  </a:cubicBezTo>
                  <a:cubicBezTo>
                    <a:pt x="144819" y="195889"/>
                    <a:pt x="167993" y="180936"/>
                    <a:pt x="192778" y="183873"/>
                  </a:cubicBezTo>
                  <a:cubicBezTo>
                    <a:pt x="227987" y="188056"/>
                    <a:pt x="251520" y="208216"/>
                    <a:pt x="260065" y="232604"/>
                  </a:cubicBezTo>
                  <a:cubicBezTo>
                    <a:pt x="268789" y="257615"/>
                    <a:pt x="262168" y="287832"/>
                    <a:pt x="234698" y="311908"/>
                  </a:cubicBezTo>
                  <a:cubicBezTo>
                    <a:pt x="229822" y="316181"/>
                    <a:pt x="210495" y="333893"/>
                    <a:pt x="173854" y="337542"/>
                  </a:cubicBezTo>
                  <a:cubicBezTo>
                    <a:pt x="150456" y="339901"/>
                    <a:pt x="119586" y="336385"/>
                    <a:pt x="80574" y="318851"/>
                  </a:cubicBezTo>
                  <a:cubicBezTo>
                    <a:pt x="42323" y="301628"/>
                    <a:pt x="19685" y="271233"/>
                    <a:pt x="8545" y="238523"/>
                  </a:cubicBezTo>
                  <a:cubicBezTo>
                    <a:pt x="-4787" y="199494"/>
                    <a:pt x="-1342" y="157260"/>
                    <a:pt x="10782" y="130603"/>
                  </a:cubicBezTo>
                  <a:cubicBezTo>
                    <a:pt x="36686" y="73862"/>
                    <a:pt x="80574" y="38348"/>
                    <a:pt x="132694" y="18901"/>
                  </a:cubicBezTo>
                  <a:cubicBezTo>
                    <a:pt x="182712" y="209"/>
                    <a:pt x="240425" y="-3484"/>
                    <a:pt x="296750" y="2879"/>
                  </a:cubicBezTo>
                  <a:cubicBezTo>
                    <a:pt x="341131" y="7953"/>
                    <a:pt x="381977" y="17343"/>
                    <a:pt x="421526" y="29270"/>
                  </a:cubicBezTo>
                  <a:cubicBezTo>
                    <a:pt x="480849" y="47160"/>
                    <a:pt x="537264" y="70791"/>
                    <a:pt x="598914" y="93755"/>
                  </a:cubicBezTo>
                  <a:cubicBezTo>
                    <a:pt x="650453" y="113069"/>
                    <a:pt x="704586" y="128511"/>
                    <a:pt x="759481" y="140038"/>
                  </a:cubicBezTo>
                  <a:cubicBezTo>
                    <a:pt x="814509" y="151564"/>
                    <a:pt x="870342" y="159129"/>
                    <a:pt x="925326" y="162512"/>
                  </a:cubicBezTo>
                  <a:cubicBezTo>
                    <a:pt x="960983" y="164692"/>
                    <a:pt x="995879" y="163713"/>
                    <a:pt x="1030282" y="159174"/>
                  </a:cubicBezTo>
                  <a:cubicBezTo>
                    <a:pt x="1064686" y="154635"/>
                    <a:pt x="1098598" y="146580"/>
                    <a:pt x="1132286" y="134653"/>
                  </a:cubicBezTo>
                  <a:cubicBezTo>
                    <a:pt x="1146155" y="129758"/>
                    <a:pt x="1160024" y="124551"/>
                    <a:pt x="1173669" y="118899"/>
                  </a:cubicBezTo>
                  <a:cubicBezTo>
                    <a:pt x="1187225" y="113247"/>
                    <a:pt x="1200647" y="107194"/>
                    <a:pt x="1213710" y="100564"/>
                  </a:cubicBezTo>
                  <a:cubicBezTo>
                    <a:pt x="1216708" y="99050"/>
                    <a:pt x="1232142" y="89660"/>
                    <a:pt x="1238898" y="87836"/>
                  </a:cubicBezTo>
                  <a:cubicBezTo>
                    <a:pt x="1245654" y="85967"/>
                    <a:pt x="1250038" y="88904"/>
                    <a:pt x="1251827" y="91351"/>
                  </a:cubicBezTo>
                  <a:cubicBezTo>
                    <a:pt x="1254959" y="95490"/>
                    <a:pt x="1254154" y="101409"/>
                    <a:pt x="1249948" y="104524"/>
                  </a:cubicBezTo>
                  <a:cubicBezTo>
                    <a:pt x="1248159" y="105859"/>
                    <a:pt x="1246056" y="106482"/>
                    <a:pt x="1243998" y="106438"/>
                  </a:cubicBezTo>
                  <a:cubicBezTo>
                    <a:pt x="1244043" y="106349"/>
                    <a:pt x="1244088" y="106215"/>
                    <a:pt x="1243998" y="105993"/>
                  </a:cubicBezTo>
                  <a:cubicBezTo>
                    <a:pt x="1243596" y="104480"/>
                    <a:pt x="1242030" y="104480"/>
                    <a:pt x="1240016" y="105325"/>
                  </a:cubicBezTo>
                  <a:cubicBezTo>
                    <a:pt x="1240374" y="105503"/>
                    <a:pt x="1240732" y="105637"/>
                    <a:pt x="1241135" y="105770"/>
                  </a:cubicBezTo>
                  <a:cubicBezTo>
                    <a:pt x="1241403" y="105815"/>
                    <a:pt x="1241940" y="106082"/>
                    <a:pt x="1242477" y="106260"/>
                  </a:cubicBezTo>
                  <a:cubicBezTo>
                    <a:pt x="1242969" y="106349"/>
                    <a:pt x="1243461" y="106393"/>
                    <a:pt x="1243998" y="106438"/>
                  </a:cubicBezTo>
                  <a:cubicBezTo>
                    <a:pt x="1243775" y="106660"/>
                    <a:pt x="1243148" y="106482"/>
                    <a:pt x="1242477" y="106260"/>
                  </a:cubicBezTo>
                  <a:cubicBezTo>
                    <a:pt x="1241582" y="106082"/>
                    <a:pt x="1240732" y="105815"/>
                    <a:pt x="1239882" y="105370"/>
                  </a:cubicBezTo>
                  <a:lnTo>
                    <a:pt x="1239882" y="105370"/>
                  </a:lnTo>
                  <a:close/>
                  <a:moveTo>
                    <a:pt x="1237064" y="103145"/>
                  </a:moveTo>
                  <a:lnTo>
                    <a:pt x="1237108" y="103189"/>
                  </a:lnTo>
                  <a:lnTo>
                    <a:pt x="1237064" y="103145"/>
                  </a:lnTo>
                  <a:lnTo>
                    <a:pt x="1237064" y="10314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0" name="Google Shape;250;p2"/>
            <p:cNvSpPr/>
            <p:nvPr/>
          </p:nvSpPr>
          <p:spPr>
            <a:xfrm rot="10800000">
              <a:off x="4845903" y="3921678"/>
              <a:ext cx="262736" cy="220353"/>
            </a:xfrm>
            <a:custGeom>
              <a:avLst/>
              <a:gdLst/>
              <a:ahLst/>
              <a:cxnLst/>
              <a:rect l="l" t="t" r="r" b="b"/>
              <a:pathLst>
                <a:path w="525472" h="440707" extrusionOk="0">
                  <a:moveTo>
                    <a:pt x="409895" y="400200"/>
                  </a:moveTo>
                  <a:cubicBezTo>
                    <a:pt x="418306" y="404695"/>
                    <a:pt x="277470" y="424544"/>
                    <a:pt x="210317" y="432599"/>
                  </a:cubicBezTo>
                  <a:cubicBezTo>
                    <a:pt x="105450" y="445237"/>
                    <a:pt x="449" y="447552"/>
                    <a:pt x="2" y="406253"/>
                  </a:cubicBezTo>
                  <a:cubicBezTo>
                    <a:pt x="-401" y="368603"/>
                    <a:pt x="79412" y="362061"/>
                    <a:pt x="169516" y="366645"/>
                  </a:cubicBezTo>
                  <a:cubicBezTo>
                    <a:pt x="84557" y="346708"/>
                    <a:pt x="13513" y="319650"/>
                    <a:pt x="24339" y="285828"/>
                  </a:cubicBezTo>
                  <a:cubicBezTo>
                    <a:pt x="34674" y="253429"/>
                    <a:pt x="97889" y="264911"/>
                    <a:pt x="171037" y="290946"/>
                  </a:cubicBezTo>
                  <a:cubicBezTo>
                    <a:pt x="106479" y="249602"/>
                    <a:pt x="59369" y="207636"/>
                    <a:pt x="78339" y="181068"/>
                  </a:cubicBezTo>
                  <a:cubicBezTo>
                    <a:pt x="101647" y="148447"/>
                    <a:pt x="174571" y="195620"/>
                    <a:pt x="246779" y="256411"/>
                  </a:cubicBezTo>
                  <a:cubicBezTo>
                    <a:pt x="181640" y="187877"/>
                    <a:pt x="129430" y="117784"/>
                    <a:pt x="159494" y="93441"/>
                  </a:cubicBezTo>
                  <a:cubicBezTo>
                    <a:pt x="190006" y="68698"/>
                    <a:pt x="244810" y="130379"/>
                    <a:pt x="296081" y="206167"/>
                  </a:cubicBezTo>
                  <a:cubicBezTo>
                    <a:pt x="260290" y="121567"/>
                    <a:pt x="237608" y="41284"/>
                    <a:pt x="273130" y="28600"/>
                  </a:cubicBezTo>
                  <a:cubicBezTo>
                    <a:pt x="307086" y="16406"/>
                    <a:pt x="335137" y="80268"/>
                    <a:pt x="356433" y="159751"/>
                  </a:cubicBezTo>
                  <a:cubicBezTo>
                    <a:pt x="346009" y="76174"/>
                    <a:pt x="347172" y="3456"/>
                    <a:pt x="381979" y="118"/>
                  </a:cubicBezTo>
                  <a:cubicBezTo>
                    <a:pt x="420677" y="-3531"/>
                    <a:pt x="430117" y="77732"/>
                    <a:pt x="428686" y="169185"/>
                  </a:cubicBezTo>
                  <a:cubicBezTo>
                    <a:pt x="446357" y="79601"/>
                    <a:pt x="472171" y="1542"/>
                    <a:pt x="507962" y="9998"/>
                  </a:cubicBezTo>
                  <a:cubicBezTo>
                    <a:pt x="577844" y="26509"/>
                    <a:pt x="416427" y="397842"/>
                    <a:pt x="410030" y="399177"/>
                  </a:cubicBezTo>
                  <a:lnTo>
                    <a:pt x="409895" y="400200"/>
                  </a:lnTo>
                  <a:lnTo>
                    <a:pt x="409895" y="40020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1" name="Google Shape;251;p2"/>
            <p:cNvSpPr/>
            <p:nvPr/>
          </p:nvSpPr>
          <p:spPr>
            <a:xfrm rot="10800000">
              <a:off x="4787377" y="3802312"/>
              <a:ext cx="84981" cy="104456"/>
            </a:xfrm>
            <a:custGeom>
              <a:avLst/>
              <a:gdLst/>
              <a:ahLst/>
              <a:cxnLst/>
              <a:rect l="l" t="t" r="r" b="b"/>
              <a:pathLst>
                <a:path w="169962" h="208912" extrusionOk="0">
                  <a:moveTo>
                    <a:pt x="1936" y="15385"/>
                  </a:moveTo>
                  <a:cubicBezTo>
                    <a:pt x="-1240" y="11157"/>
                    <a:pt x="-435" y="5149"/>
                    <a:pt x="3815" y="1945"/>
                  </a:cubicBezTo>
                  <a:cubicBezTo>
                    <a:pt x="8065" y="-1259"/>
                    <a:pt x="14105" y="-414"/>
                    <a:pt x="17326" y="3814"/>
                  </a:cubicBezTo>
                  <a:cubicBezTo>
                    <a:pt x="17326" y="3814"/>
                    <a:pt x="33835" y="23306"/>
                    <a:pt x="56025" y="50186"/>
                  </a:cubicBezTo>
                  <a:cubicBezTo>
                    <a:pt x="67702" y="64383"/>
                    <a:pt x="81078" y="80404"/>
                    <a:pt x="94187" y="97003"/>
                  </a:cubicBezTo>
                  <a:cubicBezTo>
                    <a:pt x="104342" y="109776"/>
                    <a:pt x="114230" y="122904"/>
                    <a:pt x="123535" y="135231"/>
                  </a:cubicBezTo>
                  <a:cubicBezTo>
                    <a:pt x="142146" y="159886"/>
                    <a:pt x="158029" y="181515"/>
                    <a:pt x="167245" y="192062"/>
                  </a:cubicBezTo>
                  <a:cubicBezTo>
                    <a:pt x="171047" y="196067"/>
                    <a:pt x="170824" y="202431"/>
                    <a:pt x="166797" y="206214"/>
                  </a:cubicBezTo>
                  <a:cubicBezTo>
                    <a:pt x="162726" y="209996"/>
                    <a:pt x="156373" y="209774"/>
                    <a:pt x="152571" y="205724"/>
                  </a:cubicBezTo>
                  <a:cubicBezTo>
                    <a:pt x="142325" y="195711"/>
                    <a:pt x="123714" y="175418"/>
                    <a:pt x="103313" y="151208"/>
                  </a:cubicBezTo>
                  <a:cubicBezTo>
                    <a:pt x="93337" y="139326"/>
                    <a:pt x="82823" y="126553"/>
                    <a:pt x="72757" y="113558"/>
                  </a:cubicBezTo>
                  <a:cubicBezTo>
                    <a:pt x="59783" y="96825"/>
                    <a:pt x="47524" y="79825"/>
                    <a:pt x="36787" y="64872"/>
                  </a:cubicBezTo>
                  <a:cubicBezTo>
                    <a:pt x="16342" y="36524"/>
                    <a:pt x="1936" y="15385"/>
                    <a:pt x="1936" y="15385"/>
                  </a:cubicBezTo>
                  <a:lnTo>
                    <a:pt x="1936" y="1538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2" name="Google Shape;252;p2"/>
            <p:cNvSpPr/>
            <p:nvPr/>
          </p:nvSpPr>
          <p:spPr>
            <a:xfrm rot="10800000">
              <a:off x="4841099" y="3875226"/>
              <a:ext cx="99965" cy="111274"/>
            </a:xfrm>
            <a:custGeom>
              <a:avLst/>
              <a:gdLst/>
              <a:ahLst/>
              <a:cxnLst/>
              <a:rect l="l" t="t" r="r" b="b"/>
              <a:pathLst>
                <a:path w="199930" h="222548" extrusionOk="0">
                  <a:moveTo>
                    <a:pt x="194734" y="220019"/>
                  </a:moveTo>
                  <a:cubicBezTo>
                    <a:pt x="175273" y="237019"/>
                    <a:pt x="60429" y="163589"/>
                    <a:pt x="30812" y="141516"/>
                  </a:cubicBezTo>
                  <a:cubicBezTo>
                    <a:pt x="16988" y="131235"/>
                    <a:pt x="-862" y="114280"/>
                    <a:pt x="32" y="95144"/>
                  </a:cubicBezTo>
                  <a:cubicBezTo>
                    <a:pt x="838" y="76986"/>
                    <a:pt x="38865" y="67730"/>
                    <a:pt x="52600" y="69777"/>
                  </a:cubicBezTo>
                  <a:cubicBezTo>
                    <a:pt x="54747" y="70088"/>
                    <a:pt x="74701" y="76808"/>
                    <a:pt x="75059" y="76319"/>
                  </a:cubicBezTo>
                  <a:cubicBezTo>
                    <a:pt x="76938" y="73871"/>
                    <a:pt x="73090" y="60743"/>
                    <a:pt x="73090" y="57583"/>
                  </a:cubicBezTo>
                  <a:cubicBezTo>
                    <a:pt x="72956" y="39292"/>
                    <a:pt x="75104" y="15795"/>
                    <a:pt x="91881" y="4268"/>
                  </a:cubicBezTo>
                  <a:cubicBezTo>
                    <a:pt x="115637" y="-12020"/>
                    <a:pt x="138677" y="22337"/>
                    <a:pt x="147490" y="39737"/>
                  </a:cubicBezTo>
                  <a:cubicBezTo>
                    <a:pt x="174870" y="94031"/>
                    <a:pt x="214151" y="203063"/>
                    <a:pt x="194734" y="220019"/>
                  </a:cubicBezTo>
                  <a:lnTo>
                    <a:pt x="194734" y="220019"/>
                  </a:ln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3" name="Google Shape;253;p2"/>
            <p:cNvSpPr/>
            <p:nvPr/>
          </p:nvSpPr>
          <p:spPr>
            <a:xfrm rot="10800000">
              <a:off x="4891656" y="3942836"/>
              <a:ext cx="127963" cy="116325"/>
            </a:xfrm>
            <a:custGeom>
              <a:avLst/>
              <a:gdLst/>
              <a:ahLst/>
              <a:cxnLst/>
              <a:rect l="l" t="t" r="r" b="b"/>
              <a:pathLst>
                <a:path w="255926" h="232650" extrusionOk="0">
                  <a:moveTo>
                    <a:pt x="255880" y="72912"/>
                  </a:moveTo>
                  <a:cubicBezTo>
                    <a:pt x="255791" y="78163"/>
                    <a:pt x="255433" y="83415"/>
                    <a:pt x="255209" y="88666"/>
                  </a:cubicBezTo>
                  <a:lnTo>
                    <a:pt x="253822" y="112297"/>
                  </a:lnTo>
                  <a:cubicBezTo>
                    <a:pt x="253733" y="114166"/>
                    <a:pt x="252615" y="118439"/>
                    <a:pt x="252212" y="121420"/>
                  </a:cubicBezTo>
                  <a:cubicBezTo>
                    <a:pt x="252391" y="121821"/>
                    <a:pt x="252570" y="122177"/>
                    <a:pt x="252704" y="122577"/>
                  </a:cubicBezTo>
                  <a:lnTo>
                    <a:pt x="252122" y="121954"/>
                  </a:lnTo>
                  <a:cubicBezTo>
                    <a:pt x="251943" y="123556"/>
                    <a:pt x="252033" y="124714"/>
                    <a:pt x="252704" y="124625"/>
                  </a:cubicBezTo>
                  <a:cubicBezTo>
                    <a:pt x="252928" y="124625"/>
                    <a:pt x="253062" y="124580"/>
                    <a:pt x="253196" y="124536"/>
                  </a:cubicBezTo>
                  <a:cubicBezTo>
                    <a:pt x="253375" y="125782"/>
                    <a:pt x="253330" y="127072"/>
                    <a:pt x="252972" y="128407"/>
                  </a:cubicBezTo>
                  <a:cubicBezTo>
                    <a:pt x="252301" y="132413"/>
                    <a:pt x="249975" y="133792"/>
                    <a:pt x="249304" y="134460"/>
                  </a:cubicBezTo>
                  <a:cubicBezTo>
                    <a:pt x="247112" y="136507"/>
                    <a:pt x="244562" y="136507"/>
                    <a:pt x="242369" y="136507"/>
                  </a:cubicBezTo>
                  <a:cubicBezTo>
                    <a:pt x="240445" y="136507"/>
                    <a:pt x="235211" y="135083"/>
                    <a:pt x="233287" y="127962"/>
                  </a:cubicBezTo>
                  <a:cubicBezTo>
                    <a:pt x="232661" y="125693"/>
                    <a:pt x="232124" y="116659"/>
                    <a:pt x="231677" y="113009"/>
                  </a:cubicBezTo>
                  <a:lnTo>
                    <a:pt x="229529" y="88844"/>
                  </a:lnTo>
                  <a:cubicBezTo>
                    <a:pt x="229261" y="83593"/>
                    <a:pt x="228814" y="78386"/>
                    <a:pt x="228635" y="73135"/>
                  </a:cubicBezTo>
                  <a:cubicBezTo>
                    <a:pt x="228456" y="67839"/>
                    <a:pt x="228366" y="62543"/>
                    <a:pt x="228590" y="57292"/>
                  </a:cubicBezTo>
                  <a:cubicBezTo>
                    <a:pt x="229171" y="41270"/>
                    <a:pt x="231095" y="25472"/>
                    <a:pt x="233243" y="9495"/>
                  </a:cubicBezTo>
                  <a:cubicBezTo>
                    <a:pt x="233556" y="3932"/>
                    <a:pt x="238388" y="-295"/>
                    <a:pt x="243980" y="16"/>
                  </a:cubicBezTo>
                  <a:cubicBezTo>
                    <a:pt x="249528" y="372"/>
                    <a:pt x="253822" y="5134"/>
                    <a:pt x="253464" y="10697"/>
                  </a:cubicBezTo>
                  <a:cubicBezTo>
                    <a:pt x="253733" y="20043"/>
                    <a:pt x="254404" y="29299"/>
                    <a:pt x="254896" y="38600"/>
                  </a:cubicBezTo>
                  <a:cubicBezTo>
                    <a:pt x="255209" y="44831"/>
                    <a:pt x="255612" y="51061"/>
                    <a:pt x="255791" y="57292"/>
                  </a:cubicBezTo>
                  <a:cubicBezTo>
                    <a:pt x="255925" y="62498"/>
                    <a:pt x="255970" y="67705"/>
                    <a:pt x="255880" y="72912"/>
                  </a:cubicBezTo>
                  <a:close/>
                  <a:moveTo>
                    <a:pt x="217360" y="98946"/>
                  </a:moveTo>
                  <a:cubicBezTo>
                    <a:pt x="215929" y="90313"/>
                    <a:pt x="214900" y="81635"/>
                    <a:pt x="213334" y="73046"/>
                  </a:cubicBezTo>
                  <a:cubicBezTo>
                    <a:pt x="212305" y="67216"/>
                    <a:pt x="211008" y="61475"/>
                    <a:pt x="209621" y="55734"/>
                  </a:cubicBezTo>
                  <a:cubicBezTo>
                    <a:pt x="206131" y="41092"/>
                    <a:pt x="201881" y="26762"/>
                    <a:pt x="197049" y="12566"/>
                  </a:cubicBezTo>
                  <a:cubicBezTo>
                    <a:pt x="195618" y="7181"/>
                    <a:pt x="190070" y="3932"/>
                    <a:pt x="184657" y="5357"/>
                  </a:cubicBezTo>
                  <a:cubicBezTo>
                    <a:pt x="179243" y="6736"/>
                    <a:pt x="176022" y="12254"/>
                    <a:pt x="177409" y="17639"/>
                  </a:cubicBezTo>
                  <a:cubicBezTo>
                    <a:pt x="179646" y="29611"/>
                    <a:pt x="180988" y="41582"/>
                    <a:pt x="182688" y="53642"/>
                  </a:cubicBezTo>
                  <a:cubicBezTo>
                    <a:pt x="183807" y="61742"/>
                    <a:pt x="184836" y="69886"/>
                    <a:pt x="186312" y="77941"/>
                  </a:cubicBezTo>
                  <a:cubicBezTo>
                    <a:pt x="187878" y="86664"/>
                    <a:pt x="190070" y="95297"/>
                    <a:pt x="192083" y="103975"/>
                  </a:cubicBezTo>
                  <a:lnTo>
                    <a:pt x="199152" y="131790"/>
                  </a:lnTo>
                  <a:cubicBezTo>
                    <a:pt x="199644" y="133659"/>
                    <a:pt x="201568" y="137753"/>
                    <a:pt x="202597" y="140735"/>
                  </a:cubicBezTo>
                  <a:cubicBezTo>
                    <a:pt x="202418" y="141180"/>
                    <a:pt x="202328" y="141669"/>
                    <a:pt x="202239" y="142159"/>
                  </a:cubicBezTo>
                  <a:lnTo>
                    <a:pt x="202328" y="141981"/>
                  </a:lnTo>
                  <a:lnTo>
                    <a:pt x="202776" y="141313"/>
                  </a:lnTo>
                  <a:cubicBezTo>
                    <a:pt x="203268" y="142871"/>
                    <a:pt x="203402" y="144028"/>
                    <a:pt x="202686" y="144117"/>
                  </a:cubicBezTo>
                  <a:cubicBezTo>
                    <a:pt x="202463" y="144117"/>
                    <a:pt x="202239" y="144117"/>
                    <a:pt x="202105" y="144072"/>
                  </a:cubicBezTo>
                  <a:cubicBezTo>
                    <a:pt x="202149" y="145452"/>
                    <a:pt x="202507" y="146832"/>
                    <a:pt x="203178" y="148122"/>
                  </a:cubicBezTo>
                  <a:cubicBezTo>
                    <a:pt x="204968" y="152483"/>
                    <a:pt x="208100" y="153240"/>
                    <a:pt x="209084" y="153685"/>
                  </a:cubicBezTo>
                  <a:cubicBezTo>
                    <a:pt x="212618" y="155287"/>
                    <a:pt x="221655" y="155065"/>
                    <a:pt x="222371" y="143805"/>
                  </a:cubicBezTo>
                  <a:cubicBezTo>
                    <a:pt x="222550" y="141358"/>
                    <a:pt x="221163" y="131968"/>
                    <a:pt x="220805" y="128140"/>
                  </a:cubicBezTo>
                  <a:lnTo>
                    <a:pt x="217360" y="98946"/>
                  </a:lnTo>
                  <a:close/>
                  <a:moveTo>
                    <a:pt x="201612" y="165745"/>
                  </a:moveTo>
                  <a:cubicBezTo>
                    <a:pt x="201076" y="170685"/>
                    <a:pt x="197989" y="172465"/>
                    <a:pt x="196289" y="173578"/>
                  </a:cubicBezTo>
                  <a:cubicBezTo>
                    <a:pt x="193515" y="175447"/>
                    <a:pt x="190115" y="175313"/>
                    <a:pt x="186223" y="173533"/>
                  </a:cubicBezTo>
                  <a:cubicBezTo>
                    <a:pt x="184970" y="172999"/>
                    <a:pt x="183449" y="171575"/>
                    <a:pt x="181749" y="169484"/>
                  </a:cubicBezTo>
                  <a:cubicBezTo>
                    <a:pt x="179646" y="166858"/>
                    <a:pt x="176380" y="160360"/>
                    <a:pt x="174233" y="157824"/>
                  </a:cubicBezTo>
                  <a:lnTo>
                    <a:pt x="155487" y="134816"/>
                  </a:lnTo>
                  <a:cubicBezTo>
                    <a:pt x="151282" y="129253"/>
                    <a:pt x="147121" y="123690"/>
                    <a:pt x="143318" y="117860"/>
                  </a:cubicBezTo>
                  <a:cubicBezTo>
                    <a:pt x="140768" y="114033"/>
                    <a:pt x="138397" y="110072"/>
                    <a:pt x="136160" y="106067"/>
                  </a:cubicBezTo>
                  <a:cubicBezTo>
                    <a:pt x="127884" y="91247"/>
                    <a:pt x="120904" y="75849"/>
                    <a:pt x="113120" y="60718"/>
                  </a:cubicBezTo>
                  <a:cubicBezTo>
                    <a:pt x="110257" y="55912"/>
                    <a:pt x="111822" y="49726"/>
                    <a:pt x="116609" y="46878"/>
                  </a:cubicBezTo>
                  <a:cubicBezTo>
                    <a:pt x="121441" y="44030"/>
                    <a:pt x="127660" y="45587"/>
                    <a:pt x="130523" y="50349"/>
                  </a:cubicBezTo>
                  <a:cubicBezTo>
                    <a:pt x="138666" y="61920"/>
                    <a:pt x="146808" y="73402"/>
                    <a:pt x="154637" y="85150"/>
                  </a:cubicBezTo>
                  <a:cubicBezTo>
                    <a:pt x="158485" y="90891"/>
                    <a:pt x="162332" y="96677"/>
                    <a:pt x="166001" y="102507"/>
                  </a:cubicBezTo>
                  <a:cubicBezTo>
                    <a:pt x="169669" y="108292"/>
                    <a:pt x="173069" y="114211"/>
                    <a:pt x="176828" y="119952"/>
                  </a:cubicBezTo>
                  <a:lnTo>
                    <a:pt x="192396" y="145051"/>
                  </a:lnTo>
                  <a:cubicBezTo>
                    <a:pt x="193425" y="146787"/>
                    <a:pt x="194141" y="151504"/>
                    <a:pt x="195215" y="154842"/>
                  </a:cubicBezTo>
                  <a:cubicBezTo>
                    <a:pt x="199689" y="156355"/>
                    <a:pt x="202507" y="160939"/>
                    <a:pt x="201612" y="165745"/>
                  </a:cubicBezTo>
                  <a:close/>
                  <a:moveTo>
                    <a:pt x="198212" y="158224"/>
                  </a:moveTo>
                  <a:cubicBezTo>
                    <a:pt x="199152" y="157690"/>
                    <a:pt x="196781" y="157067"/>
                    <a:pt x="196333" y="156711"/>
                  </a:cubicBezTo>
                  <a:cubicBezTo>
                    <a:pt x="196155" y="156578"/>
                    <a:pt x="195931" y="156444"/>
                    <a:pt x="195752" y="156311"/>
                  </a:cubicBezTo>
                  <a:cubicBezTo>
                    <a:pt x="196378" y="157868"/>
                    <a:pt x="197183" y="158758"/>
                    <a:pt x="198212" y="158224"/>
                  </a:cubicBezTo>
                  <a:close/>
                  <a:moveTo>
                    <a:pt x="154324" y="159737"/>
                  </a:moveTo>
                  <a:cubicBezTo>
                    <a:pt x="147837" y="151549"/>
                    <a:pt x="141395" y="143360"/>
                    <a:pt x="134460" y="135528"/>
                  </a:cubicBezTo>
                  <a:cubicBezTo>
                    <a:pt x="128912" y="129297"/>
                    <a:pt x="123007" y="123334"/>
                    <a:pt x="117012" y="117504"/>
                  </a:cubicBezTo>
                  <a:cubicBezTo>
                    <a:pt x="107930" y="108692"/>
                    <a:pt x="98446" y="100504"/>
                    <a:pt x="88961" y="92137"/>
                  </a:cubicBezTo>
                  <a:cubicBezTo>
                    <a:pt x="85069" y="88132"/>
                    <a:pt x="78627" y="88043"/>
                    <a:pt x="74600" y="91915"/>
                  </a:cubicBezTo>
                  <a:cubicBezTo>
                    <a:pt x="70618" y="95831"/>
                    <a:pt x="70484" y="102195"/>
                    <a:pt x="74421" y="106200"/>
                  </a:cubicBezTo>
                  <a:cubicBezTo>
                    <a:pt x="82385" y="115724"/>
                    <a:pt x="89901" y="125515"/>
                    <a:pt x="97864" y="135083"/>
                  </a:cubicBezTo>
                  <a:cubicBezTo>
                    <a:pt x="103188" y="141447"/>
                    <a:pt x="108512" y="147722"/>
                    <a:pt x="114149" y="153819"/>
                  </a:cubicBezTo>
                  <a:cubicBezTo>
                    <a:pt x="121218" y="161429"/>
                    <a:pt x="128644" y="168638"/>
                    <a:pt x="136071" y="175937"/>
                  </a:cubicBezTo>
                  <a:cubicBezTo>
                    <a:pt x="143542" y="183280"/>
                    <a:pt x="151148" y="190311"/>
                    <a:pt x="158753" y="197476"/>
                  </a:cubicBezTo>
                  <a:cubicBezTo>
                    <a:pt x="162332" y="201481"/>
                    <a:pt x="168461" y="201793"/>
                    <a:pt x="172488" y="198233"/>
                  </a:cubicBezTo>
                  <a:cubicBezTo>
                    <a:pt x="176469" y="194672"/>
                    <a:pt x="176828" y="188575"/>
                    <a:pt x="173248" y="184615"/>
                  </a:cubicBezTo>
                  <a:cubicBezTo>
                    <a:pt x="166896" y="176293"/>
                    <a:pt x="160766" y="167971"/>
                    <a:pt x="154324" y="159737"/>
                  </a:cubicBezTo>
                  <a:close/>
                  <a:moveTo>
                    <a:pt x="146092" y="200502"/>
                  </a:moveTo>
                  <a:cubicBezTo>
                    <a:pt x="151013" y="202594"/>
                    <a:pt x="153295" y="208290"/>
                    <a:pt x="151148" y="213186"/>
                  </a:cubicBezTo>
                  <a:cubicBezTo>
                    <a:pt x="150745" y="214476"/>
                    <a:pt x="146629" y="221063"/>
                    <a:pt x="137950" y="218125"/>
                  </a:cubicBezTo>
                  <a:cubicBezTo>
                    <a:pt x="137905" y="218125"/>
                    <a:pt x="137815" y="218081"/>
                    <a:pt x="137815" y="218081"/>
                  </a:cubicBezTo>
                  <a:cubicBezTo>
                    <a:pt x="140410" y="222798"/>
                    <a:pt x="138084" y="228717"/>
                    <a:pt x="136697" y="229830"/>
                  </a:cubicBezTo>
                  <a:cubicBezTo>
                    <a:pt x="136160" y="230230"/>
                    <a:pt x="134281" y="232811"/>
                    <a:pt x="129449" y="232633"/>
                  </a:cubicBezTo>
                  <a:cubicBezTo>
                    <a:pt x="128689" y="232678"/>
                    <a:pt x="127928" y="232633"/>
                    <a:pt x="127212" y="232500"/>
                  </a:cubicBezTo>
                  <a:cubicBezTo>
                    <a:pt x="127257" y="232411"/>
                    <a:pt x="127257" y="232322"/>
                    <a:pt x="127302" y="232233"/>
                  </a:cubicBezTo>
                  <a:cubicBezTo>
                    <a:pt x="127392" y="231521"/>
                    <a:pt x="126184" y="231254"/>
                    <a:pt x="124439" y="231209"/>
                  </a:cubicBezTo>
                  <a:lnTo>
                    <a:pt x="124841" y="231654"/>
                  </a:lnTo>
                  <a:lnTo>
                    <a:pt x="125065" y="231832"/>
                  </a:lnTo>
                  <a:cubicBezTo>
                    <a:pt x="124618" y="231654"/>
                    <a:pt x="124215" y="231432"/>
                    <a:pt x="123812" y="231209"/>
                  </a:cubicBezTo>
                  <a:cubicBezTo>
                    <a:pt x="120636" y="231209"/>
                    <a:pt x="116028" y="231788"/>
                    <a:pt x="114104" y="231565"/>
                  </a:cubicBezTo>
                  <a:lnTo>
                    <a:pt x="87887" y="227560"/>
                  </a:lnTo>
                  <a:cubicBezTo>
                    <a:pt x="79834" y="226047"/>
                    <a:pt x="71647" y="224667"/>
                    <a:pt x="63550" y="222709"/>
                  </a:cubicBezTo>
                  <a:cubicBezTo>
                    <a:pt x="54468" y="220484"/>
                    <a:pt x="45475" y="217769"/>
                    <a:pt x="36349" y="215455"/>
                  </a:cubicBezTo>
                  <a:cubicBezTo>
                    <a:pt x="27401" y="213230"/>
                    <a:pt x="18587" y="210916"/>
                    <a:pt x="9461" y="209581"/>
                  </a:cubicBezTo>
                  <a:cubicBezTo>
                    <a:pt x="3913" y="209225"/>
                    <a:pt x="-337" y="204418"/>
                    <a:pt x="21" y="198856"/>
                  </a:cubicBezTo>
                  <a:cubicBezTo>
                    <a:pt x="379" y="193293"/>
                    <a:pt x="5211" y="189065"/>
                    <a:pt x="10758" y="189421"/>
                  </a:cubicBezTo>
                  <a:cubicBezTo>
                    <a:pt x="25119" y="189287"/>
                    <a:pt x="39391" y="190489"/>
                    <a:pt x="53618" y="192803"/>
                  </a:cubicBezTo>
                  <a:cubicBezTo>
                    <a:pt x="59121" y="193738"/>
                    <a:pt x="64579" y="194806"/>
                    <a:pt x="69992" y="196096"/>
                  </a:cubicBezTo>
                  <a:cubicBezTo>
                    <a:pt x="78000" y="198055"/>
                    <a:pt x="85829" y="200591"/>
                    <a:pt x="93659" y="202727"/>
                  </a:cubicBezTo>
                  <a:lnTo>
                    <a:pt x="118488" y="210159"/>
                  </a:lnTo>
                  <a:cubicBezTo>
                    <a:pt x="119473" y="210426"/>
                    <a:pt x="121262" y="210827"/>
                    <a:pt x="122873" y="211183"/>
                  </a:cubicBezTo>
                  <a:cubicBezTo>
                    <a:pt x="110615" y="205175"/>
                    <a:pt x="94956" y="197209"/>
                    <a:pt x="93390" y="196408"/>
                  </a:cubicBezTo>
                  <a:cubicBezTo>
                    <a:pt x="86098" y="192314"/>
                    <a:pt x="78492" y="188842"/>
                    <a:pt x="71021" y="185060"/>
                  </a:cubicBezTo>
                  <a:cubicBezTo>
                    <a:pt x="63415" y="181143"/>
                    <a:pt x="55855" y="177049"/>
                    <a:pt x="48339" y="172955"/>
                  </a:cubicBezTo>
                  <a:cubicBezTo>
                    <a:pt x="37959" y="167347"/>
                    <a:pt x="27848" y="161429"/>
                    <a:pt x="17872" y="155243"/>
                  </a:cubicBezTo>
                  <a:cubicBezTo>
                    <a:pt x="12906" y="152661"/>
                    <a:pt x="11027" y="146520"/>
                    <a:pt x="13621" y="141625"/>
                  </a:cubicBezTo>
                  <a:cubicBezTo>
                    <a:pt x="16216" y="136685"/>
                    <a:pt x="22390" y="134771"/>
                    <a:pt x="27311" y="137397"/>
                  </a:cubicBezTo>
                  <a:cubicBezTo>
                    <a:pt x="43149" y="144428"/>
                    <a:pt x="59478" y="149991"/>
                    <a:pt x="75361" y="156934"/>
                  </a:cubicBezTo>
                  <a:cubicBezTo>
                    <a:pt x="79700" y="158847"/>
                    <a:pt x="83995" y="160895"/>
                    <a:pt x="88156" y="163120"/>
                  </a:cubicBezTo>
                  <a:cubicBezTo>
                    <a:pt x="94553" y="166502"/>
                    <a:pt x="100683" y="170285"/>
                    <a:pt x="106767" y="174156"/>
                  </a:cubicBezTo>
                  <a:cubicBezTo>
                    <a:pt x="108691" y="175492"/>
                    <a:pt x="132939" y="192047"/>
                    <a:pt x="142781" y="198411"/>
                  </a:cubicBezTo>
                  <a:cubicBezTo>
                    <a:pt x="143318" y="198767"/>
                    <a:pt x="143810" y="199167"/>
                    <a:pt x="144213" y="199523"/>
                  </a:cubicBezTo>
                  <a:cubicBezTo>
                    <a:pt x="143632" y="199568"/>
                    <a:pt x="143005" y="199701"/>
                    <a:pt x="142737" y="199701"/>
                  </a:cubicBezTo>
                  <a:cubicBezTo>
                    <a:pt x="143408" y="199746"/>
                    <a:pt x="144124" y="199835"/>
                    <a:pt x="144839" y="200057"/>
                  </a:cubicBezTo>
                  <a:lnTo>
                    <a:pt x="144660" y="199879"/>
                  </a:lnTo>
                  <a:lnTo>
                    <a:pt x="144213" y="199523"/>
                  </a:lnTo>
                  <a:cubicBezTo>
                    <a:pt x="145153" y="199434"/>
                    <a:pt x="146092" y="199479"/>
                    <a:pt x="145645" y="200324"/>
                  </a:cubicBezTo>
                  <a:lnTo>
                    <a:pt x="146092" y="200502"/>
                  </a:lnTo>
                  <a:close/>
                  <a:moveTo>
                    <a:pt x="142424" y="199701"/>
                  </a:moveTo>
                  <a:cubicBezTo>
                    <a:pt x="138129" y="199256"/>
                    <a:pt x="135892" y="201437"/>
                    <a:pt x="134460" y="203573"/>
                  </a:cubicBezTo>
                  <a:cubicBezTo>
                    <a:pt x="136339" y="201081"/>
                    <a:pt x="139337" y="199657"/>
                    <a:pt x="142424" y="199701"/>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4" name="Google Shape;254;p2"/>
            <p:cNvSpPr/>
            <p:nvPr/>
          </p:nvSpPr>
          <p:spPr>
            <a:xfrm rot="10800000">
              <a:off x="4701290" y="3880083"/>
              <a:ext cx="139692" cy="205957"/>
            </a:xfrm>
            <a:custGeom>
              <a:avLst/>
              <a:gdLst/>
              <a:ahLst/>
              <a:cxnLst/>
              <a:rect l="l" t="t" r="r" b="b"/>
              <a:pathLst>
                <a:path w="279384" h="411913" extrusionOk="0">
                  <a:moveTo>
                    <a:pt x="213565" y="351232"/>
                  </a:moveTo>
                  <a:cubicBezTo>
                    <a:pt x="220812" y="366541"/>
                    <a:pt x="204796" y="383230"/>
                    <a:pt x="193298" y="391863"/>
                  </a:cubicBezTo>
                  <a:cubicBezTo>
                    <a:pt x="167842" y="410999"/>
                    <a:pt x="127309" y="419010"/>
                    <a:pt x="96842" y="404369"/>
                  </a:cubicBezTo>
                  <a:lnTo>
                    <a:pt x="96529" y="400230"/>
                  </a:lnTo>
                  <a:cubicBezTo>
                    <a:pt x="93710" y="400452"/>
                    <a:pt x="89371" y="400096"/>
                    <a:pt x="89102" y="400096"/>
                  </a:cubicBezTo>
                  <a:cubicBezTo>
                    <a:pt x="79662" y="398806"/>
                    <a:pt x="70446" y="394266"/>
                    <a:pt x="62393" y="389683"/>
                  </a:cubicBezTo>
                  <a:cubicBezTo>
                    <a:pt x="36132" y="374641"/>
                    <a:pt x="13986" y="349719"/>
                    <a:pt x="3696" y="322483"/>
                  </a:cubicBezTo>
                  <a:cubicBezTo>
                    <a:pt x="2265" y="318611"/>
                    <a:pt x="1057" y="314695"/>
                    <a:pt x="431" y="310690"/>
                  </a:cubicBezTo>
                  <a:cubicBezTo>
                    <a:pt x="-3864" y="284121"/>
                    <a:pt x="25081" y="294357"/>
                    <a:pt x="38100" y="304860"/>
                  </a:cubicBezTo>
                  <a:cubicBezTo>
                    <a:pt x="64943" y="326533"/>
                    <a:pt x="80020" y="359198"/>
                    <a:pt x="93621" y="389060"/>
                  </a:cubicBezTo>
                  <a:lnTo>
                    <a:pt x="96037" y="393821"/>
                  </a:lnTo>
                  <a:lnTo>
                    <a:pt x="95813" y="391107"/>
                  </a:lnTo>
                  <a:cubicBezTo>
                    <a:pt x="94784" y="390929"/>
                    <a:pt x="120866" y="366407"/>
                    <a:pt x="123193" y="364805"/>
                  </a:cubicBezTo>
                  <a:cubicBezTo>
                    <a:pt x="139746" y="353235"/>
                    <a:pt x="198443" y="319323"/>
                    <a:pt x="213565" y="351232"/>
                  </a:cubicBezTo>
                  <a:close/>
                  <a:moveTo>
                    <a:pt x="106819" y="303169"/>
                  </a:moveTo>
                  <a:cubicBezTo>
                    <a:pt x="104805" y="285368"/>
                    <a:pt x="103374" y="264140"/>
                    <a:pt x="97200" y="247184"/>
                  </a:cubicBezTo>
                  <a:cubicBezTo>
                    <a:pt x="92860" y="235346"/>
                    <a:pt x="87849" y="223642"/>
                    <a:pt x="81497" y="212605"/>
                  </a:cubicBezTo>
                  <a:cubicBezTo>
                    <a:pt x="73891" y="199432"/>
                    <a:pt x="39666" y="157955"/>
                    <a:pt x="34611" y="195204"/>
                  </a:cubicBezTo>
                  <a:cubicBezTo>
                    <a:pt x="34074" y="199254"/>
                    <a:pt x="34029" y="203393"/>
                    <a:pt x="34342" y="207443"/>
                  </a:cubicBezTo>
                  <a:cubicBezTo>
                    <a:pt x="36445" y="234545"/>
                    <a:pt x="51074" y="261514"/>
                    <a:pt x="69015" y="282475"/>
                  </a:cubicBezTo>
                  <a:cubicBezTo>
                    <a:pt x="73846" y="288082"/>
                    <a:pt x="96350" y="313449"/>
                    <a:pt x="106819" y="303169"/>
                  </a:cubicBezTo>
                  <a:close/>
                  <a:moveTo>
                    <a:pt x="126638" y="220260"/>
                  </a:moveTo>
                  <a:cubicBezTo>
                    <a:pt x="127890" y="221194"/>
                    <a:pt x="132006" y="168592"/>
                    <a:pt x="119927" y="129874"/>
                  </a:cubicBezTo>
                  <a:cubicBezTo>
                    <a:pt x="111113" y="101659"/>
                    <a:pt x="86731" y="83635"/>
                    <a:pt x="80736" y="85149"/>
                  </a:cubicBezTo>
                  <a:cubicBezTo>
                    <a:pt x="74249" y="86795"/>
                    <a:pt x="66241" y="113719"/>
                    <a:pt x="73220" y="142023"/>
                  </a:cubicBezTo>
                  <a:cubicBezTo>
                    <a:pt x="81362" y="175000"/>
                    <a:pt x="118943" y="214652"/>
                    <a:pt x="126638" y="220260"/>
                  </a:cubicBezTo>
                  <a:close/>
                  <a:moveTo>
                    <a:pt x="120151" y="305616"/>
                  </a:moveTo>
                  <a:cubicBezTo>
                    <a:pt x="115945" y="308554"/>
                    <a:pt x="149678" y="313671"/>
                    <a:pt x="160371" y="313093"/>
                  </a:cubicBezTo>
                  <a:cubicBezTo>
                    <a:pt x="187169" y="311669"/>
                    <a:pt x="214996" y="306017"/>
                    <a:pt x="236605" y="290352"/>
                  </a:cubicBezTo>
                  <a:cubicBezTo>
                    <a:pt x="244210" y="284833"/>
                    <a:pt x="256021" y="275087"/>
                    <a:pt x="252442" y="264941"/>
                  </a:cubicBezTo>
                  <a:cubicBezTo>
                    <a:pt x="237723" y="223642"/>
                    <a:pt x="131470" y="304014"/>
                    <a:pt x="120151" y="305616"/>
                  </a:cubicBezTo>
                  <a:close/>
                  <a:moveTo>
                    <a:pt x="229760" y="154084"/>
                  </a:moveTo>
                  <a:cubicBezTo>
                    <a:pt x="193432" y="164720"/>
                    <a:pt x="167976" y="193024"/>
                    <a:pt x="152899" y="224621"/>
                  </a:cubicBezTo>
                  <a:lnTo>
                    <a:pt x="146502" y="253192"/>
                  </a:lnTo>
                  <a:cubicBezTo>
                    <a:pt x="147217" y="251634"/>
                    <a:pt x="154733" y="251145"/>
                    <a:pt x="156076" y="250878"/>
                  </a:cubicBezTo>
                  <a:cubicBezTo>
                    <a:pt x="166947" y="248653"/>
                    <a:pt x="177729" y="246027"/>
                    <a:pt x="188377" y="243134"/>
                  </a:cubicBezTo>
                  <a:cubicBezTo>
                    <a:pt x="218396" y="234901"/>
                    <a:pt x="263269" y="221105"/>
                    <a:pt x="276556" y="191377"/>
                  </a:cubicBezTo>
                  <a:cubicBezTo>
                    <a:pt x="278212" y="187683"/>
                    <a:pt x="279151" y="183634"/>
                    <a:pt x="279330" y="179584"/>
                  </a:cubicBezTo>
                  <a:cubicBezTo>
                    <a:pt x="280806" y="152793"/>
                    <a:pt x="251771" y="147631"/>
                    <a:pt x="229760" y="154084"/>
                  </a:cubicBezTo>
                  <a:close/>
                  <a:moveTo>
                    <a:pt x="216294" y="101971"/>
                  </a:moveTo>
                  <a:cubicBezTo>
                    <a:pt x="221528" y="96986"/>
                    <a:pt x="226628" y="91913"/>
                    <a:pt x="231460" y="86617"/>
                  </a:cubicBezTo>
                  <a:cubicBezTo>
                    <a:pt x="235173" y="82523"/>
                    <a:pt x="238797" y="78384"/>
                    <a:pt x="242242" y="74067"/>
                  </a:cubicBezTo>
                  <a:cubicBezTo>
                    <a:pt x="255977" y="57023"/>
                    <a:pt x="281970" y="22622"/>
                    <a:pt x="254232" y="5221"/>
                  </a:cubicBezTo>
                  <a:cubicBezTo>
                    <a:pt x="233965" y="-7418"/>
                    <a:pt x="214504" y="4910"/>
                    <a:pt x="201933" y="20708"/>
                  </a:cubicBezTo>
                  <a:cubicBezTo>
                    <a:pt x="177774" y="50926"/>
                    <a:pt x="168468" y="89688"/>
                    <a:pt x="171779" y="126759"/>
                  </a:cubicBezTo>
                  <a:cubicBezTo>
                    <a:pt x="170168" y="125735"/>
                    <a:pt x="208330" y="109492"/>
                    <a:pt x="216294" y="10197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5" name="Google Shape;255;p2"/>
            <p:cNvSpPr/>
            <p:nvPr/>
          </p:nvSpPr>
          <p:spPr>
            <a:xfrm rot="10800000">
              <a:off x="4716230" y="3802924"/>
              <a:ext cx="113332" cy="266449"/>
            </a:xfrm>
            <a:custGeom>
              <a:avLst/>
              <a:gdLst/>
              <a:ahLst/>
              <a:cxnLst/>
              <a:rect l="l" t="t" r="r" b="b"/>
              <a:pathLst>
                <a:path w="226665" h="532898" extrusionOk="0">
                  <a:moveTo>
                    <a:pt x="67517" y="526084"/>
                  </a:moveTo>
                  <a:cubicBezTo>
                    <a:pt x="67383" y="526485"/>
                    <a:pt x="67249" y="526885"/>
                    <a:pt x="67204" y="527241"/>
                  </a:cubicBezTo>
                  <a:cubicBezTo>
                    <a:pt x="66354" y="527197"/>
                    <a:pt x="67070" y="526218"/>
                    <a:pt x="67651" y="525550"/>
                  </a:cubicBezTo>
                  <a:lnTo>
                    <a:pt x="67696" y="525728"/>
                  </a:lnTo>
                  <a:cubicBezTo>
                    <a:pt x="67651" y="525817"/>
                    <a:pt x="67562" y="525951"/>
                    <a:pt x="67517" y="526084"/>
                  </a:cubicBezTo>
                  <a:close/>
                  <a:moveTo>
                    <a:pt x="96686" y="259778"/>
                  </a:moveTo>
                  <a:cubicBezTo>
                    <a:pt x="97984" y="259066"/>
                    <a:pt x="98968" y="257820"/>
                    <a:pt x="99460" y="255995"/>
                  </a:cubicBezTo>
                  <a:cubicBezTo>
                    <a:pt x="99684" y="255283"/>
                    <a:pt x="99773" y="253503"/>
                    <a:pt x="99818" y="252702"/>
                  </a:cubicBezTo>
                  <a:cubicBezTo>
                    <a:pt x="100400" y="251634"/>
                    <a:pt x="101071" y="250611"/>
                    <a:pt x="101787" y="249631"/>
                  </a:cubicBezTo>
                  <a:cubicBezTo>
                    <a:pt x="102995" y="247807"/>
                    <a:pt x="104337" y="246071"/>
                    <a:pt x="105634" y="244336"/>
                  </a:cubicBezTo>
                  <a:cubicBezTo>
                    <a:pt x="108587" y="240508"/>
                    <a:pt x="111808" y="236904"/>
                    <a:pt x="115208" y="233388"/>
                  </a:cubicBezTo>
                  <a:cubicBezTo>
                    <a:pt x="120353" y="228092"/>
                    <a:pt x="125856" y="223063"/>
                    <a:pt x="131448" y="218212"/>
                  </a:cubicBezTo>
                  <a:cubicBezTo>
                    <a:pt x="139725" y="210869"/>
                    <a:pt x="148628" y="204149"/>
                    <a:pt x="157665" y="197563"/>
                  </a:cubicBezTo>
                  <a:cubicBezTo>
                    <a:pt x="163705" y="193202"/>
                    <a:pt x="169834" y="188885"/>
                    <a:pt x="176008" y="184702"/>
                  </a:cubicBezTo>
                  <a:cubicBezTo>
                    <a:pt x="191622" y="174154"/>
                    <a:pt x="207727" y="164186"/>
                    <a:pt x="223923" y="154751"/>
                  </a:cubicBezTo>
                  <a:cubicBezTo>
                    <a:pt x="226473" y="153327"/>
                    <a:pt x="227412" y="150123"/>
                    <a:pt x="226025" y="147586"/>
                  </a:cubicBezTo>
                  <a:cubicBezTo>
                    <a:pt x="224594" y="145049"/>
                    <a:pt x="221417" y="144115"/>
                    <a:pt x="218823" y="145539"/>
                  </a:cubicBezTo>
                  <a:cubicBezTo>
                    <a:pt x="206609" y="151725"/>
                    <a:pt x="194351" y="158044"/>
                    <a:pt x="182361" y="164898"/>
                  </a:cubicBezTo>
                  <a:cubicBezTo>
                    <a:pt x="174308" y="169526"/>
                    <a:pt x="166389" y="174332"/>
                    <a:pt x="158739" y="179450"/>
                  </a:cubicBezTo>
                  <a:cubicBezTo>
                    <a:pt x="152296" y="183767"/>
                    <a:pt x="146033" y="188351"/>
                    <a:pt x="139993" y="193113"/>
                  </a:cubicBezTo>
                  <a:cubicBezTo>
                    <a:pt x="133909" y="198008"/>
                    <a:pt x="128048" y="203126"/>
                    <a:pt x="122456" y="208466"/>
                  </a:cubicBezTo>
                  <a:cubicBezTo>
                    <a:pt x="117803" y="212961"/>
                    <a:pt x="113150" y="217545"/>
                    <a:pt x="108811" y="222351"/>
                  </a:cubicBezTo>
                  <a:cubicBezTo>
                    <a:pt x="107200" y="224131"/>
                    <a:pt x="105858" y="226178"/>
                    <a:pt x="104292" y="228048"/>
                  </a:cubicBezTo>
                  <a:cubicBezTo>
                    <a:pt x="109750" y="209000"/>
                    <a:pt x="115835" y="190042"/>
                    <a:pt x="122545" y="171395"/>
                  </a:cubicBezTo>
                  <a:cubicBezTo>
                    <a:pt x="135967" y="134191"/>
                    <a:pt x="151849" y="98099"/>
                    <a:pt x="170371" y="64811"/>
                  </a:cubicBezTo>
                  <a:cubicBezTo>
                    <a:pt x="173637" y="58936"/>
                    <a:pt x="177261" y="53284"/>
                    <a:pt x="181019" y="47721"/>
                  </a:cubicBezTo>
                  <a:cubicBezTo>
                    <a:pt x="190100" y="34415"/>
                    <a:pt x="200122" y="21687"/>
                    <a:pt x="208801" y="8114"/>
                  </a:cubicBezTo>
                  <a:cubicBezTo>
                    <a:pt x="210412" y="5666"/>
                    <a:pt x="209696" y="2417"/>
                    <a:pt x="207280" y="860"/>
                  </a:cubicBezTo>
                  <a:cubicBezTo>
                    <a:pt x="204819" y="-742"/>
                    <a:pt x="201554" y="-30"/>
                    <a:pt x="199988" y="2373"/>
                  </a:cubicBezTo>
                  <a:cubicBezTo>
                    <a:pt x="191040" y="15724"/>
                    <a:pt x="180795" y="28140"/>
                    <a:pt x="171534" y="41179"/>
                  </a:cubicBezTo>
                  <a:cubicBezTo>
                    <a:pt x="167463" y="46965"/>
                    <a:pt x="163526" y="52839"/>
                    <a:pt x="159991" y="58981"/>
                  </a:cubicBezTo>
                  <a:cubicBezTo>
                    <a:pt x="140575" y="92536"/>
                    <a:pt x="123574" y="128939"/>
                    <a:pt x="109571" y="166678"/>
                  </a:cubicBezTo>
                  <a:cubicBezTo>
                    <a:pt x="108632" y="169170"/>
                    <a:pt x="107961" y="171796"/>
                    <a:pt x="107066" y="174332"/>
                  </a:cubicBezTo>
                  <a:cubicBezTo>
                    <a:pt x="106663" y="172419"/>
                    <a:pt x="106663" y="170461"/>
                    <a:pt x="106216" y="168547"/>
                  </a:cubicBezTo>
                  <a:cubicBezTo>
                    <a:pt x="104605" y="161204"/>
                    <a:pt x="102681" y="153906"/>
                    <a:pt x="100489" y="146741"/>
                  </a:cubicBezTo>
                  <a:cubicBezTo>
                    <a:pt x="98387" y="139620"/>
                    <a:pt x="95881" y="132633"/>
                    <a:pt x="93823" y="125602"/>
                  </a:cubicBezTo>
                  <a:cubicBezTo>
                    <a:pt x="92794" y="122442"/>
                    <a:pt x="91721" y="119282"/>
                    <a:pt x="90468" y="116167"/>
                  </a:cubicBezTo>
                  <a:cubicBezTo>
                    <a:pt x="88678" y="111583"/>
                    <a:pt x="86620" y="107133"/>
                    <a:pt x="84562" y="102638"/>
                  </a:cubicBezTo>
                  <a:lnTo>
                    <a:pt x="80446" y="94806"/>
                  </a:lnTo>
                  <a:cubicBezTo>
                    <a:pt x="80223" y="94405"/>
                    <a:pt x="79462" y="93737"/>
                    <a:pt x="78836" y="93114"/>
                  </a:cubicBezTo>
                  <a:cubicBezTo>
                    <a:pt x="78836" y="92892"/>
                    <a:pt x="78791" y="92714"/>
                    <a:pt x="78746" y="92536"/>
                  </a:cubicBezTo>
                  <a:lnTo>
                    <a:pt x="78702" y="92981"/>
                  </a:lnTo>
                  <a:cubicBezTo>
                    <a:pt x="78120" y="92358"/>
                    <a:pt x="77717" y="91779"/>
                    <a:pt x="78120" y="91512"/>
                  </a:cubicBezTo>
                  <a:cubicBezTo>
                    <a:pt x="78254" y="91423"/>
                    <a:pt x="78299" y="91423"/>
                    <a:pt x="78388" y="91379"/>
                  </a:cubicBezTo>
                  <a:cubicBezTo>
                    <a:pt x="77986" y="90533"/>
                    <a:pt x="77360" y="89732"/>
                    <a:pt x="76465" y="89198"/>
                  </a:cubicBezTo>
                  <a:cubicBezTo>
                    <a:pt x="73422" y="87107"/>
                    <a:pt x="71230" y="88798"/>
                    <a:pt x="70425" y="89332"/>
                  </a:cubicBezTo>
                  <a:cubicBezTo>
                    <a:pt x="69217" y="90177"/>
                    <a:pt x="67964" y="91824"/>
                    <a:pt x="68546" y="94761"/>
                  </a:cubicBezTo>
                  <a:cubicBezTo>
                    <a:pt x="68680" y="95518"/>
                    <a:pt x="70470" y="98455"/>
                    <a:pt x="71051" y="99701"/>
                  </a:cubicBezTo>
                  <a:lnTo>
                    <a:pt x="74004" y="106955"/>
                  </a:lnTo>
                  <a:cubicBezTo>
                    <a:pt x="75301" y="110649"/>
                    <a:pt x="76599" y="114342"/>
                    <a:pt x="77807" y="118081"/>
                  </a:cubicBezTo>
                  <a:cubicBezTo>
                    <a:pt x="78970" y="121730"/>
                    <a:pt x="80044" y="125424"/>
                    <a:pt x="80894" y="129162"/>
                  </a:cubicBezTo>
                  <a:cubicBezTo>
                    <a:pt x="83086" y="137484"/>
                    <a:pt x="85323" y="145939"/>
                    <a:pt x="87918" y="154351"/>
                  </a:cubicBezTo>
                  <a:cubicBezTo>
                    <a:pt x="90423" y="162539"/>
                    <a:pt x="93152" y="170639"/>
                    <a:pt x="95389" y="178827"/>
                  </a:cubicBezTo>
                  <a:cubicBezTo>
                    <a:pt x="97044" y="184924"/>
                    <a:pt x="98476" y="190977"/>
                    <a:pt x="99595" y="197118"/>
                  </a:cubicBezTo>
                  <a:cubicBezTo>
                    <a:pt x="93242" y="216655"/>
                    <a:pt x="87649" y="236281"/>
                    <a:pt x="82773" y="256084"/>
                  </a:cubicBezTo>
                  <a:cubicBezTo>
                    <a:pt x="82549" y="255461"/>
                    <a:pt x="82415" y="254794"/>
                    <a:pt x="82191" y="254126"/>
                  </a:cubicBezTo>
                  <a:cubicBezTo>
                    <a:pt x="80402" y="248875"/>
                    <a:pt x="78388" y="243668"/>
                    <a:pt x="76152" y="238595"/>
                  </a:cubicBezTo>
                  <a:cubicBezTo>
                    <a:pt x="74273" y="234322"/>
                    <a:pt x="72215" y="230184"/>
                    <a:pt x="69933" y="226045"/>
                  </a:cubicBezTo>
                  <a:cubicBezTo>
                    <a:pt x="67651" y="221995"/>
                    <a:pt x="65146" y="218079"/>
                    <a:pt x="62506" y="214118"/>
                  </a:cubicBezTo>
                  <a:lnTo>
                    <a:pt x="49756" y="196094"/>
                  </a:lnTo>
                  <a:lnTo>
                    <a:pt x="45103" y="190131"/>
                  </a:lnTo>
                  <a:cubicBezTo>
                    <a:pt x="44835" y="189775"/>
                    <a:pt x="44074" y="189196"/>
                    <a:pt x="43448" y="188662"/>
                  </a:cubicBezTo>
                  <a:cubicBezTo>
                    <a:pt x="43403" y="188395"/>
                    <a:pt x="43313" y="188084"/>
                    <a:pt x="43224" y="187817"/>
                  </a:cubicBezTo>
                  <a:lnTo>
                    <a:pt x="43224" y="188440"/>
                  </a:lnTo>
                  <a:cubicBezTo>
                    <a:pt x="42732" y="187950"/>
                    <a:pt x="42464" y="187505"/>
                    <a:pt x="42821" y="187283"/>
                  </a:cubicBezTo>
                  <a:cubicBezTo>
                    <a:pt x="42866" y="187238"/>
                    <a:pt x="42866" y="187238"/>
                    <a:pt x="42911" y="187194"/>
                  </a:cubicBezTo>
                  <a:cubicBezTo>
                    <a:pt x="42642" y="186660"/>
                    <a:pt x="42240" y="186170"/>
                    <a:pt x="41748" y="185770"/>
                  </a:cubicBezTo>
                  <a:cubicBezTo>
                    <a:pt x="40450" y="184568"/>
                    <a:pt x="39332" y="184568"/>
                    <a:pt x="38884" y="184479"/>
                  </a:cubicBezTo>
                  <a:cubicBezTo>
                    <a:pt x="37632" y="184257"/>
                    <a:pt x="36603" y="184657"/>
                    <a:pt x="35797" y="185058"/>
                  </a:cubicBezTo>
                  <a:cubicBezTo>
                    <a:pt x="34545" y="185636"/>
                    <a:pt x="33740" y="186793"/>
                    <a:pt x="33292" y="188440"/>
                  </a:cubicBezTo>
                  <a:cubicBezTo>
                    <a:pt x="33113" y="189018"/>
                    <a:pt x="33024" y="190220"/>
                    <a:pt x="33695" y="191867"/>
                  </a:cubicBezTo>
                  <a:cubicBezTo>
                    <a:pt x="34008" y="192579"/>
                    <a:pt x="35663" y="195026"/>
                    <a:pt x="36290" y="196050"/>
                  </a:cubicBezTo>
                  <a:lnTo>
                    <a:pt x="40316" y="202458"/>
                  </a:lnTo>
                  <a:lnTo>
                    <a:pt x="51188" y="221150"/>
                  </a:lnTo>
                  <a:cubicBezTo>
                    <a:pt x="54588" y="226890"/>
                    <a:pt x="57496" y="232765"/>
                    <a:pt x="60359" y="238595"/>
                  </a:cubicBezTo>
                  <a:cubicBezTo>
                    <a:pt x="62327" y="242555"/>
                    <a:pt x="64296" y="246472"/>
                    <a:pt x="66175" y="250433"/>
                  </a:cubicBezTo>
                  <a:cubicBezTo>
                    <a:pt x="70246" y="259111"/>
                    <a:pt x="74004" y="267922"/>
                    <a:pt x="77583" y="276867"/>
                  </a:cubicBezTo>
                  <a:cubicBezTo>
                    <a:pt x="77315" y="278158"/>
                    <a:pt x="76867" y="279493"/>
                    <a:pt x="76599" y="280784"/>
                  </a:cubicBezTo>
                  <a:cubicBezTo>
                    <a:pt x="74362" y="291375"/>
                    <a:pt x="72349" y="301923"/>
                    <a:pt x="70559" y="312470"/>
                  </a:cubicBezTo>
                  <a:cubicBezTo>
                    <a:pt x="68770" y="323150"/>
                    <a:pt x="67204" y="333787"/>
                    <a:pt x="65862" y="344334"/>
                  </a:cubicBezTo>
                  <a:cubicBezTo>
                    <a:pt x="65414" y="347805"/>
                    <a:pt x="65370" y="351321"/>
                    <a:pt x="64967" y="354792"/>
                  </a:cubicBezTo>
                  <a:cubicBezTo>
                    <a:pt x="63222" y="353190"/>
                    <a:pt x="61477" y="351543"/>
                    <a:pt x="59822" y="349852"/>
                  </a:cubicBezTo>
                  <a:cubicBezTo>
                    <a:pt x="56467" y="346337"/>
                    <a:pt x="53290" y="342643"/>
                    <a:pt x="50203" y="338949"/>
                  </a:cubicBezTo>
                  <a:cubicBezTo>
                    <a:pt x="45506" y="333520"/>
                    <a:pt x="41345" y="327779"/>
                    <a:pt x="37229" y="322038"/>
                  </a:cubicBezTo>
                  <a:cubicBezTo>
                    <a:pt x="34455" y="318122"/>
                    <a:pt x="31726" y="314250"/>
                    <a:pt x="29042" y="310289"/>
                  </a:cubicBezTo>
                  <a:cubicBezTo>
                    <a:pt x="22286" y="300231"/>
                    <a:pt x="15934" y="289951"/>
                    <a:pt x="9983" y="279448"/>
                  </a:cubicBezTo>
                  <a:cubicBezTo>
                    <a:pt x="8686" y="276823"/>
                    <a:pt x="5510" y="275799"/>
                    <a:pt x="2915" y="277134"/>
                  </a:cubicBezTo>
                  <a:cubicBezTo>
                    <a:pt x="275" y="278425"/>
                    <a:pt x="-754" y="281585"/>
                    <a:pt x="588" y="284166"/>
                  </a:cubicBezTo>
                  <a:cubicBezTo>
                    <a:pt x="4257" y="292310"/>
                    <a:pt x="8015" y="300454"/>
                    <a:pt x="12220" y="308375"/>
                  </a:cubicBezTo>
                  <a:cubicBezTo>
                    <a:pt x="15039" y="313671"/>
                    <a:pt x="18036" y="318923"/>
                    <a:pt x="21347" y="323996"/>
                  </a:cubicBezTo>
                  <a:cubicBezTo>
                    <a:pt x="24076" y="328268"/>
                    <a:pt x="27029" y="332363"/>
                    <a:pt x="30160" y="336368"/>
                  </a:cubicBezTo>
                  <a:cubicBezTo>
                    <a:pt x="33337" y="340329"/>
                    <a:pt x="36737" y="344111"/>
                    <a:pt x="40271" y="347850"/>
                  </a:cubicBezTo>
                  <a:cubicBezTo>
                    <a:pt x="43224" y="350876"/>
                    <a:pt x="46266" y="353947"/>
                    <a:pt x="49398" y="356839"/>
                  </a:cubicBezTo>
                  <a:cubicBezTo>
                    <a:pt x="52664" y="359821"/>
                    <a:pt x="56019" y="362669"/>
                    <a:pt x="59598" y="365250"/>
                  </a:cubicBezTo>
                  <a:lnTo>
                    <a:pt x="63848" y="368009"/>
                  </a:lnTo>
                  <a:cubicBezTo>
                    <a:pt x="62730" y="380070"/>
                    <a:pt x="61298" y="392130"/>
                    <a:pt x="60806" y="404235"/>
                  </a:cubicBezTo>
                  <a:cubicBezTo>
                    <a:pt x="60046" y="424217"/>
                    <a:pt x="60135" y="444243"/>
                    <a:pt x="61119" y="464314"/>
                  </a:cubicBezTo>
                  <a:cubicBezTo>
                    <a:pt x="61477" y="471701"/>
                    <a:pt x="62014" y="479133"/>
                    <a:pt x="62685" y="486521"/>
                  </a:cubicBezTo>
                  <a:cubicBezTo>
                    <a:pt x="63312" y="493908"/>
                    <a:pt x="64117" y="501251"/>
                    <a:pt x="65012" y="508639"/>
                  </a:cubicBezTo>
                  <a:lnTo>
                    <a:pt x="66891" y="522524"/>
                  </a:lnTo>
                  <a:cubicBezTo>
                    <a:pt x="66891" y="522613"/>
                    <a:pt x="67472" y="524215"/>
                    <a:pt x="67651" y="525550"/>
                  </a:cubicBezTo>
                  <a:lnTo>
                    <a:pt x="68099" y="525061"/>
                  </a:lnTo>
                  <a:cubicBezTo>
                    <a:pt x="67964" y="525283"/>
                    <a:pt x="67830" y="525461"/>
                    <a:pt x="67696" y="525728"/>
                  </a:cubicBezTo>
                  <a:cubicBezTo>
                    <a:pt x="67830" y="526574"/>
                    <a:pt x="67785" y="527286"/>
                    <a:pt x="67293" y="527241"/>
                  </a:cubicBezTo>
                  <a:lnTo>
                    <a:pt x="67204" y="527241"/>
                  </a:lnTo>
                  <a:cubicBezTo>
                    <a:pt x="66846" y="529511"/>
                    <a:pt x="68099" y="531736"/>
                    <a:pt x="70291" y="532671"/>
                  </a:cubicBezTo>
                  <a:cubicBezTo>
                    <a:pt x="71588" y="533205"/>
                    <a:pt x="77136" y="533249"/>
                    <a:pt x="77404" y="527597"/>
                  </a:cubicBezTo>
                  <a:cubicBezTo>
                    <a:pt x="77494" y="525951"/>
                    <a:pt x="77046" y="521545"/>
                    <a:pt x="77046" y="521278"/>
                  </a:cubicBezTo>
                  <a:lnTo>
                    <a:pt x="75480" y="507437"/>
                  </a:lnTo>
                  <a:cubicBezTo>
                    <a:pt x="74720" y="500183"/>
                    <a:pt x="74094" y="492929"/>
                    <a:pt x="73601" y="485675"/>
                  </a:cubicBezTo>
                  <a:cubicBezTo>
                    <a:pt x="73109" y="478421"/>
                    <a:pt x="72751" y="471123"/>
                    <a:pt x="72528" y="463869"/>
                  </a:cubicBezTo>
                  <a:cubicBezTo>
                    <a:pt x="71901" y="444154"/>
                    <a:pt x="72170" y="424439"/>
                    <a:pt x="73288" y="404813"/>
                  </a:cubicBezTo>
                  <a:cubicBezTo>
                    <a:pt x="73959" y="393287"/>
                    <a:pt x="75480" y="381805"/>
                    <a:pt x="76688" y="370324"/>
                  </a:cubicBezTo>
                  <a:cubicBezTo>
                    <a:pt x="77091" y="370324"/>
                    <a:pt x="77583" y="370279"/>
                    <a:pt x="77896" y="370324"/>
                  </a:cubicBezTo>
                  <a:lnTo>
                    <a:pt x="85457" y="370324"/>
                  </a:lnTo>
                  <a:cubicBezTo>
                    <a:pt x="89260" y="370190"/>
                    <a:pt x="93018" y="369968"/>
                    <a:pt x="96821" y="369612"/>
                  </a:cubicBezTo>
                  <a:cubicBezTo>
                    <a:pt x="100534" y="369256"/>
                    <a:pt x="104292" y="368811"/>
                    <a:pt x="108005" y="368276"/>
                  </a:cubicBezTo>
                  <a:cubicBezTo>
                    <a:pt x="114671" y="367208"/>
                    <a:pt x="121203" y="365918"/>
                    <a:pt x="127556" y="364004"/>
                  </a:cubicBezTo>
                  <a:cubicBezTo>
                    <a:pt x="131806" y="362669"/>
                    <a:pt x="136012" y="361067"/>
                    <a:pt x="140038" y="359287"/>
                  </a:cubicBezTo>
                  <a:cubicBezTo>
                    <a:pt x="150194" y="354748"/>
                    <a:pt x="159634" y="348918"/>
                    <a:pt x="168492" y="342064"/>
                  </a:cubicBezTo>
                  <a:cubicBezTo>
                    <a:pt x="170908" y="340373"/>
                    <a:pt x="171445" y="337124"/>
                    <a:pt x="169789" y="334721"/>
                  </a:cubicBezTo>
                  <a:cubicBezTo>
                    <a:pt x="168134" y="332363"/>
                    <a:pt x="164823" y="331784"/>
                    <a:pt x="162452" y="333475"/>
                  </a:cubicBezTo>
                  <a:cubicBezTo>
                    <a:pt x="153728" y="338904"/>
                    <a:pt x="144467" y="343088"/>
                    <a:pt x="134848" y="346559"/>
                  </a:cubicBezTo>
                  <a:cubicBezTo>
                    <a:pt x="131046" y="347939"/>
                    <a:pt x="127198" y="349185"/>
                    <a:pt x="123306" y="350386"/>
                  </a:cubicBezTo>
                  <a:cubicBezTo>
                    <a:pt x="117535" y="352211"/>
                    <a:pt x="111674" y="353902"/>
                    <a:pt x="105590" y="355148"/>
                  </a:cubicBezTo>
                  <a:cubicBezTo>
                    <a:pt x="101429" y="356127"/>
                    <a:pt x="97223" y="356973"/>
                    <a:pt x="92973" y="357729"/>
                  </a:cubicBezTo>
                  <a:cubicBezTo>
                    <a:pt x="90155" y="358219"/>
                    <a:pt x="87381" y="358708"/>
                    <a:pt x="84562" y="359064"/>
                  </a:cubicBezTo>
                  <a:lnTo>
                    <a:pt x="78120" y="359865"/>
                  </a:lnTo>
                  <a:cubicBezTo>
                    <a:pt x="78031" y="359865"/>
                    <a:pt x="77852" y="359954"/>
                    <a:pt x="77717" y="359954"/>
                  </a:cubicBezTo>
                  <a:cubicBezTo>
                    <a:pt x="78299" y="355326"/>
                    <a:pt x="78433" y="350698"/>
                    <a:pt x="79104" y="346114"/>
                  </a:cubicBezTo>
                  <a:cubicBezTo>
                    <a:pt x="80536" y="335745"/>
                    <a:pt x="82281" y="325287"/>
                    <a:pt x="84160" y="314784"/>
                  </a:cubicBezTo>
                  <a:cubicBezTo>
                    <a:pt x="86039" y="304504"/>
                    <a:pt x="88097" y="294090"/>
                    <a:pt x="90378" y="283721"/>
                  </a:cubicBezTo>
                  <a:cubicBezTo>
                    <a:pt x="90557" y="282875"/>
                    <a:pt x="90826" y="282030"/>
                    <a:pt x="91005" y="281184"/>
                  </a:cubicBezTo>
                  <a:cubicBezTo>
                    <a:pt x="92749" y="280962"/>
                    <a:pt x="94584" y="280739"/>
                    <a:pt x="94807" y="280739"/>
                  </a:cubicBezTo>
                  <a:cubicBezTo>
                    <a:pt x="98566" y="280339"/>
                    <a:pt x="102324" y="279894"/>
                    <a:pt x="106037" y="279404"/>
                  </a:cubicBezTo>
                  <a:cubicBezTo>
                    <a:pt x="109840" y="278914"/>
                    <a:pt x="113598" y="278336"/>
                    <a:pt x="117356" y="277668"/>
                  </a:cubicBezTo>
                  <a:cubicBezTo>
                    <a:pt x="128585" y="275443"/>
                    <a:pt x="139814" y="272996"/>
                    <a:pt x="150731" y="269569"/>
                  </a:cubicBezTo>
                  <a:cubicBezTo>
                    <a:pt x="161647" y="266142"/>
                    <a:pt x="172250" y="261736"/>
                    <a:pt x="182719" y="257286"/>
                  </a:cubicBezTo>
                  <a:lnTo>
                    <a:pt x="202359" y="247184"/>
                  </a:lnTo>
                  <a:cubicBezTo>
                    <a:pt x="205088" y="246116"/>
                    <a:pt x="206385" y="243045"/>
                    <a:pt x="205312" y="240375"/>
                  </a:cubicBezTo>
                  <a:cubicBezTo>
                    <a:pt x="204193" y="237660"/>
                    <a:pt x="201106" y="236370"/>
                    <a:pt x="198422" y="237438"/>
                  </a:cubicBezTo>
                  <a:lnTo>
                    <a:pt x="178066" y="245671"/>
                  </a:lnTo>
                  <a:cubicBezTo>
                    <a:pt x="170550" y="248385"/>
                    <a:pt x="162944" y="250789"/>
                    <a:pt x="155294" y="253192"/>
                  </a:cubicBezTo>
                  <a:cubicBezTo>
                    <a:pt x="150239" y="254794"/>
                    <a:pt x="145183" y="256396"/>
                    <a:pt x="140083" y="257954"/>
                  </a:cubicBezTo>
                  <a:cubicBezTo>
                    <a:pt x="131627" y="260579"/>
                    <a:pt x="123172" y="263160"/>
                    <a:pt x="114582" y="265341"/>
                  </a:cubicBezTo>
                  <a:lnTo>
                    <a:pt x="93779" y="270058"/>
                  </a:lnTo>
                  <a:cubicBezTo>
                    <a:pt x="94584" y="266632"/>
                    <a:pt x="95479" y="263249"/>
                    <a:pt x="96329" y="259867"/>
                  </a:cubicBezTo>
                  <a:cubicBezTo>
                    <a:pt x="96418" y="259778"/>
                    <a:pt x="96597" y="259823"/>
                    <a:pt x="96686" y="259778"/>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6" name="Google Shape;256;p2"/>
            <p:cNvSpPr/>
            <p:nvPr/>
          </p:nvSpPr>
          <p:spPr>
            <a:xfrm rot="10800000">
              <a:off x="4868827" y="3767952"/>
              <a:ext cx="229543" cy="127541"/>
            </a:xfrm>
            <a:custGeom>
              <a:avLst/>
              <a:gdLst/>
              <a:ahLst/>
              <a:cxnLst/>
              <a:rect l="l" t="t" r="r" b="b"/>
              <a:pathLst>
                <a:path w="459086" h="255082" extrusionOk="0">
                  <a:moveTo>
                    <a:pt x="458256" y="132532"/>
                  </a:moveTo>
                  <a:cubicBezTo>
                    <a:pt x="463579" y="168891"/>
                    <a:pt x="442642" y="208810"/>
                    <a:pt x="415083" y="229548"/>
                  </a:cubicBezTo>
                  <a:cubicBezTo>
                    <a:pt x="402690" y="238894"/>
                    <a:pt x="380590" y="250465"/>
                    <a:pt x="367258" y="238182"/>
                  </a:cubicBezTo>
                  <a:cubicBezTo>
                    <a:pt x="339430" y="212548"/>
                    <a:pt x="392535" y="161637"/>
                    <a:pt x="409535" y="147885"/>
                  </a:cubicBezTo>
                  <a:cubicBezTo>
                    <a:pt x="411906" y="145972"/>
                    <a:pt x="445147" y="126212"/>
                    <a:pt x="445013" y="127370"/>
                  </a:cubicBezTo>
                  <a:lnTo>
                    <a:pt x="447697" y="128438"/>
                  </a:lnTo>
                  <a:lnTo>
                    <a:pt x="443626" y="124432"/>
                  </a:lnTo>
                  <a:cubicBezTo>
                    <a:pt x="417409" y="100979"/>
                    <a:pt x="388821" y="75168"/>
                    <a:pt x="375131" y="40411"/>
                  </a:cubicBezTo>
                  <a:cubicBezTo>
                    <a:pt x="368510" y="23589"/>
                    <a:pt x="367168" y="-9878"/>
                    <a:pt x="392937" y="2806"/>
                  </a:cubicBezTo>
                  <a:cubicBezTo>
                    <a:pt x="396830" y="4719"/>
                    <a:pt x="400498" y="7167"/>
                    <a:pt x="403943" y="9882"/>
                  </a:cubicBezTo>
                  <a:cubicBezTo>
                    <a:pt x="428504" y="29062"/>
                    <a:pt x="447026" y="59903"/>
                    <a:pt x="454050" y="91990"/>
                  </a:cubicBezTo>
                  <a:cubicBezTo>
                    <a:pt x="456198" y="101825"/>
                    <a:pt x="457942" y="112862"/>
                    <a:pt x="456287" y="123142"/>
                  </a:cubicBezTo>
                  <a:cubicBezTo>
                    <a:pt x="456242" y="123409"/>
                    <a:pt x="455213" y="128037"/>
                    <a:pt x="454140" y="130930"/>
                  </a:cubicBezTo>
                  <a:lnTo>
                    <a:pt x="458256" y="132532"/>
                  </a:lnTo>
                  <a:close/>
                  <a:moveTo>
                    <a:pt x="276886" y="6455"/>
                  </a:moveTo>
                  <a:cubicBezTo>
                    <a:pt x="272859" y="4897"/>
                    <a:pt x="268609" y="3651"/>
                    <a:pt x="264314" y="2984"/>
                  </a:cubicBezTo>
                  <a:cubicBezTo>
                    <a:pt x="224721" y="-3247"/>
                    <a:pt x="256261" y="45351"/>
                    <a:pt x="267312" y="57366"/>
                  </a:cubicBezTo>
                  <a:cubicBezTo>
                    <a:pt x="276617" y="67424"/>
                    <a:pt x="286952" y="76280"/>
                    <a:pt x="297689" y="84424"/>
                  </a:cubicBezTo>
                  <a:cubicBezTo>
                    <a:pt x="313079" y="96128"/>
                    <a:pt x="334240" y="104139"/>
                    <a:pt x="351778" y="111749"/>
                  </a:cubicBezTo>
                  <a:cubicBezTo>
                    <a:pt x="365602" y="104005"/>
                    <a:pt x="346767" y="72631"/>
                    <a:pt x="342562" y="65866"/>
                  </a:cubicBezTo>
                  <a:cubicBezTo>
                    <a:pt x="326814" y="40633"/>
                    <a:pt x="303908" y="17002"/>
                    <a:pt x="276886" y="6455"/>
                  </a:cubicBezTo>
                  <a:close/>
                  <a:moveTo>
                    <a:pt x="170811" y="72008"/>
                  </a:moveTo>
                  <a:cubicBezTo>
                    <a:pt x="206512" y="96573"/>
                    <a:pt x="261496" y="108545"/>
                    <a:pt x="260959" y="106943"/>
                  </a:cubicBezTo>
                  <a:cubicBezTo>
                    <a:pt x="257648" y="97152"/>
                    <a:pt x="228971" y="45618"/>
                    <a:pt x="197877" y="26926"/>
                  </a:cubicBezTo>
                  <a:cubicBezTo>
                    <a:pt x="171214" y="10905"/>
                    <a:pt x="141194" y="10994"/>
                    <a:pt x="137481" y="17269"/>
                  </a:cubicBezTo>
                  <a:cubicBezTo>
                    <a:pt x="134036" y="23099"/>
                    <a:pt x="144773" y="54118"/>
                    <a:pt x="170811" y="72008"/>
                  </a:cubicBezTo>
                  <a:close/>
                  <a:moveTo>
                    <a:pt x="350123" y="126479"/>
                  </a:moveTo>
                  <a:cubicBezTo>
                    <a:pt x="344888" y="137828"/>
                    <a:pt x="229418" y="224119"/>
                    <a:pt x="266954" y="252245"/>
                  </a:cubicBezTo>
                  <a:cubicBezTo>
                    <a:pt x="276170" y="259143"/>
                    <a:pt x="289815" y="249753"/>
                    <a:pt x="297868" y="243522"/>
                  </a:cubicBezTo>
                  <a:cubicBezTo>
                    <a:pt x="320685" y="225766"/>
                    <a:pt x="335135" y="198396"/>
                    <a:pt x="345067" y="170804"/>
                  </a:cubicBezTo>
                  <a:cubicBezTo>
                    <a:pt x="349004" y="159768"/>
                    <a:pt x="354417" y="122964"/>
                    <a:pt x="350123" y="126479"/>
                  </a:cubicBezTo>
                  <a:close/>
                  <a:moveTo>
                    <a:pt x="282925" y="147173"/>
                  </a:moveTo>
                  <a:cubicBezTo>
                    <a:pt x="283641" y="145794"/>
                    <a:pt x="286460" y="138139"/>
                    <a:pt x="288294" y="137872"/>
                  </a:cubicBezTo>
                  <a:lnTo>
                    <a:pt x="257156" y="135736"/>
                  </a:lnTo>
                  <a:cubicBezTo>
                    <a:pt x="220113" y="141744"/>
                    <a:pt x="183248" y="159634"/>
                    <a:pt x="160924" y="194347"/>
                  </a:cubicBezTo>
                  <a:cubicBezTo>
                    <a:pt x="147413" y="215352"/>
                    <a:pt x="143565" y="247305"/>
                    <a:pt x="171392" y="254070"/>
                  </a:cubicBezTo>
                  <a:cubicBezTo>
                    <a:pt x="175553" y="255093"/>
                    <a:pt x="179982" y="255360"/>
                    <a:pt x="184322" y="254782"/>
                  </a:cubicBezTo>
                  <a:cubicBezTo>
                    <a:pt x="218770" y="250020"/>
                    <a:pt x="247000" y="207386"/>
                    <a:pt x="264851" y="178503"/>
                  </a:cubicBezTo>
                  <a:cubicBezTo>
                    <a:pt x="271159" y="168268"/>
                    <a:pt x="277244" y="157810"/>
                    <a:pt x="282925" y="147173"/>
                  </a:cubicBezTo>
                  <a:close/>
                  <a:moveTo>
                    <a:pt x="33553" y="124121"/>
                  </a:moveTo>
                  <a:cubicBezTo>
                    <a:pt x="13466" y="132443"/>
                    <a:pt x="-5235" y="148954"/>
                    <a:pt x="1341" y="174009"/>
                  </a:cubicBezTo>
                  <a:cubicBezTo>
                    <a:pt x="10289" y="208409"/>
                    <a:pt x="53641" y="191810"/>
                    <a:pt x="75384" y="182731"/>
                  </a:cubicBezTo>
                  <a:cubicBezTo>
                    <a:pt x="80842" y="180462"/>
                    <a:pt x="86210" y="177969"/>
                    <a:pt x="91534" y="175344"/>
                  </a:cubicBezTo>
                  <a:cubicBezTo>
                    <a:pt x="98469" y="171873"/>
                    <a:pt x="105269" y="168134"/>
                    <a:pt x="111980" y="164174"/>
                  </a:cubicBezTo>
                  <a:cubicBezTo>
                    <a:pt x="122180" y="158210"/>
                    <a:pt x="150768" y="123275"/>
                    <a:pt x="151305" y="125278"/>
                  </a:cubicBezTo>
                  <a:cubicBezTo>
                    <a:pt x="114485" y="110414"/>
                    <a:pt x="72028" y="108189"/>
                    <a:pt x="33553" y="12412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7" name="Google Shape;257;p2"/>
            <p:cNvSpPr/>
            <p:nvPr/>
          </p:nvSpPr>
          <p:spPr>
            <a:xfrm rot="10800000">
              <a:off x="4786349" y="3780364"/>
              <a:ext cx="292743" cy="101177"/>
            </a:xfrm>
            <a:custGeom>
              <a:avLst/>
              <a:gdLst/>
              <a:ahLst/>
              <a:cxnLst/>
              <a:rect l="l" t="t" r="r" b="b"/>
              <a:pathLst>
                <a:path w="585487" h="202354" extrusionOk="0">
                  <a:moveTo>
                    <a:pt x="579997" y="146104"/>
                  </a:moveTo>
                  <a:cubicBezTo>
                    <a:pt x="579953" y="146104"/>
                    <a:pt x="579953" y="146104"/>
                    <a:pt x="579908" y="146104"/>
                  </a:cubicBezTo>
                  <a:cubicBezTo>
                    <a:pt x="580489" y="145926"/>
                    <a:pt x="581250" y="145569"/>
                    <a:pt x="581116" y="146148"/>
                  </a:cubicBezTo>
                  <a:cubicBezTo>
                    <a:pt x="580758" y="146104"/>
                    <a:pt x="580400" y="146059"/>
                    <a:pt x="579997" y="146104"/>
                  </a:cubicBezTo>
                  <a:close/>
                  <a:moveTo>
                    <a:pt x="581116" y="146148"/>
                  </a:moveTo>
                  <a:lnTo>
                    <a:pt x="581116" y="146237"/>
                  </a:lnTo>
                  <a:cubicBezTo>
                    <a:pt x="580982" y="146727"/>
                    <a:pt x="580266" y="146593"/>
                    <a:pt x="579460" y="146193"/>
                  </a:cubicBezTo>
                  <a:cubicBezTo>
                    <a:pt x="579192" y="146237"/>
                    <a:pt x="578924" y="146326"/>
                    <a:pt x="578700" y="146415"/>
                  </a:cubicBezTo>
                  <a:lnTo>
                    <a:pt x="579281" y="146104"/>
                  </a:lnTo>
                  <a:cubicBezTo>
                    <a:pt x="577984" y="145480"/>
                    <a:pt x="576508" y="144412"/>
                    <a:pt x="576374" y="144323"/>
                  </a:cubicBezTo>
                  <a:lnTo>
                    <a:pt x="562773" y="138137"/>
                  </a:lnTo>
                  <a:cubicBezTo>
                    <a:pt x="555570" y="134933"/>
                    <a:pt x="548278" y="131818"/>
                    <a:pt x="540941" y="128881"/>
                  </a:cubicBezTo>
                  <a:cubicBezTo>
                    <a:pt x="533603" y="125899"/>
                    <a:pt x="526222" y="123095"/>
                    <a:pt x="518795" y="120425"/>
                  </a:cubicBezTo>
                  <a:cubicBezTo>
                    <a:pt x="498618" y="113260"/>
                    <a:pt x="478217" y="106985"/>
                    <a:pt x="457548" y="101645"/>
                  </a:cubicBezTo>
                  <a:cubicBezTo>
                    <a:pt x="445021" y="98441"/>
                    <a:pt x="432271" y="96216"/>
                    <a:pt x="419565" y="93679"/>
                  </a:cubicBezTo>
                  <a:lnTo>
                    <a:pt x="417955" y="88116"/>
                  </a:lnTo>
                  <a:cubicBezTo>
                    <a:pt x="416433" y="83577"/>
                    <a:pt x="414644" y="79216"/>
                    <a:pt x="412631" y="74988"/>
                  </a:cubicBezTo>
                  <a:cubicBezTo>
                    <a:pt x="410662" y="70760"/>
                    <a:pt x="408470" y="66710"/>
                    <a:pt x="406278" y="62660"/>
                  </a:cubicBezTo>
                  <a:cubicBezTo>
                    <a:pt x="403638" y="57854"/>
                    <a:pt x="400820" y="53181"/>
                    <a:pt x="397777" y="48686"/>
                  </a:cubicBezTo>
                  <a:cubicBezTo>
                    <a:pt x="394691" y="44192"/>
                    <a:pt x="391425" y="39830"/>
                    <a:pt x="387980" y="35647"/>
                  </a:cubicBezTo>
                  <a:cubicBezTo>
                    <a:pt x="383864" y="30663"/>
                    <a:pt x="379435" y="25901"/>
                    <a:pt x="374916" y="21273"/>
                  </a:cubicBezTo>
                  <a:cubicBezTo>
                    <a:pt x="368161" y="14419"/>
                    <a:pt x="361047" y="7922"/>
                    <a:pt x="353934" y="1513"/>
                  </a:cubicBezTo>
                  <a:cubicBezTo>
                    <a:pt x="351831" y="-534"/>
                    <a:pt x="348476" y="-489"/>
                    <a:pt x="346462" y="1558"/>
                  </a:cubicBezTo>
                  <a:cubicBezTo>
                    <a:pt x="344404" y="3649"/>
                    <a:pt x="344449" y="6943"/>
                    <a:pt x="346507" y="8990"/>
                  </a:cubicBezTo>
                  <a:cubicBezTo>
                    <a:pt x="355410" y="18424"/>
                    <a:pt x="363955" y="28215"/>
                    <a:pt x="372142" y="38406"/>
                  </a:cubicBezTo>
                  <a:cubicBezTo>
                    <a:pt x="375364" y="42412"/>
                    <a:pt x="378495" y="46461"/>
                    <a:pt x="381582" y="50556"/>
                  </a:cubicBezTo>
                  <a:cubicBezTo>
                    <a:pt x="386146" y="56652"/>
                    <a:pt x="390709" y="62794"/>
                    <a:pt x="394735" y="69380"/>
                  </a:cubicBezTo>
                  <a:cubicBezTo>
                    <a:pt x="397554" y="73786"/>
                    <a:pt x="400283" y="78236"/>
                    <a:pt x="402833" y="82909"/>
                  </a:cubicBezTo>
                  <a:cubicBezTo>
                    <a:pt x="404309" y="85535"/>
                    <a:pt x="405607" y="88250"/>
                    <a:pt x="406859" y="91053"/>
                  </a:cubicBezTo>
                  <a:cubicBezTo>
                    <a:pt x="402833" y="90341"/>
                    <a:pt x="398896" y="89184"/>
                    <a:pt x="394825" y="88517"/>
                  </a:cubicBezTo>
                  <a:cubicBezTo>
                    <a:pt x="383640" y="86648"/>
                    <a:pt x="372321" y="85001"/>
                    <a:pt x="360823" y="83621"/>
                  </a:cubicBezTo>
                  <a:cubicBezTo>
                    <a:pt x="349549" y="82242"/>
                    <a:pt x="338096" y="81085"/>
                    <a:pt x="326599" y="80150"/>
                  </a:cubicBezTo>
                  <a:cubicBezTo>
                    <a:pt x="325256" y="80061"/>
                    <a:pt x="323825" y="80061"/>
                    <a:pt x="322483" y="79972"/>
                  </a:cubicBezTo>
                  <a:cubicBezTo>
                    <a:pt x="314340" y="73430"/>
                    <a:pt x="306422" y="66799"/>
                    <a:pt x="298726" y="59812"/>
                  </a:cubicBezTo>
                  <a:cubicBezTo>
                    <a:pt x="295282" y="56608"/>
                    <a:pt x="291881" y="53359"/>
                    <a:pt x="288437" y="50111"/>
                  </a:cubicBezTo>
                  <a:cubicBezTo>
                    <a:pt x="283426" y="45260"/>
                    <a:pt x="278371" y="40409"/>
                    <a:pt x="273583" y="35069"/>
                  </a:cubicBezTo>
                  <a:lnTo>
                    <a:pt x="257970" y="17846"/>
                  </a:lnTo>
                  <a:lnTo>
                    <a:pt x="252691" y="11660"/>
                  </a:lnTo>
                  <a:cubicBezTo>
                    <a:pt x="251885" y="10681"/>
                    <a:pt x="249872" y="8189"/>
                    <a:pt x="249290" y="7655"/>
                  </a:cubicBezTo>
                  <a:cubicBezTo>
                    <a:pt x="247635" y="6275"/>
                    <a:pt x="246114" y="6142"/>
                    <a:pt x="245443" y="6186"/>
                  </a:cubicBezTo>
                  <a:cubicBezTo>
                    <a:pt x="244011" y="6320"/>
                    <a:pt x="242848" y="6765"/>
                    <a:pt x="241998" y="7699"/>
                  </a:cubicBezTo>
                  <a:cubicBezTo>
                    <a:pt x="241417" y="8411"/>
                    <a:pt x="240656" y="9257"/>
                    <a:pt x="240566" y="10681"/>
                  </a:cubicBezTo>
                  <a:cubicBezTo>
                    <a:pt x="240566" y="11081"/>
                    <a:pt x="240343" y="12060"/>
                    <a:pt x="241014" y="13440"/>
                  </a:cubicBezTo>
                  <a:cubicBezTo>
                    <a:pt x="241238" y="14063"/>
                    <a:pt x="241595" y="14597"/>
                    <a:pt x="242043" y="15042"/>
                  </a:cubicBezTo>
                  <a:cubicBezTo>
                    <a:pt x="242043" y="14998"/>
                    <a:pt x="242088" y="14953"/>
                    <a:pt x="242132" y="14909"/>
                  </a:cubicBezTo>
                  <a:cubicBezTo>
                    <a:pt x="242490" y="14686"/>
                    <a:pt x="242848" y="15087"/>
                    <a:pt x="243206" y="15710"/>
                  </a:cubicBezTo>
                  <a:lnTo>
                    <a:pt x="242580" y="15532"/>
                  </a:lnTo>
                  <a:cubicBezTo>
                    <a:pt x="242803" y="15710"/>
                    <a:pt x="243072" y="15888"/>
                    <a:pt x="243340" y="16021"/>
                  </a:cubicBezTo>
                  <a:cubicBezTo>
                    <a:pt x="243743" y="16822"/>
                    <a:pt x="244101" y="17801"/>
                    <a:pt x="244324" y="18202"/>
                  </a:cubicBezTo>
                  <a:lnTo>
                    <a:pt x="248977" y="24877"/>
                  </a:lnTo>
                  <a:lnTo>
                    <a:pt x="263428" y="43702"/>
                  </a:lnTo>
                  <a:cubicBezTo>
                    <a:pt x="266604" y="47618"/>
                    <a:pt x="269825" y="51446"/>
                    <a:pt x="273226" y="55006"/>
                  </a:cubicBezTo>
                  <a:cubicBezTo>
                    <a:pt x="276715" y="58655"/>
                    <a:pt x="280294" y="62082"/>
                    <a:pt x="284008" y="65375"/>
                  </a:cubicBezTo>
                  <a:cubicBezTo>
                    <a:pt x="288526" y="69291"/>
                    <a:pt x="293179" y="72985"/>
                    <a:pt x="297966" y="76545"/>
                  </a:cubicBezTo>
                  <a:cubicBezTo>
                    <a:pt x="299174" y="77435"/>
                    <a:pt x="300471" y="78236"/>
                    <a:pt x="301724" y="79127"/>
                  </a:cubicBezTo>
                  <a:cubicBezTo>
                    <a:pt x="279355" y="78014"/>
                    <a:pt x="256896" y="77791"/>
                    <a:pt x="234303" y="78414"/>
                  </a:cubicBezTo>
                  <a:cubicBezTo>
                    <a:pt x="228263" y="75344"/>
                    <a:pt x="222358" y="71962"/>
                    <a:pt x="216587" y="68312"/>
                  </a:cubicBezTo>
                  <a:cubicBezTo>
                    <a:pt x="208936" y="63417"/>
                    <a:pt x="201465" y="58121"/>
                    <a:pt x="193904" y="52959"/>
                  </a:cubicBezTo>
                  <a:cubicBezTo>
                    <a:pt x="186165" y="47707"/>
                    <a:pt x="178246" y="42723"/>
                    <a:pt x="170461" y="37872"/>
                  </a:cubicBezTo>
                  <a:cubicBezTo>
                    <a:pt x="166927" y="35781"/>
                    <a:pt x="163482" y="33511"/>
                    <a:pt x="160127" y="31152"/>
                  </a:cubicBezTo>
                  <a:cubicBezTo>
                    <a:pt x="156682" y="28705"/>
                    <a:pt x="153326" y="26212"/>
                    <a:pt x="149971" y="23676"/>
                  </a:cubicBezTo>
                  <a:lnTo>
                    <a:pt x="143484" y="18335"/>
                  </a:lnTo>
                  <a:cubicBezTo>
                    <a:pt x="142366" y="17312"/>
                    <a:pt x="139950" y="14553"/>
                    <a:pt x="139234" y="14152"/>
                  </a:cubicBezTo>
                  <a:cubicBezTo>
                    <a:pt x="136281" y="12595"/>
                    <a:pt x="134178" y="13574"/>
                    <a:pt x="132970" y="14820"/>
                  </a:cubicBezTo>
                  <a:cubicBezTo>
                    <a:pt x="132389" y="15443"/>
                    <a:pt x="130644" y="17000"/>
                    <a:pt x="131584" y="20071"/>
                  </a:cubicBezTo>
                  <a:cubicBezTo>
                    <a:pt x="131852" y="21050"/>
                    <a:pt x="132389" y="21940"/>
                    <a:pt x="133105" y="22563"/>
                  </a:cubicBezTo>
                  <a:cubicBezTo>
                    <a:pt x="133149" y="22474"/>
                    <a:pt x="133194" y="22430"/>
                    <a:pt x="133284" y="22341"/>
                  </a:cubicBezTo>
                  <a:cubicBezTo>
                    <a:pt x="133686" y="21985"/>
                    <a:pt x="134178" y="22563"/>
                    <a:pt x="134626" y="23364"/>
                  </a:cubicBezTo>
                  <a:lnTo>
                    <a:pt x="134178" y="23275"/>
                  </a:lnTo>
                  <a:lnTo>
                    <a:pt x="134357" y="23364"/>
                  </a:lnTo>
                  <a:lnTo>
                    <a:pt x="134715" y="23542"/>
                  </a:lnTo>
                  <a:cubicBezTo>
                    <a:pt x="135163" y="24388"/>
                    <a:pt x="135610" y="25367"/>
                    <a:pt x="135923" y="25723"/>
                  </a:cubicBezTo>
                  <a:lnTo>
                    <a:pt x="142679" y="32443"/>
                  </a:lnTo>
                  <a:cubicBezTo>
                    <a:pt x="146571" y="35959"/>
                    <a:pt x="150508" y="39430"/>
                    <a:pt x="154579" y="42679"/>
                  </a:cubicBezTo>
                  <a:cubicBezTo>
                    <a:pt x="157398" y="44904"/>
                    <a:pt x="160261" y="47040"/>
                    <a:pt x="163214" y="49042"/>
                  </a:cubicBezTo>
                  <a:cubicBezTo>
                    <a:pt x="169701" y="53404"/>
                    <a:pt x="176054" y="58077"/>
                    <a:pt x="182630" y="62527"/>
                  </a:cubicBezTo>
                  <a:cubicBezTo>
                    <a:pt x="189296" y="66977"/>
                    <a:pt x="196141" y="71249"/>
                    <a:pt x="203076" y="75255"/>
                  </a:cubicBezTo>
                  <a:cubicBezTo>
                    <a:pt x="205671" y="76768"/>
                    <a:pt x="208489" y="77747"/>
                    <a:pt x="211129" y="79127"/>
                  </a:cubicBezTo>
                  <a:cubicBezTo>
                    <a:pt x="207326" y="79349"/>
                    <a:pt x="203478" y="79216"/>
                    <a:pt x="199675" y="79483"/>
                  </a:cubicBezTo>
                  <a:cubicBezTo>
                    <a:pt x="156816" y="82464"/>
                    <a:pt x="114404" y="88962"/>
                    <a:pt x="74095" y="98886"/>
                  </a:cubicBezTo>
                  <a:cubicBezTo>
                    <a:pt x="66713" y="100710"/>
                    <a:pt x="59465" y="102936"/>
                    <a:pt x="52307" y="105472"/>
                  </a:cubicBezTo>
                  <a:cubicBezTo>
                    <a:pt x="36022" y="111124"/>
                    <a:pt x="20140" y="117978"/>
                    <a:pt x="3721" y="123185"/>
                  </a:cubicBezTo>
                  <a:cubicBezTo>
                    <a:pt x="947" y="124030"/>
                    <a:pt x="-619" y="126967"/>
                    <a:pt x="231" y="129726"/>
                  </a:cubicBezTo>
                  <a:cubicBezTo>
                    <a:pt x="1126" y="132486"/>
                    <a:pt x="4079" y="134043"/>
                    <a:pt x="6853" y="133198"/>
                  </a:cubicBezTo>
                  <a:cubicBezTo>
                    <a:pt x="23451" y="128258"/>
                    <a:pt x="39556" y="121716"/>
                    <a:pt x="56020" y="116331"/>
                  </a:cubicBezTo>
                  <a:cubicBezTo>
                    <a:pt x="62865" y="114106"/>
                    <a:pt x="69800" y="112059"/>
                    <a:pt x="76868" y="110412"/>
                  </a:cubicBezTo>
                  <a:cubicBezTo>
                    <a:pt x="116596" y="101289"/>
                    <a:pt x="158382" y="95771"/>
                    <a:pt x="200526" y="93189"/>
                  </a:cubicBezTo>
                  <a:cubicBezTo>
                    <a:pt x="222626" y="91810"/>
                    <a:pt x="244817" y="91365"/>
                    <a:pt x="266873" y="91632"/>
                  </a:cubicBezTo>
                  <a:cubicBezTo>
                    <a:pt x="263562" y="93011"/>
                    <a:pt x="260207" y="94169"/>
                    <a:pt x="256941" y="95726"/>
                  </a:cubicBezTo>
                  <a:cubicBezTo>
                    <a:pt x="250722" y="98797"/>
                    <a:pt x="244593" y="102224"/>
                    <a:pt x="238598" y="105739"/>
                  </a:cubicBezTo>
                  <a:cubicBezTo>
                    <a:pt x="231350" y="109967"/>
                    <a:pt x="224237" y="114506"/>
                    <a:pt x="217347" y="119402"/>
                  </a:cubicBezTo>
                  <a:cubicBezTo>
                    <a:pt x="210547" y="124253"/>
                    <a:pt x="203926" y="129415"/>
                    <a:pt x="197483" y="134800"/>
                  </a:cubicBezTo>
                  <a:cubicBezTo>
                    <a:pt x="189878" y="141208"/>
                    <a:pt x="182496" y="147973"/>
                    <a:pt x="175293" y="154915"/>
                  </a:cubicBezTo>
                  <a:cubicBezTo>
                    <a:pt x="164556" y="165284"/>
                    <a:pt x="154221" y="176099"/>
                    <a:pt x="144066" y="186913"/>
                  </a:cubicBezTo>
                  <a:cubicBezTo>
                    <a:pt x="142008" y="189004"/>
                    <a:pt x="142052" y="192298"/>
                    <a:pt x="144110" y="194345"/>
                  </a:cubicBezTo>
                  <a:cubicBezTo>
                    <a:pt x="146168" y="196392"/>
                    <a:pt x="149524" y="196392"/>
                    <a:pt x="151582" y="194300"/>
                  </a:cubicBezTo>
                  <a:cubicBezTo>
                    <a:pt x="166301" y="180282"/>
                    <a:pt x="181512" y="166486"/>
                    <a:pt x="197125" y="153402"/>
                  </a:cubicBezTo>
                  <a:cubicBezTo>
                    <a:pt x="203389" y="148151"/>
                    <a:pt x="209697" y="143077"/>
                    <a:pt x="216050" y="138137"/>
                  </a:cubicBezTo>
                  <a:cubicBezTo>
                    <a:pt x="225669" y="130661"/>
                    <a:pt x="235377" y="123407"/>
                    <a:pt x="245532" y="116999"/>
                  </a:cubicBezTo>
                  <a:cubicBezTo>
                    <a:pt x="252288" y="112682"/>
                    <a:pt x="259133" y="108454"/>
                    <a:pt x="266157" y="104716"/>
                  </a:cubicBezTo>
                  <a:cubicBezTo>
                    <a:pt x="270810" y="102268"/>
                    <a:pt x="275552" y="99998"/>
                    <a:pt x="280428" y="98129"/>
                  </a:cubicBezTo>
                  <a:cubicBezTo>
                    <a:pt x="282576" y="97284"/>
                    <a:pt x="284813" y="96438"/>
                    <a:pt x="287050" y="95726"/>
                  </a:cubicBezTo>
                  <a:cubicBezTo>
                    <a:pt x="288303" y="95326"/>
                    <a:pt x="289555" y="94925"/>
                    <a:pt x="290853" y="94614"/>
                  </a:cubicBezTo>
                  <a:cubicBezTo>
                    <a:pt x="291881" y="94836"/>
                    <a:pt x="294432" y="95415"/>
                    <a:pt x="295371" y="95281"/>
                  </a:cubicBezTo>
                  <a:cubicBezTo>
                    <a:pt x="297071" y="95014"/>
                    <a:pt x="298324" y="94213"/>
                    <a:pt x="299263" y="93011"/>
                  </a:cubicBezTo>
                  <a:cubicBezTo>
                    <a:pt x="303200" y="93189"/>
                    <a:pt x="307182" y="93278"/>
                    <a:pt x="311119" y="93501"/>
                  </a:cubicBezTo>
                  <a:cubicBezTo>
                    <a:pt x="311074" y="93545"/>
                    <a:pt x="310985" y="93768"/>
                    <a:pt x="310940" y="93812"/>
                  </a:cubicBezTo>
                  <a:cubicBezTo>
                    <a:pt x="308703" y="98085"/>
                    <a:pt x="306466" y="102313"/>
                    <a:pt x="304095" y="106496"/>
                  </a:cubicBezTo>
                  <a:cubicBezTo>
                    <a:pt x="302529" y="109300"/>
                    <a:pt x="300963" y="112059"/>
                    <a:pt x="299308" y="114773"/>
                  </a:cubicBezTo>
                  <a:cubicBezTo>
                    <a:pt x="294387" y="123095"/>
                    <a:pt x="289108" y="131151"/>
                    <a:pt x="283784" y="139206"/>
                  </a:cubicBezTo>
                  <a:cubicBezTo>
                    <a:pt x="280563" y="144056"/>
                    <a:pt x="277341" y="148907"/>
                    <a:pt x="274120" y="153669"/>
                  </a:cubicBezTo>
                  <a:cubicBezTo>
                    <a:pt x="269199" y="160923"/>
                    <a:pt x="264323" y="168133"/>
                    <a:pt x="259178" y="175164"/>
                  </a:cubicBezTo>
                  <a:lnTo>
                    <a:pt x="244369" y="193855"/>
                  </a:lnTo>
                  <a:cubicBezTo>
                    <a:pt x="242580" y="196169"/>
                    <a:pt x="242982" y="199463"/>
                    <a:pt x="245264" y="201243"/>
                  </a:cubicBezTo>
                  <a:cubicBezTo>
                    <a:pt x="247546" y="203023"/>
                    <a:pt x="250901" y="202622"/>
                    <a:pt x="252691" y="200353"/>
                  </a:cubicBezTo>
                  <a:lnTo>
                    <a:pt x="269110" y="182818"/>
                  </a:lnTo>
                  <a:cubicBezTo>
                    <a:pt x="276984" y="173250"/>
                    <a:pt x="284723" y="163504"/>
                    <a:pt x="291658" y="153135"/>
                  </a:cubicBezTo>
                  <a:cubicBezTo>
                    <a:pt x="298592" y="142810"/>
                    <a:pt x="304632" y="131907"/>
                    <a:pt x="310403" y="120870"/>
                  </a:cubicBezTo>
                  <a:cubicBezTo>
                    <a:pt x="312282" y="117132"/>
                    <a:pt x="314072" y="113394"/>
                    <a:pt x="315772" y="109611"/>
                  </a:cubicBezTo>
                  <a:cubicBezTo>
                    <a:pt x="317472" y="105873"/>
                    <a:pt x="319083" y="102135"/>
                    <a:pt x="320693" y="98352"/>
                  </a:cubicBezTo>
                  <a:cubicBezTo>
                    <a:pt x="320783" y="98085"/>
                    <a:pt x="321767" y="95860"/>
                    <a:pt x="322572" y="93991"/>
                  </a:cubicBezTo>
                  <a:cubicBezTo>
                    <a:pt x="323556" y="94080"/>
                    <a:pt x="324541" y="94035"/>
                    <a:pt x="325525" y="94124"/>
                  </a:cubicBezTo>
                  <a:cubicBezTo>
                    <a:pt x="336844" y="94970"/>
                    <a:pt x="348073" y="95993"/>
                    <a:pt x="359213" y="97239"/>
                  </a:cubicBezTo>
                  <a:cubicBezTo>
                    <a:pt x="370532" y="98485"/>
                    <a:pt x="381716" y="99954"/>
                    <a:pt x="392767" y="101601"/>
                  </a:cubicBezTo>
                  <a:cubicBezTo>
                    <a:pt x="397867" y="102357"/>
                    <a:pt x="402833" y="103692"/>
                    <a:pt x="407888" y="104582"/>
                  </a:cubicBezTo>
                  <a:cubicBezTo>
                    <a:pt x="407620" y="104938"/>
                    <a:pt x="407352" y="105339"/>
                    <a:pt x="407262" y="105561"/>
                  </a:cubicBezTo>
                  <a:lnTo>
                    <a:pt x="404443" y="112103"/>
                  </a:lnTo>
                  <a:cubicBezTo>
                    <a:pt x="403146" y="114996"/>
                    <a:pt x="401804" y="117800"/>
                    <a:pt x="400417" y="120559"/>
                  </a:cubicBezTo>
                  <a:cubicBezTo>
                    <a:pt x="398314" y="124787"/>
                    <a:pt x="396122" y="128925"/>
                    <a:pt x="393840" y="133064"/>
                  </a:cubicBezTo>
                  <a:cubicBezTo>
                    <a:pt x="391201" y="138004"/>
                    <a:pt x="388203" y="142721"/>
                    <a:pt x="385251" y="147350"/>
                  </a:cubicBezTo>
                  <a:cubicBezTo>
                    <a:pt x="382253" y="152067"/>
                    <a:pt x="379122" y="156651"/>
                    <a:pt x="375856" y="161101"/>
                  </a:cubicBezTo>
                  <a:cubicBezTo>
                    <a:pt x="369190" y="170046"/>
                    <a:pt x="361987" y="178502"/>
                    <a:pt x="353576" y="185934"/>
                  </a:cubicBezTo>
                  <a:cubicBezTo>
                    <a:pt x="351339" y="187758"/>
                    <a:pt x="350981" y="191052"/>
                    <a:pt x="352815" y="193321"/>
                  </a:cubicBezTo>
                  <a:cubicBezTo>
                    <a:pt x="354650" y="195546"/>
                    <a:pt x="357960" y="195902"/>
                    <a:pt x="360242" y="194078"/>
                  </a:cubicBezTo>
                  <a:cubicBezTo>
                    <a:pt x="369995" y="186913"/>
                    <a:pt x="378898" y="178813"/>
                    <a:pt x="386682" y="169557"/>
                  </a:cubicBezTo>
                  <a:cubicBezTo>
                    <a:pt x="390530" y="164928"/>
                    <a:pt x="394109" y="160077"/>
                    <a:pt x="397330" y="154915"/>
                  </a:cubicBezTo>
                  <a:cubicBezTo>
                    <a:pt x="400462" y="149886"/>
                    <a:pt x="403236" y="144501"/>
                    <a:pt x="405830" y="139028"/>
                  </a:cubicBezTo>
                  <a:cubicBezTo>
                    <a:pt x="407530" y="135334"/>
                    <a:pt x="409186" y="131596"/>
                    <a:pt x="410707" y="127768"/>
                  </a:cubicBezTo>
                  <a:cubicBezTo>
                    <a:pt x="412273" y="123941"/>
                    <a:pt x="413704" y="120114"/>
                    <a:pt x="415002" y="116198"/>
                  </a:cubicBezTo>
                  <a:lnTo>
                    <a:pt x="417418" y="108365"/>
                  </a:lnTo>
                  <a:cubicBezTo>
                    <a:pt x="417507" y="107920"/>
                    <a:pt x="417776" y="107208"/>
                    <a:pt x="417999" y="106540"/>
                  </a:cubicBezTo>
                  <a:cubicBezTo>
                    <a:pt x="430213" y="108810"/>
                    <a:pt x="442471" y="110768"/>
                    <a:pt x="454506" y="113705"/>
                  </a:cubicBezTo>
                  <a:cubicBezTo>
                    <a:pt x="474907" y="118601"/>
                    <a:pt x="495084" y="124386"/>
                    <a:pt x="514992" y="131151"/>
                  </a:cubicBezTo>
                  <a:cubicBezTo>
                    <a:pt x="522374" y="133643"/>
                    <a:pt x="529666" y="136268"/>
                    <a:pt x="536914" y="139028"/>
                  </a:cubicBezTo>
                  <a:cubicBezTo>
                    <a:pt x="544206" y="141787"/>
                    <a:pt x="551409" y="144679"/>
                    <a:pt x="558568" y="147706"/>
                  </a:cubicBezTo>
                  <a:lnTo>
                    <a:pt x="572168" y="153625"/>
                  </a:lnTo>
                  <a:cubicBezTo>
                    <a:pt x="572481" y="153758"/>
                    <a:pt x="576776" y="155538"/>
                    <a:pt x="578521" y="155983"/>
                  </a:cubicBezTo>
                  <a:cubicBezTo>
                    <a:pt x="580534" y="156473"/>
                    <a:pt x="581966" y="155983"/>
                    <a:pt x="582503" y="155761"/>
                  </a:cubicBezTo>
                  <a:cubicBezTo>
                    <a:pt x="584740" y="154693"/>
                    <a:pt x="585679" y="152957"/>
                    <a:pt x="585455" y="150687"/>
                  </a:cubicBezTo>
                  <a:cubicBezTo>
                    <a:pt x="585276" y="148329"/>
                    <a:pt x="583442" y="146460"/>
                    <a:pt x="581116" y="146148"/>
                  </a:cubicBezTo>
                  <a:close/>
                  <a:moveTo>
                    <a:pt x="579908" y="146104"/>
                  </a:moveTo>
                  <a:cubicBezTo>
                    <a:pt x="579595" y="146193"/>
                    <a:pt x="579595" y="145970"/>
                    <a:pt x="579281" y="146104"/>
                  </a:cubicBezTo>
                  <a:lnTo>
                    <a:pt x="579460" y="146193"/>
                  </a:lnTo>
                  <a:cubicBezTo>
                    <a:pt x="579595" y="146148"/>
                    <a:pt x="579729" y="146104"/>
                    <a:pt x="579908" y="146104"/>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8" name="Google Shape;258;p2"/>
            <p:cNvSpPr/>
            <p:nvPr/>
          </p:nvSpPr>
          <p:spPr>
            <a:xfrm rot="10800000">
              <a:off x="5120315" y="3737088"/>
              <a:ext cx="470246" cy="317364"/>
            </a:xfrm>
            <a:custGeom>
              <a:avLst/>
              <a:gdLst/>
              <a:ahLst/>
              <a:cxnLst/>
              <a:rect l="l" t="t" r="r" b="b"/>
              <a:pathLst>
                <a:path w="940492" h="634728" extrusionOk="0">
                  <a:moveTo>
                    <a:pt x="823456" y="345912"/>
                  </a:moveTo>
                  <a:cubicBezTo>
                    <a:pt x="877232" y="325619"/>
                    <a:pt x="940716" y="324996"/>
                    <a:pt x="940492" y="325352"/>
                  </a:cubicBezTo>
                  <a:cubicBezTo>
                    <a:pt x="933781" y="336567"/>
                    <a:pt x="886180" y="383473"/>
                    <a:pt x="874771" y="389792"/>
                  </a:cubicBezTo>
                  <a:cubicBezTo>
                    <a:pt x="812719" y="424104"/>
                    <a:pt x="716979" y="418942"/>
                    <a:pt x="727940" y="408172"/>
                  </a:cubicBezTo>
                  <a:cubicBezTo>
                    <a:pt x="733219" y="403010"/>
                    <a:pt x="773528" y="364693"/>
                    <a:pt x="823456" y="345912"/>
                  </a:cubicBezTo>
                  <a:close/>
                  <a:moveTo>
                    <a:pt x="833657" y="296870"/>
                  </a:moveTo>
                  <a:cubicBezTo>
                    <a:pt x="843410" y="302121"/>
                    <a:pt x="853923" y="306127"/>
                    <a:pt x="864884" y="308040"/>
                  </a:cubicBezTo>
                  <a:cubicBezTo>
                    <a:pt x="869090" y="308752"/>
                    <a:pt x="873340" y="309242"/>
                    <a:pt x="877635" y="309242"/>
                  </a:cubicBezTo>
                  <a:cubicBezTo>
                    <a:pt x="879290" y="309286"/>
                    <a:pt x="884077" y="307640"/>
                    <a:pt x="882511" y="308218"/>
                  </a:cubicBezTo>
                  <a:lnTo>
                    <a:pt x="889088" y="308040"/>
                  </a:lnTo>
                  <a:cubicBezTo>
                    <a:pt x="895619" y="296158"/>
                    <a:pt x="888014" y="277600"/>
                    <a:pt x="882958" y="266875"/>
                  </a:cubicBezTo>
                  <a:cubicBezTo>
                    <a:pt x="866987" y="233142"/>
                    <a:pt x="836341" y="203770"/>
                    <a:pt x="799745" y="194024"/>
                  </a:cubicBezTo>
                  <a:cubicBezTo>
                    <a:pt x="789500" y="191309"/>
                    <a:pt x="761896" y="184901"/>
                    <a:pt x="753083" y="194691"/>
                  </a:cubicBezTo>
                  <a:cubicBezTo>
                    <a:pt x="747714" y="200655"/>
                    <a:pt x="761136" y="219435"/>
                    <a:pt x="763999" y="224197"/>
                  </a:cubicBezTo>
                  <a:cubicBezTo>
                    <a:pt x="780955" y="252278"/>
                    <a:pt x="804264" y="281072"/>
                    <a:pt x="833657" y="296870"/>
                  </a:cubicBezTo>
                  <a:close/>
                  <a:moveTo>
                    <a:pt x="709463" y="321080"/>
                  </a:moveTo>
                  <a:cubicBezTo>
                    <a:pt x="718902" y="315517"/>
                    <a:pt x="727716" y="308263"/>
                    <a:pt x="734293" y="299496"/>
                  </a:cubicBezTo>
                  <a:cubicBezTo>
                    <a:pt x="736574" y="296425"/>
                    <a:pt x="738587" y="293176"/>
                    <a:pt x="740198" y="289705"/>
                  </a:cubicBezTo>
                  <a:cubicBezTo>
                    <a:pt x="740287" y="289483"/>
                    <a:pt x="741495" y="285344"/>
                    <a:pt x="741540" y="285344"/>
                  </a:cubicBezTo>
                  <a:lnTo>
                    <a:pt x="723108" y="279113"/>
                  </a:lnTo>
                  <a:cubicBezTo>
                    <a:pt x="703647" y="272349"/>
                    <a:pt x="683827" y="273239"/>
                    <a:pt x="663606" y="274797"/>
                  </a:cubicBezTo>
                  <a:cubicBezTo>
                    <a:pt x="632602" y="277155"/>
                    <a:pt x="600793" y="281428"/>
                    <a:pt x="574934" y="299985"/>
                  </a:cubicBezTo>
                  <a:cubicBezTo>
                    <a:pt x="563436" y="308263"/>
                    <a:pt x="553594" y="318588"/>
                    <a:pt x="544243" y="329135"/>
                  </a:cubicBezTo>
                  <a:cubicBezTo>
                    <a:pt x="543259" y="330247"/>
                    <a:pt x="534222" y="338614"/>
                    <a:pt x="535833" y="340439"/>
                  </a:cubicBezTo>
                  <a:cubicBezTo>
                    <a:pt x="537533" y="342397"/>
                    <a:pt x="544512" y="341952"/>
                    <a:pt x="546794" y="342174"/>
                  </a:cubicBezTo>
                  <a:cubicBezTo>
                    <a:pt x="557128" y="343198"/>
                    <a:pt x="567507" y="343865"/>
                    <a:pt x="577887" y="344043"/>
                  </a:cubicBezTo>
                  <a:cubicBezTo>
                    <a:pt x="620836" y="344666"/>
                    <a:pt x="671569" y="343554"/>
                    <a:pt x="709463" y="321080"/>
                  </a:cubicBezTo>
                  <a:close/>
                  <a:moveTo>
                    <a:pt x="404346" y="1103"/>
                  </a:moveTo>
                  <a:cubicBezTo>
                    <a:pt x="377190" y="124"/>
                    <a:pt x="349989" y="-321"/>
                    <a:pt x="322833" y="258"/>
                  </a:cubicBezTo>
                  <a:cubicBezTo>
                    <a:pt x="222708" y="2349"/>
                    <a:pt x="150008" y="7378"/>
                    <a:pt x="69971" y="82010"/>
                  </a:cubicBezTo>
                  <a:cubicBezTo>
                    <a:pt x="28409" y="120772"/>
                    <a:pt x="-9440" y="199587"/>
                    <a:pt x="2103" y="253836"/>
                  </a:cubicBezTo>
                  <a:cubicBezTo>
                    <a:pt x="4116" y="252323"/>
                    <a:pt x="11095" y="250542"/>
                    <a:pt x="14048" y="249207"/>
                  </a:cubicBezTo>
                  <a:cubicBezTo>
                    <a:pt x="22280" y="245425"/>
                    <a:pt x="30467" y="241597"/>
                    <a:pt x="38967" y="238482"/>
                  </a:cubicBezTo>
                  <a:cubicBezTo>
                    <a:pt x="64334" y="229137"/>
                    <a:pt x="90103" y="223218"/>
                    <a:pt x="116186" y="216498"/>
                  </a:cubicBezTo>
                  <a:cubicBezTo>
                    <a:pt x="198057" y="195403"/>
                    <a:pt x="261228" y="125311"/>
                    <a:pt x="326904" y="75779"/>
                  </a:cubicBezTo>
                  <a:cubicBezTo>
                    <a:pt x="350078" y="58334"/>
                    <a:pt x="373879" y="41912"/>
                    <a:pt x="398217" y="26114"/>
                  </a:cubicBezTo>
                  <a:cubicBezTo>
                    <a:pt x="406225" y="20907"/>
                    <a:pt x="414323" y="15923"/>
                    <a:pt x="422689" y="11428"/>
                  </a:cubicBezTo>
                  <a:cubicBezTo>
                    <a:pt x="423405" y="11027"/>
                    <a:pt x="435797" y="4129"/>
                    <a:pt x="435261" y="3684"/>
                  </a:cubicBezTo>
                  <a:cubicBezTo>
                    <a:pt x="429892" y="-899"/>
                    <a:pt x="410699" y="1326"/>
                    <a:pt x="404346" y="1103"/>
                  </a:cubicBezTo>
                  <a:close/>
                  <a:moveTo>
                    <a:pt x="895351" y="579197"/>
                  </a:moveTo>
                  <a:cubicBezTo>
                    <a:pt x="878082" y="565935"/>
                    <a:pt x="863005" y="550760"/>
                    <a:pt x="847257" y="535718"/>
                  </a:cubicBezTo>
                  <a:cubicBezTo>
                    <a:pt x="797776" y="488589"/>
                    <a:pt x="721274" y="477374"/>
                    <a:pt x="658371" y="454722"/>
                  </a:cubicBezTo>
                  <a:cubicBezTo>
                    <a:pt x="636181" y="446756"/>
                    <a:pt x="614483" y="437856"/>
                    <a:pt x="592964" y="428287"/>
                  </a:cubicBezTo>
                  <a:cubicBezTo>
                    <a:pt x="585940" y="425172"/>
                    <a:pt x="578961" y="421835"/>
                    <a:pt x="572250" y="418096"/>
                  </a:cubicBezTo>
                  <a:cubicBezTo>
                    <a:pt x="571668" y="417785"/>
                    <a:pt x="561513" y="412400"/>
                    <a:pt x="561423" y="412978"/>
                  </a:cubicBezTo>
                  <a:cubicBezTo>
                    <a:pt x="560439" y="418853"/>
                    <a:pt x="570102" y="431180"/>
                    <a:pt x="572608" y="435675"/>
                  </a:cubicBezTo>
                  <a:cubicBezTo>
                    <a:pt x="583300" y="455034"/>
                    <a:pt x="594485" y="474170"/>
                    <a:pt x="606296" y="492817"/>
                  </a:cubicBezTo>
                  <a:cubicBezTo>
                    <a:pt x="649916" y="561530"/>
                    <a:pt x="684096" y="609726"/>
                    <a:pt x="770889" y="630598"/>
                  </a:cubicBezTo>
                  <a:cubicBezTo>
                    <a:pt x="815985" y="641457"/>
                    <a:pt x="888103" y="631043"/>
                    <a:pt x="921836" y="597710"/>
                  </a:cubicBezTo>
                  <a:cubicBezTo>
                    <a:pt x="919912" y="596998"/>
                    <a:pt x="915662" y="592993"/>
                    <a:pt x="913515" y="591569"/>
                  </a:cubicBezTo>
                  <a:cubicBezTo>
                    <a:pt x="907341" y="587608"/>
                    <a:pt x="901167" y="583647"/>
                    <a:pt x="895351" y="57919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59" name="Google Shape;259;p2"/>
            <p:cNvSpPr/>
            <p:nvPr/>
          </p:nvSpPr>
          <p:spPr>
            <a:xfrm rot="10800000">
              <a:off x="5091604" y="3750391"/>
              <a:ext cx="520521" cy="294064"/>
            </a:xfrm>
            <a:custGeom>
              <a:avLst/>
              <a:gdLst/>
              <a:ahLst/>
              <a:cxnLst/>
              <a:rect l="l" t="t" r="r" b="b"/>
              <a:pathLst>
                <a:path w="1041042" h="588129" extrusionOk="0">
                  <a:moveTo>
                    <a:pt x="383006" y="6387"/>
                  </a:moveTo>
                  <a:cubicBezTo>
                    <a:pt x="384706" y="11327"/>
                    <a:pt x="382022" y="16668"/>
                    <a:pt x="377101" y="18359"/>
                  </a:cubicBezTo>
                  <a:cubicBezTo>
                    <a:pt x="356879" y="25657"/>
                    <a:pt x="336881" y="33445"/>
                    <a:pt x="317017" y="41678"/>
                  </a:cubicBezTo>
                  <a:cubicBezTo>
                    <a:pt x="297243" y="49867"/>
                    <a:pt x="277647" y="58589"/>
                    <a:pt x="258365" y="67891"/>
                  </a:cubicBezTo>
                  <a:cubicBezTo>
                    <a:pt x="227585" y="82532"/>
                    <a:pt x="197834" y="101223"/>
                    <a:pt x="169783" y="122629"/>
                  </a:cubicBezTo>
                  <a:cubicBezTo>
                    <a:pt x="151440" y="136603"/>
                    <a:pt x="133858" y="151779"/>
                    <a:pt x="117349" y="168067"/>
                  </a:cubicBezTo>
                  <a:cubicBezTo>
                    <a:pt x="75608" y="209054"/>
                    <a:pt x="40712" y="256895"/>
                    <a:pt x="19103" y="309497"/>
                  </a:cubicBezTo>
                  <a:cubicBezTo>
                    <a:pt x="17135" y="314571"/>
                    <a:pt x="11408" y="317063"/>
                    <a:pt x="6308" y="315105"/>
                  </a:cubicBezTo>
                  <a:cubicBezTo>
                    <a:pt x="1208" y="313147"/>
                    <a:pt x="-1297" y="307450"/>
                    <a:pt x="671" y="302377"/>
                  </a:cubicBezTo>
                  <a:cubicBezTo>
                    <a:pt x="21430" y="246170"/>
                    <a:pt x="55655" y="193879"/>
                    <a:pt x="98738" y="149687"/>
                  </a:cubicBezTo>
                  <a:cubicBezTo>
                    <a:pt x="115738" y="132242"/>
                    <a:pt x="134215" y="116087"/>
                    <a:pt x="153677" y="101490"/>
                  </a:cubicBezTo>
                  <a:cubicBezTo>
                    <a:pt x="183383" y="79239"/>
                    <a:pt x="215461" y="60726"/>
                    <a:pt x="248254" y="46129"/>
                  </a:cubicBezTo>
                  <a:cubicBezTo>
                    <a:pt x="268297" y="37362"/>
                    <a:pt x="288563" y="29173"/>
                    <a:pt x="309053" y="21607"/>
                  </a:cubicBezTo>
                  <a:cubicBezTo>
                    <a:pt x="329544" y="14042"/>
                    <a:pt x="350168" y="7055"/>
                    <a:pt x="370972" y="513"/>
                  </a:cubicBezTo>
                  <a:cubicBezTo>
                    <a:pt x="375937" y="-1178"/>
                    <a:pt x="381306" y="1448"/>
                    <a:pt x="383006" y="6387"/>
                  </a:cubicBezTo>
                  <a:close/>
                  <a:moveTo>
                    <a:pt x="1028985" y="559070"/>
                  </a:moveTo>
                  <a:cubicBezTo>
                    <a:pt x="982994" y="568282"/>
                    <a:pt x="934900" y="566146"/>
                    <a:pt x="888730" y="556400"/>
                  </a:cubicBezTo>
                  <a:cubicBezTo>
                    <a:pt x="870253" y="552528"/>
                    <a:pt x="852089" y="547410"/>
                    <a:pt x="834417" y="541225"/>
                  </a:cubicBezTo>
                  <a:cubicBezTo>
                    <a:pt x="807351" y="531745"/>
                    <a:pt x="781402" y="519908"/>
                    <a:pt x="758004" y="505355"/>
                  </a:cubicBezTo>
                  <a:cubicBezTo>
                    <a:pt x="743285" y="496365"/>
                    <a:pt x="728835" y="486842"/>
                    <a:pt x="714697" y="477007"/>
                  </a:cubicBezTo>
                  <a:cubicBezTo>
                    <a:pt x="700470" y="467083"/>
                    <a:pt x="686512" y="456847"/>
                    <a:pt x="672777" y="446300"/>
                  </a:cubicBezTo>
                  <a:cubicBezTo>
                    <a:pt x="668751" y="443006"/>
                    <a:pt x="662756" y="443585"/>
                    <a:pt x="659445" y="447635"/>
                  </a:cubicBezTo>
                  <a:cubicBezTo>
                    <a:pt x="656135" y="451684"/>
                    <a:pt x="656761" y="457603"/>
                    <a:pt x="660787" y="460897"/>
                  </a:cubicBezTo>
                  <a:cubicBezTo>
                    <a:pt x="674209" y="472378"/>
                    <a:pt x="687854" y="483593"/>
                    <a:pt x="701813" y="494363"/>
                  </a:cubicBezTo>
                  <a:cubicBezTo>
                    <a:pt x="715860" y="505177"/>
                    <a:pt x="730266" y="515546"/>
                    <a:pt x="744940" y="525471"/>
                  </a:cubicBezTo>
                  <a:cubicBezTo>
                    <a:pt x="769502" y="541759"/>
                    <a:pt x="796613" y="555777"/>
                    <a:pt x="825470" y="566191"/>
                  </a:cubicBezTo>
                  <a:cubicBezTo>
                    <a:pt x="844260" y="573000"/>
                    <a:pt x="863766" y="578340"/>
                    <a:pt x="883630" y="581989"/>
                  </a:cubicBezTo>
                  <a:cubicBezTo>
                    <a:pt x="933155" y="591112"/>
                    <a:pt x="984694" y="590222"/>
                    <a:pt x="1033325" y="578295"/>
                  </a:cubicBezTo>
                  <a:cubicBezTo>
                    <a:pt x="1038649" y="577094"/>
                    <a:pt x="1042004" y="571843"/>
                    <a:pt x="1040796" y="566547"/>
                  </a:cubicBezTo>
                  <a:cubicBezTo>
                    <a:pt x="1039633" y="561206"/>
                    <a:pt x="1034309" y="557869"/>
                    <a:pt x="1028985" y="559070"/>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0" name="Google Shape;260;p2"/>
            <p:cNvSpPr/>
            <p:nvPr/>
          </p:nvSpPr>
          <p:spPr>
            <a:xfrm rot="10800000">
              <a:off x="5422054" y="3712804"/>
              <a:ext cx="184786" cy="149290"/>
            </a:xfrm>
            <a:custGeom>
              <a:avLst/>
              <a:gdLst/>
              <a:ahLst/>
              <a:cxnLst/>
              <a:rect l="l" t="t" r="r" b="b"/>
              <a:pathLst>
                <a:path w="369572" h="298581" extrusionOk="0">
                  <a:moveTo>
                    <a:pt x="146193" y="163329"/>
                  </a:moveTo>
                  <a:cubicBezTo>
                    <a:pt x="147044" y="161594"/>
                    <a:pt x="144583" y="166845"/>
                    <a:pt x="143599" y="168492"/>
                  </a:cubicBezTo>
                  <a:cubicBezTo>
                    <a:pt x="141720" y="171696"/>
                    <a:pt x="139483" y="174677"/>
                    <a:pt x="137201" y="177526"/>
                  </a:cubicBezTo>
                  <a:cubicBezTo>
                    <a:pt x="129953" y="186560"/>
                    <a:pt x="121006" y="193102"/>
                    <a:pt x="110716" y="198397"/>
                  </a:cubicBezTo>
                  <a:cubicBezTo>
                    <a:pt x="104587" y="201513"/>
                    <a:pt x="98323" y="204316"/>
                    <a:pt x="91881" y="206764"/>
                  </a:cubicBezTo>
                  <a:cubicBezTo>
                    <a:pt x="68214" y="215709"/>
                    <a:pt x="11173" y="231997"/>
                    <a:pt x="972" y="195060"/>
                  </a:cubicBezTo>
                  <a:cubicBezTo>
                    <a:pt x="-3457" y="179128"/>
                    <a:pt x="7907" y="163997"/>
                    <a:pt x="21642" y="157099"/>
                  </a:cubicBezTo>
                  <a:cubicBezTo>
                    <a:pt x="45442" y="145172"/>
                    <a:pt x="77162" y="149044"/>
                    <a:pt x="102887" y="150779"/>
                  </a:cubicBezTo>
                  <a:cubicBezTo>
                    <a:pt x="113400" y="151491"/>
                    <a:pt x="124137" y="152559"/>
                    <a:pt x="134427" y="154874"/>
                  </a:cubicBezTo>
                  <a:cubicBezTo>
                    <a:pt x="134651" y="154918"/>
                    <a:pt x="142749" y="156609"/>
                    <a:pt x="142749" y="156698"/>
                  </a:cubicBezTo>
                  <a:lnTo>
                    <a:pt x="146193" y="163329"/>
                  </a:lnTo>
                  <a:close/>
                  <a:moveTo>
                    <a:pt x="121722" y="12330"/>
                  </a:moveTo>
                  <a:cubicBezTo>
                    <a:pt x="115279" y="5967"/>
                    <a:pt x="101545" y="-5115"/>
                    <a:pt x="92194" y="2673"/>
                  </a:cubicBezTo>
                  <a:cubicBezTo>
                    <a:pt x="80204" y="12642"/>
                    <a:pt x="83918" y="36629"/>
                    <a:pt x="86423" y="49535"/>
                  </a:cubicBezTo>
                  <a:cubicBezTo>
                    <a:pt x="94252" y="90700"/>
                    <a:pt x="120156" y="128795"/>
                    <a:pt x="155678" y="147798"/>
                  </a:cubicBezTo>
                  <a:lnTo>
                    <a:pt x="156349" y="155541"/>
                  </a:lnTo>
                  <a:cubicBezTo>
                    <a:pt x="155231" y="131687"/>
                    <a:pt x="157736" y="108012"/>
                    <a:pt x="154381" y="84203"/>
                  </a:cubicBezTo>
                  <a:cubicBezTo>
                    <a:pt x="150667" y="57813"/>
                    <a:pt x="141004" y="31511"/>
                    <a:pt x="121722" y="12330"/>
                  </a:cubicBezTo>
                  <a:close/>
                  <a:moveTo>
                    <a:pt x="369573" y="236492"/>
                  </a:moveTo>
                  <a:cubicBezTo>
                    <a:pt x="346264" y="196973"/>
                    <a:pt x="340582" y="172630"/>
                    <a:pt x="301704" y="139520"/>
                  </a:cubicBezTo>
                  <a:cubicBezTo>
                    <a:pt x="290878" y="130308"/>
                    <a:pt x="259471" y="124122"/>
                    <a:pt x="249047" y="139654"/>
                  </a:cubicBezTo>
                  <a:cubicBezTo>
                    <a:pt x="241129" y="151491"/>
                    <a:pt x="251284" y="168046"/>
                    <a:pt x="258532" y="177437"/>
                  </a:cubicBezTo>
                  <a:cubicBezTo>
                    <a:pt x="277188" y="201602"/>
                    <a:pt x="369394" y="232353"/>
                    <a:pt x="369573" y="236492"/>
                  </a:cubicBezTo>
                  <a:close/>
                  <a:moveTo>
                    <a:pt x="204667" y="280951"/>
                  </a:moveTo>
                  <a:cubicBezTo>
                    <a:pt x="210572" y="296393"/>
                    <a:pt x="242023" y="301199"/>
                    <a:pt x="254684" y="297283"/>
                  </a:cubicBezTo>
                  <a:cubicBezTo>
                    <a:pt x="300228" y="283220"/>
                    <a:pt x="311905" y="265820"/>
                    <a:pt x="344251" y="241877"/>
                  </a:cubicBezTo>
                  <a:cubicBezTo>
                    <a:pt x="343043" y="245081"/>
                    <a:pt x="247437" y="240853"/>
                    <a:pt x="223412" y="254115"/>
                  </a:cubicBezTo>
                  <a:cubicBezTo>
                    <a:pt x="214151" y="259278"/>
                    <a:pt x="200193" y="269157"/>
                    <a:pt x="204667" y="28095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1" name="Google Shape;261;p2"/>
            <p:cNvSpPr/>
            <p:nvPr/>
          </p:nvSpPr>
          <p:spPr>
            <a:xfrm rot="10800000">
              <a:off x="5656225" y="3762412"/>
              <a:ext cx="90150" cy="109914"/>
            </a:xfrm>
            <a:custGeom>
              <a:avLst/>
              <a:gdLst/>
              <a:ahLst/>
              <a:cxnLst/>
              <a:rect l="l" t="t" r="r" b="b"/>
              <a:pathLst>
                <a:path w="180300" h="219829" extrusionOk="0">
                  <a:moveTo>
                    <a:pt x="174774" y="81081"/>
                  </a:moveTo>
                  <a:cubicBezTo>
                    <a:pt x="184482" y="109252"/>
                    <a:pt x="181664" y="161676"/>
                    <a:pt x="164216" y="192294"/>
                  </a:cubicBezTo>
                  <a:cubicBezTo>
                    <a:pt x="153523" y="210985"/>
                    <a:pt x="133346" y="224826"/>
                    <a:pt x="110932" y="218106"/>
                  </a:cubicBezTo>
                  <a:cubicBezTo>
                    <a:pt x="86818" y="210852"/>
                    <a:pt x="91202" y="182993"/>
                    <a:pt x="72860" y="171600"/>
                  </a:cubicBezTo>
                  <a:cubicBezTo>
                    <a:pt x="56575" y="161498"/>
                    <a:pt x="30492" y="171289"/>
                    <a:pt x="19352" y="152375"/>
                  </a:cubicBezTo>
                  <a:cubicBezTo>
                    <a:pt x="5260" y="128566"/>
                    <a:pt x="37829" y="113702"/>
                    <a:pt x="34608" y="90694"/>
                  </a:cubicBezTo>
                  <a:cubicBezTo>
                    <a:pt x="31790" y="70222"/>
                    <a:pt x="10628" y="57272"/>
                    <a:pt x="3068" y="38803"/>
                  </a:cubicBezTo>
                  <a:cubicBezTo>
                    <a:pt x="-1943" y="26609"/>
                    <a:pt x="-1630" y="14193"/>
                    <a:pt x="10181" y="6361"/>
                  </a:cubicBezTo>
                  <a:cubicBezTo>
                    <a:pt x="14297" y="3646"/>
                    <a:pt x="18413" y="1821"/>
                    <a:pt x="23289" y="976"/>
                  </a:cubicBezTo>
                  <a:cubicBezTo>
                    <a:pt x="29777" y="-137"/>
                    <a:pt x="36487" y="-181"/>
                    <a:pt x="43064" y="264"/>
                  </a:cubicBezTo>
                  <a:cubicBezTo>
                    <a:pt x="52772" y="887"/>
                    <a:pt x="62257" y="2533"/>
                    <a:pt x="71383" y="5916"/>
                  </a:cubicBezTo>
                  <a:cubicBezTo>
                    <a:pt x="83463" y="10455"/>
                    <a:pt x="95050" y="16507"/>
                    <a:pt x="105921" y="23450"/>
                  </a:cubicBezTo>
                  <a:cubicBezTo>
                    <a:pt x="129588" y="38625"/>
                    <a:pt x="165021" y="52955"/>
                    <a:pt x="174774" y="81081"/>
                  </a:cubicBezTo>
                  <a:lnTo>
                    <a:pt x="174774" y="81081"/>
                  </a:ln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2" name="Google Shape;262;p2"/>
            <p:cNvSpPr/>
            <p:nvPr/>
          </p:nvSpPr>
          <p:spPr>
            <a:xfrm rot="10800000">
              <a:off x="5320069" y="3736197"/>
              <a:ext cx="404576" cy="112243"/>
            </a:xfrm>
            <a:custGeom>
              <a:avLst/>
              <a:gdLst/>
              <a:ahLst/>
              <a:cxnLst/>
              <a:rect l="l" t="t" r="r" b="b"/>
              <a:pathLst>
                <a:path w="809152" h="224487" extrusionOk="0">
                  <a:moveTo>
                    <a:pt x="787537" y="14661"/>
                  </a:moveTo>
                  <a:cubicBezTo>
                    <a:pt x="784092" y="10478"/>
                    <a:pt x="777829" y="9855"/>
                    <a:pt x="773623" y="13282"/>
                  </a:cubicBezTo>
                  <a:cubicBezTo>
                    <a:pt x="769373" y="16708"/>
                    <a:pt x="768747" y="22894"/>
                    <a:pt x="772192" y="27122"/>
                  </a:cubicBezTo>
                  <a:cubicBezTo>
                    <a:pt x="794248" y="54759"/>
                    <a:pt x="790847" y="87646"/>
                    <a:pt x="775726" y="116618"/>
                  </a:cubicBezTo>
                  <a:cubicBezTo>
                    <a:pt x="760291" y="146123"/>
                    <a:pt x="732643" y="171757"/>
                    <a:pt x="704905" y="184396"/>
                  </a:cubicBezTo>
                  <a:cubicBezTo>
                    <a:pt x="694033" y="189380"/>
                    <a:pt x="682312" y="192540"/>
                    <a:pt x="670367" y="194587"/>
                  </a:cubicBezTo>
                  <a:cubicBezTo>
                    <a:pt x="657929" y="196768"/>
                    <a:pt x="645268" y="197747"/>
                    <a:pt x="632921" y="198281"/>
                  </a:cubicBezTo>
                  <a:cubicBezTo>
                    <a:pt x="593596" y="200105"/>
                    <a:pt x="555299" y="194097"/>
                    <a:pt x="518569" y="182616"/>
                  </a:cubicBezTo>
                  <a:cubicBezTo>
                    <a:pt x="481660" y="171045"/>
                    <a:pt x="446272" y="153911"/>
                    <a:pt x="413255" y="132550"/>
                  </a:cubicBezTo>
                  <a:cubicBezTo>
                    <a:pt x="383280" y="113369"/>
                    <a:pt x="355989" y="90094"/>
                    <a:pt x="326238" y="70735"/>
                  </a:cubicBezTo>
                  <a:cubicBezTo>
                    <a:pt x="312951" y="62057"/>
                    <a:pt x="299172" y="54180"/>
                    <a:pt x="284497" y="47683"/>
                  </a:cubicBezTo>
                  <a:cubicBezTo>
                    <a:pt x="266244" y="39583"/>
                    <a:pt x="247543" y="33041"/>
                    <a:pt x="228395" y="28235"/>
                  </a:cubicBezTo>
                  <a:cubicBezTo>
                    <a:pt x="209247" y="23428"/>
                    <a:pt x="189697" y="20358"/>
                    <a:pt x="169743" y="19023"/>
                  </a:cubicBezTo>
                  <a:cubicBezTo>
                    <a:pt x="164419" y="18711"/>
                    <a:pt x="157887" y="19201"/>
                    <a:pt x="151221" y="19735"/>
                  </a:cubicBezTo>
                  <a:cubicBezTo>
                    <a:pt x="149835" y="19245"/>
                    <a:pt x="148582" y="18400"/>
                    <a:pt x="147016" y="18578"/>
                  </a:cubicBezTo>
                  <a:cubicBezTo>
                    <a:pt x="140574" y="18845"/>
                    <a:pt x="134131" y="18934"/>
                    <a:pt x="127644" y="19112"/>
                  </a:cubicBezTo>
                  <a:cubicBezTo>
                    <a:pt x="125631" y="18756"/>
                    <a:pt x="121426" y="18489"/>
                    <a:pt x="121426" y="18489"/>
                  </a:cubicBezTo>
                  <a:cubicBezTo>
                    <a:pt x="121426" y="18489"/>
                    <a:pt x="121694" y="18444"/>
                    <a:pt x="121784" y="18489"/>
                  </a:cubicBezTo>
                  <a:lnTo>
                    <a:pt x="114267" y="16886"/>
                  </a:lnTo>
                  <a:lnTo>
                    <a:pt x="90109" y="10167"/>
                  </a:lnTo>
                  <a:cubicBezTo>
                    <a:pt x="82414" y="8119"/>
                    <a:pt x="74808" y="5850"/>
                    <a:pt x="66979" y="4203"/>
                  </a:cubicBezTo>
                  <a:cubicBezTo>
                    <a:pt x="61744" y="3135"/>
                    <a:pt x="56421" y="2334"/>
                    <a:pt x="51097" y="1711"/>
                  </a:cubicBezTo>
                  <a:cubicBezTo>
                    <a:pt x="37496" y="109"/>
                    <a:pt x="23896" y="-336"/>
                    <a:pt x="10251" y="242"/>
                  </a:cubicBezTo>
                  <a:cubicBezTo>
                    <a:pt x="4792" y="64"/>
                    <a:pt x="229" y="4337"/>
                    <a:pt x="5" y="9766"/>
                  </a:cubicBezTo>
                  <a:cubicBezTo>
                    <a:pt x="-174" y="15195"/>
                    <a:pt x="4121" y="19735"/>
                    <a:pt x="9579" y="19913"/>
                  </a:cubicBezTo>
                  <a:cubicBezTo>
                    <a:pt x="14590" y="20536"/>
                    <a:pt x="19467" y="21426"/>
                    <a:pt x="24433" y="22316"/>
                  </a:cubicBezTo>
                  <a:cubicBezTo>
                    <a:pt x="34409" y="24051"/>
                    <a:pt x="44207" y="26499"/>
                    <a:pt x="54094" y="28724"/>
                  </a:cubicBezTo>
                  <a:cubicBezTo>
                    <a:pt x="59105" y="29837"/>
                    <a:pt x="64116" y="30860"/>
                    <a:pt x="69171" y="31839"/>
                  </a:cubicBezTo>
                  <a:cubicBezTo>
                    <a:pt x="69932" y="31973"/>
                    <a:pt x="70737" y="32106"/>
                    <a:pt x="71497" y="32240"/>
                  </a:cubicBezTo>
                  <a:cubicBezTo>
                    <a:pt x="64026" y="35800"/>
                    <a:pt x="56555" y="39405"/>
                    <a:pt x="49352" y="43321"/>
                  </a:cubicBezTo>
                  <a:lnTo>
                    <a:pt x="28101" y="56272"/>
                  </a:lnTo>
                  <a:cubicBezTo>
                    <a:pt x="27833" y="56450"/>
                    <a:pt x="23717" y="58853"/>
                    <a:pt x="22240" y="59965"/>
                  </a:cubicBezTo>
                  <a:cubicBezTo>
                    <a:pt x="16782" y="63971"/>
                    <a:pt x="17140" y="69355"/>
                    <a:pt x="17453" y="70379"/>
                  </a:cubicBezTo>
                  <a:cubicBezTo>
                    <a:pt x="18482" y="75497"/>
                    <a:pt x="23538" y="78746"/>
                    <a:pt x="28638" y="77678"/>
                  </a:cubicBezTo>
                  <a:cubicBezTo>
                    <a:pt x="30025" y="77411"/>
                    <a:pt x="31233" y="76876"/>
                    <a:pt x="32307" y="76075"/>
                  </a:cubicBezTo>
                  <a:cubicBezTo>
                    <a:pt x="33559" y="78523"/>
                    <a:pt x="34454" y="76921"/>
                    <a:pt x="35080" y="74384"/>
                  </a:cubicBezTo>
                  <a:cubicBezTo>
                    <a:pt x="36378" y="74073"/>
                    <a:pt x="37630" y="73895"/>
                    <a:pt x="37720" y="73850"/>
                  </a:cubicBezTo>
                  <a:lnTo>
                    <a:pt x="59821" y="64549"/>
                  </a:lnTo>
                  <a:cubicBezTo>
                    <a:pt x="69171" y="60499"/>
                    <a:pt x="78879" y="56806"/>
                    <a:pt x="88543" y="53201"/>
                  </a:cubicBezTo>
                  <a:cubicBezTo>
                    <a:pt x="83487" y="59209"/>
                    <a:pt x="78924" y="65706"/>
                    <a:pt x="74853" y="73138"/>
                  </a:cubicBezTo>
                  <a:cubicBezTo>
                    <a:pt x="73019" y="76654"/>
                    <a:pt x="71229" y="80303"/>
                    <a:pt x="69753" y="84086"/>
                  </a:cubicBezTo>
                  <a:cubicBezTo>
                    <a:pt x="67605" y="89471"/>
                    <a:pt x="65816" y="95034"/>
                    <a:pt x="64295" y="100552"/>
                  </a:cubicBezTo>
                  <a:lnTo>
                    <a:pt x="61655" y="110209"/>
                  </a:lnTo>
                  <a:cubicBezTo>
                    <a:pt x="61073" y="112568"/>
                    <a:pt x="60044" y="118220"/>
                    <a:pt x="60402" y="119466"/>
                  </a:cubicBezTo>
                  <a:cubicBezTo>
                    <a:pt x="61655" y="123293"/>
                    <a:pt x="63713" y="125607"/>
                    <a:pt x="66532" y="126408"/>
                  </a:cubicBezTo>
                  <a:cubicBezTo>
                    <a:pt x="68411" y="126898"/>
                    <a:pt x="71855" y="128277"/>
                    <a:pt x="75613" y="125073"/>
                  </a:cubicBezTo>
                  <a:cubicBezTo>
                    <a:pt x="77627" y="123605"/>
                    <a:pt x="78924" y="121557"/>
                    <a:pt x="79371" y="119288"/>
                  </a:cubicBezTo>
                  <a:cubicBezTo>
                    <a:pt x="79282" y="119288"/>
                    <a:pt x="79193" y="119243"/>
                    <a:pt x="79058" y="119199"/>
                  </a:cubicBezTo>
                  <a:cubicBezTo>
                    <a:pt x="78477" y="118976"/>
                    <a:pt x="79014" y="118175"/>
                    <a:pt x="79595" y="117463"/>
                  </a:cubicBezTo>
                  <a:cubicBezTo>
                    <a:pt x="79595" y="117018"/>
                    <a:pt x="79550" y="116618"/>
                    <a:pt x="79506" y="116217"/>
                  </a:cubicBezTo>
                  <a:cubicBezTo>
                    <a:pt x="79640" y="116529"/>
                    <a:pt x="79729" y="116840"/>
                    <a:pt x="79819" y="117107"/>
                  </a:cubicBezTo>
                  <a:cubicBezTo>
                    <a:pt x="80132" y="116751"/>
                    <a:pt x="80400" y="116395"/>
                    <a:pt x="80490" y="116173"/>
                  </a:cubicBezTo>
                  <a:lnTo>
                    <a:pt x="84382" y="107806"/>
                  </a:lnTo>
                  <a:cubicBezTo>
                    <a:pt x="86127" y="103979"/>
                    <a:pt x="88095" y="100152"/>
                    <a:pt x="90109" y="96324"/>
                  </a:cubicBezTo>
                  <a:cubicBezTo>
                    <a:pt x="92077" y="92720"/>
                    <a:pt x="94180" y="89204"/>
                    <a:pt x="96417" y="85911"/>
                  </a:cubicBezTo>
                  <a:cubicBezTo>
                    <a:pt x="100622" y="79413"/>
                    <a:pt x="105365" y="73895"/>
                    <a:pt x="110107" y="68643"/>
                  </a:cubicBezTo>
                  <a:cubicBezTo>
                    <a:pt x="113373" y="65039"/>
                    <a:pt x="116683" y="61612"/>
                    <a:pt x="120218" y="58408"/>
                  </a:cubicBezTo>
                  <a:cubicBezTo>
                    <a:pt x="128494" y="50931"/>
                    <a:pt x="137800" y="44656"/>
                    <a:pt x="148716" y="39672"/>
                  </a:cubicBezTo>
                  <a:cubicBezTo>
                    <a:pt x="155785" y="39227"/>
                    <a:pt x="162585" y="38871"/>
                    <a:pt x="168177" y="39360"/>
                  </a:cubicBezTo>
                  <a:cubicBezTo>
                    <a:pt x="186789" y="41007"/>
                    <a:pt x="205042" y="44345"/>
                    <a:pt x="222848" y="49196"/>
                  </a:cubicBezTo>
                  <a:cubicBezTo>
                    <a:pt x="240654" y="54091"/>
                    <a:pt x="257967" y="60544"/>
                    <a:pt x="274923" y="68510"/>
                  </a:cubicBezTo>
                  <a:cubicBezTo>
                    <a:pt x="288300" y="74785"/>
                    <a:pt x="300827" y="82350"/>
                    <a:pt x="312906" y="90539"/>
                  </a:cubicBezTo>
                  <a:cubicBezTo>
                    <a:pt x="342389" y="110521"/>
                    <a:pt x="369411" y="134241"/>
                    <a:pt x="399117" y="154000"/>
                  </a:cubicBezTo>
                  <a:cubicBezTo>
                    <a:pt x="433969" y="176964"/>
                    <a:pt x="471325" y="195744"/>
                    <a:pt x="510516" y="208071"/>
                  </a:cubicBezTo>
                  <a:cubicBezTo>
                    <a:pt x="550199" y="220488"/>
                    <a:pt x="591717" y="226273"/>
                    <a:pt x="634263" y="224003"/>
                  </a:cubicBezTo>
                  <a:cubicBezTo>
                    <a:pt x="650369" y="223069"/>
                    <a:pt x="667056" y="221378"/>
                    <a:pt x="683162" y="217639"/>
                  </a:cubicBezTo>
                  <a:cubicBezTo>
                    <a:pt x="694302" y="215058"/>
                    <a:pt x="705173" y="211498"/>
                    <a:pt x="715418" y="206603"/>
                  </a:cubicBezTo>
                  <a:cubicBezTo>
                    <a:pt x="753670" y="188179"/>
                    <a:pt x="791429" y="148126"/>
                    <a:pt x="804314" y="105047"/>
                  </a:cubicBezTo>
                  <a:cubicBezTo>
                    <a:pt x="813485" y="74295"/>
                    <a:pt x="810532" y="42120"/>
                    <a:pt x="787537" y="14661"/>
                  </a:cubicBezTo>
                  <a:close/>
                  <a:moveTo>
                    <a:pt x="35438" y="72560"/>
                  </a:moveTo>
                  <a:cubicBezTo>
                    <a:pt x="35349" y="72916"/>
                    <a:pt x="35304" y="73316"/>
                    <a:pt x="35215" y="73672"/>
                  </a:cubicBezTo>
                  <a:lnTo>
                    <a:pt x="34633" y="74473"/>
                  </a:lnTo>
                  <a:cubicBezTo>
                    <a:pt x="34499" y="74518"/>
                    <a:pt x="34320" y="74562"/>
                    <a:pt x="34141" y="74607"/>
                  </a:cubicBezTo>
                  <a:lnTo>
                    <a:pt x="33783" y="74740"/>
                  </a:lnTo>
                  <a:cubicBezTo>
                    <a:pt x="34543" y="73895"/>
                    <a:pt x="35125" y="72960"/>
                    <a:pt x="35528" y="71937"/>
                  </a:cubicBezTo>
                  <a:lnTo>
                    <a:pt x="35438" y="72560"/>
                  </a:lnTo>
                  <a:close/>
                  <a:moveTo>
                    <a:pt x="79595" y="117463"/>
                  </a:moveTo>
                  <a:lnTo>
                    <a:pt x="79819" y="117107"/>
                  </a:lnTo>
                  <a:cubicBezTo>
                    <a:pt x="80266" y="118398"/>
                    <a:pt x="80356" y="119510"/>
                    <a:pt x="79371" y="119288"/>
                  </a:cubicBezTo>
                  <a:cubicBezTo>
                    <a:pt x="79506" y="118709"/>
                    <a:pt x="79595" y="118086"/>
                    <a:pt x="79595" y="117463"/>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3" name="Google Shape;263;p2"/>
            <p:cNvSpPr/>
            <p:nvPr/>
          </p:nvSpPr>
          <p:spPr>
            <a:xfrm rot="10800000">
              <a:off x="5119483" y="3974233"/>
              <a:ext cx="79196" cy="82406"/>
            </a:xfrm>
            <a:custGeom>
              <a:avLst/>
              <a:gdLst/>
              <a:ahLst/>
              <a:cxnLst/>
              <a:rect l="l" t="t" r="r" b="b"/>
              <a:pathLst>
                <a:path w="158391" h="164811" extrusionOk="0">
                  <a:moveTo>
                    <a:pt x="99955" y="164440"/>
                  </a:moveTo>
                  <a:cubicBezTo>
                    <a:pt x="80359" y="163594"/>
                    <a:pt x="11417" y="163461"/>
                    <a:pt x="1888" y="136759"/>
                  </a:cubicBezTo>
                  <a:cubicBezTo>
                    <a:pt x="-7641" y="110057"/>
                    <a:pt x="20902" y="20739"/>
                    <a:pt x="42779" y="4184"/>
                  </a:cubicBezTo>
                  <a:cubicBezTo>
                    <a:pt x="51100" y="-2135"/>
                    <a:pt x="62553" y="-666"/>
                    <a:pt x="71143" y="4407"/>
                  </a:cubicBezTo>
                  <a:cubicBezTo>
                    <a:pt x="87562" y="14153"/>
                    <a:pt x="84386" y="34179"/>
                    <a:pt x="97226" y="44816"/>
                  </a:cubicBezTo>
                  <a:cubicBezTo>
                    <a:pt x="111005" y="56119"/>
                    <a:pt x="138385" y="50200"/>
                    <a:pt x="147914" y="68091"/>
                  </a:cubicBezTo>
                  <a:cubicBezTo>
                    <a:pt x="154312" y="80151"/>
                    <a:pt x="143619" y="92745"/>
                    <a:pt x="145141" y="104939"/>
                  </a:cubicBezTo>
                  <a:cubicBezTo>
                    <a:pt x="146527" y="115798"/>
                    <a:pt x="157444" y="123363"/>
                    <a:pt x="158294" y="135513"/>
                  </a:cubicBezTo>
                  <a:cubicBezTo>
                    <a:pt x="160486" y="166353"/>
                    <a:pt x="125545" y="165508"/>
                    <a:pt x="99955" y="164440"/>
                  </a:cubicBezTo>
                  <a:lnTo>
                    <a:pt x="99955" y="164440"/>
                  </a:ln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4" name="Google Shape;264;p2"/>
            <p:cNvSpPr/>
            <p:nvPr/>
          </p:nvSpPr>
          <p:spPr>
            <a:xfrm rot="10800000">
              <a:off x="5132153" y="3972909"/>
              <a:ext cx="235617" cy="62751"/>
            </a:xfrm>
            <a:custGeom>
              <a:avLst/>
              <a:gdLst/>
              <a:ahLst/>
              <a:cxnLst/>
              <a:rect l="l" t="t" r="r" b="b"/>
              <a:pathLst>
                <a:path w="471234" h="125503" extrusionOk="0">
                  <a:moveTo>
                    <a:pt x="15134" y="86302"/>
                  </a:moveTo>
                  <a:lnTo>
                    <a:pt x="15313" y="86124"/>
                  </a:lnTo>
                  <a:cubicBezTo>
                    <a:pt x="15134" y="86391"/>
                    <a:pt x="14955" y="86436"/>
                    <a:pt x="14776" y="86480"/>
                  </a:cubicBezTo>
                  <a:cubicBezTo>
                    <a:pt x="14866" y="86436"/>
                    <a:pt x="15000" y="86347"/>
                    <a:pt x="15134" y="86302"/>
                  </a:cubicBezTo>
                  <a:close/>
                  <a:moveTo>
                    <a:pt x="14552" y="86658"/>
                  </a:moveTo>
                  <a:cubicBezTo>
                    <a:pt x="14597" y="86703"/>
                    <a:pt x="14687" y="86525"/>
                    <a:pt x="14776" y="86480"/>
                  </a:cubicBezTo>
                  <a:cubicBezTo>
                    <a:pt x="14776" y="86480"/>
                    <a:pt x="14731" y="86480"/>
                    <a:pt x="14731" y="86525"/>
                  </a:cubicBezTo>
                  <a:lnTo>
                    <a:pt x="14552" y="86658"/>
                  </a:lnTo>
                  <a:close/>
                  <a:moveTo>
                    <a:pt x="440686" y="43401"/>
                  </a:moveTo>
                  <a:lnTo>
                    <a:pt x="440686" y="43401"/>
                  </a:lnTo>
                  <a:cubicBezTo>
                    <a:pt x="440597" y="43312"/>
                    <a:pt x="440597" y="43446"/>
                    <a:pt x="440552" y="43446"/>
                  </a:cubicBezTo>
                  <a:cubicBezTo>
                    <a:pt x="440552" y="43401"/>
                    <a:pt x="440686" y="43446"/>
                    <a:pt x="440686" y="43401"/>
                  </a:cubicBezTo>
                  <a:close/>
                  <a:moveTo>
                    <a:pt x="458940" y="75888"/>
                  </a:moveTo>
                  <a:cubicBezTo>
                    <a:pt x="446547" y="78069"/>
                    <a:pt x="434334" y="79627"/>
                    <a:pt x="422075" y="81184"/>
                  </a:cubicBezTo>
                  <a:cubicBezTo>
                    <a:pt x="413799" y="82252"/>
                    <a:pt x="405567" y="83053"/>
                    <a:pt x="397245" y="83943"/>
                  </a:cubicBezTo>
                  <a:cubicBezTo>
                    <a:pt x="397469" y="83765"/>
                    <a:pt x="397738" y="83632"/>
                    <a:pt x="397961" y="83498"/>
                  </a:cubicBezTo>
                  <a:cubicBezTo>
                    <a:pt x="404001" y="79004"/>
                    <a:pt x="409772" y="73975"/>
                    <a:pt x="415767" y="68990"/>
                  </a:cubicBezTo>
                  <a:cubicBezTo>
                    <a:pt x="418451" y="66676"/>
                    <a:pt x="421091" y="64362"/>
                    <a:pt x="423641" y="61959"/>
                  </a:cubicBezTo>
                  <a:cubicBezTo>
                    <a:pt x="427399" y="58399"/>
                    <a:pt x="431068" y="54750"/>
                    <a:pt x="434692" y="50967"/>
                  </a:cubicBezTo>
                  <a:cubicBezTo>
                    <a:pt x="435944" y="49632"/>
                    <a:pt x="437421" y="47763"/>
                    <a:pt x="438897" y="45804"/>
                  </a:cubicBezTo>
                  <a:cubicBezTo>
                    <a:pt x="439479" y="45048"/>
                    <a:pt x="440015" y="43268"/>
                    <a:pt x="440552" y="43446"/>
                  </a:cubicBezTo>
                  <a:cubicBezTo>
                    <a:pt x="440463" y="43446"/>
                    <a:pt x="440329" y="43490"/>
                    <a:pt x="440239" y="43535"/>
                  </a:cubicBezTo>
                  <a:lnTo>
                    <a:pt x="440642" y="43357"/>
                  </a:lnTo>
                  <a:cubicBezTo>
                    <a:pt x="445205" y="41265"/>
                    <a:pt x="447352" y="35925"/>
                    <a:pt x="445429" y="31207"/>
                  </a:cubicBezTo>
                  <a:cubicBezTo>
                    <a:pt x="443416" y="26401"/>
                    <a:pt x="437868" y="24087"/>
                    <a:pt x="433036" y="26090"/>
                  </a:cubicBezTo>
                  <a:cubicBezTo>
                    <a:pt x="431739" y="26490"/>
                    <a:pt x="430486" y="27336"/>
                    <a:pt x="429189" y="28226"/>
                  </a:cubicBezTo>
                  <a:cubicBezTo>
                    <a:pt x="429010" y="28092"/>
                    <a:pt x="429010" y="27870"/>
                    <a:pt x="428831" y="27736"/>
                  </a:cubicBezTo>
                  <a:cubicBezTo>
                    <a:pt x="424133" y="24977"/>
                    <a:pt x="418049" y="26490"/>
                    <a:pt x="415275" y="31163"/>
                  </a:cubicBezTo>
                  <a:cubicBezTo>
                    <a:pt x="410801" y="38328"/>
                    <a:pt x="405522" y="44514"/>
                    <a:pt x="399885" y="50299"/>
                  </a:cubicBezTo>
                  <a:cubicBezTo>
                    <a:pt x="391519" y="56129"/>
                    <a:pt x="383197" y="61425"/>
                    <a:pt x="375189" y="66988"/>
                  </a:cubicBezTo>
                  <a:cubicBezTo>
                    <a:pt x="375055" y="67077"/>
                    <a:pt x="374966" y="67166"/>
                    <a:pt x="374831" y="67210"/>
                  </a:cubicBezTo>
                  <a:cubicBezTo>
                    <a:pt x="374876" y="67166"/>
                    <a:pt x="374921" y="67121"/>
                    <a:pt x="374966" y="67077"/>
                  </a:cubicBezTo>
                  <a:cubicBezTo>
                    <a:pt x="380692" y="58844"/>
                    <a:pt x="385390" y="49943"/>
                    <a:pt x="389506" y="40776"/>
                  </a:cubicBezTo>
                  <a:cubicBezTo>
                    <a:pt x="393532" y="31697"/>
                    <a:pt x="396753" y="22351"/>
                    <a:pt x="399572" y="12828"/>
                  </a:cubicBezTo>
                  <a:cubicBezTo>
                    <a:pt x="401451" y="7932"/>
                    <a:pt x="398990" y="2503"/>
                    <a:pt x="394114" y="634"/>
                  </a:cubicBezTo>
                  <a:cubicBezTo>
                    <a:pt x="389237" y="-1235"/>
                    <a:pt x="383734" y="1168"/>
                    <a:pt x="381855" y="6019"/>
                  </a:cubicBezTo>
                  <a:cubicBezTo>
                    <a:pt x="377829" y="14207"/>
                    <a:pt x="373176" y="21951"/>
                    <a:pt x="368389" y="29694"/>
                  </a:cubicBezTo>
                  <a:cubicBezTo>
                    <a:pt x="363647" y="37304"/>
                    <a:pt x="358412" y="44514"/>
                    <a:pt x="353178" y="51723"/>
                  </a:cubicBezTo>
                  <a:cubicBezTo>
                    <a:pt x="348973" y="57464"/>
                    <a:pt x="344857" y="63161"/>
                    <a:pt x="340383" y="68679"/>
                  </a:cubicBezTo>
                  <a:cubicBezTo>
                    <a:pt x="333896" y="76690"/>
                    <a:pt x="327185" y="84478"/>
                    <a:pt x="319445" y="91465"/>
                  </a:cubicBezTo>
                  <a:cubicBezTo>
                    <a:pt x="294526" y="97072"/>
                    <a:pt x="268220" y="99253"/>
                    <a:pt x="242271" y="98808"/>
                  </a:cubicBezTo>
                  <a:cubicBezTo>
                    <a:pt x="211760" y="98318"/>
                    <a:pt x="182053" y="95025"/>
                    <a:pt x="156821" y="89951"/>
                  </a:cubicBezTo>
                  <a:cubicBezTo>
                    <a:pt x="130515" y="84878"/>
                    <a:pt x="105416" y="75755"/>
                    <a:pt x="79334" y="70504"/>
                  </a:cubicBezTo>
                  <a:cubicBezTo>
                    <a:pt x="67612" y="68145"/>
                    <a:pt x="55667" y="66498"/>
                    <a:pt x="43409" y="66231"/>
                  </a:cubicBezTo>
                  <a:cubicBezTo>
                    <a:pt x="41172" y="66187"/>
                    <a:pt x="18579" y="65831"/>
                    <a:pt x="10258" y="67878"/>
                  </a:cubicBezTo>
                  <a:cubicBezTo>
                    <a:pt x="3055" y="69658"/>
                    <a:pt x="460" y="74464"/>
                    <a:pt x="102" y="77313"/>
                  </a:cubicBezTo>
                  <a:cubicBezTo>
                    <a:pt x="-659" y="82475"/>
                    <a:pt x="2920" y="87281"/>
                    <a:pt x="8065" y="88038"/>
                  </a:cubicBezTo>
                  <a:cubicBezTo>
                    <a:pt x="10437" y="88394"/>
                    <a:pt x="12673" y="87860"/>
                    <a:pt x="14552" y="86658"/>
                  </a:cubicBezTo>
                  <a:cubicBezTo>
                    <a:pt x="14508" y="86658"/>
                    <a:pt x="14463" y="86569"/>
                    <a:pt x="14418" y="86436"/>
                  </a:cubicBezTo>
                  <a:cubicBezTo>
                    <a:pt x="14105" y="84745"/>
                    <a:pt x="15403" y="83854"/>
                    <a:pt x="17595" y="83543"/>
                  </a:cubicBezTo>
                  <a:cubicBezTo>
                    <a:pt x="17237" y="84122"/>
                    <a:pt x="16700" y="84700"/>
                    <a:pt x="16074" y="85234"/>
                  </a:cubicBezTo>
                  <a:cubicBezTo>
                    <a:pt x="15939" y="85368"/>
                    <a:pt x="15626" y="85768"/>
                    <a:pt x="15313" y="86124"/>
                  </a:cubicBezTo>
                  <a:cubicBezTo>
                    <a:pt x="16253" y="85412"/>
                    <a:pt x="17013" y="84522"/>
                    <a:pt x="17639" y="83498"/>
                  </a:cubicBezTo>
                  <a:cubicBezTo>
                    <a:pt x="24708" y="82386"/>
                    <a:pt x="41082" y="86569"/>
                    <a:pt x="42514" y="86703"/>
                  </a:cubicBezTo>
                  <a:cubicBezTo>
                    <a:pt x="53520" y="87415"/>
                    <a:pt x="64078" y="89373"/>
                    <a:pt x="74502" y="91954"/>
                  </a:cubicBezTo>
                  <a:cubicBezTo>
                    <a:pt x="100450" y="98273"/>
                    <a:pt x="125325" y="108287"/>
                    <a:pt x="151586" y="114339"/>
                  </a:cubicBezTo>
                  <a:cubicBezTo>
                    <a:pt x="178206" y="120258"/>
                    <a:pt x="209568" y="125020"/>
                    <a:pt x="241869" y="125465"/>
                  </a:cubicBezTo>
                  <a:cubicBezTo>
                    <a:pt x="271128" y="125910"/>
                    <a:pt x="301013" y="122572"/>
                    <a:pt x="328706" y="115051"/>
                  </a:cubicBezTo>
                  <a:cubicBezTo>
                    <a:pt x="330585" y="115719"/>
                    <a:pt x="332643" y="115852"/>
                    <a:pt x="334701" y="115051"/>
                  </a:cubicBezTo>
                  <a:cubicBezTo>
                    <a:pt x="338235" y="113939"/>
                    <a:pt x="341501" y="112559"/>
                    <a:pt x="344901" y="111357"/>
                  </a:cubicBezTo>
                  <a:lnTo>
                    <a:pt x="368165" y="111847"/>
                  </a:lnTo>
                  <a:cubicBezTo>
                    <a:pt x="374787" y="111936"/>
                    <a:pt x="381318" y="111936"/>
                    <a:pt x="387806" y="111535"/>
                  </a:cubicBezTo>
                  <a:cubicBezTo>
                    <a:pt x="394382" y="111135"/>
                    <a:pt x="400869" y="110467"/>
                    <a:pt x="407312" y="109488"/>
                  </a:cubicBezTo>
                  <a:cubicBezTo>
                    <a:pt x="415051" y="108287"/>
                    <a:pt x="422657" y="106640"/>
                    <a:pt x="430262" y="104771"/>
                  </a:cubicBezTo>
                  <a:cubicBezTo>
                    <a:pt x="441492" y="102012"/>
                    <a:pt x="452497" y="98630"/>
                    <a:pt x="463727" y="94980"/>
                  </a:cubicBezTo>
                  <a:cubicBezTo>
                    <a:pt x="469051" y="93690"/>
                    <a:pt x="472272" y="88349"/>
                    <a:pt x="470930" y="83053"/>
                  </a:cubicBezTo>
                  <a:cubicBezTo>
                    <a:pt x="469632" y="77802"/>
                    <a:pt x="464264" y="74598"/>
                    <a:pt x="458940" y="75888"/>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5" name="Google Shape;265;p2"/>
            <p:cNvSpPr/>
            <p:nvPr/>
          </p:nvSpPr>
          <p:spPr>
            <a:xfrm rot="10800000">
              <a:off x="5597496" y="3886169"/>
              <a:ext cx="98492" cy="103492"/>
            </a:xfrm>
            <a:custGeom>
              <a:avLst/>
              <a:gdLst/>
              <a:ahLst/>
              <a:cxnLst/>
              <a:rect l="l" t="t" r="r" b="b"/>
              <a:pathLst>
                <a:path w="196983" h="206983" extrusionOk="0">
                  <a:moveTo>
                    <a:pt x="51181" y="180549"/>
                  </a:moveTo>
                  <a:cubicBezTo>
                    <a:pt x="51181" y="195146"/>
                    <a:pt x="39728" y="206983"/>
                    <a:pt x="25590" y="206983"/>
                  </a:cubicBezTo>
                  <a:cubicBezTo>
                    <a:pt x="11453" y="206983"/>
                    <a:pt x="0" y="195146"/>
                    <a:pt x="0" y="180549"/>
                  </a:cubicBezTo>
                  <a:cubicBezTo>
                    <a:pt x="0" y="165952"/>
                    <a:pt x="11453" y="154069"/>
                    <a:pt x="25590" y="154069"/>
                  </a:cubicBezTo>
                  <a:cubicBezTo>
                    <a:pt x="39728" y="154069"/>
                    <a:pt x="51181" y="165952"/>
                    <a:pt x="51181" y="180549"/>
                  </a:cubicBezTo>
                  <a:close/>
                  <a:moveTo>
                    <a:pt x="110996" y="100577"/>
                  </a:moveTo>
                  <a:cubicBezTo>
                    <a:pt x="96411" y="100577"/>
                    <a:pt x="84600" y="112504"/>
                    <a:pt x="84600" y="127234"/>
                  </a:cubicBezTo>
                  <a:cubicBezTo>
                    <a:pt x="84600" y="141920"/>
                    <a:pt x="96411" y="153847"/>
                    <a:pt x="110996" y="153847"/>
                  </a:cubicBezTo>
                  <a:cubicBezTo>
                    <a:pt x="125536" y="153847"/>
                    <a:pt x="137392" y="141920"/>
                    <a:pt x="137392" y="127234"/>
                  </a:cubicBezTo>
                  <a:cubicBezTo>
                    <a:pt x="137392" y="112504"/>
                    <a:pt x="125536" y="100577"/>
                    <a:pt x="110996" y="100577"/>
                  </a:cubicBezTo>
                  <a:close/>
                  <a:moveTo>
                    <a:pt x="171885" y="0"/>
                  </a:moveTo>
                  <a:cubicBezTo>
                    <a:pt x="158016" y="0"/>
                    <a:pt x="146787" y="11393"/>
                    <a:pt x="146787" y="25411"/>
                  </a:cubicBezTo>
                  <a:cubicBezTo>
                    <a:pt x="146787" y="39474"/>
                    <a:pt x="158016" y="50867"/>
                    <a:pt x="171885" y="50867"/>
                  </a:cubicBezTo>
                  <a:cubicBezTo>
                    <a:pt x="185754" y="50867"/>
                    <a:pt x="196984" y="39474"/>
                    <a:pt x="196984" y="25411"/>
                  </a:cubicBezTo>
                  <a:cubicBezTo>
                    <a:pt x="196984" y="11393"/>
                    <a:pt x="185754" y="0"/>
                    <a:pt x="171885" y="0"/>
                  </a:cubicBez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6" name="Google Shape;266;p2"/>
            <p:cNvSpPr/>
            <p:nvPr/>
          </p:nvSpPr>
          <p:spPr>
            <a:xfrm rot="10800000">
              <a:off x="3622729" y="3803098"/>
              <a:ext cx="646228" cy="169089"/>
            </a:xfrm>
            <a:custGeom>
              <a:avLst/>
              <a:gdLst/>
              <a:ahLst/>
              <a:cxnLst/>
              <a:rect l="l" t="t" r="r" b="b"/>
              <a:pathLst>
                <a:path w="1292455" h="338178" extrusionOk="0">
                  <a:moveTo>
                    <a:pt x="9917" y="106394"/>
                  </a:moveTo>
                  <a:cubicBezTo>
                    <a:pt x="7769" y="106527"/>
                    <a:pt x="5532" y="105860"/>
                    <a:pt x="3653" y="104435"/>
                  </a:cubicBezTo>
                  <a:cubicBezTo>
                    <a:pt x="-463" y="101276"/>
                    <a:pt x="-1223" y="95312"/>
                    <a:pt x="1998" y="91218"/>
                  </a:cubicBezTo>
                  <a:cubicBezTo>
                    <a:pt x="3788" y="88904"/>
                    <a:pt x="8127" y="86056"/>
                    <a:pt x="14838" y="87791"/>
                  </a:cubicBezTo>
                  <a:cubicBezTo>
                    <a:pt x="21772" y="89616"/>
                    <a:pt x="37655" y="98962"/>
                    <a:pt x="40742" y="100519"/>
                  </a:cubicBezTo>
                  <a:cubicBezTo>
                    <a:pt x="54253" y="107150"/>
                    <a:pt x="68077" y="113247"/>
                    <a:pt x="82125" y="118854"/>
                  </a:cubicBezTo>
                  <a:cubicBezTo>
                    <a:pt x="96172" y="124506"/>
                    <a:pt x="110444" y="129713"/>
                    <a:pt x="124805" y="134653"/>
                  </a:cubicBezTo>
                  <a:cubicBezTo>
                    <a:pt x="159612" y="146580"/>
                    <a:pt x="194642" y="154635"/>
                    <a:pt x="230164" y="159174"/>
                  </a:cubicBezTo>
                  <a:cubicBezTo>
                    <a:pt x="265687" y="163714"/>
                    <a:pt x="301701" y="164693"/>
                    <a:pt x="338476" y="162512"/>
                  </a:cubicBezTo>
                  <a:cubicBezTo>
                    <a:pt x="395204" y="159130"/>
                    <a:pt x="452783" y="151564"/>
                    <a:pt x="509466" y="140038"/>
                  </a:cubicBezTo>
                  <a:cubicBezTo>
                    <a:pt x="566240" y="128512"/>
                    <a:pt x="622118" y="113025"/>
                    <a:pt x="675401" y="93710"/>
                  </a:cubicBezTo>
                  <a:cubicBezTo>
                    <a:pt x="738975" y="70702"/>
                    <a:pt x="797269" y="47071"/>
                    <a:pt x="858471" y="29181"/>
                  </a:cubicBezTo>
                  <a:cubicBezTo>
                    <a:pt x="899184" y="17299"/>
                    <a:pt x="941238" y="7953"/>
                    <a:pt x="986871" y="2880"/>
                  </a:cubicBezTo>
                  <a:cubicBezTo>
                    <a:pt x="1044449" y="-3440"/>
                    <a:pt x="1103415" y="165"/>
                    <a:pt x="1154640" y="18456"/>
                  </a:cubicBezTo>
                  <a:cubicBezTo>
                    <a:pt x="1208819" y="37814"/>
                    <a:pt x="1254407" y="73417"/>
                    <a:pt x="1281295" y="130470"/>
                  </a:cubicBezTo>
                  <a:cubicBezTo>
                    <a:pt x="1293911" y="157305"/>
                    <a:pt x="1297445" y="199983"/>
                    <a:pt x="1283398" y="239324"/>
                  </a:cubicBezTo>
                  <a:cubicBezTo>
                    <a:pt x="1271810" y="271678"/>
                    <a:pt x="1248636" y="301806"/>
                    <a:pt x="1209490" y="318895"/>
                  </a:cubicBezTo>
                  <a:cubicBezTo>
                    <a:pt x="1169448" y="336341"/>
                    <a:pt x="1137774" y="339856"/>
                    <a:pt x="1113749" y="337542"/>
                  </a:cubicBezTo>
                  <a:cubicBezTo>
                    <a:pt x="1076035" y="333937"/>
                    <a:pt x="1056171" y="316270"/>
                    <a:pt x="1051160" y="311998"/>
                  </a:cubicBezTo>
                  <a:cubicBezTo>
                    <a:pt x="1022527" y="287699"/>
                    <a:pt x="1015861" y="257081"/>
                    <a:pt x="1025212" y="231937"/>
                  </a:cubicBezTo>
                  <a:cubicBezTo>
                    <a:pt x="1034160" y="207860"/>
                    <a:pt x="1058184" y="188012"/>
                    <a:pt x="1094109" y="183873"/>
                  </a:cubicBezTo>
                  <a:cubicBezTo>
                    <a:pt x="1119297" y="180981"/>
                    <a:pt x="1142785" y="195622"/>
                    <a:pt x="1155401" y="216672"/>
                  </a:cubicBezTo>
                  <a:cubicBezTo>
                    <a:pt x="1168017" y="237766"/>
                    <a:pt x="1169672" y="264735"/>
                    <a:pt x="1152359" y="285429"/>
                  </a:cubicBezTo>
                  <a:cubicBezTo>
                    <a:pt x="1148913" y="289657"/>
                    <a:pt x="1142650" y="290236"/>
                    <a:pt x="1138445" y="286809"/>
                  </a:cubicBezTo>
                  <a:cubicBezTo>
                    <a:pt x="1134239" y="283338"/>
                    <a:pt x="1133613" y="277152"/>
                    <a:pt x="1137058" y="272968"/>
                  </a:cubicBezTo>
                  <a:cubicBezTo>
                    <a:pt x="1148422" y="259039"/>
                    <a:pt x="1146408" y="241104"/>
                    <a:pt x="1137863" y="227175"/>
                  </a:cubicBezTo>
                  <a:cubicBezTo>
                    <a:pt x="1129184" y="213067"/>
                    <a:pt x="1113615" y="202654"/>
                    <a:pt x="1096659" y="204745"/>
                  </a:cubicBezTo>
                  <a:cubicBezTo>
                    <a:pt x="1070398" y="208038"/>
                    <a:pt x="1052189" y="221701"/>
                    <a:pt x="1045836" y="239369"/>
                  </a:cubicBezTo>
                  <a:cubicBezTo>
                    <a:pt x="1039483" y="257036"/>
                    <a:pt x="1045612" y="277953"/>
                    <a:pt x="1065834" y="294775"/>
                  </a:cubicBezTo>
                  <a:cubicBezTo>
                    <a:pt x="1070442" y="298602"/>
                    <a:pt x="1090798" y="316047"/>
                    <a:pt x="1129900" y="314801"/>
                  </a:cubicBezTo>
                  <a:cubicBezTo>
                    <a:pt x="1148869" y="314223"/>
                    <a:pt x="1171999" y="309327"/>
                    <a:pt x="1199692" y="296955"/>
                  </a:cubicBezTo>
                  <a:cubicBezTo>
                    <a:pt x="1231725" y="282670"/>
                    <a:pt x="1250559" y="257748"/>
                    <a:pt x="1259865" y="231091"/>
                  </a:cubicBezTo>
                  <a:cubicBezTo>
                    <a:pt x="1271184" y="198604"/>
                    <a:pt x="1268634" y="163446"/>
                    <a:pt x="1258075" y="141373"/>
                  </a:cubicBezTo>
                  <a:cubicBezTo>
                    <a:pt x="1234096" y="91218"/>
                    <a:pt x="1193518" y="60289"/>
                    <a:pt x="1145692" y="43377"/>
                  </a:cubicBezTo>
                  <a:cubicBezTo>
                    <a:pt x="1098046" y="26511"/>
                    <a:pt x="1043286" y="23440"/>
                    <a:pt x="989823" y="29359"/>
                  </a:cubicBezTo>
                  <a:cubicBezTo>
                    <a:pt x="945756" y="34121"/>
                    <a:pt x="905223" y="43110"/>
                    <a:pt x="865853" y="54414"/>
                  </a:cubicBezTo>
                  <a:cubicBezTo>
                    <a:pt x="805098" y="71904"/>
                    <a:pt x="747162" y="94956"/>
                    <a:pt x="683947" y="117386"/>
                  </a:cubicBezTo>
                  <a:cubicBezTo>
                    <a:pt x="629410" y="136700"/>
                    <a:pt x="572235" y="152143"/>
                    <a:pt x="514209" y="163446"/>
                  </a:cubicBezTo>
                  <a:cubicBezTo>
                    <a:pt x="456317" y="174750"/>
                    <a:pt x="397531" y="181871"/>
                    <a:pt x="339729" y="184808"/>
                  </a:cubicBezTo>
                  <a:cubicBezTo>
                    <a:pt x="301522" y="186722"/>
                    <a:pt x="264166" y="185342"/>
                    <a:pt x="227346" y="180269"/>
                  </a:cubicBezTo>
                  <a:cubicBezTo>
                    <a:pt x="190481" y="175195"/>
                    <a:pt x="154153" y="166428"/>
                    <a:pt x="118094" y="153656"/>
                  </a:cubicBezTo>
                  <a:cubicBezTo>
                    <a:pt x="103510" y="148493"/>
                    <a:pt x="88970" y="142975"/>
                    <a:pt x="74608" y="137056"/>
                  </a:cubicBezTo>
                  <a:cubicBezTo>
                    <a:pt x="60203" y="131093"/>
                    <a:pt x="45976" y="124640"/>
                    <a:pt x="32107" y="117608"/>
                  </a:cubicBezTo>
                  <a:cubicBezTo>
                    <a:pt x="30139" y="116629"/>
                    <a:pt x="19938" y="107595"/>
                    <a:pt x="14033" y="105281"/>
                  </a:cubicBezTo>
                  <a:cubicBezTo>
                    <a:pt x="13138" y="105771"/>
                    <a:pt x="12198" y="106082"/>
                    <a:pt x="11259" y="106260"/>
                  </a:cubicBezTo>
                  <a:cubicBezTo>
                    <a:pt x="10677" y="106483"/>
                    <a:pt x="10140" y="106616"/>
                    <a:pt x="9917" y="106394"/>
                  </a:cubicBezTo>
                  <a:cubicBezTo>
                    <a:pt x="10364" y="106394"/>
                    <a:pt x="10812" y="106349"/>
                    <a:pt x="11259" y="106260"/>
                  </a:cubicBezTo>
                  <a:cubicBezTo>
                    <a:pt x="11796" y="106082"/>
                    <a:pt x="12288" y="105860"/>
                    <a:pt x="12512" y="105771"/>
                  </a:cubicBezTo>
                  <a:cubicBezTo>
                    <a:pt x="13048" y="105637"/>
                    <a:pt x="13496" y="105459"/>
                    <a:pt x="13943" y="105237"/>
                  </a:cubicBezTo>
                  <a:cubicBezTo>
                    <a:pt x="11840" y="104435"/>
                    <a:pt x="10319" y="104480"/>
                    <a:pt x="9872" y="106038"/>
                  </a:cubicBezTo>
                  <a:cubicBezTo>
                    <a:pt x="9827" y="106216"/>
                    <a:pt x="9827" y="106349"/>
                    <a:pt x="9917" y="106394"/>
                  </a:cubicBezTo>
                  <a:lnTo>
                    <a:pt x="9917" y="106394"/>
                  </a:lnTo>
                  <a:close/>
                  <a:moveTo>
                    <a:pt x="16583" y="103278"/>
                  </a:moveTo>
                  <a:lnTo>
                    <a:pt x="16538" y="103278"/>
                  </a:lnTo>
                  <a:lnTo>
                    <a:pt x="16583" y="103278"/>
                  </a:lnTo>
                  <a:lnTo>
                    <a:pt x="16583" y="103278"/>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7" name="Google Shape;267;p2"/>
            <p:cNvSpPr/>
            <p:nvPr/>
          </p:nvSpPr>
          <p:spPr>
            <a:xfrm rot="10800000">
              <a:off x="4053884" y="3921678"/>
              <a:ext cx="271018" cy="220353"/>
            </a:xfrm>
            <a:custGeom>
              <a:avLst/>
              <a:gdLst/>
              <a:ahLst/>
              <a:cxnLst/>
              <a:rect l="l" t="t" r="r" b="b"/>
              <a:pathLst>
                <a:path w="542035" h="440707" extrusionOk="0">
                  <a:moveTo>
                    <a:pt x="119255" y="400200"/>
                  </a:moveTo>
                  <a:lnTo>
                    <a:pt x="119076" y="399177"/>
                  </a:lnTo>
                  <a:cubicBezTo>
                    <a:pt x="112500" y="397842"/>
                    <a:pt x="-54017" y="26509"/>
                    <a:pt x="18057" y="9998"/>
                  </a:cubicBezTo>
                  <a:cubicBezTo>
                    <a:pt x="54966" y="1542"/>
                    <a:pt x="81630" y="79601"/>
                    <a:pt x="99839" y="169185"/>
                  </a:cubicBezTo>
                  <a:cubicBezTo>
                    <a:pt x="98362" y="77732"/>
                    <a:pt x="108115" y="-3531"/>
                    <a:pt x="148022" y="118"/>
                  </a:cubicBezTo>
                  <a:cubicBezTo>
                    <a:pt x="183902" y="3456"/>
                    <a:pt x="185155" y="76174"/>
                    <a:pt x="174373" y="159751"/>
                  </a:cubicBezTo>
                  <a:cubicBezTo>
                    <a:pt x="196339" y="80268"/>
                    <a:pt x="225285" y="16406"/>
                    <a:pt x="260315" y="28600"/>
                  </a:cubicBezTo>
                  <a:cubicBezTo>
                    <a:pt x="296956" y="41284"/>
                    <a:pt x="273558" y="121567"/>
                    <a:pt x="236649" y="206167"/>
                  </a:cubicBezTo>
                  <a:cubicBezTo>
                    <a:pt x="289530" y="130379"/>
                    <a:pt x="346034" y="68698"/>
                    <a:pt x="377486" y="93441"/>
                  </a:cubicBezTo>
                  <a:cubicBezTo>
                    <a:pt x="408489" y="117784"/>
                    <a:pt x="354669" y="187877"/>
                    <a:pt x="287472" y="256411"/>
                  </a:cubicBezTo>
                  <a:cubicBezTo>
                    <a:pt x="361961" y="195620"/>
                    <a:pt x="437167" y="148447"/>
                    <a:pt x="461236" y="181068"/>
                  </a:cubicBezTo>
                  <a:cubicBezTo>
                    <a:pt x="480787" y="207636"/>
                    <a:pt x="432201" y="249602"/>
                    <a:pt x="365585" y="290946"/>
                  </a:cubicBezTo>
                  <a:cubicBezTo>
                    <a:pt x="441059" y="264911"/>
                    <a:pt x="506243" y="253429"/>
                    <a:pt x="516935" y="285828"/>
                  </a:cubicBezTo>
                  <a:cubicBezTo>
                    <a:pt x="528075" y="319650"/>
                    <a:pt x="454838" y="346708"/>
                    <a:pt x="367151" y="366645"/>
                  </a:cubicBezTo>
                  <a:cubicBezTo>
                    <a:pt x="460118" y="362061"/>
                    <a:pt x="542436" y="368603"/>
                    <a:pt x="542034" y="406253"/>
                  </a:cubicBezTo>
                  <a:cubicBezTo>
                    <a:pt x="541542" y="447552"/>
                    <a:pt x="433275" y="445237"/>
                    <a:pt x="325097" y="432599"/>
                  </a:cubicBezTo>
                  <a:cubicBezTo>
                    <a:pt x="255842" y="424544"/>
                    <a:pt x="110576" y="404695"/>
                    <a:pt x="119255" y="400200"/>
                  </a:cubicBezTo>
                  <a:lnTo>
                    <a:pt x="119255" y="40020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8" name="Google Shape;268;p2"/>
            <p:cNvSpPr/>
            <p:nvPr/>
          </p:nvSpPr>
          <p:spPr>
            <a:xfrm rot="10800000">
              <a:off x="4297760" y="3802323"/>
              <a:ext cx="87326" cy="104438"/>
            </a:xfrm>
            <a:custGeom>
              <a:avLst/>
              <a:gdLst/>
              <a:ahLst/>
              <a:cxnLst/>
              <a:rect l="l" t="t" r="r" b="b"/>
              <a:pathLst>
                <a:path w="174652" h="208876" extrusionOk="0">
                  <a:moveTo>
                    <a:pt x="157441" y="3667"/>
                  </a:moveTo>
                  <a:cubicBezTo>
                    <a:pt x="160707" y="-472"/>
                    <a:pt x="166747" y="-1229"/>
                    <a:pt x="170953" y="2020"/>
                  </a:cubicBezTo>
                  <a:cubicBezTo>
                    <a:pt x="175158" y="5269"/>
                    <a:pt x="175874" y="11321"/>
                    <a:pt x="172608" y="15460"/>
                  </a:cubicBezTo>
                  <a:cubicBezTo>
                    <a:pt x="172608" y="15460"/>
                    <a:pt x="157710" y="36688"/>
                    <a:pt x="136593" y="65036"/>
                  </a:cubicBezTo>
                  <a:cubicBezTo>
                    <a:pt x="125453" y="79989"/>
                    <a:pt x="112792" y="97034"/>
                    <a:pt x="99416" y="113767"/>
                  </a:cubicBezTo>
                  <a:cubicBezTo>
                    <a:pt x="89036" y="126762"/>
                    <a:pt x="78210" y="139534"/>
                    <a:pt x="67920" y="151372"/>
                  </a:cubicBezTo>
                  <a:cubicBezTo>
                    <a:pt x="46937" y="175582"/>
                    <a:pt x="27789" y="195831"/>
                    <a:pt x="17276" y="205844"/>
                  </a:cubicBezTo>
                  <a:cubicBezTo>
                    <a:pt x="13428" y="209804"/>
                    <a:pt x="7031" y="209893"/>
                    <a:pt x="3049" y="206066"/>
                  </a:cubicBezTo>
                  <a:cubicBezTo>
                    <a:pt x="-933" y="202239"/>
                    <a:pt x="-1022" y="195920"/>
                    <a:pt x="2825" y="191914"/>
                  </a:cubicBezTo>
                  <a:cubicBezTo>
                    <a:pt x="12310" y="181412"/>
                    <a:pt x="28729" y="159739"/>
                    <a:pt x="47922" y="135128"/>
                  </a:cubicBezTo>
                  <a:cubicBezTo>
                    <a:pt x="57585" y="122801"/>
                    <a:pt x="67786" y="109673"/>
                    <a:pt x="78254" y="96856"/>
                  </a:cubicBezTo>
                  <a:cubicBezTo>
                    <a:pt x="91765" y="80301"/>
                    <a:pt x="105545" y="64235"/>
                    <a:pt x="117580" y="50083"/>
                  </a:cubicBezTo>
                  <a:cubicBezTo>
                    <a:pt x="140441" y="23159"/>
                    <a:pt x="157441" y="3667"/>
                    <a:pt x="157441" y="3667"/>
                  </a:cubicBezTo>
                  <a:lnTo>
                    <a:pt x="157441" y="3667"/>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69" name="Google Shape;269;p2"/>
            <p:cNvSpPr/>
            <p:nvPr/>
          </p:nvSpPr>
          <p:spPr>
            <a:xfrm rot="10800000">
              <a:off x="4226736" y="3875226"/>
              <a:ext cx="103103" cy="111274"/>
            </a:xfrm>
            <a:custGeom>
              <a:avLst/>
              <a:gdLst/>
              <a:ahLst/>
              <a:cxnLst/>
              <a:rect l="l" t="t" r="r" b="b"/>
              <a:pathLst>
                <a:path w="206206" h="222548" extrusionOk="0">
                  <a:moveTo>
                    <a:pt x="5386" y="220019"/>
                  </a:moveTo>
                  <a:cubicBezTo>
                    <a:pt x="-14701" y="203063"/>
                    <a:pt x="25832" y="94031"/>
                    <a:pt x="54107" y="39737"/>
                  </a:cubicBezTo>
                  <a:cubicBezTo>
                    <a:pt x="63144" y="22337"/>
                    <a:pt x="86944" y="-12020"/>
                    <a:pt x="111416" y="4268"/>
                  </a:cubicBezTo>
                  <a:cubicBezTo>
                    <a:pt x="128730" y="15795"/>
                    <a:pt x="130967" y="39292"/>
                    <a:pt x="130833" y="57583"/>
                  </a:cubicBezTo>
                  <a:cubicBezTo>
                    <a:pt x="130788" y="60743"/>
                    <a:pt x="126851" y="73871"/>
                    <a:pt x="128775" y="76319"/>
                  </a:cubicBezTo>
                  <a:cubicBezTo>
                    <a:pt x="129177" y="76808"/>
                    <a:pt x="149757" y="70088"/>
                    <a:pt x="151994" y="69777"/>
                  </a:cubicBezTo>
                  <a:cubicBezTo>
                    <a:pt x="166087" y="67730"/>
                    <a:pt x="205322" y="76986"/>
                    <a:pt x="206172" y="95144"/>
                  </a:cubicBezTo>
                  <a:cubicBezTo>
                    <a:pt x="207112" y="114280"/>
                    <a:pt x="188680" y="131235"/>
                    <a:pt x="174453" y="141516"/>
                  </a:cubicBezTo>
                  <a:cubicBezTo>
                    <a:pt x="143897" y="163589"/>
                    <a:pt x="25429" y="237019"/>
                    <a:pt x="5386" y="220019"/>
                  </a:cubicBezTo>
                  <a:lnTo>
                    <a:pt x="5386" y="220019"/>
                  </a:ln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0" name="Google Shape;270;p2"/>
            <p:cNvSpPr/>
            <p:nvPr/>
          </p:nvSpPr>
          <p:spPr>
            <a:xfrm rot="10800000">
              <a:off x="4145856" y="3942836"/>
              <a:ext cx="131632" cy="116325"/>
            </a:xfrm>
            <a:custGeom>
              <a:avLst/>
              <a:gdLst/>
              <a:ahLst/>
              <a:cxnLst/>
              <a:rect l="l" t="t" r="r" b="b"/>
              <a:pathLst>
                <a:path w="263264" h="232650" extrusionOk="0">
                  <a:moveTo>
                    <a:pt x="22684" y="9495"/>
                  </a:moveTo>
                  <a:cubicBezTo>
                    <a:pt x="24832" y="25427"/>
                    <a:pt x="26755" y="41270"/>
                    <a:pt x="27382" y="57292"/>
                  </a:cubicBezTo>
                  <a:cubicBezTo>
                    <a:pt x="27561" y="62543"/>
                    <a:pt x="27471" y="67839"/>
                    <a:pt x="27292" y="73135"/>
                  </a:cubicBezTo>
                  <a:cubicBezTo>
                    <a:pt x="27158" y="78386"/>
                    <a:pt x="26711" y="83593"/>
                    <a:pt x="26397" y="88844"/>
                  </a:cubicBezTo>
                  <a:lnTo>
                    <a:pt x="24250" y="113009"/>
                  </a:lnTo>
                  <a:cubicBezTo>
                    <a:pt x="23803" y="116703"/>
                    <a:pt x="23221" y="125782"/>
                    <a:pt x="22639" y="128051"/>
                  </a:cubicBezTo>
                  <a:cubicBezTo>
                    <a:pt x="20537" y="135572"/>
                    <a:pt x="14810" y="136729"/>
                    <a:pt x="12663" y="136551"/>
                  </a:cubicBezTo>
                  <a:cubicBezTo>
                    <a:pt x="10739" y="136373"/>
                    <a:pt x="8458" y="136240"/>
                    <a:pt x="6533" y="134371"/>
                  </a:cubicBezTo>
                  <a:cubicBezTo>
                    <a:pt x="5862" y="133748"/>
                    <a:pt x="3626" y="132368"/>
                    <a:pt x="2955" y="128452"/>
                  </a:cubicBezTo>
                  <a:cubicBezTo>
                    <a:pt x="2552" y="127072"/>
                    <a:pt x="2507" y="125693"/>
                    <a:pt x="2731" y="124402"/>
                  </a:cubicBezTo>
                  <a:cubicBezTo>
                    <a:pt x="2820" y="124491"/>
                    <a:pt x="2955" y="124536"/>
                    <a:pt x="3223" y="124580"/>
                  </a:cubicBezTo>
                  <a:cubicBezTo>
                    <a:pt x="3849" y="124625"/>
                    <a:pt x="3983" y="123645"/>
                    <a:pt x="3805" y="122177"/>
                  </a:cubicBezTo>
                  <a:cubicBezTo>
                    <a:pt x="3536" y="122533"/>
                    <a:pt x="3223" y="122889"/>
                    <a:pt x="2999" y="123245"/>
                  </a:cubicBezTo>
                  <a:cubicBezTo>
                    <a:pt x="3178" y="122577"/>
                    <a:pt x="3402" y="121999"/>
                    <a:pt x="3715" y="121420"/>
                  </a:cubicBezTo>
                  <a:cubicBezTo>
                    <a:pt x="3312" y="118439"/>
                    <a:pt x="2194" y="114122"/>
                    <a:pt x="2104" y="112297"/>
                  </a:cubicBezTo>
                  <a:lnTo>
                    <a:pt x="718" y="88666"/>
                  </a:lnTo>
                  <a:cubicBezTo>
                    <a:pt x="494" y="83415"/>
                    <a:pt x="136" y="78163"/>
                    <a:pt x="47" y="72912"/>
                  </a:cubicBezTo>
                  <a:cubicBezTo>
                    <a:pt x="-43" y="67705"/>
                    <a:pt x="2" y="62498"/>
                    <a:pt x="136" y="57292"/>
                  </a:cubicBezTo>
                  <a:cubicBezTo>
                    <a:pt x="315" y="51061"/>
                    <a:pt x="718" y="44831"/>
                    <a:pt x="1031" y="38600"/>
                  </a:cubicBezTo>
                  <a:cubicBezTo>
                    <a:pt x="1523" y="29299"/>
                    <a:pt x="2194" y="20087"/>
                    <a:pt x="2418" y="10697"/>
                  </a:cubicBezTo>
                  <a:cubicBezTo>
                    <a:pt x="2060" y="5134"/>
                    <a:pt x="6355" y="372"/>
                    <a:pt x="11947" y="16"/>
                  </a:cubicBezTo>
                  <a:cubicBezTo>
                    <a:pt x="17495" y="-295"/>
                    <a:pt x="22326" y="3932"/>
                    <a:pt x="22684" y="9495"/>
                  </a:cubicBezTo>
                  <a:close/>
                  <a:moveTo>
                    <a:pt x="54180" y="141224"/>
                  </a:moveTo>
                  <a:cubicBezTo>
                    <a:pt x="54314" y="141491"/>
                    <a:pt x="54493" y="141758"/>
                    <a:pt x="54628" y="141981"/>
                  </a:cubicBezTo>
                  <a:cubicBezTo>
                    <a:pt x="54538" y="141580"/>
                    <a:pt x="54449" y="141180"/>
                    <a:pt x="54314" y="140735"/>
                  </a:cubicBezTo>
                  <a:cubicBezTo>
                    <a:pt x="55343" y="137797"/>
                    <a:pt x="57312" y="133703"/>
                    <a:pt x="57804" y="131834"/>
                  </a:cubicBezTo>
                  <a:lnTo>
                    <a:pt x="65007" y="104020"/>
                  </a:lnTo>
                  <a:cubicBezTo>
                    <a:pt x="67110" y="95386"/>
                    <a:pt x="69347" y="86753"/>
                    <a:pt x="70957" y="77985"/>
                  </a:cubicBezTo>
                  <a:cubicBezTo>
                    <a:pt x="72478" y="69930"/>
                    <a:pt x="73552" y="61831"/>
                    <a:pt x="74715" y="53731"/>
                  </a:cubicBezTo>
                  <a:cubicBezTo>
                    <a:pt x="76460" y="41671"/>
                    <a:pt x="77891" y="29700"/>
                    <a:pt x="80218" y="17728"/>
                  </a:cubicBezTo>
                  <a:cubicBezTo>
                    <a:pt x="81694" y="12343"/>
                    <a:pt x="78473" y="6825"/>
                    <a:pt x="73060" y="5357"/>
                  </a:cubicBezTo>
                  <a:cubicBezTo>
                    <a:pt x="67646" y="3932"/>
                    <a:pt x="62099" y="7092"/>
                    <a:pt x="60623" y="12477"/>
                  </a:cubicBezTo>
                  <a:cubicBezTo>
                    <a:pt x="55701" y="26718"/>
                    <a:pt x="51362" y="41003"/>
                    <a:pt x="47738" y="55645"/>
                  </a:cubicBezTo>
                  <a:cubicBezTo>
                    <a:pt x="46351" y="61386"/>
                    <a:pt x="45053" y="67127"/>
                    <a:pt x="43935" y="72957"/>
                  </a:cubicBezTo>
                  <a:cubicBezTo>
                    <a:pt x="42369" y="81590"/>
                    <a:pt x="41295" y="90268"/>
                    <a:pt x="39774" y="98857"/>
                  </a:cubicBezTo>
                  <a:lnTo>
                    <a:pt x="36150" y="128096"/>
                  </a:lnTo>
                  <a:cubicBezTo>
                    <a:pt x="35793" y="131968"/>
                    <a:pt x="34361" y="141402"/>
                    <a:pt x="34495" y="143850"/>
                  </a:cubicBezTo>
                  <a:cubicBezTo>
                    <a:pt x="34719" y="147188"/>
                    <a:pt x="35703" y="149279"/>
                    <a:pt x="36508" y="150214"/>
                  </a:cubicBezTo>
                  <a:cubicBezTo>
                    <a:pt x="39819" y="154041"/>
                    <a:pt x="43532" y="155910"/>
                    <a:pt x="48230" y="153507"/>
                  </a:cubicBezTo>
                  <a:cubicBezTo>
                    <a:pt x="49169" y="153062"/>
                    <a:pt x="51943" y="152216"/>
                    <a:pt x="53688" y="148256"/>
                  </a:cubicBezTo>
                  <a:cubicBezTo>
                    <a:pt x="54404" y="146921"/>
                    <a:pt x="54762" y="145452"/>
                    <a:pt x="54806" y="144072"/>
                  </a:cubicBezTo>
                  <a:cubicBezTo>
                    <a:pt x="54628" y="144117"/>
                    <a:pt x="54449" y="144117"/>
                    <a:pt x="54180" y="144117"/>
                  </a:cubicBezTo>
                  <a:cubicBezTo>
                    <a:pt x="53509" y="144028"/>
                    <a:pt x="53643" y="142871"/>
                    <a:pt x="54180" y="141224"/>
                  </a:cubicBezTo>
                  <a:close/>
                  <a:moveTo>
                    <a:pt x="83484" y="157957"/>
                  </a:moveTo>
                  <a:cubicBezTo>
                    <a:pt x="81247" y="160494"/>
                    <a:pt x="77891" y="166991"/>
                    <a:pt x="75699" y="169617"/>
                  </a:cubicBezTo>
                  <a:cubicBezTo>
                    <a:pt x="73955" y="171709"/>
                    <a:pt x="72389" y="173088"/>
                    <a:pt x="71136" y="173667"/>
                  </a:cubicBezTo>
                  <a:cubicBezTo>
                    <a:pt x="67378" y="175269"/>
                    <a:pt x="64112" y="175402"/>
                    <a:pt x="61383" y="173667"/>
                  </a:cubicBezTo>
                  <a:cubicBezTo>
                    <a:pt x="59638" y="172554"/>
                    <a:pt x="56462" y="170774"/>
                    <a:pt x="55925" y="165790"/>
                  </a:cubicBezTo>
                  <a:cubicBezTo>
                    <a:pt x="54985" y="160939"/>
                    <a:pt x="57893" y="156222"/>
                    <a:pt x="62502" y="154753"/>
                  </a:cubicBezTo>
                  <a:cubicBezTo>
                    <a:pt x="63620" y="151415"/>
                    <a:pt x="64425" y="146654"/>
                    <a:pt x="65499" y="144918"/>
                  </a:cubicBezTo>
                  <a:lnTo>
                    <a:pt x="81605" y="119774"/>
                  </a:lnTo>
                  <a:cubicBezTo>
                    <a:pt x="85497" y="114077"/>
                    <a:pt x="89031" y="108114"/>
                    <a:pt x="92789" y="102373"/>
                  </a:cubicBezTo>
                  <a:cubicBezTo>
                    <a:pt x="96592" y="96499"/>
                    <a:pt x="100529" y="90758"/>
                    <a:pt x="104466" y="85017"/>
                  </a:cubicBezTo>
                  <a:cubicBezTo>
                    <a:pt x="112564" y="73268"/>
                    <a:pt x="120885" y="61831"/>
                    <a:pt x="129251" y="50216"/>
                  </a:cubicBezTo>
                  <a:cubicBezTo>
                    <a:pt x="132204" y="45498"/>
                    <a:pt x="138467" y="44030"/>
                    <a:pt x="143210" y="46922"/>
                  </a:cubicBezTo>
                  <a:cubicBezTo>
                    <a:pt x="147997" y="49860"/>
                    <a:pt x="149473" y="56090"/>
                    <a:pt x="146520" y="60807"/>
                  </a:cubicBezTo>
                  <a:cubicBezTo>
                    <a:pt x="138467" y="75983"/>
                    <a:pt x="131220" y="91425"/>
                    <a:pt x="122630" y="106245"/>
                  </a:cubicBezTo>
                  <a:cubicBezTo>
                    <a:pt x="120348" y="110250"/>
                    <a:pt x="117843" y="114211"/>
                    <a:pt x="115248" y="118038"/>
                  </a:cubicBezTo>
                  <a:cubicBezTo>
                    <a:pt x="111356" y="123868"/>
                    <a:pt x="107061" y="129431"/>
                    <a:pt x="102721" y="134949"/>
                  </a:cubicBezTo>
                  <a:lnTo>
                    <a:pt x="83484" y="157957"/>
                  </a:lnTo>
                  <a:close/>
                  <a:moveTo>
                    <a:pt x="61965" y="156266"/>
                  </a:moveTo>
                  <a:cubicBezTo>
                    <a:pt x="61741" y="156355"/>
                    <a:pt x="61562" y="156489"/>
                    <a:pt x="61383" y="156622"/>
                  </a:cubicBezTo>
                  <a:cubicBezTo>
                    <a:pt x="60936" y="156934"/>
                    <a:pt x="58475" y="157557"/>
                    <a:pt x="59415" y="158091"/>
                  </a:cubicBezTo>
                  <a:cubicBezTo>
                    <a:pt x="60443" y="158669"/>
                    <a:pt x="61294" y="157824"/>
                    <a:pt x="61965" y="156266"/>
                  </a:cubicBezTo>
                  <a:close/>
                  <a:moveTo>
                    <a:pt x="145357" y="153952"/>
                  </a:moveTo>
                  <a:cubicBezTo>
                    <a:pt x="151173" y="147900"/>
                    <a:pt x="156676" y="141580"/>
                    <a:pt x="162179" y="135216"/>
                  </a:cubicBezTo>
                  <a:cubicBezTo>
                    <a:pt x="170411" y="125648"/>
                    <a:pt x="178195" y="115857"/>
                    <a:pt x="186472" y="106289"/>
                  </a:cubicBezTo>
                  <a:cubicBezTo>
                    <a:pt x="190453" y="102373"/>
                    <a:pt x="190453" y="95965"/>
                    <a:pt x="186472" y="92048"/>
                  </a:cubicBezTo>
                  <a:cubicBezTo>
                    <a:pt x="182535" y="88088"/>
                    <a:pt x="176092" y="88088"/>
                    <a:pt x="172155" y="92048"/>
                  </a:cubicBezTo>
                  <a:cubicBezTo>
                    <a:pt x="162402" y="100370"/>
                    <a:pt x="152650" y="108559"/>
                    <a:pt x="143299" y="117371"/>
                  </a:cubicBezTo>
                  <a:cubicBezTo>
                    <a:pt x="137125" y="123200"/>
                    <a:pt x="131086" y="129119"/>
                    <a:pt x="125314" y="135394"/>
                  </a:cubicBezTo>
                  <a:cubicBezTo>
                    <a:pt x="118156" y="143182"/>
                    <a:pt x="111490" y="151371"/>
                    <a:pt x="104824" y="159604"/>
                  </a:cubicBezTo>
                  <a:cubicBezTo>
                    <a:pt x="98113" y="167792"/>
                    <a:pt x="91761" y="176159"/>
                    <a:pt x="85184" y="184481"/>
                  </a:cubicBezTo>
                  <a:cubicBezTo>
                    <a:pt x="81560" y="188397"/>
                    <a:pt x="81829" y="194539"/>
                    <a:pt x="85765" y="198144"/>
                  </a:cubicBezTo>
                  <a:cubicBezTo>
                    <a:pt x="89702" y="201748"/>
                    <a:pt x="95832" y="201526"/>
                    <a:pt x="99455" y="197609"/>
                  </a:cubicBezTo>
                  <a:cubicBezTo>
                    <a:pt x="107285" y="190400"/>
                    <a:pt x="115114" y="183413"/>
                    <a:pt x="122809" y="176070"/>
                  </a:cubicBezTo>
                  <a:cubicBezTo>
                    <a:pt x="130459" y="168772"/>
                    <a:pt x="138109" y="161562"/>
                    <a:pt x="145357" y="153952"/>
                  </a:cubicBezTo>
                  <a:close/>
                  <a:moveTo>
                    <a:pt x="263243" y="198856"/>
                  </a:moveTo>
                  <a:cubicBezTo>
                    <a:pt x="263601" y="204418"/>
                    <a:pt x="259351" y="209225"/>
                    <a:pt x="253758" y="209581"/>
                  </a:cubicBezTo>
                  <a:cubicBezTo>
                    <a:pt x="244363" y="210916"/>
                    <a:pt x="235192" y="213230"/>
                    <a:pt x="225931" y="215500"/>
                  </a:cubicBezTo>
                  <a:cubicBezTo>
                    <a:pt x="216536" y="217769"/>
                    <a:pt x="207230" y="220484"/>
                    <a:pt x="197835" y="222709"/>
                  </a:cubicBezTo>
                  <a:cubicBezTo>
                    <a:pt x="189469" y="224667"/>
                    <a:pt x="181014" y="226047"/>
                    <a:pt x="172692" y="227605"/>
                  </a:cubicBezTo>
                  <a:lnTo>
                    <a:pt x="145715" y="231565"/>
                  </a:lnTo>
                  <a:cubicBezTo>
                    <a:pt x="143746" y="231788"/>
                    <a:pt x="139004" y="231165"/>
                    <a:pt x="135693" y="231165"/>
                  </a:cubicBezTo>
                  <a:cubicBezTo>
                    <a:pt x="135246" y="231476"/>
                    <a:pt x="134754" y="231699"/>
                    <a:pt x="134217" y="231921"/>
                  </a:cubicBezTo>
                  <a:lnTo>
                    <a:pt x="134441" y="231743"/>
                  </a:lnTo>
                  <a:lnTo>
                    <a:pt x="134978" y="231165"/>
                  </a:lnTo>
                  <a:cubicBezTo>
                    <a:pt x="133278" y="231209"/>
                    <a:pt x="132070" y="231521"/>
                    <a:pt x="132159" y="232277"/>
                  </a:cubicBezTo>
                  <a:cubicBezTo>
                    <a:pt x="132159" y="232366"/>
                    <a:pt x="132159" y="232455"/>
                    <a:pt x="132204" y="232500"/>
                  </a:cubicBezTo>
                  <a:cubicBezTo>
                    <a:pt x="131488" y="232633"/>
                    <a:pt x="130817" y="232678"/>
                    <a:pt x="130056" y="232633"/>
                  </a:cubicBezTo>
                  <a:cubicBezTo>
                    <a:pt x="125270" y="232811"/>
                    <a:pt x="123391" y="230275"/>
                    <a:pt x="122854" y="229874"/>
                  </a:cubicBezTo>
                  <a:cubicBezTo>
                    <a:pt x="121154" y="228495"/>
                    <a:pt x="120617" y="226670"/>
                    <a:pt x="120125" y="225112"/>
                  </a:cubicBezTo>
                  <a:cubicBezTo>
                    <a:pt x="119409" y="222976"/>
                    <a:pt x="120125" y="220440"/>
                    <a:pt x="121780" y="217858"/>
                  </a:cubicBezTo>
                  <a:cubicBezTo>
                    <a:pt x="121646" y="217903"/>
                    <a:pt x="121198" y="218125"/>
                    <a:pt x="121064" y="218170"/>
                  </a:cubicBezTo>
                  <a:cubicBezTo>
                    <a:pt x="112474" y="220974"/>
                    <a:pt x="108403" y="214521"/>
                    <a:pt x="107956" y="213275"/>
                  </a:cubicBezTo>
                  <a:cubicBezTo>
                    <a:pt x="105764" y="208424"/>
                    <a:pt x="107956" y="202683"/>
                    <a:pt x="112877" y="200547"/>
                  </a:cubicBezTo>
                  <a:cubicBezTo>
                    <a:pt x="113101" y="200413"/>
                    <a:pt x="113324" y="200324"/>
                    <a:pt x="113548" y="200280"/>
                  </a:cubicBezTo>
                  <a:cubicBezTo>
                    <a:pt x="113145" y="199479"/>
                    <a:pt x="114085" y="199434"/>
                    <a:pt x="114980" y="199523"/>
                  </a:cubicBezTo>
                  <a:lnTo>
                    <a:pt x="114622" y="199835"/>
                  </a:lnTo>
                  <a:lnTo>
                    <a:pt x="114443" y="200013"/>
                  </a:lnTo>
                  <a:cubicBezTo>
                    <a:pt x="115069" y="199835"/>
                    <a:pt x="115740" y="199746"/>
                    <a:pt x="116411" y="199701"/>
                  </a:cubicBezTo>
                  <a:cubicBezTo>
                    <a:pt x="116143" y="199701"/>
                    <a:pt x="115561" y="199568"/>
                    <a:pt x="114980" y="199523"/>
                  </a:cubicBezTo>
                  <a:cubicBezTo>
                    <a:pt x="115472" y="199167"/>
                    <a:pt x="115964" y="198722"/>
                    <a:pt x="116546" y="198366"/>
                  </a:cubicBezTo>
                  <a:cubicBezTo>
                    <a:pt x="126746" y="191958"/>
                    <a:pt x="151799" y="175402"/>
                    <a:pt x="153768" y="174067"/>
                  </a:cubicBezTo>
                  <a:cubicBezTo>
                    <a:pt x="160076" y="170196"/>
                    <a:pt x="166384" y="166413"/>
                    <a:pt x="172961" y="163031"/>
                  </a:cubicBezTo>
                  <a:cubicBezTo>
                    <a:pt x="177300" y="160806"/>
                    <a:pt x="181685" y="158758"/>
                    <a:pt x="186159" y="156889"/>
                  </a:cubicBezTo>
                  <a:cubicBezTo>
                    <a:pt x="202533" y="149902"/>
                    <a:pt x="219355" y="144339"/>
                    <a:pt x="235639" y="137308"/>
                  </a:cubicBezTo>
                  <a:cubicBezTo>
                    <a:pt x="240605" y="134816"/>
                    <a:pt x="246734" y="136774"/>
                    <a:pt x="249285" y="141714"/>
                  </a:cubicBezTo>
                  <a:cubicBezTo>
                    <a:pt x="251835" y="146698"/>
                    <a:pt x="249866" y="152750"/>
                    <a:pt x="244855" y="155287"/>
                  </a:cubicBezTo>
                  <a:cubicBezTo>
                    <a:pt x="234521" y="161518"/>
                    <a:pt x="224097" y="167392"/>
                    <a:pt x="213404" y="173044"/>
                  </a:cubicBezTo>
                  <a:cubicBezTo>
                    <a:pt x="205620" y="177138"/>
                    <a:pt x="197835" y="181232"/>
                    <a:pt x="189961" y="185104"/>
                  </a:cubicBezTo>
                  <a:cubicBezTo>
                    <a:pt x="182266" y="188931"/>
                    <a:pt x="174393" y="192403"/>
                    <a:pt x="166876" y="196497"/>
                  </a:cubicBezTo>
                  <a:cubicBezTo>
                    <a:pt x="165266" y="197298"/>
                    <a:pt x="149070" y="205264"/>
                    <a:pt x="136454" y="211227"/>
                  </a:cubicBezTo>
                  <a:cubicBezTo>
                    <a:pt x="138333" y="210827"/>
                    <a:pt x="140346" y="210426"/>
                    <a:pt x="141465" y="210115"/>
                  </a:cubicBezTo>
                  <a:lnTo>
                    <a:pt x="167100" y="202683"/>
                  </a:lnTo>
                  <a:cubicBezTo>
                    <a:pt x="175242" y="200591"/>
                    <a:pt x="183295" y="198055"/>
                    <a:pt x="191527" y="196096"/>
                  </a:cubicBezTo>
                  <a:cubicBezTo>
                    <a:pt x="197119" y="194761"/>
                    <a:pt x="202801" y="193693"/>
                    <a:pt x="208483" y="192803"/>
                  </a:cubicBezTo>
                  <a:cubicBezTo>
                    <a:pt x="223068" y="190489"/>
                    <a:pt x="237742" y="189287"/>
                    <a:pt x="252461" y="189421"/>
                  </a:cubicBezTo>
                  <a:cubicBezTo>
                    <a:pt x="258053" y="189109"/>
                    <a:pt x="262885" y="193337"/>
                    <a:pt x="263243" y="198856"/>
                  </a:cubicBezTo>
                  <a:close/>
                  <a:moveTo>
                    <a:pt x="124598" y="203573"/>
                  </a:moveTo>
                  <a:cubicBezTo>
                    <a:pt x="123211" y="201437"/>
                    <a:pt x="120930" y="199256"/>
                    <a:pt x="116725" y="199701"/>
                  </a:cubicBezTo>
                  <a:cubicBezTo>
                    <a:pt x="119767" y="199657"/>
                    <a:pt x="122719" y="201081"/>
                    <a:pt x="124598" y="203573"/>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1" name="Google Shape;271;p2"/>
            <p:cNvSpPr/>
            <p:nvPr/>
          </p:nvSpPr>
          <p:spPr>
            <a:xfrm rot="10800000">
              <a:off x="4329967" y="3880083"/>
              <a:ext cx="144084" cy="205957"/>
            </a:xfrm>
            <a:custGeom>
              <a:avLst/>
              <a:gdLst/>
              <a:ahLst/>
              <a:cxnLst/>
              <a:rect l="l" t="t" r="r" b="b"/>
              <a:pathLst>
                <a:path w="288168" h="411913" extrusionOk="0">
                  <a:moveTo>
                    <a:pt x="287724" y="310690"/>
                  </a:moveTo>
                  <a:cubicBezTo>
                    <a:pt x="287053" y="314695"/>
                    <a:pt x="285845" y="318611"/>
                    <a:pt x="284369" y="322483"/>
                  </a:cubicBezTo>
                  <a:cubicBezTo>
                    <a:pt x="273721" y="349719"/>
                    <a:pt x="250904" y="374641"/>
                    <a:pt x="223793" y="389683"/>
                  </a:cubicBezTo>
                  <a:cubicBezTo>
                    <a:pt x="215516" y="394266"/>
                    <a:pt x="205987" y="398806"/>
                    <a:pt x="196234" y="400096"/>
                  </a:cubicBezTo>
                  <a:cubicBezTo>
                    <a:pt x="195965" y="400141"/>
                    <a:pt x="191536" y="400452"/>
                    <a:pt x="188628" y="400230"/>
                  </a:cubicBezTo>
                  <a:lnTo>
                    <a:pt x="188315" y="404369"/>
                  </a:lnTo>
                  <a:cubicBezTo>
                    <a:pt x="156864" y="419010"/>
                    <a:pt x="115034" y="410999"/>
                    <a:pt x="88772" y="391863"/>
                  </a:cubicBezTo>
                  <a:cubicBezTo>
                    <a:pt x="76916" y="383230"/>
                    <a:pt x="60453" y="366541"/>
                    <a:pt x="67924" y="351232"/>
                  </a:cubicBezTo>
                  <a:cubicBezTo>
                    <a:pt x="83493" y="319323"/>
                    <a:pt x="144024" y="353235"/>
                    <a:pt x="161069" y="364805"/>
                  </a:cubicBezTo>
                  <a:cubicBezTo>
                    <a:pt x="163485" y="366407"/>
                    <a:pt x="190418" y="390929"/>
                    <a:pt x="189344" y="391107"/>
                  </a:cubicBezTo>
                  <a:lnTo>
                    <a:pt x="189120" y="393821"/>
                  </a:lnTo>
                  <a:lnTo>
                    <a:pt x="191626" y="389060"/>
                  </a:lnTo>
                  <a:cubicBezTo>
                    <a:pt x="205629" y="359198"/>
                    <a:pt x="221198" y="326533"/>
                    <a:pt x="248891" y="304860"/>
                  </a:cubicBezTo>
                  <a:cubicBezTo>
                    <a:pt x="262313" y="294357"/>
                    <a:pt x="292153" y="284121"/>
                    <a:pt x="287724" y="310690"/>
                  </a:cubicBezTo>
                  <a:close/>
                  <a:moveTo>
                    <a:pt x="187912" y="247184"/>
                  </a:moveTo>
                  <a:cubicBezTo>
                    <a:pt x="181560" y="264140"/>
                    <a:pt x="180083" y="285368"/>
                    <a:pt x="178025" y="303169"/>
                  </a:cubicBezTo>
                  <a:cubicBezTo>
                    <a:pt x="188807" y="313449"/>
                    <a:pt x="212027" y="288082"/>
                    <a:pt x="216993" y="282475"/>
                  </a:cubicBezTo>
                  <a:cubicBezTo>
                    <a:pt x="235469" y="261514"/>
                    <a:pt x="250591" y="234545"/>
                    <a:pt x="252739" y="207443"/>
                  </a:cubicBezTo>
                  <a:cubicBezTo>
                    <a:pt x="253096" y="203393"/>
                    <a:pt x="253007" y="199254"/>
                    <a:pt x="252470" y="195204"/>
                  </a:cubicBezTo>
                  <a:cubicBezTo>
                    <a:pt x="247280" y="157955"/>
                    <a:pt x="211937" y="199432"/>
                    <a:pt x="204108" y="212605"/>
                  </a:cubicBezTo>
                  <a:cubicBezTo>
                    <a:pt x="197531" y="223642"/>
                    <a:pt x="192386" y="235346"/>
                    <a:pt x="187912" y="247184"/>
                  </a:cubicBezTo>
                  <a:close/>
                  <a:moveTo>
                    <a:pt x="212653" y="142023"/>
                  </a:moveTo>
                  <a:cubicBezTo>
                    <a:pt x="219856" y="113719"/>
                    <a:pt x="211579" y="86795"/>
                    <a:pt x="204913" y="85149"/>
                  </a:cubicBezTo>
                  <a:cubicBezTo>
                    <a:pt x="198695" y="83635"/>
                    <a:pt x="173596" y="101659"/>
                    <a:pt x="164514" y="129874"/>
                  </a:cubicBezTo>
                  <a:cubicBezTo>
                    <a:pt x="152032" y="168592"/>
                    <a:pt x="156238" y="221194"/>
                    <a:pt x="157535" y="220260"/>
                  </a:cubicBezTo>
                  <a:cubicBezTo>
                    <a:pt x="165454" y="214652"/>
                    <a:pt x="204287" y="175000"/>
                    <a:pt x="212653" y="142023"/>
                  </a:cubicBezTo>
                  <a:close/>
                  <a:moveTo>
                    <a:pt x="164246" y="305616"/>
                  </a:moveTo>
                  <a:cubicBezTo>
                    <a:pt x="152569" y="304014"/>
                    <a:pt x="42960" y="223642"/>
                    <a:pt x="27794" y="264941"/>
                  </a:cubicBezTo>
                  <a:cubicBezTo>
                    <a:pt x="24080" y="275087"/>
                    <a:pt x="36294" y="284833"/>
                    <a:pt x="44123" y="290352"/>
                  </a:cubicBezTo>
                  <a:cubicBezTo>
                    <a:pt x="66403" y="306017"/>
                    <a:pt x="95080" y="311669"/>
                    <a:pt x="122773" y="313093"/>
                  </a:cubicBezTo>
                  <a:cubicBezTo>
                    <a:pt x="133824" y="313671"/>
                    <a:pt x="168586" y="308554"/>
                    <a:pt x="164246" y="305616"/>
                  </a:cubicBezTo>
                  <a:close/>
                  <a:moveTo>
                    <a:pt x="127158" y="250878"/>
                  </a:moveTo>
                  <a:cubicBezTo>
                    <a:pt x="128589" y="251145"/>
                    <a:pt x="136284" y="251634"/>
                    <a:pt x="137045" y="253192"/>
                  </a:cubicBezTo>
                  <a:lnTo>
                    <a:pt x="130468" y="224621"/>
                  </a:lnTo>
                  <a:cubicBezTo>
                    <a:pt x="114944" y="193024"/>
                    <a:pt x="88683" y="164720"/>
                    <a:pt x="51192" y="154084"/>
                  </a:cubicBezTo>
                  <a:cubicBezTo>
                    <a:pt x="28465" y="147631"/>
                    <a:pt x="-1465" y="152793"/>
                    <a:pt x="56" y="179584"/>
                  </a:cubicBezTo>
                  <a:cubicBezTo>
                    <a:pt x="279" y="183634"/>
                    <a:pt x="1219" y="187683"/>
                    <a:pt x="2919" y="191377"/>
                  </a:cubicBezTo>
                  <a:cubicBezTo>
                    <a:pt x="16654" y="221105"/>
                    <a:pt x="62869" y="234901"/>
                    <a:pt x="93872" y="243134"/>
                  </a:cubicBezTo>
                  <a:cubicBezTo>
                    <a:pt x="104878" y="246027"/>
                    <a:pt x="115973" y="248653"/>
                    <a:pt x="127158" y="250878"/>
                  </a:cubicBezTo>
                  <a:close/>
                  <a:moveTo>
                    <a:pt x="49447" y="86617"/>
                  </a:moveTo>
                  <a:cubicBezTo>
                    <a:pt x="54458" y="91913"/>
                    <a:pt x="59692" y="96986"/>
                    <a:pt x="65105" y="101971"/>
                  </a:cubicBezTo>
                  <a:cubicBezTo>
                    <a:pt x="73293" y="109492"/>
                    <a:pt x="112662" y="125735"/>
                    <a:pt x="111007" y="126759"/>
                  </a:cubicBezTo>
                  <a:cubicBezTo>
                    <a:pt x="114407" y="89688"/>
                    <a:pt x="104788" y="50926"/>
                    <a:pt x="79914" y="20708"/>
                  </a:cubicBezTo>
                  <a:cubicBezTo>
                    <a:pt x="66895" y="4910"/>
                    <a:pt x="46852" y="-7418"/>
                    <a:pt x="25959" y="5221"/>
                  </a:cubicBezTo>
                  <a:cubicBezTo>
                    <a:pt x="-2673" y="22622"/>
                    <a:pt x="24170" y="57023"/>
                    <a:pt x="38307" y="74067"/>
                  </a:cubicBezTo>
                  <a:cubicBezTo>
                    <a:pt x="41886" y="78384"/>
                    <a:pt x="45599" y="82523"/>
                    <a:pt x="49447" y="8661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2" name="Google Shape;272;p2"/>
            <p:cNvSpPr/>
            <p:nvPr/>
          </p:nvSpPr>
          <p:spPr>
            <a:xfrm rot="10800000">
              <a:off x="4341835" y="3802821"/>
              <a:ext cx="116718" cy="266553"/>
            </a:xfrm>
            <a:custGeom>
              <a:avLst/>
              <a:gdLst/>
              <a:ahLst/>
              <a:cxnLst/>
              <a:rect l="l" t="t" r="r" b="b"/>
              <a:pathLst>
                <a:path w="233437" h="533106" extrusionOk="0">
                  <a:moveTo>
                    <a:pt x="163851" y="526131"/>
                  </a:moveTo>
                  <a:cubicBezTo>
                    <a:pt x="163851" y="526087"/>
                    <a:pt x="163806" y="526087"/>
                    <a:pt x="163851" y="526131"/>
                  </a:cubicBezTo>
                  <a:cubicBezTo>
                    <a:pt x="164164" y="526576"/>
                    <a:pt x="164701" y="527199"/>
                    <a:pt x="164164" y="527244"/>
                  </a:cubicBezTo>
                  <a:cubicBezTo>
                    <a:pt x="164120" y="526888"/>
                    <a:pt x="163985" y="526532"/>
                    <a:pt x="163851" y="526131"/>
                  </a:cubicBezTo>
                  <a:close/>
                  <a:moveTo>
                    <a:pt x="163806" y="526087"/>
                  </a:moveTo>
                  <a:cubicBezTo>
                    <a:pt x="163627" y="525820"/>
                    <a:pt x="163851" y="525731"/>
                    <a:pt x="163627" y="525508"/>
                  </a:cubicBezTo>
                  <a:lnTo>
                    <a:pt x="163627" y="525731"/>
                  </a:lnTo>
                  <a:cubicBezTo>
                    <a:pt x="163717" y="525820"/>
                    <a:pt x="163762" y="525953"/>
                    <a:pt x="163806" y="526087"/>
                  </a:cubicBezTo>
                  <a:close/>
                  <a:moveTo>
                    <a:pt x="230601" y="277137"/>
                  </a:moveTo>
                  <a:cubicBezTo>
                    <a:pt x="228051" y="275802"/>
                    <a:pt x="224830" y="276825"/>
                    <a:pt x="223488" y="279362"/>
                  </a:cubicBezTo>
                  <a:cubicBezTo>
                    <a:pt x="217358" y="289909"/>
                    <a:pt x="210827" y="300189"/>
                    <a:pt x="203847" y="310247"/>
                  </a:cubicBezTo>
                  <a:cubicBezTo>
                    <a:pt x="201118" y="314208"/>
                    <a:pt x="198300" y="318124"/>
                    <a:pt x="195436" y="321996"/>
                  </a:cubicBezTo>
                  <a:cubicBezTo>
                    <a:pt x="191186" y="327737"/>
                    <a:pt x="186891" y="333478"/>
                    <a:pt x="182060" y="338862"/>
                  </a:cubicBezTo>
                  <a:cubicBezTo>
                    <a:pt x="178839" y="342601"/>
                    <a:pt x="175573" y="346294"/>
                    <a:pt x="172083" y="349810"/>
                  </a:cubicBezTo>
                  <a:cubicBezTo>
                    <a:pt x="170293" y="351635"/>
                    <a:pt x="168370" y="353415"/>
                    <a:pt x="166401" y="355151"/>
                  </a:cubicBezTo>
                  <a:cubicBezTo>
                    <a:pt x="165999" y="351546"/>
                    <a:pt x="165954" y="347897"/>
                    <a:pt x="165462" y="344292"/>
                  </a:cubicBezTo>
                  <a:cubicBezTo>
                    <a:pt x="164075" y="333745"/>
                    <a:pt x="162464" y="323108"/>
                    <a:pt x="160630" y="312428"/>
                  </a:cubicBezTo>
                  <a:cubicBezTo>
                    <a:pt x="158796" y="301880"/>
                    <a:pt x="156693" y="291333"/>
                    <a:pt x="154411" y="280742"/>
                  </a:cubicBezTo>
                  <a:cubicBezTo>
                    <a:pt x="154143" y="279495"/>
                    <a:pt x="153696" y="278205"/>
                    <a:pt x="153427" y="276959"/>
                  </a:cubicBezTo>
                  <a:cubicBezTo>
                    <a:pt x="157096" y="267969"/>
                    <a:pt x="160943" y="259158"/>
                    <a:pt x="165149" y="250480"/>
                  </a:cubicBezTo>
                  <a:cubicBezTo>
                    <a:pt x="167117" y="246519"/>
                    <a:pt x="169086" y="242558"/>
                    <a:pt x="171143" y="238642"/>
                  </a:cubicBezTo>
                  <a:cubicBezTo>
                    <a:pt x="174096" y="232812"/>
                    <a:pt x="177094" y="226937"/>
                    <a:pt x="180628" y="221241"/>
                  </a:cubicBezTo>
                  <a:lnTo>
                    <a:pt x="191857" y="202550"/>
                  </a:lnTo>
                  <a:lnTo>
                    <a:pt x="195973" y="196141"/>
                  </a:lnTo>
                  <a:cubicBezTo>
                    <a:pt x="196644" y="195073"/>
                    <a:pt x="198389" y="192626"/>
                    <a:pt x="198702" y="191914"/>
                  </a:cubicBezTo>
                  <a:cubicBezTo>
                    <a:pt x="199553" y="189911"/>
                    <a:pt x="199239" y="188442"/>
                    <a:pt x="198971" y="187864"/>
                  </a:cubicBezTo>
                  <a:cubicBezTo>
                    <a:pt x="198434" y="186573"/>
                    <a:pt x="197718" y="185550"/>
                    <a:pt x="196555" y="185016"/>
                  </a:cubicBezTo>
                  <a:cubicBezTo>
                    <a:pt x="195705" y="184660"/>
                    <a:pt x="194676" y="184215"/>
                    <a:pt x="193289" y="184526"/>
                  </a:cubicBezTo>
                  <a:cubicBezTo>
                    <a:pt x="192886" y="184615"/>
                    <a:pt x="191902" y="184704"/>
                    <a:pt x="190739" y="185728"/>
                  </a:cubicBezTo>
                  <a:cubicBezTo>
                    <a:pt x="190247" y="186128"/>
                    <a:pt x="189844" y="186618"/>
                    <a:pt x="189531" y="187152"/>
                  </a:cubicBezTo>
                  <a:cubicBezTo>
                    <a:pt x="189576" y="187152"/>
                    <a:pt x="189621" y="187196"/>
                    <a:pt x="189665" y="187196"/>
                  </a:cubicBezTo>
                  <a:cubicBezTo>
                    <a:pt x="189978" y="187463"/>
                    <a:pt x="189665" y="187908"/>
                    <a:pt x="189173" y="188398"/>
                  </a:cubicBezTo>
                  <a:cubicBezTo>
                    <a:pt x="189173" y="188264"/>
                    <a:pt x="189173" y="188042"/>
                    <a:pt x="189173" y="187864"/>
                  </a:cubicBezTo>
                  <a:cubicBezTo>
                    <a:pt x="189084" y="188086"/>
                    <a:pt x="189039" y="188353"/>
                    <a:pt x="188949" y="188620"/>
                  </a:cubicBezTo>
                  <a:cubicBezTo>
                    <a:pt x="188368" y="189154"/>
                    <a:pt x="187563" y="189733"/>
                    <a:pt x="187294" y="190044"/>
                  </a:cubicBezTo>
                  <a:lnTo>
                    <a:pt x="182462" y="196008"/>
                  </a:lnTo>
                  <a:lnTo>
                    <a:pt x="169354" y="214076"/>
                  </a:lnTo>
                  <a:cubicBezTo>
                    <a:pt x="166670" y="217992"/>
                    <a:pt x="164075" y="221909"/>
                    <a:pt x="161748" y="225958"/>
                  </a:cubicBezTo>
                  <a:cubicBezTo>
                    <a:pt x="159422" y="230053"/>
                    <a:pt x="157275" y="234236"/>
                    <a:pt x="155351" y="238464"/>
                  </a:cubicBezTo>
                  <a:cubicBezTo>
                    <a:pt x="153024" y="243582"/>
                    <a:pt x="150966" y="248744"/>
                    <a:pt x="149043" y="254040"/>
                  </a:cubicBezTo>
                  <a:cubicBezTo>
                    <a:pt x="148730" y="254930"/>
                    <a:pt x="148506" y="255820"/>
                    <a:pt x="148193" y="256710"/>
                  </a:cubicBezTo>
                  <a:cubicBezTo>
                    <a:pt x="143137" y="236773"/>
                    <a:pt x="137321" y="216969"/>
                    <a:pt x="130745" y="197254"/>
                  </a:cubicBezTo>
                  <a:cubicBezTo>
                    <a:pt x="131863" y="191113"/>
                    <a:pt x="133295" y="184971"/>
                    <a:pt x="135040" y="178874"/>
                  </a:cubicBezTo>
                  <a:cubicBezTo>
                    <a:pt x="137321" y="170686"/>
                    <a:pt x="140140" y="162542"/>
                    <a:pt x="142735" y="154398"/>
                  </a:cubicBezTo>
                  <a:cubicBezTo>
                    <a:pt x="145374" y="145986"/>
                    <a:pt x="147701" y="137531"/>
                    <a:pt x="149937" y="129209"/>
                  </a:cubicBezTo>
                  <a:cubicBezTo>
                    <a:pt x="150877" y="125471"/>
                    <a:pt x="151996" y="121821"/>
                    <a:pt x="153203" y="118128"/>
                  </a:cubicBezTo>
                  <a:cubicBezTo>
                    <a:pt x="154411" y="114389"/>
                    <a:pt x="155754" y="110696"/>
                    <a:pt x="157096" y="107002"/>
                  </a:cubicBezTo>
                  <a:lnTo>
                    <a:pt x="160138" y="99748"/>
                  </a:lnTo>
                  <a:cubicBezTo>
                    <a:pt x="160764" y="98502"/>
                    <a:pt x="162643" y="95476"/>
                    <a:pt x="162777" y="94719"/>
                  </a:cubicBezTo>
                  <a:cubicBezTo>
                    <a:pt x="163404" y="91515"/>
                    <a:pt x="161883" y="89779"/>
                    <a:pt x="160361" y="89023"/>
                  </a:cubicBezTo>
                  <a:cubicBezTo>
                    <a:pt x="159601" y="88622"/>
                    <a:pt x="157588" y="87376"/>
                    <a:pt x="154903" y="89156"/>
                  </a:cubicBezTo>
                  <a:cubicBezTo>
                    <a:pt x="154009" y="89690"/>
                    <a:pt x="153338" y="90447"/>
                    <a:pt x="152935" y="91337"/>
                  </a:cubicBezTo>
                  <a:cubicBezTo>
                    <a:pt x="153024" y="91337"/>
                    <a:pt x="153114" y="91381"/>
                    <a:pt x="153203" y="91426"/>
                  </a:cubicBezTo>
                  <a:cubicBezTo>
                    <a:pt x="153651" y="91693"/>
                    <a:pt x="153203" y="92316"/>
                    <a:pt x="152577" y="92939"/>
                  </a:cubicBezTo>
                  <a:lnTo>
                    <a:pt x="152532" y="92627"/>
                  </a:lnTo>
                  <a:cubicBezTo>
                    <a:pt x="152488" y="92761"/>
                    <a:pt x="152488" y="92894"/>
                    <a:pt x="152488" y="93028"/>
                  </a:cubicBezTo>
                  <a:cubicBezTo>
                    <a:pt x="151816" y="93695"/>
                    <a:pt x="151056" y="94318"/>
                    <a:pt x="150832" y="94719"/>
                  </a:cubicBezTo>
                  <a:lnTo>
                    <a:pt x="146582" y="102596"/>
                  </a:lnTo>
                  <a:cubicBezTo>
                    <a:pt x="144435" y="107046"/>
                    <a:pt x="142377" y="111541"/>
                    <a:pt x="140542" y="116080"/>
                  </a:cubicBezTo>
                  <a:cubicBezTo>
                    <a:pt x="139245" y="119196"/>
                    <a:pt x="138127" y="122355"/>
                    <a:pt x="137098" y="125560"/>
                  </a:cubicBezTo>
                  <a:cubicBezTo>
                    <a:pt x="134905" y="132547"/>
                    <a:pt x="132400" y="139534"/>
                    <a:pt x="130208" y="146654"/>
                  </a:cubicBezTo>
                  <a:cubicBezTo>
                    <a:pt x="127971" y="153864"/>
                    <a:pt x="125958" y="161117"/>
                    <a:pt x="124258" y="168460"/>
                  </a:cubicBezTo>
                  <a:cubicBezTo>
                    <a:pt x="123721" y="170641"/>
                    <a:pt x="123676" y="172866"/>
                    <a:pt x="123229" y="175091"/>
                  </a:cubicBezTo>
                  <a:cubicBezTo>
                    <a:pt x="122200" y="172243"/>
                    <a:pt x="121394" y="169306"/>
                    <a:pt x="120321" y="166458"/>
                  </a:cubicBezTo>
                  <a:cubicBezTo>
                    <a:pt x="105870" y="128764"/>
                    <a:pt x="88422" y="92449"/>
                    <a:pt x="68424" y="58894"/>
                  </a:cubicBezTo>
                  <a:cubicBezTo>
                    <a:pt x="64755" y="52797"/>
                    <a:pt x="60684" y="46878"/>
                    <a:pt x="56479" y="41093"/>
                  </a:cubicBezTo>
                  <a:cubicBezTo>
                    <a:pt x="46905" y="28054"/>
                    <a:pt x="36391" y="15637"/>
                    <a:pt x="27175" y="2331"/>
                  </a:cubicBezTo>
                  <a:cubicBezTo>
                    <a:pt x="25565" y="-72"/>
                    <a:pt x="22254" y="-740"/>
                    <a:pt x="19838" y="907"/>
                  </a:cubicBezTo>
                  <a:cubicBezTo>
                    <a:pt x="17422" y="2509"/>
                    <a:pt x="16796" y="5758"/>
                    <a:pt x="18406" y="8161"/>
                  </a:cubicBezTo>
                  <a:cubicBezTo>
                    <a:pt x="27399" y="21734"/>
                    <a:pt x="37733" y="34462"/>
                    <a:pt x="47084" y="47768"/>
                  </a:cubicBezTo>
                  <a:cubicBezTo>
                    <a:pt x="50976" y="53331"/>
                    <a:pt x="54689" y="59028"/>
                    <a:pt x="58089" y="64902"/>
                  </a:cubicBezTo>
                  <a:cubicBezTo>
                    <a:pt x="77193" y="98101"/>
                    <a:pt x="93522" y="134149"/>
                    <a:pt x="107346" y="171264"/>
                  </a:cubicBezTo>
                  <a:cubicBezTo>
                    <a:pt x="114415" y="190178"/>
                    <a:pt x="120768" y="209403"/>
                    <a:pt x="126450" y="228718"/>
                  </a:cubicBezTo>
                  <a:cubicBezTo>
                    <a:pt x="124660" y="226581"/>
                    <a:pt x="123050" y="224312"/>
                    <a:pt x="121126" y="222265"/>
                  </a:cubicBezTo>
                  <a:cubicBezTo>
                    <a:pt x="116652" y="217458"/>
                    <a:pt x="111910" y="212874"/>
                    <a:pt x="107078" y="208424"/>
                  </a:cubicBezTo>
                  <a:cubicBezTo>
                    <a:pt x="101262" y="203039"/>
                    <a:pt x="95267" y="197877"/>
                    <a:pt x="88959" y="193026"/>
                  </a:cubicBezTo>
                  <a:cubicBezTo>
                    <a:pt x="82695" y="188220"/>
                    <a:pt x="76253" y="183681"/>
                    <a:pt x="69587" y="179319"/>
                  </a:cubicBezTo>
                  <a:cubicBezTo>
                    <a:pt x="61713" y="174201"/>
                    <a:pt x="53526" y="169440"/>
                    <a:pt x="45294" y="164811"/>
                  </a:cubicBezTo>
                  <a:cubicBezTo>
                    <a:pt x="32946" y="158002"/>
                    <a:pt x="20330" y="151683"/>
                    <a:pt x="7759" y="145497"/>
                  </a:cubicBezTo>
                  <a:cubicBezTo>
                    <a:pt x="5164" y="144117"/>
                    <a:pt x="1987" y="145096"/>
                    <a:pt x="600" y="147678"/>
                  </a:cubicBezTo>
                  <a:cubicBezTo>
                    <a:pt x="-742" y="150214"/>
                    <a:pt x="243" y="153418"/>
                    <a:pt x="2793" y="154754"/>
                  </a:cubicBezTo>
                  <a:cubicBezTo>
                    <a:pt x="19480" y="164233"/>
                    <a:pt x="36078" y="174157"/>
                    <a:pt x="52184" y="184704"/>
                  </a:cubicBezTo>
                  <a:cubicBezTo>
                    <a:pt x="58582" y="188887"/>
                    <a:pt x="64890" y="193204"/>
                    <a:pt x="71108" y="197565"/>
                  </a:cubicBezTo>
                  <a:cubicBezTo>
                    <a:pt x="80503" y="204152"/>
                    <a:pt x="89675" y="210916"/>
                    <a:pt x="98265" y="218259"/>
                  </a:cubicBezTo>
                  <a:cubicBezTo>
                    <a:pt x="104036" y="223155"/>
                    <a:pt x="109718" y="228139"/>
                    <a:pt x="114997" y="233435"/>
                  </a:cubicBezTo>
                  <a:cubicBezTo>
                    <a:pt x="118486" y="236951"/>
                    <a:pt x="121797" y="240555"/>
                    <a:pt x="124839" y="244427"/>
                  </a:cubicBezTo>
                  <a:cubicBezTo>
                    <a:pt x="126226" y="246118"/>
                    <a:pt x="127568" y="247854"/>
                    <a:pt x="128821" y="249678"/>
                  </a:cubicBezTo>
                  <a:cubicBezTo>
                    <a:pt x="129537" y="250702"/>
                    <a:pt x="130208" y="251726"/>
                    <a:pt x="130834" y="252749"/>
                  </a:cubicBezTo>
                  <a:cubicBezTo>
                    <a:pt x="130924" y="253773"/>
                    <a:pt x="131147" y="256176"/>
                    <a:pt x="131505" y="257021"/>
                  </a:cubicBezTo>
                  <a:cubicBezTo>
                    <a:pt x="132176" y="258446"/>
                    <a:pt x="133205" y="259380"/>
                    <a:pt x="134503" y="259959"/>
                  </a:cubicBezTo>
                  <a:cubicBezTo>
                    <a:pt x="135353" y="263341"/>
                    <a:pt x="136292" y="266679"/>
                    <a:pt x="137098" y="270061"/>
                  </a:cubicBezTo>
                  <a:lnTo>
                    <a:pt x="115355" y="265344"/>
                  </a:lnTo>
                  <a:cubicBezTo>
                    <a:pt x="106496" y="263163"/>
                    <a:pt x="97728" y="260582"/>
                    <a:pt x="89004" y="257956"/>
                  </a:cubicBezTo>
                  <a:cubicBezTo>
                    <a:pt x="83769" y="256398"/>
                    <a:pt x="78535" y="254796"/>
                    <a:pt x="73300" y="253194"/>
                  </a:cubicBezTo>
                  <a:cubicBezTo>
                    <a:pt x="65427" y="250747"/>
                    <a:pt x="57553" y="248343"/>
                    <a:pt x="49813" y="245629"/>
                  </a:cubicBezTo>
                  <a:lnTo>
                    <a:pt x="28830" y="237440"/>
                  </a:lnTo>
                  <a:cubicBezTo>
                    <a:pt x="26146" y="236372"/>
                    <a:pt x="23059" y="237707"/>
                    <a:pt x="21985" y="240422"/>
                  </a:cubicBezTo>
                  <a:cubicBezTo>
                    <a:pt x="20956" y="243092"/>
                    <a:pt x="22299" y="246163"/>
                    <a:pt x="24983" y="247231"/>
                  </a:cubicBezTo>
                  <a:lnTo>
                    <a:pt x="45294" y="257288"/>
                  </a:lnTo>
                  <a:cubicBezTo>
                    <a:pt x="56121" y="261783"/>
                    <a:pt x="67037" y="266145"/>
                    <a:pt x="78311" y="269571"/>
                  </a:cubicBezTo>
                  <a:cubicBezTo>
                    <a:pt x="89541" y="272998"/>
                    <a:pt x="101083" y="275446"/>
                    <a:pt x="112670" y="277671"/>
                  </a:cubicBezTo>
                  <a:cubicBezTo>
                    <a:pt x="116518" y="278338"/>
                    <a:pt x="120410" y="278917"/>
                    <a:pt x="124302" y="279406"/>
                  </a:cubicBezTo>
                  <a:cubicBezTo>
                    <a:pt x="128150" y="279940"/>
                    <a:pt x="131997" y="280341"/>
                    <a:pt x="135890" y="280742"/>
                  </a:cubicBezTo>
                  <a:cubicBezTo>
                    <a:pt x="136158" y="280786"/>
                    <a:pt x="138127" y="281009"/>
                    <a:pt x="139961" y="281231"/>
                  </a:cubicBezTo>
                  <a:cubicBezTo>
                    <a:pt x="140140" y="282077"/>
                    <a:pt x="140453" y="282922"/>
                    <a:pt x="140632" y="283768"/>
                  </a:cubicBezTo>
                  <a:cubicBezTo>
                    <a:pt x="143003" y="294137"/>
                    <a:pt x="145106" y="304506"/>
                    <a:pt x="147030" y="314831"/>
                  </a:cubicBezTo>
                  <a:cubicBezTo>
                    <a:pt x="148998" y="325334"/>
                    <a:pt x="150743" y="335792"/>
                    <a:pt x="152264" y="346116"/>
                  </a:cubicBezTo>
                  <a:cubicBezTo>
                    <a:pt x="152935" y="350745"/>
                    <a:pt x="153114" y="355418"/>
                    <a:pt x="153696" y="360046"/>
                  </a:cubicBezTo>
                  <a:cubicBezTo>
                    <a:pt x="153516" y="360001"/>
                    <a:pt x="153203" y="359868"/>
                    <a:pt x="153069" y="359868"/>
                  </a:cubicBezTo>
                  <a:lnTo>
                    <a:pt x="146403" y="359067"/>
                  </a:lnTo>
                  <a:cubicBezTo>
                    <a:pt x="143450" y="358711"/>
                    <a:pt x="140587" y="358221"/>
                    <a:pt x="137679" y="357732"/>
                  </a:cubicBezTo>
                  <a:cubicBezTo>
                    <a:pt x="133295" y="356975"/>
                    <a:pt x="128955" y="356130"/>
                    <a:pt x="124615" y="355151"/>
                  </a:cubicBezTo>
                  <a:cubicBezTo>
                    <a:pt x="119426" y="354083"/>
                    <a:pt x="114370" y="352703"/>
                    <a:pt x="109360" y="351279"/>
                  </a:cubicBezTo>
                  <a:cubicBezTo>
                    <a:pt x="104304" y="349855"/>
                    <a:pt x="99338" y="348297"/>
                    <a:pt x="94417" y="346562"/>
                  </a:cubicBezTo>
                  <a:cubicBezTo>
                    <a:pt x="84530" y="343046"/>
                    <a:pt x="74911" y="338907"/>
                    <a:pt x="65919" y="333433"/>
                  </a:cubicBezTo>
                  <a:cubicBezTo>
                    <a:pt x="63503" y="331786"/>
                    <a:pt x="60237" y="332410"/>
                    <a:pt x="58582" y="334813"/>
                  </a:cubicBezTo>
                  <a:cubicBezTo>
                    <a:pt x="56926" y="337216"/>
                    <a:pt x="57553" y="340465"/>
                    <a:pt x="59968" y="342111"/>
                  </a:cubicBezTo>
                  <a:cubicBezTo>
                    <a:pt x="69140" y="348965"/>
                    <a:pt x="78893" y="354795"/>
                    <a:pt x="89406" y="359334"/>
                  </a:cubicBezTo>
                  <a:cubicBezTo>
                    <a:pt x="93567" y="361114"/>
                    <a:pt x="97862" y="362716"/>
                    <a:pt x="102246" y="364007"/>
                  </a:cubicBezTo>
                  <a:cubicBezTo>
                    <a:pt x="108733" y="365965"/>
                    <a:pt x="115444" y="367255"/>
                    <a:pt x="122289" y="368279"/>
                  </a:cubicBezTo>
                  <a:cubicBezTo>
                    <a:pt x="126137" y="368813"/>
                    <a:pt x="129984" y="369303"/>
                    <a:pt x="133832" y="369614"/>
                  </a:cubicBezTo>
                  <a:cubicBezTo>
                    <a:pt x="137724" y="369970"/>
                    <a:pt x="141616" y="370193"/>
                    <a:pt x="145508" y="370326"/>
                  </a:cubicBezTo>
                  <a:lnTo>
                    <a:pt x="153248" y="370326"/>
                  </a:lnTo>
                  <a:cubicBezTo>
                    <a:pt x="153606" y="370282"/>
                    <a:pt x="154188" y="370326"/>
                    <a:pt x="154724" y="370326"/>
                  </a:cubicBezTo>
                  <a:cubicBezTo>
                    <a:pt x="155977" y="381808"/>
                    <a:pt x="157543" y="393290"/>
                    <a:pt x="158214" y="404816"/>
                  </a:cubicBezTo>
                  <a:cubicBezTo>
                    <a:pt x="159377" y="424442"/>
                    <a:pt x="159646" y="444157"/>
                    <a:pt x="159019" y="463871"/>
                  </a:cubicBezTo>
                  <a:cubicBezTo>
                    <a:pt x="158796" y="471125"/>
                    <a:pt x="158393" y="478379"/>
                    <a:pt x="157901" y="485633"/>
                  </a:cubicBezTo>
                  <a:cubicBezTo>
                    <a:pt x="157364" y="492932"/>
                    <a:pt x="156738" y="500186"/>
                    <a:pt x="155932" y="507440"/>
                  </a:cubicBezTo>
                  <a:lnTo>
                    <a:pt x="154322" y="521236"/>
                  </a:lnTo>
                  <a:cubicBezTo>
                    <a:pt x="154277" y="521547"/>
                    <a:pt x="153875" y="525953"/>
                    <a:pt x="153964" y="527600"/>
                  </a:cubicBezTo>
                  <a:cubicBezTo>
                    <a:pt x="154053" y="529647"/>
                    <a:pt x="154903" y="530893"/>
                    <a:pt x="155306" y="531293"/>
                  </a:cubicBezTo>
                  <a:cubicBezTo>
                    <a:pt x="156961" y="533163"/>
                    <a:pt x="158885" y="533519"/>
                    <a:pt x="161033" y="532673"/>
                  </a:cubicBezTo>
                  <a:cubicBezTo>
                    <a:pt x="163225" y="531783"/>
                    <a:pt x="164478" y="529513"/>
                    <a:pt x="164164" y="527244"/>
                  </a:cubicBezTo>
                  <a:lnTo>
                    <a:pt x="164075" y="527244"/>
                  </a:lnTo>
                  <a:cubicBezTo>
                    <a:pt x="163583" y="527288"/>
                    <a:pt x="163538" y="526576"/>
                    <a:pt x="163672" y="525731"/>
                  </a:cubicBezTo>
                  <a:cubicBezTo>
                    <a:pt x="163538" y="525464"/>
                    <a:pt x="163359" y="525197"/>
                    <a:pt x="163180" y="524974"/>
                  </a:cubicBezTo>
                  <a:lnTo>
                    <a:pt x="163672" y="525508"/>
                  </a:lnTo>
                  <a:cubicBezTo>
                    <a:pt x="163896" y="524217"/>
                    <a:pt x="164478" y="522660"/>
                    <a:pt x="164478" y="522526"/>
                  </a:cubicBezTo>
                  <a:lnTo>
                    <a:pt x="166401" y="508641"/>
                  </a:lnTo>
                  <a:cubicBezTo>
                    <a:pt x="167341" y="501298"/>
                    <a:pt x="168146" y="493911"/>
                    <a:pt x="168817" y="486523"/>
                  </a:cubicBezTo>
                  <a:cubicBezTo>
                    <a:pt x="169488" y="479136"/>
                    <a:pt x="170025" y="471748"/>
                    <a:pt x="170383" y="464316"/>
                  </a:cubicBezTo>
                  <a:cubicBezTo>
                    <a:pt x="171412" y="444246"/>
                    <a:pt x="171501" y="424219"/>
                    <a:pt x="170696" y="404237"/>
                  </a:cubicBezTo>
                  <a:cubicBezTo>
                    <a:pt x="170204" y="392177"/>
                    <a:pt x="168683" y="380117"/>
                    <a:pt x="167520" y="368101"/>
                  </a:cubicBezTo>
                  <a:lnTo>
                    <a:pt x="171949" y="365297"/>
                  </a:lnTo>
                  <a:cubicBezTo>
                    <a:pt x="175662" y="362716"/>
                    <a:pt x="179107" y="359912"/>
                    <a:pt x="182418" y="356931"/>
                  </a:cubicBezTo>
                  <a:cubicBezTo>
                    <a:pt x="185684" y="354038"/>
                    <a:pt x="188815" y="350967"/>
                    <a:pt x="191857" y="347897"/>
                  </a:cubicBezTo>
                  <a:cubicBezTo>
                    <a:pt x="195526" y="344203"/>
                    <a:pt x="199016" y="340465"/>
                    <a:pt x="202237" y="336504"/>
                  </a:cubicBezTo>
                  <a:cubicBezTo>
                    <a:pt x="205458" y="332499"/>
                    <a:pt x="208500" y="328404"/>
                    <a:pt x="211319" y="324132"/>
                  </a:cubicBezTo>
                  <a:cubicBezTo>
                    <a:pt x="214719" y="319059"/>
                    <a:pt x="217806" y="313807"/>
                    <a:pt x="220759" y="308511"/>
                  </a:cubicBezTo>
                  <a:cubicBezTo>
                    <a:pt x="225143" y="300545"/>
                    <a:pt x="229035" y="292401"/>
                    <a:pt x="232838" y="284213"/>
                  </a:cubicBezTo>
                  <a:cubicBezTo>
                    <a:pt x="234180" y="281676"/>
                    <a:pt x="233196" y="278472"/>
                    <a:pt x="230601" y="277137"/>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3" name="Google Shape;273;p2"/>
            <p:cNvSpPr/>
            <p:nvPr/>
          </p:nvSpPr>
          <p:spPr>
            <a:xfrm rot="10800000">
              <a:off x="4064472" y="3767952"/>
              <a:ext cx="236776" cy="127541"/>
            </a:xfrm>
            <a:custGeom>
              <a:avLst/>
              <a:gdLst/>
              <a:ahLst/>
              <a:cxnLst/>
              <a:rect l="l" t="t" r="r" b="b"/>
              <a:pathLst>
                <a:path w="473553" h="255082" extrusionOk="0">
                  <a:moveTo>
                    <a:pt x="94722" y="238182"/>
                  </a:moveTo>
                  <a:cubicBezTo>
                    <a:pt x="80987" y="250465"/>
                    <a:pt x="58215" y="238894"/>
                    <a:pt x="45375" y="229548"/>
                  </a:cubicBezTo>
                  <a:cubicBezTo>
                    <a:pt x="16966" y="208810"/>
                    <a:pt x="-4643" y="168891"/>
                    <a:pt x="860" y="132532"/>
                  </a:cubicBezTo>
                  <a:lnTo>
                    <a:pt x="5110" y="130930"/>
                  </a:lnTo>
                  <a:cubicBezTo>
                    <a:pt x="3947" y="128082"/>
                    <a:pt x="2918" y="123409"/>
                    <a:pt x="2873" y="123142"/>
                  </a:cubicBezTo>
                  <a:cubicBezTo>
                    <a:pt x="1173" y="112862"/>
                    <a:pt x="2963" y="101825"/>
                    <a:pt x="5200" y="91990"/>
                  </a:cubicBezTo>
                  <a:cubicBezTo>
                    <a:pt x="12492" y="59903"/>
                    <a:pt x="31551" y="29062"/>
                    <a:pt x="56917" y="9882"/>
                  </a:cubicBezTo>
                  <a:cubicBezTo>
                    <a:pt x="60452" y="7167"/>
                    <a:pt x="64210" y="4719"/>
                    <a:pt x="68236" y="2806"/>
                  </a:cubicBezTo>
                  <a:cubicBezTo>
                    <a:pt x="94811" y="-9878"/>
                    <a:pt x="93424" y="23589"/>
                    <a:pt x="86579" y="40411"/>
                  </a:cubicBezTo>
                  <a:cubicBezTo>
                    <a:pt x="72486" y="75168"/>
                    <a:pt x="43004" y="100979"/>
                    <a:pt x="15982" y="124432"/>
                  </a:cubicBezTo>
                  <a:lnTo>
                    <a:pt x="11732" y="128438"/>
                  </a:lnTo>
                  <a:lnTo>
                    <a:pt x="14550" y="127370"/>
                  </a:lnTo>
                  <a:cubicBezTo>
                    <a:pt x="14371" y="126212"/>
                    <a:pt x="48641" y="145972"/>
                    <a:pt x="51146" y="147885"/>
                  </a:cubicBezTo>
                  <a:cubicBezTo>
                    <a:pt x="68639" y="161637"/>
                    <a:pt x="123399" y="212548"/>
                    <a:pt x="94722" y="238182"/>
                  </a:cubicBezTo>
                  <a:close/>
                  <a:moveTo>
                    <a:pt x="197799" y="57366"/>
                  </a:moveTo>
                  <a:cubicBezTo>
                    <a:pt x="209207" y="45351"/>
                    <a:pt x="241777" y="-3247"/>
                    <a:pt x="200886" y="2984"/>
                  </a:cubicBezTo>
                  <a:cubicBezTo>
                    <a:pt x="196457" y="3651"/>
                    <a:pt x="192117" y="4897"/>
                    <a:pt x="187912" y="6455"/>
                  </a:cubicBezTo>
                  <a:cubicBezTo>
                    <a:pt x="160084" y="17002"/>
                    <a:pt x="136418" y="40633"/>
                    <a:pt x="120178" y="65866"/>
                  </a:cubicBezTo>
                  <a:cubicBezTo>
                    <a:pt x="115838" y="72631"/>
                    <a:pt x="96422" y="104005"/>
                    <a:pt x="110693" y="111749"/>
                  </a:cubicBezTo>
                  <a:cubicBezTo>
                    <a:pt x="128768" y="104139"/>
                    <a:pt x="150645" y="96128"/>
                    <a:pt x="166482" y="84424"/>
                  </a:cubicBezTo>
                  <a:cubicBezTo>
                    <a:pt x="177577" y="76280"/>
                    <a:pt x="188225" y="67424"/>
                    <a:pt x="197799" y="57366"/>
                  </a:cubicBezTo>
                  <a:close/>
                  <a:moveTo>
                    <a:pt x="297387" y="72008"/>
                  </a:moveTo>
                  <a:cubicBezTo>
                    <a:pt x="324185" y="54118"/>
                    <a:pt x="335280" y="23099"/>
                    <a:pt x="331701" y="17269"/>
                  </a:cubicBezTo>
                  <a:cubicBezTo>
                    <a:pt x="327898" y="10994"/>
                    <a:pt x="296939" y="10905"/>
                    <a:pt x="269425" y="26926"/>
                  </a:cubicBezTo>
                  <a:cubicBezTo>
                    <a:pt x="237348" y="45618"/>
                    <a:pt x="207776" y="97152"/>
                    <a:pt x="204375" y="106943"/>
                  </a:cubicBezTo>
                  <a:cubicBezTo>
                    <a:pt x="203839" y="108545"/>
                    <a:pt x="260522" y="96573"/>
                    <a:pt x="297387" y="72008"/>
                  </a:cubicBezTo>
                  <a:close/>
                  <a:moveTo>
                    <a:pt x="112438" y="126479"/>
                  </a:moveTo>
                  <a:cubicBezTo>
                    <a:pt x="107964" y="122964"/>
                    <a:pt x="113556" y="159768"/>
                    <a:pt x="117628" y="170804"/>
                  </a:cubicBezTo>
                  <a:cubicBezTo>
                    <a:pt x="127828" y="198396"/>
                    <a:pt x="142771" y="225766"/>
                    <a:pt x="166303" y="243522"/>
                  </a:cubicBezTo>
                  <a:cubicBezTo>
                    <a:pt x="174580" y="249753"/>
                    <a:pt x="188672" y="259143"/>
                    <a:pt x="198157" y="252245"/>
                  </a:cubicBezTo>
                  <a:cubicBezTo>
                    <a:pt x="236900" y="224119"/>
                    <a:pt x="117807" y="137828"/>
                    <a:pt x="112438" y="126479"/>
                  </a:cubicBezTo>
                  <a:close/>
                  <a:moveTo>
                    <a:pt x="208313" y="135736"/>
                  </a:moveTo>
                  <a:lnTo>
                    <a:pt x="176190" y="137872"/>
                  </a:lnTo>
                  <a:cubicBezTo>
                    <a:pt x="178069" y="138139"/>
                    <a:pt x="180977" y="145794"/>
                    <a:pt x="181693" y="147173"/>
                  </a:cubicBezTo>
                  <a:cubicBezTo>
                    <a:pt x="187598" y="157810"/>
                    <a:pt x="193862" y="168268"/>
                    <a:pt x="200349" y="178503"/>
                  </a:cubicBezTo>
                  <a:cubicBezTo>
                    <a:pt x="218781" y="207386"/>
                    <a:pt x="247861" y="250020"/>
                    <a:pt x="283429" y="254782"/>
                  </a:cubicBezTo>
                  <a:cubicBezTo>
                    <a:pt x="287902" y="255360"/>
                    <a:pt x="292466" y="255093"/>
                    <a:pt x="296760" y="254070"/>
                  </a:cubicBezTo>
                  <a:cubicBezTo>
                    <a:pt x="325482" y="247305"/>
                    <a:pt x="321501" y="215352"/>
                    <a:pt x="307542" y="194347"/>
                  </a:cubicBezTo>
                  <a:cubicBezTo>
                    <a:pt x="284547" y="159634"/>
                    <a:pt x="246474" y="141744"/>
                    <a:pt x="208313" y="135736"/>
                  </a:cubicBezTo>
                  <a:close/>
                  <a:moveTo>
                    <a:pt x="438939" y="124121"/>
                  </a:moveTo>
                  <a:cubicBezTo>
                    <a:pt x="399256" y="108189"/>
                    <a:pt x="355412" y="110414"/>
                    <a:pt x="317474" y="125278"/>
                  </a:cubicBezTo>
                  <a:cubicBezTo>
                    <a:pt x="318056" y="123275"/>
                    <a:pt x="347539" y="158210"/>
                    <a:pt x="358052" y="164174"/>
                  </a:cubicBezTo>
                  <a:cubicBezTo>
                    <a:pt x="364942" y="168134"/>
                    <a:pt x="371966" y="171873"/>
                    <a:pt x="379124" y="175344"/>
                  </a:cubicBezTo>
                  <a:cubicBezTo>
                    <a:pt x="384627" y="177969"/>
                    <a:pt x="390174" y="180462"/>
                    <a:pt x="395811" y="182731"/>
                  </a:cubicBezTo>
                  <a:cubicBezTo>
                    <a:pt x="418181" y="191810"/>
                    <a:pt x="462919" y="208409"/>
                    <a:pt x="472180" y="174009"/>
                  </a:cubicBezTo>
                  <a:cubicBezTo>
                    <a:pt x="478935" y="148954"/>
                    <a:pt x="459653" y="132443"/>
                    <a:pt x="438939" y="124121"/>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4" name="Google Shape;274;p2"/>
            <p:cNvSpPr/>
            <p:nvPr/>
          </p:nvSpPr>
          <p:spPr>
            <a:xfrm rot="10800000">
              <a:off x="4084459" y="3780338"/>
              <a:ext cx="301768" cy="101207"/>
            </a:xfrm>
            <a:custGeom>
              <a:avLst/>
              <a:gdLst/>
              <a:ahLst/>
              <a:cxnLst/>
              <a:rect l="l" t="t" r="r" b="b"/>
              <a:pathLst>
                <a:path w="603537" h="202414" extrusionOk="0">
                  <a:moveTo>
                    <a:pt x="603306" y="129688"/>
                  </a:moveTo>
                  <a:cubicBezTo>
                    <a:pt x="602501" y="132492"/>
                    <a:pt x="599548" y="134050"/>
                    <a:pt x="596774" y="133204"/>
                  </a:cubicBezTo>
                  <a:cubicBezTo>
                    <a:pt x="579640" y="128309"/>
                    <a:pt x="562997" y="121722"/>
                    <a:pt x="546041" y="116338"/>
                  </a:cubicBezTo>
                  <a:cubicBezTo>
                    <a:pt x="538972" y="114112"/>
                    <a:pt x="531814" y="112065"/>
                    <a:pt x="524566" y="110463"/>
                  </a:cubicBezTo>
                  <a:cubicBezTo>
                    <a:pt x="483497" y="101296"/>
                    <a:pt x="440369" y="95777"/>
                    <a:pt x="396883" y="93196"/>
                  </a:cubicBezTo>
                  <a:cubicBezTo>
                    <a:pt x="374066" y="91816"/>
                    <a:pt x="351205" y="91371"/>
                    <a:pt x="328388" y="91638"/>
                  </a:cubicBezTo>
                  <a:cubicBezTo>
                    <a:pt x="331744" y="93018"/>
                    <a:pt x="335188" y="94131"/>
                    <a:pt x="338499" y="95688"/>
                  </a:cubicBezTo>
                  <a:cubicBezTo>
                    <a:pt x="344941" y="98759"/>
                    <a:pt x="351250" y="102186"/>
                    <a:pt x="357468" y="105701"/>
                  </a:cubicBezTo>
                  <a:cubicBezTo>
                    <a:pt x="364895" y="109929"/>
                    <a:pt x="372187" y="114424"/>
                    <a:pt x="379256" y="119319"/>
                  </a:cubicBezTo>
                  <a:cubicBezTo>
                    <a:pt x="386235" y="124126"/>
                    <a:pt x="393080" y="129288"/>
                    <a:pt x="399701" y="134673"/>
                  </a:cubicBezTo>
                  <a:cubicBezTo>
                    <a:pt x="407575" y="141081"/>
                    <a:pt x="415181" y="147846"/>
                    <a:pt x="422652" y="154833"/>
                  </a:cubicBezTo>
                  <a:cubicBezTo>
                    <a:pt x="433747" y="165202"/>
                    <a:pt x="444440" y="176016"/>
                    <a:pt x="454953" y="186875"/>
                  </a:cubicBezTo>
                  <a:cubicBezTo>
                    <a:pt x="457011" y="188922"/>
                    <a:pt x="457056" y="192215"/>
                    <a:pt x="455043" y="194307"/>
                  </a:cubicBezTo>
                  <a:cubicBezTo>
                    <a:pt x="452985" y="196354"/>
                    <a:pt x="449630" y="196398"/>
                    <a:pt x="447571" y="194396"/>
                  </a:cubicBezTo>
                  <a:cubicBezTo>
                    <a:pt x="432361" y="180333"/>
                    <a:pt x="416657" y="166492"/>
                    <a:pt x="400507" y="153409"/>
                  </a:cubicBezTo>
                  <a:cubicBezTo>
                    <a:pt x="394109" y="148157"/>
                    <a:pt x="387577" y="143084"/>
                    <a:pt x="381001" y="138144"/>
                  </a:cubicBezTo>
                  <a:cubicBezTo>
                    <a:pt x="371113" y="130668"/>
                    <a:pt x="361137" y="123458"/>
                    <a:pt x="350668" y="117050"/>
                  </a:cubicBezTo>
                  <a:cubicBezTo>
                    <a:pt x="343689" y="112688"/>
                    <a:pt x="336620" y="108461"/>
                    <a:pt x="329328" y="104767"/>
                  </a:cubicBezTo>
                  <a:cubicBezTo>
                    <a:pt x="324496" y="102319"/>
                    <a:pt x="319619" y="100049"/>
                    <a:pt x="314609" y="98136"/>
                  </a:cubicBezTo>
                  <a:cubicBezTo>
                    <a:pt x="312372" y="97290"/>
                    <a:pt x="310090" y="96445"/>
                    <a:pt x="307764" y="95733"/>
                  </a:cubicBezTo>
                  <a:cubicBezTo>
                    <a:pt x="306422" y="95332"/>
                    <a:pt x="305080" y="94932"/>
                    <a:pt x="303737" y="94620"/>
                  </a:cubicBezTo>
                  <a:cubicBezTo>
                    <a:pt x="302753" y="94843"/>
                    <a:pt x="300114" y="95421"/>
                    <a:pt x="299129" y="95288"/>
                  </a:cubicBezTo>
                  <a:cubicBezTo>
                    <a:pt x="297385" y="95065"/>
                    <a:pt x="296132" y="94220"/>
                    <a:pt x="295192" y="93018"/>
                  </a:cubicBezTo>
                  <a:cubicBezTo>
                    <a:pt x="291032" y="93196"/>
                    <a:pt x="286826" y="93285"/>
                    <a:pt x="282666" y="93552"/>
                  </a:cubicBezTo>
                  <a:cubicBezTo>
                    <a:pt x="282666" y="93597"/>
                    <a:pt x="282800" y="93775"/>
                    <a:pt x="282800" y="93819"/>
                  </a:cubicBezTo>
                  <a:cubicBezTo>
                    <a:pt x="285081" y="98091"/>
                    <a:pt x="287453" y="102319"/>
                    <a:pt x="289868" y="106502"/>
                  </a:cubicBezTo>
                  <a:cubicBezTo>
                    <a:pt x="291479" y="109262"/>
                    <a:pt x="293090" y="112021"/>
                    <a:pt x="294790" y="114735"/>
                  </a:cubicBezTo>
                  <a:cubicBezTo>
                    <a:pt x="299845" y="123102"/>
                    <a:pt x="305303" y="131157"/>
                    <a:pt x="310806" y="139212"/>
                  </a:cubicBezTo>
                  <a:cubicBezTo>
                    <a:pt x="314117" y="144063"/>
                    <a:pt x="317427" y="148869"/>
                    <a:pt x="320783" y="153676"/>
                  </a:cubicBezTo>
                  <a:cubicBezTo>
                    <a:pt x="325838" y="160930"/>
                    <a:pt x="330849" y="168139"/>
                    <a:pt x="336173" y="175126"/>
                  </a:cubicBezTo>
                  <a:lnTo>
                    <a:pt x="351473" y="193862"/>
                  </a:lnTo>
                  <a:cubicBezTo>
                    <a:pt x="353308" y="196131"/>
                    <a:pt x="352950" y="199425"/>
                    <a:pt x="350713" y="201249"/>
                  </a:cubicBezTo>
                  <a:cubicBezTo>
                    <a:pt x="348431" y="203074"/>
                    <a:pt x="345120" y="202718"/>
                    <a:pt x="343286" y="200448"/>
                  </a:cubicBezTo>
                  <a:lnTo>
                    <a:pt x="326375" y="182914"/>
                  </a:lnTo>
                  <a:cubicBezTo>
                    <a:pt x="318277" y="173346"/>
                    <a:pt x="310314" y="163600"/>
                    <a:pt x="303156" y="153231"/>
                  </a:cubicBezTo>
                  <a:cubicBezTo>
                    <a:pt x="295997" y="142906"/>
                    <a:pt x="289734" y="131958"/>
                    <a:pt x="283739" y="120921"/>
                  </a:cubicBezTo>
                  <a:cubicBezTo>
                    <a:pt x="281815" y="117228"/>
                    <a:pt x="279981" y="113489"/>
                    <a:pt x="278192" y="109707"/>
                  </a:cubicBezTo>
                  <a:cubicBezTo>
                    <a:pt x="276447" y="105968"/>
                    <a:pt x="274791" y="102186"/>
                    <a:pt x="273136" y="98403"/>
                  </a:cubicBezTo>
                  <a:cubicBezTo>
                    <a:pt x="273002" y="98136"/>
                    <a:pt x="271973" y="95911"/>
                    <a:pt x="271168" y="93997"/>
                  </a:cubicBezTo>
                  <a:cubicBezTo>
                    <a:pt x="270094" y="94086"/>
                    <a:pt x="269020" y="94042"/>
                    <a:pt x="267947" y="94131"/>
                  </a:cubicBezTo>
                  <a:cubicBezTo>
                    <a:pt x="256225" y="94976"/>
                    <a:pt x="244638" y="96000"/>
                    <a:pt x="233185" y="97246"/>
                  </a:cubicBezTo>
                  <a:cubicBezTo>
                    <a:pt x="221508" y="98492"/>
                    <a:pt x="209921" y="99960"/>
                    <a:pt x="198557" y="101607"/>
                  </a:cubicBezTo>
                  <a:cubicBezTo>
                    <a:pt x="193278" y="102364"/>
                    <a:pt x="188133" y="103699"/>
                    <a:pt x="182854" y="104589"/>
                  </a:cubicBezTo>
                  <a:cubicBezTo>
                    <a:pt x="183078" y="104945"/>
                    <a:pt x="183391" y="105345"/>
                    <a:pt x="183480" y="105523"/>
                  </a:cubicBezTo>
                  <a:lnTo>
                    <a:pt x="186388" y="112065"/>
                  </a:lnTo>
                  <a:cubicBezTo>
                    <a:pt x="187686" y="114913"/>
                    <a:pt x="189073" y="117717"/>
                    <a:pt x="190504" y="120521"/>
                  </a:cubicBezTo>
                  <a:cubicBezTo>
                    <a:pt x="192652" y="124749"/>
                    <a:pt x="194933" y="128887"/>
                    <a:pt x="197260" y="132982"/>
                  </a:cubicBezTo>
                  <a:cubicBezTo>
                    <a:pt x="200570" y="138990"/>
                    <a:pt x="204239" y="144597"/>
                    <a:pt x="208042" y="150160"/>
                  </a:cubicBezTo>
                  <a:cubicBezTo>
                    <a:pt x="210592" y="153854"/>
                    <a:pt x="213187" y="157547"/>
                    <a:pt x="215871" y="161108"/>
                  </a:cubicBezTo>
                  <a:cubicBezTo>
                    <a:pt x="222716" y="170053"/>
                    <a:pt x="230232" y="178464"/>
                    <a:pt x="238866" y="185896"/>
                  </a:cubicBezTo>
                  <a:cubicBezTo>
                    <a:pt x="241148" y="187676"/>
                    <a:pt x="241551" y="190969"/>
                    <a:pt x="239717" y="193239"/>
                  </a:cubicBezTo>
                  <a:cubicBezTo>
                    <a:pt x="237927" y="195553"/>
                    <a:pt x="234617" y="195909"/>
                    <a:pt x="232335" y="194129"/>
                  </a:cubicBezTo>
                  <a:cubicBezTo>
                    <a:pt x="222313" y="187008"/>
                    <a:pt x="213187" y="178909"/>
                    <a:pt x="205178" y="169741"/>
                  </a:cubicBezTo>
                  <a:cubicBezTo>
                    <a:pt x="202002" y="166047"/>
                    <a:pt x="198960" y="162176"/>
                    <a:pt x="196231" y="158126"/>
                  </a:cubicBezTo>
                  <a:cubicBezTo>
                    <a:pt x="192160" y="152162"/>
                    <a:pt x="188625" y="145754"/>
                    <a:pt x="185359" y="139123"/>
                  </a:cubicBezTo>
                  <a:cubicBezTo>
                    <a:pt x="183614" y="135385"/>
                    <a:pt x="181870" y="131647"/>
                    <a:pt x="180304" y="127864"/>
                  </a:cubicBezTo>
                  <a:cubicBezTo>
                    <a:pt x="178693" y="124037"/>
                    <a:pt x="177217" y="120165"/>
                    <a:pt x="175875" y="116249"/>
                  </a:cubicBezTo>
                  <a:lnTo>
                    <a:pt x="173369" y="108416"/>
                  </a:lnTo>
                  <a:cubicBezTo>
                    <a:pt x="173280" y="107971"/>
                    <a:pt x="173011" y="107214"/>
                    <a:pt x="172743" y="106502"/>
                  </a:cubicBezTo>
                  <a:cubicBezTo>
                    <a:pt x="160082" y="108817"/>
                    <a:pt x="147332" y="110775"/>
                    <a:pt x="134850" y="113712"/>
                  </a:cubicBezTo>
                  <a:cubicBezTo>
                    <a:pt x="113822" y="118607"/>
                    <a:pt x="92974" y="124393"/>
                    <a:pt x="72395" y="131157"/>
                  </a:cubicBezTo>
                  <a:cubicBezTo>
                    <a:pt x="64834" y="133649"/>
                    <a:pt x="57273" y="136275"/>
                    <a:pt x="49802" y="139034"/>
                  </a:cubicBezTo>
                  <a:cubicBezTo>
                    <a:pt x="42286" y="141793"/>
                    <a:pt x="34859" y="144730"/>
                    <a:pt x="27477" y="147757"/>
                  </a:cubicBezTo>
                  <a:lnTo>
                    <a:pt x="13429" y="153676"/>
                  </a:lnTo>
                  <a:cubicBezTo>
                    <a:pt x="13116" y="153765"/>
                    <a:pt x="8687" y="155545"/>
                    <a:pt x="6942" y="155990"/>
                  </a:cubicBezTo>
                  <a:cubicBezTo>
                    <a:pt x="1440" y="157325"/>
                    <a:pt x="-126" y="152073"/>
                    <a:pt x="8" y="150694"/>
                  </a:cubicBezTo>
                  <a:cubicBezTo>
                    <a:pt x="232" y="148291"/>
                    <a:pt x="2066" y="146422"/>
                    <a:pt x="4392" y="146155"/>
                  </a:cubicBezTo>
                  <a:lnTo>
                    <a:pt x="4392" y="146244"/>
                  </a:lnTo>
                  <a:cubicBezTo>
                    <a:pt x="4571" y="146733"/>
                    <a:pt x="5287" y="146600"/>
                    <a:pt x="6137" y="146199"/>
                  </a:cubicBezTo>
                  <a:lnTo>
                    <a:pt x="6495" y="146288"/>
                  </a:lnTo>
                  <a:lnTo>
                    <a:pt x="6719" y="146377"/>
                  </a:lnTo>
                  <a:lnTo>
                    <a:pt x="6226" y="146155"/>
                  </a:lnTo>
                  <a:cubicBezTo>
                    <a:pt x="7613" y="145532"/>
                    <a:pt x="9224" y="144374"/>
                    <a:pt x="9358" y="144330"/>
                  </a:cubicBezTo>
                  <a:lnTo>
                    <a:pt x="23361" y="138100"/>
                  </a:lnTo>
                  <a:cubicBezTo>
                    <a:pt x="30833" y="134895"/>
                    <a:pt x="38304" y="131825"/>
                    <a:pt x="45865" y="128843"/>
                  </a:cubicBezTo>
                  <a:cubicBezTo>
                    <a:pt x="53470" y="125906"/>
                    <a:pt x="61076" y="123102"/>
                    <a:pt x="68726" y="120432"/>
                  </a:cubicBezTo>
                  <a:cubicBezTo>
                    <a:pt x="89529" y="113222"/>
                    <a:pt x="110601" y="106947"/>
                    <a:pt x="131897" y="101652"/>
                  </a:cubicBezTo>
                  <a:cubicBezTo>
                    <a:pt x="144826" y="98403"/>
                    <a:pt x="158024" y="96178"/>
                    <a:pt x="171132" y="93641"/>
                  </a:cubicBezTo>
                  <a:lnTo>
                    <a:pt x="172788" y="88034"/>
                  </a:lnTo>
                  <a:cubicBezTo>
                    <a:pt x="174354" y="83539"/>
                    <a:pt x="176278" y="79178"/>
                    <a:pt x="178335" y="74905"/>
                  </a:cubicBezTo>
                  <a:cubicBezTo>
                    <a:pt x="180393" y="70677"/>
                    <a:pt x="182630" y="66628"/>
                    <a:pt x="184912" y="62578"/>
                  </a:cubicBezTo>
                  <a:cubicBezTo>
                    <a:pt x="187641" y="57772"/>
                    <a:pt x="190549" y="53054"/>
                    <a:pt x="193726" y="48560"/>
                  </a:cubicBezTo>
                  <a:cubicBezTo>
                    <a:pt x="196902" y="44065"/>
                    <a:pt x="200257" y="39703"/>
                    <a:pt x="203836" y="35520"/>
                  </a:cubicBezTo>
                  <a:cubicBezTo>
                    <a:pt x="208087" y="30536"/>
                    <a:pt x="212605" y="25774"/>
                    <a:pt x="217258" y="21190"/>
                  </a:cubicBezTo>
                  <a:cubicBezTo>
                    <a:pt x="224237" y="14292"/>
                    <a:pt x="231530" y="7839"/>
                    <a:pt x="238866" y="1431"/>
                  </a:cubicBezTo>
                  <a:cubicBezTo>
                    <a:pt x="240969" y="-527"/>
                    <a:pt x="244325" y="-483"/>
                    <a:pt x="246338" y="1609"/>
                  </a:cubicBezTo>
                  <a:cubicBezTo>
                    <a:pt x="248307" y="3745"/>
                    <a:pt x="248261" y="7038"/>
                    <a:pt x="246114" y="9041"/>
                  </a:cubicBezTo>
                  <a:cubicBezTo>
                    <a:pt x="236943" y="18475"/>
                    <a:pt x="228129" y="28266"/>
                    <a:pt x="219674" y="38413"/>
                  </a:cubicBezTo>
                  <a:cubicBezTo>
                    <a:pt x="216363" y="42418"/>
                    <a:pt x="213142" y="46512"/>
                    <a:pt x="209921" y="50607"/>
                  </a:cubicBezTo>
                  <a:cubicBezTo>
                    <a:pt x="205223" y="56704"/>
                    <a:pt x="200526" y="62845"/>
                    <a:pt x="196365" y="69431"/>
                  </a:cubicBezTo>
                  <a:cubicBezTo>
                    <a:pt x="193457" y="73837"/>
                    <a:pt x="190594" y="78332"/>
                    <a:pt x="187999" y="82960"/>
                  </a:cubicBezTo>
                  <a:cubicBezTo>
                    <a:pt x="186522" y="85586"/>
                    <a:pt x="185180" y="88301"/>
                    <a:pt x="183928" y="91060"/>
                  </a:cubicBezTo>
                  <a:cubicBezTo>
                    <a:pt x="188178" y="90303"/>
                    <a:pt x="192294" y="89191"/>
                    <a:pt x="196544" y="88479"/>
                  </a:cubicBezTo>
                  <a:cubicBezTo>
                    <a:pt x="208087" y="86654"/>
                    <a:pt x="219763" y="85007"/>
                    <a:pt x="231619" y="83628"/>
                  </a:cubicBezTo>
                  <a:cubicBezTo>
                    <a:pt x="243251" y="82248"/>
                    <a:pt x="255017" y="81091"/>
                    <a:pt x="266873" y="80157"/>
                  </a:cubicBezTo>
                  <a:cubicBezTo>
                    <a:pt x="268305" y="80068"/>
                    <a:pt x="269781" y="80068"/>
                    <a:pt x="271212" y="79979"/>
                  </a:cubicBezTo>
                  <a:cubicBezTo>
                    <a:pt x="279623" y="73437"/>
                    <a:pt x="287855" y="66806"/>
                    <a:pt x="295729" y="59774"/>
                  </a:cubicBezTo>
                  <a:cubicBezTo>
                    <a:pt x="299353" y="56615"/>
                    <a:pt x="302842" y="53366"/>
                    <a:pt x="306377" y="50073"/>
                  </a:cubicBezTo>
                  <a:cubicBezTo>
                    <a:pt x="311611" y="45222"/>
                    <a:pt x="316846" y="40371"/>
                    <a:pt x="321767" y="35031"/>
                  </a:cubicBezTo>
                  <a:lnTo>
                    <a:pt x="337828" y="17808"/>
                  </a:lnTo>
                  <a:lnTo>
                    <a:pt x="343241" y="11622"/>
                  </a:lnTo>
                  <a:cubicBezTo>
                    <a:pt x="344136" y="10643"/>
                    <a:pt x="346149" y="8151"/>
                    <a:pt x="346776" y="7617"/>
                  </a:cubicBezTo>
                  <a:cubicBezTo>
                    <a:pt x="348252" y="6415"/>
                    <a:pt x="349549" y="6193"/>
                    <a:pt x="350176" y="6193"/>
                  </a:cubicBezTo>
                  <a:cubicBezTo>
                    <a:pt x="351876" y="6237"/>
                    <a:pt x="353218" y="6727"/>
                    <a:pt x="354113" y="7884"/>
                  </a:cubicBezTo>
                  <a:cubicBezTo>
                    <a:pt x="354650" y="8507"/>
                    <a:pt x="355276" y="9263"/>
                    <a:pt x="355410" y="10465"/>
                  </a:cubicBezTo>
                  <a:cubicBezTo>
                    <a:pt x="355455" y="10910"/>
                    <a:pt x="355723" y="11978"/>
                    <a:pt x="354963" y="13491"/>
                  </a:cubicBezTo>
                  <a:cubicBezTo>
                    <a:pt x="354695" y="14114"/>
                    <a:pt x="354336" y="14648"/>
                    <a:pt x="353889" y="15093"/>
                  </a:cubicBezTo>
                  <a:cubicBezTo>
                    <a:pt x="353889" y="15093"/>
                    <a:pt x="353844" y="15049"/>
                    <a:pt x="353800" y="15004"/>
                  </a:cubicBezTo>
                  <a:cubicBezTo>
                    <a:pt x="353442" y="14737"/>
                    <a:pt x="353084" y="15138"/>
                    <a:pt x="352726" y="15716"/>
                  </a:cubicBezTo>
                  <a:lnTo>
                    <a:pt x="353218" y="15583"/>
                  </a:lnTo>
                  <a:lnTo>
                    <a:pt x="353397" y="15538"/>
                  </a:lnTo>
                  <a:cubicBezTo>
                    <a:pt x="353129" y="15761"/>
                    <a:pt x="352860" y="15939"/>
                    <a:pt x="352547" y="16072"/>
                  </a:cubicBezTo>
                  <a:cubicBezTo>
                    <a:pt x="352144" y="16873"/>
                    <a:pt x="351786" y="17897"/>
                    <a:pt x="351518" y="18253"/>
                  </a:cubicBezTo>
                  <a:lnTo>
                    <a:pt x="346731" y="24973"/>
                  </a:lnTo>
                  <a:lnTo>
                    <a:pt x="331788" y="43798"/>
                  </a:lnTo>
                  <a:cubicBezTo>
                    <a:pt x="328523" y="47714"/>
                    <a:pt x="325167" y="51541"/>
                    <a:pt x="321633" y="55146"/>
                  </a:cubicBezTo>
                  <a:cubicBezTo>
                    <a:pt x="318054" y="58795"/>
                    <a:pt x="314340" y="62222"/>
                    <a:pt x="310493" y="65515"/>
                  </a:cubicBezTo>
                  <a:cubicBezTo>
                    <a:pt x="305885" y="69431"/>
                    <a:pt x="301053" y="73125"/>
                    <a:pt x="296177" y="76641"/>
                  </a:cubicBezTo>
                  <a:cubicBezTo>
                    <a:pt x="294969" y="77531"/>
                    <a:pt x="293671" y="78287"/>
                    <a:pt x="292463" y="79133"/>
                  </a:cubicBezTo>
                  <a:cubicBezTo>
                    <a:pt x="315548" y="78020"/>
                    <a:pt x="338768" y="77798"/>
                    <a:pt x="362166" y="78421"/>
                  </a:cubicBezTo>
                  <a:cubicBezTo>
                    <a:pt x="368429" y="75350"/>
                    <a:pt x="374558" y="71924"/>
                    <a:pt x="380553" y="68274"/>
                  </a:cubicBezTo>
                  <a:cubicBezTo>
                    <a:pt x="388472" y="63423"/>
                    <a:pt x="396167" y="58083"/>
                    <a:pt x="403996" y="52921"/>
                  </a:cubicBezTo>
                  <a:cubicBezTo>
                    <a:pt x="412004" y="47669"/>
                    <a:pt x="420147" y="42685"/>
                    <a:pt x="428200" y="37834"/>
                  </a:cubicBezTo>
                  <a:cubicBezTo>
                    <a:pt x="431824" y="35743"/>
                    <a:pt x="435358" y="33473"/>
                    <a:pt x="438847" y="31114"/>
                  </a:cubicBezTo>
                  <a:cubicBezTo>
                    <a:pt x="442382" y="28667"/>
                    <a:pt x="445872" y="26174"/>
                    <a:pt x="449316" y="23638"/>
                  </a:cubicBezTo>
                  <a:lnTo>
                    <a:pt x="455982" y="18297"/>
                  </a:lnTo>
                  <a:cubicBezTo>
                    <a:pt x="457101" y="17274"/>
                    <a:pt x="459606" y="14515"/>
                    <a:pt x="460322" y="14159"/>
                  </a:cubicBezTo>
                  <a:cubicBezTo>
                    <a:pt x="463051" y="12735"/>
                    <a:pt x="465064" y="13536"/>
                    <a:pt x="466183" y="14515"/>
                  </a:cubicBezTo>
                  <a:cubicBezTo>
                    <a:pt x="466898" y="15138"/>
                    <a:pt x="469001" y="16740"/>
                    <a:pt x="467928" y="20122"/>
                  </a:cubicBezTo>
                  <a:cubicBezTo>
                    <a:pt x="467659" y="21146"/>
                    <a:pt x="467078" y="21991"/>
                    <a:pt x="466362" y="22659"/>
                  </a:cubicBezTo>
                  <a:cubicBezTo>
                    <a:pt x="466317" y="22570"/>
                    <a:pt x="466227" y="22481"/>
                    <a:pt x="466138" y="22392"/>
                  </a:cubicBezTo>
                  <a:cubicBezTo>
                    <a:pt x="465735" y="22036"/>
                    <a:pt x="465288" y="22614"/>
                    <a:pt x="464841" y="23371"/>
                  </a:cubicBezTo>
                  <a:lnTo>
                    <a:pt x="465377" y="23282"/>
                  </a:lnTo>
                  <a:cubicBezTo>
                    <a:pt x="465154" y="23415"/>
                    <a:pt x="464930" y="23504"/>
                    <a:pt x="464706" y="23593"/>
                  </a:cubicBezTo>
                  <a:cubicBezTo>
                    <a:pt x="464214" y="24439"/>
                    <a:pt x="463767" y="25462"/>
                    <a:pt x="463409" y="25818"/>
                  </a:cubicBezTo>
                  <a:lnTo>
                    <a:pt x="456475" y="32494"/>
                  </a:lnTo>
                  <a:cubicBezTo>
                    <a:pt x="452448" y="36010"/>
                    <a:pt x="448377" y="39481"/>
                    <a:pt x="444171" y="42730"/>
                  </a:cubicBezTo>
                  <a:cubicBezTo>
                    <a:pt x="441263" y="44999"/>
                    <a:pt x="438311" y="47091"/>
                    <a:pt x="435268" y="49094"/>
                  </a:cubicBezTo>
                  <a:cubicBezTo>
                    <a:pt x="428603" y="53455"/>
                    <a:pt x="422026" y="58172"/>
                    <a:pt x="415181" y="62622"/>
                  </a:cubicBezTo>
                  <a:cubicBezTo>
                    <a:pt x="408336" y="67073"/>
                    <a:pt x="401312" y="71345"/>
                    <a:pt x="394154" y="75350"/>
                  </a:cubicBezTo>
                  <a:cubicBezTo>
                    <a:pt x="391514" y="76819"/>
                    <a:pt x="388696" y="77753"/>
                    <a:pt x="386011" y="79133"/>
                  </a:cubicBezTo>
                  <a:cubicBezTo>
                    <a:pt x="389949" y="79356"/>
                    <a:pt x="393885" y="79222"/>
                    <a:pt x="397822" y="79489"/>
                  </a:cubicBezTo>
                  <a:cubicBezTo>
                    <a:pt x="442024" y="82471"/>
                    <a:pt x="485734" y="88968"/>
                    <a:pt x="527296" y="98848"/>
                  </a:cubicBezTo>
                  <a:cubicBezTo>
                    <a:pt x="534901" y="100672"/>
                    <a:pt x="542328" y="102942"/>
                    <a:pt x="549710" y="105434"/>
                  </a:cubicBezTo>
                  <a:cubicBezTo>
                    <a:pt x="566487" y="111086"/>
                    <a:pt x="582905" y="117940"/>
                    <a:pt x="599817" y="123147"/>
                  </a:cubicBezTo>
                  <a:cubicBezTo>
                    <a:pt x="602590" y="123992"/>
                    <a:pt x="604156" y="126929"/>
                    <a:pt x="603306" y="129688"/>
                  </a:cubicBezTo>
                  <a:close/>
                  <a:moveTo>
                    <a:pt x="5779" y="146155"/>
                  </a:moveTo>
                  <a:cubicBezTo>
                    <a:pt x="5108" y="145888"/>
                    <a:pt x="4258" y="145487"/>
                    <a:pt x="4392" y="146155"/>
                  </a:cubicBezTo>
                  <a:cubicBezTo>
                    <a:pt x="4750" y="146110"/>
                    <a:pt x="5108" y="146066"/>
                    <a:pt x="5466" y="146110"/>
                  </a:cubicBezTo>
                  <a:cubicBezTo>
                    <a:pt x="5555" y="146110"/>
                    <a:pt x="5690" y="146110"/>
                    <a:pt x="5779" y="146155"/>
                  </a:cubicBezTo>
                  <a:close/>
                  <a:moveTo>
                    <a:pt x="6226" y="146155"/>
                  </a:moveTo>
                  <a:cubicBezTo>
                    <a:pt x="6047" y="146066"/>
                    <a:pt x="6003" y="146244"/>
                    <a:pt x="5779" y="146155"/>
                  </a:cubicBezTo>
                  <a:cubicBezTo>
                    <a:pt x="5913" y="146155"/>
                    <a:pt x="6003" y="146155"/>
                    <a:pt x="6137" y="146199"/>
                  </a:cubicBezTo>
                  <a:lnTo>
                    <a:pt x="6226" y="146155"/>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5" name="Google Shape;275;p2"/>
            <p:cNvSpPr/>
            <p:nvPr/>
          </p:nvSpPr>
          <p:spPr>
            <a:xfrm rot="10800000">
              <a:off x="3833047" y="3846320"/>
              <a:ext cx="208803" cy="113410"/>
            </a:xfrm>
            <a:custGeom>
              <a:avLst/>
              <a:gdLst/>
              <a:ahLst/>
              <a:cxnLst/>
              <a:rect l="l" t="t" r="r" b="b"/>
              <a:pathLst>
                <a:path w="417606" h="226820" extrusionOk="0">
                  <a:moveTo>
                    <a:pt x="219219" y="218727"/>
                  </a:moveTo>
                  <a:cubicBezTo>
                    <a:pt x="230538" y="229497"/>
                    <a:pt x="131800" y="234659"/>
                    <a:pt x="67824" y="200348"/>
                  </a:cubicBezTo>
                  <a:cubicBezTo>
                    <a:pt x="56013" y="194028"/>
                    <a:pt x="6935" y="147122"/>
                    <a:pt x="1" y="135907"/>
                  </a:cubicBezTo>
                  <a:cubicBezTo>
                    <a:pt x="-223" y="135551"/>
                    <a:pt x="65274" y="136174"/>
                    <a:pt x="120705" y="156468"/>
                  </a:cubicBezTo>
                  <a:cubicBezTo>
                    <a:pt x="172244" y="175248"/>
                    <a:pt x="213806" y="213565"/>
                    <a:pt x="219219" y="218727"/>
                  </a:cubicBezTo>
                  <a:close/>
                  <a:moveTo>
                    <a:pt x="59816" y="118774"/>
                  </a:moveTo>
                  <a:cubicBezTo>
                    <a:pt x="58205" y="118195"/>
                    <a:pt x="63127" y="119842"/>
                    <a:pt x="64872" y="119797"/>
                  </a:cubicBezTo>
                  <a:cubicBezTo>
                    <a:pt x="69301" y="119797"/>
                    <a:pt x="73640" y="119308"/>
                    <a:pt x="78025" y="118596"/>
                  </a:cubicBezTo>
                  <a:cubicBezTo>
                    <a:pt x="89299" y="116682"/>
                    <a:pt x="100170" y="112677"/>
                    <a:pt x="110192" y="107425"/>
                  </a:cubicBezTo>
                  <a:cubicBezTo>
                    <a:pt x="140524" y="91627"/>
                    <a:pt x="164593" y="62833"/>
                    <a:pt x="182041" y="34752"/>
                  </a:cubicBezTo>
                  <a:cubicBezTo>
                    <a:pt x="184994" y="29990"/>
                    <a:pt x="198818" y="11210"/>
                    <a:pt x="193316" y="5246"/>
                  </a:cubicBezTo>
                  <a:cubicBezTo>
                    <a:pt x="184234" y="-4544"/>
                    <a:pt x="155735" y="1864"/>
                    <a:pt x="145177" y="4579"/>
                  </a:cubicBezTo>
                  <a:cubicBezTo>
                    <a:pt x="107418" y="14325"/>
                    <a:pt x="75832" y="43697"/>
                    <a:pt x="59369" y="77430"/>
                  </a:cubicBezTo>
                  <a:cubicBezTo>
                    <a:pt x="54134" y="88155"/>
                    <a:pt x="46305" y="106713"/>
                    <a:pt x="53061" y="118596"/>
                  </a:cubicBezTo>
                  <a:lnTo>
                    <a:pt x="59816" y="118774"/>
                  </a:lnTo>
                  <a:close/>
                  <a:moveTo>
                    <a:pt x="408731" y="139690"/>
                  </a:moveTo>
                  <a:cubicBezTo>
                    <a:pt x="399068" y="129143"/>
                    <a:pt x="388912" y="118818"/>
                    <a:pt x="377057" y="110541"/>
                  </a:cubicBezTo>
                  <a:cubicBezTo>
                    <a:pt x="350392" y="91983"/>
                    <a:pt x="317599" y="87710"/>
                    <a:pt x="285611" y="85352"/>
                  </a:cubicBezTo>
                  <a:cubicBezTo>
                    <a:pt x="264718" y="83794"/>
                    <a:pt x="244273" y="82904"/>
                    <a:pt x="224230" y="89669"/>
                  </a:cubicBezTo>
                  <a:lnTo>
                    <a:pt x="205216" y="95899"/>
                  </a:lnTo>
                  <a:cubicBezTo>
                    <a:pt x="205306" y="95899"/>
                    <a:pt x="206514" y="100038"/>
                    <a:pt x="206603" y="100260"/>
                  </a:cubicBezTo>
                  <a:cubicBezTo>
                    <a:pt x="208258" y="103732"/>
                    <a:pt x="210316" y="106980"/>
                    <a:pt x="212688" y="110051"/>
                  </a:cubicBezTo>
                  <a:cubicBezTo>
                    <a:pt x="219488" y="118818"/>
                    <a:pt x="228570" y="126072"/>
                    <a:pt x="238323" y="131635"/>
                  </a:cubicBezTo>
                  <a:cubicBezTo>
                    <a:pt x="277424" y="154109"/>
                    <a:pt x="329723" y="155222"/>
                    <a:pt x="374014" y="154598"/>
                  </a:cubicBezTo>
                  <a:cubicBezTo>
                    <a:pt x="384707" y="154420"/>
                    <a:pt x="395399" y="153753"/>
                    <a:pt x="406092" y="152729"/>
                  </a:cubicBezTo>
                  <a:cubicBezTo>
                    <a:pt x="408463" y="152507"/>
                    <a:pt x="415621" y="152952"/>
                    <a:pt x="417411" y="150994"/>
                  </a:cubicBezTo>
                  <a:cubicBezTo>
                    <a:pt x="419066" y="149169"/>
                    <a:pt x="409716" y="140803"/>
                    <a:pt x="408731" y="139690"/>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6" name="Google Shape;276;p2"/>
            <p:cNvSpPr/>
            <p:nvPr/>
          </p:nvSpPr>
          <p:spPr>
            <a:xfrm rot="10800000">
              <a:off x="3556814" y="3737079"/>
              <a:ext cx="475417" cy="317373"/>
            </a:xfrm>
            <a:custGeom>
              <a:avLst/>
              <a:gdLst/>
              <a:ahLst/>
              <a:cxnLst/>
              <a:rect l="l" t="t" r="r" b="b"/>
              <a:pathLst>
                <a:path w="950833" h="634746" extrusionOk="0">
                  <a:moveTo>
                    <a:pt x="948680" y="253836"/>
                  </a:moveTo>
                  <a:cubicBezTo>
                    <a:pt x="946577" y="252323"/>
                    <a:pt x="939419" y="250542"/>
                    <a:pt x="936376" y="249207"/>
                  </a:cubicBezTo>
                  <a:cubicBezTo>
                    <a:pt x="927876" y="245425"/>
                    <a:pt x="919421" y="241597"/>
                    <a:pt x="910652" y="238482"/>
                  </a:cubicBezTo>
                  <a:cubicBezTo>
                    <a:pt x="884525" y="229137"/>
                    <a:pt x="857905" y="223218"/>
                    <a:pt x="831017" y="216498"/>
                  </a:cubicBezTo>
                  <a:cubicBezTo>
                    <a:pt x="746551" y="195403"/>
                    <a:pt x="681412" y="125311"/>
                    <a:pt x="613633" y="75779"/>
                  </a:cubicBezTo>
                  <a:cubicBezTo>
                    <a:pt x="589743" y="58334"/>
                    <a:pt x="565226" y="41912"/>
                    <a:pt x="540083" y="26114"/>
                  </a:cubicBezTo>
                  <a:cubicBezTo>
                    <a:pt x="531851" y="20907"/>
                    <a:pt x="523530" y="15923"/>
                    <a:pt x="514851" y="11428"/>
                  </a:cubicBezTo>
                  <a:cubicBezTo>
                    <a:pt x="514135" y="11027"/>
                    <a:pt x="501339" y="4129"/>
                    <a:pt x="501876" y="3684"/>
                  </a:cubicBezTo>
                  <a:cubicBezTo>
                    <a:pt x="507424" y="-899"/>
                    <a:pt x="527243" y="1326"/>
                    <a:pt x="533775" y="1103"/>
                  </a:cubicBezTo>
                  <a:cubicBezTo>
                    <a:pt x="561781" y="124"/>
                    <a:pt x="589877" y="-321"/>
                    <a:pt x="617883" y="258"/>
                  </a:cubicBezTo>
                  <a:cubicBezTo>
                    <a:pt x="721140" y="2349"/>
                    <a:pt x="796121" y="7378"/>
                    <a:pt x="878664" y="82010"/>
                  </a:cubicBezTo>
                  <a:cubicBezTo>
                    <a:pt x="921523" y="120772"/>
                    <a:pt x="960535" y="199587"/>
                    <a:pt x="948680" y="253836"/>
                  </a:cubicBezTo>
                  <a:close/>
                  <a:moveTo>
                    <a:pt x="339207" y="428287"/>
                  </a:moveTo>
                  <a:cubicBezTo>
                    <a:pt x="317017" y="437856"/>
                    <a:pt x="294648" y="446756"/>
                    <a:pt x="271786" y="454722"/>
                  </a:cubicBezTo>
                  <a:cubicBezTo>
                    <a:pt x="206871" y="477374"/>
                    <a:pt x="127997" y="488589"/>
                    <a:pt x="76950" y="535718"/>
                  </a:cubicBezTo>
                  <a:cubicBezTo>
                    <a:pt x="60710" y="550760"/>
                    <a:pt x="45141" y="565935"/>
                    <a:pt x="27290" y="579197"/>
                  </a:cubicBezTo>
                  <a:cubicBezTo>
                    <a:pt x="21340" y="583647"/>
                    <a:pt x="14943" y="587608"/>
                    <a:pt x="8635" y="591569"/>
                  </a:cubicBezTo>
                  <a:cubicBezTo>
                    <a:pt x="6353" y="592949"/>
                    <a:pt x="2013" y="596954"/>
                    <a:pt x="0" y="597710"/>
                  </a:cubicBezTo>
                  <a:cubicBezTo>
                    <a:pt x="34851" y="631043"/>
                    <a:pt x="109162" y="641457"/>
                    <a:pt x="155690" y="630643"/>
                  </a:cubicBezTo>
                  <a:cubicBezTo>
                    <a:pt x="245256" y="609771"/>
                    <a:pt x="280466" y="561574"/>
                    <a:pt x="325472" y="492861"/>
                  </a:cubicBezTo>
                  <a:cubicBezTo>
                    <a:pt x="337686" y="474215"/>
                    <a:pt x="349184" y="455078"/>
                    <a:pt x="360234" y="435719"/>
                  </a:cubicBezTo>
                  <a:cubicBezTo>
                    <a:pt x="362829" y="431225"/>
                    <a:pt x="372761" y="418897"/>
                    <a:pt x="371777" y="413023"/>
                  </a:cubicBezTo>
                  <a:cubicBezTo>
                    <a:pt x="371643" y="412444"/>
                    <a:pt x="361219" y="417829"/>
                    <a:pt x="360592" y="418141"/>
                  </a:cubicBezTo>
                  <a:cubicBezTo>
                    <a:pt x="353658" y="421835"/>
                    <a:pt x="346500" y="425172"/>
                    <a:pt x="339207" y="428287"/>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7" name="Google Shape;277;p2"/>
            <p:cNvSpPr/>
            <p:nvPr/>
          </p:nvSpPr>
          <p:spPr>
            <a:xfrm rot="10800000">
              <a:off x="3534724" y="3750388"/>
              <a:ext cx="536589" cy="294075"/>
            </a:xfrm>
            <a:custGeom>
              <a:avLst/>
              <a:gdLst/>
              <a:ahLst/>
              <a:cxnLst/>
              <a:rect l="l" t="t" r="r" b="b"/>
              <a:pathLst>
                <a:path w="1073177" h="588150" extrusionOk="0">
                  <a:moveTo>
                    <a:pt x="1072475" y="302301"/>
                  </a:moveTo>
                  <a:cubicBezTo>
                    <a:pt x="1074489" y="307330"/>
                    <a:pt x="1072028" y="313071"/>
                    <a:pt x="1066973" y="315073"/>
                  </a:cubicBezTo>
                  <a:cubicBezTo>
                    <a:pt x="1061917" y="317121"/>
                    <a:pt x="1056146" y="314628"/>
                    <a:pt x="1054088" y="309600"/>
                  </a:cubicBezTo>
                  <a:cubicBezTo>
                    <a:pt x="1031763" y="256730"/>
                    <a:pt x="995570" y="208667"/>
                    <a:pt x="952218" y="167546"/>
                  </a:cubicBezTo>
                  <a:cubicBezTo>
                    <a:pt x="935173" y="151347"/>
                    <a:pt x="917054" y="136216"/>
                    <a:pt x="898129" y="122286"/>
                  </a:cubicBezTo>
                  <a:cubicBezTo>
                    <a:pt x="869318" y="101059"/>
                    <a:pt x="838851" y="82501"/>
                    <a:pt x="807266" y="67948"/>
                  </a:cubicBezTo>
                  <a:cubicBezTo>
                    <a:pt x="787357" y="58647"/>
                    <a:pt x="767135" y="49925"/>
                    <a:pt x="746690" y="41736"/>
                  </a:cubicBezTo>
                  <a:cubicBezTo>
                    <a:pt x="726199" y="33458"/>
                    <a:pt x="705575" y="25715"/>
                    <a:pt x="684727" y="18372"/>
                  </a:cubicBezTo>
                  <a:cubicBezTo>
                    <a:pt x="679761" y="16770"/>
                    <a:pt x="677032" y="11429"/>
                    <a:pt x="678687" y="6490"/>
                  </a:cubicBezTo>
                  <a:cubicBezTo>
                    <a:pt x="680342" y="1550"/>
                    <a:pt x="685711" y="-1165"/>
                    <a:pt x="690677" y="482"/>
                  </a:cubicBezTo>
                  <a:cubicBezTo>
                    <a:pt x="712062" y="7024"/>
                    <a:pt x="733358" y="14011"/>
                    <a:pt x="754430" y="21532"/>
                  </a:cubicBezTo>
                  <a:cubicBezTo>
                    <a:pt x="775591" y="29142"/>
                    <a:pt x="796483" y="37286"/>
                    <a:pt x="817153" y="46053"/>
                  </a:cubicBezTo>
                  <a:cubicBezTo>
                    <a:pt x="850662" y="60561"/>
                    <a:pt x="883500" y="78852"/>
                    <a:pt x="913922" y="100880"/>
                  </a:cubicBezTo>
                  <a:cubicBezTo>
                    <a:pt x="933920" y="115388"/>
                    <a:pt x="952934" y="131499"/>
                    <a:pt x="970516" y="148855"/>
                  </a:cubicBezTo>
                  <a:cubicBezTo>
                    <a:pt x="1015255" y="193180"/>
                    <a:pt x="1050911" y="245782"/>
                    <a:pt x="1072475" y="302301"/>
                  </a:cubicBezTo>
                  <a:close/>
                  <a:moveTo>
                    <a:pt x="379834" y="446224"/>
                  </a:moveTo>
                  <a:cubicBezTo>
                    <a:pt x="365697" y="456815"/>
                    <a:pt x="351291" y="467051"/>
                    <a:pt x="336617" y="476931"/>
                  </a:cubicBezTo>
                  <a:cubicBezTo>
                    <a:pt x="322032" y="486811"/>
                    <a:pt x="307179" y="496290"/>
                    <a:pt x="292013" y="505279"/>
                  </a:cubicBezTo>
                  <a:cubicBezTo>
                    <a:pt x="267719" y="519921"/>
                    <a:pt x="240876" y="531803"/>
                    <a:pt x="212781" y="541282"/>
                  </a:cubicBezTo>
                  <a:cubicBezTo>
                    <a:pt x="194527" y="547468"/>
                    <a:pt x="175782" y="552586"/>
                    <a:pt x="156679" y="556458"/>
                  </a:cubicBezTo>
                  <a:cubicBezTo>
                    <a:pt x="109032" y="566159"/>
                    <a:pt x="59417" y="568251"/>
                    <a:pt x="11994" y="559083"/>
                  </a:cubicBezTo>
                  <a:cubicBezTo>
                    <a:pt x="6670" y="557926"/>
                    <a:pt x="1391" y="561309"/>
                    <a:pt x="228" y="566604"/>
                  </a:cubicBezTo>
                  <a:cubicBezTo>
                    <a:pt x="-935" y="571900"/>
                    <a:pt x="2465" y="577152"/>
                    <a:pt x="7789" y="578309"/>
                  </a:cubicBezTo>
                  <a:cubicBezTo>
                    <a:pt x="57762" y="590236"/>
                    <a:pt x="110688" y="591126"/>
                    <a:pt x="161600" y="582047"/>
                  </a:cubicBezTo>
                  <a:cubicBezTo>
                    <a:pt x="182045" y="578442"/>
                    <a:pt x="202133" y="573146"/>
                    <a:pt x="221505" y="566382"/>
                  </a:cubicBezTo>
                  <a:cubicBezTo>
                    <a:pt x="251345" y="555924"/>
                    <a:pt x="279351" y="541905"/>
                    <a:pt x="304763" y="525573"/>
                  </a:cubicBezTo>
                  <a:cubicBezTo>
                    <a:pt x="319929" y="515648"/>
                    <a:pt x="334738" y="505279"/>
                    <a:pt x="349233" y="494465"/>
                  </a:cubicBezTo>
                  <a:cubicBezTo>
                    <a:pt x="363639" y="483695"/>
                    <a:pt x="377776" y="472481"/>
                    <a:pt x="391600" y="460999"/>
                  </a:cubicBezTo>
                  <a:cubicBezTo>
                    <a:pt x="395716" y="457795"/>
                    <a:pt x="396387" y="451831"/>
                    <a:pt x="393166" y="447781"/>
                  </a:cubicBezTo>
                  <a:cubicBezTo>
                    <a:pt x="389900" y="443687"/>
                    <a:pt x="383950" y="442975"/>
                    <a:pt x="379834" y="446224"/>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8" name="Google Shape;278;p2"/>
            <p:cNvSpPr/>
            <p:nvPr/>
          </p:nvSpPr>
          <p:spPr>
            <a:xfrm rot="10800000">
              <a:off x="3540017" y="3712804"/>
              <a:ext cx="190587" cy="149290"/>
            </a:xfrm>
            <a:custGeom>
              <a:avLst/>
              <a:gdLst/>
              <a:ahLst/>
              <a:cxnLst/>
              <a:rect l="l" t="t" r="r" b="b"/>
              <a:pathLst>
                <a:path w="381174" h="298581" extrusionOk="0">
                  <a:moveTo>
                    <a:pt x="380188" y="195060"/>
                  </a:moveTo>
                  <a:cubicBezTo>
                    <a:pt x="369629" y="231997"/>
                    <a:pt x="310798" y="215709"/>
                    <a:pt x="286416" y="206764"/>
                  </a:cubicBezTo>
                  <a:cubicBezTo>
                    <a:pt x="279794" y="204316"/>
                    <a:pt x="273263" y="201513"/>
                    <a:pt x="266955" y="198397"/>
                  </a:cubicBezTo>
                  <a:cubicBezTo>
                    <a:pt x="256352" y="193102"/>
                    <a:pt x="247091" y="186560"/>
                    <a:pt x="239664" y="177526"/>
                  </a:cubicBezTo>
                  <a:cubicBezTo>
                    <a:pt x="237293" y="174677"/>
                    <a:pt x="235011" y="171696"/>
                    <a:pt x="233087" y="168492"/>
                  </a:cubicBezTo>
                  <a:cubicBezTo>
                    <a:pt x="232327" y="167290"/>
                    <a:pt x="230851" y="164264"/>
                    <a:pt x="230359" y="163329"/>
                  </a:cubicBezTo>
                  <a:lnTo>
                    <a:pt x="233938" y="156698"/>
                  </a:lnTo>
                  <a:cubicBezTo>
                    <a:pt x="233938" y="156609"/>
                    <a:pt x="242304" y="154918"/>
                    <a:pt x="242528" y="154874"/>
                  </a:cubicBezTo>
                  <a:cubicBezTo>
                    <a:pt x="253131" y="152559"/>
                    <a:pt x="264181" y="151491"/>
                    <a:pt x="275052" y="150779"/>
                  </a:cubicBezTo>
                  <a:cubicBezTo>
                    <a:pt x="301582" y="149044"/>
                    <a:pt x="334286" y="145172"/>
                    <a:pt x="358847" y="157099"/>
                  </a:cubicBezTo>
                  <a:cubicBezTo>
                    <a:pt x="373030" y="163997"/>
                    <a:pt x="384706" y="179128"/>
                    <a:pt x="380188" y="195060"/>
                  </a:cubicBezTo>
                  <a:close/>
                  <a:moveTo>
                    <a:pt x="292053" y="49535"/>
                  </a:moveTo>
                  <a:cubicBezTo>
                    <a:pt x="294603" y="36629"/>
                    <a:pt x="298451" y="12642"/>
                    <a:pt x="286103" y="2673"/>
                  </a:cubicBezTo>
                  <a:cubicBezTo>
                    <a:pt x="276439" y="-5115"/>
                    <a:pt x="262257" y="5967"/>
                    <a:pt x="255636" y="12330"/>
                  </a:cubicBezTo>
                  <a:cubicBezTo>
                    <a:pt x="235727" y="31511"/>
                    <a:pt x="225751" y="57813"/>
                    <a:pt x="221948" y="84203"/>
                  </a:cubicBezTo>
                  <a:cubicBezTo>
                    <a:pt x="218458" y="108012"/>
                    <a:pt x="221053" y="131687"/>
                    <a:pt x="219890" y="155541"/>
                  </a:cubicBezTo>
                  <a:lnTo>
                    <a:pt x="220561" y="147798"/>
                  </a:lnTo>
                  <a:cubicBezTo>
                    <a:pt x="257246" y="128795"/>
                    <a:pt x="283955" y="90700"/>
                    <a:pt x="292053" y="49535"/>
                  </a:cubicBezTo>
                  <a:close/>
                  <a:moveTo>
                    <a:pt x="124283" y="139654"/>
                  </a:moveTo>
                  <a:cubicBezTo>
                    <a:pt x="113546" y="124122"/>
                    <a:pt x="81156" y="130308"/>
                    <a:pt x="69971" y="139520"/>
                  </a:cubicBezTo>
                  <a:cubicBezTo>
                    <a:pt x="29885" y="172630"/>
                    <a:pt x="23980" y="196973"/>
                    <a:pt x="0" y="236492"/>
                  </a:cubicBezTo>
                  <a:cubicBezTo>
                    <a:pt x="134" y="232353"/>
                    <a:pt x="95293" y="201602"/>
                    <a:pt x="114531" y="177437"/>
                  </a:cubicBezTo>
                  <a:cubicBezTo>
                    <a:pt x="121957" y="168046"/>
                    <a:pt x="132471" y="151491"/>
                    <a:pt x="124283" y="139654"/>
                  </a:cubicBezTo>
                  <a:close/>
                  <a:moveTo>
                    <a:pt x="150724" y="254115"/>
                  </a:moveTo>
                  <a:cubicBezTo>
                    <a:pt x="125984" y="240853"/>
                    <a:pt x="27335" y="245081"/>
                    <a:pt x="26083" y="241877"/>
                  </a:cubicBezTo>
                  <a:cubicBezTo>
                    <a:pt x="59458" y="265820"/>
                    <a:pt x="71492" y="283220"/>
                    <a:pt x="118468" y="297283"/>
                  </a:cubicBezTo>
                  <a:cubicBezTo>
                    <a:pt x="131531" y="301199"/>
                    <a:pt x="163967" y="296393"/>
                    <a:pt x="170051" y="280951"/>
                  </a:cubicBezTo>
                  <a:cubicBezTo>
                    <a:pt x="174659" y="269157"/>
                    <a:pt x="160298" y="259278"/>
                    <a:pt x="150724" y="254115"/>
                  </a:cubicBezTo>
                  <a:close/>
                </a:path>
              </a:pathLst>
            </a:custGeom>
            <a:solidFill>
              <a:srgbClr val="2CB89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9" name="Google Shape;279;p2"/>
            <p:cNvSpPr/>
            <p:nvPr/>
          </p:nvSpPr>
          <p:spPr>
            <a:xfrm rot="10800000">
              <a:off x="3396092" y="3762412"/>
              <a:ext cx="92986" cy="109914"/>
            </a:xfrm>
            <a:custGeom>
              <a:avLst/>
              <a:gdLst/>
              <a:ahLst/>
              <a:cxnLst/>
              <a:rect l="l" t="t" r="r" b="b"/>
              <a:pathLst>
                <a:path w="185973" h="219829" extrusionOk="0">
                  <a:moveTo>
                    <a:pt x="5718" y="81081"/>
                  </a:moveTo>
                  <a:cubicBezTo>
                    <a:pt x="15740" y="52955"/>
                    <a:pt x="52291" y="38625"/>
                    <a:pt x="76718" y="23450"/>
                  </a:cubicBezTo>
                  <a:cubicBezTo>
                    <a:pt x="87903" y="16507"/>
                    <a:pt x="99848" y="10455"/>
                    <a:pt x="112330" y="5916"/>
                  </a:cubicBezTo>
                  <a:cubicBezTo>
                    <a:pt x="121770" y="2533"/>
                    <a:pt x="131523" y="887"/>
                    <a:pt x="141544" y="264"/>
                  </a:cubicBezTo>
                  <a:cubicBezTo>
                    <a:pt x="148344" y="-181"/>
                    <a:pt x="155234" y="-137"/>
                    <a:pt x="161945" y="976"/>
                  </a:cubicBezTo>
                  <a:cubicBezTo>
                    <a:pt x="167000" y="1821"/>
                    <a:pt x="171250" y="3646"/>
                    <a:pt x="175456" y="6361"/>
                  </a:cubicBezTo>
                  <a:cubicBezTo>
                    <a:pt x="187625" y="14193"/>
                    <a:pt x="187983" y="26609"/>
                    <a:pt x="182838" y="38803"/>
                  </a:cubicBezTo>
                  <a:cubicBezTo>
                    <a:pt x="175008" y="57272"/>
                    <a:pt x="153176" y="70222"/>
                    <a:pt x="150268" y="90694"/>
                  </a:cubicBezTo>
                  <a:cubicBezTo>
                    <a:pt x="146957" y="113702"/>
                    <a:pt x="180511" y="128566"/>
                    <a:pt x="166016" y="152375"/>
                  </a:cubicBezTo>
                  <a:cubicBezTo>
                    <a:pt x="154518" y="171289"/>
                    <a:pt x="127586" y="161498"/>
                    <a:pt x="110809" y="171600"/>
                  </a:cubicBezTo>
                  <a:cubicBezTo>
                    <a:pt x="91884" y="182993"/>
                    <a:pt x="96403" y="210852"/>
                    <a:pt x="71528" y="218106"/>
                  </a:cubicBezTo>
                  <a:cubicBezTo>
                    <a:pt x="48443" y="224826"/>
                    <a:pt x="27595" y="210985"/>
                    <a:pt x="16589" y="192294"/>
                  </a:cubicBezTo>
                  <a:cubicBezTo>
                    <a:pt x="-1440" y="161676"/>
                    <a:pt x="-4303" y="109252"/>
                    <a:pt x="5718" y="81081"/>
                  </a:cubicBezTo>
                  <a:lnTo>
                    <a:pt x="5718" y="81081"/>
                  </a:ln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0" name="Google Shape;280;p2"/>
            <p:cNvSpPr/>
            <p:nvPr/>
          </p:nvSpPr>
          <p:spPr>
            <a:xfrm rot="10800000">
              <a:off x="3418663" y="3736196"/>
              <a:ext cx="416975" cy="112245"/>
            </a:xfrm>
            <a:custGeom>
              <a:avLst/>
              <a:gdLst/>
              <a:ahLst/>
              <a:cxnLst/>
              <a:rect l="l" t="t" r="r" b="b"/>
              <a:pathLst>
                <a:path w="833950" h="224490" extrusionOk="0">
                  <a:moveTo>
                    <a:pt x="752477" y="117509"/>
                  </a:moveTo>
                  <a:cubicBezTo>
                    <a:pt x="752477" y="118132"/>
                    <a:pt x="752566" y="118755"/>
                    <a:pt x="752700" y="119378"/>
                  </a:cubicBezTo>
                  <a:cubicBezTo>
                    <a:pt x="751627" y="119645"/>
                    <a:pt x="751716" y="118488"/>
                    <a:pt x="752164" y="117153"/>
                  </a:cubicBezTo>
                  <a:lnTo>
                    <a:pt x="752477" y="117509"/>
                  </a:lnTo>
                  <a:close/>
                  <a:moveTo>
                    <a:pt x="823700" y="243"/>
                  </a:moveTo>
                  <a:cubicBezTo>
                    <a:pt x="809652" y="-335"/>
                    <a:pt x="795694" y="110"/>
                    <a:pt x="781736" y="1667"/>
                  </a:cubicBezTo>
                  <a:cubicBezTo>
                    <a:pt x="776233" y="2290"/>
                    <a:pt x="770775" y="3091"/>
                    <a:pt x="765317" y="4204"/>
                  </a:cubicBezTo>
                  <a:cubicBezTo>
                    <a:pt x="757309" y="5806"/>
                    <a:pt x="749434" y="8076"/>
                    <a:pt x="741516" y="10123"/>
                  </a:cubicBezTo>
                  <a:lnTo>
                    <a:pt x="716507" y="16887"/>
                  </a:lnTo>
                  <a:lnTo>
                    <a:pt x="708678" y="18489"/>
                  </a:lnTo>
                  <a:cubicBezTo>
                    <a:pt x="707112" y="18712"/>
                    <a:pt x="703891" y="18801"/>
                    <a:pt x="702415" y="19113"/>
                  </a:cubicBezTo>
                  <a:cubicBezTo>
                    <a:pt x="695793" y="18935"/>
                    <a:pt x="689172" y="18846"/>
                    <a:pt x="682551" y="18534"/>
                  </a:cubicBezTo>
                  <a:cubicBezTo>
                    <a:pt x="680895" y="18356"/>
                    <a:pt x="679508" y="19113"/>
                    <a:pt x="678121" y="19736"/>
                  </a:cubicBezTo>
                  <a:cubicBezTo>
                    <a:pt x="671321" y="19202"/>
                    <a:pt x="664655" y="18712"/>
                    <a:pt x="659242" y="19024"/>
                  </a:cubicBezTo>
                  <a:cubicBezTo>
                    <a:pt x="638707" y="20314"/>
                    <a:pt x="618619" y="23429"/>
                    <a:pt x="598934" y="28191"/>
                  </a:cubicBezTo>
                  <a:cubicBezTo>
                    <a:pt x="579160" y="32997"/>
                    <a:pt x="559878" y="39495"/>
                    <a:pt x="541043" y="47594"/>
                  </a:cubicBezTo>
                  <a:cubicBezTo>
                    <a:pt x="526011" y="54092"/>
                    <a:pt x="511873" y="61969"/>
                    <a:pt x="498183" y="70558"/>
                  </a:cubicBezTo>
                  <a:cubicBezTo>
                    <a:pt x="467448" y="89917"/>
                    <a:pt x="439307" y="113236"/>
                    <a:pt x="408348" y="132462"/>
                  </a:cubicBezTo>
                  <a:cubicBezTo>
                    <a:pt x="374168" y="153912"/>
                    <a:pt x="337572" y="171090"/>
                    <a:pt x="299321" y="182661"/>
                  </a:cubicBezTo>
                  <a:cubicBezTo>
                    <a:pt x="261427" y="194143"/>
                    <a:pt x="221968" y="200106"/>
                    <a:pt x="181390" y="198282"/>
                  </a:cubicBezTo>
                  <a:cubicBezTo>
                    <a:pt x="168640" y="197748"/>
                    <a:pt x="155531" y="196768"/>
                    <a:pt x="142691" y="194632"/>
                  </a:cubicBezTo>
                  <a:cubicBezTo>
                    <a:pt x="130299" y="192541"/>
                    <a:pt x="118174" y="189381"/>
                    <a:pt x="106900" y="184352"/>
                  </a:cubicBezTo>
                  <a:cubicBezTo>
                    <a:pt x="72631" y="169221"/>
                    <a:pt x="38495" y="135710"/>
                    <a:pt x="26013" y="98995"/>
                  </a:cubicBezTo>
                  <a:cubicBezTo>
                    <a:pt x="17826" y="74875"/>
                    <a:pt x="19213" y="49330"/>
                    <a:pt x="37466" y="27212"/>
                  </a:cubicBezTo>
                  <a:cubicBezTo>
                    <a:pt x="40956" y="23073"/>
                    <a:pt x="40419" y="16843"/>
                    <a:pt x="36258" y="13372"/>
                  </a:cubicBezTo>
                  <a:cubicBezTo>
                    <a:pt x="32053" y="9856"/>
                    <a:pt x="25834" y="10390"/>
                    <a:pt x="22300" y="14573"/>
                  </a:cubicBezTo>
                  <a:cubicBezTo>
                    <a:pt x="-1635" y="42210"/>
                    <a:pt x="-4498" y="74741"/>
                    <a:pt x="5210" y="105715"/>
                  </a:cubicBezTo>
                  <a:cubicBezTo>
                    <a:pt x="18676" y="148572"/>
                    <a:pt x="57375" y="188268"/>
                    <a:pt x="96655" y="206648"/>
                  </a:cubicBezTo>
                  <a:cubicBezTo>
                    <a:pt x="107169" y="211499"/>
                    <a:pt x="118354" y="215059"/>
                    <a:pt x="129851" y="217640"/>
                  </a:cubicBezTo>
                  <a:cubicBezTo>
                    <a:pt x="146360" y="221379"/>
                    <a:pt x="163539" y="223070"/>
                    <a:pt x="180093" y="224004"/>
                  </a:cubicBezTo>
                  <a:cubicBezTo>
                    <a:pt x="223757" y="226274"/>
                    <a:pt x="266393" y="220533"/>
                    <a:pt x="307105" y="208206"/>
                  </a:cubicBezTo>
                  <a:cubicBezTo>
                    <a:pt x="347638" y="195923"/>
                    <a:pt x="386203" y="177098"/>
                    <a:pt x="422217" y="154090"/>
                  </a:cubicBezTo>
                  <a:cubicBezTo>
                    <a:pt x="452908" y="134331"/>
                    <a:pt x="480780" y="110566"/>
                    <a:pt x="511247" y="90629"/>
                  </a:cubicBezTo>
                  <a:cubicBezTo>
                    <a:pt x="523729" y="82396"/>
                    <a:pt x="536614" y="74830"/>
                    <a:pt x="550438" y="68555"/>
                  </a:cubicBezTo>
                  <a:cubicBezTo>
                    <a:pt x="567930" y="60589"/>
                    <a:pt x="585915" y="54136"/>
                    <a:pt x="604303" y="49241"/>
                  </a:cubicBezTo>
                  <a:cubicBezTo>
                    <a:pt x="622690" y="44346"/>
                    <a:pt x="641525" y="41008"/>
                    <a:pt x="660763" y="39361"/>
                  </a:cubicBezTo>
                  <a:cubicBezTo>
                    <a:pt x="666579" y="38872"/>
                    <a:pt x="673603" y="39228"/>
                    <a:pt x="680985" y="39673"/>
                  </a:cubicBezTo>
                  <a:cubicBezTo>
                    <a:pt x="692303" y="44702"/>
                    <a:pt x="701967" y="50977"/>
                    <a:pt x="710512" y="58409"/>
                  </a:cubicBezTo>
                  <a:cubicBezTo>
                    <a:pt x="714181" y="61613"/>
                    <a:pt x="717625" y="65084"/>
                    <a:pt x="721026" y="68689"/>
                  </a:cubicBezTo>
                  <a:cubicBezTo>
                    <a:pt x="725992" y="73940"/>
                    <a:pt x="730913" y="79503"/>
                    <a:pt x="735252" y="86045"/>
                  </a:cubicBezTo>
                  <a:cubicBezTo>
                    <a:pt x="737579" y="89338"/>
                    <a:pt x="739726" y="92854"/>
                    <a:pt x="741695" y="96459"/>
                  </a:cubicBezTo>
                  <a:cubicBezTo>
                    <a:pt x="743797" y="100242"/>
                    <a:pt x="745766" y="104069"/>
                    <a:pt x="747555" y="107896"/>
                  </a:cubicBezTo>
                  <a:lnTo>
                    <a:pt x="751582" y="116263"/>
                  </a:lnTo>
                  <a:cubicBezTo>
                    <a:pt x="751671" y="116485"/>
                    <a:pt x="751895" y="116797"/>
                    <a:pt x="752164" y="117153"/>
                  </a:cubicBezTo>
                  <a:cubicBezTo>
                    <a:pt x="752298" y="116797"/>
                    <a:pt x="752432" y="116396"/>
                    <a:pt x="752566" y="116040"/>
                  </a:cubicBezTo>
                  <a:cubicBezTo>
                    <a:pt x="752477" y="116530"/>
                    <a:pt x="752477" y="117019"/>
                    <a:pt x="752477" y="117509"/>
                  </a:cubicBezTo>
                  <a:cubicBezTo>
                    <a:pt x="753058" y="118265"/>
                    <a:pt x="753595" y="119066"/>
                    <a:pt x="753014" y="119289"/>
                  </a:cubicBezTo>
                  <a:cubicBezTo>
                    <a:pt x="752879" y="119333"/>
                    <a:pt x="752790" y="119378"/>
                    <a:pt x="752700" y="119378"/>
                  </a:cubicBezTo>
                  <a:cubicBezTo>
                    <a:pt x="753192" y="121647"/>
                    <a:pt x="754490" y="123739"/>
                    <a:pt x="756548" y="125119"/>
                  </a:cubicBezTo>
                  <a:cubicBezTo>
                    <a:pt x="759993" y="127967"/>
                    <a:pt x="763124" y="126943"/>
                    <a:pt x="764869" y="126587"/>
                  </a:cubicBezTo>
                  <a:cubicBezTo>
                    <a:pt x="768001" y="126009"/>
                    <a:pt x="770193" y="123650"/>
                    <a:pt x="771580" y="119778"/>
                  </a:cubicBezTo>
                  <a:cubicBezTo>
                    <a:pt x="771938" y="118755"/>
                    <a:pt x="771938" y="117108"/>
                    <a:pt x="771670" y="115017"/>
                  </a:cubicBezTo>
                  <a:cubicBezTo>
                    <a:pt x="771535" y="113815"/>
                    <a:pt x="770640" y="111278"/>
                    <a:pt x="770372" y="110121"/>
                  </a:cubicBezTo>
                  <a:lnTo>
                    <a:pt x="767598" y="100464"/>
                  </a:lnTo>
                  <a:cubicBezTo>
                    <a:pt x="765988" y="94946"/>
                    <a:pt x="764109" y="89383"/>
                    <a:pt x="761872" y="83909"/>
                  </a:cubicBezTo>
                  <a:cubicBezTo>
                    <a:pt x="760351" y="80171"/>
                    <a:pt x="758516" y="76521"/>
                    <a:pt x="756593" y="73006"/>
                  </a:cubicBezTo>
                  <a:cubicBezTo>
                    <a:pt x="752387" y="65574"/>
                    <a:pt x="747600" y="58943"/>
                    <a:pt x="742366" y="52935"/>
                  </a:cubicBezTo>
                  <a:cubicBezTo>
                    <a:pt x="752656" y="56629"/>
                    <a:pt x="762901" y="60411"/>
                    <a:pt x="772877" y="64595"/>
                  </a:cubicBezTo>
                  <a:lnTo>
                    <a:pt x="795605" y="73896"/>
                  </a:lnTo>
                  <a:cubicBezTo>
                    <a:pt x="795739" y="73940"/>
                    <a:pt x="797081" y="74118"/>
                    <a:pt x="798423" y="74430"/>
                  </a:cubicBezTo>
                  <a:cubicBezTo>
                    <a:pt x="799049" y="77055"/>
                    <a:pt x="799944" y="78658"/>
                    <a:pt x="801197" y="76165"/>
                  </a:cubicBezTo>
                  <a:cubicBezTo>
                    <a:pt x="800660" y="75765"/>
                    <a:pt x="800123" y="75275"/>
                    <a:pt x="799676" y="74786"/>
                  </a:cubicBezTo>
                  <a:lnTo>
                    <a:pt x="799318" y="74652"/>
                  </a:lnTo>
                  <a:cubicBezTo>
                    <a:pt x="799139" y="74608"/>
                    <a:pt x="798960" y="74563"/>
                    <a:pt x="798781" y="74519"/>
                  </a:cubicBezTo>
                  <a:lnTo>
                    <a:pt x="798244" y="73718"/>
                  </a:lnTo>
                  <a:cubicBezTo>
                    <a:pt x="798200" y="73362"/>
                    <a:pt x="798110" y="72961"/>
                    <a:pt x="798020" y="72605"/>
                  </a:cubicBezTo>
                  <a:lnTo>
                    <a:pt x="797976" y="72116"/>
                  </a:lnTo>
                  <a:cubicBezTo>
                    <a:pt x="798378" y="73095"/>
                    <a:pt x="798960" y="73985"/>
                    <a:pt x="799676" y="74786"/>
                  </a:cubicBezTo>
                  <a:cubicBezTo>
                    <a:pt x="800750" y="75097"/>
                    <a:pt x="801510" y="75587"/>
                    <a:pt x="801242" y="76165"/>
                  </a:cubicBezTo>
                  <a:lnTo>
                    <a:pt x="801197" y="76165"/>
                  </a:lnTo>
                  <a:cubicBezTo>
                    <a:pt x="802226" y="76877"/>
                    <a:pt x="803434" y="77411"/>
                    <a:pt x="804731" y="77678"/>
                  </a:cubicBezTo>
                  <a:cubicBezTo>
                    <a:pt x="809831" y="78791"/>
                    <a:pt x="814887" y="75542"/>
                    <a:pt x="815961" y="70425"/>
                  </a:cubicBezTo>
                  <a:cubicBezTo>
                    <a:pt x="816274" y="69401"/>
                    <a:pt x="816676" y="63883"/>
                    <a:pt x="811039" y="59922"/>
                  </a:cubicBezTo>
                  <a:cubicBezTo>
                    <a:pt x="809518" y="58809"/>
                    <a:pt x="805268" y="56406"/>
                    <a:pt x="805000" y="56228"/>
                  </a:cubicBezTo>
                  <a:lnTo>
                    <a:pt x="783033" y="43278"/>
                  </a:lnTo>
                  <a:cubicBezTo>
                    <a:pt x="775651" y="39406"/>
                    <a:pt x="768001" y="35757"/>
                    <a:pt x="760306" y="32241"/>
                  </a:cubicBezTo>
                  <a:cubicBezTo>
                    <a:pt x="761111" y="32107"/>
                    <a:pt x="761916" y="31974"/>
                    <a:pt x="762767" y="31840"/>
                  </a:cubicBezTo>
                  <a:cubicBezTo>
                    <a:pt x="767956" y="30861"/>
                    <a:pt x="773146" y="29838"/>
                    <a:pt x="778336" y="28725"/>
                  </a:cubicBezTo>
                  <a:cubicBezTo>
                    <a:pt x="788536" y="26500"/>
                    <a:pt x="798647" y="24052"/>
                    <a:pt x="808981" y="22317"/>
                  </a:cubicBezTo>
                  <a:cubicBezTo>
                    <a:pt x="814126" y="21427"/>
                    <a:pt x="819182" y="20537"/>
                    <a:pt x="824372" y="19914"/>
                  </a:cubicBezTo>
                  <a:cubicBezTo>
                    <a:pt x="829830" y="19736"/>
                    <a:pt x="834125" y="15196"/>
                    <a:pt x="833945" y="9767"/>
                  </a:cubicBezTo>
                  <a:cubicBezTo>
                    <a:pt x="833767" y="4338"/>
                    <a:pt x="829159" y="65"/>
                    <a:pt x="823700" y="243"/>
                  </a:cubicBez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1" name="Google Shape;281;p2"/>
            <p:cNvSpPr/>
            <p:nvPr/>
          </p:nvSpPr>
          <p:spPr>
            <a:xfrm rot="10800000">
              <a:off x="3961022" y="3974233"/>
              <a:ext cx="81682" cy="82406"/>
            </a:xfrm>
            <a:custGeom>
              <a:avLst/>
              <a:gdLst/>
              <a:ahLst/>
              <a:cxnLst/>
              <a:rect l="l" t="t" r="r" b="b"/>
              <a:pathLst>
                <a:path w="163364" h="164811" extrusionOk="0">
                  <a:moveTo>
                    <a:pt x="60273" y="164440"/>
                  </a:moveTo>
                  <a:cubicBezTo>
                    <a:pt x="33877" y="165508"/>
                    <a:pt x="-2138" y="166353"/>
                    <a:pt x="99" y="135513"/>
                  </a:cubicBezTo>
                  <a:cubicBezTo>
                    <a:pt x="949" y="123363"/>
                    <a:pt x="12268" y="115798"/>
                    <a:pt x="13655" y="104939"/>
                  </a:cubicBezTo>
                  <a:cubicBezTo>
                    <a:pt x="15221" y="92745"/>
                    <a:pt x="4215" y="80151"/>
                    <a:pt x="10836" y="68091"/>
                  </a:cubicBezTo>
                  <a:cubicBezTo>
                    <a:pt x="20634" y="50200"/>
                    <a:pt x="48909" y="56119"/>
                    <a:pt x="63091" y="44816"/>
                  </a:cubicBezTo>
                  <a:cubicBezTo>
                    <a:pt x="76333" y="34179"/>
                    <a:pt x="73023" y="14153"/>
                    <a:pt x="90024" y="4407"/>
                  </a:cubicBezTo>
                  <a:cubicBezTo>
                    <a:pt x="98837" y="-666"/>
                    <a:pt x="110648" y="-2135"/>
                    <a:pt x="119238" y="4184"/>
                  </a:cubicBezTo>
                  <a:cubicBezTo>
                    <a:pt x="141831" y="20739"/>
                    <a:pt x="171224" y="110057"/>
                    <a:pt x="161426" y="136759"/>
                  </a:cubicBezTo>
                  <a:cubicBezTo>
                    <a:pt x="151584" y="163461"/>
                    <a:pt x="80494" y="163594"/>
                    <a:pt x="60273" y="164440"/>
                  </a:cubicBezTo>
                  <a:lnTo>
                    <a:pt x="60273" y="164440"/>
                  </a:lnTo>
                  <a:close/>
                </a:path>
              </a:pathLst>
            </a:custGeom>
            <a:solidFill>
              <a:srgbClr val="1C3B3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2" name="Google Shape;282;p2"/>
            <p:cNvSpPr/>
            <p:nvPr/>
          </p:nvSpPr>
          <p:spPr>
            <a:xfrm rot="10800000">
              <a:off x="3786761" y="3972908"/>
              <a:ext cx="242725" cy="62767"/>
            </a:xfrm>
            <a:custGeom>
              <a:avLst/>
              <a:gdLst/>
              <a:ahLst/>
              <a:cxnLst/>
              <a:rect l="l" t="t" r="r" b="b"/>
              <a:pathLst>
                <a:path w="485450" h="125534" extrusionOk="0">
                  <a:moveTo>
                    <a:pt x="470438" y="86377"/>
                  </a:moveTo>
                  <a:cubicBezTo>
                    <a:pt x="470707" y="86555"/>
                    <a:pt x="470930" y="86733"/>
                    <a:pt x="471199" y="86867"/>
                  </a:cubicBezTo>
                  <a:cubicBezTo>
                    <a:pt x="470886" y="87267"/>
                    <a:pt x="470349" y="86911"/>
                    <a:pt x="469812" y="86288"/>
                  </a:cubicBezTo>
                  <a:lnTo>
                    <a:pt x="470438" y="86377"/>
                  </a:lnTo>
                  <a:close/>
                  <a:moveTo>
                    <a:pt x="475002" y="67864"/>
                  </a:moveTo>
                  <a:cubicBezTo>
                    <a:pt x="466412" y="65861"/>
                    <a:pt x="443282" y="66217"/>
                    <a:pt x="441000" y="66262"/>
                  </a:cubicBezTo>
                  <a:cubicBezTo>
                    <a:pt x="428384" y="66529"/>
                    <a:pt x="416171" y="68131"/>
                    <a:pt x="404091" y="70490"/>
                  </a:cubicBezTo>
                  <a:cubicBezTo>
                    <a:pt x="377203" y="75741"/>
                    <a:pt x="351345" y="84864"/>
                    <a:pt x="324144" y="89937"/>
                  </a:cubicBezTo>
                  <a:cubicBezTo>
                    <a:pt x="298195" y="95011"/>
                    <a:pt x="267639" y="98348"/>
                    <a:pt x="236232" y="98838"/>
                  </a:cubicBezTo>
                  <a:cubicBezTo>
                    <a:pt x="209300" y="99239"/>
                    <a:pt x="181875" y="97102"/>
                    <a:pt x="156016" y="91495"/>
                  </a:cubicBezTo>
                  <a:cubicBezTo>
                    <a:pt x="148008" y="84508"/>
                    <a:pt x="141074" y="76720"/>
                    <a:pt x="134363" y="68709"/>
                  </a:cubicBezTo>
                  <a:cubicBezTo>
                    <a:pt x="129755" y="63191"/>
                    <a:pt x="125460" y="57495"/>
                    <a:pt x="121165" y="51754"/>
                  </a:cubicBezTo>
                  <a:cubicBezTo>
                    <a:pt x="115707" y="44544"/>
                    <a:pt x="110294" y="37335"/>
                    <a:pt x="105462" y="29725"/>
                  </a:cubicBezTo>
                  <a:cubicBezTo>
                    <a:pt x="100496" y="21937"/>
                    <a:pt x="95709" y="14193"/>
                    <a:pt x="91548" y="5960"/>
                  </a:cubicBezTo>
                  <a:cubicBezTo>
                    <a:pt x="89624" y="1109"/>
                    <a:pt x="84122" y="-1249"/>
                    <a:pt x="79245" y="664"/>
                  </a:cubicBezTo>
                  <a:cubicBezTo>
                    <a:pt x="74413" y="2623"/>
                    <a:pt x="71997" y="8096"/>
                    <a:pt x="73966" y="12947"/>
                  </a:cubicBezTo>
                  <a:cubicBezTo>
                    <a:pt x="76874" y="22560"/>
                    <a:pt x="80274" y="31950"/>
                    <a:pt x="84479" y="41073"/>
                  </a:cubicBezTo>
                  <a:cubicBezTo>
                    <a:pt x="88774" y="50285"/>
                    <a:pt x="93651" y="59230"/>
                    <a:pt x="99601" y="67463"/>
                  </a:cubicBezTo>
                  <a:cubicBezTo>
                    <a:pt x="99735" y="67641"/>
                    <a:pt x="99959" y="67819"/>
                    <a:pt x="100093" y="67997"/>
                  </a:cubicBezTo>
                  <a:cubicBezTo>
                    <a:pt x="99556" y="67641"/>
                    <a:pt x="98975" y="67285"/>
                    <a:pt x="98438" y="66929"/>
                  </a:cubicBezTo>
                  <a:cubicBezTo>
                    <a:pt x="90206" y="61411"/>
                    <a:pt x="81616" y="56115"/>
                    <a:pt x="73071" y="50330"/>
                  </a:cubicBezTo>
                  <a:cubicBezTo>
                    <a:pt x="67255" y="44500"/>
                    <a:pt x="61753" y="38269"/>
                    <a:pt x="57100" y="31104"/>
                  </a:cubicBezTo>
                  <a:cubicBezTo>
                    <a:pt x="54236" y="26476"/>
                    <a:pt x="48152" y="25008"/>
                    <a:pt x="43499" y="27811"/>
                  </a:cubicBezTo>
                  <a:cubicBezTo>
                    <a:pt x="43320" y="27945"/>
                    <a:pt x="43320" y="28212"/>
                    <a:pt x="43141" y="28345"/>
                  </a:cubicBezTo>
                  <a:cubicBezTo>
                    <a:pt x="41709" y="27411"/>
                    <a:pt x="40323" y="26565"/>
                    <a:pt x="38891" y="26076"/>
                  </a:cubicBezTo>
                  <a:cubicBezTo>
                    <a:pt x="34015" y="24162"/>
                    <a:pt x="28512" y="26521"/>
                    <a:pt x="26588" y="31371"/>
                  </a:cubicBezTo>
                  <a:cubicBezTo>
                    <a:pt x="24664" y="36089"/>
                    <a:pt x="26901" y="41429"/>
                    <a:pt x="31554" y="43432"/>
                  </a:cubicBezTo>
                  <a:lnTo>
                    <a:pt x="31867" y="43610"/>
                  </a:lnTo>
                  <a:cubicBezTo>
                    <a:pt x="31822" y="43565"/>
                    <a:pt x="31777" y="43565"/>
                    <a:pt x="31733" y="43565"/>
                  </a:cubicBezTo>
                  <a:cubicBezTo>
                    <a:pt x="32225" y="43521"/>
                    <a:pt x="32807" y="45212"/>
                    <a:pt x="33388" y="45968"/>
                  </a:cubicBezTo>
                  <a:cubicBezTo>
                    <a:pt x="34909" y="47882"/>
                    <a:pt x="36430" y="49796"/>
                    <a:pt x="37728" y="51131"/>
                  </a:cubicBezTo>
                  <a:cubicBezTo>
                    <a:pt x="41486" y="54869"/>
                    <a:pt x="45244" y="58518"/>
                    <a:pt x="49181" y="62123"/>
                  </a:cubicBezTo>
                  <a:cubicBezTo>
                    <a:pt x="51821" y="64526"/>
                    <a:pt x="54549" y="66796"/>
                    <a:pt x="57278" y="69110"/>
                  </a:cubicBezTo>
                  <a:cubicBezTo>
                    <a:pt x="63497" y="74139"/>
                    <a:pt x="69492" y="79168"/>
                    <a:pt x="75755" y="83662"/>
                  </a:cubicBezTo>
                  <a:cubicBezTo>
                    <a:pt x="75934" y="83796"/>
                    <a:pt x="76158" y="83885"/>
                    <a:pt x="76337" y="84019"/>
                  </a:cubicBezTo>
                  <a:cubicBezTo>
                    <a:pt x="67613" y="83084"/>
                    <a:pt x="58934" y="82283"/>
                    <a:pt x="50299" y="81215"/>
                  </a:cubicBezTo>
                  <a:cubicBezTo>
                    <a:pt x="37638" y="79657"/>
                    <a:pt x="25067" y="78100"/>
                    <a:pt x="12227" y="75919"/>
                  </a:cubicBezTo>
                  <a:cubicBezTo>
                    <a:pt x="6903" y="74628"/>
                    <a:pt x="1579" y="77877"/>
                    <a:pt x="282" y="83173"/>
                  </a:cubicBezTo>
                  <a:cubicBezTo>
                    <a:pt x="-1016" y="88424"/>
                    <a:pt x="2295" y="93765"/>
                    <a:pt x="7574" y="95055"/>
                  </a:cubicBezTo>
                  <a:cubicBezTo>
                    <a:pt x="19161" y="98660"/>
                    <a:pt x="30525" y="102042"/>
                    <a:pt x="42112" y="104801"/>
                  </a:cubicBezTo>
                  <a:cubicBezTo>
                    <a:pt x="49942" y="106671"/>
                    <a:pt x="57815" y="108317"/>
                    <a:pt x="65779" y="109519"/>
                  </a:cubicBezTo>
                  <a:cubicBezTo>
                    <a:pt x="72400" y="110498"/>
                    <a:pt x="79066" y="111165"/>
                    <a:pt x="85822" y="111566"/>
                  </a:cubicBezTo>
                  <a:cubicBezTo>
                    <a:pt x="92532" y="111966"/>
                    <a:pt x="99243" y="111966"/>
                    <a:pt x="106044" y="111877"/>
                  </a:cubicBezTo>
                  <a:lnTo>
                    <a:pt x="130068" y="111388"/>
                  </a:lnTo>
                  <a:cubicBezTo>
                    <a:pt x="133647" y="112634"/>
                    <a:pt x="137003" y="114058"/>
                    <a:pt x="140716" y="115126"/>
                  </a:cubicBezTo>
                  <a:cubicBezTo>
                    <a:pt x="142818" y="115883"/>
                    <a:pt x="144832" y="115705"/>
                    <a:pt x="146711" y="115037"/>
                  </a:cubicBezTo>
                  <a:cubicBezTo>
                    <a:pt x="175388" y="122647"/>
                    <a:pt x="206347" y="125940"/>
                    <a:pt x="236680" y="125495"/>
                  </a:cubicBezTo>
                  <a:cubicBezTo>
                    <a:pt x="269786" y="125006"/>
                    <a:pt x="301953" y="120288"/>
                    <a:pt x="329244" y="114414"/>
                  </a:cubicBezTo>
                  <a:cubicBezTo>
                    <a:pt x="356311" y="108317"/>
                    <a:pt x="381990" y="98304"/>
                    <a:pt x="408789" y="91985"/>
                  </a:cubicBezTo>
                  <a:cubicBezTo>
                    <a:pt x="419571" y="89403"/>
                    <a:pt x="430532" y="87445"/>
                    <a:pt x="441850" y="86733"/>
                  </a:cubicBezTo>
                  <a:cubicBezTo>
                    <a:pt x="443729" y="86600"/>
                    <a:pt x="461670" y="85220"/>
                    <a:pt x="469812" y="86288"/>
                  </a:cubicBezTo>
                  <a:cubicBezTo>
                    <a:pt x="469409" y="85843"/>
                    <a:pt x="469007" y="85265"/>
                    <a:pt x="468693" y="84775"/>
                  </a:cubicBezTo>
                  <a:cubicBezTo>
                    <a:pt x="469186" y="85398"/>
                    <a:pt x="469812" y="85932"/>
                    <a:pt x="470438" y="86377"/>
                  </a:cubicBezTo>
                  <a:lnTo>
                    <a:pt x="470975" y="86466"/>
                  </a:lnTo>
                  <a:cubicBezTo>
                    <a:pt x="471109" y="86511"/>
                    <a:pt x="471378" y="86422"/>
                    <a:pt x="471333" y="86555"/>
                  </a:cubicBezTo>
                  <a:cubicBezTo>
                    <a:pt x="471289" y="86689"/>
                    <a:pt x="471244" y="86778"/>
                    <a:pt x="471199" y="86867"/>
                  </a:cubicBezTo>
                  <a:cubicBezTo>
                    <a:pt x="472988" y="87935"/>
                    <a:pt x="475181" y="88380"/>
                    <a:pt x="477418" y="88068"/>
                  </a:cubicBezTo>
                  <a:cubicBezTo>
                    <a:pt x="482607" y="87267"/>
                    <a:pt x="486142" y="82461"/>
                    <a:pt x="485336" y="77299"/>
                  </a:cubicBezTo>
                  <a:cubicBezTo>
                    <a:pt x="484978" y="74495"/>
                    <a:pt x="482339" y="69644"/>
                    <a:pt x="475002" y="67864"/>
                  </a:cubicBezTo>
                  <a:close/>
                  <a:moveTo>
                    <a:pt x="31464" y="43521"/>
                  </a:moveTo>
                  <a:cubicBezTo>
                    <a:pt x="31420" y="43565"/>
                    <a:pt x="31599" y="43565"/>
                    <a:pt x="31733" y="43565"/>
                  </a:cubicBezTo>
                  <a:cubicBezTo>
                    <a:pt x="31688" y="43565"/>
                    <a:pt x="31599" y="43387"/>
                    <a:pt x="31554" y="43432"/>
                  </a:cubicBezTo>
                  <a:lnTo>
                    <a:pt x="31464" y="43521"/>
                  </a:lnTo>
                  <a:close/>
                </a:path>
              </a:pathLst>
            </a:custGeom>
            <a:solidFill>
              <a:srgbClr val="F6F6E9"/>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3" name="Google Shape;283;p2"/>
            <p:cNvSpPr/>
            <p:nvPr/>
          </p:nvSpPr>
          <p:spPr>
            <a:xfrm rot="10800000">
              <a:off x="3448058" y="3886169"/>
              <a:ext cx="101601" cy="103492"/>
            </a:xfrm>
            <a:custGeom>
              <a:avLst/>
              <a:gdLst/>
              <a:ahLst/>
              <a:cxnLst/>
              <a:rect l="l" t="t" r="r" b="b"/>
              <a:pathLst>
                <a:path w="203202" h="206983" extrusionOk="0">
                  <a:moveTo>
                    <a:pt x="203202" y="180549"/>
                  </a:moveTo>
                  <a:cubicBezTo>
                    <a:pt x="203202" y="195146"/>
                    <a:pt x="191391" y="206983"/>
                    <a:pt x="176806" y="206983"/>
                  </a:cubicBezTo>
                  <a:cubicBezTo>
                    <a:pt x="162222" y="206983"/>
                    <a:pt x="150411" y="195146"/>
                    <a:pt x="150411" y="180549"/>
                  </a:cubicBezTo>
                  <a:cubicBezTo>
                    <a:pt x="150411" y="165952"/>
                    <a:pt x="162222" y="154069"/>
                    <a:pt x="176806" y="154069"/>
                  </a:cubicBezTo>
                  <a:cubicBezTo>
                    <a:pt x="191391" y="154069"/>
                    <a:pt x="203202" y="165952"/>
                    <a:pt x="203202" y="180549"/>
                  </a:cubicBezTo>
                  <a:close/>
                  <a:moveTo>
                    <a:pt x="88716" y="100577"/>
                  </a:moveTo>
                  <a:cubicBezTo>
                    <a:pt x="73684" y="100577"/>
                    <a:pt x="61471" y="112504"/>
                    <a:pt x="61471" y="127234"/>
                  </a:cubicBezTo>
                  <a:cubicBezTo>
                    <a:pt x="61471" y="141920"/>
                    <a:pt x="73684" y="153847"/>
                    <a:pt x="88716" y="153847"/>
                  </a:cubicBezTo>
                  <a:cubicBezTo>
                    <a:pt x="103749" y="153847"/>
                    <a:pt x="115962" y="141920"/>
                    <a:pt x="115962" y="127234"/>
                  </a:cubicBezTo>
                  <a:cubicBezTo>
                    <a:pt x="115962" y="112504"/>
                    <a:pt x="103749" y="100577"/>
                    <a:pt x="88716" y="100577"/>
                  </a:cubicBezTo>
                  <a:close/>
                  <a:moveTo>
                    <a:pt x="25903" y="0"/>
                  </a:moveTo>
                  <a:cubicBezTo>
                    <a:pt x="11587" y="0"/>
                    <a:pt x="0" y="11393"/>
                    <a:pt x="0" y="25411"/>
                  </a:cubicBezTo>
                  <a:cubicBezTo>
                    <a:pt x="0" y="39474"/>
                    <a:pt x="11587" y="50867"/>
                    <a:pt x="25903" y="50867"/>
                  </a:cubicBezTo>
                  <a:cubicBezTo>
                    <a:pt x="40175" y="50867"/>
                    <a:pt x="51807" y="39474"/>
                    <a:pt x="51807" y="25411"/>
                  </a:cubicBezTo>
                  <a:cubicBezTo>
                    <a:pt x="51807" y="11393"/>
                    <a:pt x="40175" y="0"/>
                    <a:pt x="25903" y="0"/>
                  </a:cubicBez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4" name="Google Shape;284;p2"/>
            <p:cNvSpPr/>
            <p:nvPr/>
          </p:nvSpPr>
          <p:spPr>
            <a:xfrm rot="10800000">
              <a:off x="4467238" y="3767635"/>
              <a:ext cx="248363" cy="227706"/>
            </a:xfrm>
            <a:custGeom>
              <a:avLst/>
              <a:gdLst/>
              <a:ahLst/>
              <a:cxnLst/>
              <a:rect l="l" t="t" r="r" b="b"/>
              <a:pathLst>
                <a:path w="496725" h="455411" extrusionOk="0">
                  <a:moveTo>
                    <a:pt x="368580" y="262445"/>
                  </a:moveTo>
                  <a:cubicBezTo>
                    <a:pt x="424100" y="271880"/>
                    <a:pt x="493534" y="271079"/>
                    <a:pt x="496621" y="209086"/>
                  </a:cubicBezTo>
                  <a:cubicBezTo>
                    <a:pt x="500111" y="139395"/>
                    <a:pt x="415063" y="151455"/>
                    <a:pt x="348940" y="178068"/>
                  </a:cubicBezTo>
                  <a:cubicBezTo>
                    <a:pt x="396676" y="148206"/>
                    <a:pt x="444859" y="103970"/>
                    <a:pt x="407905" y="60535"/>
                  </a:cubicBezTo>
                  <a:cubicBezTo>
                    <a:pt x="370012" y="16032"/>
                    <a:pt x="320486" y="59957"/>
                    <a:pt x="285993" y="113182"/>
                  </a:cubicBezTo>
                  <a:cubicBezTo>
                    <a:pt x="293777" y="50878"/>
                    <a:pt x="281966" y="-14808"/>
                    <a:pt x="216290" y="2948"/>
                  </a:cubicBezTo>
                  <a:cubicBezTo>
                    <a:pt x="159830" y="18257"/>
                    <a:pt x="165288" y="69658"/>
                    <a:pt x="183094" y="114873"/>
                  </a:cubicBezTo>
                  <a:cubicBezTo>
                    <a:pt x="148288" y="74465"/>
                    <a:pt x="100373" y="37883"/>
                    <a:pt x="58453" y="73085"/>
                  </a:cubicBezTo>
                  <a:cubicBezTo>
                    <a:pt x="14206" y="110201"/>
                    <a:pt x="61674" y="152701"/>
                    <a:pt x="119387" y="181628"/>
                  </a:cubicBezTo>
                  <a:cubicBezTo>
                    <a:pt x="57558" y="166052"/>
                    <a:pt x="-6687" y="168277"/>
                    <a:pt x="561" y="228579"/>
                  </a:cubicBezTo>
                  <a:cubicBezTo>
                    <a:pt x="8167" y="291639"/>
                    <a:pt x="80911" y="287234"/>
                    <a:pt x="136566" y="274150"/>
                  </a:cubicBezTo>
                  <a:cubicBezTo>
                    <a:pt x="82656" y="296090"/>
                    <a:pt x="22259" y="333294"/>
                    <a:pt x="52189" y="383405"/>
                  </a:cubicBezTo>
                  <a:cubicBezTo>
                    <a:pt x="85788" y="439745"/>
                    <a:pt x="154059" y="386119"/>
                    <a:pt x="198395" y="330579"/>
                  </a:cubicBezTo>
                  <a:cubicBezTo>
                    <a:pt x="183631" y="382114"/>
                    <a:pt x="180141" y="448201"/>
                    <a:pt x="255794" y="454921"/>
                  </a:cubicBezTo>
                  <a:cubicBezTo>
                    <a:pt x="338202" y="462264"/>
                    <a:pt x="330418" y="385763"/>
                    <a:pt x="303262" y="323103"/>
                  </a:cubicBezTo>
                  <a:cubicBezTo>
                    <a:pt x="336994" y="367205"/>
                    <a:pt x="386788" y="412242"/>
                    <a:pt x="432556" y="376195"/>
                  </a:cubicBezTo>
                  <a:cubicBezTo>
                    <a:pt x="479800" y="338991"/>
                    <a:pt x="428216" y="293152"/>
                    <a:pt x="368580" y="262445"/>
                  </a:cubicBezTo>
                  <a:lnTo>
                    <a:pt x="368580" y="262445"/>
                  </a:lnTo>
                  <a:close/>
                  <a:moveTo>
                    <a:pt x="296104" y="206550"/>
                  </a:moveTo>
                  <a:cubicBezTo>
                    <a:pt x="288498" y="215717"/>
                    <a:pt x="292211" y="226086"/>
                    <a:pt x="296104" y="233741"/>
                  </a:cubicBezTo>
                  <a:cubicBezTo>
                    <a:pt x="265145" y="226709"/>
                    <a:pt x="268724" y="263914"/>
                    <a:pt x="262908" y="259820"/>
                  </a:cubicBezTo>
                  <a:cubicBezTo>
                    <a:pt x="262908" y="259820"/>
                    <a:pt x="263937" y="261867"/>
                    <a:pt x="265860" y="265427"/>
                  </a:cubicBezTo>
                  <a:cubicBezTo>
                    <a:pt x="252528" y="258974"/>
                    <a:pt x="237094" y="266006"/>
                    <a:pt x="228817" y="268809"/>
                  </a:cubicBezTo>
                  <a:cubicBezTo>
                    <a:pt x="222330" y="257594"/>
                    <a:pt x="203137" y="254568"/>
                    <a:pt x="207029" y="251364"/>
                  </a:cubicBezTo>
                  <a:cubicBezTo>
                    <a:pt x="207029" y="251364"/>
                    <a:pt x="204390" y="251987"/>
                    <a:pt x="199826" y="253189"/>
                  </a:cubicBezTo>
                  <a:cubicBezTo>
                    <a:pt x="198171" y="248827"/>
                    <a:pt x="219690" y="225330"/>
                    <a:pt x="196247" y="210733"/>
                  </a:cubicBezTo>
                  <a:cubicBezTo>
                    <a:pt x="196605" y="210822"/>
                    <a:pt x="196963" y="210911"/>
                    <a:pt x="197276" y="211000"/>
                  </a:cubicBezTo>
                  <a:cubicBezTo>
                    <a:pt x="220988" y="216963"/>
                    <a:pt x="225461" y="199429"/>
                    <a:pt x="228146" y="189905"/>
                  </a:cubicBezTo>
                  <a:cubicBezTo>
                    <a:pt x="232664" y="190484"/>
                    <a:pt x="241567" y="193599"/>
                    <a:pt x="250336" y="192976"/>
                  </a:cubicBezTo>
                  <a:cubicBezTo>
                    <a:pt x="253289" y="210733"/>
                    <a:pt x="282235" y="209932"/>
                    <a:pt x="278342" y="214427"/>
                  </a:cubicBezTo>
                  <a:cubicBezTo>
                    <a:pt x="278342" y="214427"/>
                    <a:pt x="285277" y="211623"/>
                    <a:pt x="296104" y="206550"/>
                  </a:cubicBezTo>
                  <a:lnTo>
                    <a:pt x="296104" y="206550"/>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5" name="Google Shape;285;p2"/>
            <p:cNvSpPr/>
            <p:nvPr/>
          </p:nvSpPr>
          <p:spPr>
            <a:xfrm rot="10800000">
              <a:off x="4558385" y="3854537"/>
              <a:ext cx="63760" cy="55632"/>
            </a:xfrm>
            <a:custGeom>
              <a:avLst/>
              <a:gdLst/>
              <a:ahLst/>
              <a:cxnLst/>
              <a:rect l="l" t="t" r="r" b="b"/>
              <a:pathLst>
                <a:path w="127520" h="111265" extrusionOk="0">
                  <a:moveTo>
                    <a:pt x="127490" y="53919"/>
                  </a:moveTo>
                  <a:cubicBezTo>
                    <a:pt x="128564" y="84582"/>
                    <a:pt x="100871" y="110260"/>
                    <a:pt x="65706" y="111239"/>
                  </a:cubicBezTo>
                  <a:cubicBezTo>
                    <a:pt x="30542" y="112174"/>
                    <a:pt x="1104" y="88009"/>
                    <a:pt x="30" y="57346"/>
                  </a:cubicBezTo>
                  <a:cubicBezTo>
                    <a:pt x="-1043" y="26639"/>
                    <a:pt x="26650" y="961"/>
                    <a:pt x="61814" y="26"/>
                  </a:cubicBezTo>
                  <a:cubicBezTo>
                    <a:pt x="96978" y="-908"/>
                    <a:pt x="126416" y="23212"/>
                    <a:pt x="127490" y="53919"/>
                  </a:cubicBezTo>
                  <a:lnTo>
                    <a:pt x="127490" y="53919"/>
                  </a:lnTo>
                  <a:close/>
                </a:path>
              </a:pathLst>
            </a:custGeom>
            <a:solidFill>
              <a:srgbClr val="EFA59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140556630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0938690-3F8E-5146-B023-3E5CB2585B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A15475C-C22B-0A44-B15F-C4C5A01986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CB4E2CE-C2B0-E24A-8FC5-3B17AAFDD650}"/>
              </a:ext>
            </a:extLst>
          </p:cNvPr>
          <p:cNvSpPr>
            <a:spLocks noGrp="1" noChangeArrowheads="1"/>
          </p:cNvSpPr>
          <p:nvPr>
            <p:ph type="sldNum" sz="quarter" idx="12"/>
          </p:nvPr>
        </p:nvSpPr>
        <p:spPr>
          <a:ln/>
        </p:spPr>
        <p:txBody>
          <a:bodyPr/>
          <a:lstStyle>
            <a:lvl1pPr>
              <a:defRPr/>
            </a:lvl1pPr>
          </a:lstStyle>
          <a:p>
            <a:pPr>
              <a:defRPr/>
            </a:pPr>
            <a:fld id="{EE408F2D-EB0B-3F4B-9A7C-0484DF1D3B8B}" type="slidenum">
              <a:rPr lang="en-US" altLang="en-US"/>
              <a:pPr>
                <a:defRPr/>
              </a:pPr>
              <a:t>‹#›</a:t>
            </a:fld>
            <a:endParaRPr lang="en-US" altLang="en-US"/>
          </a:p>
        </p:txBody>
      </p:sp>
    </p:spTree>
    <p:extLst>
      <p:ext uri="{BB962C8B-B14F-4D97-AF65-F5344CB8AC3E}">
        <p14:creationId xmlns:p14="http://schemas.microsoft.com/office/powerpoint/2010/main" val="71437913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438577FD-299B-BC40-AC23-0F70077F5C7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4D18D56-6197-014F-9CC7-E723E7D1090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314BD05-EDC3-1A46-A87D-D300C427879A}"/>
              </a:ext>
            </a:extLst>
          </p:cNvPr>
          <p:cNvSpPr>
            <a:spLocks noGrp="1" noChangeArrowheads="1"/>
          </p:cNvSpPr>
          <p:nvPr>
            <p:ph type="sldNum" sz="quarter" idx="12"/>
          </p:nvPr>
        </p:nvSpPr>
        <p:spPr>
          <a:ln/>
        </p:spPr>
        <p:txBody>
          <a:bodyPr/>
          <a:lstStyle>
            <a:lvl1pPr>
              <a:defRPr/>
            </a:lvl1pPr>
          </a:lstStyle>
          <a:p>
            <a:pPr>
              <a:defRPr/>
            </a:pPr>
            <a:fld id="{63198A2F-A9D2-8E46-8E69-F3512D74D4E3}" type="slidenum">
              <a:rPr lang="en-US" altLang="en-US"/>
              <a:pPr>
                <a:defRPr/>
              </a:pPr>
              <a:t>‹#›</a:t>
            </a:fld>
            <a:endParaRPr lang="en-US" altLang="en-US"/>
          </a:p>
        </p:txBody>
      </p:sp>
    </p:spTree>
    <p:extLst>
      <p:ext uri="{BB962C8B-B14F-4D97-AF65-F5344CB8AC3E}">
        <p14:creationId xmlns:p14="http://schemas.microsoft.com/office/powerpoint/2010/main" val="315235206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D556529-4141-244A-95B6-DD6D1A98126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BAF09C5-AFF5-8046-9493-6F93269F47B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6F3F57F-B0FA-DA47-AA56-52D46C067DD4}"/>
              </a:ext>
            </a:extLst>
          </p:cNvPr>
          <p:cNvSpPr>
            <a:spLocks noGrp="1" noChangeArrowheads="1"/>
          </p:cNvSpPr>
          <p:nvPr>
            <p:ph type="sldNum" sz="quarter" idx="12"/>
          </p:nvPr>
        </p:nvSpPr>
        <p:spPr>
          <a:ln/>
        </p:spPr>
        <p:txBody>
          <a:bodyPr/>
          <a:lstStyle>
            <a:lvl1pPr>
              <a:defRPr/>
            </a:lvl1pPr>
          </a:lstStyle>
          <a:p>
            <a:pPr>
              <a:defRPr/>
            </a:pPr>
            <a:fld id="{FD33DF09-4DC5-6A46-BC12-8A5490F3068B}" type="slidenum">
              <a:rPr lang="en-US" altLang="en-US"/>
              <a:pPr>
                <a:defRPr/>
              </a:pPr>
              <a:t>‹#›</a:t>
            </a:fld>
            <a:endParaRPr lang="en-US" altLang="en-US"/>
          </a:p>
        </p:txBody>
      </p:sp>
    </p:spTree>
    <p:extLst>
      <p:ext uri="{BB962C8B-B14F-4D97-AF65-F5344CB8AC3E}">
        <p14:creationId xmlns:p14="http://schemas.microsoft.com/office/powerpoint/2010/main" val="308942843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E56F406F-8636-C54B-96FF-F8FB003237F4}"/>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5">
            <a:extLst>
              <a:ext uri="{FF2B5EF4-FFF2-40B4-BE49-F238E27FC236}">
                <a16:creationId xmlns:a16="http://schemas.microsoft.com/office/drawing/2014/main" id="{2FBC090C-812D-A04F-BF9F-C9076B9FB39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
            <a:extLst>
              <a:ext uri="{FF2B5EF4-FFF2-40B4-BE49-F238E27FC236}">
                <a16:creationId xmlns:a16="http://schemas.microsoft.com/office/drawing/2014/main" id="{B2461293-9E0D-DB47-8AAC-663A770F6119}"/>
              </a:ext>
            </a:extLst>
          </p:cNvPr>
          <p:cNvSpPr>
            <a:spLocks noGrp="1" noChangeArrowheads="1"/>
          </p:cNvSpPr>
          <p:nvPr>
            <p:ph type="sldNum" sz="quarter" idx="12"/>
          </p:nvPr>
        </p:nvSpPr>
        <p:spPr>
          <a:ln/>
        </p:spPr>
        <p:txBody>
          <a:bodyPr/>
          <a:lstStyle>
            <a:lvl1pPr>
              <a:defRPr/>
            </a:lvl1pPr>
          </a:lstStyle>
          <a:p>
            <a:pPr>
              <a:defRPr/>
            </a:pPr>
            <a:fld id="{83AAD06D-60D5-E848-942E-1CC860E01AB6}" type="slidenum">
              <a:rPr lang="en-US" altLang="en-US"/>
              <a:pPr>
                <a:defRPr/>
              </a:pPr>
              <a:t>‹#›</a:t>
            </a:fld>
            <a:endParaRPr lang="en-US" altLang="en-US"/>
          </a:p>
        </p:txBody>
      </p:sp>
    </p:spTree>
    <p:extLst>
      <p:ext uri="{BB962C8B-B14F-4D97-AF65-F5344CB8AC3E}">
        <p14:creationId xmlns:p14="http://schemas.microsoft.com/office/powerpoint/2010/main" val="35789104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7"/>
        <p:cNvGrpSpPr/>
        <p:nvPr/>
      </p:nvGrpSpPr>
      <p:grpSpPr>
        <a:xfrm>
          <a:off x="0" y="0"/>
          <a:ext cx="0" cy="0"/>
          <a:chOff x="0" y="0"/>
          <a:chExt cx="0" cy="0"/>
        </a:xfrm>
      </p:grpSpPr>
      <p:sp>
        <p:nvSpPr>
          <p:cNvPr id="48" name="Google Shape;48;p3"/>
          <p:cNvSpPr/>
          <p:nvPr/>
        </p:nvSpPr>
        <p:spPr>
          <a:xfrm>
            <a:off x="56695" y="1920035"/>
            <a:ext cx="12807411" cy="4453101"/>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 name="Google Shape;49;p3"/>
          <p:cNvSpPr/>
          <p:nvPr/>
        </p:nvSpPr>
        <p:spPr>
          <a:xfrm>
            <a:off x="8414631" y="2204445"/>
            <a:ext cx="6628613" cy="4653555"/>
          </a:xfrm>
          <a:custGeom>
            <a:avLst/>
            <a:gdLst/>
            <a:ahLst/>
            <a:cxnLst/>
            <a:rect l="l" t="t" r="r" b="b"/>
            <a:pathLst>
              <a:path w="55434" h="38918" extrusionOk="0">
                <a:moveTo>
                  <a:pt x="24394" y="5651"/>
                </a:moveTo>
                <a:cubicBezTo>
                  <a:pt x="24467" y="5651"/>
                  <a:pt x="24539" y="5705"/>
                  <a:pt x="24593" y="5777"/>
                </a:cubicBezTo>
                <a:cubicBezTo>
                  <a:pt x="24648" y="5868"/>
                  <a:pt x="24666" y="5959"/>
                  <a:pt x="24666" y="6067"/>
                </a:cubicBezTo>
                <a:lnTo>
                  <a:pt x="24666" y="6610"/>
                </a:lnTo>
                <a:lnTo>
                  <a:pt x="24104" y="6610"/>
                </a:lnTo>
                <a:lnTo>
                  <a:pt x="24104" y="6067"/>
                </a:lnTo>
                <a:cubicBezTo>
                  <a:pt x="24104" y="5850"/>
                  <a:pt x="24231" y="5651"/>
                  <a:pt x="24394" y="5651"/>
                </a:cubicBezTo>
                <a:close/>
                <a:moveTo>
                  <a:pt x="20645" y="17820"/>
                </a:moveTo>
                <a:cubicBezTo>
                  <a:pt x="20700" y="17820"/>
                  <a:pt x="20754" y="17856"/>
                  <a:pt x="20790" y="17911"/>
                </a:cubicBezTo>
                <a:cubicBezTo>
                  <a:pt x="20827" y="17965"/>
                  <a:pt x="20845" y="18038"/>
                  <a:pt x="20845" y="18110"/>
                </a:cubicBezTo>
                <a:lnTo>
                  <a:pt x="20845" y="18508"/>
                </a:lnTo>
                <a:lnTo>
                  <a:pt x="20428" y="18508"/>
                </a:lnTo>
                <a:lnTo>
                  <a:pt x="20428" y="18110"/>
                </a:lnTo>
                <a:cubicBezTo>
                  <a:pt x="20428" y="17947"/>
                  <a:pt x="20519" y="17820"/>
                  <a:pt x="20645" y="17820"/>
                </a:cubicBezTo>
                <a:close/>
                <a:moveTo>
                  <a:pt x="20645" y="19160"/>
                </a:moveTo>
                <a:cubicBezTo>
                  <a:pt x="20700" y="19160"/>
                  <a:pt x="20754" y="19197"/>
                  <a:pt x="20790" y="19251"/>
                </a:cubicBezTo>
                <a:cubicBezTo>
                  <a:pt x="20827" y="19323"/>
                  <a:pt x="20845" y="19396"/>
                  <a:pt x="20845" y="19468"/>
                </a:cubicBezTo>
                <a:lnTo>
                  <a:pt x="20845" y="19849"/>
                </a:lnTo>
                <a:lnTo>
                  <a:pt x="20428" y="19849"/>
                </a:lnTo>
                <a:lnTo>
                  <a:pt x="20428" y="19468"/>
                </a:lnTo>
                <a:cubicBezTo>
                  <a:pt x="20428" y="19305"/>
                  <a:pt x="20519" y="19160"/>
                  <a:pt x="20645" y="19160"/>
                </a:cubicBezTo>
                <a:close/>
                <a:moveTo>
                  <a:pt x="16752" y="20555"/>
                </a:moveTo>
                <a:cubicBezTo>
                  <a:pt x="17005" y="20591"/>
                  <a:pt x="17241" y="20754"/>
                  <a:pt x="17368" y="20971"/>
                </a:cubicBezTo>
                <a:lnTo>
                  <a:pt x="16752" y="20971"/>
                </a:lnTo>
                <a:lnTo>
                  <a:pt x="16752" y="20555"/>
                </a:lnTo>
                <a:close/>
                <a:moveTo>
                  <a:pt x="16571" y="20555"/>
                </a:moveTo>
                <a:lnTo>
                  <a:pt x="16571" y="20989"/>
                </a:lnTo>
                <a:lnTo>
                  <a:pt x="15901" y="20989"/>
                </a:lnTo>
                <a:cubicBezTo>
                  <a:pt x="16027" y="20736"/>
                  <a:pt x="16281" y="20573"/>
                  <a:pt x="16571" y="20555"/>
                </a:cubicBezTo>
                <a:close/>
                <a:moveTo>
                  <a:pt x="17422" y="21116"/>
                </a:moveTo>
                <a:cubicBezTo>
                  <a:pt x="17458" y="21207"/>
                  <a:pt x="17476" y="21297"/>
                  <a:pt x="17476" y="21406"/>
                </a:cubicBezTo>
                <a:cubicBezTo>
                  <a:pt x="17476" y="21822"/>
                  <a:pt x="17150" y="22185"/>
                  <a:pt x="16734" y="22239"/>
                </a:cubicBezTo>
                <a:lnTo>
                  <a:pt x="16752" y="21116"/>
                </a:lnTo>
                <a:close/>
                <a:moveTo>
                  <a:pt x="16571" y="21116"/>
                </a:moveTo>
                <a:lnTo>
                  <a:pt x="16571" y="22257"/>
                </a:lnTo>
                <a:cubicBezTo>
                  <a:pt x="16136" y="22221"/>
                  <a:pt x="15792" y="21859"/>
                  <a:pt x="15792" y="21406"/>
                </a:cubicBezTo>
                <a:cubicBezTo>
                  <a:pt x="15792" y="21315"/>
                  <a:pt x="15810" y="21207"/>
                  <a:pt x="15846" y="21116"/>
                </a:cubicBezTo>
                <a:close/>
                <a:moveTo>
                  <a:pt x="17585" y="23307"/>
                </a:moveTo>
                <a:cubicBezTo>
                  <a:pt x="17639" y="23307"/>
                  <a:pt x="17694" y="23344"/>
                  <a:pt x="17730" y="23380"/>
                </a:cubicBezTo>
                <a:cubicBezTo>
                  <a:pt x="17766" y="23452"/>
                  <a:pt x="17784" y="23525"/>
                  <a:pt x="17784" y="23597"/>
                </a:cubicBezTo>
                <a:lnTo>
                  <a:pt x="17784" y="23977"/>
                </a:lnTo>
                <a:lnTo>
                  <a:pt x="17368" y="23977"/>
                </a:lnTo>
                <a:lnTo>
                  <a:pt x="17368" y="23597"/>
                </a:lnTo>
                <a:cubicBezTo>
                  <a:pt x="17368" y="23434"/>
                  <a:pt x="17458" y="23307"/>
                  <a:pt x="17585" y="23307"/>
                </a:cubicBezTo>
                <a:close/>
                <a:moveTo>
                  <a:pt x="18309" y="23307"/>
                </a:moveTo>
                <a:cubicBezTo>
                  <a:pt x="18382" y="23307"/>
                  <a:pt x="18436" y="23344"/>
                  <a:pt x="18472" y="23380"/>
                </a:cubicBezTo>
                <a:cubicBezTo>
                  <a:pt x="18508" y="23452"/>
                  <a:pt x="18527" y="23525"/>
                  <a:pt x="18527" y="23597"/>
                </a:cubicBezTo>
                <a:lnTo>
                  <a:pt x="18527" y="23977"/>
                </a:lnTo>
                <a:lnTo>
                  <a:pt x="18110" y="23977"/>
                </a:lnTo>
                <a:lnTo>
                  <a:pt x="18110" y="23597"/>
                </a:lnTo>
                <a:cubicBezTo>
                  <a:pt x="18110" y="23434"/>
                  <a:pt x="18201" y="23307"/>
                  <a:pt x="18309" y="23307"/>
                </a:cubicBezTo>
                <a:close/>
                <a:moveTo>
                  <a:pt x="14742" y="23307"/>
                </a:moveTo>
                <a:cubicBezTo>
                  <a:pt x="14796" y="23307"/>
                  <a:pt x="14850" y="23344"/>
                  <a:pt x="14887" y="23398"/>
                </a:cubicBezTo>
                <a:cubicBezTo>
                  <a:pt x="14923" y="23452"/>
                  <a:pt x="14941" y="23525"/>
                  <a:pt x="14941" y="23615"/>
                </a:cubicBezTo>
                <a:lnTo>
                  <a:pt x="14941" y="23996"/>
                </a:lnTo>
                <a:lnTo>
                  <a:pt x="14524" y="23996"/>
                </a:lnTo>
                <a:lnTo>
                  <a:pt x="14524" y="23615"/>
                </a:lnTo>
                <a:cubicBezTo>
                  <a:pt x="14524" y="23452"/>
                  <a:pt x="14615" y="23307"/>
                  <a:pt x="14742" y="23307"/>
                </a:cubicBezTo>
                <a:close/>
                <a:moveTo>
                  <a:pt x="15466" y="23307"/>
                </a:moveTo>
                <a:cubicBezTo>
                  <a:pt x="15539" y="23307"/>
                  <a:pt x="15593" y="23344"/>
                  <a:pt x="15629" y="23398"/>
                </a:cubicBezTo>
                <a:cubicBezTo>
                  <a:pt x="15665" y="23452"/>
                  <a:pt x="15683" y="23525"/>
                  <a:pt x="15683" y="23615"/>
                </a:cubicBezTo>
                <a:lnTo>
                  <a:pt x="15683" y="23996"/>
                </a:lnTo>
                <a:lnTo>
                  <a:pt x="15267" y="23996"/>
                </a:lnTo>
                <a:lnTo>
                  <a:pt x="15267" y="23615"/>
                </a:lnTo>
                <a:cubicBezTo>
                  <a:pt x="15267" y="23452"/>
                  <a:pt x="15357" y="23307"/>
                  <a:pt x="15466" y="23307"/>
                </a:cubicBezTo>
                <a:close/>
                <a:moveTo>
                  <a:pt x="16172" y="23307"/>
                </a:moveTo>
                <a:cubicBezTo>
                  <a:pt x="16245" y="23307"/>
                  <a:pt x="16299" y="23344"/>
                  <a:pt x="16335" y="23398"/>
                </a:cubicBezTo>
                <a:cubicBezTo>
                  <a:pt x="16372" y="23452"/>
                  <a:pt x="16390" y="23525"/>
                  <a:pt x="16390" y="23597"/>
                </a:cubicBezTo>
                <a:lnTo>
                  <a:pt x="16390" y="23615"/>
                </a:lnTo>
                <a:lnTo>
                  <a:pt x="16390" y="23996"/>
                </a:lnTo>
                <a:lnTo>
                  <a:pt x="15973" y="23996"/>
                </a:lnTo>
                <a:lnTo>
                  <a:pt x="15973" y="23615"/>
                </a:lnTo>
                <a:cubicBezTo>
                  <a:pt x="15973" y="23452"/>
                  <a:pt x="16064" y="23307"/>
                  <a:pt x="16172" y="23307"/>
                </a:cubicBezTo>
                <a:close/>
                <a:moveTo>
                  <a:pt x="16915" y="23307"/>
                </a:moveTo>
                <a:cubicBezTo>
                  <a:pt x="16969" y="23307"/>
                  <a:pt x="17024" y="23344"/>
                  <a:pt x="17060" y="23398"/>
                </a:cubicBezTo>
                <a:cubicBezTo>
                  <a:pt x="17114" y="23452"/>
                  <a:pt x="17132" y="23525"/>
                  <a:pt x="17132" y="23597"/>
                </a:cubicBezTo>
                <a:lnTo>
                  <a:pt x="17132" y="23996"/>
                </a:lnTo>
                <a:lnTo>
                  <a:pt x="16698" y="23996"/>
                </a:lnTo>
                <a:lnTo>
                  <a:pt x="16698" y="23597"/>
                </a:lnTo>
                <a:cubicBezTo>
                  <a:pt x="16698" y="23434"/>
                  <a:pt x="16806" y="23307"/>
                  <a:pt x="16915" y="23307"/>
                </a:cubicBezTo>
                <a:close/>
                <a:moveTo>
                  <a:pt x="12949" y="25372"/>
                </a:moveTo>
                <a:cubicBezTo>
                  <a:pt x="13021" y="25372"/>
                  <a:pt x="13076" y="25408"/>
                  <a:pt x="13112" y="25462"/>
                </a:cubicBezTo>
                <a:cubicBezTo>
                  <a:pt x="13148" y="25535"/>
                  <a:pt x="13166" y="25607"/>
                  <a:pt x="13166" y="25680"/>
                </a:cubicBezTo>
                <a:lnTo>
                  <a:pt x="13166" y="26060"/>
                </a:lnTo>
                <a:lnTo>
                  <a:pt x="12750" y="26060"/>
                </a:lnTo>
                <a:lnTo>
                  <a:pt x="12750" y="25680"/>
                </a:lnTo>
                <a:cubicBezTo>
                  <a:pt x="12750" y="25517"/>
                  <a:pt x="12840" y="25372"/>
                  <a:pt x="12949" y="25372"/>
                </a:cubicBezTo>
                <a:close/>
                <a:moveTo>
                  <a:pt x="13691" y="25372"/>
                </a:moveTo>
                <a:cubicBezTo>
                  <a:pt x="13746" y="25372"/>
                  <a:pt x="13800" y="25408"/>
                  <a:pt x="13836" y="25462"/>
                </a:cubicBezTo>
                <a:cubicBezTo>
                  <a:pt x="13872" y="25535"/>
                  <a:pt x="13909" y="25607"/>
                  <a:pt x="13909" y="25680"/>
                </a:cubicBezTo>
                <a:lnTo>
                  <a:pt x="13909" y="26060"/>
                </a:lnTo>
                <a:lnTo>
                  <a:pt x="13474" y="26060"/>
                </a:lnTo>
                <a:lnTo>
                  <a:pt x="13474" y="25680"/>
                </a:lnTo>
                <a:cubicBezTo>
                  <a:pt x="13474" y="25517"/>
                  <a:pt x="13583" y="25372"/>
                  <a:pt x="13691" y="25372"/>
                </a:cubicBezTo>
                <a:close/>
                <a:moveTo>
                  <a:pt x="14380" y="25390"/>
                </a:moveTo>
                <a:cubicBezTo>
                  <a:pt x="14434" y="25390"/>
                  <a:pt x="14488" y="25426"/>
                  <a:pt x="14524" y="25481"/>
                </a:cubicBezTo>
                <a:cubicBezTo>
                  <a:pt x="14579" y="25535"/>
                  <a:pt x="14597" y="25607"/>
                  <a:pt x="14597" y="25680"/>
                </a:cubicBezTo>
                <a:lnTo>
                  <a:pt x="14597" y="26060"/>
                </a:lnTo>
                <a:lnTo>
                  <a:pt x="14162" y="26060"/>
                </a:lnTo>
                <a:lnTo>
                  <a:pt x="14162" y="25680"/>
                </a:lnTo>
                <a:cubicBezTo>
                  <a:pt x="14162" y="25517"/>
                  <a:pt x="14271" y="25390"/>
                  <a:pt x="14380" y="25390"/>
                </a:cubicBezTo>
                <a:close/>
                <a:moveTo>
                  <a:pt x="15122" y="25390"/>
                </a:moveTo>
                <a:cubicBezTo>
                  <a:pt x="15176" y="25390"/>
                  <a:pt x="15231" y="25426"/>
                  <a:pt x="15267" y="25481"/>
                </a:cubicBezTo>
                <a:cubicBezTo>
                  <a:pt x="15303" y="25535"/>
                  <a:pt x="15321" y="25607"/>
                  <a:pt x="15321" y="25680"/>
                </a:cubicBezTo>
                <a:lnTo>
                  <a:pt x="15321" y="26060"/>
                </a:lnTo>
                <a:lnTo>
                  <a:pt x="14905" y="26060"/>
                </a:lnTo>
                <a:lnTo>
                  <a:pt x="14905" y="25680"/>
                </a:lnTo>
                <a:cubicBezTo>
                  <a:pt x="14905" y="25517"/>
                  <a:pt x="14995" y="25390"/>
                  <a:pt x="15122" y="25390"/>
                </a:cubicBezTo>
                <a:close/>
                <a:moveTo>
                  <a:pt x="15774" y="25390"/>
                </a:moveTo>
                <a:cubicBezTo>
                  <a:pt x="15846" y="25390"/>
                  <a:pt x="15901" y="25426"/>
                  <a:pt x="15937" y="25481"/>
                </a:cubicBezTo>
                <a:cubicBezTo>
                  <a:pt x="15973" y="25535"/>
                  <a:pt x="15991" y="25607"/>
                  <a:pt x="15991" y="25680"/>
                </a:cubicBezTo>
                <a:lnTo>
                  <a:pt x="15991" y="26060"/>
                </a:lnTo>
                <a:lnTo>
                  <a:pt x="15575" y="26060"/>
                </a:lnTo>
                <a:lnTo>
                  <a:pt x="15575" y="25680"/>
                </a:lnTo>
                <a:cubicBezTo>
                  <a:pt x="15575" y="25517"/>
                  <a:pt x="15665" y="25390"/>
                  <a:pt x="15774" y="25390"/>
                </a:cubicBezTo>
                <a:close/>
                <a:moveTo>
                  <a:pt x="16535" y="25390"/>
                </a:moveTo>
                <a:cubicBezTo>
                  <a:pt x="16589" y="25390"/>
                  <a:pt x="16643" y="25426"/>
                  <a:pt x="16679" y="25481"/>
                </a:cubicBezTo>
                <a:cubicBezTo>
                  <a:pt x="16716" y="25535"/>
                  <a:pt x="16734" y="25607"/>
                  <a:pt x="16734" y="25680"/>
                </a:cubicBezTo>
                <a:lnTo>
                  <a:pt x="16734" y="26060"/>
                </a:lnTo>
                <a:lnTo>
                  <a:pt x="16317" y="26060"/>
                </a:lnTo>
                <a:lnTo>
                  <a:pt x="16317" y="25680"/>
                </a:lnTo>
                <a:cubicBezTo>
                  <a:pt x="16317" y="25517"/>
                  <a:pt x="16408" y="25390"/>
                  <a:pt x="16535" y="25390"/>
                </a:cubicBezTo>
                <a:close/>
                <a:moveTo>
                  <a:pt x="17186" y="25390"/>
                </a:moveTo>
                <a:cubicBezTo>
                  <a:pt x="17259" y="25390"/>
                  <a:pt x="17313" y="25426"/>
                  <a:pt x="17349" y="25481"/>
                </a:cubicBezTo>
                <a:cubicBezTo>
                  <a:pt x="17386" y="25535"/>
                  <a:pt x="17404" y="25607"/>
                  <a:pt x="17404" y="25680"/>
                </a:cubicBezTo>
                <a:lnTo>
                  <a:pt x="17404" y="26060"/>
                </a:lnTo>
                <a:lnTo>
                  <a:pt x="16987" y="26060"/>
                </a:lnTo>
                <a:lnTo>
                  <a:pt x="16987" y="25680"/>
                </a:lnTo>
                <a:cubicBezTo>
                  <a:pt x="16987" y="25517"/>
                  <a:pt x="17078" y="25390"/>
                  <a:pt x="17186" y="25390"/>
                </a:cubicBezTo>
                <a:close/>
                <a:moveTo>
                  <a:pt x="17929" y="25390"/>
                </a:moveTo>
                <a:cubicBezTo>
                  <a:pt x="17983" y="25390"/>
                  <a:pt x="18038" y="25426"/>
                  <a:pt x="18074" y="25481"/>
                </a:cubicBezTo>
                <a:cubicBezTo>
                  <a:pt x="18128" y="25535"/>
                  <a:pt x="18146" y="25607"/>
                  <a:pt x="18146" y="25680"/>
                </a:cubicBezTo>
                <a:lnTo>
                  <a:pt x="18146" y="26060"/>
                </a:lnTo>
                <a:lnTo>
                  <a:pt x="17712" y="26060"/>
                </a:lnTo>
                <a:lnTo>
                  <a:pt x="17712" y="25680"/>
                </a:lnTo>
                <a:cubicBezTo>
                  <a:pt x="17712" y="25517"/>
                  <a:pt x="17820" y="25390"/>
                  <a:pt x="17929" y="25390"/>
                </a:cubicBezTo>
                <a:close/>
                <a:moveTo>
                  <a:pt x="18635" y="25390"/>
                </a:moveTo>
                <a:cubicBezTo>
                  <a:pt x="18690" y="25390"/>
                  <a:pt x="18744" y="25426"/>
                  <a:pt x="18780" y="25481"/>
                </a:cubicBezTo>
                <a:cubicBezTo>
                  <a:pt x="18816" y="25535"/>
                  <a:pt x="18834" y="25607"/>
                  <a:pt x="18834" y="25680"/>
                </a:cubicBezTo>
                <a:lnTo>
                  <a:pt x="18834" y="26060"/>
                </a:lnTo>
                <a:lnTo>
                  <a:pt x="18418" y="26060"/>
                </a:lnTo>
                <a:lnTo>
                  <a:pt x="18418" y="25680"/>
                </a:lnTo>
                <a:cubicBezTo>
                  <a:pt x="18418" y="25517"/>
                  <a:pt x="18508" y="25390"/>
                  <a:pt x="18635" y="25390"/>
                </a:cubicBezTo>
                <a:close/>
                <a:moveTo>
                  <a:pt x="19360" y="25372"/>
                </a:moveTo>
                <a:cubicBezTo>
                  <a:pt x="19414" y="25390"/>
                  <a:pt x="19468" y="25408"/>
                  <a:pt x="19505" y="25462"/>
                </a:cubicBezTo>
                <a:cubicBezTo>
                  <a:pt x="19559" y="25535"/>
                  <a:pt x="19577" y="25607"/>
                  <a:pt x="19577" y="25680"/>
                </a:cubicBezTo>
                <a:lnTo>
                  <a:pt x="19577" y="26060"/>
                </a:lnTo>
                <a:lnTo>
                  <a:pt x="19142" y="26060"/>
                </a:lnTo>
                <a:lnTo>
                  <a:pt x="19142" y="25680"/>
                </a:lnTo>
                <a:cubicBezTo>
                  <a:pt x="19142" y="25517"/>
                  <a:pt x="19251" y="25372"/>
                  <a:pt x="19360" y="25372"/>
                </a:cubicBezTo>
                <a:close/>
                <a:moveTo>
                  <a:pt x="20030" y="25372"/>
                </a:moveTo>
                <a:cubicBezTo>
                  <a:pt x="20084" y="25390"/>
                  <a:pt x="20138" y="25408"/>
                  <a:pt x="20175" y="25462"/>
                </a:cubicBezTo>
                <a:cubicBezTo>
                  <a:pt x="20211" y="25535"/>
                  <a:pt x="20229" y="25607"/>
                  <a:pt x="20229" y="25680"/>
                </a:cubicBezTo>
                <a:lnTo>
                  <a:pt x="20229" y="26060"/>
                </a:lnTo>
                <a:lnTo>
                  <a:pt x="19812" y="26060"/>
                </a:lnTo>
                <a:lnTo>
                  <a:pt x="19812" y="25680"/>
                </a:lnTo>
                <a:cubicBezTo>
                  <a:pt x="19812" y="25517"/>
                  <a:pt x="19903" y="25372"/>
                  <a:pt x="20030" y="25372"/>
                </a:cubicBezTo>
                <a:close/>
                <a:moveTo>
                  <a:pt x="20754" y="25372"/>
                </a:moveTo>
                <a:cubicBezTo>
                  <a:pt x="20827" y="25390"/>
                  <a:pt x="20881" y="25408"/>
                  <a:pt x="20917" y="25462"/>
                </a:cubicBezTo>
                <a:cubicBezTo>
                  <a:pt x="20953" y="25535"/>
                  <a:pt x="20971" y="25607"/>
                  <a:pt x="20971" y="25680"/>
                </a:cubicBezTo>
                <a:lnTo>
                  <a:pt x="20971" y="26060"/>
                </a:lnTo>
                <a:lnTo>
                  <a:pt x="20555" y="26060"/>
                </a:lnTo>
                <a:lnTo>
                  <a:pt x="20555" y="25680"/>
                </a:lnTo>
                <a:cubicBezTo>
                  <a:pt x="20555" y="25517"/>
                  <a:pt x="20645" y="25372"/>
                  <a:pt x="20754" y="25372"/>
                </a:cubicBezTo>
                <a:close/>
                <a:moveTo>
                  <a:pt x="26803" y="28432"/>
                </a:moveTo>
                <a:cubicBezTo>
                  <a:pt x="26857" y="28432"/>
                  <a:pt x="26911" y="28469"/>
                  <a:pt x="26948" y="28505"/>
                </a:cubicBezTo>
                <a:cubicBezTo>
                  <a:pt x="26984" y="28577"/>
                  <a:pt x="27020" y="28650"/>
                  <a:pt x="27020" y="28722"/>
                </a:cubicBezTo>
                <a:lnTo>
                  <a:pt x="27020" y="29102"/>
                </a:lnTo>
                <a:lnTo>
                  <a:pt x="26585" y="29102"/>
                </a:lnTo>
                <a:lnTo>
                  <a:pt x="26585" y="28722"/>
                </a:lnTo>
                <a:cubicBezTo>
                  <a:pt x="26585" y="28559"/>
                  <a:pt x="26676" y="28432"/>
                  <a:pt x="26803" y="28432"/>
                </a:cubicBezTo>
                <a:close/>
                <a:moveTo>
                  <a:pt x="27527" y="28432"/>
                </a:moveTo>
                <a:cubicBezTo>
                  <a:pt x="27599" y="28432"/>
                  <a:pt x="27654" y="28469"/>
                  <a:pt x="27690" y="28505"/>
                </a:cubicBezTo>
                <a:cubicBezTo>
                  <a:pt x="27726" y="28577"/>
                  <a:pt x="27744" y="28650"/>
                  <a:pt x="27744" y="28722"/>
                </a:cubicBezTo>
                <a:lnTo>
                  <a:pt x="27744" y="29102"/>
                </a:lnTo>
                <a:lnTo>
                  <a:pt x="27328" y="29102"/>
                </a:lnTo>
                <a:lnTo>
                  <a:pt x="27328" y="28722"/>
                </a:lnTo>
                <a:cubicBezTo>
                  <a:pt x="27328" y="28559"/>
                  <a:pt x="27418" y="28432"/>
                  <a:pt x="27527" y="28432"/>
                </a:cubicBezTo>
                <a:close/>
                <a:moveTo>
                  <a:pt x="28233" y="28432"/>
                </a:moveTo>
                <a:cubicBezTo>
                  <a:pt x="28288" y="28432"/>
                  <a:pt x="28342" y="28469"/>
                  <a:pt x="28378" y="28505"/>
                </a:cubicBezTo>
                <a:cubicBezTo>
                  <a:pt x="28433" y="28577"/>
                  <a:pt x="28451" y="28650"/>
                  <a:pt x="28451" y="28722"/>
                </a:cubicBezTo>
                <a:lnTo>
                  <a:pt x="28451" y="29102"/>
                </a:lnTo>
                <a:lnTo>
                  <a:pt x="28016" y="29102"/>
                </a:lnTo>
                <a:lnTo>
                  <a:pt x="28016" y="28722"/>
                </a:lnTo>
                <a:cubicBezTo>
                  <a:pt x="28016" y="28559"/>
                  <a:pt x="28107" y="28432"/>
                  <a:pt x="28233" y="28432"/>
                </a:cubicBezTo>
                <a:close/>
                <a:moveTo>
                  <a:pt x="28976" y="28432"/>
                </a:moveTo>
                <a:cubicBezTo>
                  <a:pt x="29030" y="28432"/>
                  <a:pt x="29103" y="28469"/>
                  <a:pt x="29121" y="28505"/>
                </a:cubicBezTo>
                <a:cubicBezTo>
                  <a:pt x="29175" y="28577"/>
                  <a:pt x="29193" y="28650"/>
                  <a:pt x="29193" y="28722"/>
                </a:cubicBezTo>
                <a:lnTo>
                  <a:pt x="29175" y="29102"/>
                </a:lnTo>
                <a:lnTo>
                  <a:pt x="28777" y="29102"/>
                </a:lnTo>
                <a:lnTo>
                  <a:pt x="28777" y="28722"/>
                </a:lnTo>
                <a:cubicBezTo>
                  <a:pt x="28777" y="28559"/>
                  <a:pt x="28867" y="28432"/>
                  <a:pt x="28976" y="28432"/>
                </a:cubicBezTo>
                <a:close/>
                <a:moveTo>
                  <a:pt x="29628" y="28432"/>
                </a:moveTo>
                <a:cubicBezTo>
                  <a:pt x="29700" y="28432"/>
                  <a:pt x="29754" y="28469"/>
                  <a:pt x="29791" y="28505"/>
                </a:cubicBezTo>
                <a:cubicBezTo>
                  <a:pt x="29827" y="28577"/>
                  <a:pt x="29845" y="28650"/>
                  <a:pt x="29845" y="28722"/>
                </a:cubicBezTo>
                <a:lnTo>
                  <a:pt x="29845" y="29102"/>
                </a:lnTo>
                <a:lnTo>
                  <a:pt x="29410" y="29102"/>
                </a:lnTo>
                <a:lnTo>
                  <a:pt x="29410" y="28722"/>
                </a:lnTo>
                <a:cubicBezTo>
                  <a:pt x="29410" y="28559"/>
                  <a:pt x="29519" y="28432"/>
                  <a:pt x="29628" y="28432"/>
                </a:cubicBezTo>
                <a:close/>
                <a:moveTo>
                  <a:pt x="30370" y="28432"/>
                </a:moveTo>
                <a:cubicBezTo>
                  <a:pt x="30425" y="28432"/>
                  <a:pt x="30479" y="28469"/>
                  <a:pt x="30515" y="28505"/>
                </a:cubicBezTo>
                <a:cubicBezTo>
                  <a:pt x="30551" y="28577"/>
                  <a:pt x="30588" y="28650"/>
                  <a:pt x="30588" y="28722"/>
                </a:cubicBezTo>
                <a:lnTo>
                  <a:pt x="30588" y="29102"/>
                </a:lnTo>
                <a:lnTo>
                  <a:pt x="30153" y="29102"/>
                </a:lnTo>
                <a:lnTo>
                  <a:pt x="30153" y="28722"/>
                </a:lnTo>
                <a:cubicBezTo>
                  <a:pt x="30153" y="28559"/>
                  <a:pt x="30243" y="28432"/>
                  <a:pt x="30370" y="28432"/>
                </a:cubicBezTo>
                <a:close/>
                <a:moveTo>
                  <a:pt x="31040" y="28432"/>
                </a:moveTo>
                <a:cubicBezTo>
                  <a:pt x="31095" y="28432"/>
                  <a:pt x="31149" y="28469"/>
                  <a:pt x="31185" y="28505"/>
                </a:cubicBezTo>
                <a:cubicBezTo>
                  <a:pt x="31239" y="28577"/>
                  <a:pt x="31258" y="28650"/>
                  <a:pt x="31258" y="28722"/>
                </a:cubicBezTo>
                <a:lnTo>
                  <a:pt x="31258" y="29102"/>
                </a:lnTo>
                <a:lnTo>
                  <a:pt x="30823" y="29102"/>
                </a:lnTo>
                <a:lnTo>
                  <a:pt x="30823" y="28722"/>
                </a:lnTo>
                <a:cubicBezTo>
                  <a:pt x="30823" y="28559"/>
                  <a:pt x="30914" y="28432"/>
                  <a:pt x="31040" y="28432"/>
                </a:cubicBezTo>
                <a:close/>
                <a:moveTo>
                  <a:pt x="31783" y="28432"/>
                </a:moveTo>
                <a:cubicBezTo>
                  <a:pt x="31837" y="28432"/>
                  <a:pt x="31891" y="28469"/>
                  <a:pt x="31928" y="28505"/>
                </a:cubicBezTo>
                <a:cubicBezTo>
                  <a:pt x="31982" y="28577"/>
                  <a:pt x="32000" y="28650"/>
                  <a:pt x="32000" y="28722"/>
                </a:cubicBezTo>
                <a:lnTo>
                  <a:pt x="32000" y="29102"/>
                </a:lnTo>
                <a:lnTo>
                  <a:pt x="31565" y="29102"/>
                </a:lnTo>
                <a:lnTo>
                  <a:pt x="31565" y="28722"/>
                </a:lnTo>
                <a:cubicBezTo>
                  <a:pt x="31565" y="28559"/>
                  <a:pt x="31656" y="28432"/>
                  <a:pt x="31783" y="28432"/>
                </a:cubicBezTo>
                <a:close/>
                <a:moveTo>
                  <a:pt x="32471" y="28432"/>
                </a:moveTo>
                <a:cubicBezTo>
                  <a:pt x="32543" y="28432"/>
                  <a:pt x="32598" y="28469"/>
                  <a:pt x="32634" y="28505"/>
                </a:cubicBezTo>
                <a:cubicBezTo>
                  <a:pt x="32670" y="28577"/>
                  <a:pt x="32688" y="28650"/>
                  <a:pt x="32688" y="28722"/>
                </a:cubicBezTo>
                <a:lnTo>
                  <a:pt x="32688" y="29102"/>
                </a:lnTo>
                <a:lnTo>
                  <a:pt x="32272" y="29102"/>
                </a:lnTo>
                <a:lnTo>
                  <a:pt x="32272" y="28722"/>
                </a:lnTo>
                <a:cubicBezTo>
                  <a:pt x="32272" y="28559"/>
                  <a:pt x="32362" y="28432"/>
                  <a:pt x="32471" y="28432"/>
                </a:cubicBezTo>
                <a:close/>
                <a:moveTo>
                  <a:pt x="33213" y="28432"/>
                </a:moveTo>
                <a:cubicBezTo>
                  <a:pt x="33268" y="28432"/>
                  <a:pt x="33322" y="28469"/>
                  <a:pt x="33358" y="28505"/>
                </a:cubicBezTo>
                <a:cubicBezTo>
                  <a:pt x="33413" y="28577"/>
                  <a:pt x="33431" y="28650"/>
                  <a:pt x="33431" y="28722"/>
                </a:cubicBezTo>
                <a:lnTo>
                  <a:pt x="33431" y="29102"/>
                </a:lnTo>
                <a:lnTo>
                  <a:pt x="32996" y="29102"/>
                </a:lnTo>
                <a:lnTo>
                  <a:pt x="32996" y="28722"/>
                </a:lnTo>
                <a:cubicBezTo>
                  <a:pt x="32996" y="28559"/>
                  <a:pt x="33105" y="28432"/>
                  <a:pt x="33213" y="28432"/>
                </a:cubicBezTo>
                <a:close/>
                <a:moveTo>
                  <a:pt x="33883" y="28432"/>
                </a:moveTo>
                <a:cubicBezTo>
                  <a:pt x="33938" y="28432"/>
                  <a:pt x="33992" y="28469"/>
                  <a:pt x="34028" y="28505"/>
                </a:cubicBezTo>
                <a:cubicBezTo>
                  <a:pt x="34065" y="28577"/>
                  <a:pt x="34101" y="28650"/>
                  <a:pt x="34083" y="28722"/>
                </a:cubicBezTo>
                <a:lnTo>
                  <a:pt x="34083" y="29102"/>
                </a:lnTo>
                <a:lnTo>
                  <a:pt x="33666" y="29102"/>
                </a:lnTo>
                <a:lnTo>
                  <a:pt x="33666" y="28722"/>
                </a:lnTo>
                <a:cubicBezTo>
                  <a:pt x="33666" y="28559"/>
                  <a:pt x="33757" y="28432"/>
                  <a:pt x="33883" y="28432"/>
                </a:cubicBezTo>
                <a:close/>
                <a:moveTo>
                  <a:pt x="34608" y="28432"/>
                </a:moveTo>
                <a:cubicBezTo>
                  <a:pt x="34680" y="28432"/>
                  <a:pt x="34735" y="28469"/>
                  <a:pt x="34771" y="28505"/>
                </a:cubicBezTo>
                <a:cubicBezTo>
                  <a:pt x="34807" y="28577"/>
                  <a:pt x="34825" y="28650"/>
                  <a:pt x="34825" y="28722"/>
                </a:cubicBezTo>
                <a:lnTo>
                  <a:pt x="34825" y="29102"/>
                </a:lnTo>
                <a:lnTo>
                  <a:pt x="34409" y="29102"/>
                </a:lnTo>
                <a:lnTo>
                  <a:pt x="34409" y="28722"/>
                </a:lnTo>
                <a:cubicBezTo>
                  <a:pt x="34409" y="28559"/>
                  <a:pt x="34499" y="28432"/>
                  <a:pt x="34608" y="28432"/>
                </a:cubicBezTo>
                <a:close/>
                <a:moveTo>
                  <a:pt x="13981" y="28378"/>
                </a:moveTo>
                <a:lnTo>
                  <a:pt x="13981" y="32145"/>
                </a:lnTo>
                <a:lnTo>
                  <a:pt x="12478" y="32145"/>
                </a:lnTo>
                <a:lnTo>
                  <a:pt x="12478" y="28378"/>
                </a:lnTo>
                <a:close/>
                <a:moveTo>
                  <a:pt x="19486" y="28378"/>
                </a:moveTo>
                <a:lnTo>
                  <a:pt x="19486" y="32145"/>
                </a:lnTo>
                <a:lnTo>
                  <a:pt x="18961" y="32145"/>
                </a:lnTo>
                <a:lnTo>
                  <a:pt x="18961" y="28378"/>
                </a:lnTo>
                <a:close/>
                <a:moveTo>
                  <a:pt x="6303" y="32996"/>
                </a:moveTo>
                <a:cubicBezTo>
                  <a:pt x="6429" y="32996"/>
                  <a:pt x="6538" y="33050"/>
                  <a:pt x="6629" y="33159"/>
                </a:cubicBezTo>
                <a:cubicBezTo>
                  <a:pt x="6719" y="33268"/>
                  <a:pt x="6774" y="33413"/>
                  <a:pt x="6774" y="33557"/>
                </a:cubicBezTo>
                <a:lnTo>
                  <a:pt x="6774" y="34300"/>
                </a:lnTo>
                <a:lnTo>
                  <a:pt x="5832" y="34300"/>
                </a:lnTo>
                <a:lnTo>
                  <a:pt x="5832" y="33557"/>
                </a:lnTo>
                <a:cubicBezTo>
                  <a:pt x="5796" y="33286"/>
                  <a:pt x="6013" y="33032"/>
                  <a:pt x="6303" y="32996"/>
                </a:cubicBezTo>
                <a:close/>
                <a:moveTo>
                  <a:pt x="7914" y="32996"/>
                </a:moveTo>
                <a:cubicBezTo>
                  <a:pt x="8041" y="32996"/>
                  <a:pt x="8168" y="33050"/>
                  <a:pt x="8259" y="33159"/>
                </a:cubicBezTo>
                <a:cubicBezTo>
                  <a:pt x="8349" y="33268"/>
                  <a:pt x="8385" y="33413"/>
                  <a:pt x="8385" y="33557"/>
                </a:cubicBezTo>
                <a:lnTo>
                  <a:pt x="8385" y="34300"/>
                </a:lnTo>
                <a:lnTo>
                  <a:pt x="7444" y="34300"/>
                </a:lnTo>
                <a:lnTo>
                  <a:pt x="7444" y="33557"/>
                </a:lnTo>
                <a:cubicBezTo>
                  <a:pt x="7425" y="33286"/>
                  <a:pt x="7625" y="33032"/>
                  <a:pt x="7914" y="32996"/>
                </a:cubicBezTo>
                <a:close/>
                <a:moveTo>
                  <a:pt x="9454" y="32996"/>
                </a:moveTo>
                <a:cubicBezTo>
                  <a:pt x="9599" y="32996"/>
                  <a:pt x="9707" y="33050"/>
                  <a:pt x="9798" y="33159"/>
                </a:cubicBezTo>
                <a:cubicBezTo>
                  <a:pt x="9888" y="33268"/>
                  <a:pt x="9925" y="33413"/>
                  <a:pt x="9925" y="33557"/>
                </a:cubicBezTo>
                <a:lnTo>
                  <a:pt x="9925" y="34300"/>
                </a:lnTo>
                <a:lnTo>
                  <a:pt x="9001" y="34300"/>
                </a:lnTo>
                <a:lnTo>
                  <a:pt x="9001" y="33557"/>
                </a:lnTo>
                <a:cubicBezTo>
                  <a:pt x="8965" y="33286"/>
                  <a:pt x="9182" y="33014"/>
                  <a:pt x="9454" y="32996"/>
                </a:cubicBezTo>
                <a:close/>
                <a:moveTo>
                  <a:pt x="40711" y="33938"/>
                </a:moveTo>
                <a:cubicBezTo>
                  <a:pt x="40838" y="33956"/>
                  <a:pt x="40964" y="34010"/>
                  <a:pt x="41055" y="34119"/>
                </a:cubicBezTo>
                <a:cubicBezTo>
                  <a:pt x="41145" y="34227"/>
                  <a:pt x="41182" y="34372"/>
                  <a:pt x="41182" y="34517"/>
                </a:cubicBezTo>
                <a:lnTo>
                  <a:pt x="41182" y="35242"/>
                </a:lnTo>
                <a:lnTo>
                  <a:pt x="40258" y="35242"/>
                </a:lnTo>
                <a:lnTo>
                  <a:pt x="40258" y="34517"/>
                </a:lnTo>
                <a:cubicBezTo>
                  <a:pt x="40222" y="34227"/>
                  <a:pt x="40421" y="33974"/>
                  <a:pt x="40711" y="33938"/>
                </a:cubicBezTo>
                <a:close/>
                <a:moveTo>
                  <a:pt x="42341" y="33938"/>
                </a:moveTo>
                <a:cubicBezTo>
                  <a:pt x="42467" y="33956"/>
                  <a:pt x="42594" y="34010"/>
                  <a:pt x="42667" y="34119"/>
                </a:cubicBezTo>
                <a:cubicBezTo>
                  <a:pt x="42757" y="34227"/>
                  <a:pt x="42811" y="34372"/>
                  <a:pt x="42811" y="34517"/>
                </a:cubicBezTo>
                <a:lnTo>
                  <a:pt x="42811" y="35242"/>
                </a:lnTo>
                <a:lnTo>
                  <a:pt x="41870" y="35242"/>
                </a:lnTo>
                <a:lnTo>
                  <a:pt x="41870" y="34517"/>
                </a:lnTo>
                <a:cubicBezTo>
                  <a:pt x="41852" y="34227"/>
                  <a:pt x="42051" y="33974"/>
                  <a:pt x="42341" y="33938"/>
                </a:cubicBezTo>
                <a:close/>
                <a:moveTo>
                  <a:pt x="24376" y="1"/>
                </a:moveTo>
                <a:lnTo>
                  <a:pt x="24304" y="1467"/>
                </a:lnTo>
                <a:lnTo>
                  <a:pt x="23362" y="4528"/>
                </a:lnTo>
                <a:lnTo>
                  <a:pt x="22800" y="5144"/>
                </a:lnTo>
                <a:lnTo>
                  <a:pt x="22891" y="5144"/>
                </a:lnTo>
                <a:lnTo>
                  <a:pt x="22891" y="24267"/>
                </a:lnTo>
                <a:lnTo>
                  <a:pt x="22511" y="24267"/>
                </a:lnTo>
                <a:lnTo>
                  <a:pt x="22511" y="20138"/>
                </a:lnTo>
                <a:lnTo>
                  <a:pt x="22710" y="20138"/>
                </a:lnTo>
                <a:lnTo>
                  <a:pt x="22511" y="19939"/>
                </a:lnTo>
                <a:lnTo>
                  <a:pt x="21768" y="17277"/>
                </a:lnTo>
                <a:lnTo>
                  <a:pt x="21171" y="19450"/>
                </a:lnTo>
                <a:lnTo>
                  <a:pt x="21171" y="17368"/>
                </a:lnTo>
                <a:lnTo>
                  <a:pt x="21315" y="17368"/>
                </a:lnTo>
                <a:lnTo>
                  <a:pt x="21171" y="17042"/>
                </a:lnTo>
                <a:lnTo>
                  <a:pt x="20645" y="12731"/>
                </a:lnTo>
                <a:lnTo>
                  <a:pt x="20102" y="17042"/>
                </a:lnTo>
                <a:lnTo>
                  <a:pt x="19939" y="17368"/>
                </a:lnTo>
                <a:lnTo>
                  <a:pt x="20102" y="17368"/>
                </a:lnTo>
                <a:lnTo>
                  <a:pt x="20102" y="24267"/>
                </a:lnTo>
                <a:lnTo>
                  <a:pt x="18961" y="24267"/>
                </a:lnTo>
                <a:lnTo>
                  <a:pt x="18943" y="18635"/>
                </a:lnTo>
                <a:lnTo>
                  <a:pt x="18997" y="18563"/>
                </a:lnTo>
                <a:lnTo>
                  <a:pt x="18997" y="18237"/>
                </a:lnTo>
                <a:lnTo>
                  <a:pt x="18834" y="18001"/>
                </a:lnTo>
                <a:lnTo>
                  <a:pt x="18653" y="16064"/>
                </a:lnTo>
                <a:lnTo>
                  <a:pt x="18563" y="17404"/>
                </a:lnTo>
                <a:lnTo>
                  <a:pt x="18527" y="17404"/>
                </a:lnTo>
                <a:lnTo>
                  <a:pt x="18382" y="16390"/>
                </a:lnTo>
                <a:lnTo>
                  <a:pt x="18255" y="17422"/>
                </a:lnTo>
                <a:lnTo>
                  <a:pt x="18255" y="18581"/>
                </a:lnTo>
                <a:lnTo>
                  <a:pt x="18201" y="18581"/>
                </a:lnTo>
                <a:lnTo>
                  <a:pt x="18146" y="18345"/>
                </a:lnTo>
                <a:lnTo>
                  <a:pt x="18110" y="17929"/>
                </a:lnTo>
                <a:lnTo>
                  <a:pt x="18001" y="17929"/>
                </a:lnTo>
                <a:lnTo>
                  <a:pt x="18001" y="17512"/>
                </a:lnTo>
                <a:lnTo>
                  <a:pt x="17857" y="17440"/>
                </a:lnTo>
                <a:lnTo>
                  <a:pt x="17838" y="15375"/>
                </a:lnTo>
                <a:lnTo>
                  <a:pt x="17838" y="14615"/>
                </a:lnTo>
                <a:lnTo>
                  <a:pt x="17603" y="14198"/>
                </a:lnTo>
                <a:lnTo>
                  <a:pt x="16951" y="9671"/>
                </a:lnTo>
                <a:lnTo>
                  <a:pt x="16335" y="14198"/>
                </a:lnTo>
                <a:lnTo>
                  <a:pt x="16118" y="14597"/>
                </a:lnTo>
                <a:lnTo>
                  <a:pt x="16118" y="17186"/>
                </a:lnTo>
                <a:lnTo>
                  <a:pt x="15738" y="17186"/>
                </a:lnTo>
                <a:lnTo>
                  <a:pt x="15738" y="16444"/>
                </a:lnTo>
                <a:lnTo>
                  <a:pt x="15647" y="14053"/>
                </a:lnTo>
                <a:lnTo>
                  <a:pt x="15520" y="16480"/>
                </a:lnTo>
                <a:lnTo>
                  <a:pt x="15357" y="16480"/>
                </a:lnTo>
                <a:lnTo>
                  <a:pt x="15321" y="16136"/>
                </a:lnTo>
                <a:lnTo>
                  <a:pt x="15267" y="17476"/>
                </a:lnTo>
                <a:lnTo>
                  <a:pt x="15086" y="17476"/>
                </a:lnTo>
                <a:lnTo>
                  <a:pt x="14959" y="17349"/>
                </a:lnTo>
                <a:lnTo>
                  <a:pt x="14651" y="17349"/>
                </a:lnTo>
                <a:lnTo>
                  <a:pt x="14651" y="17947"/>
                </a:lnTo>
                <a:lnTo>
                  <a:pt x="14561" y="17947"/>
                </a:lnTo>
                <a:lnTo>
                  <a:pt x="14452" y="18237"/>
                </a:lnTo>
                <a:lnTo>
                  <a:pt x="14398" y="18056"/>
                </a:lnTo>
                <a:lnTo>
                  <a:pt x="14361" y="17205"/>
                </a:lnTo>
                <a:lnTo>
                  <a:pt x="14289" y="18056"/>
                </a:lnTo>
                <a:lnTo>
                  <a:pt x="14162" y="18508"/>
                </a:lnTo>
                <a:lnTo>
                  <a:pt x="14162" y="24213"/>
                </a:lnTo>
                <a:lnTo>
                  <a:pt x="13166" y="24213"/>
                </a:lnTo>
                <a:lnTo>
                  <a:pt x="13166" y="23977"/>
                </a:lnTo>
                <a:lnTo>
                  <a:pt x="12786" y="23977"/>
                </a:lnTo>
                <a:lnTo>
                  <a:pt x="12786" y="24358"/>
                </a:lnTo>
                <a:lnTo>
                  <a:pt x="12641" y="24358"/>
                </a:lnTo>
                <a:lnTo>
                  <a:pt x="12641" y="23742"/>
                </a:lnTo>
                <a:lnTo>
                  <a:pt x="12188" y="23199"/>
                </a:lnTo>
                <a:lnTo>
                  <a:pt x="11120" y="19849"/>
                </a:lnTo>
                <a:lnTo>
                  <a:pt x="11029" y="18635"/>
                </a:lnTo>
                <a:lnTo>
                  <a:pt x="10975" y="19867"/>
                </a:lnTo>
                <a:lnTo>
                  <a:pt x="9943" y="23217"/>
                </a:lnTo>
                <a:lnTo>
                  <a:pt x="9490" y="23742"/>
                </a:lnTo>
                <a:lnTo>
                  <a:pt x="9490" y="24322"/>
                </a:lnTo>
                <a:lnTo>
                  <a:pt x="9599" y="24503"/>
                </a:lnTo>
                <a:lnTo>
                  <a:pt x="9599" y="32344"/>
                </a:lnTo>
                <a:lnTo>
                  <a:pt x="5959" y="32380"/>
                </a:lnTo>
                <a:lnTo>
                  <a:pt x="5940" y="31113"/>
                </a:lnTo>
                <a:lnTo>
                  <a:pt x="6031" y="31113"/>
                </a:lnTo>
                <a:lnTo>
                  <a:pt x="5452" y="30280"/>
                </a:lnTo>
                <a:lnTo>
                  <a:pt x="4944" y="31149"/>
                </a:lnTo>
                <a:lnTo>
                  <a:pt x="5053" y="31149"/>
                </a:lnTo>
                <a:lnTo>
                  <a:pt x="5071" y="33032"/>
                </a:lnTo>
                <a:lnTo>
                  <a:pt x="4999" y="33105"/>
                </a:lnTo>
                <a:lnTo>
                  <a:pt x="4999" y="33286"/>
                </a:lnTo>
                <a:lnTo>
                  <a:pt x="5144" y="33394"/>
                </a:lnTo>
                <a:cubicBezTo>
                  <a:pt x="5144" y="33394"/>
                  <a:pt x="5071" y="33865"/>
                  <a:pt x="5017" y="34227"/>
                </a:cubicBezTo>
                <a:cubicBezTo>
                  <a:pt x="4981" y="34354"/>
                  <a:pt x="4963" y="34481"/>
                  <a:pt x="4963" y="34553"/>
                </a:cubicBezTo>
                <a:cubicBezTo>
                  <a:pt x="4957" y="34530"/>
                  <a:pt x="4951" y="34518"/>
                  <a:pt x="4946" y="34518"/>
                </a:cubicBezTo>
                <a:cubicBezTo>
                  <a:pt x="4935" y="34518"/>
                  <a:pt x="4926" y="34575"/>
                  <a:pt x="4926" y="34698"/>
                </a:cubicBezTo>
                <a:cubicBezTo>
                  <a:pt x="4909" y="34636"/>
                  <a:pt x="4891" y="34615"/>
                  <a:pt x="4872" y="34615"/>
                </a:cubicBezTo>
                <a:cubicBezTo>
                  <a:pt x="4829" y="34615"/>
                  <a:pt x="4783" y="34722"/>
                  <a:pt x="4745" y="34735"/>
                </a:cubicBezTo>
                <a:cubicBezTo>
                  <a:pt x="4736" y="34713"/>
                  <a:pt x="4727" y="34704"/>
                  <a:pt x="4718" y="34704"/>
                </a:cubicBezTo>
                <a:cubicBezTo>
                  <a:pt x="4684" y="34704"/>
                  <a:pt x="4650" y="34817"/>
                  <a:pt x="4616" y="34817"/>
                </a:cubicBezTo>
                <a:cubicBezTo>
                  <a:pt x="4605" y="34817"/>
                  <a:pt x="4594" y="34805"/>
                  <a:pt x="4582" y="34771"/>
                </a:cubicBezTo>
                <a:cubicBezTo>
                  <a:pt x="4568" y="34732"/>
                  <a:pt x="4557" y="34718"/>
                  <a:pt x="4548" y="34718"/>
                </a:cubicBezTo>
                <a:cubicBezTo>
                  <a:pt x="4527" y="34718"/>
                  <a:pt x="4519" y="34808"/>
                  <a:pt x="4496" y="34808"/>
                </a:cubicBezTo>
                <a:cubicBezTo>
                  <a:pt x="4495" y="34808"/>
                  <a:pt x="4493" y="34808"/>
                  <a:pt x="4492" y="34807"/>
                </a:cubicBezTo>
                <a:cubicBezTo>
                  <a:pt x="4492" y="34937"/>
                  <a:pt x="4488" y="34988"/>
                  <a:pt x="4481" y="34988"/>
                </a:cubicBezTo>
                <a:cubicBezTo>
                  <a:pt x="4474" y="34988"/>
                  <a:pt x="4465" y="34928"/>
                  <a:pt x="4456" y="34843"/>
                </a:cubicBezTo>
                <a:cubicBezTo>
                  <a:pt x="4456" y="34809"/>
                  <a:pt x="4452" y="34795"/>
                  <a:pt x="4446" y="34795"/>
                </a:cubicBezTo>
                <a:cubicBezTo>
                  <a:pt x="4439" y="34795"/>
                  <a:pt x="4429" y="34814"/>
                  <a:pt x="4419" y="34843"/>
                </a:cubicBezTo>
                <a:cubicBezTo>
                  <a:pt x="4419" y="34870"/>
                  <a:pt x="4410" y="34870"/>
                  <a:pt x="4397" y="34870"/>
                </a:cubicBezTo>
                <a:cubicBezTo>
                  <a:pt x="4383" y="34870"/>
                  <a:pt x="4365" y="34870"/>
                  <a:pt x="4347" y="34897"/>
                </a:cubicBezTo>
                <a:cubicBezTo>
                  <a:pt x="4333" y="34938"/>
                  <a:pt x="4330" y="35089"/>
                  <a:pt x="4322" y="35089"/>
                </a:cubicBezTo>
                <a:cubicBezTo>
                  <a:pt x="4319" y="35089"/>
                  <a:pt x="4315" y="35071"/>
                  <a:pt x="4311" y="35024"/>
                </a:cubicBezTo>
                <a:cubicBezTo>
                  <a:pt x="4298" y="34987"/>
                  <a:pt x="4286" y="34915"/>
                  <a:pt x="4279" y="34915"/>
                </a:cubicBezTo>
                <a:cubicBezTo>
                  <a:pt x="4276" y="34915"/>
                  <a:pt x="4274" y="34930"/>
                  <a:pt x="4274" y="34970"/>
                </a:cubicBezTo>
                <a:cubicBezTo>
                  <a:pt x="4271" y="34965"/>
                  <a:pt x="4267" y="34962"/>
                  <a:pt x="4264" y="34962"/>
                </a:cubicBezTo>
                <a:cubicBezTo>
                  <a:pt x="4238" y="34962"/>
                  <a:pt x="4211" y="35088"/>
                  <a:pt x="4185" y="35088"/>
                </a:cubicBezTo>
                <a:cubicBezTo>
                  <a:pt x="4179" y="35088"/>
                  <a:pt x="4172" y="35080"/>
                  <a:pt x="4166" y="35060"/>
                </a:cubicBezTo>
                <a:cubicBezTo>
                  <a:pt x="4152" y="35020"/>
                  <a:pt x="4139" y="34969"/>
                  <a:pt x="4117" y="34969"/>
                </a:cubicBezTo>
                <a:cubicBezTo>
                  <a:pt x="4110" y="34969"/>
                  <a:pt x="4102" y="34974"/>
                  <a:pt x="4093" y="34988"/>
                </a:cubicBezTo>
                <a:cubicBezTo>
                  <a:pt x="4093" y="35042"/>
                  <a:pt x="4057" y="35115"/>
                  <a:pt x="4021" y="35169"/>
                </a:cubicBezTo>
                <a:cubicBezTo>
                  <a:pt x="4014" y="35155"/>
                  <a:pt x="4007" y="35149"/>
                  <a:pt x="4000" y="35149"/>
                </a:cubicBezTo>
                <a:cubicBezTo>
                  <a:pt x="3989" y="35149"/>
                  <a:pt x="3978" y="35165"/>
                  <a:pt x="3967" y="35187"/>
                </a:cubicBezTo>
                <a:cubicBezTo>
                  <a:pt x="3930" y="35242"/>
                  <a:pt x="3912" y="35169"/>
                  <a:pt x="3912" y="35278"/>
                </a:cubicBezTo>
                <a:cubicBezTo>
                  <a:pt x="3908" y="35254"/>
                  <a:pt x="3903" y="35247"/>
                  <a:pt x="3898" y="35247"/>
                </a:cubicBezTo>
                <a:cubicBezTo>
                  <a:pt x="3889" y="35247"/>
                  <a:pt x="3881" y="35273"/>
                  <a:pt x="3872" y="35273"/>
                </a:cubicBezTo>
                <a:cubicBezTo>
                  <a:pt x="3867" y="35273"/>
                  <a:pt x="3863" y="35265"/>
                  <a:pt x="3858" y="35242"/>
                </a:cubicBezTo>
                <a:cubicBezTo>
                  <a:pt x="3849" y="35314"/>
                  <a:pt x="3844" y="35319"/>
                  <a:pt x="3840" y="35319"/>
                </a:cubicBezTo>
                <a:cubicBezTo>
                  <a:pt x="3839" y="35319"/>
                  <a:pt x="3838" y="35318"/>
                  <a:pt x="3838" y="35318"/>
                </a:cubicBezTo>
                <a:cubicBezTo>
                  <a:pt x="3834" y="35318"/>
                  <a:pt x="3829" y="35322"/>
                  <a:pt x="3822" y="35368"/>
                </a:cubicBezTo>
                <a:cubicBezTo>
                  <a:pt x="3814" y="35476"/>
                  <a:pt x="3806" y="35502"/>
                  <a:pt x="3799" y="35502"/>
                </a:cubicBezTo>
                <a:cubicBezTo>
                  <a:pt x="3791" y="35502"/>
                  <a:pt x="3784" y="35478"/>
                  <a:pt x="3777" y="35478"/>
                </a:cubicBezTo>
                <a:cubicBezTo>
                  <a:pt x="3774" y="35478"/>
                  <a:pt x="3770" y="35483"/>
                  <a:pt x="3767" y="35495"/>
                </a:cubicBezTo>
                <a:cubicBezTo>
                  <a:pt x="3767" y="35543"/>
                  <a:pt x="3759" y="35616"/>
                  <a:pt x="3754" y="35616"/>
                </a:cubicBezTo>
                <a:cubicBezTo>
                  <a:pt x="3751" y="35616"/>
                  <a:pt x="3749" y="35598"/>
                  <a:pt x="3749" y="35549"/>
                </a:cubicBezTo>
                <a:cubicBezTo>
                  <a:pt x="3749" y="35549"/>
                  <a:pt x="3749" y="35552"/>
                  <a:pt x="3748" y="35552"/>
                </a:cubicBezTo>
                <a:cubicBezTo>
                  <a:pt x="3746" y="35552"/>
                  <a:pt x="3742" y="35546"/>
                  <a:pt x="3731" y="35513"/>
                </a:cubicBezTo>
                <a:cubicBezTo>
                  <a:pt x="3731" y="35443"/>
                  <a:pt x="3731" y="35398"/>
                  <a:pt x="3729" y="35398"/>
                </a:cubicBezTo>
                <a:cubicBezTo>
                  <a:pt x="3727" y="35398"/>
                  <a:pt x="3722" y="35447"/>
                  <a:pt x="3713" y="35568"/>
                </a:cubicBezTo>
                <a:cubicBezTo>
                  <a:pt x="3713" y="35555"/>
                  <a:pt x="3705" y="35486"/>
                  <a:pt x="3699" y="35486"/>
                </a:cubicBezTo>
                <a:cubicBezTo>
                  <a:pt x="3697" y="35486"/>
                  <a:pt x="3695" y="35502"/>
                  <a:pt x="3695" y="35549"/>
                </a:cubicBezTo>
                <a:cubicBezTo>
                  <a:pt x="3695" y="35542"/>
                  <a:pt x="3695" y="35538"/>
                  <a:pt x="3694" y="35538"/>
                </a:cubicBezTo>
                <a:cubicBezTo>
                  <a:pt x="3690" y="35538"/>
                  <a:pt x="3677" y="35661"/>
                  <a:pt x="3677" y="35676"/>
                </a:cubicBezTo>
                <a:cubicBezTo>
                  <a:pt x="3677" y="35785"/>
                  <a:pt x="3673" y="35813"/>
                  <a:pt x="3669" y="35813"/>
                </a:cubicBezTo>
                <a:cubicBezTo>
                  <a:pt x="3664" y="35813"/>
                  <a:pt x="3660" y="35783"/>
                  <a:pt x="3659" y="35783"/>
                </a:cubicBezTo>
                <a:cubicBezTo>
                  <a:pt x="3659" y="35783"/>
                  <a:pt x="3659" y="35784"/>
                  <a:pt x="3659" y="35785"/>
                </a:cubicBezTo>
                <a:cubicBezTo>
                  <a:pt x="3659" y="35821"/>
                  <a:pt x="3654" y="35835"/>
                  <a:pt x="3647" y="35835"/>
                </a:cubicBezTo>
                <a:cubicBezTo>
                  <a:pt x="3641" y="35835"/>
                  <a:pt x="3632" y="35821"/>
                  <a:pt x="3622" y="35803"/>
                </a:cubicBezTo>
                <a:cubicBezTo>
                  <a:pt x="3622" y="35755"/>
                  <a:pt x="3619" y="35739"/>
                  <a:pt x="3615" y="35739"/>
                </a:cubicBezTo>
                <a:cubicBezTo>
                  <a:pt x="3610" y="35739"/>
                  <a:pt x="3604" y="35765"/>
                  <a:pt x="3604" y="35785"/>
                </a:cubicBezTo>
                <a:cubicBezTo>
                  <a:pt x="3599" y="35796"/>
                  <a:pt x="3593" y="35800"/>
                  <a:pt x="3588" y="35800"/>
                </a:cubicBezTo>
                <a:cubicBezTo>
                  <a:pt x="3577" y="35800"/>
                  <a:pt x="3568" y="35779"/>
                  <a:pt x="3568" y="35767"/>
                </a:cubicBezTo>
                <a:cubicBezTo>
                  <a:pt x="3553" y="35715"/>
                  <a:pt x="3541" y="35696"/>
                  <a:pt x="3531" y="35696"/>
                </a:cubicBezTo>
                <a:cubicBezTo>
                  <a:pt x="3517" y="35696"/>
                  <a:pt x="3506" y="35735"/>
                  <a:pt x="3496" y="35767"/>
                </a:cubicBezTo>
                <a:cubicBezTo>
                  <a:pt x="3478" y="35857"/>
                  <a:pt x="3459" y="35875"/>
                  <a:pt x="3441" y="35875"/>
                </a:cubicBezTo>
                <a:cubicBezTo>
                  <a:pt x="3434" y="35904"/>
                  <a:pt x="3427" y="35916"/>
                  <a:pt x="3421" y="35916"/>
                </a:cubicBezTo>
                <a:cubicBezTo>
                  <a:pt x="3412" y="35916"/>
                  <a:pt x="3405" y="35890"/>
                  <a:pt x="3405" y="35857"/>
                </a:cubicBezTo>
                <a:cubicBezTo>
                  <a:pt x="3380" y="35895"/>
                  <a:pt x="3355" y="35966"/>
                  <a:pt x="3331" y="35966"/>
                </a:cubicBezTo>
                <a:cubicBezTo>
                  <a:pt x="3319" y="35966"/>
                  <a:pt x="3308" y="35951"/>
                  <a:pt x="3296" y="35912"/>
                </a:cubicBezTo>
                <a:cubicBezTo>
                  <a:pt x="3284" y="35861"/>
                  <a:pt x="3276" y="35846"/>
                  <a:pt x="3270" y="35846"/>
                </a:cubicBezTo>
                <a:cubicBezTo>
                  <a:pt x="3260" y="35846"/>
                  <a:pt x="3256" y="35881"/>
                  <a:pt x="3248" y="35881"/>
                </a:cubicBezTo>
                <a:cubicBezTo>
                  <a:pt x="3246" y="35881"/>
                  <a:pt x="3244" y="35880"/>
                  <a:pt x="3242" y="35875"/>
                </a:cubicBezTo>
                <a:cubicBezTo>
                  <a:pt x="3229" y="35916"/>
                  <a:pt x="3215" y="35967"/>
                  <a:pt x="3201" y="35967"/>
                </a:cubicBezTo>
                <a:cubicBezTo>
                  <a:pt x="3197" y="35967"/>
                  <a:pt x="3192" y="35961"/>
                  <a:pt x="3188" y="35948"/>
                </a:cubicBezTo>
                <a:cubicBezTo>
                  <a:pt x="3184" y="35937"/>
                  <a:pt x="3181" y="35933"/>
                  <a:pt x="3177" y="35933"/>
                </a:cubicBezTo>
                <a:cubicBezTo>
                  <a:pt x="3162" y="35933"/>
                  <a:pt x="3144" y="36002"/>
                  <a:pt x="3115" y="36002"/>
                </a:cubicBezTo>
                <a:cubicBezTo>
                  <a:pt x="3104" y="36013"/>
                  <a:pt x="3093" y="36039"/>
                  <a:pt x="3082" y="36039"/>
                </a:cubicBezTo>
                <a:cubicBezTo>
                  <a:pt x="3075" y="36039"/>
                  <a:pt x="3068" y="36029"/>
                  <a:pt x="3061" y="36002"/>
                </a:cubicBezTo>
                <a:cubicBezTo>
                  <a:pt x="3047" y="36002"/>
                  <a:pt x="3032" y="36141"/>
                  <a:pt x="3018" y="36141"/>
                </a:cubicBezTo>
                <a:cubicBezTo>
                  <a:pt x="3014" y="36141"/>
                  <a:pt x="3010" y="36133"/>
                  <a:pt x="3007" y="36111"/>
                </a:cubicBezTo>
                <a:cubicBezTo>
                  <a:pt x="3005" y="36110"/>
                  <a:pt x="3002" y="36109"/>
                  <a:pt x="3000" y="36109"/>
                </a:cubicBezTo>
                <a:cubicBezTo>
                  <a:pt x="2983" y="36109"/>
                  <a:pt x="2971" y="36142"/>
                  <a:pt x="2960" y="36142"/>
                </a:cubicBezTo>
                <a:cubicBezTo>
                  <a:pt x="2950" y="36142"/>
                  <a:pt x="2942" y="36116"/>
                  <a:pt x="2934" y="36020"/>
                </a:cubicBezTo>
                <a:cubicBezTo>
                  <a:pt x="2920" y="36049"/>
                  <a:pt x="2906" y="36133"/>
                  <a:pt x="2892" y="36133"/>
                </a:cubicBezTo>
                <a:cubicBezTo>
                  <a:pt x="2888" y="36133"/>
                  <a:pt x="2884" y="36126"/>
                  <a:pt x="2880" y="36111"/>
                </a:cubicBezTo>
                <a:cubicBezTo>
                  <a:pt x="2875" y="36067"/>
                  <a:pt x="2869" y="36055"/>
                  <a:pt x="2864" y="36055"/>
                </a:cubicBezTo>
                <a:cubicBezTo>
                  <a:pt x="2856" y="36055"/>
                  <a:pt x="2849" y="36076"/>
                  <a:pt x="2842" y="36076"/>
                </a:cubicBezTo>
                <a:cubicBezTo>
                  <a:pt x="2837" y="36076"/>
                  <a:pt x="2831" y="36064"/>
                  <a:pt x="2826" y="36020"/>
                </a:cubicBezTo>
                <a:cubicBezTo>
                  <a:pt x="2814" y="36002"/>
                  <a:pt x="2802" y="35996"/>
                  <a:pt x="2789" y="35996"/>
                </a:cubicBezTo>
                <a:cubicBezTo>
                  <a:pt x="2765" y="35996"/>
                  <a:pt x="2741" y="36020"/>
                  <a:pt x="2717" y="36020"/>
                </a:cubicBezTo>
                <a:cubicBezTo>
                  <a:pt x="2708" y="36020"/>
                  <a:pt x="2694" y="36025"/>
                  <a:pt x="2681" y="36025"/>
                </a:cubicBezTo>
                <a:cubicBezTo>
                  <a:pt x="2667" y="36025"/>
                  <a:pt x="2654" y="36020"/>
                  <a:pt x="2645" y="36002"/>
                </a:cubicBezTo>
                <a:cubicBezTo>
                  <a:pt x="2643" y="36004"/>
                  <a:pt x="2641" y="36005"/>
                  <a:pt x="2640" y="36005"/>
                </a:cubicBezTo>
                <a:cubicBezTo>
                  <a:pt x="2623" y="36005"/>
                  <a:pt x="2607" y="35928"/>
                  <a:pt x="2590" y="35912"/>
                </a:cubicBezTo>
                <a:cubicBezTo>
                  <a:pt x="2590" y="35902"/>
                  <a:pt x="2590" y="35898"/>
                  <a:pt x="2589" y="35898"/>
                </a:cubicBezTo>
                <a:cubicBezTo>
                  <a:pt x="2584" y="35898"/>
                  <a:pt x="2569" y="35984"/>
                  <a:pt x="2554" y="35984"/>
                </a:cubicBezTo>
                <a:cubicBezTo>
                  <a:pt x="2554" y="36080"/>
                  <a:pt x="2548" y="36113"/>
                  <a:pt x="2539" y="36113"/>
                </a:cubicBezTo>
                <a:cubicBezTo>
                  <a:pt x="2533" y="36113"/>
                  <a:pt x="2525" y="36097"/>
                  <a:pt x="2518" y="36075"/>
                </a:cubicBezTo>
                <a:cubicBezTo>
                  <a:pt x="2518" y="36085"/>
                  <a:pt x="2517" y="36090"/>
                  <a:pt x="2517" y="36090"/>
                </a:cubicBezTo>
                <a:cubicBezTo>
                  <a:pt x="2513" y="36090"/>
                  <a:pt x="2503" y="35975"/>
                  <a:pt x="2500" y="35975"/>
                </a:cubicBezTo>
                <a:cubicBezTo>
                  <a:pt x="2500" y="35975"/>
                  <a:pt x="2500" y="35978"/>
                  <a:pt x="2500" y="35984"/>
                </a:cubicBezTo>
                <a:cubicBezTo>
                  <a:pt x="2498" y="35990"/>
                  <a:pt x="2495" y="35993"/>
                  <a:pt x="2493" y="35993"/>
                </a:cubicBezTo>
                <a:cubicBezTo>
                  <a:pt x="2477" y="35993"/>
                  <a:pt x="2455" y="35889"/>
                  <a:pt x="2438" y="35889"/>
                </a:cubicBezTo>
                <a:cubicBezTo>
                  <a:pt x="2434" y="35889"/>
                  <a:pt x="2430" y="35896"/>
                  <a:pt x="2427" y="35912"/>
                </a:cubicBezTo>
                <a:cubicBezTo>
                  <a:pt x="2421" y="35864"/>
                  <a:pt x="2414" y="35850"/>
                  <a:pt x="2405" y="35850"/>
                </a:cubicBezTo>
                <a:cubicBezTo>
                  <a:pt x="2391" y="35850"/>
                  <a:pt x="2376" y="35887"/>
                  <a:pt x="2364" y="35887"/>
                </a:cubicBezTo>
                <a:cubicBezTo>
                  <a:pt x="2361" y="35887"/>
                  <a:pt x="2358" y="35884"/>
                  <a:pt x="2355" y="35875"/>
                </a:cubicBezTo>
                <a:cubicBezTo>
                  <a:pt x="2332" y="35875"/>
                  <a:pt x="2317" y="35911"/>
                  <a:pt x="2299" y="35911"/>
                </a:cubicBezTo>
                <a:cubicBezTo>
                  <a:pt x="2289" y="35911"/>
                  <a:pt x="2278" y="35898"/>
                  <a:pt x="2264" y="35857"/>
                </a:cubicBezTo>
                <a:cubicBezTo>
                  <a:pt x="2255" y="35792"/>
                  <a:pt x="2246" y="35755"/>
                  <a:pt x="2236" y="35755"/>
                </a:cubicBezTo>
                <a:cubicBezTo>
                  <a:pt x="2227" y="35755"/>
                  <a:pt x="2219" y="35787"/>
                  <a:pt x="2210" y="35857"/>
                </a:cubicBezTo>
                <a:cubicBezTo>
                  <a:pt x="2196" y="35885"/>
                  <a:pt x="2182" y="35924"/>
                  <a:pt x="2168" y="35924"/>
                </a:cubicBezTo>
                <a:cubicBezTo>
                  <a:pt x="2164" y="35924"/>
                  <a:pt x="2160" y="35920"/>
                  <a:pt x="2156" y="35912"/>
                </a:cubicBezTo>
                <a:cubicBezTo>
                  <a:pt x="2156" y="35911"/>
                  <a:pt x="2156" y="35910"/>
                  <a:pt x="2155" y="35910"/>
                </a:cubicBezTo>
                <a:cubicBezTo>
                  <a:pt x="2154" y="35910"/>
                  <a:pt x="2147" y="35954"/>
                  <a:pt x="2138" y="35954"/>
                </a:cubicBezTo>
                <a:cubicBezTo>
                  <a:pt x="2133" y="35954"/>
                  <a:pt x="2126" y="35935"/>
                  <a:pt x="2119" y="35875"/>
                </a:cubicBezTo>
                <a:cubicBezTo>
                  <a:pt x="2109" y="35922"/>
                  <a:pt x="2099" y="35938"/>
                  <a:pt x="2089" y="35938"/>
                </a:cubicBezTo>
                <a:cubicBezTo>
                  <a:pt x="2069" y="35938"/>
                  <a:pt x="2051" y="35878"/>
                  <a:pt x="2038" y="35878"/>
                </a:cubicBezTo>
                <a:cubicBezTo>
                  <a:pt x="2035" y="35878"/>
                  <a:pt x="2032" y="35883"/>
                  <a:pt x="2029" y="35894"/>
                </a:cubicBezTo>
                <a:cubicBezTo>
                  <a:pt x="2011" y="35984"/>
                  <a:pt x="1993" y="35984"/>
                  <a:pt x="1975" y="35984"/>
                </a:cubicBezTo>
                <a:cubicBezTo>
                  <a:pt x="1956" y="35984"/>
                  <a:pt x="1938" y="35966"/>
                  <a:pt x="1920" y="35948"/>
                </a:cubicBezTo>
                <a:cubicBezTo>
                  <a:pt x="1884" y="36002"/>
                  <a:pt x="1848" y="36038"/>
                  <a:pt x="1812" y="36075"/>
                </a:cubicBezTo>
                <a:cubicBezTo>
                  <a:pt x="1801" y="36129"/>
                  <a:pt x="1790" y="36147"/>
                  <a:pt x="1779" y="36147"/>
                </a:cubicBezTo>
                <a:cubicBezTo>
                  <a:pt x="1755" y="36147"/>
                  <a:pt x="1731" y="36055"/>
                  <a:pt x="1707" y="36055"/>
                </a:cubicBezTo>
                <a:cubicBezTo>
                  <a:pt x="1706" y="36055"/>
                  <a:pt x="1704" y="36056"/>
                  <a:pt x="1703" y="36057"/>
                </a:cubicBezTo>
                <a:cubicBezTo>
                  <a:pt x="1690" y="36000"/>
                  <a:pt x="1678" y="35981"/>
                  <a:pt x="1665" y="35981"/>
                </a:cubicBezTo>
                <a:cubicBezTo>
                  <a:pt x="1642" y="35981"/>
                  <a:pt x="1618" y="36051"/>
                  <a:pt x="1594" y="36075"/>
                </a:cubicBezTo>
                <a:cubicBezTo>
                  <a:pt x="1572" y="36154"/>
                  <a:pt x="1549" y="36197"/>
                  <a:pt x="1531" y="36197"/>
                </a:cubicBezTo>
                <a:cubicBezTo>
                  <a:pt x="1520" y="36197"/>
                  <a:pt x="1510" y="36181"/>
                  <a:pt x="1504" y="36147"/>
                </a:cubicBezTo>
                <a:cubicBezTo>
                  <a:pt x="1492" y="36107"/>
                  <a:pt x="1481" y="36093"/>
                  <a:pt x="1470" y="36093"/>
                </a:cubicBezTo>
                <a:cubicBezTo>
                  <a:pt x="1447" y="36093"/>
                  <a:pt x="1426" y="36164"/>
                  <a:pt x="1413" y="36201"/>
                </a:cubicBezTo>
                <a:cubicBezTo>
                  <a:pt x="1408" y="36182"/>
                  <a:pt x="1404" y="36177"/>
                  <a:pt x="1399" y="36177"/>
                </a:cubicBezTo>
                <a:cubicBezTo>
                  <a:pt x="1394" y="36177"/>
                  <a:pt x="1389" y="36185"/>
                  <a:pt x="1385" y="36185"/>
                </a:cubicBezTo>
                <a:cubicBezTo>
                  <a:pt x="1380" y="36185"/>
                  <a:pt x="1377" y="36171"/>
                  <a:pt x="1377" y="36111"/>
                </a:cubicBezTo>
                <a:cubicBezTo>
                  <a:pt x="1375" y="36109"/>
                  <a:pt x="1372" y="36107"/>
                  <a:pt x="1370" y="36107"/>
                </a:cubicBezTo>
                <a:cubicBezTo>
                  <a:pt x="1355" y="36107"/>
                  <a:pt x="1341" y="36163"/>
                  <a:pt x="1341" y="36274"/>
                </a:cubicBezTo>
                <a:cubicBezTo>
                  <a:pt x="1335" y="36311"/>
                  <a:pt x="1329" y="36321"/>
                  <a:pt x="1321" y="36321"/>
                </a:cubicBezTo>
                <a:cubicBezTo>
                  <a:pt x="1310" y="36321"/>
                  <a:pt x="1298" y="36299"/>
                  <a:pt x="1288" y="36299"/>
                </a:cubicBezTo>
                <a:cubicBezTo>
                  <a:pt x="1280" y="36299"/>
                  <a:pt x="1273" y="36310"/>
                  <a:pt x="1268" y="36346"/>
                </a:cubicBezTo>
                <a:cubicBezTo>
                  <a:pt x="1262" y="36281"/>
                  <a:pt x="1255" y="36253"/>
                  <a:pt x="1249" y="36253"/>
                </a:cubicBezTo>
                <a:cubicBezTo>
                  <a:pt x="1237" y="36253"/>
                  <a:pt x="1225" y="36339"/>
                  <a:pt x="1214" y="36455"/>
                </a:cubicBezTo>
                <a:cubicBezTo>
                  <a:pt x="1214" y="36527"/>
                  <a:pt x="1214" y="36618"/>
                  <a:pt x="1196" y="36690"/>
                </a:cubicBezTo>
                <a:cubicBezTo>
                  <a:pt x="1196" y="36699"/>
                  <a:pt x="1191" y="36704"/>
                  <a:pt x="1187" y="36704"/>
                </a:cubicBezTo>
                <a:cubicBezTo>
                  <a:pt x="1182" y="36704"/>
                  <a:pt x="1178" y="36699"/>
                  <a:pt x="1178" y="36690"/>
                </a:cubicBezTo>
                <a:cubicBezTo>
                  <a:pt x="1172" y="36702"/>
                  <a:pt x="1166" y="36706"/>
                  <a:pt x="1160" y="36706"/>
                </a:cubicBezTo>
                <a:cubicBezTo>
                  <a:pt x="1148" y="36706"/>
                  <a:pt x="1135" y="36690"/>
                  <a:pt x="1123" y="36690"/>
                </a:cubicBezTo>
                <a:cubicBezTo>
                  <a:pt x="1118" y="36680"/>
                  <a:pt x="1113" y="36676"/>
                  <a:pt x="1108" y="36676"/>
                </a:cubicBezTo>
                <a:cubicBezTo>
                  <a:pt x="1095" y="36676"/>
                  <a:pt x="1082" y="36706"/>
                  <a:pt x="1069" y="36745"/>
                </a:cubicBezTo>
                <a:cubicBezTo>
                  <a:pt x="1067" y="36727"/>
                  <a:pt x="1065" y="36720"/>
                  <a:pt x="1062" y="36720"/>
                </a:cubicBezTo>
                <a:cubicBezTo>
                  <a:pt x="1050" y="36720"/>
                  <a:pt x="1037" y="36968"/>
                  <a:pt x="1025" y="36968"/>
                </a:cubicBezTo>
                <a:cubicBezTo>
                  <a:pt x="1021" y="36968"/>
                  <a:pt x="1018" y="36951"/>
                  <a:pt x="1015" y="36908"/>
                </a:cubicBezTo>
                <a:cubicBezTo>
                  <a:pt x="1012" y="36905"/>
                  <a:pt x="1010" y="36904"/>
                  <a:pt x="1008" y="36904"/>
                </a:cubicBezTo>
                <a:cubicBezTo>
                  <a:pt x="992" y="36904"/>
                  <a:pt x="976" y="36958"/>
                  <a:pt x="960" y="37053"/>
                </a:cubicBezTo>
                <a:cubicBezTo>
                  <a:pt x="960" y="37175"/>
                  <a:pt x="950" y="37175"/>
                  <a:pt x="945" y="37175"/>
                </a:cubicBezTo>
                <a:lnTo>
                  <a:pt x="945" y="37175"/>
                </a:lnTo>
                <a:cubicBezTo>
                  <a:pt x="943" y="37175"/>
                  <a:pt x="942" y="37175"/>
                  <a:pt x="942" y="37179"/>
                </a:cubicBezTo>
                <a:lnTo>
                  <a:pt x="942" y="37397"/>
                </a:lnTo>
                <a:lnTo>
                  <a:pt x="942" y="37451"/>
                </a:lnTo>
                <a:lnTo>
                  <a:pt x="942" y="37632"/>
                </a:lnTo>
                <a:lnTo>
                  <a:pt x="942" y="37741"/>
                </a:lnTo>
                <a:lnTo>
                  <a:pt x="942" y="37886"/>
                </a:lnTo>
                <a:cubicBezTo>
                  <a:pt x="942" y="37913"/>
                  <a:pt x="932" y="38059"/>
                  <a:pt x="927" y="38059"/>
                </a:cubicBezTo>
                <a:cubicBezTo>
                  <a:pt x="925" y="38059"/>
                  <a:pt x="924" y="38046"/>
                  <a:pt x="924" y="38012"/>
                </a:cubicBezTo>
                <a:cubicBezTo>
                  <a:pt x="924" y="38012"/>
                  <a:pt x="913" y="38151"/>
                  <a:pt x="899" y="38151"/>
                </a:cubicBezTo>
                <a:cubicBezTo>
                  <a:pt x="895" y="38151"/>
                  <a:pt x="892" y="38143"/>
                  <a:pt x="888" y="38121"/>
                </a:cubicBezTo>
                <a:cubicBezTo>
                  <a:pt x="888" y="38146"/>
                  <a:pt x="880" y="38212"/>
                  <a:pt x="868" y="38212"/>
                </a:cubicBezTo>
                <a:cubicBezTo>
                  <a:pt x="863" y="38212"/>
                  <a:pt x="857" y="38198"/>
                  <a:pt x="852" y="38157"/>
                </a:cubicBezTo>
                <a:cubicBezTo>
                  <a:pt x="852" y="38172"/>
                  <a:pt x="840" y="38268"/>
                  <a:pt x="826" y="38268"/>
                </a:cubicBezTo>
                <a:cubicBezTo>
                  <a:pt x="823" y="38268"/>
                  <a:pt x="819" y="38262"/>
                  <a:pt x="815" y="38248"/>
                </a:cubicBezTo>
                <a:cubicBezTo>
                  <a:pt x="814" y="38250"/>
                  <a:pt x="813" y="38252"/>
                  <a:pt x="812" y="38252"/>
                </a:cubicBezTo>
                <a:cubicBezTo>
                  <a:pt x="800" y="38252"/>
                  <a:pt x="788" y="38153"/>
                  <a:pt x="783" y="38153"/>
                </a:cubicBezTo>
                <a:cubicBezTo>
                  <a:pt x="781" y="38153"/>
                  <a:pt x="779" y="38169"/>
                  <a:pt x="779" y="38212"/>
                </a:cubicBezTo>
                <a:cubicBezTo>
                  <a:pt x="776" y="38206"/>
                  <a:pt x="772" y="38204"/>
                  <a:pt x="769" y="38204"/>
                </a:cubicBezTo>
                <a:cubicBezTo>
                  <a:pt x="742" y="38204"/>
                  <a:pt x="716" y="38340"/>
                  <a:pt x="698" y="38340"/>
                </a:cubicBezTo>
                <a:cubicBezTo>
                  <a:pt x="695" y="38340"/>
                  <a:pt x="692" y="38334"/>
                  <a:pt x="689" y="38320"/>
                </a:cubicBezTo>
                <a:cubicBezTo>
                  <a:pt x="682" y="38304"/>
                  <a:pt x="676" y="38299"/>
                  <a:pt x="670" y="38299"/>
                </a:cubicBezTo>
                <a:cubicBezTo>
                  <a:pt x="652" y="38299"/>
                  <a:pt x="634" y="38349"/>
                  <a:pt x="620" y="38349"/>
                </a:cubicBezTo>
                <a:cubicBezTo>
                  <a:pt x="611" y="38349"/>
                  <a:pt x="604" y="38329"/>
                  <a:pt x="598" y="38266"/>
                </a:cubicBezTo>
                <a:cubicBezTo>
                  <a:pt x="593" y="38270"/>
                  <a:pt x="587" y="38271"/>
                  <a:pt x="582" y="38271"/>
                </a:cubicBezTo>
                <a:cubicBezTo>
                  <a:pt x="551" y="38271"/>
                  <a:pt x="528" y="38217"/>
                  <a:pt x="516" y="38217"/>
                </a:cubicBezTo>
                <a:cubicBezTo>
                  <a:pt x="511" y="38217"/>
                  <a:pt x="508" y="38229"/>
                  <a:pt x="508" y="38266"/>
                </a:cubicBezTo>
                <a:cubicBezTo>
                  <a:pt x="508" y="38336"/>
                  <a:pt x="505" y="38355"/>
                  <a:pt x="500" y="38355"/>
                </a:cubicBezTo>
                <a:cubicBezTo>
                  <a:pt x="494" y="38355"/>
                  <a:pt x="485" y="38332"/>
                  <a:pt x="470" y="38332"/>
                </a:cubicBezTo>
                <a:cubicBezTo>
                  <a:pt x="461" y="38332"/>
                  <a:pt x="449" y="38342"/>
                  <a:pt x="435" y="38375"/>
                </a:cubicBezTo>
                <a:cubicBezTo>
                  <a:pt x="425" y="38404"/>
                  <a:pt x="410" y="38418"/>
                  <a:pt x="392" y="38418"/>
                </a:cubicBezTo>
                <a:cubicBezTo>
                  <a:pt x="377" y="38418"/>
                  <a:pt x="361" y="38409"/>
                  <a:pt x="345" y="38393"/>
                </a:cubicBezTo>
                <a:cubicBezTo>
                  <a:pt x="342" y="38390"/>
                  <a:pt x="340" y="38389"/>
                  <a:pt x="337" y="38389"/>
                </a:cubicBezTo>
                <a:cubicBezTo>
                  <a:pt x="318" y="38389"/>
                  <a:pt x="286" y="38449"/>
                  <a:pt x="254" y="38592"/>
                </a:cubicBezTo>
                <a:cubicBezTo>
                  <a:pt x="254" y="38646"/>
                  <a:pt x="218" y="38700"/>
                  <a:pt x="164" y="38719"/>
                </a:cubicBezTo>
                <a:cubicBezTo>
                  <a:pt x="154" y="38782"/>
                  <a:pt x="141" y="38787"/>
                  <a:pt x="127" y="38787"/>
                </a:cubicBezTo>
                <a:cubicBezTo>
                  <a:pt x="125" y="38787"/>
                  <a:pt x="123" y="38786"/>
                  <a:pt x="121" y="38786"/>
                </a:cubicBezTo>
                <a:cubicBezTo>
                  <a:pt x="109" y="38786"/>
                  <a:pt x="99" y="38790"/>
                  <a:pt x="91" y="38827"/>
                </a:cubicBezTo>
                <a:lnTo>
                  <a:pt x="1" y="38918"/>
                </a:lnTo>
                <a:lnTo>
                  <a:pt x="55434" y="38918"/>
                </a:lnTo>
                <a:lnTo>
                  <a:pt x="55325" y="38863"/>
                </a:lnTo>
                <a:lnTo>
                  <a:pt x="55072" y="38755"/>
                </a:lnTo>
                <a:cubicBezTo>
                  <a:pt x="54988" y="38705"/>
                  <a:pt x="54889" y="38608"/>
                  <a:pt x="54774" y="38608"/>
                </a:cubicBezTo>
                <a:cubicBezTo>
                  <a:pt x="54765" y="38608"/>
                  <a:pt x="54755" y="38609"/>
                  <a:pt x="54746" y="38610"/>
                </a:cubicBezTo>
                <a:cubicBezTo>
                  <a:pt x="54691" y="38610"/>
                  <a:pt x="54637" y="38483"/>
                  <a:pt x="54583" y="38447"/>
                </a:cubicBezTo>
                <a:cubicBezTo>
                  <a:pt x="54546" y="38447"/>
                  <a:pt x="54510" y="38334"/>
                  <a:pt x="54474" y="38334"/>
                </a:cubicBezTo>
                <a:cubicBezTo>
                  <a:pt x="54456" y="38334"/>
                  <a:pt x="54438" y="38362"/>
                  <a:pt x="54420" y="38447"/>
                </a:cubicBezTo>
                <a:cubicBezTo>
                  <a:pt x="54365" y="38447"/>
                  <a:pt x="54311" y="38483"/>
                  <a:pt x="54275" y="38538"/>
                </a:cubicBezTo>
                <a:cubicBezTo>
                  <a:pt x="54239" y="38483"/>
                  <a:pt x="54202" y="38411"/>
                  <a:pt x="54166" y="38338"/>
                </a:cubicBezTo>
                <a:cubicBezTo>
                  <a:pt x="54148" y="38139"/>
                  <a:pt x="54112" y="38121"/>
                  <a:pt x="54094" y="38085"/>
                </a:cubicBezTo>
                <a:cubicBezTo>
                  <a:pt x="54076" y="38157"/>
                  <a:pt x="54076" y="38230"/>
                  <a:pt x="54076" y="38284"/>
                </a:cubicBezTo>
                <a:cubicBezTo>
                  <a:pt x="54076" y="38189"/>
                  <a:pt x="54071" y="38164"/>
                  <a:pt x="54063" y="38164"/>
                </a:cubicBezTo>
                <a:cubicBezTo>
                  <a:pt x="54054" y="38164"/>
                  <a:pt x="54040" y="38193"/>
                  <a:pt x="54021" y="38193"/>
                </a:cubicBezTo>
                <a:cubicBezTo>
                  <a:pt x="53985" y="38193"/>
                  <a:pt x="53949" y="38212"/>
                  <a:pt x="53913" y="38230"/>
                </a:cubicBezTo>
                <a:cubicBezTo>
                  <a:pt x="53891" y="38251"/>
                  <a:pt x="53876" y="38260"/>
                  <a:pt x="53864" y="38260"/>
                </a:cubicBezTo>
                <a:cubicBezTo>
                  <a:pt x="53855" y="38260"/>
                  <a:pt x="53848" y="38255"/>
                  <a:pt x="53840" y="38248"/>
                </a:cubicBezTo>
                <a:cubicBezTo>
                  <a:pt x="53804" y="38230"/>
                  <a:pt x="53768" y="38212"/>
                  <a:pt x="53750" y="38193"/>
                </a:cubicBezTo>
                <a:cubicBezTo>
                  <a:pt x="53743" y="38197"/>
                  <a:pt x="53738" y="38198"/>
                  <a:pt x="53732" y="38198"/>
                </a:cubicBezTo>
                <a:cubicBezTo>
                  <a:pt x="53707" y="38198"/>
                  <a:pt x="53689" y="38163"/>
                  <a:pt x="53659" y="38103"/>
                </a:cubicBezTo>
                <a:cubicBezTo>
                  <a:pt x="53648" y="38071"/>
                  <a:pt x="53631" y="38032"/>
                  <a:pt x="53616" y="38032"/>
                </a:cubicBezTo>
                <a:cubicBezTo>
                  <a:pt x="53604" y="38032"/>
                  <a:pt x="53594" y="38051"/>
                  <a:pt x="53587" y="38103"/>
                </a:cubicBezTo>
                <a:cubicBezTo>
                  <a:pt x="53572" y="38155"/>
                  <a:pt x="53560" y="38173"/>
                  <a:pt x="53549" y="38173"/>
                </a:cubicBezTo>
                <a:cubicBezTo>
                  <a:pt x="53533" y="38173"/>
                  <a:pt x="53517" y="38135"/>
                  <a:pt x="53496" y="38103"/>
                </a:cubicBezTo>
                <a:cubicBezTo>
                  <a:pt x="53478" y="38103"/>
                  <a:pt x="53442" y="38139"/>
                  <a:pt x="53424" y="38157"/>
                </a:cubicBezTo>
                <a:cubicBezTo>
                  <a:pt x="53420" y="38140"/>
                  <a:pt x="53417" y="38133"/>
                  <a:pt x="53413" y="38133"/>
                </a:cubicBezTo>
                <a:cubicBezTo>
                  <a:pt x="53401" y="38133"/>
                  <a:pt x="53388" y="38221"/>
                  <a:pt x="53376" y="38221"/>
                </a:cubicBezTo>
                <a:cubicBezTo>
                  <a:pt x="53374" y="38221"/>
                  <a:pt x="53372" y="38218"/>
                  <a:pt x="53369" y="38212"/>
                </a:cubicBezTo>
                <a:cubicBezTo>
                  <a:pt x="53367" y="38214"/>
                  <a:pt x="53365" y="38215"/>
                  <a:pt x="53363" y="38215"/>
                </a:cubicBezTo>
                <a:cubicBezTo>
                  <a:pt x="53347" y="38215"/>
                  <a:pt x="53333" y="38159"/>
                  <a:pt x="53333" y="38049"/>
                </a:cubicBezTo>
                <a:cubicBezTo>
                  <a:pt x="53321" y="37952"/>
                  <a:pt x="53309" y="37928"/>
                  <a:pt x="53297" y="37928"/>
                </a:cubicBezTo>
                <a:cubicBezTo>
                  <a:pt x="53291" y="37928"/>
                  <a:pt x="53285" y="37934"/>
                  <a:pt x="53279" y="37940"/>
                </a:cubicBezTo>
                <a:cubicBezTo>
                  <a:pt x="53276" y="37943"/>
                  <a:pt x="53272" y="37944"/>
                  <a:pt x="53268" y="37944"/>
                </a:cubicBezTo>
                <a:cubicBezTo>
                  <a:pt x="53260" y="37944"/>
                  <a:pt x="53251" y="37940"/>
                  <a:pt x="53240" y="37940"/>
                </a:cubicBezTo>
                <a:cubicBezTo>
                  <a:pt x="53224" y="37940"/>
                  <a:pt x="53206" y="37949"/>
                  <a:pt x="53188" y="37994"/>
                </a:cubicBezTo>
                <a:cubicBezTo>
                  <a:pt x="53173" y="38031"/>
                  <a:pt x="53165" y="38038"/>
                  <a:pt x="53158" y="38038"/>
                </a:cubicBezTo>
                <a:cubicBezTo>
                  <a:pt x="53155" y="38038"/>
                  <a:pt x="53152" y="38036"/>
                  <a:pt x="53149" y="38036"/>
                </a:cubicBezTo>
                <a:cubicBezTo>
                  <a:pt x="53144" y="38036"/>
                  <a:pt x="53140" y="38041"/>
                  <a:pt x="53134" y="38067"/>
                </a:cubicBezTo>
                <a:cubicBezTo>
                  <a:pt x="53116" y="38049"/>
                  <a:pt x="53098" y="38012"/>
                  <a:pt x="53080" y="37976"/>
                </a:cubicBezTo>
                <a:cubicBezTo>
                  <a:pt x="53070" y="38016"/>
                  <a:pt x="53054" y="38029"/>
                  <a:pt x="53039" y="38029"/>
                </a:cubicBezTo>
                <a:cubicBezTo>
                  <a:pt x="53027" y="38029"/>
                  <a:pt x="53015" y="38020"/>
                  <a:pt x="53007" y="38012"/>
                </a:cubicBezTo>
                <a:cubicBezTo>
                  <a:pt x="53003" y="38012"/>
                  <a:pt x="53000" y="38013"/>
                  <a:pt x="52996" y="38013"/>
                </a:cubicBezTo>
                <a:cubicBezTo>
                  <a:pt x="52981" y="38013"/>
                  <a:pt x="52964" y="38001"/>
                  <a:pt x="52935" y="37886"/>
                </a:cubicBezTo>
                <a:cubicBezTo>
                  <a:pt x="52924" y="37928"/>
                  <a:pt x="52907" y="37977"/>
                  <a:pt x="52891" y="37977"/>
                </a:cubicBezTo>
                <a:cubicBezTo>
                  <a:pt x="52880" y="37977"/>
                  <a:pt x="52870" y="37953"/>
                  <a:pt x="52862" y="37886"/>
                </a:cubicBezTo>
                <a:cubicBezTo>
                  <a:pt x="52855" y="37904"/>
                  <a:pt x="52848" y="37911"/>
                  <a:pt x="52842" y="37911"/>
                </a:cubicBezTo>
                <a:cubicBezTo>
                  <a:pt x="52821" y="37911"/>
                  <a:pt x="52805" y="37826"/>
                  <a:pt x="52781" y="37826"/>
                </a:cubicBezTo>
                <a:cubicBezTo>
                  <a:pt x="52778" y="37826"/>
                  <a:pt x="52775" y="37828"/>
                  <a:pt x="52772" y="37831"/>
                </a:cubicBezTo>
                <a:cubicBezTo>
                  <a:pt x="52754" y="37849"/>
                  <a:pt x="52754" y="37867"/>
                  <a:pt x="52735" y="37886"/>
                </a:cubicBezTo>
                <a:cubicBezTo>
                  <a:pt x="52735" y="37891"/>
                  <a:pt x="52735" y="37894"/>
                  <a:pt x="52734" y="37894"/>
                </a:cubicBezTo>
                <a:cubicBezTo>
                  <a:pt x="52730" y="37894"/>
                  <a:pt x="52715" y="37820"/>
                  <a:pt x="52699" y="37759"/>
                </a:cubicBezTo>
                <a:cubicBezTo>
                  <a:pt x="52687" y="37698"/>
                  <a:pt x="52677" y="37678"/>
                  <a:pt x="52668" y="37678"/>
                </a:cubicBezTo>
                <a:cubicBezTo>
                  <a:pt x="52649" y="37678"/>
                  <a:pt x="52633" y="37759"/>
                  <a:pt x="52609" y="37759"/>
                </a:cubicBezTo>
                <a:cubicBezTo>
                  <a:pt x="52601" y="37796"/>
                  <a:pt x="52594" y="37803"/>
                  <a:pt x="52588" y="37803"/>
                </a:cubicBezTo>
                <a:cubicBezTo>
                  <a:pt x="52584" y="37803"/>
                  <a:pt x="52581" y="37800"/>
                  <a:pt x="52579" y="37800"/>
                </a:cubicBezTo>
                <a:cubicBezTo>
                  <a:pt x="52575" y="37800"/>
                  <a:pt x="52572" y="37805"/>
                  <a:pt x="52572" y="37831"/>
                </a:cubicBezTo>
                <a:cubicBezTo>
                  <a:pt x="52554" y="37759"/>
                  <a:pt x="52536" y="37759"/>
                  <a:pt x="52518" y="37723"/>
                </a:cubicBezTo>
                <a:cubicBezTo>
                  <a:pt x="52517" y="37724"/>
                  <a:pt x="52516" y="37725"/>
                  <a:pt x="52514" y="37725"/>
                </a:cubicBezTo>
                <a:cubicBezTo>
                  <a:pt x="52500" y="37725"/>
                  <a:pt x="52499" y="37628"/>
                  <a:pt x="52482" y="37578"/>
                </a:cubicBezTo>
                <a:cubicBezTo>
                  <a:pt x="52476" y="37516"/>
                  <a:pt x="52471" y="37492"/>
                  <a:pt x="52465" y="37492"/>
                </a:cubicBezTo>
                <a:cubicBezTo>
                  <a:pt x="52453" y="37492"/>
                  <a:pt x="52440" y="37606"/>
                  <a:pt x="52428" y="37668"/>
                </a:cubicBezTo>
                <a:cubicBezTo>
                  <a:pt x="52428" y="37614"/>
                  <a:pt x="52409" y="37541"/>
                  <a:pt x="52391" y="37487"/>
                </a:cubicBezTo>
                <a:cubicBezTo>
                  <a:pt x="52384" y="37487"/>
                  <a:pt x="52377" y="37484"/>
                  <a:pt x="52371" y="37484"/>
                </a:cubicBezTo>
                <a:cubicBezTo>
                  <a:pt x="52362" y="37484"/>
                  <a:pt x="52355" y="37491"/>
                  <a:pt x="52355" y="37523"/>
                </a:cubicBezTo>
                <a:cubicBezTo>
                  <a:pt x="52337" y="37523"/>
                  <a:pt x="52319" y="37668"/>
                  <a:pt x="52301" y="37686"/>
                </a:cubicBezTo>
                <a:cubicBezTo>
                  <a:pt x="52299" y="37684"/>
                  <a:pt x="52297" y="37683"/>
                  <a:pt x="52295" y="37683"/>
                </a:cubicBezTo>
                <a:cubicBezTo>
                  <a:pt x="52290" y="37683"/>
                  <a:pt x="52287" y="37689"/>
                  <a:pt x="52284" y="37689"/>
                </a:cubicBezTo>
                <a:cubicBezTo>
                  <a:pt x="52279" y="37689"/>
                  <a:pt x="52274" y="37674"/>
                  <a:pt x="52265" y="37596"/>
                </a:cubicBezTo>
                <a:cubicBezTo>
                  <a:pt x="52252" y="37520"/>
                  <a:pt x="52242" y="37497"/>
                  <a:pt x="52232" y="37497"/>
                </a:cubicBezTo>
                <a:cubicBezTo>
                  <a:pt x="52217" y="37497"/>
                  <a:pt x="52204" y="37551"/>
                  <a:pt x="52186" y="37551"/>
                </a:cubicBezTo>
                <a:cubicBezTo>
                  <a:pt x="52182" y="37551"/>
                  <a:pt x="52178" y="37548"/>
                  <a:pt x="52174" y="37541"/>
                </a:cubicBezTo>
                <a:cubicBezTo>
                  <a:pt x="52167" y="37487"/>
                  <a:pt x="52158" y="37471"/>
                  <a:pt x="52148" y="37471"/>
                </a:cubicBezTo>
                <a:cubicBezTo>
                  <a:pt x="52133" y="37471"/>
                  <a:pt x="52117" y="37507"/>
                  <a:pt x="52106" y="37507"/>
                </a:cubicBezTo>
                <a:cubicBezTo>
                  <a:pt x="52104" y="37507"/>
                  <a:pt x="52103" y="37507"/>
                  <a:pt x="52102" y="37505"/>
                </a:cubicBezTo>
                <a:cubicBezTo>
                  <a:pt x="52095" y="37553"/>
                  <a:pt x="52088" y="37572"/>
                  <a:pt x="52082" y="37572"/>
                </a:cubicBezTo>
                <a:cubicBezTo>
                  <a:pt x="52072" y="37572"/>
                  <a:pt x="52065" y="37519"/>
                  <a:pt x="52065" y="37451"/>
                </a:cubicBezTo>
                <a:cubicBezTo>
                  <a:pt x="52054" y="37394"/>
                  <a:pt x="52043" y="37323"/>
                  <a:pt x="52036" y="37323"/>
                </a:cubicBezTo>
                <a:cubicBezTo>
                  <a:pt x="52032" y="37323"/>
                  <a:pt x="52029" y="37348"/>
                  <a:pt x="52029" y="37415"/>
                </a:cubicBezTo>
                <a:cubicBezTo>
                  <a:pt x="52029" y="37415"/>
                  <a:pt x="51993" y="37451"/>
                  <a:pt x="51993" y="37487"/>
                </a:cubicBezTo>
                <a:cubicBezTo>
                  <a:pt x="51985" y="37525"/>
                  <a:pt x="51978" y="37544"/>
                  <a:pt x="51972" y="37544"/>
                </a:cubicBezTo>
                <a:cubicBezTo>
                  <a:pt x="51963" y="37544"/>
                  <a:pt x="51957" y="37507"/>
                  <a:pt x="51957" y="37433"/>
                </a:cubicBezTo>
                <a:cubicBezTo>
                  <a:pt x="51942" y="37493"/>
                  <a:pt x="51930" y="37507"/>
                  <a:pt x="51919" y="37507"/>
                </a:cubicBezTo>
                <a:cubicBezTo>
                  <a:pt x="51912" y="37507"/>
                  <a:pt x="51905" y="37499"/>
                  <a:pt x="51899" y="37499"/>
                </a:cubicBezTo>
                <a:cubicBezTo>
                  <a:pt x="51894" y="37499"/>
                  <a:pt x="51889" y="37504"/>
                  <a:pt x="51884" y="37523"/>
                </a:cubicBezTo>
                <a:cubicBezTo>
                  <a:pt x="51884" y="37505"/>
                  <a:pt x="51866" y="37451"/>
                  <a:pt x="51848" y="37433"/>
                </a:cubicBezTo>
                <a:cubicBezTo>
                  <a:pt x="51848" y="37402"/>
                  <a:pt x="51842" y="37378"/>
                  <a:pt x="51837" y="37378"/>
                </a:cubicBezTo>
                <a:cubicBezTo>
                  <a:pt x="51834" y="37378"/>
                  <a:pt x="51830" y="37393"/>
                  <a:pt x="51830" y="37433"/>
                </a:cubicBezTo>
                <a:cubicBezTo>
                  <a:pt x="51830" y="37478"/>
                  <a:pt x="51818" y="37510"/>
                  <a:pt x="51803" y="37510"/>
                </a:cubicBezTo>
                <a:cubicBezTo>
                  <a:pt x="51800" y="37510"/>
                  <a:pt x="51797" y="37508"/>
                  <a:pt x="51794" y="37505"/>
                </a:cubicBezTo>
                <a:cubicBezTo>
                  <a:pt x="51794" y="37433"/>
                  <a:pt x="51776" y="37378"/>
                  <a:pt x="51776" y="37342"/>
                </a:cubicBezTo>
                <a:cubicBezTo>
                  <a:pt x="51770" y="37290"/>
                  <a:pt x="51765" y="37272"/>
                  <a:pt x="51760" y="37272"/>
                </a:cubicBezTo>
                <a:cubicBezTo>
                  <a:pt x="51750" y="37272"/>
                  <a:pt x="51739" y="37338"/>
                  <a:pt x="51729" y="37338"/>
                </a:cubicBezTo>
                <a:cubicBezTo>
                  <a:pt x="51726" y="37338"/>
                  <a:pt x="51724" y="37334"/>
                  <a:pt x="51721" y="37324"/>
                </a:cubicBezTo>
                <a:cubicBezTo>
                  <a:pt x="51685" y="37324"/>
                  <a:pt x="51649" y="37270"/>
                  <a:pt x="51649" y="37270"/>
                </a:cubicBezTo>
                <a:lnTo>
                  <a:pt x="51649" y="37216"/>
                </a:lnTo>
                <a:lnTo>
                  <a:pt x="51649" y="37143"/>
                </a:lnTo>
                <a:cubicBezTo>
                  <a:pt x="51649" y="37071"/>
                  <a:pt x="51649" y="36998"/>
                  <a:pt x="51649" y="36926"/>
                </a:cubicBezTo>
                <a:cubicBezTo>
                  <a:pt x="51649" y="36901"/>
                  <a:pt x="51649" y="36891"/>
                  <a:pt x="51649" y="36891"/>
                </a:cubicBezTo>
                <a:cubicBezTo>
                  <a:pt x="51648" y="36891"/>
                  <a:pt x="51645" y="36998"/>
                  <a:pt x="51631" y="36998"/>
                </a:cubicBezTo>
                <a:cubicBezTo>
                  <a:pt x="51625" y="37036"/>
                  <a:pt x="51618" y="37047"/>
                  <a:pt x="51612" y="37047"/>
                </a:cubicBezTo>
                <a:cubicBezTo>
                  <a:pt x="51602" y="37047"/>
                  <a:pt x="51591" y="37014"/>
                  <a:pt x="51581" y="37014"/>
                </a:cubicBezTo>
                <a:cubicBezTo>
                  <a:pt x="51579" y="37014"/>
                  <a:pt x="51578" y="37015"/>
                  <a:pt x="51576" y="37016"/>
                </a:cubicBezTo>
                <a:cubicBezTo>
                  <a:pt x="51572" y="36993"/>
                  <a:pt x="51567" y="36983"/>
                  <a:pt x="51562" y="36983"/>
                </a:cubicBezTo>
                <a:cubicBezTo>
                  <a:pt x="51549" y="36983"/>
                  <a:pt x="51536" y="37063"/>
                  <a:pt x="51522" y="37143"/>
                </a:cubicBezTo>
                <a:cubicBezTo>
                  <a:pt x="51520" y="37140"/>
                  <a:pt x="51519" y="37138"/>
                  <a:pt x="51517" y="37138"/>
                </a:cubicBezTo>
                <a:cubicBezTo>
                  <a:pt x="51505" y="37138"/>
                  <a:pt x="51494" y="37214"/>
                  <a:pt x="51489" y="37214"/>
                </a:cubicBezTo>
                <a:cubicBezTo>
                  <a:pt x="51487" y="37214"/>
                  <a:pt x="51486" y="37205"/>
                  <a:pt x="51486" y="37179"/>
                </a:cubicBezTo>
                <a:cubicBezTo>
                  <a:pt x="51468" y="37071"/>
                  <a:pt x="51468" y="37071"/>
                  <a:pt x="51450" y="37034"/>
                </a:cubicBezTo>
                <a:cubicBezTo>
                  <a:pt x="51450" y="37016"/>
                  <a:pt x="51432" y="37034"/>
                  <a:pt x="51432" y="36853"/>
                </a:cubicBezTo>
                <a:cubicBezTo>
                  <a:pt x="51395" y="36853"/>
                  <a:pt x="51377" y="36853"/>
                  <a:pt x="51359" y="36871"/>
                </a:cubicBezTo>
                <a:cubicBezTo>
                  <a:pt x="51351" y="36817"/>
                  <a:pt x="51344" y="36803"/>
                  <a:pt x="51337" y="36803"/>
                </a:cubicBezTo>
                <a:cubicBezTo>
                  <a:pt x="51330" y="36803"/>
                  <a:pt x="51325" y="36820"/>
                  <a:pt x="51323" y="36820"/>
                </a:cubicBezTo>
                <a:cubicBezTo>
                  <a:pt x="51323" y="36820"/>
                  <a:pt x="51323" y="36819"/>
                  <a:pt x="51323" y="36817"/>
                </a:cubicBezTo>
                <a:cubicBezTo>
                  <a:pt x="51305" y="36799"/>
                  <a:pt x="51305" y="36763"/>
                  <a:pt x="51287" y="36708"/>
                </a:cubicBezTo>
                <a:cubicBezTo>
                  <a:pt x="51287" y="36690"/>
                  <a:pt x="51269" y="36618"/>
                  <a:pt x="51250" y="36618"/>
                </a:cubicBezTo>
                <a:cubicBezTo>
                  <a:pt x="51241" y="36618"/>
                  <a:pt x="51232" y="36613"/>
                  <a:pt x="51223" y="36613"/>
                </a:cubicBezTo>
                <a:cubicBezTo>
                  <a:pt x="51214" y="36613"/>
                  <a:pt x="51205" y="36618"/>
                  <a:pt x="51196" y="36636"/>
                </a:cubicBezTo>
                <a:cubicBezTo>
                  <a:pt x="51168" y="36636"/>
                  <a:pt x="51139" y="36513"/>
                  <a:pt x="51111" y="36513"/>
                </a:cubicBezTo>
                <a:cubicBezTo>
                  <a:pt x="51103" y="36513"/>
                  <a:pt x="51095" y="36522"/>
                  <a:pt x="51088" y="36545"/>
                </a:cubicBezTo>
                <a:cubicBezTo>
                  <a:pt x="51069" y="36527"/>
                  <a:pt x="51069" y="36473"/>
                  <a:pt x="51051" y="36473"/>
                </a:cubicBezTo>
                <a:cubicBezTo>
                  <a:pt x="51033" y="36455"/>
                  <a:pt x="51015" y="36491"/>
                  <a:pt x="51015" y="36401"/>
                </a:cubicBezTo>
                <a:cubicBezTo>
                  <a:pt x="51001" y="36387"/>
                  <a:pt x="50998" y="36352"/>
                  <a:pt x="51005" y="36352"/>
                </a:cubicBezTo>
                <a:cubicBezTo>
                  <a:pt x="51007" y="36352"/>
                  <a:pt x="51011" y="36356"/>
                  <a:pt x="51015" y="36364"/>
                </a:cubicBezTo>
                <a:cubicBezTo>
                  <a:pt x="51033" y="36328"/>
                  <a:pt x="51033" y="36292"/>
                  <a:pt x="51033" y="36256"/>
                </a:cubicBezTo>
                <a:cubicBezTo>
                  <a:pt x="51033" y="36226"/>
                  <a:pt x="51033" y="36197"/>
                  <a:pt x="51023" y="36197"/>
                </a:cubicBezTo>
                <a:cubicBezTo>
                  <a:pt x="51021" y="36197"/>
                  <a:pt x="51018" y="36198"/>
                  <a:pt x="51015" y="36201"/>
                </a:cubicBezTo>
                <a:cubicBezTo>
                  <a:pt x="50997" y="36165"/>
                  <a:pt x="50961" y="36057"/>
                  <a:pt x="50943" y="36057"/>
                </a:cubicBezTo>
                <a:cubicBezTo>
                  <a:pt x="50943" y="36150"/>
                  <a:pt x="50939" y="36185"/>
                  <a:pt x="50933" y="36185"/>
                </a:cubicBezTo>
                <a:cubicBezTo>
                  <a:pt x="50919" y="36185"/>
                  <a:pt x="50895" y="36028"/>
                  <a:pt x="50870" y="35930"/>
                </a:cubicBezTo>
                <a:cubicBezTo>
                  <a:pt x="50836" y="35861"/>
                  <a:pt x="50801" y="35693"/>
                  <a:pt x="50751" y="35693"/>
                </a:cubicBezTo>
                <a:cubicBezTo>
                  <a:pt x="50749" y="35693"/>
                  <a:pt x="50746" y="35693"/>
                  <a:pt x="50743" y="35694"/>
                </a:cubicBezTo>
                <a:cubicBezTo>
                  <a:pt x="50741" y="35723"/>
                  <a:pt x="50738" y="35735"/>
                  <a:pt x="50735" y="35735"/>
                </a:cubicBezTo>
                <a:cubicBezTo>
                  <a:pt x="50722" y="35735"/>
                  <a:pt x="50708" y="35527"/>
                  <a:pt x="50687" y="35527"/>
                </a:cubicBezTo>
                <a:cubicBezTo>
                  <a:pt x="50682" y="35527"/>
                  <a:pt x="50677" y="35538"/>
                  <a:pt x="50671" y="35568"/>
                </a:cubicBezTo>
                <a:cubicBezTo>
                  <a:pt x="50653" y="35568"/>
                  <a:pt x="50635" y="35513"/>
                  <a:pt x="50599" y="35423"/>
                </a:cubicBezTo>
                <a:cubicBezTo>
                  <a:pt x="50591" y="35268"/>
                  <a:pt x="50581" y="35227"/>
                  <a:pt x="50570" y="35227"/>
                </a:cubicBezTo>
                <a:cubicBezTo>
                  <a:pt x="50558" y="35227"/>
                  <a:pt x="50545" y="35277"/>
                  <a:pt x="50535" y="35277"/>
                </a:cubicBezTo>
                <a:cubicBezTo>
                  <a:pt x="50532" y="35277"/>
                  <a:pt x="50529" y="35272"/>
                  <a:pt x="50526" y="35260"/>
                </a:cubicBezTo>
                <a:cubicBezTo>
                  <a:pt x="50516" y="35070"/>
                  <a:pt x="50499" y="34966"/>
                  <a:pt x="50483" y="34966"/>
                </a:cubicBezTo>
                <a:cubicBezTo>
                  <a:pt x="50472" y="34966"/>
                  <a:pt x="50461" y="35019"/>
                  <a:pt x="50454" y="35133"/>
                </a:cubicBezTo>
                <a:cubicBezTo>
                  <a:pt x="50444" y="34930"/>
                  <a:pt x="50435" y="34863"/>
                  <a:pt x="50424" y="34863"/>
                </a:cubicBezTo>
                <a:cubicBezTo>
                  <a:pt x="50412" y="34863"/>
                  <a:pt x="50399" y="34926"/>
                  <a:pt x="50381" y="34988"/>
                </a:cubicBezTo>
                <a:cubicBezTo>
                  <a:pt x="50377" y="34954"/>
                  <a:pt x="50373" y="34943"/>
                  <a:pt x="50369" y="34943"/>
                </a:cubicBezTo>
                <a:cubicBezTo>
                  <a:pt x="50360" y="34943"/>
                  <a:pt x="50352" y="34986"/>
                  <a:pt x="50344" y="34986"/>
                </a:cubicBezTo>
                <a:cubicBezTo>
                  <a:pt x="50338" y="34986"/>
                  <a:pt x="50333" y="34965"/>
                  <a:pt x="50327" y="34897"/>
                </a:cubicBezTo>
                <a:cubicBezTo>
                  <a:pt x="50321" y="34807"/>
                  <a:pt x="50314" y="34780"/>
                  <a:pt x="50306" y="34780"/>
                </a:cubicBezTo>
                <a:cubicBezTo>
                  <a:pt x="50295" y="34780"/>
                  <a:pt x="50284" y="34834"/>
                  <a:pt x="50278" y="34834"/>
                </a:cubicBezTo>
                <a:cubicBezTo>
                  <a:pt x="50275" y="34834"/>
                  <a:pt x="50273" y="34818"/>
                  <a:pt x="50273" y="34771"/>
                </a:cubicBezTo>
                <a:cubicBezTo>
                  <a:pt x="50273" y="34687"/>
                  <a:pt x="50257" y="34643"/>
                  <a:pt x="50241" y="34643"/>
                </a:cubicBezTo>
                <a:cubicBezTo>
                  <a:pt x="50233" y="34643"/>
                  <a:pt x="50224" y="34655"/>
                  <a:pt x="50218" y="34680"/>
                </a:cubicBezTo>
                <a:cubicBezTo>
                  <a:pt x="50218" y="34725"/>
                  <a:pt x="50212" y="34739"/>
                  <a:pt x="50205" y="34739"/>
                </a:cubicBezTo>
                <a:cubicBezTo>
                  <a:pt x="50195" y="34739"/>
                  <a:pt x="50182" y="34709"/>
                  <a:pt x="50182" y="34698"/>
                </a:cubicBezTo>
                <a:cubicBezTo>
                  <a:pt x="50180" y="34703"/>
                  <a:pt x="50179" y="34705"/>
                  <a:pt x="50177" y="34705"/>
                </a:cubicBezTo>
                <a:cubicBezTo>
                  <a:pt x="50164" y="34705"/>
                  <a:pt x="50152" y="34567"/>
                  <a:pt x="50139" y="34567"/>
                </a:cubicBezTo>
                <a:cubicBezTo>
                  <a:pt x="50135" y="34567"/>
                  <a:pt x="50131" y="34578"/>
                  <a:pt x="50128" y="34608"/>
                </a:cubicBezTo>
                <a:cubicBezTo>
                  <a:pt x="50113" y="34507"/>
                  <a:pt x="50099" y="34475"/>
                  <a:pt x="50085" y="34475"/>
                </a:cubicBezTo>
                <a:cubicBezTo>
                  <a:pt x="50081" y="34475"/>
                  <a:pt x="50077" y="34477"/>
                  <a:pt x="50073" y="34481"/>
                </a:cubicBezTo>
                <a:cubicBezTo>
                  <a:pt x="50063" y="34565"/>
                  <a:pt x="50052" y="34613"/>
                  <a:pt x="50042" y="34613"/>
                </a:cubicBezTo>
                <a:cubicBezTo>
                  <a:pt x="50034" y="34613"/>
                  <a:pt x="50027" y="34588"/>
                  <a:pt x="50019" y="34535"/>
                </a:cubicBezTo>
                <a:cubicBezTo>
                  <a:pt x="50017" y="34529"/>
                  <a:pt x="50015" y="34526"/>
                  <a:pt x="50013" y="34526"/>
                </a:cubicBezTo>
                <a:cubicBezTo>
                  <a:pt x="50001" y="34526"/>
                  <a:pt x="49989" y="34612"/>
                  <a:pt x="49977" y="34612"/>
                </a:cubicBezTo>
                <a:cubicBezTo>
                  <a:pt x="49973" y="34612"/>
                  <a:pt x="49969" y="34601"/>
                  <a:pt x="49965" y="34572"/>
                </a:cubicBezTo>
                <a:cubicBezTo>
                  <a:pt x="49961" y="34578"/>
                  <a:pt x="49958" y="34581"/>
                  <a:pt x="49955" y="34581"/>
                </a:cubicBezTo>
                <a:cubicBezTo>
                  <a:pt x="49940" y="34581"/>
                  <a:pt x="49925" y="34525"/>
                  <a:pt x="49910" y="34481"/>
                </a:cubicBezTo>
                <a:cubicBezTo>
                  <a:pt x="49906" y="34504"/>
                  <a:pt x="49900" y="34513"/>
                  <a:pt x="49893" y="34513"/>
                </a:cubicBezTo>
                <a:cubicBezTo>
                  <a:pt x="49875" y="34513"/>
                  <a:pt x="49851" y="34440"/>
                  <a:pt x="49838" y="34427"/>
                </a:cubicBezTo>
                <a:cubicBezTo>
                  <a:pt x="49828" y="34407"/>
                  <a:pt x="49818" y="34392"/>
                  <a:pt x="49811" y="34392"/>
                </a:cubicBezTo>
                <a:cubicBezTo>
                  <a:pt x="49805" y="34392"/>
                  <a:pt x="49802" y="34402"/>
                  <a:pt x="49802" y="34427"/>
                </a:cubicBezTo>
                <a:cubicBezTo>
                  <a:pt x="49820" y="34463"/>
                  <a:pt x="49820" y="34499"/>
                  <a:pt x="49802" y="34553"/>
                </a:cubicBezTo>
                <a:cubicBezTo>
                  <a:pt x="49802" y="34499"/>
                  <a:pt x="49802" y="34463"/>
                  <a:pt x="49784" y="34427"/>
                </a:cubicBezTo>
                <a:cubicBezTo>
                  <a:pt x="49773" y="34386"/>
                  <a:pt x="49763" y="34351"/>
                  <a:pt x="49750" y="34351"/>
                </a:cubicBezTo>
                <a:cubicBezTo>
                  <a:pt x="49739" y="34351"/>
                  <a:pt x="49727" y="34371"/>
                  <a:pt x="49711" y="34427"/>
                </a:cubicBezTo>
                <a:cubicBezTo>
                  <a:pt x="49675" y="34427"/>
                  <a:pt x="49639" y="34372"/>
                  <a:pt x="49584" y="34354"/>
                </a:cubicBezTo>
                <a:cubicBezTo>
                  <a:pt x="49574" y="34349"/>
                  <a:pt x="49562" y="34345"/>
                  <a:pt x="49549" y="34345"/>
                </a:cubicBezTo>
                <a:cubicBezTo>
                  <a:pt x="49517" y="34345"/>
                  <a:pt x="49478" y="34368"/>
                  <a:pt x="49440" y="34445"/>
                </a:cubicBezTo>
                <a:cubicBezTo>
                  <a:pt x="49430" y="34436"/>
                  <a:pt x="49421" y="34436"/>
                  <a:pt x="49410" y="34436"/>
                </a:cubicBezTo>
                <a:cubicBezTo>
                  <a:pt x="49399" y="34436"/>
                  <a:pt x="49385" y="34436"/>
                  <a:pt x="49367" y="34427"/>
                </a:cubicBezTo>
                <a:cubicBezTo>
                  <a:pt x="49365" y="34428"/>
                  <a:pt x="49363" y="34429"/>
                  <a:pt x="49361" y="34429"/>
                </a:cubicBezTo>
                <a:cubicBezTo>
                  <a:pt x="49350" y="34429"/>
                  <a:pt x="49336" y="34408"/>
                  <a:pt x="49322" y="34408"/>
                </a:cubicBezTo>
                <a:cubicBezTo>
                  <a:pt x="49312" y="34408"/>
                  <a:pt x="49302" y="34420"/>
                  <a:pt x="49295" y="34463"/>
                </a:cubicBezTo>
                <a:cubicBezTo>
                  <a:pt x="49285" y="34432"/>
                  <a:pt x="49269" y="34408"/>
                  <a:pt x="49254" y="34408"/>
                </a:cubicBezTo>
                <a:cubicBezTo>
                  <a:pt x="49242" y="34408"/>
                  <a:pt x="49230" y="34423"/>
                  <a:pt x="49222" y="34463"/>
                </a:cubicBezTo>
                <a:cubicBezTo>
                  <a:pt x="49214" y="34568"/>
                  <a:pt x="49202" y="34605"/>
                  <a:pt x="49190" y="34605"/>
                </a:cubicBezTo>
                <a:cubicBezTo>
                  <a:pt x="49175" y="34605"/>
                  <a:pt x="49160" y="34549"/>
                  <a:pt x="49150" y="34499"/>
                </a:cubicBezTo>
                <a:cubicBezTo>
                  <a:pt x="49137" y="34293"/>
                  <a:pt x="49124" y="34252"/>
                  <a:pt x="49118" y="34252"/>
                </a:cubicBezTo>
                <a:cubicBezTo>
                  <a:pt x="49115" y="34252"/>
                  <a:pt x="49114" y="34258"/>
                  <a:pt x="49114" y="34264"/>
                </a:cubicBezTo>
                <a:cubicBezTo>
                  <a:pt x="49112" y="34261"/>
                  <a:pt x="49111" y="34260"/>
                  <a:pt x="49110" y="34260"/>
                </a:cubicBezTo>
                <a:cubicBezTo>
                  <a:pt x="49094" y="34260"/>
                  <a:pt x="49077" y="34446"/>
                  <a:pt x="49061" y="34446"/>
                </a:cubicBezTo>
                <a:cubicBezTo>
                  <a:pt x="49061" y="34446"/>
                  <a:pt x="49060" y="34445"/>
                  <a:pt x="49059" y="34445"/>
                </a:cubicBezTo>
                <a:cubicBezTo>
                  <a:pt x="49059" y="34445"/>
                  <a:pt x="49046" y="34565"/>
                  <a:pt x="49031" y="34565"/>
                </a:cubicBezTo>
                <a:cubicBezTo>
                  <a:pt x="49028" y="34565"/>
                  <a:pt x="49026" y="34561"/>
                  <a:pt x="49023" y="34553"/>
                </a:cubicBezTo>
                <a:cubicBezTo>
                  <a:pt x="49011" y="34637"/>
                  <a:pt x="48999" y="34663"/>
                  <a:pt x="48988" y="34663"/>
                </a:cubicBezTo>
                <a:cubicBezTo>
                  <a:pt x="48968" y="34663"/>
                  <a:pt x="48950" y="34582"/>
                  <a:pt x="48938" y="34582"/>
                </a:cubicBezTo>
                <a:cubicBezTo>
                  <a:pt x="48936" y="34582"/>
                  <a:pt x="48934" y="34584"/>
                  <a:pt x="48932" y="34590"/>
                </a:cubicBezTo>
                <a:cubicBezTo>
                  <a:pt x="48901" y="34590"/>
                  <a:pt x="48870" y="34669"/>
                  <a:pt x="48839" y="34669"/>
                </a:cubicBezTo>
                <a:cubicBezTo>
                  <a:pt x="48834" y="34669"/>
                  <a:pt x="48829" y="34667"/>
                  <a:pt x="48824" y="34662"/>
                </a:cubicBezTo>
                <a:cubicBezTo>
                  <a:pt x="48811" y="34764"/>
                  <a:pt x="48798" y="34821"/>
                  <a:pt x="48786" y="34821"/>
                </a:cubicBezTo>
                <a:cubicBezTo>
                  <a:pt x="48780" y="34821"/>
                  <a:pt x="48775" y="34810"/>
                  <a:pt x="48769" y="34789"/>
                </a:cubicBezTo>
                <a:cubicBezTo>
                  <a:pt x="48767" y="34800"/>
                  <a:pt x="48764" y="34805"/>
                  <a:pt x="48761" y="34805"/>
                </a:cubicBezTo>
                <a:cubicBezTo>
                  <a:pt x="48748" y="34805"/>
                  <a:pt x="48735" y="34707"/>
                  <a:pt x="48722" y="34707"/>
                </a:cubicBezTo>
                <a:cubicBezTo>
                  <a:pt x="48720" y="34707"/>
                  <a:pt x="48717" y="34710"/>
                  <a:pt x="48715" y="34716"/>
                </a:cubicBezTo>
                <a:cubicBezTo>
                  <a:pt x="48706" y="34680"/>
                  <a:pt x="48697" y="34680"/>
                  <a:pt x="48688" y="34680"/>
                </a:cubicBezTo>
                <a:cubicBezTo>
                  <a:pt x="48679" y="34680"/>
                  <a:pt x="48670" y="34680"/>
                  <a:pt x="48661" y="34644"/>
                </a:cubicBezTo>
                <a:cubicBezTo>
                  <a:pt x="48645" y="34676"/>
                  <a:pt x="48629" y="34834"/>
                  <a:pt x="48613" y="34834"/>
                </a:cubicBezTo>
                <a:cubicBezTo>
                  <a:pt x="48611" y="34834"/>
                  <a:pt x="48609" y="34832"/>
                  <a:pt x="48606" y="34825"/>
                </a:cubicBezTo>
                <a:cubicBezTo>
                  <a:pt x="48594" y="34800"/>
                  <a:pt x="48573" y="34766"/>
                  <a:pt x="48548" y="34766"/>
                </a:cubicBezTo>
                <a:cubicBezTo>
                  <a:pt x="48538" y="34766"/>
                  <a:pt x="48527" y="34772"/>
                  <a:pt x="48516" y="34789"/>
                </a:cubicBezTo>
                <a:cubicBezTo>
                  <a:pt x="48514" y="34781"/>
                  <a:pt x="48512" y="34777"/>
                  <a:pt x="48510" y="34777"/>
                </a:cubicBezTo>
                <a:cubicBezTo>
                  <a:pt x="48500" y="34777"/>
                  <a:pt x="48497" y="34933"/>
                  <a:pt x="48486" y="34933"/>
                </a:cubicBezTo>
                <a:cubicBezTo>
                  <a:pt x="48484" y="34933"/>
                  <a:pt x="48482" y="34928"/>
                  <a:pt x="48480" y="34916"/>
                </a:cubicBezTo>
                <a:cubicBezTo>
                  <a:pt x="48480" y="34867"/>
                  <a:pt x="48476" y="34840"/>
                  <a:pt x="48470" y="34840"/>
                </a:cubicBezTo>
                <a:cubicBezTo>
                  <a:pt x="48463" y="34840"/>
                  <a:pt x="48453" y="34880"/>
                  <a:pt x="48444" y="34970"/>
                </a:cubicBezTo>
                <a:cubicBezTo>
                  <a:pt x="48444" y="34966"/>
                  <a:pt x="48444" y="34965"/>
                  <a:pt x="48443" y="34965"/>
                </a:cubicBezTo>
                <a:cubicBezTo>
                  <a:pt x="48443" y="34965"/>
                  <a:pt x="48441" y="34975"/>
                  <a:pt x="48435" y="34975"/>
                </a:cubicBezTo>
                <a:cubicBezTo>
                  <a:pt x="48432" y="34975"/>
                  <a:pt x="48429" y="34974"/>
                  <a:pt x="48425" y="34970"/>
                </a:cubicBezTo>
                <a:lnTo>
                  <a:pt x="48425" y="34879"/>
                </a:lnTo>
                <a:cubicBezTo>
                  <a:pt x="48425" y="34901"/>
                  <a:pt x="48423" y="34909"/>
                  <a:pt x="48420" y="34909"/>
                </a:cubicBezTo>
                <a:cubicBezTo>
                  <a:pt x="48409" y="34909"/>
                  <a:pt x="48385" y="34821"/>
                  <a:pt x="48371" y="34807"/>
                </a:cubicBezTo>
                <a:cubicBezTo>
                  <a:pt x="48371" y="34897"/>
                  <a:pt x="48353" y="34897"/>
                  <a:pt x="48353" y="34916"/>
                </a:cubicBezTo>
                <a:cubicBezTo>
                  <a:pt x="48345" y="34924"/>
                  <a:pt x="48340" y="34932"/>
                  <a:pt x="48336" y="34932"/>
                </a:cubicBezTo>
                <a:cubicBezTo>
                  <a:pt x="48331" y="34932"/>
                  <a:pt x="48327" y="34919"/>
                  <a:pt x="48317" y="34879"/>
                </a:cubicBezTo>
                <a:cubicBezTo>
                  <a:pt x="48299" y="34843"/>
                  <a:pt x="48281" y="34807"/>
                  <a:pt x="48244" y="34771"/>
                </a:cubicBezTo>
                <a:cubicBezTo>
                  <a:pt x="48226" y="34952"/>
                  <a:pt x="48208" y="34897"/>
                  <a:pt x="48190" y="34952"/>
                </a:cubicBezTo>
                <a:cubicBezTo>
                  <a:pt x="48186" y="34954"/>
                  <a:pt x="48181" y="34955"/>
                  <a:pt x="48177" y="34955"/>
                </a:cubicBezTo>
                <a:cubicBezTo>
                  <a:pt x="48149" y="34955"/>
                  <a:pt x="48133" y="34898"/>
                  <a:pt x="48118" y="34771"/>
                </a:cubicBezTo>
                <a:cubicBezTo>
                  <a:pt x="48100" y="34779"/>
                  <a:pt x="48087" y="34800"/>
                  <a:pt x="48078" y="34800"/>
                </a:cubicBezTo>
                <a:cubicBezTo>
                  <a:pt x="48068" y="34800"/>
                  <a:pt x="48063" y="34775"/>
                  <a:pt x="48063" y="34680"/>
                </a:cubicBezTo>
                <a:cubicBezTo>
                  <a:pt x="48063" y="34573"/>
                  <a:pt x="48063" y="34547"/>
                  <a:pt x="48062" y="34547"/>
                </a:cubicBezTo>
                <a:cubicBezTo>
                  <a:pt x="48061" y="34547"/>
                  <a:pt x="48058" y="34570"/>
                  <a:pt x="48053" y="34570"/>
                </a:cubicBezTo>
                <a:cubicBezTo>
                  <a:pt x="48051" y="34570"/>
                  <a:pt x="48048" y="34566"/>
                  <a:pt x="48045" y="34553"/>
                </a:cubicBezTo>
                <a:cubicBezTo>
                  <a:pt x="48037" y="34522"/>
                  <a:pt x="48033" y="34504"/>
                  <a:pt x="48029" y="34504"/>
                </a:cubicBezTo>
                <a:cubicBezTo>
                  <a:pt x="48024" y="34504"/>
                  <a:pt x="48019" y="34536"/>
                  <a:pt x="48009" y="34608"/>
                </a:cubicBezTo>
                <a:cubicBezTo>
                  <a:pt x="47997" y="34596"/>
                  <a:pt x="47977" y="34445"/>
                  <a:pt x="47959" y="34445"/>
                </a:cubicBezTo>
                <a:cubicBezTo>
                  <a:pt x="47950" y="34445"/>
                  <a:pt x="47942" y="34482"/>
                  <a:pt x="47936" y="34590"/>
                </a:cubicBezTo>
                <a:cubicBezTo>
                  <a:pt x="47933" y="34586"/>
                  <a:pt x="47930" y="34585"/>
                  <a:pt x="47927" y="34585"/>
                </a:cubicBezTo>
                <a:cubicBezTo>
                  <a:pt x="47908" y="34585"/>
                  <a:pt x="47889" y="34634"/>
                  <a:pt x="47870" y="34634"/>
                </a:cubicBezTo>
                <a:cubicBezTo>
                  <a:pt x="47856" y="34634"/>
                  <a:pt x="47842" y="34608"/>
                  <a:pt x="47828" y="34517"/>
                </a:cubicBezTo>
                <a:cubicBezTo>
                  <a:pt x="47812" y="34408"/>
                  <a:pt x="47797" y="34379"/>
                  <a:pt x="47782" y="34379"/>
                </a:cubicBezTo>
                <a:cubicBezTo>
                  <a:pt x="47767" y="34379"/>
                  <a:pt x="47753" y="34414"/>
                  <a:pt x="47743" y="34414"/>
                </a:cubicBezTo>
                <a:cubicBezTo>
                  <a:pt x="47741" y="34414"/>
                  <a:pt x="47739" y="34412"/>
                  <a:pt x="47737" y="34409"/>
                </a:cubicBezTo>
                <a:cubicBezTo>
                  <a:pt x="47729" y="34448"/>
                  <a:pt x="47721" y="34464"/>
                  <a:pt x="47715" y="34464"/>
                </a:cubicBezTo>
                <a:cubicBezTo>
                  <a:pt x="47707" y="34464"/>
                  <a:pt x="47701" y="34439"/>
                  <a:pt x="47701" y="34409"/>
                </a:cubicBezTo>
                <a:cubicBezTo>
                  <a:pt x="47701" y="34354"/>
                  <a:pt x="47683" y="34282"/>
                  <a:pt x="47683" y="34227"/>
                </a:cubicBezTo>
                <a:cubicBezTo>
                  <a:pt x="47683" y="34191"/>
                  <a:pt x="47683" y="34178"/>
                  <a:pt x="47682" y="34178"/>
                </a:cubicBezTo>
                <a:cubicBezTo>
                  <a:pt x="47680" y="34178"/>
                  <a:pt x="47676" y="34206"/>
                  <a:pt x="47665" y="34227"/>
                </a:cubicBezTo>
                <a:lnTo>
                  <a:pt x="47665" y="34173"/>
                </a:lnTo>
                <a:cubicBezTo>
                  <a:pt x="47665" y="34049"/>
                  <a:pt x="47665" y="34019"/>
                  <a:pt x="47666" y="34019"/>
                </a:cubicBezTo>
                <a:cubicBezTo>
                  <a:pt x="47667" y="34019"/>
                  <a:pt x="47669" y="34046"/>
                  <a:pt x="47674" y="34046"/>
                </a:cubicBezTo>
                <a:cubicBezTo>
                  <a:pt x="47676" y="34046"/>
                  <a:pt x="47679" y="34038"/>
                  <a:pt x="47683" y="34010"/>
                </a:cubicBezTo>
                <a:cubicBezTo>
                  <a:pt x="47683" y="34016"/>
                  <a:pt x="47683" y="34019"/>
                  <a:pt x="47684" y="34019"/>
                </a:cubicBezTo>
                <a:cubicBezTo>
                  <a:pt x="47688" y="34019"/>
                  <a:pt x="47701" y="33956"/>
                  <a:pt x="47701" y="33956"/>
                </a:cubicBezTo>
                <a:lnTo>
                  <a:pt x="47701" y="33829"/>
                </a:lnTo>
                <a:lnTo>
                  <a:pt x="47701" y="33793"/>
                </a:lnTo>
                <a:lnTo>
                  <a:pt x="47701" y="33666"/>
                </a:lnTo>
                <a:lnTo>
                  <a:pt x="47701" y="33521"/>
                </a:lnTo>
                <a:lnTo>
                  <a:pt x="47701" y="33413"/>
                </a:lnTo>
                <a:cubicBezTo>
                  <a:pt x="47701" y="33358"/>
                  <a:pt x="47701" y="33304"/>
                  <a:pt x="47701" y="33268"/>
                </a:cubicBezTo>
                <a:cubicBezTo>
                  <a:pt x="47701" y="33213"/>
                  <a:pt x="47701" y="33250"/>
                  <a:pt x="47683" y="33105"/>
                </a:cubicBezTo>
                <a:cubicBezTo>
                  <a:pt x="47683" y="33088"/>
                  <a:pt x="47682" y="33082"/>
                  <a:pt x="47681" y="33082"/>
                </a:cubicBezTo>
                <a:cubicBezTo>
                  <a:pt x="47676" y="33082"/>
                  <a:pt x="47667" y="33143"/>
                  <a:pt x="47665" y="33143"/>
                </a:cubicBezTo>
                <a:cubicBezTo>
                  <a:pt x="47665" y="33143"/>
                  <a:pt x="47665" y="33142"/>
                  <a:pt x="47665" y="33141"/>
                </a:cubicBezTo>
                <a:cubicBezTo>
                  <a:pt x="47651" y="33113"/>
                  <a:pt x="47626" y="33075"/>
                  <a:pt x="47599" y="33075"/>
                </a:cubicBezTo>
                <a:cubicBezTo>
                  <a:pt x="47591" y="33075"/>
                  <a:pt x="47583" y="33078"/>
                  <a:pt x="47574" y="33087"/>
                </a:cubicBezTo>
                <a:cubicBezTo>
                  <a:pt x="47574" y="33032"/>
                  <a:pt x="47556" y="32996"/>
                  <a:pt x="47538" y="32960"/>
                </a:cubicBezTo>
                <a:cubicBezTo>
                  <a:pt x="47520" y="32924"/>
                  <a:pt x="47502" y="32905"/>
                  <a:pt x="47484" y="32905"/>
                </a:cubicBezTo>
                <a:cubicBezTo>
                  <a:pt x="47466" y="32905"/>
                  <a:pt x="47447" y="32942"/>
                  <a:pt x="47447" y="33068"/>
                </a:cubicBezTo>
                <a:cubicBezTo>
                  <a:pt x="47447" y="32909"/>
                  <a:pt x="47435" y="32818"/>
                  <a:pt x="47414" y="32818"/>
                </a:cubicBezTo>
                <a:cubicBezTo>
                  <a:pt x="47399" y="32818"/>
                  <a:pt x="47379" y="32863"/>
                  <a:pt x="47357" y="32960"/>
                </a:cubicBezTo>
                <a:cubicBezTo>
                  <a:pt x="47339" y="32851"/>
                  <a:pt x="47266" y="32779"/>
                  <a:pt x="47158" y="32742"/>
                </a:cubicBezTo>
                <a:cubicBezTo>
                  <a:pt x="47112" y="32742"/>
                  <a:pt x="47066" y="32497"/>
                  <a:pt x="47042" y="32497"/>
                </a:cubicBezTo>
                <a:cubicBezTo>
                  <a:pt x="47037" y="32497"/>
                  <a:pt x="47034" y="32505"/>
                  <a:pt x="47031" y="32525"/>
                </a:cubicBezTo>
                <a:cubicBezTo>
                  <a:pt x="47031" y="32441"/>
                  <a:pt x="47023" y="32325"/>
                  <a:pt x="47012" y="32325"/>
                </a:cubicBezTo>
                <a:cubicBezTo>
                  <a:pt x="47007" y="32325"/>
                  <a:pt x="47001" y="32355"/>
                  <a:pt x="46995" y="32435"/>
                </a:cubicBezTo>
                <a:cubicBezTo>
                  <a:pt x="46995" y="32380"/>
                  <a:pt x="46977" y="32416"/>
                  <a:pt x="46959" y="32326"/>
                </a:cubicBezTo>
                <a:cubicBezTo>
                  <a:pt x="46959" y="32331"/>
                  <a:pt x="46958" y="32333"/>
                  <a:pt x="46958" y="32333"/>
                </a:cubicBezTo>
                <a:cubicBezTo>
                  <a:pt x="46956" y="32333"/>
                  <a:pt x="46944" y="32175"/>
                  <a:pt x="46931" y="32175"/>
                </a:cubicBezTo>
                <a:cubicBezTo>
                  <a:pt x="46928" y="32175"/>
                  <a:pt x="46925" y="32182"/>
                  <a:pt x="46922" y="32199"/>
                </a:cubicBezTo>
                <a:cubicBezTo>
                  <a:pt x="46922" y="32080"/>
                  <a:pt x="46913" y="32039"/>
                  <a:pt x="46900" y="32039"/>
                </a:cubicBezTo>
                <a:cubicBezTo>
                  <a:pt x="46896" y="32039"/>
                  <a:pt x="46891" y="32044"/>
                  <a:pt x="46886" y="32054"/>
                </a:cubicBezTo>
                <a:cubicBezTo>
                  <a:pt x="46868" y="32000"/>
                  <a:pt x="46868" y="31946"/>
                  <a:pt x="46850" y="31891"/>
                </a:cubicBezTo>
                <a:cubicBezTo>
                  <a:pt x="46839" y="31848"/>
                  <a:pt x="46835" y="31812"/>
                  <a:pt x="46829" y="31812"/>
                </a:cubicBezTo>
                <a:cubicBezTo>
                  <a:pt x="46825" y="31812"/>
                  <a:pt x="46821" y="31829"/>
                  <a:pt x="46814" y="31873"/>
                </a:cubicBezTo>
                <a:cubicBezTo>
                  <a:pt x="46774" y="31873"/>
                  <a:pt x="46734" y="31651"/>
                  <a:pt x="46695" y="31651"/>
                </a:cubicBezTo>
                <a:cubicBezTo>
                  <a:pt x="46680" y="31651"/>
                  <a:pt x="46665" y="31681"/>
                  <a:pt x="46651" y="31765"/>
                </a:cubicBezTo>
                <a:cubicBezTo>
                  <a:pt x="46608" y="31712"/>
                  <a:pt x="46572" y="31684"/>
                  <a:pt x="46543" y="31684"/>
                </a:cubicBezTo>
                <a:cubicBezTo>
                  <a:pt x="46521" y="31684"/>
                  <a:pt x="46503" y="31698"/>
                  <a:pt x="46488" y="31728"/>
                </a:cubicBezTo>
                <a:cubicBezTo>
                  <a:pt x="46451" y="31728"/>
                  <a:pt x="46415" y="31728"/>
                  <a:pt x="46379" y="31765"/>
                </a:cubicBezTo>
                <a:cubicBezTo>
                  <a:pt x="46343" y="31801"/>
                  <a:pt x="46288" y="31891"/>
                  <a:pt x="46234" y="31891"/>
                </a:cubicBezTo>
                <a:cubicBezTo>
                  <a:pt x="46210" y="32046"/>
                  <a:pt x="46194" y="32161"/>
                  <a:pt x="46181" y="32161"/>
                </a:cubicBezTo>
                <a:cubicBezTo>
                  <a:pt x="46174" y="32161"/>
                  <a:pt x="46168" y="32129"/>
                  <a:pt x="46162" y="32054"/>
                </a:cubicBezTo>
                <a:cubicBezTo>
                  <a:pt x="46157" y="32109"/>
                  <a:pt x="46153" y="32127"/>
                  <a:pt x="46148" y="32127"/>
                </a:cubicBezTo>
                <a:cubicBezTo>
                  <a:pt x="46139" y="32127"/>
                  <a:pt x="46130" y="32054"/>
                  <a:pt x="46121" y="32054"/>
                </a:cubicBezTo>
                <a:cubicBezTo>
                  <a:pt x="46116" y="32054"/>
                  <a:pt x="46112" y="32072"/>
                  <a:pt x="46107" y="32127"/>
                </a:cubicBezTo>
                <a:cubicBezTo>
                  <a:pt x="46095" y="32215"/>
                  <a:pt x="46091" y="32260"/>
                  <a:pt x="46084" y="32260"/>
                </a:cubicBezTo>
                <a:cubicBezTo>
                  <a:pt x="46080" y="32260"/>
                  <a:pt x="46077" y="32252"/>
                  <a:pt x="46071" y="32235"/>
                </a:cubicBezTo>
                <a:cubicBezTo>
                  <a:pt x="46058" y="32235"/>
                  <a:pt x="46046" y="32390"/>
                  <a:pt x="46033" y="32390"/>
                </a:cubicBezTo>
                <a:cubicBezTo>
                  <a:pt x="46027" y="32390"/>
                  <a:pt x="46022" y="32364"/>
                  <a:pt x="46017" y="32290"/>
                </a:cubicBezTo>
                <a:cubicBezTo>
                  <a:pt x="46017" y="32308"/>
                  <a:pt x="46015" y="32316"/>
                  <a:pt x="46013" y="32316"/>
                </a:cubicBezTo>
                <a:cubicBezTo>
                  <a:pt x="46004" y="32316"/>
                  <a:pt x="45985" y="32243"/>
                  <a:pt x="45971" y="32243"/>
                </a:cubicBezTo>
                <a:cubicBezTo>
                  <a:pt x="45968" y="32243"/>
                  <a:pt x="45965" y="32246"/>
                  <a:pt x="45963" y="32254"/>
                </a:cubicBezTo>
                <a:cubicBezTo>
                  <a:pt x="45944" y="32235"/>
                  <a:pt x="45926" y="32213"/>
                  <a:pt x="45910" y="32213"/>
                </a:cubicBezTo>
                <a:cubicBezTo>
                  <a:pt x="45895" y="32213"/>
                  <a:pt x="45881" y="32235"/>
                  <a:pt x="45872" y="32308"/>
                </a:cubicBezTo>
                <a:cubicBezTo>
                  <a:pt x="45862" y="32303"/>
                  <a:pt x="45853" y="32301"/>
                  <a:pt x="45843" y="32301"/>
                </a:cubicBezTo>
                <a:cubicBezTo>
                  <a:pt x="45818" y="32301"/>
                  <a:pt x="45795" y="32318"/>
                  <a:pt x="45781" y="32344"/>
                </a:cubicBezTo>
                <a:cubicBezTo>
                  <a:pt x="45773" y="32361"/>
                  <a:pt x="45761" y="32374"/>
                  <a:pt x="45750" y="32374"/>
                </a:cubicBezTo>
                <a:cubicBezTo>
                  <a:pt x="45738" y="32374"/>
                  <a:pt x="45727" y="32356"/>
                  <a:pt x="45727" y="32308"/>
                </a:cubicBezTo>
                <a:cubicBezTo>
                  <a:pt x="45715" y="32308"/>
                  <a:pt x="45687" y="32340"/>
                  <a:pt x="45653" y="32340"/>
                </a:cubicBezTo>
                <a:cubicBezTo>
                  <a:pt x="45637" y="32340"/>
                  <a:pt x="45618" y="32332"/>
                  <a:pt x="45600" y="32308"/>
                </a:cubicBezTo>
                <a:cubicBezTo>
                  <a:pt x="45593" y="32298"/>
                  <a:pt x="45585" y="32294"/>
                  <a:pt x="45579" y="32294"/>
                </a:cubicBezTo>
                <a:cubicBezTo>
                  <a:pt x="45550" y="32294"/>
                  <a:pt x="45528" y="32367"/>
                  <a:pt x="45517" y="32367"/>
                </a:cubicBezTo>
                <a:cubicBezTo>
                  <a:pt x="45512" y="32367"/>
                  <a:pt x="45510" y="32352"/>
                  <a:pt x="45510" y="32308"/>
                </a:cubicBezTo>
                <a:cubicBezTo>
                  <a:pt x="45474" y="32380"/>
                  <a:pt x="45437" y="32435"/>
                  <a:pt x="45383" y="32489"/>
                </a:cubicBezTo>
                <a:cubicBezTo>
                  <a:pt x="45374" y="32483"/>
                  <a:pt x="45366" y="32480"/>
                  <a:pt x="45357" y="32480"/>
                </a:cubicBezTo>
                <a:cubicBezTo>
                  <a:pt x="45294" y="32480"/>
                  <a:pt x="45238" y="32640"/>
                  <a:pt x="45238" y="32688"/>
                </a:cubicBezTo>
                <a:lnTo>
                  <a:pt x="45238" y="32543"/>
                </a:lnTo>
                <a:lnTo>
                  <a:pt x="45238" y="32235"/>
                </a:lnTo>
                <a:lnTo>
                  <a:pt x="45238" y="31783"/>
                </a:lnTo>
                <a:lnTo>
                  <a:pt x="45347" y="31728"/>
                </a:lnTo>
                <a:lnTo>
                  <a:pt x="45383" y="31276"/>
                </a:lnTo>
                <a:lnTo>
                  <a:pt x="44152" y="31276"/>
                </a:lnTo>
                <a:lnTo>
                  <a:pt x="44170" y="31674"/>
                </a:lnTo>
                <a:lnTo>
                  <a:pt x="44278" y="31765"/>
                </a:lnTo>
                <a:lnTo>
                  <a:pt x="44278" y="32724"/>
                </a:lnTo>
                <a:lnTo>
                  <a:pt x="43916" y="32724"/>
                </a:lnTo>
                <a:lnTo>
                  <a:pt x="43916" y="32579"/>
                </a:lnTo>
                <a:lnTo>
                  <a:pt x="44007" y="32416"/>
                </a:lnTo>
                <a:lnTo>
                  <a:pt x="44007" y="31982"/>
                </a:lnTo>
                <a:lnTo>
                  <a:pt x="42811" y="31982"/>
                </a:lnTo>
                <a:lnTo>
                  <a:pt x="42811" y="32416"/>
                </a:lnTo>
                <a:lnTo>
                  <a:pt x="42956" y="32543"/>
                </a:lnTo>
                <a:lnTo>
                  <a:pt x="42956" y="33394"/>
                </a:lnTo>
                <a:lnTo>
                  <a:pt x="40131" y="33340"/>
                </a:lnTo>
                <a:lnTo>
                  <a:pt x="40131" y="31855"/>
                </a:lnTo>
                <a:lnTo>
                  <a:pt x="39715" y="31113"/>
                </a:lnTo>
                <a:lnTo>
                  <a:pt x="39606" y="29972"/>
                </a:lnTo>
                <a:lnTo>
                  <a:pt x="39497" y="31095"/>
                </a:lnTo>
                <a:lnTo>
                  <a:pt x="38954" y="31946"/>
                </a:lnTo>
                <a:lnTo>
                  <a:pt x="38900" y="28125"/>
                </a:lnTo>
                <a:lnTo>
                  <a:pt x="39117" y="27780"/>
                </a:lnTo>
                <a:lnTo>
                  <a:pt x="39117" y="25825"/>
                </a:lnTo>
                <a:lnTo>
                  <a:pt x="38954" y="25625"/>
                </a:lnTo>
                <a:lnTo>
                  <a:pt x="38701" y="24195"/>
                </a:lnTo>
                <a:lnTo>
                  <a:pt x="38447" y="25644"/>
                </a:lnTo>
                <a:lnTo>
                  <a:pt x="38320" y="25807"/>
                </a:lnTo>
                <a:lnTo>
                  <a:pt x="38320" y="26006"/>
                </a:lnTo>
                <a:lnTo>
                  <a:pt x="37958" y="25372"/>
                </a:lnTo>
                <a:lnTo>
                  <a:pt x="37849" y="24213"/>
                </a:lnTo>
                <a:lnTo>
                  <a:pt x="37777" y="24122"/>
                </a:lnTo>
                <a:lnTo>
                  <a:pt x="37777" y="24774"/>
                </a:lnTo>
                <a:lnTo>
                  <a:pt x="37614" y="24050"/>
                </a:lnTo>
                <a:lnTo>
                  <a:pt x="37578" y="22945"/>
                </a:lnTo>
                <a:lnTo>
                  <a:pt x="37523" y="22945"/>
                </a:lnTo>
                <a:lnTo>
                  <a:pt x="37451" y="23742"/>
                </a:lnTo>
                <a:lnTo>
                  <a:pt x="36998" y="23724"/>
                </a:lnTo>
                <a:lnTo>
                  <a:pt x="36890" y="22981"/>
                </a:lnTo>
                <a:lnTo>
                  <a:pt x="36835" y="22981"/>
                </a:lnTo>
                <a:lnTo>
                  <a:pt x="36690" y="24829"/>
                </a:lnTo>
                <a:lnTo>
                  <a:pt x="36527" y="24014"/>
                </a:lnTo>
                <a:lnTo>
                  <a:pt x="36256" y="25770"/>
                </a:lnTo>
                <a:lnTo>
                  <a:pt x="36256" y="25951"/>
                </a:lnTo>
                <a:lnTo>
                  <a:pt x="35930" y="25970"/>
                </a:lnTo>
                <a:lnTo>
                  <a:pt x="35912" y="25843"/>
                </a:lnTo>
                <a:lnTo>
                  <a:pt x="36038" y="25843"/>
                </a:lnTo>
                <a:lnTo>
                  <a:pt x="35930" y="25680"/>
                </a:lnTo>
                <a:lnTo>
                  <a:pt x="35640" y="24086"/>
                </a:lnTo>
                <a:lnTo>
                  <a:pt x="35314" y="25644"/>
                </a:lnTo>
                <a:lnTo>
                  <a:pt x="35133" y="25843"/>
                </a:lnTo>
                <a:lnTo>
                  <a:pt x="35260" y="25843"/>
                </a:lnTo>
                <a:lnTo>
                  <a:pt x="35260" y="26748"/>
                </a:lnTo>
                <a:lnTo>
                  <a:pt x="33648" y="24648"/>
                </a:lnTo>
                <a:lnTo>
                  <a:pt x="32833" y="24648"/>
                </a:lnTo>
                <a:lnTo>
                  <a:pt x="32833" y="24086"/>
                </a:lnTo>
                <a:lnTo>
                  <a:pt x="32525" y="24068"/>
                </a:lnTo>
                <a:lnTo>
                  <a:pt x="32380" y="23905"/>
                </a:lnTo>
                <a:lnTo>
                  <a:pt x="32380" y="23344"/>
                </a:lnTo>
                <a:lnTo>
                  <a:pt x="32163" y="23144"/>
                </a:lnTo>
                <a:lnTo>
                  <a:pt x="32163" y="22022"/>
                </a:lnTo>
                <a:lnTo>
                  <a:pt x="32036" y="21804"/>
                </a:lnTo>
                <a:lnTo>
                  <a:pt x="31765" y="19396"/>
                </a:lnTo>
                <a:lnTo>
                  <a:pt x="31493" y="21804"/>
                </a:lnTo>
                <a:lnTo>
                  <a:pt x="31384" y="22004"/>
                </a:lnTo>
                <a:lnTo>
                  <a:pt x="31384" y="23163"/>
                </a:lnTo>
                <a:lnTo>
                  <a:pt x="31113" y="23344"/>
                </a:lnTo>
                <a:lnTo>
                  <a:pt x="31113" y="23905"/>
                </a:lnTo>
                <a:lnTo>
                  <a:pt x="30823" y="23905"/>
                </a:lnTo>
                <a:lnTo>
                  <a:pt x="30823" y="23307"/>
                </a:lnTo>
                <a:lnTo>
                  <a:pt x="30678" y="22981"/>
                </a:lnTo>
                <a:lnTo>
                  <a:pt x="30153" y="22981"/>
                </a:lnTo>
                <a:lnTo>
                  <a:pt x="29917" y="23199"/>
                </a:lnTo>
                <a:lnTo>
                  <a:pt x="29917" y="23905"/>
                </a:lnTo>
                <a:lnTo>
                  <a:pt x="29410" y="23887"/>
                </a:lnTo>
                <a:lnTo>
                  <a:pt x="29410" y="22384"/>
                </a:lnTo>
                <a:lnTo>
                  <a:pt x="29610" y="22384"/>
                </a:lnTo>
                <a:lnTo>
                  <a:pt x="29447" y="22167"/>
                </a:lnTo>
                <a:lnTo>
                  <a:pt x="28994" y="19975"/>
                </a:lnTo>
                <a:lnTo>
                  <a:pt x="28595" y="22148"/>
                </a:lnTo>
                <a:lnTo>
                  <a:pt x="28360" y="22438"/>
                </a:lnTo>
                <a:lnTo>
                  <a:pt x="28595" y="22438"/>
                </a:lnTo>
                <a:lnTo>
                  <a:pt x="28595" y="23760"/>
                </a:lnTo>
                <a:lnTo>
                  <a:pt x="27980" y="23760"/>
                </a:lnTo>
                <a:lnTo>
                  <a:pt x="27654" y="20881"/>
                </a:lnTo>
                <a:lnTo>
                  <a:pt x="27364" y="23851"/>
                </a:lnTo>
                <a:lnTo>
                  <a:pt x="25988" y="23851"/>
                </a:lnTo>
                <a:lnTo>
                  <a:pt x="25915" y="5814"/>
                </a:lnTo>
                <a:lnTo>
                  <a:pt x="25897" y="5126"/>
                </a:lnTo>
                <a:lnTo>
                  <a:pt x="26060" y="5126"/>
                </a:lnTo>
                <a:lnTo>
                  <a:pt x="25571" y="4673"/>
                </a:lnTo>
                <a:lnTo>
                  <a:pt x="24485" y="1467"/>
                </a:lnTo>
                <a:lnTo>
                  <a:pt x="24376" y="1"/>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3"/>
          <p:cNvSpPr/>
          <p:nvPr/>
        </p:nvSpPr>
        <p:spPr>
          <a:xfrm rot="345029">
            <a:off x="11040125" y="5558128"/>
            <a:ext cx="3301951" cy="1999267"/>
          </a:xfrm>
          <a:custGeom>
            <a:avLst/>
            <a:gdLst/>
            <a:ahLst/>
            <a:cxnLst/>
            <a:rect l="l" t="t" r="r" b="b"/>
            <a:pathLst>
              <a:path w="72184" h="43706" extrusionOk="0">
                <a:moveTo>
                  <a:pt x="58165" y="1"/>
                </a:moveTo>
                <a:lnTo>
                  <a:pt x="56506" y="3771"/>
                </a:lnTo>
                <a:lnTo>
                  <a:pt x="54700" y="9347"/>
                </a:lnTo>
                <a:lnTo>
                  <a:pt x="53944" y="9494"/>
                </a:lnTo>
                <a:lnTo>
                  <a:pt x="53650" y="11310"/>
                </a:lnTo>
                <a:lnTo>
                  <a:pt x="51991" y="10554"/>
                </a:lnTo>
                <a:lnTo>
                  <a:pt x="48819" y="6333"/>
                </a:lnTo>
                <a:lnTo>
                  <a:pt x="48368" y="10554"/>
                </a:lnTo>
                <a:lnTo>
                  <a:pt x="46562" y="8895"/>
                </a:lnTo>
                <a:lnTo>
                  <a:pt x="46257" y="11006"/>
                </a:lnTo>
                <a:lnTo>
                  <a:pt x="44608" y="8297"/>
                </a:lnTo>
                <a:lnTo>
                  <a:pt x="43852" y="11006"/>
                </a:lnTo>
                <a:lnTo>
                  <a:pt x="40230" y="4380"/>
                </a:lnTo>
                <a:lnTo>
                  <a:pt x="39778" y="12360"/>
                </a:lnTo>
                <a:lnTo>
                  <a:pt x="37216" y="11006"/>
                </a:lnTo>
                <a:lnTo>
                  <a:pt x="36922" y="13568"/>
                </a:lnTo>
                <a:lnTo>
                  <a:pt x="36764" y="18692"/>
                </a:lnTo>
                <a:lnTo>
                  <a:pt x="35116" y="18986"/>
                </a:lnTo>
                <a:lnTo>
                  <a:pt x="29382" y="9042"/>
                </a:lnTo>
                <a:lnTo>
                  <a:pt x="28637" y="19596"/>
                </a:lnTo>
                <a:lnTo>
                  <a:pt x="26368" y="16130"/>
                </a:lnTo>
                <a:lnTo>
                  <a:pt x="18535" y="25171"/>
                </a:lnTo>
                <a:lnTo>
                  <a:pt x="11300" y="6186"/>
                </a:lnTo>
                <a:lnTo>
                  <a:pt x="6480" y="23964"/>
                </a:lnTo>
                <a:lnTo>
                  <a:pt x="3771" y="24562"/>
                </a:lnTo>
                <a:lnTo>
                  <a:pt x="1" y="6480"/>
                </a:lnTo>
                <a:lnTo>
                  <a:pt x="1" y="43705"/>
                </a:lnTo>
                <a:lnTo>
                  <a:pt x="72184" y="35872"/>
                </a:lnTo>
                <a:lnTo>
                  <a:pt x="72184" y="12959"/>
                </a:lnTo>
                <a:lnTo>
                  <a:pt x="70220" y="13117"/>
                </a:lnTo>
                <a:lnTo>
                  <a:pt x="65999" y="5283"/>
                </a:lnTo>
                <a:lnTo>
                  <a:pt x="65547" y="10554"/>
                </a:lnTo>
                <a:lnTo>
                  <a:pt x="61630" y="1965"/>
                </a:lnTo>
                <a:lnTo>
                  <a:pt x="60727" y="8748"/>
                </a:lnTo>
                <a:lnTo>
                  <a:pt x="59677" y="8297"/>
                </a:lnTo>
                <a:lnTo>
                  <a:pt x="58165"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3"/>
          <p:cNvSpPr/>
          <p:nvPr/>
        </p:nvSpPr>
        <p:spPr>
          <a:xfrm>
            <a:off x="10930812" y="5106121"/>
            <a:ext cx="120" cy="120"/>
          </a:xfrm>
          <a:custGeom>
            <a:avLst/>
            <a:gdLst/>
            <a:ahLst/>
            <a:cxnLst/>
            <a:rect l="l" t="t" r="r" b="b"/>
            <a:pathLst>
              <a:path w="1" h="1" extrusionOk="0">
                <a:moveTo>
                  <a:pt x="1" y="0"/>
                </a:move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3"/>
          <p:cNvSpPr/>
          <p:nvPr/>
        </p:nvSpPr>
        <p:spPr>
          <a:xfrm>
            <a:off x="10930812" y="5106121"/>
            <a:ext cx="120" cy="120"/>
          </a:xfrm>
          <a:custGeom>
            <a:avLst/>
            <a:gdLst/>
            <a:ahLst/>
            <a:cxnLst/>
            <a:rect l="l" t="t" r="r" b="b"/>
            <a:pathLst>
              <a:path w="1" h="1" extrusionOk="0">
                <a:moveTo>
                  <a:pt x="1" y="0"/>
                </a:move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3"/>
          <p:cNvSpPr/>
          <p:nvPr/>
        </p:nvSpPr>
        <p:spPr>
          <a:xfrm>
            <a:off x="10930812" y="5106121"/>
            <a:ext cx="17459" cy="120"/>
          </a:xfrm>
          <a:custGeom>
            <a:avLst/>
            <a:gdLst/>
            <a:ahLst/>
            <a:cxnLst/>
            <a:rect l="l" t="t" r="r" b="b"/>
            <a:pathLst>
              <a:path w="146" h="1" extrusionOk="0">
                <a:moveTo>
                  <a:pt x="1" y="0"/>
                </a:moveTo>
                <a:lnTo>
                  <a:pt x="146" y="0"/>
                </a:lnTo>
                <a:lnTo>
                  <a:pt x="146" y="0"/>
                </a:lnTo>
                <a:lnTo>
                  <a:pt x="1" y="0"/>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3"/>
          <p:cNvSpPr/>
          <p:nvPr/>
        </p:nvSpPr>
        <p:spPr>
          <a:xfrm flipH="1">
            <a:off x="8414631" y="1008126"/>
            <a:ext cx="2201167" cy="2101740"/>
          </a:xfrm>
          <a:custGeom>
            <a:avLst/>
            <a:gdLst/>
            <a:ahLst/>
            <a:cxnLst/>
            <a:rect l="l" t="t" r="r" b="b"/>
            <a:pathLst>
              <a:path w="18408" h="17577" extrusionOk="0">
                <a:moveTo>
                  <a:pt x="2" y="6490"/>
                </a:moveTo>
                <a:lnTo>
                  <a:pt x="2" y="6490"/>
                </a:lnTo>
                <a:cubicBezTo>
                  <a:pt x="1" y="6491"/>
                  <a:pt x="0" y="6493"/>
                  <a:pt x="0" y="6494"/>
                </a:cubicBezTo>
                <a:cubicBezTo>
                  <a:pt x="1" y="6493"/>
                  <a:pt x="2" y="6491"/>
                  <a:pt x="2" y="6490"/>
                </a:cubicBezTo>
                <a:close/>
                <a:moveTo>
                  <a:pt x="1712" y="8035"/>
                </a:moveTo>
                <a:cubicBezTo>
                  <a:pt x="1709" y="8040"/>
                  <a:pt x="1706" y="8046"/>
                  <a:pt x="1703" y="8051"/>
                </a:cubicBezTo>
                <a:cubicBezTo>
                  <a:pt x="1703" y="8065"/>
                  <a:pt x="1703" y="8071"/>
                  <a:pt x="1704" y="8071"/>
                </a:cubicBezTo>
                <a:cubicBezTo>
                  <a:pt x="1705" y="8071"/>
                  <a:pt x="1708" y="8056"/>
                  <a:pt x="1712" y="8035"/>
                </a:cubicBezTo>
                <a:close/>
                <a:moveTo>
                  <a:pt x="3071" y="13147"/>
                </a:moveTo>
                <a:cubicBezTo>
                  <a:pt x="3065" y="13157"/>
                  <a:pt x="3061" y="13167"/>
                  <a:pt x="3061" y="13176"/>
                </a:cubicBezTo>
                <a:cubicBezTo>
                  <a:pt x="3061" y="13176"/>
                  <a:pt x="3064" y="13165"/>
                  <a:pt x="3071" y="13147"/>
                </a:cubicBezTo>
                <a:close/>
                <a:moveTo>
                  <a:pt x="11618" y="0"/>
                </a:moveTo>
                <a:cubicBezTo>
                  <a:pt x="11603" y="0"/>
                  <a:pt x="11558" y="94"/>
                  <a:pt x="11446" y="373"/>
                </a:cubicBezTo>
                <a:cubicBezTo>
                  <a:pt x="11120" y="1133"/>
                  <a:pt x="10359" y="2419"/>
                  <a:pt x="10305" y="2800"/>
                </a:cubicBezTo>
                <a:cubicBezTo>
                  <a:pt x="10250" y="3162"/>
                  <a:pt x="10160" y="4140"/>
                  <a:pt x="10033" y="4176"/>
                </a:cubicBezTo>
                <a:cubicBezTo>
                  <a:pt x="9914" y="4210"/>
                  <a:pt x="9650" y="4469"/>
                  <a:pt x="9771" y="4469"/>
                </a:cubicBezTo>
                <a:cubicBezTo>
                  <a:pt x="9778" y="4469"/>
                  <a:pt x="9787" y="4468"/>
                  <a:pt x="9798" y="4466"/>
                </a:cubicBezTo>
                <a:cubicBezTo>
                  <a:pt x="9825" y="4458"/>
                  <a:pt x="9852" y="4454"/>
                  <a:pt x="9878" y="4454"/>
                </a:cubicBezTo>
                <a:cubicBezTo>
                  <a:pt x="10039" y="4454"/>
                  <a:pt x="10162" y="4596"/>
                  <a:pt x="10178" y="4846"/>
                </a:cubicBezTo>
                <a:cubicBezTo>
                  <a:pt x="10178" y="5132"/>
                  <a:pt x="9773" y="6422"/>
                  <a:pt x="9518" y="6422"/>
                </a:cubicBezTo>
                <a:cubicBezTo>
                  <a:pt x="9515" y="6422"/>
                  <a:pt x="9511" y="6422"/>
                  <a:pt x="9508" y="6421"/>
                </a:cubicBezTo>
                <a:cubicBezTo>
                  <a:pt x="9503" y="6421"/>
                  <a:pt x="9498" y="6421"/>
                  <a:pt x="9492" y="6421"/>
                </a:cubicBezTo>
                <a:cubicBezTo>
                  <a:pt x="9216" y="6421"/>
                  <a:pt x="7877" y="6839"/>
                  <a:pt x="7842" y="6874"/>
                </a:cubicBezTo>
                <a:cubicBezTo>
                  <a:pt x="7828" y="6902"/>
                  <a:pt x="7637" y="6971"/>
                  <a:pt x="7514" y="6971"/>
                </a:cubicBezTo>
                <a:cubicBezTo>
                  <a:pt x="7475" y="6971"/>
                  <a:pt x="7443" y="6964"/>
                  <a:pt x="7425" y="6947"/>
                </a:cubicBezTo>
                <a:cubicBezTo>
                  <a:pt x="7262" y="6874"/>
                  <a:pt x="7081" y="6838"/>
                  <a:pt x="6900" y="6838"/>
                </a:cubicBezTo>
                <a:cubicBezTo>
                  <a:pt x="5633" y="5425"/>
                  <a:pt x="4799" y="5407"/>
                  <a:pt x="4799" y="5407"/>
                </a:cubicBezTo>
                <a:cubicBezTo>
                  <a:pt x="4637" y="4955"/>
                  <a:pt x="4419" y="4955"/>
                  <a:pt x="4419" y="4955"/>
                </a:cubicBezTo>
                <a:lnTo>
                  <a:pt x="4419" y="4955"/>
                </a:lnTo>
                <a:cubicBezTo>
                  <a:pt x="4546" y="5009"/>
                  <a:pt x="4637" y="5371"/>
                  <a:pt x="4564" y="5371"/>
                </a:cubicBezTo>
                <a:cubicBezTo>
                  <a:pt x="4401" y="5407"/>
                  <a:pt x="4238" y="5480"/>
                  <a:pt x="4093" y="5588"/>
                </a:cubicBezTo>
                <a:cubicBezTo>
                  <a:pt x="4051" y="5625"/>
                  <a:pt x="4019" y="5637"/>
                  <a:pt x="3995" y="5637"/>
                </a:cubicBezTo>
                <a:cubicBezTo>
                  <a:pt x="3946" y="5637"/>
                  <a:pt x="3930" y="5588"/>
                  <a:pt x="3930" y="5588"/>
                </a:cubicBezTo>
                <a:cubicBezTo>
                  <a:pt x="3966" y="5299"/>
                  <a:pt x="3840" y="4991"/>
                  <a:pt x="3586" y="4828"/>
                </a:cubicBezTo>
                <a:lnTo>
                  <a:pt x="3586" y="4828"/>
                </a:lnTo>
                <a:cubicBezTo>
                  <a:pt x="3767" y="5063"/>
                  <a:pt x="3677" y="5588"/>
                  <a:pt x="3677" y="5588"/>
                </a:cubicBezTo>
                <a:lnTo>
                  <a:pt x="3586" y="5679"/>
                </a:lnTo>
                <a:cubicBezTo>
                  <a:pt x="3296" y="5643"/>
                  <a:pt x="2970" y="5226"/>
                  <a:pt x="2753" y="5172"/>
                </a:cubicBezTo>
                <a:cubicBezTo>
                  <a:pt x="2543" y="5137"/>
                  <a:pt x="1165" y="4645"/>
                  <a:pt x="1074" y="4645"/>
                </a:cubicBezTo>
                <a:cubicBezTo>
                  <a:pt x="1071" y="4645"/>
                  <a:pt x="1069" y="4646"/>
                  <a:pt x="1069" y="4647"/>
                </a:cubicBezTo>
                <a:cubicBezTo>
                  <a:pt x="1069" y="4665"/>
                  <a:pt x="1178" y="4665"/>
                  <a:pt x="1196" y="4683"/>
                </a:cubicBezTo>
                <a:cubicBezTo>
                  <a:pt x="1232" y="4719"/>
                  <a:pt x="1196" y="4755"/>
                  <a:pt x="1286" y="4773"/>
                </a:cubicBezTo>
                <a:cubicBezTo>
                  <a:pt x="1341" y="4792"/>
                  <a:pt x="1395" y="4810"/>
                  <a:pt x="1431" y="4864"/>
                </a:cubicBezTo>
                <a:cubicBezTo>
                  <a:pt x="1811" y="5679"/>
                  <a:pt x="671" y="5969"/>
                  <a:pt x="598" y="6095"/>
                </a:cubicBezTo>
                <a:cubicBezTo>
                  <a:pt x="544" y="6240"/>
                  <a:pt x="399" y="6331"/>
                  <a:pt x="236" y="6331"/>
                </a:cubicBezTo>
                <a:cubicBezTo>
                  <a:pt x="129" y="6331"/>
                  <a:pt x="39" y="6401"/>
                  <a:pt x="2" y="6490"/>
                </a:cubicBezTo>
                <a:lnTo>
                  <a:pt x="2" y="6490"/>
                </a:lnTo>
                <a:cubicBezTo>
                  <a:pt x="16" y="6470"/>
                  <a:pt x="119" y="6419"/>
                  <a:pt x="166" y="6419"/>
                </a:cubicBezTo>
                <a:cubicBezTo>
                  <a:pt x="172" y="6419"/>
                  <a:pt x="178" y="6419"/>
                  <a:pt x="182" y="6421"/>
                </a:cubicBezTo>
                <a:cubicBezTo>
                  <a:pt x="213" y="6427"/>
                  <a:pt x="247" y="6429"/>
                  <a:pt x="281" y="6429"/>
                </a:cubicBezTo>
                <a:cubicBezTo>
                  <a:pt x="363" y="6429"/>
                  <a:pt x="449" y="6416"/>
                  <a:pt x="526" y="6403"/>
                </a:cubicBezTo>
                <a:lnTo>
                  <a:pt x="526" y="6403"/>
                </a:lnTo>
                <a:cubicBezTo>
                  <a:pt x="471" y="6584"/>
                  <a:pt x="1377" y="6548"/>
                  <a:pt x="1757" y="6820"/>
                </a:cubicBezTo>
                <a:cubicBezTo>
                  <a:pt x="2137" y="7110"/>
                  <a:pt x="1956" y="7653"/>
                  <a:pt x="1920" y="7707"/>
                </a:cubicBezTo>
                <a:cubicBezTo>
                  <a:pt x="1902" y="7743"/>
                  <a:pt x="1830" y="7852"/>
                  <a:pt x="1775" y="7870"/>
                </a:cubicBezTo>
                <a:cubicBezTo>
                  <a:pt x="1742" y="7881"/>
                  <a:pt x="1722" y="7980"/>
                  <a:pt x="1712" y="8035"/>
                </a:cubicBezTo>
                <a:lnTo>
                  <a:pt x="1712" y="8035"/>
                </a:lnTo>
                <a:cubicBezTo>
                  <a:pt x="1752" y="7971"/>
                  <a:pt x="1830" y="7925"/>
                  <a:pt x="1830" y="7925"/>
                </a:cubicBezTo>
                <a:cubicBezTo>
                  <a:pt x="1834" y="7926"/>
                  <a:pt x="1839" y="7927"/>
                  <a:pt x="1844" y="7927"/>
                </a:cubicBezTo>
                <a:cubicBezTo>
                  <a:pt x="1893" y="7927"/>
                  <a:pt x="1938" y="7852"/>
                  <a:pt x="1938" y="7852"/>
                </a:cubicBezTo>
                <a:cubicBezTo>
                  <a:pt x="1938" y="7852"/>
                  <a:pt x="2430" y="7714"/>
                  <a:pt x="2928" y="7714"/>
                </a:cubicBezTo>
                <a:cubicBezTo>
                  <a:pt x="3105" y="7714"/>
                  <a:pt x="3284" y="7732"/>
                  <a:pt x="3441" y="7780"/>
                </a:cubicBezTo>
                <a:cubicBezTo>
                  <a:pt x="4039" y="7979"/>
                  <a:pt x="4437" y="8613"/>
                  <a:pt x="4492" y="8667"/>
                </a:cubicBezTo>
                <a:cubicBezTo>
                  <a:pt x="4528" y="8758"/>
                  <a:pt x="4564" y="8848"/>
                  <a:pt x="4582" y="8939"/>
                </a:cubicBezTo>
                <a:cubicBezTo>
                  <a:pt x="4528" y="8993"/>
                  <a:pt x="4582" y="9174"/>
                  <a:pt x="4582" y="9174"/>
                </a:cubicBezTo>
                <a:cubicBezTo>
                  <a:pt x="4582" y="9156"/>
                  <a:pt x="4582" y="9120"/>
                  <a:pt x="4582" y="9120"/>
                </a:cubicBezTo>
                <a:cubicBezTo>
                  <a:pt x="4600" y="9047"/>
                  <a:pt x="4618" y="9011"/>
                  <a:pt x="4655" y="8957"/>
                </a:cubicBezTo>
                <a:cubicBezTo>
                  <a:pt x="4727" y="8739"/>
                  <a:pt x="4999" y="8703"/>
                  <a:pt x="5325" y="8649"/>
                </a:cubicBezTo>
                <a:cubicBezTo>
                  <a:pt x="5339" y="8647"/>
                  <a:pt x="5353" y="8646"/>
                  <a:pt x="5365" y="8646"/>
                </a:cubicBezTo>
                <a:cubicBezTo>
                  <a:pt x="5620" y="8646"/>
                  <a:pt x="5497" y="8979"/>
                  <a:pt x="5687" y="9065"/>
                </a:cubicBezTo>
                <a:cubicBezTo>
                  <a:pt x="5814" y="9120"/>
                  <a:pt x="5886" y="9247"/>
                  <a:pt x="5868" y="9391"/>
                </a:cubicBezTo>
                <a:cubicBezTo>
                  <a:pt x="5788" y="9341"/>
                  <a:pt x="5707" y="9322"/>
                  <a:pt x="5627" y="9322"/>
                </a:cubicBezTo>
                <a:cubicBezTo>
                  <a:pt x="5415" y="9322"/>
                  <a:pt x="5210" y="9458"/>
                  <a:pt x="5053" y="9536"/>
                </a:cubicBezTo>
                <a:cubicBezTo>
                  <a:pt x="4836" y="9663"/>
                  <a:pt x="4962" y="10550"/>
                  <a:pt x="4854" y="10677"/>
                </a:cubicBezTo>
                <a:cubicBezTo>
                  <a:pt x="4745" y="10804"/>
                  <a:pt x="4727" y="10876"/>
                  <a:pt x="4709" y="11130"/>
                </a:cubicBezTo>
                <a:cubicBezTo>
                  <a:pt x="4692" y="11365"/>
                  <a:pt x="4240" y="11569"/>
                  <a:pt x="3857" y="11569"/>
                </a:cubicBezTo>
                <a:cubicBezTo>
                  <a:pt x="3827" y="11569"/>
                  <a:pt x="3797" y="11567"/>
                  <a:pt x="3767" y="11565"/>
                </a:cubicBezTo>
                <a:cubicBezTo>
                  <a:pt x="3742" y="11562"/>
                  <a:pt x="3719" y="11561"/>
                  <a:pt x="3697" y="11561"/>
                </a:cubicBezTo>
                <a:cubicBezTo>
                  <a:pt x="3362" y="11561"/>
                  <a:pt x="3315" y="11800"/>
                  <a:pt x="3315" y="11800"/>
                </a:cubicBezTo>
                <a:cubicBezTo>
                  <a:pt x="3206" y="11836"/>
                  <a:pt x="3170" y="11963"/>
                  <a:pt x="3206" y="12054"/>
                </a:cubicBezTo>
                <a:cubicBezTo>
                  <a:pt x="3266" y="11903"/>
                  <a:pt x="3364" y="11890"/>
                  <a:pt x="3406" y="11890"/>
                </a:cubicBezTo>
                <a:cubicBezTo>
                  <a:pt x="3414" y="11890"/>
                  <a:pt x="3420" y="11891"/>
                  <a:pt x="3423" y="11891"/>
                </a:cubicBezTo>
                <a:cubicBezTo>
                  <a:pt x="3459" y="11891"/>
                  <a:pt x="3477" y="11963"/>
                  <a:pt x="3477" y="11963"/>
                </a:cubicBezTo>
                <a:cubicBezTo>
                  <a:pt x="3423" y="11981"/>
                  <a:pt x="3405" y="12072"/>
                  <a:pt x="3405" y="12072"/>
                </a:cubicBezTo>
                <a:cubicBezTo>
                  <a:pt x="3296" y="12144"/>
                  <a:pt x="3369" y="12398"/>
                  <a:pt x="3369" y="12398"/>
                </a:cubicBezTo>
                <a:cubicBezTo>
                  <a:pt x="3369" y="12289"/>
                  <a:pt x="3405" y="12216"/>
                  <a:pt x="3496" y="12162"/>
                </a:cubicBezTo>
                <a:cubicBezTo>
                  <a:pt x="3496" y="12168"/>
                  <a:pt x="3508" y="12170"/>
                  <a:pt x="3524" y="12170"/>
                </a:cubicBezTo>
                <a:cubicBezTo>
                  <a:pt x="3556" y="12170"/>
                  <a:pt x="3604" y="12162"/>
                  <a:pt x="3604" y="12162"/>
                </a:cubicBezTo>
                <a:lnTo>
                  <a:pt x="3604" y="12162"/>
                </a:lnTo>
                <a:cubicBezTo>
                  <a:pt x="3550" y="12289"/>
                  <a:pt x="3568" y="12452"/>
                  <a:pt x="3640" y="12579"/>
                </a:cubicBezTo>
                <a:cubicBezTo>
                  <a:pt x="3604" y="12488"/>
                  <a:pt x="3622" y="12416"/>
                  <a:pt x="3677" y="12343"/>
                </a:cubicBezTo>
                <a:lnTo>
                  <a:pt x="3677" y="12398"/>
                </a:lnTo>
                <a:cubicBezTo>
                  <a:pt x="3659" y="12506"/>
                  <a:pt x="3695" y="12633"/>
                  <a:pt x="3785" y="12705"/>
                </a:cubicBezTo>
                <a:cubicBezTo>
                  <a:pt x="3767" y="12615"/>
                  <a:pt x="3767" y="12542"/>
                  <a:pt x="3785" y="12470"/>
                </a:cubicBezTo>
                <a:cubicBezTo>
                  <a:pt x="3785" y="12475"/>
                  <a:pt x="3789" y="12478"/>
                  <a:pt x="3796" y="12478"/>
                </a:cubicBezTo>
                <a:cubicBezTo>
                  <a:pt x="3836" y="12478"/>
                  <a:pt x="3972" y="12392"/>
                  <a:pt x="4003" y="12253"/>
                </a:cubicBezTo>
                <a:cubicBezTo>
                  <a:pt x="4019" y="12125"/>
                  <a:pt x="4276" y="11954"/>
                  <a:pt x="4372" y="11954"/>
                </a:cubicBezTo>
                <a:cubicBezTo>
                  <a:pt x="4385" y="11954"/>
                  <a:pt x="4395" y="11957"/>
                  <a:pt x="4401" y="11963"/>
                </a:cubicBezTo>
                <a:cubicBezTo>
                  <a:pt x="4437" y="12017"/>
                  <a:pt x="4365" y="12198"/>
                  <a:pt x="4329" y="12379"/>
                </a:cubicBezTo>
                <a:cubicBezTo>
                  <a:pt x="4202" y="12633"/>
                  <a:pt x="3948" y="12778"/>
                  <a:pt x="3677" y="12796"/>
                </a:cubicBezTo>
                <a:cubicBezTo>
                  <a:pt x="3532" y="12796"/>
                  <a:pt x="3405" y="12832"/>
                  <a:pt x="3278" y="12923"/>
                </a:cubicBezTo>
                <a:cubicBezTo>
                  <a:pt x="3271" y="12921"/>
                  <a:pt x="3263" y="12920"/>
                  <a:pt x="3256" y="12920"/>
                </a:cubicBezTo>
                <a:cubicBezTo>
                  <a:pt x="3165" y="12920"/>
                  <a:pt x="3096" y="13080"/>
                  <a:pt x="3071" y="13147"/>
                </a:cubicBezTo>
                <a:lnTo>
                  <a:pt x="3071" y="13147"/>
                </a:lnTo>
                <a:cubicBezTo>
                  <a:pt x="3114" y="13082"/>
                  <a:pt x="3278" y="13013"/>
                  <a:pt x="3278" y="13013"/>
                </a:cubicBezTo>
                <a:cubicBezTo>
                  <a:pt x="3278" y="13050"/>
                  <a:pt x="3405" y="13068"/>
                  <a:pt x="3405" y="13068"/>
                </a:cubicBezTo>
                <a:cubicBezTo>
                  <a:pt x="3387" y="13122"/>
                  <a:pt x="3387" y="13194"/>
                  <a:pt x="3405" y="13249"/>
                </a:cubicBezTo>
                <a:cubicBezTo>
                  <a:pt x="3387" y="13538"/>
                  <a:pt x="3550" y="13575"/>
                  <a:pt x="3550" y="13575"/>
                </a:cubicBezTo>
                <a:cubicBezTo>
                  <a:pt x="3514" y="13484"/>
                  <a:pt x="3514" y="13375"/>
                  <a:pt x="3550" y="13303"/>
                </a:cubicBezTo>
                <a:lnTo>
                  <a:pt x="3532" y="13303"/>
                </a:lnTo>
                <a:cubicBezTo>
                  <a:pt x="3550" y="13303"/>
                  <a:pt x="3622" y="13285"/>
                  <a:pt x="3622" y="13285"/>
                </a:cubicBezTo>
                <a:cubicBezTo>
                  <a:pt x="3622" y="13357"/>
                  <a:pt x="3695" y="13357"/>
                  <a:pt x="3695" y="13357"/>
                </a:cubicBezTo>
                <a:cubicBezTo>
                  <a:pt x="3677" y="13466"/>
                  <a:pt x="3767" y="13557"/>
                  <a:pt x="3894" y="13575"/>
                </a:cubicBezTo>
                <a:cubicBezTo>
                  <a:pt x="3822" y="13502"/>
                  <a:pt x="3785" y="13357"/>
                  <a:pt x="3822" y="13321"/>
                </a:cubicBezTo>
                <a:cubicBezTo>
                  <a:pt x="3826" y="13319"/>
                  <a:pt x="3829" y="13318"/>
                  <a:pt x="3833" y="13318"/>
                </a:cubicBezTo>
                <a:cubicBezTo>
                  <a:pt x="3862" y="13318"/>
                  <a:pt x="3876" y="13375"/>
                  <a:pt x="3876" y="13375"/>
                </a:cubicBezTo>
                <a:cubicBezTo>
                  <a:pt x="3894" y="13502"/>
                  <a:pt x="4057" y="13557"/>
                  <a:pt x="4057" y="13557"/>
                </a:cubicBezTo>
                <a:cubicBezTo>
                  <a:pt x="4003" y="13520"/>
                  <a:pt x="3966" y="13357"/>
                  <a:pt x="4057" y="13339"/>
                </a:cubicBezTo>
                <a:cubicBezTo>
                  <a:pt x="4148" y="13321"/>
                  <a:pt x="4093" y="13231"/>
                  <a:pt x="4093" y="13231"/>
                </a:cubicBezTo>
                <a:cubicBezTo>
                  <a:pt x="4292" y="12506"/>
                  <a:pt x="5198" y="12615"/>
                  <a:pt x="4944" y="12452"/>
                </a:cubicBezTo>
                <a:cubicBezTo>
                  <a:pt x="4691" y="12271"/>
                  <a:pt x="4999" y="11999"/>
                  <a:pt x="4999" y="11999"/>
                </a:cubicBezTo>
                <a:cubicBezTo>
                  <a:pt x="5596" y="11420"/>
                  <a:pt x="5361" y="11112"/>
                  <a:pt x="5361" y="11112"/>
                </a:cubicBezTo>
                <a:lnTo>
                  <a:pt x="5361" y="11094"/>
                </a:lnTo>
                <a:cubicBezTo>
                  <a:pt x="5363" y="11096"/>
                  <a:pt x="5369" y="11097"/>
                  <a:pt x="5376" y="11097"/>
                </a:cubicBezTo>
                <a:cubicBezTo>
                  <a:pt x="5417" y="11097"/>
                  <a:pt x="5524" y="11057"/>
                  <a:pt x="5524" y="11057"/>
                </a:cubicBezTo>
                <a:cubicBezTo>
                  <a:pt x="5524" y="11239"/>
                  <a:pt x="5596" y="11420"/>
                  <a:pt x="5741" y="11546"/>
                </a:cubicBezTo>
                <a:cubicBezTo>
                  <a:pt x="5433" y="12216"/>
                  <a:pt x="5705" y="13231"/>
                  <a:pt x="5796" y="14046"/>
                </a:cubicBezTo>
                <a:cubicBezTo>
                  <a:pt x="5868" y="14842"/>
                  <a:pt x="5198" y="15277"/>
                  <a:pt x="5144" y="16563"/>
                </a:cubicBezTo>
                <a:cubicBezTo>
                  <a:pt x="5095" y="17432"/>
                  <a:pt x="5192" y="17577"/>
                  <a:pt x="5262" y="17577"/>
                </a:cubicBezTo>
                <a:cubicBezTo>
                  <a:pt x="5296" y="17577"/>
                  <a:pt x="5325" y="17541"/>
                  <a:pt x="5325" y="17541"/>
                </a:cubicBezTo>
                <a:cubicBezTo>
                  <a:pt x="4908" y="15947"/>
                  <a:pt x="6429" y="14897"/>
                  <a:pt x="6393" y="13357"/>
                </a:cubicBezTo>
                <a:cubicBezTo>
                  <a:pt x="6357" y="11818"/>
                  <a:pt x="6773" y="11438"/>
                  <a:pt x="6773" y="11438"/>
                </a:cubicBezTo>
                <a:cubicBezTo>
                  <a:pt x="7643" y="10406"/>
                  <a:pt x="7516" y="10043"/>
                  <a:pt x="7516" y="10043"/>
                </a:cubicBezTo>
                <a:lnTo>
                  <a:pt x="7516" y="10043"/>
                </a:lnTo>
                <a:cubicBezTo>
                  <a:pt x="7603" y="10065"/>
                  <a:pt x="7690" y="10074"/>
                  <a:pt x="7775" y="10074"/>
                </a:cubicBezTo>
                <a:cubicBezTo>
                  <a:pt x="8488" y="10074"/>
                  <a:pt x="9110" y="9410"/>
                  <a:pt x="9110" y="9410"/>
                </a:cubicBezTo>
                <a:cubicBezTo>
                  <a:pt x="9915" y="7629"/>
                  <a:pt x="11466" y="7290"/>
                  <a:pt x="12535" y="7290"/>
                </a:cubicBezTo>
                <a:cubicBezTo>
                  <a:pt x="13173" y="7290"/>
                  <a:pt x="13639" y="7411"/>
                  <a:pt x="13673" y="7417"/>
                </a:cubicBezTo>
                <a:cubicBezTo>
                  <a:pt x="13773" y="7434"/>
                  <a:pt x="14070" y="7603"/>
                  <a:pt x="14161" y="7603"/>
                </a:cubicBezTo>
                <a:cubicBezTo>
                  <a:pt x="14169" y="7603"/>
                  <a:pt x="14176" y="7602"/>
                  <a:pt x="14180" y="7599"/>
                </a:cubicBezTo>
                <a:cubicBezTo>
                  <a:pt x="14183" y="7596"/>
                  <a:pt x="14187" y="7594"/>
                  <a:pt x="14191" y="7594"/>
                </a:cubicBezTo>
                <a:cubicBezTo>
                  <a:pt x="14241" y="7594"/>
                  <a:pt x="14379" y="7780"/>
                  <a:pt x="14379" y="7780"/>
                </a:cubicBezTo>
                <a:cubicBezTo>
                  <a:pt x="14416" y="7707"/>
                  <a:pt x="14235" y="7508"/>
                  <a:pt x="14235" y="7472"/>
                </a:cubicBezTo>
                <a:cubicBezTo>
                  <a:pt x="14216" y="7454"/>
                  <a:pt x="14035" y="7327"/>
                  <a:pt x="14035" y="7327"/>
                </a:cubicBezTo>
                <a:cubicBezTo>
                  <a:pt x="13800" y="5190"/>
                  <a:pt x="16643" y="4810"/>
                  <a:pt x="16679" y="4737"/>
                </a:cubicBezTo>
                <a:cubicBezTo>
                  <a:pt x="16686" y="4724"/>
                  <a:pt x="16709" y="4719"/>
                  <a:pt x="16742" y="4719"/>
                </a:cubicBezTo>
                <a:cubicBezTo>
                  <a:pt x="16838" y="4719"/>
                  <a:pt x="17020" y="4759"/>
                  <a:pt x="17149" y="4759"/>
                </a:cubicBezTo>
                <a:cubicBezTo>
                  <a:pt x="17226" y="4759"/>
                  <a:pt x="17284" y="4745"/>
                  <a:pt x="17295" y="4701"/>
                </a:cubicBezTo>
                <a:cubicBezTo>
                  <a:pt x="17306" y="4656"/>
                  <a:pt x="17348" y="4641"/>
                  <a:pt x="17401" y="4641"/>
                </a:cubicBezTo>
                <a:cubicBezTo>
                  <a:pt x="17520" y="4641"/>
                  <a:pt x="17693" y="4719"/>
                  <a:pt x="17693" y="4719"/>
                </a:cubicBezTo>
                <a:cubicBezTo>
                  <a:pt x="17585" y="4520"/>
                  <a:pt x="17259" y="4574"/>
                  <a:pt x="17205" y="4556"/>
                </a:cubicBezTo>
                <a:cubicBezTo>
                  <a:pt x="17042" y="4538"/>
                  <a:pt x="16879" y="4520"/>
                  <a:pt x="16716" y="4520"/>
                </a:cubicBezTo>
                <a:cubicBezTo>
                  <a:pt x="15031" y="3470"/>
                  <a:pt x="16897" y="2311"/>
                  <a:pt x="16879" y="2202"/>
                </a:cubicBezTo>
                <a:cubicBezTo>
                  <a:pt x="16879" y="2093"/>
                  <a:pt x="16842" y="2093"/>
                  <a:pt x="17096" y="2093"/>
                </a:cubicBezTo>
                <a:cubicBezTo>
                  <a:pt x="17331" y="2093"/>
                  <a:pt x="17422" y="1948"/>
                  <a:pt x="17603" y="1876"/>
                </a:cubicBezTo>
                <a:cubicBezTo>
                  <a:pt x="17802" y="1785"/>
                  <a:pt x="18092" y="1695"/>
                  <a:pt x="18345" y="1622"/>
                </a:cubicBezTo>
                <a:cubicBezTo>
                  <a:pt x="18408" y="1600"/>
                  <a:pt x="18396" y="1592"/>
                  <a:pt x="18341" y="1592"/>
                </a:cubicBezTo>
                <a:cubicBezTo>
                  <a:pt x="18198" y="1592"/>
                  <a:pt x="17765" y="1646"/>
                  <a:pt x="17594" y="1646"/>
                </a:cubicBezTo>
                <a:cubicBezTo>
                  <a:pt x="17563" y="1646"/>
                  <a:pt x="17541" y="1645"/>
                  <a:pt x="17530" y="1641"/>
                </a:cubicBezTo>
                <a:cubicBezTo>
                  <a:pt x="17523" y="1636"/>
                  <a:pt x="17512" y="1634"/>
                  <a:pt x="17497" y="1634"/>
                </a:cubicBezTo>
                <a:cubicBezTo>
                  <a:pt x="17327" y="1634"/>
                  <a:pt x="16716" y="1894"/>
                  <a:pt x="16716" y="1894"/>
                </a:cubicBezTo>
                <a:cubicBezTo>
                  <a:pt x="16204" y="1984"/>
                  <a:pt x="15738" y="2023"/>
                  <a:pt x="15315" y="2023"/>
                </a:cubicBezTo>
                <a:cubicBezTo>
                  <a:pt x="12667" y="2023"/>
                  <a:pt x="11689" y="498"/>
                  <a:pt x="11627" y="373"/>
                </a:cubicBezTo>
                <a:cubicBezTo>
                  <a:pt x="11581" y="281"/>
                  <a:pt x="11644" y="0"/>
                  <a:pt x="11618"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 name="Google Shape;55;p3"/>
          <p:cNvSpPr/>
          <p:nvPr/>
        </p:nvSpPr>
        <p:spPr>
          <a:xfrm>
            <a:off x="544601" y="999166"/>
            <a:ext cx="2349681" cy="2119676"/>
          </a:xfrm>
          <a:custGeom>
            <a:avLst/>
            <a:gdLst/>
            <a:ahLst/>
            <a:cxnLst/>
            <a:rect l="l" t="t" r="r" b="b"/>
            <a:pathLst>
              <a:path w="19650" h="17727" extrusionOk="0">
                <a:moveTo>
                  <a:pt x="41" y="3646"/>
                </a:moveTo>
                <a:cubicBezTo>
                  <a:pt x="23" y="3648"/>
                  <a:pt x="9" y="3653"/>
                  <a:pt x="1" y="3661"/>
                </a:cubicBezTo>
                <a:cubicBezTo>
                  <a:pt x="14" y="3656"/>
                  <a:pt x="27" y="3651"/>
                  <a:pt x="41" y="3646"/>
                </a:cubicBezTo>
                <a:close/>
                <a:moveTo>
                  <a:pt x="19552" y="1"/>
                </a:moveTo>
                <a:cubicBezTo>
                  <a:pt x="18009" y="1"/>
                  <a:pt x="14887" y="1597"/>
                  <a:pt x="14887" y="1597"/>
                </a:cubicBezTo>
                <a:cubicBezTo>
                  <a:pt x="14815" y="1542"/>
                  <a:pt x="14887" y="1343"/>
                  <a:pt x="14887" y="1343"/>
                </a:cubicBezTo>
                <a:cubicBezTo>
                  <a:pt x="14884" y="1343"/>
                  <a:pt x="14881" y="1342"/>
                  <a:pt x="14878" y="1342"/>
                </a:cubicBezTo>
                <a:cubicBezTo>
                  <a:pt x="14754" y="1342"/>
                  <a:pt x="14633" y="1687"/>
                  <a:pt x="14633" y="1687"/>
                </a:cubicBezTo>
                <a:cubicBezTo>
                  <a:pt x="14597" y="1524"/>
                  <a:pt x="14887" y="1053"/>
                  <a:pt x="14887" y="1053"/>
                </a:cubicBezTo>
                <a:cubicBezTo>
                  <a:pt x="14882" y="1051"/>
                  <a:pt x="14876" y="1050"/>
                  <a:pt x="14868" y="1050"/>
                </a:cubicBezTo>
                <a:cubicBezTo>
                  <a:pt x="14754" y="1050"/>
                  <a:pt x="14335" y="1293"/>
                  <a:pt x="14217" y="1868"/>
                </a:cubicBezTo>
                <a:cubicBezTo>
                  <a:pt x="14108" y="2502"/>
                  <a:pt x="13348" y="3607"/>
                  <a:pt x="13293" y="3860"/>
                </a:cubicBezTo>
                <a:cubicBezTo>
                  <a:pt x="13239" y="4096"/>
                  <a:pt x="12895" y="4150"/>
                  <a:pt x="12804" y="4313"/>
                </a:cubicBezTo>
                <a:cubicBezTo>
                  <a:pt x="12718" y="4486"/>
                  <a:pt x="11251" y="5059"/>
                  <a:pt x="10953" y="5059"/>
                </a:cubicBezTo>
                <a:cubicBezTo>
                  <a:pt x="10940" y="5059"/>
                  <a:pt x="10929" y="5058"/>
                  <a:pt x="10921" y="5055"/>
                </a:cubicBezTo>
                <a:cubicBezTo>
                  <a:pt x="10722" y="5001"/>
                  <a:pt x="10505" y="5110"/>
                  <a:pt x="10468" y="4784"/>
                </a:cubicBezTo>
                <a:cubicBezTo>
                  <a:pt x="10432" y="4458"/>
                  <a:pt x="10215" y="4150"/>
                  <a:pt x="10088" y="4132"/>
                </a:cubicBezTo>
                <a:cubicBezTo>
                  <a:pt x="9889" y="4023"/>
                  <a:pt x="9726" y="3896"/>
                  <a:pt x="9563" y="3752"/>
                </a:cubicBezTo>
                <a:lnTo>
                  <a:pt x="9563" y="3752"/>
                </a:lnTo>
                <a:cubicBezTo>
                  <a:pt x="9635" y="3788"/>
                  <a:pt x="9708" y="3806"/>
                  <a:pt x="9780" y="3806"/>
                </a:cubicBezTo>
                <a:cubicBezTo>
                  <a:pt x="9871" y="3806"/>
                  <a:pt x="9997" y="3643"/>
                  <a:pt x="10088" y="3552"/>
                </a:cubicBezTo>
                <a:cubicBezTo>
                  <a:pt x="10179" y="3462"/>
                  <a:pt x="10124" y="3226"/>
                  <a:pt x="10016" y="3226"/>
                </a:cubicBezTo>
                <a:cubicBezTo>
                  <a:pt x="9961" y="3226"/>
                  <a:pt x="9907" y="3263"/>
                  <a:pt x="9871" y="3335"/>
                </a:cubicBezTo>
                <a:cubicBezTo>
                  <a:pt x="9898" y="3308"/>
                  <a:pt x="9922" y="3295"/>
                  <a:pt x="9943" y="3295"/>
                </a:cubicBezTo>
                <a:cubicBezTo>
                  <a:pt x="9989" y="3295"/>
                  <a:pt x="10016" y="3361"/>
                  <a:pt x="10016" y="3462"/>
                </a:cubicBezTo>
                <a:cubicBezTo>
                  <a:pt x="10003" y="3558"/>
                  <a:pt x="9887" y="3583"/>
                  <a:pt x="9783" y="3583"/>
                </a:cubicBezTo>
                <a:cubicBezTo>
                  <a:pt x="9732" y="3583"/>
                  <a:pt x="9684" y="3576"/>
                  <a:pt x="9653" y="3570"/>
                </a:cubicBezTo>
                <a:cubicBezTo>
                  <a:pt x="9563" y="3570"/>
                  <a:pt x="9508" y="3426"/>
                  <a:pt x="9418" y="3407"/>
                </a:cubicBezTo>
                <a:cubicBezTo>
                  <a:pt x="9411" y="3404"/>
                  <a:pt x="9403" y="3402"/>
                  <a:pt x="9394" y="3402"/>
                </a:cubicBezTo>
                <a:cubicBezTo>
                  <a:pt x="9333" y="3402"/>
                  <a:pt x="9250" y="3491"/>
                  <a:pt x="9215" y="3491"/>
                </a:cubicBezTo>
                <a:cubicBezTo>
                  <a:pt x="9208" y="3491"/>
                  <a:pt x="9203" y="3488"/>
                  <a:pt x="9201" y="3480"/>
                </a:cubicBezTo>
                <a:cubicBezTo>
                  <a:pt x="9195" y="3468"/>
                  <a:pt x="9170" y="3464"/>
                  <a:pt x="9138" y="3464"/>
                </a:cubicBezTo>
                <a:cubicBezTo>
                  <a:pt x="9074" y="3464"/>
                  <a:pt x="8977" y="3480"/>
                  <a:pt x="8929" y="3480"/>
                </a:cubicBezTo>
                <a:cubicBezTo>
                  <a:pt x="8875" y="3480"/>
                  <a:pt x="8857" y="3480"/>
                  <a:pt x="8875" y="3407"/>
                </a:cubicBezTo>
                <a:cubicBezTo>
                  <a:pt x="8875" y="3335"/>
                  <a:pt x="8947" y="3335"/>
                  <a:pt x="8965" y="3281"/>
                </a:cubicBezTo>
                <a:cubicBezTo>
                  <a:pt x="8965" y="3263"/>
                  <a:pt x="8979" y="3257"/>
                  <a:pt x="8998" y="3257"/>
                </a:cubicBezTo>
                <a:cubicBezTo>
                  <a:pt x="9036" y="3257"/>
                  <a:pt x="9092" y="3281"/>
                  <a:pt x="9092" y="3281"/>
                </a:cubicBezTo>
                <a:cubicBezTo>
                  <a:pt x="9036" y="3234"/>
                  <a:pt x="8991" y="3216"/>
                  <a:pt x="8954" y="3216"/>
                </a:cubicBezTo>
                <a:cubicBezTo>
                  <a:pt x="8846" y="3216"/>
                  <a:pt x="8802" y="3367"/>
                  <a:pt x="8748" y="3407"/>
                </a:cubicBezTo>
                <a:cubicBezTo>
                  <a:pt x="8675" y="3462"/>
                  <a:pt x="8748" y="3607"/>
                  <a:pt x="8657" y="3643"/>
                </a:cubicBezTo>
                <a:cubicBezTo>
                  <a:pt x="8585" y="3661"/>
                  <a:pt x="8494" y="3679"/>
                  <a:pt x="8422" y="3679"/>
                </a:cubicBezTo>
                <a:cubicBezTo>
                  <a:pt x="8396" y="3679"/>
                  <a:pt x="8370" y="3633"/>
                  <a:pt x="8331" y="3633"/>
                </a:cubicBezTo>
                <a:cubicBezTo>
                  <a:pt x="8315" y="3633"/>
                  <a:pt x="8298" y="3640"/>
                  <a:pt x="8277" y="3661"/>
                </a:cubicBezTo>
                <a:cubicBezTo>
                  <a:pt x="8205" y="3715"/>
                  <a:pt x="8295" y="3951"/>
                  <a:pt x="8295" y="3951"/>
                </a:cubicBezTo>
                <a:cubicBezTo>
                  <a:pt x="8295" y="3937"/>
                  <a:pt x="8337" y="3902"/>
                  <a:pt x="8357" y="3902"/>
                </a:cubicBezTo>
                <a:cubicBezTo>
                  <a:pt x="8363" y="3902"/>
                  <a:pt x="8368" y="3906"/>
                  <a:pt x="8368" y="3915"/>
                </a:cubicBezTo>
                <a:cubicBezTo>
                  <a:pt x="8374" y="3927"/>
                  <a:pt x="8382" y="3931"/>
                  <a:pt x="8392" y="3931"/>
                </a:cubicBezTo>
                <a:cubicBezTo>
                  <a:pt x="8412" y="3931"/>
                  <a:pt x="8440" y="3915"/>
                  <a:pt x="8476" y="3915"/>
                </a:cubicBezTo>
                <a:cubicBezTo>
                  <a:pt x="8531" y="3915"/>
                  <a:pt x="8549" y="3969"/>
                  <a:pt x="8567" y="3987"/>
                </a:cubicBezTo>
                <a:cubicBezTo>
                  <a:pt x="8567" y="4005"/>
                  <a:pt x="8712" y="4023"/>
                  <a:pt x="8712" y="4041"/>
                </a:cubicBezTo>
                <a:cubicBezTo>
                  <a:pt x="8730" y="4059"/>
                  <a:pt x="8694" y="4168"/>
                  <a:pt x="8657" y="4186"/>
                </a:cubicBezTo>
                <a:cubicBezTo>
                  <a:pt x="8639" y="4204"/>
                  <a:pt x="8639" y="4222"/>
                  <a:pt x="8639" y="4259"/>
                </a:cubicBezTo>
                <a:cubicBezTo>
                  <a:pt x="8657" y="4259"/>
                  <a:pt x="8694" y="4440"/>
                  <a:pt x="8639" y="4476"/>
                </a:cubicBezTo>
                <a:cubicBezTo>
                  <a:pt x="8603" y="4530"/>
                  <a:pt x="8675" y="4585"/>
                  <a:pt x="8712" y="4657"/>
                </a:cubicBezTo>
                <a:cubicBezTo>
                  <a:pt x="8748" y="4748"/>
                  <a:pt x="8784" y="4838"/>
                  <a:pt x="8802" y="4947"/>
                </a:cubicBezTo>
                <a:cubicBezTo>
                  <a:pt x="8838" y="4820"/>
                  <a:pt x="8893" y="4711"/>
                  <a:pt x="8947" y="4585"/>
                </a:cubicBezTo>
                <a:cubicBezTo>
                  <a:pt x="8947" y="4585"/>
                  <a:pt x="9037" y="4659"/>
                  <a:pt x="9067" y="4659"/>
                </a:cubicBezTo>
                <a:cubicBezTo>
                  <a:pt x="9070" y="4659"/>
                  <a:pt x="9072" y="4659"/>
                  <a:pt x="9074" y="4657"/>
                </a:cubicBezTo>
                <a:cubicBezTo>
                  <a:pt x="9110" y="4639"/>
                  <a:pt x="9056" y="4585"/>
                  <a:pt x="9056" y="4476"/>
                </a:cubicBezTo>
                <a:cubicBezTo>
                  <a:pt x="9056" y="4446"/>
                  <a:pt x="9067" y="4434"/>
                  <a:pt x="9085" y="4434"/>
                </a:cubicBezTo>
                <a:cubicBezTo>
                  <a:pt x="9132" y="4434"/>
                  <a:pt x="9226" y="4514"/>
                  <a:pt x="9291" y="4566"/>
                </a:cubicBezTo>
                <a:cubicBezTo>
                  <a:pt x="9364" y="4657"/>
                  <a:pt x="9671" y="4657"/>
                  <a:pt x="9816" y="4729"/>
                </a:cubicBezTo>
                <a:cubicBezTo>
                  <a:pt x="9979" y="4874"/>
                  <a:pt x="10088" y="5092"/>
                  <a:pt x="10070" y="5309"/>
                </a:cubicBezTo>
                <a:cubicBezTo>
                  <a:pt x="10061" y="5396"/>
                  <a:pt x="10002" y="5425"/>
                  <a:pt x="9927" y="5425"/>
                </a:cubicBezTo>
                <a:cubicBezTo>
                  <a:pt x="9846" y="5425"/>
                  <a:pt x="9747" y="5391"/>
                  <a:pt x="9671" y="5363"/>
                </a:cubicBezTo>
                <a:cubicBezTo>
                  <a:pt x="9634" y="5351"/>
                  <a:pt x="9582" y="5345"/>
                  <a:pt x="9518" y="5345"/>
                </a:cubicBezTo>
                <a:cubicBezTo>
                  <a:pt x="9302" y="5345"/>
                  <a:pt x="8945" y="5410"/>
                  <a:pt x="8512" y="5508"/>
                </a:cubicBezTo>
                <a:cubicBezTo>
                  <a:pt x="8389" y="5540"/>
                  <a:pt x="8274" y="5553"/>
                  <a:pt x="8167" y="5553"/>
                </a:cubicBezTo>
                <a:cubicBezTo>
                  <a:pt x="7789" y="5553"/>
                  <a:pt x="7511" y="5396"/>
                  <a:pt x="7299" y="5381"/>
                </a:cubicBezTo>
                <a:cubicBezTo>
                  <a:pt x="7009" y="5363"/>
                  <a:pt x="7009" y="5309"/>
                  <a:pt x="6955" y="5237"/>
                </a:cubicBezTo>
                <a:cubicBezTo>
                  <a:pt x="6883" y="5164"/>
                  <a:pt x="6846" y="5055"/>
                  <a:pt x="6846" y="4947"/>
                </a:cubicBezTo>
                <a:cubicBezTo>
                  <a:pt x="6857" y="4864"/>
                  <a:pt x="6820" y="4846"/>
                  <a:pt x="6786" y="4846"/>
                </a:cubicBezTo>
                <a:cubicBezTo>
                  <a:pt x="6761" y="4846"/>
                  <a:pt x="6738" y="4856"/>
                  <a:pt x="6738" y="4856"/>
                </a:cubicBezTo>
                <a:cubicBezTo>
                  <a:pt x="6702" y="4566"/>
                  <a:pt x="6539" y="4295"/>
                  <a:pt x="6285" y="4132"/>
                </a:cubicBezTo>
                <a:lnTo>
                  <a:pt x="6285" y="4132"/>
                </a:lnTo>
                <a:cubicBezTo>
                  <a:pt x="6339" y="4277"/>
                  <a:pt x="6339" y="4440"/>
                  <a:pt x="6285" y="4585"/>
                </a:cubicBezTo>
                <a:cubicBezTo>
                  <a:pt x="6031" y="4132"/>
                  <a:pt x="5470" y="4005"/>
                  <a:pt x="3496" y="3480"/>
                </a:cubicBezTo>
                <a:cubicBezTo>
                  <a:pt x="3018" y="3353"/>
                  <a:pt x="2527" y="3291"/>
                  <a:pt x="2038" y="3291"/>
                </a:cubicBezTo>
                <a:cubicBezTo>
                  <a:pt x="1356" y="3291"/>
                  <a:pt x="678" y="3411"/>
                  <a:pt x="41" y="3646"/>
                </a:cubicBezTo>
                <a:lnTo>
                  <a:pt x="41" y="3646"/>
                </a:lnTo>
                <a:cubicBezTo>
                  <a:pt x="49" y="3645"/>
                  <a:pt x="57" y="3645"/>
                  <a:pt x="67" y="3645"/>
                </a:cubicBezTo>
                <a:cubicBezTo>
                  <a:pt x="126" y="3645"/>
                  <a:pt x="206" y="3661"/>
                  <a:pt x="255" y="3661"/>
                </a:cubicBezTo>
                <a:cubicBezTo>
                  <a:pt x="327" y="3679"/>
                  <a:pt x="381" y="3715"/>
                  <a:pt x="436" y="3752"/>
                </a:cubicBezTo>
                <a:cubicBezTo>
                  <a:pt x="454" y="3770"/>
                  <a:pt x="635" y="3788"/>
                  <a:pt x="689" y="3806"/>
                </a:cubicBezTo>
                <a:cubicBezTo>
                  <a:pt x="762" y="3824"/>
                  <a:pt x="816" y="3842"/>
                  <a:pt x="888" y="3842"/>
                </a:cubicBezTo>
                <a:cubicBezTo>
                  <a:pt x="943" y="3860"/>
                  <a:pt x="979" y="3896"/>
                  <a:pt x="1015" y="3951"/>
                </a:cubicBezTo>
                <a:cubicBezTo>
                  <a:pt x="1015" y="3969"/>
                  <a:pt x="1033" y="4041"/>
                  <a:pt x="1033" y="4078"/>
                </a:cubicBezTo>
                <a:cubicBezTo>
                  <a:pt x="1033" y="4096"/>
                  <a:pt x="1178" y="4168"/>
                  <a:pt x="1178" y="4168"/>
                </a:cubicBezTo>
                <a:lnTo>
                  <a:pt x="1287" y="4168"/>
                </a:lnTo>
                <a:cubicBezTo>
                  <a:pt x="1341" y="4132"/>
                  <a:pt x="1414" y="4114"/>
                  <a:pt x="1468" y="4059"/>
                </a:cubicBezTo>
                <a:cubicBezTo>
                  <a:pt x="1484" y="4050"/>
                  <a:pt x="1494" y="4046"/>
                  <a:pt x="1500" y="4046"/>
                </a:cubicBezTo>
                <a:cubicBezTo>
                  <a:pt x="1529" y="4046"/>
                  <a:pt x="1468" y="4132"/>
                  <a:pt x="1468" y="4132"/>
                </a:cubicBezTo>
                <a:cubicBezTo>
                  <a:pt x="1468" y="4132"/>
                  <a:pt x="1432" y="4222"/>
                  <a:pt x="1414" y="4259"/>
                </a:cubicBezTo>
                <a:cubicBezTo>
                  <a:pt x="1395" y="4295"/>
                  <a:pt x="1522" y="4422"/>
                  <a:pt x="1558" y="4440"/>
                </a:cubicBezTo>
                <a:cubicBezTo>
                  <a:pt x="1577" y="4440"/>
                  <a:pt x="1794" y="4548"/>
                  <a:pt x="1830" y="4566"/>
                </a:cubicBezTo>
                <a:cubicBezTo>
                  <a:pt x="1866" y="4585"/>
                  <a:pt x="1921" y="4603"/>
                  <a:pt x="1957" y="4603"/>
                </a:cubicBezTo>
                <a:lnTo>
                  <a:pt x="2047" y="4603"/>
                </a:lnTo>
                <a:lnTo>
                  <a:pt x="2283" y="4566"/>
                </a:lnTo>
                <a:lnTo>
                  <a:pt x="2283" y="4566"/>
                </a:lnTo>
                <a:cubicBezTo>
                  <a:pt x="2265" y="4639"/>
                  <a:pt x="2228" y="4729"/>
                  <a:pt x="2192" y="4802"/>
                </a:cubicBezTo>
                <a:cubicBezTo>
                  <a:pt x="2156" y="4838"/>
                  <a:pt x="2192" y="4929"/>
                  <a:pt x="2228" y="4929"/>
                </a:cubicBezTo>
                <a:cubicBezTo>
                  <a:pt x="2319" y="4911"/>
                  <a:pt x="2410" y="4856"/>
                  <a:pt x="2464" y="4766"/>
                </a:cubicBezTo>
                <a:cubicBezTo>
                  <a:pt x="2518" y="4693"/>
                  <a:pt x="2573" y="4621"/>
                  <a:pt x="2627" y="4548"/>
                </a:cubicBezTo>
                <a:cubicBezTo>
                  <a:pt x="2681" y="4483"/>
                  <a:pt x="2722" y="4470"/>
                  <a:pt x="2747" y="4470"/>
                </a:cubicBezTo>
                <a:cubicBezTo>
                  <a:pt x="2763" y="4470"/>
                  <a:pt x="2772" y="4476"/>
                  <a:pt x="2772" y="4476"/>
                </a:cubicBezTo>
                <a:cubicBezTo>
                  <a:pt x="2754" y="4603"/>
                  <a:pt x="2736" y="4711"/>
                  <a:pt x="2699" y="4820"/>
                </a:cubicBezTo>
                <a:cubicBezTo>
                  <a:pt x="2645" y="4929"/>
                  <a:pt x="2609" y="5019"/>
                  <a:pt x="2554" y="5110"/>
                </a:cubicBezTo>
                <a:cubicBezTo>
                  <a:pt x="2536" y="5237"/>
                  <a:pt x="2536" y="5363"/>
                  <a:pt x="2554" y="5472"/>
                </a:cubicBezTo>
                <a:cubicBezTo>
                  <a:pt x="2554" y="5526"/>
                  <a:pt x="2573" y="5653"/>
                  <a:pt x="2554" y="5707"/>
                </a:cubicBezTo>
                <a:cubicBezTo>
                  <a:pt x="2518" y="5744"/>
                  <a:pt x="2591" y="5834"/>
                  <a:pt x="2591" y="5834"/>
                </a:cubicBezTo>
                <a:lnTo>
                  <a:pt x="2627" y="5816"/>
                </a:lnTo>
                <a:cubicBezTo>
                  <a:pt x="2663" y="5798"/>
                  <a:pt x="2717" y="5780"/>
                  <a:pt x="2754" y="5762"/>
                </a:cubicBezTo>
                <a:cubicBezTo>
                  <a:pt x="2790" y="5762"/>
                  <a:pt x="2862" y="5834"/>
                  <a:pt x="2880" y="5925"/>
                </a:cubicBezTo>
                <a:cubicBezTo>
                  <a:pt x="2897" y="6023"/>
                  <a:pt x="2884" y="6447"/>
                  <a:pt x="2894" y="6447"/>
                </a:cubicBezTo>
                <a:cubicBezTo>
                  <a:pt x="2895" y="6447"/>
                  <a:pt x="2897" y="6442"/>
                  <a:pt x="2899" y="6432"/>
                </a:cubicBezTo>
                <a:cubicBezTo>
                  <a:pt x="2908" y="6368"/>
                  <a:pt x="2939" y="6359"/>
                  <a:pt x="2982" y="6359"/>
                </a:cubicBezTo>
                <a:cubicBezTo>
                  <a:pt x="2999" y="6359"/>
                  <a:pt x="3018" y="6361"/>
                  <a:pt x="3039" y="6361"/>
                </a:cubicBezTo>
                <a:cubicBezTo>
                  <a:pt x="3069" y="6361"/>
                  <a:pt x="3101" y="6357"/>
                  <a:pt x="3134" y="6341"/>
                </a:cubicBezTo>
                <a:cubicBezTo>
                  <a:pt x="3165" y="6320"/>
                  <a:pt x="3187" y="6313"/>
                  <a:pt x="3204" y="6313"/>
                </a:cubicBezTo>
                <a:cubicBezTo>
                  <a:pt x="3247" y="6313"/>
                  <a:pt x="3258" y="6359"/>
                  <a:pt x="3297" y="6359"/>
                </a:cubicBezTo>
                <a:cubicBezTo>
                  <a:pt x="3333" y="6359"/>
                  <a:pt x="3369" y="6359"/>
                  <a:pt x="3406" y="6341"/>
                </a:cubicBezTo>
                <a:cubicBezTo>
                  <a:pt x="3460" y="6341"/>
                  <a:pt x="3478" y="6414"/>
                  <a:pt x="3478" y="6468"/>
                </a:cubicBezTo>
                <a:cubicBezTo>
                  <a:pt x="3478" y="6540"/>
                  <a:pt x="3496" y="6522"/>
                  <a:pt x="3478" y="6577"/>
                </a:cubicBezTo>
                <a:cubicBezTo>
                  <a:pt x="3478" y="6611"/>
                  <a:pt x="3500" y="6624"/>
                  <a:pt x="3516" y="6624"/>
                </a:cubicBezTo>
                <a:cubicBezTo>
                  <a:pt x="3525" y="6624"/>
                  <a:pt x="3532" y="6619"/>
                  <a:pt x="3532" y="6613"/>
                </a:cubicBezTo>
                <a:cubicBezTo>
                  <a:pt x="3532" y="6595"/>
                  <a:pt x="3550" y="6577"/>
                  <a:pt x="3569" y="6486"/>
                </a:cubicBezTo>
                <a:cubicBezTo>
                  <a:pt x="3605" y="6396"/>
                  <a:pt x="3732" y="6305"/>
                  <a:pt x="3732" y="6305"/>
                </a:cubicBezTo>
                <a:lnTo>
                  <a:pt x="3732" y="6305"/>
                </a:lnTo>
                <a:cubicBezTo>
                  <a:pt x="3732" y="6396"/>
                  <a:pt x="3732" y="6468"/>
                  <a:pt x="3695" y="6540"/>
                </a:cubicBezTo>
                <a:cubicBezTo>
                  <a:pt x="3659" y="6649"/>
                  <a:pt x="3659" y="6776"/>
                  <a:pt x="3677" y="6884"/>
                </a:cubicBezTo>
                <a:cubicBezTo>
                  <a:pt x="3695" y="6993"/>
                  <a:pt x="3804" y="7138"/>
                  <a:pt x="3840" y="7229"/>
                </a:cubicBezTo>
                <a:cubicBezTo>
                  <a:pt x="3858" y="7301"/>
                  <a:pt x="3876" y="7392"/>
                  <a:pt x="3913" y="7482"/>
                </a:cubicBezTo>
                <a:cubicBezTo>
                  <a:pt x="3922" y="7496"/>
                  <a:pt x="3928" y="7503"/>
                  <a:pt x="3931" y="7503"/>
                </a:cubicBezTo>
                <a:cubicBezTo>
                  <a:pt x="3939" y="7503"/>
                  <a:pt x="3926" y="7449"/>
                  <a:pt x="3913" y="7355"/>
                </a:cubicBezTo>
                <a:cubicBezTo>
                  <a:pt x="3913" y="7229"/>
                  <a:pt x="3931" y="7319"/>
                  <a:pt x="4039" y="7156"/>
                </a:cubicBezTo>
                <a:cubicBezTo>
                  <a:pt x="4148" y="7011"/>
                  <a:pt x="4202" y="7029"/>
                  <a:pt x="4221" y="6993"/>
                </a:cubicBezTo>
                <a:cubicBezTo>
                  <a:pt x="4239" y="6939"/>
                  <a:pt x="4275" y="6975"/>
                  <a:pt x="4275" y="6939"/>
                </a:cubicBezTo>
                <a:cubicBezTo>
                  <a:pt x="4293" y="6921"/>
                  <a:pt x="4347" y="6884"/>
                  <a:pt x="4383" y="6812"/>
                </a:cubicBezTo>
                <a:cubicBezTo>
                  <a:pt x="4438" y="6721"/>
                  <a:pt x="4438" y="6758"/>
                  <a:pt x="4438" y="6667"/>
                </a:cubicBezTo>
                <a:cubicBezTo>
                  <a:pt x="4438" y="6642"/>
                  <a:pt x="4445" y="6632"/>
                  <a:pt x="4455" y="6632"/>
                </a:cubicBezTo>
                <a:cubicBezTo>
                  <a:pt x="4490" y="6632"/>
                  <a:pt x="4565" y="6740"/>
                  <a:pt x="4565" y="6740"/>
                </a:cubicBezTo>
                <a:lnTo>
                  <a:pt x="4691" y="6740"/>
                </a:lnTo>
                <a:cubicBezTo>
                  <a:pt x="4691" y="6740"/>
                  <a:pt x="4746" y="6812"/>
                  <a:pt x="4746" y="6830"/>
                </a:cubicBezTo>
                <a:cubicBezTo>
                  <a:pt x="4764" y="6866"/>
                  <a:pt x="4782" y="6903"/>
                  <a:pt x="4800" y="6921"/>
                </a:cubicBezTo>
                <a:cubicBezTo>
                  <a:pt x="4806" y="6927"/>
                  <a:pt x="4814" y="6929"/>
                  <a:pt x="4823" y="6929"/>
                </a:cubicBezTo>
                <a:cubicBezTo>
                  <a:pt x="4840" y="6929"/>
                  <a:pt x="4860" y="6921"/>
                  <a:pt x="4872" y="6921"/>
                </a:cubicBezTo>
                <a:cubicBezTo>
                  <a:pt x="4891" y="6903"/>
                  <a:pt x="4927" y="6884"/>
                  <a:pt x="4999" y="6794"/>
                </a:cubicBezTo>
                <a:cubicBezTo>
                  <a:pt x="5026" y="6753"/>
                  <a:pt x="5041" y="6740"/>
                  <a:pt x="5048" y="6740"/>
                </a:cubicBezTo>
                <a:cubicBezTo>
                  <a:pt x="5061" y="6740"/>
                  <a:pt x="5054" y="6776"/>
                  <a:pt x="5054" y="6776"/>
                </a:cubicBezTo>
                <a:lnTo>
                  <a:pt x="5054" y="7011"/>
                </a:lnTo>
                <a:cubicBezTo>
                  <a:pt x="5108" y="6993"/>
                  <a:pt x="5180" y="6957"/>
                  <a:pt x="5217" y="6903"/>
                </a:cubicBezTo>
                <a:cubicBezTo>
                  <a:pt x="5289" y="6830"/>
                  <a:pt x="5325" y="6740"/>
                  <a:pt x="5361" y="6631"/>
                </a:cubicBezTo>
                <a:cubicBezTo>
                  <a:pt x="5361" y="6577"/>
                  <a:pt x="5380" y="6522"/>
                  <a:pt x="5398" y="6468"/>
                </a:cubicBezTo>
                <a:cubicBezTo>
                  <a:pt x="5416" y="6396"/>
                  <a:pt x="5434" y="6341"/>
                  <a:pt x="5434" y="6269"/>
                </a:cubicBezTo>
                <a:cubicBezTo>
                  <a:pt x="5434" y="6233"/>
                  <a:pt x="5452" y="6196"/>
                  <a:pt x="5488" y="6160"/>
                </a:cubicBezTo>
                <a:lnTo>
                  <a:pt x="5488" y="6450"/>
                </a:lnTo>
                <a:cubicBezTo>
                  <a:pt x="5488" y="6540"/>
                  <a:pt x="5506" y="6649"/>
                  <a:pt x="5524" y="6740"/>
                </a:cubicBezTo>
                <a:lnTo>
                  <a:pt x="5579" y="6721"/>
                </a:lnTo>
                <a:cubicBezTo>
                  <a:pt x="5615" y="6794"/>
                  <a:pt x="5633" y="6848"/>
                  <a:pt x="5633" y="6921"/>
                </a:cubicBezTo>
                <a:cubicBezTo>
                  <a:pt x="5633" y="6975"/>
                  <a:pt x="5651" y="7047"/>
                  <a:pt x="5669" y="7102"/>
                </a:cubicBezTo>
                <a:cubicBezTo>
                  <a:pt x="5705" y="7174"/>
                  <a:pt x="5760" y="7265"/>
                  <a:pt x="5832" y="7337"/>
                </a:cubicBezTo>
                <a:cubicBezTo>
                  <a:pt x="5887" y="7428"/>
                  <a:pt x="5923" y="7518"/>
                  <a:pt x="5941" y="7627"/>
                </a:cubicBezTo>
                <a:cubicBezTo>
                  <a:pt x="5959" y="7718"/>
                  <a:pt x="5995" y="7790"/>
                  <a:pt x="6031" y="7880"/>
                </a:cubicBezTo>
                <a:cubicBezTo>
                  <a:pt x="6031" y="7880"/>
                  <a:pt x="6122" y="7844"/>
                  <a:pt x="6140" y="7790"/>
                </a:cubicBezTo>
                <a:cubicBezTo>
                  <a:pt x="6158" y="7754"/>
                  <a:pt x="6176" y="7699"/>
                  <a:pt x="6176" y="7663"/>
                </a:cubicBezTo>
                <a:cubicBezTo>
                  <a:pt x="6181" y="7645"/>
                  <a:pt x="6187" y="7639"/>
                  <a:pt x="6195" y="7639"/>
                </a:cubicBezTo>
                <a:cubicBezTo>
                  <a:pt x="6218" y="7639"/>
                  <a:pt x="6249" y="7704"/>
                  <a:pt x="6249" y="7718"/>
                </a:cubicBezTo>
                <a:cubicBezTo>
                  <a:pt x="6249" y="7754"/>
                  <a:pt x="6303" y="7917"/>
                  <a:pt x="6303" y="7989"/>
                </a:cubicBezTo>
                <a:cubicBezTo>
                  <a:pt x="6307" y="8001"/>
                  <a:pt x="6311" y="8006"/>
                  <a:pt x="6316" y="8006"/>
                </a:cubicBezTo>
                <a:cubicBezTo>
                  <a:pt x="6335" y="8006"/>
                  <a:pt x="6357" y="7934"/>
                  <a:pt x="6357" y="7862"/>
                </a:cubicBezTo>
                <a:cubicBezTo>
                  <a:pt x="6376" y="7772"/>
                  <a:pt x="6285" y="7754"/>
                  <a:pt x="6285" y="7681"/>
                </a:cubicBezTo>
                <a:cubicBezTo>
                  <a:pt x="6285" y="7591"/>
                  <a:pt x="6339" y="7591"/>
                  <a:pt x="6376" y="7482"/>
                </a:cubicBezTo>
                <a:cubicBezTo>
                  <a:pt x="6391" y="7422"/>
                  <a:pt x="6443" y="7387"/>
                  <a:pt x="6502" y="7387"/>
                </a:cubicBezTo>
                <a:cubicBezTo>
                  <a:pt x="6514" y="7387"/>
                  <a:pt x="6526" y="7388"/>
                  <a:pt x="6539" y="7392"/>
                </a:cubicBezTo>
                <a:cubicBezTo>
                  <a:pt x="6539" y="7518"/>
                  <a:pt x="6502" y="7645"/>
                  <a:pt x="6466" y="7754"/>
                </a:cubicBezTo>
                <a:cubicBezTo>
                  <a:pt x="6412" y="7808"/>
                  <a:pt x="6412" y="7880"/>
                  <a:pt x="6412" y="7953"/>
                </a:cubicBezTo>
                <a:cubicBezTo>
                  <a:pt x="6412" y="8007"/>
                  <a:pt x="6502" y="8152"/>
                  <a:pt x="6520" y="8243"/>
                </a:cubicBezTo>
                <a:cubicBezTo>
                  <a:pt x="6520" y="8315"/>
                  <a:pt x="6593" y="8478"/>
                  <a:pt x="6611" y="8569"/>
                </a:cubicBezTo>
                <a:cubicBezTo>
                  <a:pt x="6611" y="8659"/>
                  <a:pt x="6647" y="8768"/>
                  <a:pt x="6665" y="8858"/>
                </a:cubicBezTo>
                <a:cubicBezTo>
                  <a:pt x="6665" y="8909"/>
                  <a:pt x="6669" y="8924"/>
                  <a:pt x="6673" y="8924"/>
                </a:cubicBezTo>
                <a:cubicBezTo>
                  <a:pt x="6678" y="8924"/>
                  <a:pt x="6683" y="8904"/>
                  <a:pt x="6683" y="8895"/>
                </a:cubicBezTo>
                <a:cubicBezTo>
                  <a:pt x="6683" y="8895"/>
                  <a:pt x="6720" y="8786"/>
                  <a:pt x="6756" y="8695"/>
                </a:cubicBezTo>
                <a:cubicBezTo>
                  <a:pt x="6774" y="8587"/>
                  <a:pt x="6883" y="8424"/>
                  <a:pt x="6919" y="8315"/>
                </a:cubicBezTo>
                <a:cubicBezTo>
                  <a:pt x="6955" y="8206"/>
                  <a:pt x="7027" y="8243"/>
                  <a:pt x="7064" y="8225"/>
                </a:cubicBezTo>
                <a:cubicBezTo>
                  <a:pt x="7100" y="8225"/>
                  <a:pt x="7136" y="8152"/>
                  <a:pt x="7154" y="8116"/>
                </a:cubicBezTo>
                <a:cubicBezTo>
                  <a:pt x="7154" y="8062"/>
                  <a:pt x="7190" y="7844"/>
                  <a:pt x="7209" y="7790"/>
                </a:cubicBezTo>
                <a:cubicBezTo>
                  <a:pt x="7211" y="7782"/>
                  <a:pt x="7214" y="7779"/>
                  <a:pt x="7216" y="7779"/>
                </a:cubicBezTo>
                <a:cubicBezTo>
                  <a:pt x="7231" y="7779"/>
                  <a:pt x="7245" y="7906"/>
                  <a:pt x="7245" y="7953"/>
                </a:cubicBezTo>
                <a:cubicBezTo>
                  <a:pt x="7263" y="8007"/>
                  <a:pt x="7299" y="8080"/>
                  <a:pt x="7335" y="8134"/>
                </a:cubicBezTo>
                <a:cubicBezTo>
                  <a:pt x="7480" y="8206"/>
                  <a:pt x="7643" y="8279"/>
                  <a:pt x="7806" y="8315"/>
                </a:cubicBezTo>
                <a:cubicBezTo>
                  <a:pt x="7879" y="8315"/>
                  <a:pt x="7933" y="8351"/>
                  <a:pt x="7987" y="8388"/>
                </a:cubicBezTo>
                <a:cubicBezTo>
                  <a:pt x="7987" y="8388"/>
                  <a:pt x="8206" y="8524"/>
                  <a:pt x="8264" y="8524"/>
                </a:cubicBezTo>
                <a:cubicBezTo>
                  <a:pt x="8272" y="8524"/>
                  <a:pt x="8277" y="8521"/>
                  <a:pt x="8277" y="8514"/>
                </a:cubicBezTo>
                <a:cubicBezTo>
                  <a:pt x="8277" y="8442"/>
                  <a:pt x="8277" y="8406"/>
                  <a:pt x="8277" y="8297"/>
                </a:cubicBezTo>
                <a:cubicBezTo>
                  <a:pt x="8268" y="8243"/>
                  <a:pt x="8277" y="8229"/>
                  <a:pt x="8288" y="8229"/>
                </a:cubicBezTo>
                <a:cubicBezTo>
                  <a:pt x="8300" y="8229"/>
                  <a:pt x="8313" y="8243"/>
                  <a:pt x="8313" y="8243"/>
                </a:cubicBezTo>
                <a:cubicBezTo>
                  <a:pt x="8313" y="8243"/>
                  <a:pt x="8368" y="8351"/>
                  <a:pt x="8386" y="8369"/>
                </a:cubicBezTo>
                <a:cubicBezTo>
                  <a:pt x="8386" y="8369"/>
                  <a:pt x="8585" y="8478"/>
                  <a:pt x="8585" y="8496"/>
                </a:cubicBezTo>
                <a:cubicBezTo>
                  <a:pt x="8639" y="8551"/>
                  <a:pt x="8675" y="8605"/>
                  <a:pt x="8712" y="8677"/>
                </a:cubicBezTo>
                <a:cubicBezTo>
                  <a:pt x="8712" y="8689"/>
                  <a:pt x="8720" y="8693"/>
                  <a:pt x="8730" y="8693"/>
                </a:cubicBezTo>
                <a:cubicBezTo>
                  <a:pt x="8752" y="8693"/>
                  <a:pt x="8784" y="8677"/>
                  <a:pt x="8784" y="8677"/>
                </a:cubicBezTo>
                <a:cubicBezTo>
                  <a:pt x="8784" y="8677"/>
                  <a:pt x="8802" y="8551"/>
                  <a:pt x="8820" y="8406"/>
                </a:cubicBezTo>
                <a:cubicBezTo>
                  <a:pt x="8825" y="8375"/>
                  <a:pt x="8831" y="8363"/>
                  <a:pt x="8838" y="8363"/>
                </a:cubicBezTo>
                <a:cubicBezTo>
                  <a:pt x="8861" y="8363"/>
                  <a:pt x="8893" y="8478"/>
                  <a:pt x="8893" y="8478"/>
                </a:cubicBezTo>
                <a:cubicBezTo>
                  <a:pt x="8893" y="8478"/>
                  <a:pt x="8929" y="8804"/>
                  <a:pt x="8929" y="8858"/>
                </a:cubicBezTo>
                <a:cubicBezTo>
                  <a:pt x="8929" y="8913"/>
                  <a:pt x="8965" y="9040"/>
                  <a:pt x="8965" y="9094"/>
                </a:cubicBezTo>
                <a:cubicBezTo>
                  <a:pt x="8965" y="9148"/>
                  <a:pt x="9038" y="9184"/>
                  <a:pt x="9056" y="9184"/>
                </a:cubicBezTo>
                <a:cubicBezTo>
                  <a:pt x="9074" y="9166"/>
                  <a:pt x="9092" y="9148"/>
                  <a:pt x="9092" y="9112"/>
                </a:cubicBezTo>
                <a:cubicBezTo>
                  <a:pt x="9128" y="9076"/>
                  <a:pt x="9056" y="9040"/>
                  <a:pt x="9056" y="8985"/>
                </a:cubicBezTo>
                <a:cubicBezTo>
                  <a:pt x="9056" y="8913"/>
                  <a:pt x="9110" y="8877"/>
                  <a:pt x="9110" y="8858"/>
                </a:cubicBezTo>
                <a:cubicBezTo>
                  <a:pt x="9164" y="8804"/>
                  <a:pt x="9219" y="8732"/>
                  <a:pt x="9255" y="8659"/>
                </a:cubicBezTo>
                <a:cubicBezTo>
                  <a:pt x="9255" y="8605"/>
                  <a:pt x="9255" y="8551"/>
                  <a:pt x="9255" y="8496"/>
                </a:cubicBezTo>
                <a:cubicBezTo>
                  <a:pt x="9237" y="8442"/>
                  <a:pt x="9237" y="8388"/>
                  <a:pt x="9255" y="8333"/>
                </a:cubicBezTo>
                <a:cubicBezTo>
                  <a:pt x="9256" y="8332"/>
                  <a:pt x="9258" y="8331"/>
                  <a:pt x="9260" y="8331"/>
                </a:cubicBezTo>
                <a:cubicBezTo>
                  <a:pt x="9284" y="8331"/>
                  <a:pt x="9345" y="8427"/>
                  <a:pt x="9345" y="8460"/>
                </a:cubicBezTo>
                <a:cubicBezTo>
                  <a:pt x="9364" y="8587"/>
                  <a:pt x="9382" y="8714"/>
                  <a:pt x="9400" y="8858"/>
                </a:cubicBezTo>
                <a:cubicBezTo>
                  <a:pt x="9400" y="8891"/>
                  <a:pt x="9370" y="8895"/>
                  <a:pt x="9342" y="8895"/>
                </a:cubicBezTo>
                <a:cubicBezTo>
                  <a:pt x="9331" y="8895"/>
                  <a:pt x="9320" y="8895"/>
                  <a:pt x="9312" y="8895"/>
                </a:cubicBezTo>
                <a:cubicBezTo>
                  <a:pt x="9282" y="8895"/>
                  <a:pt x="9282" y="8904"/>
                  <a:pt x="9400" y="8985"/>
                </a:cubicBezTo>
                <a:cubicBezTo>
                  <a:pt x="9545" y="9130"/>
                  <a:pt x="9617" y="9347"/>
                  <a:pt x="9617" y="9547"/>
                </a:cubicBezTo>
                <a:cubicBezTo>
                  <a:pt x="9581" y="10017"/>
                  <a:pt x="10179" y="10651"/>
                  <a:pt x="8078" y="13259"/>
                </a:cubicBezTo>
                <a:cubicBezTo>
                  <a:pt x="5959" y="15867"/>
                  <a:pt x="7734" y="17587"/>
                  <a:pt x="8042" y="17696"/>
                </a:cubicBezTo>
                <a:cubicBezTo>
                  <a:pt x="8103" y="17718"/>
                  <a:pt x="8144" y="17726"/>
                  <a:pt x="8169" y="17726"/>
                </a:cubicBezTo>
                <a:cubicBezTo>
                  <a:pt x="8271" y="17726"/>
                  <a:pt x="8132" y="17587"/>
                  <a:pt x="8132" y="17587"/>
                </a:cubicBezTo>
                <a:cubicBezTo>
                  <a:pt x="8132" y="17587"/>
                  <a:pt x="6955" y="16736"/>
                  <a:pt x="8005" y="14617"/>
                </a:cubicBezTo>
                <a:cubicBezTo>
                  <a:pt x="9005" y="12602"/>
                  <a:pt x="9922" y="12553"/>
                  <a:pt x="10009" y="12553"/>
                </a:cubicBezTo>
                <a:cubicBezTo>
                  <a:pt x="10013" y="12553"/>
                  <a:pt x="10016" y="12553"/>
                  <a:pt x="10016" y="12553"/>
                </a:cubicBezTo>
                <a:cubicBezTo>
                  <a:pt x="9997" y="12643"/>
                  <a:pt x="10106" y="12680"/>
                  <a:pt x="10106" y="12680"/>
                </a:cubicBezTo>
                <a:cubicBezTo>
                  <a:pt x="10106" y="12571"/>
                  <a:pt x="10124" y="12480"/>
                  <a:pt x="10160" y="12408"/>
                </a:cubicBezTo>
                <a:lnTo>
                  <a:pt x="10160" y="12408"/>
                </a:lnTo>
                <a:cubicBezTo>
                  <a:pt x="10160" y="12480"/>
                  <a:pt x="10142" y="12553"/>
                  <a:pt x="10142" y="12625"/>
                </a:cubicBezTo>
                <a:cubicBezTo>
                  <a:pt x="10142" y="12698"/>
                  <a:pt x="10197" y="12842"/>
                  <a:pt x="10197" y="12933"/>
                </a:cubicBezTo>
                <a:cubicBezTo>
                  <a:pt x="10197" y="13024"/>
                  <a:pt x="10215" y="13024"/>
                  <a:pt x="10233" y="13024"/>
                </a:cubicBezTo>
                <a:cubicBezTo>
                  <a:pt x="10269" y="12879"/>
                  <a:pt x="10287" y="12716"/>
                  <a:pt x="10305" y="12571"/>
                </a:cubicBezTo>
                <a:cubicBezTo>
                  <a:pt x="10342" y="12734"/>
                  <a:pt x="10342" y="12897"/>
                  <a:pt x="10342" y="13060"/>
                </a:cubicBezTo>
                <a:cubicBezTo>
                  <a:pt x="10426" y="13026"/>
                  <a:pt x="10479" y="12489"/>
                  <a:pt x="10500" y="12489"/>
                </a:cubicBezTo>
                <a:cubicBezTo>
                  <a:pt x="10502" y="12489"/>
                  <a:pt x="10503" y="12492"/>
                  <a:pt x="10505" y="12498"/>
                </a:cubicBezTo>
                <a:cubicBezTo>
                  <a:pt x="10523" y="12589"/>
                  <a:pt x="10541" y="12698"/>
                  <a:pt x="10541" y="12806"/>
                </a:cubicBezTo>
                <a:cubicBezTo>
                  <a:pt x="10613" y="12752"/>
                  <a:pt x="10649" y="12245"/>
                  <a:pt x="10649" y="12136"/>
                </a:cubicBezTo>
                <a:cubicBezTo>
                  <a:pt x="10649" y="12028"/>
                  <a:pt x="10559" y="11955"/>
                  <a:pt x="10649" y="11810"/>
                </a:cubicBezTo>
                <a:cubicBezTo>
                  <a:pt x="10686" y="11756"/>
                  <a:pt x="10712" y="11736"/>
                  <a:pt x="10729" y="11736"/>
                </a:cubicBezTo>
                <a:cubicBezTo>
                  <a:pt x="10764" y="11736"/>
                  <a:pt x="10764" y="11816"/>
                  <a:pt x="10740" y="11865"/>
                </a:cubicBezTo>
                <a:cubicBezTo>
                  <a:pt x="10704" y="11991"/>
                  <a:pt x="10686" y="12118"/>
                  <a:pt x="10704" y="12245"/>
                </a:cubicBezTo>
                <a:cubicBezTo>
                  <a:pt x="10722" y="12245"/>
                  <a:pt x="10776" y="12009"/>
                  <a:pt x="10794" y="12009"/>
                </a:cubicBezTo>
                <a:cubicBezTo>
                  <a:pt x="10796" y="12008"/>
                  <a:pt x="10797" y="12007"/>
                  <a:pt x="10798" y="12007"/>
                </a:cubicBezTo>
                <a:cubicBezTo>
                  <a:pt x="10815" y="12007"/>
                  <a:pt x="10832" y="12105"/>
                  <a:pt x="10849" y="12172"/>
                </a:cubicBezTo>
                <a:cubicBezTo>
                  <a:pt x="10867" y="12245"/>
                  <a:pt x="10849" y="12317"/>
                  <a:pt x="10812" y="12372"/>
                </a:cubicBezTo>
                <a:cubicBezTo>
                  <a:pt x="10807" y="12383"/>
                  <a:pt x="10808" y="12387"/>
                  <a:pt x="10813" y="12387"/>
                </a:cubicBezTo>
                <a:cubicBezTo>
                  <a:pt x="10824" y="12387"/>
                  <a:pt x="10854" y="12366"/>
                  <a:pt x="10867" y="12354"/>
                </a:cubicBezTo>
                <a:cubicBezTo>
                  <a:pt x="10899" y="12321"/>
                  <a:pt x="10931" y="12260"/>
                  <a:pt x="10938" y="12260"/>
                </a:cubicBezTo>
                <a:cubicBezTo>
                  <a:pt x="10939" y="12260"/>
                  <a:pt x="10939" y="12261"/>
                  <a:pt x="10939" y="12263"/>
                </a:cubicBezTo>
                <a:cubicBezTo>
                  <a:pt x="10957" y="12299"/>
                  <a:pt x="10957" y="12317"/>
                  <a:pt x="10939" y="12354"/>
                </a:cubicBezTo>
                <a:cubicBezTo>
                  <a:pt x="10921" y="12372"/>
                  <a:pt x="10939" y="12390"/>
                  <a:pt x="10939" y="12408"/>
                </a:cubicBezTo>
                <a:cubicBezTo>
                  <a:pt x="10943" y="12412"/>
                  <a:pt x="10949" y="12414"/>
                  <a:pt x="10955" y="12414"/>
                </a:cubicBezTo>
                <a:cubicBezTo>
                  <a:pt x="10973" y="12414"/>
                  <a:pt x="10998" y="12391"/>
                  <a:pt x="11012" y="12335"/>
                </a:cubicBezTo>
                <a:cubicBezTo>
                  <a:pt x="11036" y="12287"/>
                  <a:pt x="11044" y="12279"/>
                  <a:pt x="11046" y="12279"/>
                </a:cubicBezTo>
                <a:cubicBezTo>
                  <a:pt x="11048" y="12279"/>
                  <a:pt x="11048" y="12281"/>
                  <a:pt x="11048" y="12281"/>
                </a:cubicBezTo>
                <a:lnTo>
                  <a:pt x="11048" y="12317"/>
                </a:lnTo>
                <a:cubicBezTo>
                  <a:pt x="11048" y="12332"/>
                  <a:pt x="11048" y="12382"/>
                  <a:pt x="11057" y="12382"/>
                </a:cubicBezTo>
                <a:cubicBezTo>
                  <a:pt x="11060" y="12382"/>
                  <a:pt x="11062" y="12379"/>
                  <a:pt x="11066" y="12372"/>
                </a:cubicBezTo>
                <a:cubicBezTo>
                  <a:pt x="11066" y="12335"/>
                  <a:pt x="11120" y="12281"/>
                  <a:pt x="11120" y="12281"/>
                </a:cubicBezTo>
                <a:cubicBezTo>
                  <a:pt x="11374" y="12028"/>
                  <a:pt x="11338" y="11502"/>
                  <a:pt x="11338" y="11068"/>
                </a:cubicBezTo>
                <a:cubicBezTo>
                  <a:pt x="11338" y="10633"/>
                  <a:pt x="11283" y="10832"/>
                  <a:pt x="11682" y="10126"/>
                </a:cubicBezTo>
                <a:cubicBezTo>
                  <a:pt x="12098" y="9438"/>
                  <a:pt x="11718" y="8659"/>
                  <a:pt x="11555" y="8442"/>
                </a:cubicBezTo>
                <a:cubicBezTo>
                  <a:pt x="11428" y="8279"/>
                  <a:pt x="11374" y="8080"/>
                  <a:pt x="11392" y="7880"/>
                </a:cubicBezTo>
                <a:cubicBezTo>
                  <a:pt x="11392" y="7844"/>
                  <a:pt x="11410" y="7844"/>
                  <a:pt x="11446" y="7790"/>
                </a:cubicBezTo>
                <a:cubicBezTo>
                  <a:pt x="11482" y="7718"/>
                  <a:pt x="11501" y="7645"/>
                  <a:pt x="11501" y="7573"/>
                </a:cubicBezTo>
                <a:cubicBezTo>
                  <a:pt x="11501" y="7464"/>
                  <a:pt x="11482" y="7446"/>
                  <a:pt x="11482" y="7355"/>
                </a:cubicBezTo>
                <a:cubicBezTo>
                  <a:pt x="11482" y="7265"/>
                  <a:pt x="11519" y="7265"/>
                  <a:pt x="11519" y="7210"/>
                </a:cubicBezTo>
                <a:cubicBezTo>
                  <a:pt x="11524" y="7188"/>
                  <a:pt x="11535" y="7179"/>
                  <a:pt x="11547" y="7179"/>
                </a:cubicBezTo>
                <a:cubicBezTo>
                  <a:pt x="11575" y="7179"/>
                  <a:pt x="11609" y="7222"/>
                  <a:pt x="11609" y="7247"/>
                </a:cubicBezTo>
                <a:cubicBezTo>
                  <a:pt x="11609" y="7265"/>
                  <a:pt x="11645" y="7410"/>
                  <a:pt x="11627" y="7446"/>
                </a:cubicBezTo>
                <a:cubicBezTo>
                  <a:pt x="11627" y="7482"/>
                  <a:pt x="11682" y="7536"/>
                  <a:pt x="11682" y="7536"/>
                </a:cubicBezTo>
                <a:cubicBezTo>
                  <a:pt x="11736" y="7518"/>
                  <a:pt x="11790" y="7500"/>
                  <a:pt x="11808" y="7446"/>
                </a:cubicBezTo>
                <a:cubicBezTo>
                  <a:pt x="11845" y="7373"/>
                  <a:pt x="11863" y="7283"/>
                  <a:pt x="11899" y="7210"/>
                </a:cubicBezTo>
                <a:cubicBezTo>
                  <a:pt x="11902" y="7198"/>
                  <a:pt x="11906" y="7192"/>
                  <a:pt x="11910" y="7192"/>
                </a:cubicBezTo>
                <a:cubicBezTo>
                  <a:pt x="11929" y="7192"/>
                  <a:pt x="11953" y="7314"/>
                  <a:pt x="11953" y="7373"/>
                </a:cubicBezTo>
                <a:cubicBezTo>
                  <a:pt x="11971" y="7464"/>
                  <a:pt x="11971" y="7555"/>
                  <a:pt x="12008" y="7645"/>
                </a:cubicBezTo>
                <a:cubicBezTo>
                  <a:pt x="12026" y="7681"/>
                  <a:pt x="12062" y="7808"/>
                  <a:pt x="12062" y="7826"/>
                </a:cubicBezTo>
                <a:cubicBezTo>
                  <a:pt x="12079" y="7843"/>
                  <a:pt x="12204" y="7937"/>
                  <a:pt x="12237" y="7937"/>
                </a:cubicBezTo>
                <a:cubicBezTo>
                  <a:pt x="12240" y="7937"/>
                  <a:pt x="12242" y="7936"/>
                  <a:pt x="12243" y="7935"/>
                </a:cubicBezTo>
                <a:cubicBezTo>
                  <a:pt x="12261" y="7917"/>
                  <a:pt x="12931" y="7536"/>
                  <a:pt x="12931" y="7536"/>
                </a:cubicBezTo>
                <a:cubicBezTo>
                  <a:pt x="12949" y="7482"/>
                  <a:pt x="12967" y="7446"/>
                  <a:pt x="12967" y="7410"/>
                </a:cubicBezTo>
                <a:cubicBezTo>
                  <a:pt x="12986" y="7373"/>
                  <a:pt x="13040" y="7355"/>
                  <a:pt x="13058" y="7319"/>
                </a:cubicBezTo>
                <a:cubicBezTo>
                  <a:pt x="13076" y="7301"/>
                  <a:pt x="13112" y="7265"/>
                  <a:pt x="13130" y="7247"/>
                </a:cubicBezTo>
                <a:lnTo>
                  <a:pt x="13130" y="7174"/>
                </a:lnTo>
                <a:cubicBezTo>
                  <a:pt x="13130" y="7138"/>
                  <a:pt x="13148" y="7120"/>
                  <a:pt x="13148" y="7047"/>
                </a:cubicBezTo>
                <a:cubicBezTo>
                  <a:pt x="13148" y="6975"/>
                  <a:pt x="13185" y="6921"/>
                  <a:pt x="13221" y="6884"/>
                </a:cubicBezTo>
                <a:cubicBezTo>
                  <a:pt x="13221" y="6884"/>
                  <a:pt x="13239" y="7102"/>
                  <a:pt x="13239" y="7156"/>
                </a:cubicBezTo>
                <a:cubicBezTo>
                  <a:pt x="13239" y="7229"/>
                  <a:pt x="13257" y="7319"/>
                  <a:pt x="13257" y="7392"/>
                </a:cubicBezTo>
                <a:cubicBezTo>
                  <a:pt x="13257" y="7403"/>
                  <a:pt x="13263" y="7408"/>
                  <a:pt x="13272" y="7408"/>
                </a:cubicBezTo>
                <a:cubicBezTo>
                  <a:pt x="13308" y="7408"/>
                  <a:pt x="13395" y="7340"/>
                  <a:pt x="13438" y="7283"/>
                </a:cubicBezTo>
                <a:cubicBezTo>
                  <a:pt x="13493" y="7210"/>
                  <a:pt x="13511" y="7229"/>
                  <a:pt x="13547" y="7138"/>
                </a:cubicBezTo>
                <a:cubicBezTo>
                  <a:pt x="13583" y="7066"/>
                  <a:pt x="13619" y="6993"/>
                  <a:pt x="13674" y="6939"/>
                </a:cubicBezTo>
                <a:cubicBezTo>
                  <a:pt x="13710" y="6866"/>
                  <a:pt x="13782" y="6903"/>
                  <a:pt x="13800" y="6866"/>
                </a:cubicBezTo>
                <a:cubicBezTo>
                  <a:pt x="13837" y="6794"/>
                  <a:pt x="13855" y="6721"/>
                  <a:pt x="13855" y="6649"/>
                </a:cubicBezTo>
                <a:cubicBezTo>
                  <a:pt x="13868" y="6584"/>
                  <a:pt x="13908" y="6575"/>
                  <a:pt x="13931" y="6575"/>
                </a:cubicBezTo>
                <a:cubicBezTo>
                  <a:pt x="13939" y="6575"/>
                  <a:pt x="13945" y="6577"/>
                  <a:pt x="13945" y="6577"/>
                </a:cubicBezTo>
                <a:cubicBezTo>
                  <a:pt x="13982" y="6577"/>
                  <a:pt x="14036" y="6577"/>
                  <a:pt x="14090" y="6559"/>
                </a:cubicBezTo>
                <a:cubicBezTo>
                  <a:pt x="14108" y="6540"/>
                  <a:pt x="14126" y="6522"/>
                  <a:pt x="14108" y="6504"/>
                </a:cubicBezTo>
                <a:cubicBezTo>
                  <a:pt x="14108" y="6468"/>
                  <a:pt x="14145" y="6414"/>
                  <a:pt x="14108" y="6396"/>
                </a:cubicBezTo>
                <a:cubicBezTo>
                  <a:pt x="14097" y="6384"/>
                  <a:pt x="14096" y="6380"/>
                  <a:pt x="14101" y="6380"/>
                </a:cubicBezTo>
                <a:cubicBezTo>
                  <a:pt x="14110" y="6380"/>
                  <a:pt x="14145" y="6401"/>
                  <a:pt x="14145" y="6414"/>
                </a:cubicBezTo>
                <a:cubicBezTo>
                  <a:pt x="14199" y="6450"/>
                  <a:pt x="14235" y="6486"/>
                  <a:pt x="14289" y="6522"/>
                </a:cubicBezTo>
                <a:cubicBezTo>
                  <a:pt x="14289" y="6522"/>
                  <a:pt x="14308" y="6504"/>
                  <a:pt x="14308" y="6486"/>
                </a:cubicBezTo>
                <a:cubicBezTo>
                  <a:pt x="14308" y="6486"/>
                  <a:pt x="14271" y="6305"/>
                  <a:pt x="14271" y="6269"/>
                </a:cubicBezTo>
                <a:cubicBezTo>
                  <a:pt x="14271" y="6196"/>
                  <a:pt x="14271" y="6142"/>
                  <a:pt x="14289" y="6088"/>
                </a:cubicBezTo>
                <a:cubicBezTo>
                  <a:pt x="14326" y="6160"/>
                  <a:pt x="14344" y="6233"/>
                  <a:pt x="14344" y="6323"/>
                </a:cubicBezTo>
                <a:cubicBezTo>
                  <a:pt x="14344" y="6355"/>
                  <a:pt x="14344" y="6474"/>
                  <a:pt x="14433" y="6474"/>
                </a:cubicBezTo>
                <a:cubicBezTo>
                  <a:pt x="14444" y="6474"/>
                  <a:pt x="14457" y="6472"/>
                  <a:pt x="14470" y="6468"/>
                </a:cubicBezTo>
                <a:cubicBezTo>
                  <a:pt x="14504" y="6458"/>
                  <a:pt x="14545" y="6455"/>
                  <a:pt x="14589" y="6455"/>
                </a:cubicBezTo>
                <a:cubicBezTo>
                  <a:pt x="14687" y="6455"/>
                  <a:pt x="14795" y="6472"/>
                  <a:pt x="14835" y="6472"/>
                </a:cubicBezTo>
                <a:cubicBezTo>
                  <a:pt x="14845" y="6472"/>
                  <a:pt x="14851" y="6471"/>
                  <a:pt x="14851" y="6468"/>
                </a:cubicBezTo>
                <a:cubicBezTo>
                  <a:pt x="14851" y="6450"/>
                  <a:pt x="14869" y="6196"/>
                  <a:pt x="14869" y="6196"/>
                </a:cubicBezTo>
                <a:cubicBezTo>
                  <a:pt x="14869" y="6196"/>
                  <a:pt x="14971" y="6373"/>
                  <a:pt x="15029" y="6373"/>
                </a:cubicBezTo>
                <a:cubicBezTo>
                  <a:pt x="15052" y="6373"/>
                  <a:pt x="15068" y="6346"/>
                  <a:pt x="15068" y="6269"/>
                </a:cubicBezTo>
                <a:cubicBezTo>
                  <a:pt x="15068" y="6015"/>
                  <a:pt x="15412" y="5689"/>
                  <a:pt x="15485" y="5635"/>
                </a:cubicBezTo>
                <a:cubicBezTo>
                  <a:pt x="15666" y="5526"/>
                  <a:pt x="15847" y="5381"/>
                  <a:pt x="16010" y="5237"/>
                </a:cubicBezTo>
                <a:cubicBezTo>
                  <a:pt x="16064" y="5164"/>
                  <a:pt x="16100" y="5074"/>
                  <a:pt x="16100" y="5074"/>
                </a:cubicBezTo>
                <a:cubicBezTo>
                  <a:pt x="16100" y="5074"/>
                  <a:pt x="16318" y="5255"/>
                  <a:pt x="16426" y="5309"/>
                </a:cubicBezTo>
                <a:cubicBezTo>
                  <a:pt x="16447" y="5319"/>
                  <a:pt x="16462" y="5324"/>
                  <a:pt x="16473" y="5324"/>
                </a:cubicBezTo>
                <a:cubicBezTo>
                  <a:pt x="16515" y="5324"/>
                  <a:pt x="16477" y="5248"/>
                  <a:pt x="16463" y="5218"/>
                </a:cubicBezTo>
                <a:cubicBezTo>
                  <a:pt x="16408" y="5110"/>
                  <a:pt x="16372" y="4983"/>
                  <a:pt x="16372" y="4856"/>
                </a:cubicBezTo>
                <a:cubicBezTo>
                  <a:pt x="16365" y="4810"/>
                  <a:pt x="16378" y="4795"/>
                  <a:pt x="16397" y="4795"/>
                </a:cubicBezTo>
                <a:cubicBezTo>
                  <a:pt x="16430" y="4795"/>
                  <a:pt x="16481" y="4838"/>
                  <a:pt x="16481" y="4838"/>
                </a:cubicBezTo>
                <a:cubicBezTo>
                  <a:pt x="16481" y="4838"/>
                  <a:pt x="16626" y="4929"/>
                  <a:pt x="16752" y="5019"/>
                </a:cubicBezTo>
                <a:cubicBezTo>
                  <a:pt x="16849" y="5067"/>
                  <a:pt x="16865" y="5076"/>
                  <a:pt x="16881" y="5076"/>
                </a:cubicBezTo>
                <a:cubicBezTo>
                  <a:pt x="16889" y="5076"/>
                  <a:pt x="16897" y="5074"/>
                  <a:pt x="16915" y="5074"/>
                </a:cubicBezTo>
                <a:cubicBezTo>
                  <a:pt x="16970" y="5074"/>
                  <a:pt x="16825" y="4965"/>
                  <a:pt x="16734" y="4820"/>
                </a:cubicBezTo>
                <a:cubicBezTo>
                  <a:pt x="16698" y="4729"/>
                  <a:pt x="16644" y="4621"/>
                  <a:pt x="16626" y="4512"/>
                </a:cubicBezTo>
                <a:cubicBezTo>
                  <a:pt x="16571" y="4367"/>
                  <a:pt x="16535" y="4150"/>
                  <a:pt x="16499" y="4078"/>
                </a:cubicBezTo>
                <a:cubicBezTo>
                  <a:pt x="16408" y="3951"/>
                  <a:pt x="16318" y="3824"/>
                  <a:pt x="16227" y="3715"/>
                </a:cubicBezTo>
                <a:cubicBezTo>
                  <a:pt x="16155" y="3625"/>
                  <a:pt x="16082" y="3534"/>
                  <a:pt x="16028" y="3444"/>
                </a:cubicBezTo>
                <a:lnTo>
                  <a:pt x="16028" y="3444"/>
                </a:lnTo>
                <a:cubicBezTo>
                  <a:pt x="16028" y="3444"/>
                  <a:pt x="16372" y="3516"/>
                  <a:pt x="16444" y="3661"/>
                </a:cubicBezTo>
                <a:cubicBezTo>
                  <a:pt x="16517" y="3824"/>
                  <a:pt x="16607" y="4059"/>
                  <a:pt x="16662" y="4150"/>
                </a:cubicBezTo>
                <a:cubicBezTo>
                  <a:pt x="16734" y="4222"/>
                  <a:pt x="16861" y="4440"/>
                  <a:pt x="16897" y="4476"/>
                </a:cubicBezTo>
                <a:cubicBezTo>
                  <a:pt x="16900" y="4479"/>
                  <a:pt x="16904" y="4480"/>
                  <a:pt x="16909" y="4480"/>
                </a:cubicBezTo>
                <a:cubicBezTo>
                  <a:pt x="16964" y="4480"/>
                  <a:pt x="17133" y="4300"/>
                  <a:pt x="17133" y="4150"/>
                </a:cubicBezTo>
                <a:cubicBezTo>
                  <a:pt x="17133" y="4017"/>
                  <a:pt x="17375" y="4004"/>
                  <a:pt x="17503" y="4004"/>
                </a:cubicBezTo>
                <a:cubicBezTo>
                  <a:pt x="17531" y="4004"/>
                  <a:pt x="17554" y="4005"/>
                  <a:pt x="17567" y="4005"/>
                </a:cubicBezTo>
                <a:cubicBezTo>
                  <a:pt x="17593" y="4005"/>
                  <a:pt x="17625" y="4007"/>
                  <a:pt x="17655" y="4007"/>
                </a:cubicBezTo>
                <a:cubicBezTo>
                  <a:pt x="17729" y="4007"/>
                  <a:pt x="17790" y="3997"/>
                  <a:pt x="17712" y="3933"/>
                </a:cubicBezTo>
                <a:cubicBezTo>
                  <a:pt x="17622" y="3860"/>
                  <a:pt x="17658" y="3643"/>
                  <a:pt x="17658" y="3643"/>
                </a:cubicBezTo>
                <a:cubicBezTo>
                  <a:pt x="17658" y="3552"/>
                  <a:pt x="17676" y="3462"/>
                  <a:pt x="17694" y="3371"/>
                </a:cubicBezTo>
                <a:cubicBezTo>
                  <a:pt x="17700" y="3305"/>
                  <a:pt x="17716" y="3283"/>
                  <a:pt x="17735" y="3283"/>
                </a:cubicBezTo>
                <a:cubicBezTo>
                  <a:pt x="17772" y="3283"/>
                  <a:pt x="17821" y="3371"/>
                  <a:pt x="17821" y="3371"/>
                </a:cubicBezTo>
                <a:cubicBezTo>
                  <a:pt x="17748" y="1995"/>
                  <a:pt x="18455" y="691"/>
                  <a:pt x="19650" y="3"/>
                </a:cubicBezTo>
                <a:cubicBezTo>
                  <a:pt x="19618" y="1"/>
                  <a:pt x="19585" y="1"/>
                  <a:pt x="19552"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 name="Google Shape;56;p3"/>
          <p:cNvSpPr/>
          <p:nvPr/>
        </p:nvSpPr>
        <p:spPr>
          <a:xfrm>
            <a:off x="-533084" y="5127434"/>
            <a:ext cx="4505032" cy="2590353"/>
          </a:xfrm>
          <a:custGeom>
            <a:avLst/>
            <a:gdLst/>
            <a:ahLst/>
            <a:cxnLst/>
            <a:rect l="l" t="t" r="r" b="b"/>
            <a:pathLst>
              <a:path w="93092" h="56628" extrusionOk="0">
                <a:moveTo>
                  <a:pt x="12434" y="0"/>
                </a:moveTo>
                <a:lnTo>
                  <a:pt x="2290" y="7372"/>
                </a:lnTo>
                <a:cubicBezTo>
                  <a:pt x="1838" y="7834"/>
                  <a:pt x="1376" y="54374"/>
                  <a:pt x="1" y="54374"/>
                </a:cubicBezTo>
                <a:cubicBezTo>
                  <a:pt x="1" y="54374"/>
                  <a:pt x="40758" y="56628"/>
                  <a:pt x="68067" y="56628"/>
                </a:cubicBezTo>
                <a:cubicBezTo>
                  <a:pt x="81721" y="56628"/>
                  <a:pt x="92013" y="56064"/>
                  <a:pt x="92167" y="54374"/>
                </a:cubicBezTo>
                <a:cubicBezTo>
                  <a:pt x="92167" y="54374"/>
                  <a:pt x="93091" y="50688"/>
                  <a:pt x="90781" y="45154"/>
                </a:cubicBezTo>
                <a:lnTo>
                  <a:pt x="78253" y="35966"/>
                </a:lnTo>
                <a:lnTo>
                  <a:pt x="67742" y="35934"/>
                </a:lnTo>
                <a:lnTo>
                  <a:pt x="60832" y="34096"/>
                </a:lnTo>
                <a:lnTo>
                  <a:pt x="53450" y="31807"/>
                </a:lnTo>
                <a:lnTo>
                  <a:pt x="45155" y="33183"/>
                </a:lnTo>
                <a:lnTo>
                  <a:pt x="38245" y="25811"/>
                </a:lnTo>
                <a:lnTo>
                  <a:pt x="30863" y="27649"/>
                </a:lnTo>
                <a:lnTo>
                  <a:pt x="25339" y="18902"/>
                </a:lnTo>
                <a:lnTo>
                  <a:pt x="28563" y="8296"/>
                </a:lnTo>
                <a:lnTo>
                  <a:pt x="12434"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3"/>
          <p:cNvSpPr/>
          <p:nvPr/>
        </p:nvSpPr>
        <p:spPr>
          <a:xfrm>
            <a:off x="-4865" y="5782225"/>
            <a:ext cx="3301480" cy="2120295"/>
          </a:xfrm>
          <a:custGeom>
            <a:avLst/>
            <a:gdLst/>
            <a:ahLst/>
            <a:cxnLst/>
            <a:rect l="l" t="t" r="r" b="b"/>
            <a:pathLst>
              <a:path w="72174" h="46352" extrusionOk="0">
                <a:moveTo>
                  <a:pt x="14009" y="0"/>
                </a:moveTo>
                <a:lnTo>
                  <a:pt x="12507" y="8286"/>
                </a:lnTo>
                <a:lnTo>
                  <a:pt x="11447" y="8737"/>
                </a:lnTo>
                <a:lnTo>
                  <a:pt x="10544" y="1954"/>
                </a:lnTo>
                <a:lnTo>
                  <a:pt x="6627" y="10543"/>
                </a:lnTo>
                <a:lnTo>
                  <a:pt x="6175" y="5272"/>
                </a:lnTo>
                <a:lnTo>
                  <a:pt x="1954" y="13106"/>
                </a:lnTo>
                <a:lnTo>
                  <a:pt x="1" y="12959"/>
                </a:lnTo>
                <a:lnTo>
                  <a:pt x="1" y="35861"/>
                </a:lnTo>
                <a:lnTo>
                  <a:pt x="44692" y="46351"/>
                </a:lnTo>
                <a:lnTo>
                  <a:pt x="72173" y="43694"/>
                </a:lnTo>
                <a:lnTo>
                  <a:pt x="72173" y="6479"/>
                </a:lnTo>
                <a:lnTo>
                  <a:pt x="68403" y="24562"/>
                </a:lnTo>
                <a:lnTo>
                  <a:pt x="65694" y="23963"/>
                </a:lnTo>
                <a:lnTo>
                  <a:pt x="60874" y="6175"/>
                </a:lnTo>
                <a:lnTo>
                  <a:pt x="53639" y="25160"/>
                </a:lnTo>
                <a:lnTo>
                  <a:pt x="45806" y="16119"/>
                </a:lnTo>
                <a:lnTo>
                  <a:pt x="43548" y="19585"/>
                </a:lnTo>
                <a:lnTo>
                  <a:pt x="42792" y="9042"/>
                </a:lnTo>
                <a:lnTo>
                  <a:pt x="37069" y="18986"/>
                </a:lnTo>
                <a:lnTo>
                  <a:pt x="35410" y="18681"/>
                </a:lnTo>
                <a:lnTo>
                  <a:pt x="35263" y="13557"/>
                </a:lnTo>
                <a:lnTo>
                  <a:pt x="34958" y="10995"/>
                </a:lnTo>
                <a:lnTo>
                  <a:pt x="32396" y="12360"/>
                </a:lnTo>
                <a:lnTo>
                  <a:pt x="31944" y="4369"/>
                </a:lnTo>
                <a:lnTo>
                  <a:pt x="28322" y="10995"/>
                </a:lnTo>
                <a:lnTo>
                  <a:pt x="27576" y="8286"/>
                </a:lnTo>
                <a:lnTo>
                  <a:pt x="25917" y="10995"/>
                </a:lnTo>
                <a:lnTo>
                  <a:pt x="25612" y="8895"/>
                </a:lnTo>
                <a:lnTo>
                  <a:pt x="23806" y="10543"/>
                </a:lnTo>
                <a:lnTo>
                  <a:pt x="23355" y="6332"/>
                </a:lnTo>
                <a:lnTo>
                  <a:pt x="20194" y="10543"/>
                </a:lnTo>
                <a:lnTo>
                  <a:pt x="18535" y="11299"/>
                </a:lnTo>
                <a:lnTo>
                  <a:pt x="18230" y="9493"/>
                </a:lnTo>
                <a:lnTo>
                  <a:pt x="17474" y="9346"/>
                </a:lnTo>
                <a:lnTo>
                  <a:pt x="15668" y="3770"/>
                </a:lnTo>
                <a:lnTo>
                  <a:pt x="14009" y="0"/>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3"/>
          <p:cNvSpPr/>
          <p:nvPr/>
        </p:nvSpPr>
        <p:spPr>
          <a:xfrm flipH="1">
            <a:off x="-231735" y="5905401"/>
            <a:ext cx="3755245" cy="2209585"/>
          </a:xfrm>
          <a:custGeom>
            <a:avLst/>
            <a:gdLst/>
            <a:ahLst/>
            <a:cxnLst/>
            <a:rect l="l" t="t" r="r" b="b"/>
            <a:pathLst>
              <a:path w="73927" h="48304" extrusionOk="0">
                <a:moveTo>
                  <a:pt x="72372" y="0"/>
                </a:moveTo>
                <a:lnTo>
                  <a:pt x="66313" y="18345"/>
                </a:lnTo>
                <a:lnTo>
                  <a:pt x="60947" y="347"/>
                </a:lnTo>
                <a:lnTo>
                  <a:pt x="53155" y="28562"/>
                </a:lnTo>
                <a:lnTo>
                  <a:pt x="49165" y="29602"/>
                </a:lnTo>
                <a:lnTo>
                  <a:pt x="42760" y="25097"/>
                </a:lnTo>
                <a:lnTo>
                  <a:pt x="40166" y="25097"/>
                </a:lnTo>
                <a:lnTo>
                  <a:pt x="39126" y="22682"/>
                </a:lnTo>
                <a:lnTo>
                  <a:pt x="40680" y="18345"/>
                </a:lnTo>
                <a:lnTo>
                  <a:pt x="39126" y="16444"/>
                </a:lnTo>
                <a:lnTo>
                  <a:pt x="31335" y="17831"/>
                </a:lnTo>
                <a:lnTo>
                  <a:pt x="28909" y="10207"/>
                </a:lnTo>
                <a:lnTo>
                  <a:pt x="27187" y="18345"/>
                </a:lnTo>
                <a:lnTo>
                  <a:pt x="24236" y="19731"/>
                </a:lnTo>
                <a:lnTo>
                  <a:pt x="20603" y="8306"/>
                </a:lnTo>
                <a:lnTo>
                  <a:pt x="17830" y="19563"/>
                </a:lnTo>
                <a:lnTo>
                  <a:pt x="16098" y="16959"/>
                </a:lnTo>
                <a:lnTo>
                  <a:pt x="15058" y="21642"/>
                </a:lnTo>
                <a:lnTo>
                  <a:pt x="12811" y="18692"/>
                </a:lnTo>
                <a:lnTo>
                  <a:pt x="12118" y="14019"/>
                </a:lnTo>
                <a:lnTo>
                  <a:pt x="9692" y="17831"/>
                </a:lnTo>
                <a:lnTo>
                  <a:pt x="8485" y="6227"/>
                </a:lnTo>
                <a:lnTo>
                  <a:pt x="4326" y="18177"/>
                </a:lnTo>
                <a:lnTo>
                  <a:pt x="1386" y="7960"/>
                </a:lnTo>
                <a:lnTo>
                  <a:pt x="0" y="11425"/>
                </a:lnTo>
                <a:lnTo>
                  <a:pt x="0" y="40680"/>
                </a:lnTo>
                <a:lnTo>
                  <a:pt x="20781" y="48304"/>
                </a:lnTo>
                <a:lnTo>
                  <a:pt x="73926" y="40512"/>
                </a:lnTo>
                <a:lnTo>
                  <a:pt x="72372" y="0"/>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 name="Google Shape;59;p3"/>
          <p:cNvSpPr/>
          <p:nvPr/>
        </p:nvSpPr>
        <p:spPr>
          <a:xfrm>
            <a:off x="8948650" y="5782240"/>
            <a:ext cx="3243340" cy="1551065"/>
          </a:xfrm>
          <a:custGeom>
            <a:avLst/>
            <a:gdLst/>
            <a:ahLst/>
            <a:cxnLst/>
            <a:rect l="l" t="t" r="r" b="b"/>
            <a:pathLst>
              <a:path w="70903" h="33908" extrusionOk="0">
                <a:moveTo>
                  <a:pt x="65001" y="1"/>
                </a:moveTo>
                <a:lnTo>
                  <a:pt x="61399" y="17212"/>
                </a:lnTo>
                <a:lnTo>
                  <a:pt x="50100" y="21569"/>
                </a:lnTo>
                <a:lnTo>
                  <a:pt x="45732" y="19774"/>
                </a:lnTo>
                <a:lnTo>
                  <a:pt x="47527" y="13872"/>
                </a:lnTo>
                <a:lnTo>
                  <a:pt x="38791" y="9241"/>
                </a:lnTo>
                <a:lnTo>
                  <a:pt x="30568" y="11552"/>
                </a:lnTo>
                <a:lnTo>
                  <a:pt x="19522" y="17464"/>
                </a:lnTo>
                <a:lnTo>
                  <a:pt x="15416" y="2563"/>
                </a:lnTo>
                <a:lnTo>
                  <a:pt x="7456" y="26715"/>
                </a:lnTo>
                <a:lnTo>
                  <a:pt x="5146" y="18230"/>
                </a:lnTo>
                <a:lnTo>
                  <a:pt x="0" y="31850"/>
                </a:lnTo>
                <a:lnTo>
                  <a:pt x="70902" y="33908"/>
                </a:lnTo>
                <a:lnTo>
                  <a:pt x="70902" y="33908"/>
                </a:lnTo>
                <a:lnTo>
                  <a:pt x="65001" y="1"/>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 name="Google Shape;60;p3"/>
          <p:cNvSpPr/>
          <p:nvPr/>
        </p:nvSpPr>
        <p:spPr>
          <a:xfrm rot="168658">
            <a:off x="8002138" y="6064678"/>
            <a:ext cx="1689460" cy="1059652"/>
          </a:xfrm>
          <a:custGeom>
            <a:avLst/>
            <a:gdLst/>
            <a:ahLst/>
            <a:cxnLst/>
            <a:rect l="l" t="t" r="r" b="b"/>
            <a:pathLst>
              <a:path w="30275" h="23166" extrusionOk="0">
                <a:moveTo>
                  <a:pt x="17926" y="1"/>
                </a:moveTo>
                <a:lnTo>
                  <a:pt x="12350" y="21307"/>
                </a:lnTo>
                <a:lnTo>
                  <a:pt x="9473" y="13526"/>
                </a:lnTo>
                <a:lnTo>
                  <a:pt x="5923" y="18429"/>
                </a:lnTo>
                <a:lnTo>
                  <a:pt x="1" y="16907"/>
                </a:lnTo>
                <a:lnTo>
                  <a:pt x="505" y="23165"/>
                </a:lnTo>
                <a:lnTo>
                  <a:pt x="30275" y="21811"/>
                </a:lnTo>
                <a:lnTo>
                  <a:pt x="21139" y="4568"/>
                </a:lnTo>
                <a:lnTo>
                  <a:pt x="17926" y="1"/>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1" name="Google Shape;61;p3"/>
          <p:cNvGrpSpPr/>
          <p:nvPr/>
        </p:nvGrpSpPr>
        <p:grpSpPr>
          <a:xfrm>
            <a:off x="-200785" y="160476"/>
            <a:ext cx="13250045" cy="4016896"/>
            <a:chOff x="-150589" y="120357"/>
            <a:chExt cx="9937534" cy="3012672"/>
          </a:xfrm>
        </p:grpSpPr>
        <p:sp>
          <p:nvSpPr>
            <p:cNvPr id="62" name="Google Shape;62;p3"/>
            <p:cNvSpPr/>
            <p:nvPr/>
          </p:nvSpPr>
          <p:spPr>
            <a:xfrm>
              <a:off x="7961855" y="166151"/>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a:off x="700075" y="2728611"/>
              <a:ext cx="1470659" cy="404419"/>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8772754" y="1735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a:off x="9003400" y="13999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3"/>
            <p:cNvSpPr/>
            <p:nvPr/>
          </p:nvSpPr>
          <p:spPr>
            <a:xfrm>
              <a:off x="860710" y="120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3"/>
            <p:cNvSpPr/>
            <p:nvPr/>
          </p:nvSpPr>
          <p:spPr>
            <a:xfrm>
              <a:off x="-150403" y="2758791"/>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 name="Google Shape;69;p3"/>
          <p:cNvSpPr txBox="1">
            <a:spLocks noGrp="1"/>
          </p:cNvSpPr>
          <p:nvPr>
            <p:ph type="title"/>
          </p:nvPr>
        </p:nvSpPr>
        <p:spPr>
          <a:xfrm>
            <a:off x="2675800" y="2867800"/>
            <a:ext cx="684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64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70" name="Google Shape;70;p3"/>
          <p:cNvSpPr txBox="1">
            <a:spLocks noGrp="1"/>
          </p:cNvSpPr>
          <p:nvPr>
            <p:ph type="title" idx="2" hasCustomPrompt="1"/>
          </p:nvPr>
        </p:nvSpPr>
        <p:spPr>
          <a:xfrm>
            <a:off x="3995400" y="1598849"/>
            <a:ext cx="42012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6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71" name="Google Shape;71;p3"/>
          <p:cNvSpPr txBox="1">
            <a:spLocks noGrp="1"/>
          </p:cNvSpPr>
          <p:nvPr>
            <p:ph type="subTitle" idx="1"/>
          </p:nvPr>
        </p:nvSpPr>
        <p:spPr>
          <a:xfrm>
            <a:off x="3867467" y="4176233"/>
            <a:ext cx="44572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72" name="Google Shape;72;p3"/>
          <p:cNvGrpSpPr/>
          <p:nvPr/>
        </p:nvGrpSpPr>
        <p:grpSpPr>
          <a:xfrm>
            <a:off x="3663858" y="718424"/>
            <a:ext cx="7981653" cy="1297139"/>
            <a:chOff x="2747893" y="538818"/>
            <a:chExt cx="5986240" cy="972854"/>
          </a:xfrm>
        </p:grpSpPr>
        <p:sp>
          <p:nvSpPr>
            <p:cNvPr id="73" name="Google Shape;73;p3"/>
            <p:cNvSpPr/>
            <p:nvPr/>
          </p:nvSpPr>
          <p:spPr>
            <a:xfrm>
              <a:off x="2747893" y="1333306"/>
              <a:ext cx="311315" cy="178365"/>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3"/>
            <p:cNvSpPr/>
            <p:nvPr/>
          </p:nvSpPr>
          <p:spPr>
            <a:xfrm>
              <a:off x="3059198" y="538818"/>
              <a:ext cx="213191" cy="155305"/>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3"/>
            <p:cNvSpPr/>
            <p:nvPr/>
          </p:nvSpPr>
          <p:spPr>
            <a:xfrm>
              <a:off x="8529414" y="1151874"/>
              <a:ext cx="204720" cy="98124"/>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877222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dk1"/>
        </a:solidFill>
        <a:effectLst/>
      </p:bgPr>
    </p:bg>
    <p:spTree>
      <p:nvGrpSpPr>
        <p:cNvPr id="1" name="Shape 199"/>
        <p:cNvGrpSpPr/>
        <p:nvPr/>
      </p:nvGrpSpPr>
      <p:grpSpPr>
        <a:xfrm>
          <a:off x="0" y="0"/>
          <a:ext cx="0" cy="0"/>
          <a:chOff x="0" y="0"/>
          <a:chExt cx="0" cy="0"/>
        </a:xfrm>
      </p:grpSpPr>
      <p:sp>
        <p:nvSpPr>
          <p:cNvPr id="200" name="Google Shape;200;p10"/>
          <p:cNvSpPr/>
          <p:nvPr/>
        </p:nvSpPr>
        <p:spPr>
          <a:xfrm rot="5400000">
            <a:off x="3389570" y="-1744363"/>
            <a:ext cx="5430567" cy="10306761"/>
          </a:xfrm>
          <a:custGeom>
            <a:avLst/>
            <a:gdLst/>
            <a:ahLst/>
            <a:cxnLst/>
            <a:rect l="l" t="t" r="r" b="b"/>
            <a:pathLst>
              <a:path w="285119" h="158063" extrusionOk="0">
                <a:moveTo>
                  <a:pt x="182306" y="0"/>
                </a:moveTo>
                <a:cubicBezTo>
                  <a:pt x="181869" y="182"/>
                  <a:pt x="181638" y="547"/>
                  <a:pt x="181480" y="972"/>
                </a:cubicBezTo>
                <a:cubicBezTo>
                  <a:pt x="181189" y="1737"/>
                  <a:pt x="180946" y="2526"/>
                  <a:pt x="180618" y="3291"/>
                </a:cubicBezTo>
                <a:cubicBezTo>
                  <a:pt x="180439" y="3684"/>
                  <a:pt x="180331" y="4252"/>
                  <a:pt x="179789" y="4252"/>
                </a:cubicBezTo>
                <a:cubicBezTo>
                  <a:pt x="179778" y="4252"/>
                  <a:pt x="179767" y="4251"/>
                  <a:pt x="179755" y="4251"/>
                </a:cubicBezTo>
                <a:cubicBezTo>
                  <a:pt x="179172" y="4227"/>
                  <a:pt x="178929" y="3692"/>
                  <a:pt x="178723" y="3231"/>
                </a:cubicBezTo>
                <a:cubicBezTo>
                  <a:pt x="178614" y="2927"/>
                  <a:pt x="178541" y="2623"/>
                  <a:pt x="178480" y="2320"/>
                </a:cubicBezTo>
                <a:cubicBezTo>
                  <a:pt x="178383" y="1858"/>
                  <a:pt x="178310" y="1409"/>
                  <a:pt x="178237" y="947"/>
                </a:cubicBezTo>
                <a:cubicBezTo>
                  <a:pt x="178116" y="328"/>
                  <a:pt x="177836" y="61"/>
                  <a:pt x="177156" y="61"/>
                </a:cubicBezTo>
                <a:cubicBezTo>
                  <a:pt x="176957" y="60"/>
                  <a:pt x="176758" y="59"/>
                  <a:pt x="176559" y="59"/>
                </a:cubicBezTo>
                <a:cubicBezTo>
                  <a:pt x="174475" y="59"/>
                  <a:pt x="172392" y="115"/>
                  <a:pt x="170318" y="170"/>
                </a:cubicBezTo>
                <a:cubicBezTo>
                  <a:pt x="169225" y="194"/>
                  <a:pt x="168132" y="182"/>
                  <a:pt x="167039" y="255"/>
                </a:cubicBezTo>
                <a:cubicBezTo>
                  <a:pt x="165278" y="377"/>
                  <a:pt x="163529" y="680"/>
                  <a:pt x="161768" y="850"/>
                </a:cubicBezTo>
                <a:cubicBezTo>
                  <a:pt x="157857" y="1239"/>
                  <a:pt x="153922" y="1287"/>
                  <a:pt x="149999" y="1300"/>
                </a:cubicBezTo>
                <a:cubicBezTo>
                  <a:pt x="143146" y="1317"/>
                  <a:pt x="136296" y="1347"/>
                  <a:pt x="129447" y="1347"/>
                </a:cubicBezTo>
                <a:cubicBezTo>
                  <a:pt x="121681" y="1347"/>
                  <a:pt x="113917" y="1308"/>
                  <a:pt x="106153" y="1166"/>
                </a:cubicBezTo>
                <a:cubicBezTo>
                  <a:pt x="104550" y="1130"/>
                  <a:pt x="102959" y="1081"/>
                  <a:pt x="101355" y="984"/>
                </a:cubicBezTo>
                <a:cubicBezTo>
                  <a:pt x="99319" y="855"/>
                  <a:pt x="97306" y="514"/>
                  <a:pt x="95265" y="514"/>
                </a:cubicBezTo>
                <a:cubicBezTo>
                  <a:pt x="94811" y="514"/>
                  <a:pt x="94356" y="531"/>
                  <a:pt x="93898" y="571"/>
                </a:cubicBezTo>
                <a:cubicBezTo>
                  <a:pt x="92938" y="644"/>
                  <a:pt x="92355" y="996"/>
                  <a:pt x="92015" y="1858"/>
                </a:cubicBezTo>
                <a:cubicBezTo>
                  <a:pt x="91627" y="2806"/>
                  <a:pt x="91335" y="3789"/>
                  <a:pt x="90995" y="4749"/>
                </a:cubicBezTo>
                <a:cubicBezTo>
                  <a:pt x="90771" y="5382"/>
                  <a:pt x="90493" y="5687"/>
                  <a:pt x="90086" y="5687"/>
                </a:cubicBezTo>
                <a:cubicBezTo>
                  <a:pt x="89853" y="5687"/>
                  <a:pt x="89578" y="5587"/>
                  <a:pt x="89246" y="5393"/>
                </a:cubicBezTo>
                <a:cubicBezTo>
                  <a:pt x="88360" y="4870"/>
                  <a:pt x="87971" y="4032"/>
                  <a:pt x="87728" y="3097"/>
                </a:cubicBezTo>
                <a:cubicBezTo>
                  <a:pt x="87280" y="1374"/>
                  <a:pt x="87199" y="884"/>
                  <a:pt x="85712" y="884"/>
                </a:cubicBezTo>
                <a:cubicBezTo>
                  <a:pt x="85385" y="884"/>
                  <a:pt x="84990" y="908"/>
                  <a:pt x="84509" y="947"/>
                </a:cubicBezTo>
                <a:cubicBezTo>
                  <a:pt x="84437" y="947"/>
                  <a:pt x="84364" y="972"/>
                  <a:pt x="84291" y="972"/>
                </a:cubicBezTo>
                <a:cubicBezTo>
                  <a:pt x="83701" y="1019"/>
                  <a:pt x="83112" y="1043"/>
                  <a:pt x="82523" y="1043"/>
                </a:cubicBezTo>
                <a:cubicBezTo>
                  <a:pt x="81897" y="1043"/>
                  <a:pt x="81272" y="1016"/>
                  <a:pt x="80647" y="960"/>
                </a:cubicBezTo>
                <a:cubicBezTo>
                  <a:pt x="78929" y="804"/>
                  <a:pt x="77282" y="157"/>
                  <a:pt x="75509" y="157"/>
                </a:cubicBezTo>
                <a:cubicBezTo>
                  <a:pt x="75477" y="157"/>
                  <a:pt x="75445" y="157"/>
                  <a:pt x="75412" y="158"/>
                </a:cubicBezTo>
                <a:cubicBezTo>
                  <a:pt x="75210" y="162"/>
                  <a:pt x="75007" y="164"/>
                  <a:pt x="74804" y="164"/>
                </a:cubicBezTo>
                <a:cubicBezTo>
                  <a:pt x="74376" y="164"/>
                  <a:pt x="73948" y="157"/>
                  <a:pt x="73519" y="157"/>
                </a:cubicBezTo>
                <a:cubicBezTo>
                  <a:pt x="72408" y="157"/>
                  <a:pt x="71298" y="200"/>
                  <a:pt x="70214" y="510"/>
                </a:cubicBezTo>
                <a:cubicBezTo>
                  <a:pt x="68993" y="851"/>
                  <a:pt x="67727" y="1021"/>
                  <a:pt x="66459" y="1021"/>
                </a:cubicBezTo>
                <a:cubicBezTo>
                  <a:pt x="66415" y="1021"/>
                  <a:pt x="66371" y="1021"/>
                  <a:pt x="66327" y="1020"/>
                </a:cubicBezTo>
                <a:cubicBezTo>
                  <a:pt x="66251" y="1020"/>
                  <a:pt x="66174" y="1020"/>
                  <a:pt x="66098" y="1020"/>
                </a:cubicBezTo>
                <a:cubicBezTo>
                  <a:pt x="64256" y="1020"/>
                  <a:pt x="62425" y="1155"/>
                  <a:pt x="60583" y="1178"/>
                </a:cubicBezTo>
                <a:cubicBezTo>
                  <a:pt x="59805" y="1190"/>
                  <a:pt x="59307" y="1542"/>
                  <a:pt x="59052" y="2283"/>
                </a:cubicBezTo>
                <a:cubicBezTo>
                  <a:pt x="58931" y="2648"/>
                  <a:pt x="58834" y="3024"/>
                  <a:pt x="58773" y="3401"/>
                </a:cubicBezTo>
                <a:cubicBezTo>
                  <a:pt x="58578" y="4482"/>
                  <a:pt x="58506" y="5575"/>
                  <a:pt x="58336" y="6729"/>
                </a:cubicBezTo>
                <a:cubicBezTo>
                  <a:pt x="58117" y="6291"/>
                  <a:pt x="57971" y="5915"/>
                  <a:pt x="57813" y="5526"/>
                </a:cubicBezTo>
                <a:cubicBezTo>
                  <a:pt x="57352" y="4457"/>
                  <a:pt x="56951" y="3364"/>
                  <a:pt x="56332" y="2368"/>
                </a:cubicBezTo>
                <a:cubicBezTo>
                  <a:pt x="55965" y="1765"/>
                  <a:pt x="55495" y="1335"/>
                  <a:pt x="54753" y="1335"/>
                </a:cubicBezTo>
                <a:cubicBezTo>
                  <a:pt x="54733" y="1335"/>
                  <a:pt x="54713" y="1335"/>
                  <a:pt x="54692" y="1336"/>
                </a:cubicBezTo>
                <a:cubicBezTo>
                  <a:pt x="54493" y="1344"/>
                  <a:pt x="54293" y="1347"/>
                  <a:pt x="54095" y="1347"/>
                </a:cubicBezTo>
                <a:cubicBezTo>
                  <a:pt x="52742" y="1347"/>
                  <a:pt x="51395" y="1190"/>
                  <a:pt x="50040" y="1190"/>
                </a:cubicBezTo>
                <a:cubicBezTo>
                  <a:pt x="48534" y="1190"/>
                  <a:pt x="47028" y="1093"/>
                  <a:pt x="45546" y="911"/>
                </a:cubicBezTo>
                <a:cubicBezTo>
                  <a:pt x="45431" y="898"/>
                  <a:pt x="45320" y="891"/>
                  <a:pt x="45213" y="891"/>
                </a:cubicBezTo>
                <a:cubicBezTo>
                  <a:pt x="44551" y="891"/>
                  <a:pt x="44072" y="1161"/>
                  <a:pt x="43737" y="1810"/>
                </a:cubicBezTo>
                <a:cubicBezTo>
                  <a:pt x="43530" y="2271"/>
                  <a:pt x="43251" y="2696"/>
                  <a:pt x="42923" y="3097"/>
                </a:cubicBezTo>
                <a:cubicBezTo>
                  <a:pt x="42609" y="3427"/>
                  <a:pt x="42306" y="3593"/>
                  <a:pt x="42020" y="3593"/>
                </a:cubicBezTo>
                <a:cubicBezTo>
                  <a:pt x="41686" y="3593"/>
                  <a:pt x="41376" y="3367"/>
                  <a:pt x="41101" y="2915"/>
                </a:cubicBezTo>
                <a:cubicBezTo>
                  <a:pt x="40834" y="2478"/>
                  <a:pt x="40639" y="1992"/>
                  <a:pt x="40372" y="1567"/>
                </a:cubicBezTo>
                <a:cubicBezTo>
                  <a:pt x="39947" y="874"/>
                  <a:pt x="39388" y="352"/>
                  <a:pt x="38526" y="328"/>
                </a:cubicBezTo>
                <a:cubicBezTo>
                  <a:pt x="38155" y="317"/>
                  <a:pt x="37784" y="311"/>
                  <a:pt x="37412" y="311"/>
                </a:cubicBezTo>
                <a:cubicBezTo>
                  <a:pt x="36958" y="311"/>
                  <a:pt x="36503" y="320"/>
                  <a:pt x="36048" y="340"/>
                </a:cubicBezTo>
                <a:cubicBezTo>
                  <a:pt x="33303" y="486"/>
                  <a:pt x="30571" y="547"/>
                  <a:pt x="27838" y="741"/>
                </a:cubicBezTo>
                <a:cubicBezTo>
                  <a:pt x="27660" y="754"/>
                  <a:pt x="27482" y="759"/>
                  <a:pt x="27304" y="759"/>
                </a:cubicBezTo>
                <a:cubicBezTo>
                  <a:pt x="26462" y="759"/>
                  <a:pt x="25622" y="639"/>
                  <a:pt x="24789" y="619"/>
                </a:cubicBezTo>
                <a:cubicBezTo>
                  <a:pt x="24604" y="614"/>
                  <a:pt x="24418" y="611"/>
                  <a:pt x="24233" y="611"/>
                </a:cubicBezTo>
                <a:cubicBezTo>
                  <a:pt x="22891" y="611"/>
                  <a:pt x="21557" y="751"/>
                  <a:pt x="20223" y="826"/>
                </a:cubicBezTo>
                <a:cubicBezTo>
                  <a:pt x="18524" y="920"/>
                  <a:pt x="16826" y="966"/>
                  <a:pt x="15129" y="966"/>
                </a:cubicBezTo>
                <a:cubicBezTo>
                  <a:pt x="13550" y="966"/>
                  <a:pt x="11972" y="926"/>
                  <a:pt x="10397" y="850"/>
                </a:cubicBezTo>
                <a:cubicBezTo>
                  <a:pt x="8910" y="781"/>
                  <a:pt x="7423" y="767"/>
                  <a:pt x="5936" y="767"/>
                </a:cubicBezTo>
                <a:cubicBezTo>
                  <a:pt x="4867" y="767"/>
                  <a:pt x="3797" y="774"/>
                  <a:pt x="2727" y="774"/>
                </a:cubicBezTo>
                <a:cubicBezTo>
                  <a:pt x="2150" y="774"/>
                  <a:pt x="1573" y="772"/>
                  <a:pt x="996" y="765"/>
                </a:cubicBezTo>
                <a:cubicBezTo>
                  <a:pt x="936" y="763"/>
                  <a:pt x="875" y="761"/>
                  <a:pt x="814" y="761"/>
                </a:cubicBezTo>
                <a:cubicBezTo>
                  <a:pt x="540" y="761"/>
                  <a:pt x="266" y="805"/>
                  <a:pt x="97" y="1093"/>
                </a:cubicBezTo>
                <a:cubicBezTo>
                  <a:pt x="49" y="1433"/>
                  <a:pt x="24" y="1773"/>
                  <a:pt x="61" y="2113"/>
                </a:cubicBezTo>
                <a:cubicBezTo>
                  <a:pt x="61" y="53501"/>
                  <a:pt x="49" y="104901"/>
                  <a:pt x="49" y="156314"/>
                </a:cubicBezTo>
                <a:cubicBezTo>
                  <a:pt x="49" y="156654"/>
                  <a:pt x="0" y="156994"/>
                  <a:pt x="109" y="157334"/>
                </a:cubicBezTo>
                <a:cubicBezTo>
                  <a:pt x="527" y="157751"/>
                  <a:pt x="1064" y="157771"/>
                  <a:pt x="1585" y="157771"/>
                </a:cubicBezTo>
                <a:cubicBezTo>
                  <a:pt x="1640" y="157771"/>
                  <a:pt x="1695" y="157771"/>
                  <a:pt x="1749" y="157771"/>
                </a:cubicBezTo>
                <a:cubicBezTo>
                  <a:pt x="3061" y="157781"/>
                  <a:pt x="4371" y="157788"/>
                  <a:pt x="5681" y="157788"/>
                </a:cubicBezTo>
                <a:cubicBezTo>
                  <a:pt x="8982" y="157788"/>
                  <a:pt x="12279" y="157747"/>
                  <a:pt x="15583" y="157625"/>
                </a:cubicBezTo>
                <a:cubicBezTo>
                  <a:pt x="15777" y="157613"/>
                  <a:pt x="15972" y="157577"/>
                  <a:pt x="16166" y="157565"/>
                </a:cubicBezTo>
                <a:cubicBezTo>
                  <a:pt x="17436" y="157494"/>
                  <a:pt x="18709" y="157444"/>
                  <a:pt x="19983" y="157444"/>
                </a:cubicBezTo>
                <a:cubicBezTo>
                  <a:pt x="21133" y="157444"/>
                  <a:pt x="22282" y="157485"/>
                  <a:pt x="23429" y="157589"/>
                </a:cubicBezTo>
                <a:cubicBezTo>
                  <a:pt x="24832" y="157712"/>
                  <a:pt x="26227" y="157787"/>
                  <a:pt x="27623" y="157787"/>
                </a:cubicBezTo>
                <a:cubicBezTo>
                  <a:pt x="28571" y="157787"/>
                  <a:pt x="29520" y="157752"/>
                  <a:pt x="30474" y="157674"/>
                </a:cubicBezTo>
                <a:cubicBezTo>
                  <a:pt x="31520" y="157579"/>
                  <a:pt x="32578" y="157428"/>
                  <a:pt x="33631" y="157428"/>
                </a:cubicBezTo>
                <a:cubicBezTo>
                  <a:pt x="34058" y="157428"/>
                  <a:pt x="34483" y="157453"/>
                  <a:pt x="34907" y="157516"/>
                </a:cubicBezTo>
                <a:cubicBezTo>
                  <a:pt x="37797" y="157965"/>
                  <a:pt x="40712" y="157880"/>
                  <a:pt x="43615" y="157941"/>
                </a:cubicBezTo>
                <a:cubicBezTo>
                  <a:pt x="43646" y="157942"/>
                  <a:pt x="43677" y="157942"/>
                  <a:pt x="43707" y="157942"/>
                </a:cubicBezTo>
                <a:cubicBezTo>
                  <a:pt x="44529" y="157942"/>
                  <a:pt x="45063" y="157624"/>
                  <a:pt x="45449" y="156921"/>
                </a:cubicBezTo>
                <a:cubicBezTo>
                  <a:pt x="45789" y="156338"/>
                  <a:pt x="46093" y="155731"/>
                  <a:pt x="46518" y="155184"/>
                </a:cubicBezTo>
                <a:cubicBezTo>
                  <a:pt x="46614" y="155055"/>
                  <a:pt x="46701" y="154870"/>
                  <a:pt x="46879" y="154870"/>
                </a:cubicBezTo>
                <a:cubicBezTo>
                  <a:pt x="46903" y="154870"/>
                  <a:pt x="46928" y="154873"/>
                  <a:pt x="46955" y="154880"/>
                </a:cubicBezTo>
                <a:cubicBezTo>
                  <a:pt x="47149" y="154941"/>
                  <a:pt x="47162" y="155148"/>
                  <a:pt x="47198" y="155305"/>
                </a:cubicBezTo>
                <a:cubicBezTo>
                  <a:pt x="47356" y="155913"/>
                  <a:pt x="47441" y="156544"/>
                  <a:pt x="47623" y="157152"/>
                </a:cubicBezTo>
                <a:cubicBezTo>
                  <a:pt x="47793" y="157674"/>
                  <a:pt x="48097" y="157941"/>
                  <a:pt x="48692" y="157941"/>
                </a:cubicBezTo>
                <a:cubicBezTo>
                  <a:pt x="52251" y="157929"/>
                  <a:pt x="55809" y="157820"/>
                  <a:pt x="59368" y="157455"/>
                </a:cubicBezTo>
                <a:cubicBezTo>
                  <a:pt x="60795" y="157309"/>
                  <a:pt x="62225" y="157237"/>
                  <a:pt x="63655" y="157237"/>
                </a:cubicBezTo>
                <a:cubicBezTo>
                  <a:pt x="65086" y="157237"/>
                  <a:pt x="66516" y="157309"/>
                  <a:pt x="67943" y="157455"/>
                </a:cubicBezTo>
                <a:cubicBezTo>
                  <a:pt x="70006" y="157678"/>
                  <a:pt x="72060" y="157860"/>
                  <a:pt x="74131" y="157860"/>
                </a:cubicBezTo>
                <a:cubicBezTo>
                  <a:pt x="74315" y="157860"/>
                  <a:pt x="74499" y="157859"/>
                  <a:pt x="74684" y="157856"/>
                </a:cubicBezTo>
                <a:cubicBezTo>
                  <a:pt x="75586" y="157845"/>
                  <a:pt x="76488" y="157664"/>
                  <a:pt x="77381" y="157664"/>
                </a:cubicBezTo>
                <a:cubicBezTo>
                  <a:pt x="77498" y="157664"/>
                  <a:pt x="77615" y="157667"/>
                  <a:pt x="77732" y="157674"/>
                </a:cubicBezTo>
                <a:cubicBezTo>
                  <a:pt x="78853" y="157743"/>
                  <a:pt x="79971" y="157760"/>
                  <a:pt x="81089" y="157760"/>
                </a:cubicBezTo>
                <a:cubicBezTo>
                  <a:pt x="82195" y="157760"/>
                  <a:pt x="83300" y="157743"/>
                  <a:pt x="84406" y="157743"/>
                </a:cubicBezTo>
                <a:cubicBezTo>
                  <a:pt x="84946" y="157743"/>
                  <a:pt x="85487" y="157747"/>
                  <a:pt x="86028" y="157759"/>
                </a:cubicBezTo>
                <a:cubicBezTo>
                  <a:pt x="86538" y="157759"/>
                  <a:pt x="87048" y="157722"/>
                  <a:pt x="87546" y="157662"/>
                </a:cubicBezTo>
                <a:cubicBezTo>
                  <a:pt x="88129" y="157601"/>
                  <a:pt x="88675" y="157309"/>
                  <a:pt x="89028" y="156836"/>
                </a:cubicBezTo>
                <a:cubicBezTo>
                  <a:pt x="89295" y="156514"/>
                  <a:pt x="89486" y="156356"/>
                  <a:pt x="89682" y="156356"/>
                </a:cubicBezTo>
                <a:cubicBezTo>
                  <a:pt x="89878" y="156356"/>
                  <a:pt x="90078" y="156514"/>
                  <a:pt x="90364" y="156824"/>
                </a:cubicBezTo>
                <a:cubicBezTo>
                  <a:pt x="90716" y="157212"/>
                  <a:pt x="91092" y="157565"/>
                  <a:pt x="91639" y="157577"/>
                </a:cubicBezTo>
                <a:cubicBezTo>
                  <a:pt x="92878" y="157625"/>
                  <a:pt x="94117" y="157650"/>
                  <a:pt x="95355" y="157674"/>
                </a:cubicBezTo>
                <a:cubicBezTo>
                  <a:pt x="95383" y="157674"/>
                  <a:pt x="95410" y="157674"/>
                  <a:pt x="95438" y="157674"/>
                </a:cubicBezTo>
                <a:cubicBezTo>
                  <a:pt x="96438" y="157674"/>
                  <a:pt x="97437" y="157525"/>
                  <a:pt x="98441" y="157525"/>
                </a:cubicBezTo>
                <a:cubicBezTo>
                  <a:pt x="98861" y="157525"/>
                  <a:pt x="99282" y="157551"/>
                  <a:pt x="99704" y="157625"/>
                </a:cubicBezTo>
                <a:cubicBezTo>
                  <a:pt x="101768" y="157990"/>
                  <a:pt x="103857" y="157868"/>
                  <a:pt x="105934" y="158002"/>
                </a:cubicBezTo>
                <a:cubicBezTo>
                  <a:pt x="105979" y="158005"/>
                  <a:pt x="106021" y="158007"/>
                  <a:pt x="106062" y="158007"/>
                </a:cubicBezTo>
                <a:cubicBezTo>
                  <a:pt x="106647" y="158007"/>
                  <a:pt x="106874" y="157684"/>
                  <a:pt x="106942" y="157139"/>
                </a:cubicBezTo>
                <a:cubicBezTo>
                  <a:pt x="107003" y="156569"/>
                  <a:pt x="107088" y="155986"/>
                  <a:pt x="107137" y="155415"/>
                </a:cubicBezTo>
                <a:cubicBezTo>
                  <a:pt x="107197" y="154880"/>
                  <a:pt x="107161" y="154322"/>
                  <a:pt x="107465" y="153787"/>
                </a:cubicBezTo>
                <a:cubicBezTo>
                  <a:pt x="107732" y="154030"/>
                  <a:pt x="107793" y="154322"/>
                  <a:pt x="107878" y="154601"/>
                </a:cubicBezTo>
                <a:cubicBezTo>
                  <a:pt x="108096" y="155318"/>
                  <a:pt x="108291" y="156046"/>
                  <a:pt x="108485" y="156775"/>
                </a:cubicBezTo>
                <a:cubicBezTo>
                  <a:pt x="108788" y="157856"/>
                  <a:pt x="108874" y="157917"/>
                  <a:pt x="109991" y="157917"/>
                </a:cubicBezTo>
                <a:cubicBezTo>
                  <a:pt x="110859" y="157916"/>
                  <a:pt x="111728" y="157916"/>
                  <a:pt x="112597" y="157916"/>
                </a:cubicBezTo>
                <a:cubicBezTo>
                  <a:pt x="118108" y="157916"/>
                  <a:pt x="123622" y="157931"/>
                  <a:pt x="129135" y="157931"/>
                </a:cubicBezTo>
                <a:cubicBezTo>
                  <a:pt x="134990" y="157931"/>
                  <a:pt x="140844" y="157914"/>
                  <a:pt x="146695" y="157844"/>
                </a:cubicBezTo>
                <a:cubicBezTo>
                  <a:pt x="148550" y="157825"/>
                  <a:pt x="150413" y="157799"/>
                  <a:pt x="152277" y="157799"/>
                </a:cubicBezTo>
                <a:cubicBezTo>
                  <a:pt x="152841" y="157799"/>
                  <a:pt x="153406" y="157802"/>
                  <a:pt x="153970" y="157807"/>
                </a:cubicBezTo>
                <a:cubicBezTo>
                  <a:pt x="154030" y="157808"/>
                  <a:pt x="154091" y="157808"/>
                  <a:pt x="154151" y="157808"/>
                </a:cubicBezTo>
                <a:cubicBezTo>
                  <a:pt x="157404" y="157808"/>
                  <a:pt x="160601" y="157175"/>
                  <a:pt x="163845" y="157115"/>
                </a:cubicBezTo>
                <a:cubicBezTo>
                  <a:pt x="166572" y="157070"/>
                  <a:pt x="169309" y="156942"/>
                  <a:pt x="172038" y="156942"/>
                </a:cubicBezTo>
                <a:cubicBezTo>
                  <a:pt x="172262" y="156942"/>
                  <a:pt x="172487" y="156943"/>
                  <a:pt x="172711" y="156945"/>
                </a:cubicBezTo>
                <a:cubicBezTo>
                  <a:pt x="174290" y="156957"/>
                  <a:pt x="175869" y="156994"/>
                  <a:pt x="177436" y="157042"/>
                </a:cubicBezTo>
                <a:cubicBezTo>
                  <a:pt x="178626" y="157079"/>
                  <a:pt x="179816" y="157188"/>
                  <a:pt x="180994" y="157273"/>
                </a:cubicBezTo>
                <a:cubicBezTo>
                  <a:pt x="182251" y="157368"/>
                  <a:pt x="183450" y="157845"/>
                  <a:pt x="184715" y="157845"/>
                </a:cubicBezTo>
                <a:cubicBezTo>
                  <a:pt x="184746" y="157845"/>
                  <a:pt x="184777" y="157844"/>
                  <a:pt x="184808" y="157844"/>
                </a:cubicBezTo>
                <a:cubicBezTo>
                  <a:pt x="185350" y="157837"/>
                  <a:pt x="185892" y="157834"/>
                  <a:pt x="186434" y="157834"/>
                </a:cubicBezTo>
                <a:cubicBezTo>
                  <a:pt x="187520" y="157834"/>
                  <a:pt x="188606" y="157844"/>
                  <a:pt x="189694" y="157844"/>
                </a:cubicBezTo>
                <a:cubicBezTo>
                  <a:pt x="190781" y="157844"/>
                  <a:pt x="191869" y="157834"/>
                  <a:pt x="192958" y="157795"/>
                </a:cubicBezTo>
                <a:cubicBezTo>
                  <a:pt x="194014" y="157759"/>
                  <a:pt x="194694" y="157370"/>
                  <a:pt x="195168" y="156459"/>
                </a:cubicBezTo>
                <a:cubicBezTo>
                  <a:pt x="195484" y="155828"/>
                  <a:pt x="195812" y="155196"/>
                  <a:pt x="196273" y="154662"/>
                </a:cubicBezTo>
                <a:cubicBezTo>
                  <a:pt x="196566" y="154331"/>
                  <a:pt x="196845" y="154170"/>
                  <a:pt x="197135" y="154170"/>
                </a:cubicBezTo>
                <a:cubicBezTo>
                  <a:pt x="197399" y="154170"/>
                  <a:pt x="197673" y="154304"/>
                  <a:pt x="197974" y="154565"/>
                </a:cubicBezTo>
                <a:cubicBezTo>
                  <a:pt x="198362" y="154893"/>
                  <a:pt x="198690" y="155281"/>
                  <a:pt x="198945" y="155731"/>
                </a:cubicBezTo>
                <a:cubicBezTo>
                  <a:pt x="199646" y="157020"/>
                  <a:pt x="200559" y="157566"/>
                  <a:pt x="202021" y="157566"/>
                </a:cubicBezTo>
                <a:cubicBezTo>
                  <a:pt x="202157" y="157566"/>
                  <a:pt x="202298" y="157562"/>
                  <a:pt x="202443" y="157552"/>
                </a:cubicBezTo>
                <a:cubicBezTo>
                  <a:pt x="204581" y="157410"/>
                  <a:pt x="206736" y="157310"/>
                  <a:pt x="208900" y="157310"/>
                </a:cubicBezTo>
                <a:cubicBezTo>
                  <a:pt x="209318" y="157310"/>
                  <a:pt x="209737" y="157314"/>
                  <a:pt x="210156" y="157322"/>
                </a:cubicBezTo>
                <a:cubicBezTo>
                  <a:pt x="210783" y="157334"/>
                  <a:pt x="211414" y="157338"/>
                  <a:pt x="212045" y="157338"/>
                </a:cubicBezTo>
                <a:cubicBezTo>
                  <a:pt x="213307" y="157338"/>
                  <a:pt x="214573" y="157322"/>
                  <a:pt x="215828" y="157322"/>
                </a:cubicBezTo>
                <a:cubicBezTo>
                  <a:pt x="215903" y="157320"/>
                  <a:pt x="215978" y="157319"/>
                  <a:pt x="216053" y="157319"/>
                </a:cubicBezTo>
                <a:cubicBezTo>
                  <a:pt x="216439" y="157319"/>
                  <a:pt x="216826" y="157346"/>
                  <a:pt x="217212" y="157407"/>
                </a:cubicBezTo>
                <a:cubicBezTo>
                  <a:pt x="219131" y="157795"/>
                  <a:pt x="221099" y="157990"/>
                  <a:pt x="223054" y="157990"/>
                </a:cubicBezTo>
                <a:cubicBezTo>
                  <a:pt x="223147" y="157995"/>
                  <a:pt x="223240" y="157997"/>
                  <a:pt x="223334" y="157997"/>
                </a:cubicBezTo>
                <a:cubicBezTo>
                  <a:pt x="223614" y="157997"/>
                  <a:pt x="223896" y="157979"/>
                  <a:pt x="224178" y="157979"/>
                </a:cubicBezTo>
                <a:cubicBezTo>
                  <a:pt x="224452" y="157979"/>
                  <a:pt x="224726" y="157996"/>
                  <a:pt x="224998" y="158063"/>
                </a:cubicBezTo>
                <a:lnTo>
                  <a:pt x="232285" y="158063"/>
                </a:lnTo>
                <a:cubicBezTo>
                  <a:pt x="233658" y="157941"/>
                  <a:pt x="235030" y="157953"/>
                  <a:pt x="236390" y="157905"/>
                </a:cubicBezTo>
                <a:cubicBezTo>
                  <a:pt x="237386" y="157880"/>
                  <a:pt x="238382" y="157880"/>
                  <a:pt x="239366" y="157783"/>
                </a:cubicBezTo>
                <a:cubicBezTo>
                  <a:pt x="241342" y="157600"/>
                  <a:pt x="243309" y="157320"/>
                  <a:pt x="245291" y="157320"/>
                </a:cubicBezTo>
                <a:cubicBezTo>
                  <a:pt x="245539" y="157320"/>
                  <a:pt x="245786" y="157324"/>
                  <a:pt x="246034" y="157334"/>
                </a:cubicBezTo>
                <a:cubicBezTo>
                  <a:pt x="246085" y="157335"/>
                  <a:pt x="246136" y="157336"/>
                  <a:pt x="246186" y="157336"/>
                </a:cubicBezTo>
                <a:cubicBezTo>
                  <a:pt x="247393" y="157336"/>
                  <a:pt x="248252" y="156907"/>
                  <a:pt x="248718" y="155694"/>
                </a:cubicBezTo>
                <a:cubicBezTo>
                  <a:pt x="248874" y="155298"/>
                  <a:pt x="249042" y="154747"/>
                  <a:pt x="249587" y="154747"/>
                </a:cubicBezTo>
                <a:cubicBezTo>
                  <a:pt x="249593" y="154747"/>
                  <a:pt x="249599" y="154747"/>
                  <a:pt x="249605" y="154747"/>
                </a:cubicBezTo>
                <a:cubicBezTo>
                  <a:pt x="250151" y="154747"/>
                  <a:pt x="250164" y="155342"/>
                  <a:pt x="250297" y="155731"/>
                </a:cubicBezTo>
                <a:cubicBezTo>
                  <a:pt x="250613" y="156550"/>
                  <a:pt x="251121" y="157020"/>
                  <a:pt x="251996" y="157020"/>
                </a:cubicBezTo>
                <a:cubicBezTo>
                  <a:pt x="252028" y="157020"/>
                  <a:pt x="252061" y="157019"/>
                  <a:pt x="252095" y="157018"/>
                </a:cubicBezTo>
                <a:cubicBezTo>
                  <a:pt x="252418" y="157007"/>
                  <a:pt x="252741" y="157003"/>
                  <a:pt x="253064" y="157003"/>
                </a:cubicBezTo>
                <a:cubicBezTo>
                  <a:pt x="255098" y="157003"/>
                  <a:pt x="257127" y="157184"/>
                  <a:pt x="259162" y="157184"/>
                </a:cubicBezTo>
                <a:cubicBezTo>
                  <a:pt x="259401" y="157184"/>
                  <a:pt x="259641" y="157181"/>
                  <a:pt x="259880" y="157176"/>
                </a:cubicBezTo>
                <a:cubicBezTo>
                  <a:pt x="260093" y="157171"/>
                  <a:pt x="260306" y="157168"/>
                  <a:pt x="260519" y="157168"/>
                </a:cubicBezTo>
                <a:cubicBezTo>
                  <a:pt x="262247" y="157168"/>
                  <a:pt x="263967" y="157327"/>
                  <a:pt x="265698" y="157370"/>
                </a:cubicBezTo>
                <a:cubicBezTo>
                  <a:pt x="266742" y="157370"/>
                  <a:pt x="267775" y="157443"/>
                  <a:pt x="268819" y="157552"/>
                </a:cubicBezTo>
                <a:cubicBezTo>
                  <a:pt x="270209" y="157728"/>
                  <a:pt x="271599" y="157834"/>
                  <a:pt x="272994" y="157834"/>
                </a:cubicBezTo>
                <a:cubicBezTo>
                  <a:pt x="274012" y="157834"/>
                  <a:pt x="275033" y="157778"/>
                  <a:pt x="276058" y="157650"/>
                </a:cubicBezTo>
                <a:cubicBezTo>
                  <a:pt x="278511" y="157346"/>
                  <a:pt x="280965" y="156969"/>
                  <a:pt x="283443" y="156860"/>
                </a:cubicBezTo>
                <a:cubicBezTo>
                  <a:pt x="284159" y="156836"/>
                  <a:pt x="284353" y="156605"/>
                  <a:pt x="284402" y="155852"/>
                </a:cubicBezTo>
                <a:cubicBezTo>
                  <a:pt x="284451" y="155026"/>
                  <a:pt x="284390" y="154212"/>
                  <a:pt x="284475" y="153386"/>
                </a:cubicBezTo>
                <a:cubicBezTo>
                  <a:pt x="284779" y="150520"/>
                  <a:pt x="285119" y="147642"/>
                  <a:pt x="285082" y="144763"/>
                </a:cubicBezTo>
                <a:lnTo>
                  <a:pt x="285082" y="142261"/>
                </a:lnTo>
                <a:lnTo>
                  <a:pt x="285082" y="1870"/>
                </a:lnTo>
                <a:cubicBezTo>
                  <a:pt x="285082" y="1603"/>
                  <a:pt x="285094" y="1336"/>
                  <a:pt x="285070" y="1069"/>
                </a:cubicBezTo>
                <a:cubicBezTo>
                  <a:pt x="284864" y="753"/>
                  <a:pt x="284536" y="753"/>
                  <a:pt x="284232" y="753"/>
                </a:cubicBezTo>
                <a:cubicBezTo>
                  <a:pt x="282580" y="741"/>
                  <a:pt x="280928" y="668"/>
                  <a:pt x="279277" y="607"/>
                </a:cubicBezTo>
                <a:cubicBezTo>
                  <a:pt x="278305" y="574"/>
                  <a:pt x="277334" y="560"/>
                  <a:pt x="276363" y="560"/>
                </a:cubicBezTo>
                <a:cubicBezTo>
                  <a:pt x="271589" y="560"/>
                  <a:pt x="266816" y="901"/>
                  <a:pt x="262042" y="1032"/>
                </a:cubicBezTo>
                <a:cubicBezTo>
                  <a:pt x="261362" y="1057"/>
                  <a:pt x="260912" y="1372"/>
                  <a:pt x="260633" y="1980"/>
                </a:cubicBezTo>
                <a:cubicBezTo>
                  <a:pt x="260293" y="2733"/>
                  <a:pt x="260050" y="3522"/>
                  <a:pt x="259722" y="4287"/>
                </a:cubicBezTo>
                <a:cubicBezTo>
                  <a:pt x="259613" y="4530"/>
                  <a:pt x="259540" y="4822"/>
                  <a:pt x="259261" y="4980"/>
                </a:cubicBezTo>
                <a:cubicBezTo>
                  <a:pt x="259006" y="4700"/>
                  <a:pt x="259103" y="4397"/>
                  <a:pt x="259078" y="4117"/>
                </a:cubicBezTo>
                <a:cubicBezTo>
                  <a:pt x="259030" y="3437"/>
                  <a:pt x="259248" y="2769"/>
                  <a:pt x="259212" y="2089"/>
                </a:cubicBezTo>
                <a:cubicBezTo>
                  <a:pt x="259176" y="1263"/>
                  <a:pt x="258957" y="996"/>
                  <a:pt x="258155" y="887"/>
                </a:cubicBezTo>
                <a:cubicBezTo>
                  <a:pt x="256273" y="619"/>
                  <a:pt x="254378" y="474"/>
                  <a:pt x="252483" y="449"/>
                </a:cubicBezTo>
                <a:cubicBezTo>
                  <a:pt x="252346" y="448"/>
                  <a:pt x="252208" y="447"/>
                  <a:pt x="252070" y="447"/>
                </a:cubicBezTo>
                <a:cubicBezTo>
                  <a:pt x="249941" y="447"/>
                  <a:pt x="247841" y="618"/>
                  <a:pt x="245730" y="789"/>
                </a:cubicBezTo>
                <a:cubicBezTo>
                  <a:pt x="244249" y="899"/>
                  <a:pt x="242779" y="1032"/>
                  <a:pt x="241297" y="1057"/>
                </a:cubicBezTo>
                <a:cubicBezTo>
                  <a:pt x="240180" y="1069"/>
                  <a:pt x="239900" y="1312"/>
                  <a:pt x="239597" y="2356"/>
                </a:cubicBezTo>
                <a:cubicBezTo>
                  <a:pt x="239512" y="2660"/>
                  <a:pt x="239415" y="2964"/>
                  <a:pt x="239305" y="3255"/>
                </a:cubicBezTo>
                <a:cubicBezTo>
                  <a:pt x="239208" y="3486"/>
                  <a:pt x="239123" y="3729"/>
                  <a:pt x="238807" y="3729"/>
                </a:cubicBezTo>
                <a:cubicBezTo>
                  <a:pt x="238492" y="3729"/>
                  <a:pt x="238322" y="3522"/>
                  <a:pt x="238200" y="3267"/>
                </a:cubicBezTo>
                <a:cubicBezTo>
                  <a:pt x="238006" y="2903"/>
                  <a:pt x="237969" y="2478"/>
                  <a:pt x="237848" y="2089"/>
                </a:cubicBezTo>
                <a:cubicBezTo>
                  <a:pt x="237697" y="1542"/>
                  <a:pt x="237367" y="1274"/>
                  <a:pt x="236805" y="1274"/>
                </a:cubicBezTo>
                <a:cubicBezTo>
                  <a:pt x="236781" y="1274"/>
                  <a:pt x="236756" y="1274"/>
                  <a:pt x="236730" y="1275"/>
                </a:cubicBezTo>
                <a:cubicBezTo>
                  <a:pt x="235485" y="1334"/>
                  <a:pt x="234240" y="1356"/>
                  <a:pt x="232997" y="1356"/>
                </a:cubicBezTo>
                <a:cubicBezTo>
                  <a:pt x="231668" y="1356"/>
                  <a:pt x="230342" y="1331"/>
                  <a:pt x="229018" y="1300"/>
                </a:cubicBezTo>
                <a:cubicBezTo>
                  <a:pt x="227500" y="1263"/>
                  <a:pt x="225957" y="1178"/>
                  <a:pt x="224524" y="547"/>
                </a:cubicBezTo>
                <a:cubicBezTo>
                  <a:pt x="224075" y="352"/>
                  <a:pt x="223577" y="328"/>
                  <a:pt x="223091" y="304"/>
                </a:cubicBezTo>
                <a:cubicBezTo>
                  <a:pt x="222941" y="300"/>
                  <a:pt x="222791" y="298"/>
                  <a:pt x="222642" y="298"/>
                </a:cubicBezTo>
                <a:cubicBezTo>
                  <a:pt x="221385" y="298"/>
                  <a:pt x="220135" y="426"/>
                  <a:pt x="218876" y="534"/>
                </a:cubicBezTo>
                <a:cubicBezTo>
                  <a:pt x="217761" y="623"/>
                  <a:pt x="216646" y="847"/>
                  <a:pt x="215524" y="847"/>
                </a:cubicBezTo>
                <a:cubicBezTo>
                  <a:pt x="214959" y="847"/>
                  <a:pt x="214393" y="790"/>
                  <a:pt x="213824" y="632"/>
                </a:cubicBezTo>
                <a:cubicBezTo>
                  <a:pt x="213646" y="599"/>
                  <a:pt x="213468" y="583"/>
                  <a:pt x="213289" y="583"/>
                </a:cubicBezTo>
                <a:cubicBezTo>
                  <a:pt x="213200" y="583"/>
                  <a:pt x="213111" y="587"/>
                  <a:pt x="213022" y="595"/>
                </a:cubicBezTo>
                <a:cubicBezTo>
                  <a:pt x="211152" y="644"/>
                  <a:pt x="209306" y="887"/>
                  <a:pt x="207435" y="947"/>
                </a:cubicBezTo>
                <a:cubicBezTo>
                  <a:pt x="206285" y="989"/>
                  <a:pt x="205131" y="1087"/>
                  <a:pt x="203983" y="1087"/>
                </a:cubicBezTo>
                <a:cubicBezTo>
                  <a:pt x="202768" y="1087"/>
                  <a:pt x="201559" y="977"/>
                  <a:pt x="200366" y="571"/>
                </a:cubicBezTo>
                <a:cubicBezTo>
                  <a:pt x="199856" y="413"/>
                  <a:pt x="199322" y="328"/>
                  <a:pt x="198788" y="304"/>
                </a:cubicBezTo>
                <a:cubicBezTo>
                  <a:pt x="196018" y="109"/>
                  <a:pt x="193225" y="73"/>
                  <a:pt x="190443" y="73"/>
                </a:cubicBezTo>
                <a:cubicBezTo>
                  <a:pt x="190284" y="68"/>
                  <a:pt x="190125" y="66"/>
                  <a:pt x="189967" y="66"/>
                </a:cubicBezTo>
                <a:cubicBezTo>
                  <a:pt x="189414" y="66"/>
                  <a:pt x="188864" y="89"/>
                  <a:pt x="188315" y="89"/>
                </a:cubicBezTo>
                <a:cubicBezTo>
                  <a:pt x="187818" y="89"/>
                  <a:pt x="187321" y="70"/>
                  <a:pt x="186824"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1" name="Google Shape;201;p10"/>
          <p:cNvSpPr txBox="1">
            <a:spLocks noGrp="1"/>
          </p:cNvSpPr>
          <p:nvPr>
            <p:ph type="title"/>
          </p:nvPr>
        </p:nvSpPr>
        <p:spPr>
          <a:xfrm>
            <a:off x="2835117" y="1268600"/>
            <a:ext cx="6521600" cy="13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02" name="Google Shape;202;p10"/>
          <p:cNvSpPr txBox="1">
            <a:spLocks noGrp="1"/>
          </p:cNvSpPr>
          <p:nvPr>
            <p:ph type="subTitle" idx="1"/>
          </p:nvPr>
        </p:nvSpPr>
        <p:spPr>
          <a:xfrm>
            <a:off x="2835117" y="2596600"/>
            <a:ext cx="6521600" cy="2992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203" name="Google Shape;203;p10"/>
          <p:cNvGrpSpPr/>
          <p:nvPr/>
        </p:nvGrpSpPr>
        <p:grpSpPr>
          <a:xfrm>
            <a:off x="-341771" y="319943"/>
            <a:ext cx="12996571" cy="6366592"/>
            <a:chOff x="-256328" y="239957"/>
            <a:chExt cx="9747428" cy="4774944"/>
          </a:xfrm>
        </p:grpSpPr>
        <p:sp>
          <p:nvSpPr>
            <p:cNvPr id="204" name="Google Shape;204;p10"/>
            <p:cNvSpPr/>
            <p:nvPr/>
          </p:nvSpPr>
          <p:spPr>
            <a:xfrm>
              <a:off x="87578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10"/>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10"/>
            <p:cNvSpPr/>
            <p:nvPr/>
          </p:nvSpPr>
          <p:spPr>
            <a:xfrm>
              <a:off x="89290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10"/>
            <p:cNvSpPr/>
            <p:nvPr/>
          </p:nvSpPr>
          <p:spPr>
            <a:xfrm>
              <a:off x="4291185" y="2399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10"/>
            <p:cNvSpPr/>
            <p:nvPr/>
          </p:nvSpPr>
          <p:spPr>
            <a:xfrm>
              <a:off x="-256328" y="254867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10"/>
            <p:cNvSpPr/>
            <p:nvPr/>
          </p:nvSpPr>
          <p:spPr>
            <a:xfrm rot="10800000" flipH="1">
              <a:off x="8651948" y="4285468"/>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10"/>
            <p:cNvSpPr/>
            <p:nvPr/>
          </p:nvSpPr>
          <p:spPr>
            <a:xfrm rot="10800000" flipH="1">
              <a:off x="-150595" y="2766605"/>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10"/>
            <p:cNvSpPr/>
            <p:nvPr/>
          </p:nvSpPr>
          <p:spPr>
            <a:xfrm rot="10800000" flipH="1">
              <a:off x="8823143" y="373393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0"/>
            <p:cNvSpPr/>
            <p:nvPr/>
          </p:nvSpPr>
          <p:spPr>
            <a:xfrm rot="10800000" flipH="1">
              <a:off x="754779" y="4968934"/>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10"/>
            <p:cNvSpPr/>
            <p:nvPr/>
          </p:nvSpPr>
          <p:spPr>
            <a:xfrm rot="10800000" flipH="1">
              <a:off x="6767428" y="4968757"/>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4" name="Google Shape;214;p10"/>
          <p:cNvGrpSpPr/>
          <p:nvPr/>
        </p:nvGrpSpPr>
        <p:grpSpPr>
          <a:xfrm>
            <a:off x="950975" y="319949"/>
            <a:ext cx="2057237" cy="1506297"/>
            <a:chOff x="998250" y="971075"/>
            <a:chExt cx="163925" cy="120025"/>
          </a:xfrm>
        </p:grpSpPr>
        <p:sp>
          <p:nvSpPr>
            <p:cNvPr id="215" name="Google Shape;215;p10"/>
            <p:cNvSpPr/>
            <p:nvPr/>
          </p:nvSpPr>
          <p:spPr>
            <a:xfrm>
              <a:off x="998250" y="971075"/>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10"/>
            <p:cNvSpPr/>
            <p:nvPr/>
          </p:nvSpPr>
          <p:spPr>
            <a:xfrm>
              <a:off x="1003250" y="1019650"/>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10"/>
            <p:cNvSpPr/>
            <p:nvPr/>
          </p:nvSpPr>
          <p:spPr>
            <a:xfrm>
              <a:off x="1099225" y="1074600"/>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10"/>
            <p:cNvSpPr/>
            <p:nvPr/>
          </p:nvSpPr>
          <p:spPr>
            <a:xfrm>
              <a:off x="1140425" y="1000475"/>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9" name="Google Shape;219;p10"/>
          <p:cNvSpPr/>
          <p:nvPr/>
        </p:nvSpPr>
        <p:spPr>
          <a:xfrm>
            <a:off x="10426365" y="1007674"/>
            <a:ext cx="284255" cy="207073"/>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0" name="Google Shape;220;p10"/>
          <p:cNvSpPr/>
          <p:nvPr/>
        </p:nvSpPr>
        <p:spPr>
          <a:xfrm>
            <a:off x="9480219" y="1384281"/>
            <a:ext cx="272960" cy="130832"/>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273149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52"/>
        <p:cNvGrpSpPr/>
        <p:nvPr/>
      </p:nvGrpSpPr>
      <p:grpSpPr>
        <a:xfrm>
          <a:off x="0" y="0"/>
          <a:ext cx="0" cy="0"/>
          <a:chOff x="0" y="0"/>
          <a:chExt cx="0" cy="0"/>
        </a:xfrm>
      </p:grpSpPr>
    </p:spTree>
    <p:extLst>
      <p:ext uri="{BB962C8B-B14F-4D97-AF65-F5344CB8AC3E}">
        <p14:creationId xmlns:p14="http://schemas.microsoft.com/office/powerpoint/2010/main" val="4044773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lt1"/>
        </a:solidFill>
        <a:effectLst/>
      </p:bgPr>
    </p:bg>
    <p:spTree>
      <p:nvGrpSpPr>
        <p:cNvPr id="1" name="Shape 253"/>
        <p:cNvGrpSpPr/>
        <p:nvPr/>
      </p:nvGrpSpPr>
      <p:grpSpPr>
        <a:xfrm>
          <a:off x="0" y="0"/>
          <a:ext cx="0" cy="0"/>
          <a:chOff x="0" y="0"/>
          <a:chExt cx="0" cy="0"/>
        </a:xfrm>
      </p:grpSpPr>
      <p:sp>
        <p:nvSpPr>
          <p:cNvPr id="254" name="Google Shape;254;p14"/>
          <p:cNvSpPr/>
          <p:nvPr/>
        </p:nvSpPr>
        <p:spPr>
          <a:xfrm>
            <a:off x="-158206" y="1043268"/>
            <a:ext cx="12807411" cy="4453101"/>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5" name="Google Shape;255;p14"/>
          <p:cNvSpPr/>
          <p:nvPr/>
        </p:nvSpPr>
        <p:spPr>
          <a:xfrm>
            <a:off x="-287982" y="4412267"/>
            <a:ext cx="3620089" cy="3044448"/>
          </a:xfrm>
          <a:custGeom>
            <a:avLst/>
            <a:gdLst/>
            <a:ahLst/>
            <a:cxnLst/>
            <a:rect l="l" t="t" r="r" b="b"/>
            <a:pathLst>
              <a:path w="72751" h="66555" extrusionOk="0">
                <a:moveTo>
                  <a:pt x="23953" y="0"/>
                </a:moveTo>
                <a:lnTo>
                  <a:pt x="11090" y="4001"/>
                </a:lnTo>
                <a:lnTo>
                  <a:pt x="3098" y="15972"/>
                </a:lnTo>
                <a:lnTo>
                  <a:pt x="1324" y="25297"/>
                </a:lnTo>
                <a:lnTo>
                  <a:pt x="1" y="55907"/>
                </a:lnTo>
                <a:lnTo>
                  <a:pt x="34160" y="66554"/>
                </a:lnTo>
                <a:lnTo>
                  <a:pt x="72751" y="62113"/>
                </a:lnTo>
                <a:cubicBezTo>
                  <a:pt x="72751" y="62113"/>
                  <a:pt x="69642" y="58563"/>
                  <a:pt x="68309" y="56789"/>
                </a:cubicBezTo>
                <a:cubicBezTo>
                  <a:pt x="67962" y="54846"/>
                  <a:pt x="67521" y="52924"/>
                  <a:pt x="66975" y="51024"/>
                </a:cubicBezTo>
                <a:cubicBezTo>
                  <a:pt x="66975" y="51024"/>
                  <a:pt x="65201" y="48808"/>
                  <a:pt x="61210" y="47033"/>
                </a:cubicBezTo>
                <a:lnTo>
                  <a:pt x="54563" y="50583"/>
                </a:lnTo>
                <a:cubicBezTo>
                  <a:pt x="54563" y="50583"/>
                  <a:pt x="51455" y="46582"/>
                  <a:pt x="50132" y="39042"/>
                </a:cubicBezTo>
                <a:cubicBezTo>
                  <a:pt x="50132" y="39042"/>
                  <a:pt x="49239" y="37268"/>
                  <a:pt x="46131" y="36827"/>
                </a:cubicBezTo>
                <a:cubicBezTo>
                  <a:pt x="46131" y="36827"/>
                  <a:pt x="42141" y="36827"/>
                  <a:pt x="38150" y="35944"/>
                </a:cubicBezTo>
                <a:lnTo>
                  <a:pt x="36376" y="25738"/>
                </a:lnTo>
                <a:lnTo>
                  <a:pt x="33267" y="7991"/>
                </a:lnTo>
                <a:lnTo>
                  <a:pt x="23953"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6" name="Google Shape;256;p14"/>
          <p:cNvSpPr/>
          <p:nvPr/>
        </p:nvSpPr>
        <p:spPr>
          <a:xfrm rot="335208">
            <a:off x="8520197" y="4193446"/>
            <a:ext cx="3822183" cy="3482076"/>
          </a:xfrm>
          <a:custGeom>
            <a:avLst/>
            <a:gdLst/>
            <a:ahLst/>
            <a:cxnLst/>
            <a:rect l="l" t="t" r="r" b="b"/>
            <a:pathLst>
              <a:path w="83556" h="76121" extrusionOk="0">
                <a:moveTo>
                  <a:pt x="66912" y="0"/>
                </a:moveTo>
                <a:lnTo>
                  <a:pt x="58774" y="1418"/>
                </a:lnTo>
                <a:lnTo>
                  <a:pt x="51686" y="14166"/>
                </a:lnTo>
                <a:lnTo>
                  <a:pt x="51329" y="25843"/>
                </a:lnTo>
                <a:lnTo>
                  <a:pt x="47443" y="29392"/>
                </a:lnTo>
                <a:lnTo>
                  <a:pt x="37877" y="34348"/>
                </a:lnTo>
                <a:lnTo>
                  <a:pt x="35756" y="43200"/>
                </a:lnTo>
                <a:lnTo>
                  <a:pt x="26546" y="47443"/>
                </a:lnTo>
                <a:lnTo>
                  <a:pt x="19826" y="40355"/>
                </a:lnTo>
                <a:lnTo>
                  <a:pt x="9556" y="45668"/>
                </a:lnTo>
                <a:lnTo>
                  <a:pt x="8852" y="52756"/>
                </a:lnTo>
                <a:lnTo>
                  <a:pt x="0" y="58773"/>
                </a:lnTo>
                <a:lnTo>
                  <a:pt x="5671" y="76121"/>
                </a:lnTo>
                <a:lnTo>
                  <a:pt x="83556" y="66911"/>
                </a:lnTo>
                <a:lnTo>
                  <a:pt x="78242" y="1775"/>
                </a:lnTo>
                <a:lnTo>
                  <a:pt x="72572" y="714"/>
                </a:lnTo>
                <a:lnTo>
                  <a:pt x="66912"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14"/>
          <p:cNvSpPr/>
          <p:nvPr/>
        </p:nvSpPr>
        <p:spPr>
          <a:xfrm>
            <a:off x="-4900" y="5571168"/>
            <a:ext cx="12192048" cy="2426523"/>
          </a:xfrm>
          <a:custGeom>
            <a:avLst/>
            <a:gdLst/>
            <a:ahLst/>
            <a:cxnLst/>
            <a:rect l="l" t="t" r="r" b="b"/>
            <a:pathLst>
              <a:path w="63855" h="27890" extrusionOk="0">
                <a:moveTo>
                  <a:pt x="0" y="26622"/>
                </a:moveTo>
                <a:cubicBezTo>
                  <a:pt x="489" y="26694"/>
                  <a:pt x="978" y="26749"/>
                  <a:pt x="1467" y="26821"/>
                </a:cubicBezTo>
                <a:cubicBezTo>
                  <a:pt x="2553" y="26984"/>
                  <a:pt x="3640" y="27075"/>
                  <a:pt x="4708" y="27256"/>
                </a:cubicBezTo>
                <a:cubicBezTo>
                  <a:pt x="5741" y="27419"/>
                  <a:pt x="6755" y="27618"/>
                  <a:pt x="7787" y="27817"/>
                </a:cubicBezTo>
                <a:lnTo>
                  <a:pt x="8186" y="27890"/>
                </a:lnTo>
                <a:lnTo>
                  <a:pt x="63619" y="22855"/>
                </a:lnTo>
                <a:lnTo>
                  <a:pt x="63854" y="14941"/>
                </a:lnTo>
                <a:lnTo>
                  <a:pt x="63854" y="3460"/>
                </a:lnTo>
                <a:lnTo>
                  <a:pt x="63782" y="3496"/>
                </a:lnTo>
                <a:cubicBezTo>
                  <a:pt x="63727" y="3532"/>
                  <a:pt x="63673" y="3550"/>
                  <a:pt x="63637" y="3569"/>
                </a:cubicBezTo>
                <a:cubicBezTo>
                  <a:pt x="63564" y="3605"/>
                  <a:pt x="63528" y="3641"/>
                  <a:pt x="63456" y="3677"/>
                </a:cubicBezTo>
                <a:cubicBezTo>
                  <a:pt x="63365" y="3732"/>
                  <a:pt x="63293" y="3822"/>
                  <a:pt x="63202" y="3858"/>
                </a:cubicBezTo>
                <a:cubicBezTo>
                  <a:pt x="63094" y="3895"/>
                  <a:pt x="62985" y="3949"/>
                  <a:pt x="62876" y="4003"/>
                </a:cubicBezTo>
                <a:cubicBezTo>
                  <a:pt x="62786" y="4058"/>
                  <a:pt x="62659" y="4094"/>
                  <a:pt x="62550" y="4094"/>
                </a:cubicBezTo>
                <a:cubicBezTo>
                  <a:pt x="62442" y="4112"/>
                  <a:pt x="62315" y="4094"/>
                  <a:pt x="62206" y="4076"/>
                </a:cubicBezTo>
                <a:cubicBezTo>
                  <a:pt x="62098" y="4039"/>
                  <a:pt x="62007" y="4003"/>
                  <a:pt x="61916" y="3931"/>
                </a:cubicBezTo>
                <a:cubicBezTo>
                  <a:pt x="61808" y="3876"/>
                  <a:pt x="61699" y="3822"/>
                  <a:pt x="61590" y="3786"/>
                </a:cubicBezTo>
                <a:cubicBezTo>
                  <a:pt x="61482" y="3750"/>
                  <a:pt x="61409" y="3677"/>
                  <a:pt x="61301" y="3641"/>
                </a:cubicBezTo>
                <a:cubicBezTo>
                  <a:pt x="61210" y="3605"/>
                  <a:pt x="61101" y="3587"/>
                  <a:pt x="60993" y="3587"/>
                </a:cubicBezTo>
                <a:cubicBezTo>
                  <a:pt x="60920" y="3605"/>
                  <a:pt x="60866" y="3605"/>
                  <a:pt x="60794" y="3587"/>
                </a:cubicBezTo>
                <a:cubicBezTo>
                  <a:pt x="60739" y="3569"/>
                  <a:pt x="60685" y="3550"/>
                  <a:pt x="60631" y="3532"/>
                </a:cubicBezTo>
                <a:cubicBezTo>
                  <a:pt x="60522" y="3478"/>
                  <a:pt x="60413" y="3442"/>
                  <a:pt x="60287" y="3406"/>
                </a:cubicBezTo>
                <a:cubicBezTo>
                  <a:pt x="60160" y="3387"/>
                  <a:pt x="60033" y="3333"/>
                  <a:pt x="59906" y="3315"/>
                </a:cubicBezTo>
                <a:lnTo>
                  <a:pt x="59761" y="3279"/>
                </a:lnTo>
                <a:cubicBezTo>
                  <a:pt x="59707" y="3279"/>
                  <a:pt x="59653" y="3243"/>
                  <a:pt x="59580" y="3224"/>
                </a:cubicBezTo>
                <a:lnTo>
                  <a:pt x="59417" y="3170"/>
                </a:lnTo>
                <a:cubicBezTo>
                  <a:pt x="59363" y="3152"/>
                  <a:pt x="59291" y="3152"/>
                  <a:pt x="59236" y="3152"/>
                </a:cubicBezTo>
                <a:lnTo>
                  <a:pt x="59218" y="3152"/>
                </a:lnTo>
                <a:cubicBezTo>
                  <a:pt x="59218" y="3134"/>
                  <a:pt x="59200" y="3134"/>
                  <a:pt x="59200" y="3134"/>
                </a:cubicBezTo>
                <a:lnTo>
                  <a:pt x="59037" y="3134"/>
                </a:lnTo>
                <a:cubicBezTo>
                  <a:pt x="58983" y="3134"/>
                  <a:pt x="58946" y="3152"/>
                  <a:pt x="58892" y="3170"/>
                </a:cubicBezTo>
                <a:cubicBezTo>
                  <a:pt x="58856" y="3170"/>
                  <a:pt x="58802" y="3188"/>
                  <a:pt x="58747" y="3188"/>
                </a:cubicBezTo>
                <a:lnTo>
                  <a:pt x="58584" y="3188"/>
                </a:lnTo>
                <a:cubicBezTo>
                  <a:pt x="58566" y="3188"/>
                  <a:pt x="58548" y="3188"/>
                  <a:pt x="58530" y="3188"/>
                </a:cubicBezTo>
                <a:cubicBezTo>
                  <a:pt x="58494" y="3188"/>
                  <a:pt x="58476" y="3188"/>
                  <a:pt x="58458" y="3206"/>
                </a:cubicBezTo>
                <a:cubicBezTo>
                  <a:pt x="58403" y="3224"/>
                  <a:pt x="58367" y="3224"/>
                  <a:pt x="58313" y="3206"/>
                </a:cubicBezTo>
                <a:lnTo>
                  <a:pt x="58186" y="3206"/>
                </a:lnTo>
                <a:cubicBezTo>
                  <a:pt x="58132" y="3206"/>
                  <a:pt x="58077" y="3206"/>
                  <a:pt x="58023" y="3243"/>
                </a:cubicBezTo>
                <a:cubicBezTo>
                  <a:pt x="57987" y="3261"/>
                  <a:pt x="57950" y="3279"/>
                  <a:pt x="57896" y="3297"/>
                </a:cubicBezTo>
                <a:cubicBezTo>
                  <a:pt x="57860" y="3315"/>
                  <a:pt x="57806" y="3351"/>
                  <a:pt x="57769" y="3351"/>
                </a:cubicBezTo>
                <a:cubicBezTo>
                  <a:pt x="57715" y="3369"/>
                  <a:pt x="57679" y="3406"/>
                  <a:pt x="57643" y="3424"/>
                </a:cubicBezTo>
                <a:cubicBezTo>
                  <a:pt x="57624" y="3442"/>
                  <a:pt x="57606" y="3442"/>
                  <a:pt x="57588" y="3460"/>
                </a:cubicBezTo>
                <a:cubicBezTo>
                  <a:pt x="57570" y="3460"/>
                  <a:pt x="57534" y="3460"/>
                  <a:pt x="57516" y="3460"/>
                </a:cubicBezTo>
                <a:lnTo>
                  <a:pt x="57371" y="3478"/>
                </a:lnTo>
                <a:cubicBezTo>
                  <a:pt x="57317" y="3478"/>
                  <a:pt x="57280" y="3478"/>
                  <a:pt x="57226" y="3460"/>
                </a:cubicBezTo>
                <a:cubicBezTo>
                  <a:pt x="57154" y="3424"/>
                  <a:pt x="57045" y="3387"/>
                  <a:pt x="56954" y="3387"/>
                </a:cubicBezTo>
                <a:cubicBezTo>
                  <a:pt x="56918" y="3387"/>
                  <a:pt x="56864" y="3387"/>
                  <a:pt x="56828" y="3406"/>
                </a:cubicBezTo>
                <a:cubicBezTo>
                  <a:pt x="56773" y="3424"/>
                  <a:pt x="56737" y="3424"/>
                  <a:pt x="56683" y="3406"/>
                </a:cubicBezTo>
                <a:cubicBezTo>
                  <a:pt x="56610" y="3387"/>
                  <a:pt x="56538" y="3333"/>
                  <a:pt x="56465" y="3297"/>
                </a:cubicBezTo>
                <a:lnTo>
                  <a:pt x="56411" y="3279"/>
                </a:lnTo>
                <a:lnTo>
                  <a:pt x="56357" y="3261"/>
                </a:lnTo>
                <a:cubicBezTo>
                  <a:pt x="56321" y="3224"/>
                  <a:pt x="56284" y="3224"/>
                  <a:pt x="56248" y="3206"/>
                </a:cubicBezTo>
                <a:cubicBezTo>
                  <a:pt x="56158" y="3188"/>
                  <a:pt x="56067" y="3206"/>
                  <a:pt x="55995" y="3261"/>
                </a:cubicBezTo>
                <a:cubicBezTo>
                  <a:pt x="55904" y="3315"/>
                  <a:pt x="55832" y="3369"/>
                  <a:pt x="55759" y="3424"/>
                </a:cubicBezTo>
                <a:cubicBezTo>
                  <a:pt x="55723" y="3442"/>
                  <a:pt x="55687" y="3478"/>
                  <a:pt x="55669" y="3514"/>
                </a:cubicBezTo>
                <a:cubicBezTo>
                  <a:pt x="55632" y="3532"/>
                  <a:pt x="55596" y="3569"/>
                  <a:pt x="55578" y="3587"/>
                </a:cubicBezTo>
                <a:lnTo>
                  <a:pt x="55433" y="3659"/>
                </a:lnTo>
                <a:cubicBezTo>
                  <a:pt x="55397" y="3677"/>
                  <a:pt x="55343" y="3695"/>
                  <a:pt x="55306" y="3713"/>
                </a:cubicBezTo>
                <a:cubicBezTo>
                  <a:pt x="55252" y="3732"/>
                  <a:pt x="55198" y="3713"/>
                  <a:pt x="55162" y="3732"/>
                </a:cubicBezTo>
                <a:cubicBezTo>
                  <a:pt x="55107" y="3750"/>
                  <a:pt x="55071" y="3768"/>
                  <a:pt x="55035" y="3804"/>
                </a:cubicBezTo>
                <a:cubicBezTo>
                  <a:pt x="54962" y="3840"/>
                  <a:pt x="54908" y="3913"/>
                  <a:pt x="54836" y="3967"/>
                </a:cubicBezTo>
                <a:cubicBezTo>
                  <a:pt x="54745" y="4003"/>
                  <a:pt x="54673" y="4058"/>
                  <a:pt x="54582" y="4112"/>
                </a:cubicBezTo>
                <a:cubicBezTo>
                  <a:pt x="54510" y="4166"/>
                  <a:pt x="54455" y="4239"/>
                  <a:pt x="54383" y="4293"/>
                </a:cubicBezTo>
                <a:cubicBezTo>
                  <a:pt x="54347" y="4329"/>
                  <a:pt x="54310" y="4347"/>
                  <a:pt x="54274" y="4365"/>
                </a:cubicBezTo>
                <a:cubicBezTo>
                  <a:pt x="54238" y="4383"/>
                  <a:pt x="54184" y="4402"/>
                  <a:pt x="54147" y="4420"/>
                </a:cubicBezTo>
                <a:cubicBezTo>
                  <a:pt x="54093" y="4420"/>
                  <a:pt x="54057" y="4438"/>
                  <a:pt x="54003" y="4438"/>
                </a:cubicBezTo>
                <a:cubicBezTo>
                  <a:pt x="54003" y="4438"/>
                  <a:pt x="53984" y="4438"/>
                  <a:pt x="53984" y="4438"/>
                </a:cubicBezTo>
                <a:lnTo>
                  <a:pt x="53894" y="4438"/>
                </a:lnTo>
                <a:cubicBezTo>
                  <a:pt x="53840" y="4420"/>
                  <a:pt x="53785" y="4420"/>
                  <a:pt x="53731" y="4438"/>
                </a:cubicBezTo>
                <a:lnTo>
                  <a:pt x="53568" y="4438"/>
                </a:lnTo>
                <a:cubicBezTo>
                  <a:pt x="53514" y="4420"/>
                  <a:pt x="53459" y="4420"/>
                  <a:pt x="53405" y="4438"/>
                </a:cubicBezTo>
                <a:lnTo>
                  <a:pt x="53333" y="4438"/>
                </a:lnTo>
                <a:lnTo>
                  <a:pt x="53242" y="4438"/>
                </a:lnTo>
                <a:lnTo>
                  <a:pt x="53170" y="4438"/>
                </a:lnTo>
                <a:lnTo>
                  <a:pt x="53079" y="4438"/>
                </a:lnTo>
                <a:lnTo>
                  <a:pt x="52916" y="4438"/>
                </a:lnTo>
                <a:cubicBezTo>
                  <a:pt x="52862" y="4420"/>
                  <a:pt x="52789" y="4420"/>
                  <a:pt x="52735" y="4438"/>
                </a:cubicBezTo>
                <a:lnTo>
                  <a:pt x="52662" y="4438"/>
                </a:lnTo>
                <a:cubicBezTo>
                  <a:pt x="52644" y="4438"/>
                  <a:pt x="52626" y="4438"/>
                  <a:pt x="52608" y="4420"/>
                </a:cubicBezTo>
                <a:cubicBezTo>
                  <a:pt x="52572" y="4402"/>
                  <a:pt x="52554" y="4402"/>
                  <a:pt x="52536" y="4402"/>
                </a:cubicBezTo>
                <a:lnTo>
                  <a:pt x="52463" y="4347"/>
                </a:lnTo>
                <a:cubicBezTo>
                  <a:pt x="52409" y="4329"/>
                  <a:pt x="52355" y="4311"/>
                  <a:pt x="52300" y="4275"/>
                </a:cubicBezTo>
                <a:cubicBezTo>
                  <a:pt x="52264" y="4257"/>
                  <a:pt x="52210" y="4239"/>
                  <a:pt x="52155" y="4220"/>
                </a:cubicBezTo>
                <a:cubicBezTo>
                  <a:pt x="52047" y="4184"/>
                  <a:pt x="51938" y="4148"/>
                  <a:pt x="51829" y="4130"/>
                </a:cubicBezTo>
                <a:cubicBezTo>
                  <a:pt x="51775" y="4112"/>
                  <a:pt x="51721" y="4112"/>
                  <a:pt x="51666" y="4130"/>
                </a:cubicBezTo>
                <a:cubicBezTo>
                  <a:pt x="51612" y="4130"/>
                  <a:pt x="51558" y="4130"/>
                  <a:pt x="51522" y="4148"/>
                </a:cubicBezTo>
                <a:lnTo>
                  <a:pt x="51377" y="4202"/>
                </a:lnTo>
                <a:cubicBezTo>
                  <a:pt x="51322" y="4220"/>
                  <a:pt x="51268" y="4202"/>
                  <a:pt x="51214" y="4239"/>
                </a:cubicBezTo>
                <a:cubicBezTo>
                  <a:pt x="51196" y="4239"/>
                  <a:pt x="51177" y="4239"/>
                  <a:pt x="51177" y="4239"/>
                </a:cubicBezTo>
                <a:lnTo>
                  <a:pt x="51141" y="4239"/>
                </a:lnTo>
                <a:cubicBezTo>
                  <a:pt x="51105" y="4257"/>
                  <a:pt x="51087" y="4257"/>
                  <a:pt x="51069" y="4275"/>
                </a:cubicBezTo>
                <a:cubicBezTo>
                  <a:pt x="51033" y="4311"/>
                  <a:pt x="50978" y="4329"/>
                  <a:pt x="50924" y="4365"/>
                </a:cubicBezTo>
                <a:cubicBezTo>
                  <a:pt x="50888" y="4383"/>
                  <a:pt x="50833" y="4420"/>
                  <a:pt x="50779" y="4438"/>
                </a:cubicBezTo>
                <a:cubicBezTo>
                  <a:pt x="50743" y="4456"/>
                  <a:pt x="50689" y="4474"/>
                  <a:pt x="50634" y="4492"/>
                </a:cubicBezTo>
                <a:cubicBezTo>
                  <a:pt x="50598" y="4492"/>
                  <a:pt x="50544" y="4474"/>
                  <a:pt x="50489" y="4474"/>
                </a:cubicBezTo>
                <a:cubicBezTo>
                  <a:pt x="50435" y="4474"/>
                  <a:pt x="50399" y="4438"/>
                  <a:pt x="50344" y="4438"/>
                </a:cubicBezTo>
                <a:cubicBezTo>
                  <a:pt x="50308" y="4420"/>
                  <a:pt x="50290" y="4420"/>
                  <a:pt x="50272" y="4420"/>
                </a:cubicBezTo>
                <a:lnTo>
                  <a:pt x="50200" y="4383"/>
                </a:lnTo>
                <a:lnTo>
                  <a:pt x="50037" y="4347"/>
                </a:lnTo>
                <a:cubicBezTo>
                  <a:pt x="49928" y="4311"/>
                  <a:pt x="49819" y="4275"/>
                  <a:pt x="49711" y="4220"/>
                </a:cubicBezTo>
                <a:cubicBezTo>
                  <a:pt x="49674" y="4184"/>
                  <a:pt x="49638" y="4148"/>
                  <a:pt x="49602" y="4112"/>
                </a:cubicBezTo>
                <a:cubicBezTo>
                  <a:pt x="49566" y="4076"/>
                  <a:pt x="49530" y="4039"/>
                  <a:pt x="49493" y="4021"/>
                </a:cubicBezTo>
                <a:cubicBezTo>
                  <a:pt x="49403" y="4003"/>
                  <a:pt x="49312" y="4021"/>
                  <a:pt x="49222" y="4039"/>
                </a:cubicBezTo>
                <a:cubicBezTo>
                  <a:pt x="49185" y="4058"/>
                  <a:pt x="49131" y="4076"/>
                  <a:pt x="49077" y="4094"/>
                </a:cubicBezTo>
                <a:cubicBezTo>
                  <a:pt x="49022" y="4112"/>
                  <a:pt x="48986" y="4148"/>
                  <a:pt x="48932" y="4166"/>
                </a:cubicBezTo>
                <a:cubicBezTo>
                  <a:pt x="48896" y="4166"/>
                  <a:pt x="48878" y="4184"/>
                  <a:pt x="48859" y="4184"/>
                </a:cubicBezTo>
                <a:cubicBezTo>
                  <a:pt x="48823" y="4202"/>
                  <a:pt x="48805" y="4220"/>
                  <a:pt x="48805" y="4239"/>
                </a:cubicBezTo>
                <a:cubicBezTo>
                  <a:pt x="48751" y="4275"/>
                  <a:pt x="48715" y="4311"/>
                  <a:pt x="48660" y="4347"/>
                </a:cubicBezTo>
                <a:cubicBezTo>
                  <a:pt x="48624" y="4383"/>
                  <a:pt x="48606" y="4420"/>
                  <a:pt x="48552" y="4456"/>
                </a:cubicBezTo>
                <a:cubicBezTo>
                  <a:pt x="48515" y="4474"/>
                  <a:pt x="48461" y="4474"/>
                  <a:pt x="48407" y="4492"/>
                </a:cubicBezTo>
                <a:cubicBezTo>
                  <a:pt x="48371" y="4510"/>
                  <a:pt x="48389" y="4510"/>
                  <a:pt x="48371" y="4510"/>
                </a:cubicBezTo>
                <a:cubicBezTo>
                  <a:pt x="48352" y="4510"/>
                  <a:pt x="48316" y="4510"/>
                  <a:pt x="48298" y="4528"/>
                </a:cubicBezTo>
                <a:cubicBezTo>
                  <a:pt x="48262" y="4528"/>
                  <a:pt x="48244" y="4528"/>
                  <a:pt x="48226" y="4546"/>
                </a:cubicBezTo>
                <a:cubicBezTo>
                  <a:pt x="48208" y="4546"/>
                  <a:pt x="48171" y="4546"/>
                  <a:pt x="48153" y="4565"/>
                </a:cubicBezTo>
                <a:lnTo>
                  <a:pt x="48008" y="4492"/>
                </a:lnTo>
                <a:cubicBezTo>
                  <a:pt x="47918" y="4456"/>
                  <a:pt x="47827" y="4438"/>
                  <a:pt x="47719" y="4402"/>
                </a:cubicBezTo>
                <a:cubicBezTo>
                  <a:pt x="47682" y="4383"/>
                  <a:pt x="47646" y="4383"/>
                  <a:pt x="47610" y="4365"/>
                </a:cubicBezTo>
                <a:cubicBezTo>
                  <a:pt x="47556" y="4347"/>
                  <a:pt x="47519" y="4329"/>
                  <a:pt x="47483" y="4293"/>
                </a:cubicBezTo>
                <a:cubicBezTo>
                  <a:pt x="47411" y="4239"/>
                  <a:pt x="47320" y="4184"/>
                  <a:pt x="47230" y="4148"/>
                </a:cubicBezTo>
                <a:cubicBezTo>
                  <a:pt x="47049" y="4039"/>
                  <a:pt x="46867" y="3931"/>
                  <a:pt x="46668" y="3840"/>
                </a:cubicBezTo>
                <a:cubicBezTo>
                  <a:pt x="46632" y="3822"/>
                  <a:pt x="46578" y="3804"/>
                  <a:pt x="46541" y="3768"/>
                </a:cubicBezTo>
                <a:cubicBezTo>
                  <a:pt x="46487" y="3768"/>
                  <a:pt x="46451" y="3750"/>
                  <a:pt x="46397" y="3732"/>
                </a:cubicBezTo>
                <a:cubicBezTo>
                  <a:pt x="46360" y="3732"/>
                  <a:pt x="46324" y="3695"/>
                  <a:pt x="46288" y="3677"/>
                </a:cubicBezTo>
                <a:cubicBezTo>
                  <a:pt x="46234" y="3659"/>
                  <a:pt x="46197" y="3641"/>
                  <a:pt x="46143" y="3623"/>
                </a:cubicBezTo>
                <a:cubicBezTo>
                  <a:pt x="46052" y="3569"/>
                  <a:pt x="45962" y="3514"/>
                  <a:pt x="45871" y="3478"/>
                </a:cubicBezTo>
                <a:cubicBezTo>
                  <a:pt x="45781" y="3442"/>
                  <a:pt x="45672" y="3406"/>
                  <a:pt x="45582" y="3369"/>
                </a:cubicBezTo>
                <a:cubicBezTo>
                  <a:pt x="45545" y="3351"/>
                  <a:pt x="45491" y="3333"/>
                  <a:pt x="45455" y="3315"/>
                </a:cubicBezTo>
                <a:cubicBezTo>
                  <a:pt x="45401" y="3297"/>
                  <a:pt x="45346" y="3279"/>
                  <a:pt x="45310" y="3261"/>
                </a:cubicBezTo>
                <a:cubicBezTo>
                  <a:pt x="45219" y="3206"/>
                  <a:pt x="45111" y="3188"/>
                  <a:pt x="45020" y="3152"/>
                </a:cubicBezTo>
                <a:cubicBezTo>
                  <a:pt x="44912" y="3098"/>
                  <a:pt x="44821" y="3061"/>
                  <a:pt x="44730" y="3025"/>
                </a:cubicBezTo>
                <a:cubicBezTo>
                  <a:pt x="44640" y="3007"/>
                  <a:pt x="44549" y="2971"/>
                  <a:pt x="44459" y="2935"/>
                </a:cubicBezTo>
                <a:cubicBezTo>
                  <a:pt x="44368" y="2880"/>
                  <a:pt x="44296" y="2826"/>
                  <a:pt x="44223" y="2772"/>
                </a:cubicBezTo>
                <a:cubicBezTo>
                  <a:pt x="44187" y="2736"/>
                  <a:pt x="44169" y="2699"/>
                  <a:pt x="44133" y="2663"/>
                </a:cubicBezTo>
                <a:cubicBezTo>
                  <a:pt x="44115" y="2645"/>
                  <a:pt x="44079" y="2609"/>
                  <a:pt x="44042" y="2573"/>
                </a:cubicBezTo>
                <a:cubicBezTo>
                  <a:pt x="44006" y="2536"/>
                  <a:pt x="43970" y="2518"/>
                  <a:pt x="43934" y="2482"/>
                </a:cubicBezTo>
                <a:cubicBezTo>
                  <a:pt x="43897" y="2464"/>
                  <a:pt x="43861" y="2446"/>
                  <a:pt x="43825" y="2410"/>
                </a:cubicBezTo>
                <a:cubicBezTo>
                  <a:pt x="43734" y="2355"/>
                  <a:pt x="43662" y="2283"/>
                  <a:pt x="43571" y="2210"/>
                </a:cubicBezTo>
                <a:cubicBezTo>
                  <a:pt x="43499" y="2138"/>
                  <a:pt x="43427" y="2065"/>
                  <a:pt x="43372" y="1975"/>
                </a:cubicBezTo>
                <a:cubicBezTo>
                  <a:pt x="43336" y="1902"/>
                  <a:pt x="43264" y="1848"/>
                  <a:pt x="43191" y="1794"/>
                </a:cubicBezTo>
                <a:cubicBezTo>
                  <a:pt x="43155" y="1776"/>
                  <a:pt x="43119" y="1758"/>
                  <a:pt x="43083" y="1739"/>
                </a:cubicBezTo>
                <a:cubicBezTo>
                  <a:pt x="43046" y="1739"/>
                  <a:pt x="42992" y="1721"/>
                  <a:pt x="42956" y="1721"/>
                </a:cubicBezTo>
                <a:cubicBezTo>
                  <a:pt x="42865" y="1721"/>
                  <a:pt x="42757" y="1739"/>
                  <a:pt x="42666" y="1776"/>
                </a:cubicBezTo>
                <a:cubicBezTo>
                  <a:pt x="42612" y="1794"/>
                  <a:pt x="42575" y="1812"/>
                  <a:pt x="42521" y="1812"/>
                </a:cubicBezTo>
                <a:cubicBezTo>
                  <a:pt x="42467" y="1830"/>
                  <a:pt x="42431" y="1848"/>
                  <a:pt x="42376" y="1866"/>
                </a:cubicBezTo>
                <a:cubicBezTo>
                  <a:pt x="42286" y="1884"/>
                  <a:pt x="42195" y="1902"/>
                  <a:pt x="42087" y="1921"/>
                </a:cubicBezTo>
                <a:cubicBezTo>
                  <a:pt x="41996" y="1957"/>
                  <a:pt x="41905" y="1993"/>
                  <a:pt x="41833" y="2047"/>
                </a:cubicBezTo>
                <a:cubicBezTo>
                  <a:pt x="41742" y="2102"/>
                  <a:pt x="41670" y="2156"/>
                  <a:pt x="41616" y="2228"/>
                </a:cubicBezTo>
                <a:cubicBezTo>
                  <a:pt x="41598" y="2228"/>
                  <a:pt x="41579" y="2247"/>
                  <a:pt x="41561" y="2265"/>
                </a:cubicBezTo>
                <a:cubicBezTo>
                  <a:pt x="41561" y="2283"/>
                  <a:pt x="41525" y="2301"/>
                  <a:pt x="41507" y="2301"/>
                </a:cubicBezTo>
                <a:cubicBezTo>
                  <a:pt x="41471" y="2337"/>
                  <a:pt x="41416" y="2373"/>
                  <a:pt x="41380" y="2410"/>
                </a:cubicBezTo>
                <a:cubicBezTo>
                  <a:pt x="41308" y="2464"/>
                  <a:pt x="41217" y="2536"/>
                  <a:pt x="41127" y="2591"/>
                </a:cubicBezTo>
                <a:cubicBezTo>
                  <a:pt x="41054" y="2645"/>
                  <a:pt x="40982" y="2717"/>
                  <a:pt x="40909" y="2772"/>
                </a:cubicBezTo>
                <a:cubicBezTo>
                  <a:pt x="40873" y="2790"/>
                  <a:pt x="40819" y="2808"/>
                  <a:pt x="40783" y="2844"/>
                </a:cubicBezTo>
                <a:cubicBezTo>
                  <a:pt x="40746" y="2880"/>
                  <a:pt x="40710" y="2898"/>
                  <a:pt x="40656" y="2917"/>
                </a:cubicBezTo>
                <a:cubicBezTo>
                  <a:pt x="40620" y="2935"/>
                  <a:pt x="40583" y="2953"/>
                  <a:pt x="40547" y="2971"/>
                </a:cubicBezTo>
                <a:cubicBezTo>
                  <a:pt x="40493" y="2989"/>
                  <a:pt x="40457" y="3007"/>
                  <a:pt x="40402" y="3025"/>
                </a:cubicBezTo>
                <a:cubicBezTo>
                  <a:pt x="40312" y="3061"/>
                  <a:pt x="40239" y="3098"/>
                  <a:pt x="40149" y="3116"/>
                </a:cubicBezTo>
                <a:cubicBezTo>
                  <a:pt x="40040" y="3134"/>
                  <a:pt x="39931" y="3134"/>
                  <a:pt x="39841" y="3152"/>
                </a:cubicBezTo>
                <a:cubicBezTo>
                  <a:pt x="39732" y="3170"/>
                  <a:pt x="39642" y="3188"/>
                  <a:pt x="39533" y="3170"/>
                </a:cubicBezTo>
                <a:cubicBezTo>
                  <a:pt x="39424" y="3170"/>
                  <a:pt x="39316" y="3170"/>
                  <a:pt x="39207" y="3152"/>
                </a:cubicBezTo>
                <a:cubicBezTo>
                  <a:pt x="39098" y="3134"/>
                  <a:pt x="39008" y="3134"/>
                  <a:pt x="38899" y="3116"/>
                </a:cubicBezTo>
                <a:cubicBezTo>
                  <a:pt x="38791" y="3116"/>
                  <a:pt x="38682" y="3134"/>
                  <a:pt x="38573" y="3116"/>
                </a:cubicBezTo>
                <a:cubicBezTo>
                  <a:pt x="38465" y="3098"/>
                  <a:pt x="38356" y="3098"/>
                  <a:pt x="38247" y="3080"/>
                </a:cubicBezTo>
                <a:cubicBezTo>
                  <a:pt x="38157" y="3098"/>
                  <a:pt x="38066" y="3080"/>
                  <a:pt x="37994" y="3025"/>
                </a:cubicBezTo>
                <a:cubicBezTo>
                  <a:pt x="37994" y="3025"/>
                  <a:pt x="37976" y="3025"/>
                  <a:pt x="37976" y="3025"/>
                </a:cubicBezTo>
                <a:cubicBezTo>
                  <a:pt x="37885" y="2971"/>
                  <a:pt x="37795" y="2917"/>
                  <a:pt x="37686" y="2880"/>
                </a:cubicBezTo>
                <a:cubicBezTo>
                  <a:pt x="37613" y="2844"/>
                  <a:pt x="37541" y="2826"/>
                  <a:pt x="37487" y="2808"/>
                </a:cubicBezTo>
                <a:cubicBezTo>
                  <a:pt x="37414" y="2808"/>
                  <a:pt x="37342" y="2790"/>
                  <a:pt x="37269" y="2790"/>
                </a:cubicBezTo>
                <a:cubicBezTo>
                  <a:pt x="37215" y="2790"/>
                  <a:pt x="37143" y="2808"/>
                  <a:pt x="37088" y="2844"/>
                </a:cubicBezTo>
                <a:cubicBezTo>
                  <a:pt x="37034" y="2880"/>
                  <a:pt x="36962" y="2917"/>
                  <a:pt x="36889" y="2935"/>
                </a:cubicBezTo>
                <a:cubicBezTo>
                  <a:pt x="36853" y="2953"/>
                  <a:pt x="36762" y="2989"/>
                  <a:pt x="36726" y="2971"/>
                </a:cubicBezTo>
                <a:cubicBezTo>
                  <a:pt x="36672" y="2935"/>
                  <a:pt x="36654" y="2898"/>
                  <a:pt x="36636" y="2862"/>
                </a:cubicBezTo>
                <a:cubicBezTo>
                  <a:pt x="36599" y="2826"/>
                  <a:pt x="36581" y="2808"/>
                  <a:pt x="36563" y="2772"/>
                </a:cubicBezTo>
                <a:cubicBezTo>
                  <a:pt x="36545" y="2754"/>
                  <a:pt x="36527" y="2717"/>
                  <a:pt x="36509" y="2699"/>
                </a:cubicBezTo>
                <a:cubicBezTo>
                  <a:pt x="36491" y="2663"/>
                  <a:pt x="36454" y="2573"/>
                  <a:pt x="36418" y="2500"/>
                </a:cubicBezTo>
                <a:cubicBezTo>
                  <a:pt x="36364" y="2373"/>
                  <a:pt x="36291" y="2247"/>
                  <a:pt x="36183" y="2138"/>
                </a:cubicBezTo>
                <a:cubicBezTo>
                  <a:pt x="36147" y="2102"/>
                  <a:pt x="36092" y="2065"/>
                  <a:pt x="36038" y="2029"/>
                </a:cubicBezTo>
                <a:cubicBezTo>
                  <a:pt x="36020" y="2029"/>
                  <a:pt x="35984" y="1993"/>
                  <a:pt x="35965" y="1993"/>
                </a:cubicBezTo>
                <a:cubicBezTo>
                  <a:pt x="35929" y="1975"/>
                  <a:pt x="35893" y="1957"/>
                  <a:pt x="35875" y="1957"/>
                </a:cubicBezTo>
                <a:cubicBezTo>
                  <a:pt x="35803" y="1939"/>
                  <a:pt x="35730" y="1921"/>
                  <a:pt x="35676" y="1921"/>
                </a:cubicBezTo>
                <a:cubicBezTo>
                  <a:pt x="35603" y="1902"/>
                  <a:pt x="35531" y="1884"/>
                  <a:pt x="35458" y="1866"/>
                </a:cubicBezTo>
                <a:cubicBezTo>
                  <a:pt x="35422" y="1848"/>
                  <a:pt x="35404" y="1848"/>
                  <a:pt x="35368" y="1830"/>
                </a:cubicBezTo>
                <a:cubicBezTo>
                  <a:pt x="35350" y="1812"/>
                  <a:pt x="35332" y="1794"/>
                  <a:pt x="35295" y="1758"/>
                </a:cubicBezTo>
                <a:cubicBezTo>
                  <a:pt x="35241" y="1721"/>
                  <a:pt x="35205" y="1667"/>
                  <a:pt x="35151" y="1613"/>
                </a:cubicBezTo>
                <a:cubicBezTo>
                  <a:pt x="35114" y="1577"/>
                  <a:pt x="35060" y="1522"/>
                  <a:pt x="35006" y="1468"/>
                </a:cubicBezTo>
                <a:cubicBezTo>
                  <a:pt x="34951" y="1432"/>
                  <a:pt x="34897" y="1377"/>
                  <a:pt x="34843" y="1359"/>
                </a:cubicBezTo>
                <a:cubicBezTo>
                  <a:pt x="34788" y="1323"/>
                  <a:pt x="34716" y="1287"/>
                  <a:pt x="34662" y="1269"/>
                </a:cubicBezTo>
                <a:cubicBezTo>
                  <a:pt x="34607" y="1251"/>
                  <a:pt x="34535" y="1251"/>
                  <a:pt x="34481" y="1251"/>
                </a:cubicBezTo>
                <a:cubicBezTo>
                  <a:pt x="34408" y="1251"/>
                  <a:pt x="34354" y="1269"/>
                  <a:pt x="34299" y="1287"/>
                </a:cubicBezTo>
                <a:cubicBezTo>
                  <a:pt x="34227" y="1305"/>
                  <a:pt x="34173" y="1341"/>
                  <a:pt x="34118" y="1359"/>
                </a:cubicBezTo>
                <a:cubicBezTo>
                  <a:pt x="34082" y="1377"/>
                  <a:pt x="34046" y="1377"/>
                  <a:pt x="34010" y="1395"/>
                </a:cubicBezTo>
                <a:cubicBezTo>
                  <a:pt x="33973" y="1414"/>
                  <a:pt x="33955" y="1414"/>
                  <a:pt x="33919" y="1432"/>
                </a:cubicBezTo>
                <a:cubicBezTo>
                  <a:pt x="33847" y="1450"/>
                  <a:pt x="33792" y="1468"/>
                  <a:pt x="33720" y="1486"/>
                </a:cubicBezTo>
                <a:cubicBezTo>
                  <a:pt x="33647" y="1486"/>
                  <a:pt x="33575" y="1504"/>
                  <a:pt x="33521" y="1522"/>
                </a:cubicBezTo>
                <a:cubicBezTo>
                  <a:pt x="33466" y="1558"/>
                  <a:pt x="33412" y="1595"/>
                  <a:pt x="33376" y="1631"/>
                </a:cubicBezTo>
                <a:cubicBezTo>
                  <a:pt x="33322" y="1739"/>
                  <a:pt x="33285" y="1866"/>
                  <a:pt x="33267" y="1993"/>
                </a:cubicBezTo>
                <a:cubicBezTo>
                  <a:pt x="33249" y="2065"/>
                  <a:pt x="33231" y="2138"/>
                  <a:pt x="33213" y="2210"/>
                </a:cubicBezTo>
                <a:cubicBezTo>
                  <a:pt x="33213" y="2228"/>
                  <a:pt x="33195" y="2247"/>
                  <a:pt x="33195" y="2265"/>
                </a:cubicBezTo>
                <a:lnTo>
                  <a:pt x="33177" y="2265"/>
                </a:lnTo>
                <a:cubicBezTo>
                  <a:pt x="33159" y="2265"/>
                  <a:pt x="33140" y="2247"/>
                  <a:pt x="33140" y="2228"/>
                </a:cubicBezTo>
                <a:cubicBezTo>
                  <a:pt x="33122" y="2228"/>
                  <a:pt x="33086" y="2210"/>
                  <a:pt x="33068" y="2192"/>
                </a:cubicBezTo>
                <a:cubicBezTo>
                  <a:pt x="33032" y="2192"/>
                  <a:pt x="33014" y="2174"/>
                  <a:pt x="32996" y="2138"/>
                </a:cubicBezTo>
                <a:cubicBezTo>
                  <a:pt x="32941" y="2084"/>
                  <a:pt x="32905" y="2047"/>
                  <a:pt x="32869" y="1975"/>
                </a:cubicBezTo>
                <a:cubicBezTo>
                  <a:pt x="32814" y="1866"/>
                  <a:pt x="32706" y="1794"/>
                  <a:pt x="32579" y="1794"/>
                </a:cubicBezTo>
                <a:cubicBezTo>
                  <a:pt x="32507" y="1812"/>
                  <a:pt x="32488" y="1866"/>
                  <a:pt x="32434" y="1884"/>
                </a:cubicBezTo>
                <a:cubicBezTo>
                  <a:pt x="32398" y="1921"/>
                  <a:pt x="32325" y="1957"/>
                  <a:pt x="32271" y="1993"/>
                </a:cubicBezTo>
                <a:cubicBezTo>
                  <a:pt x="32162" y="2084"/>
                  <a:pt x="32072" y="2192"/>
                  <a:pt x="32000" y="2301"/>
                </a:cubicBezTo>
                <a:cubicBezTo>
                  <a:pt x="31963" y="2355"/>
                  <a:pt x="31945" y="2391"/>
                  <a:pt x="31909" y="2446"/>
                </a:cubicBezTo>
                <a:cubicBezTo>
                  <a:pt x="31891" y="2428"/>
                  <a:pt x="31855" y="2428"/>
                  <a:pt x="31837" y="2428"/>
                </a:cubicBezTo>
                <a:cubicBezTo>
                  <a:pt x="31800" y="2428"/>
                  <a:pt x="31764" y="2428"/>
                  <a:pt x="31728" y="2428"/>
                </a:cubicBezTo>
                <a:cubicBezTo>
                  <a:pt x="31692" y="2410"/>
                  <a:pt x="31674" y="2391"/>
                  <a:pt x="31637" y="2373"/>
                </a:cubicBezTo>
                <a:cubicBezTo>
                  <a:pt x="31601" y="2355"/>
                  <a:pt x="31565" y="2337"/>
                  <a:pt x="31547" y="2337"/>
                </a:cubicBezTo>
                <a:cubicBezTo>
                  <a:pt x="31474" y="2301"/>
                  <a:pt x="31402" y="2265"/>
                  <a:pt x="31329" y="2247"/>
                </a:cubicBezTo>
                <a:cubicBezTo>
                  <a:pt x="31257" y="2210"/>
                  <a:pt x="31185" y="2174"/>
                  <a:pt x="31112" y="2156"/>
                </a:cubicBezTo>
                <a:cubicBezTo>
                  <a:pt x="31040" y="2138"/>
                  <a:pt x="30985" y="2102"/>
                  <a:pt x="30913" y="2065"/>
                </a:cubicBezTo>
                <a:cubicBezTo>
                  <a:pt x="30895" y="2047"/>
                  <a:pt x="30859" y="2029"/>
                  <a:pt x="30822" y="2011"/>
                </a:cubicBezTo>
                <a:lnTo>
                  <a:pt x="30732" y="1957"/>
                </a:lnTo>
                <a:cubicBezTo>
                  <a:pt x="30659" y="1921"/>
                  <a:pt x="30605" y="1884"/>
                  <a:pt x="30551" y="1848"/>
                </a:cubicBezTo>
                <a:cubicBezTo>
                  <a:pt x="30496" y="1830"/>
                  <a:pt x="30406" y="1812"/>
                  <a:pt x="30352" y="1776"/>
                </a:cubicBezTo>
                <a:cubicBezTo>
                  <a:pt x="30297" y="1739"/>
                  <a:pt x="30243" y="1703"/>
                  <a:pt x="30189" y="1667"/>
                </a:cubicBezTo>
                <a:cubicBezTo>
                  <a:pt x="30170" y="1649"/>
                  <a:pt x="30152" y="1631"/>
                  <a:pt x="30116" y="1613"/>
                </a:cubicBezTo>
                <a:lnTo>
                  <a:pt x="30116" y="1613"/>
                </a:lnTo>
                <a:cubicBezTo>
                  <a:pt x="30098" y="1558"/>
                  <a:pt x="30044" y="1540"/>
                  <a:pt x="29989" y="1540"/>
                </a:cubicBezTo>
                <a:cubicBezTo>
                  <a:pt x="29899" y="1540"/>
                  <a:pt x="29826" y="1540"/>
                  <a:pt x="29754" y="1540"/>
                </a:cubicBezTo>
                <a:cubicBezTo>
                  <a:pt x="29681" y="1522"/>
                  <a:pt x="29609" y="1504"/>
                  <a:pt x="29537" y="1504"/>
                </a:cubicBezTo>
                <a:cubicBezTo>
                  <a:pt x="29519" y="1504"/>
                  <a:pt x="29482" y="1504"/>
                  <a:pt x="29446" y="1486"/>
                </a:cubicBezTo>
                <a:lnTo>
                  <a:pt x="29356" y="1450"/>
                </a:lnTo>
                <a:cubicBezTo>
                  <a:pt x="29301" y="1432"/>
                  <a:pt x="29229" y="1395"/>
                  <a:pt x="29193" y="1341"/>
                </a:cubicBezTo>
                <a:cubicBezTo>
                  <a:pt x="29120" y="1305"/>
                  <a:pt x="29066" y="1269"/>
                  <a:pt x="29011" y="1232"/>
                </a:cubicBezTo>
                <a:cubicBezTo>
                  <a:pt x="28957" y="1196"/>
                  <a:pt x="28885" y="1178"/>
                  <a:pt x="28812" y="1160"/>
                </a:cubicBezTo>
                <a:lnTo>
                  <a:pt x="28631" y="1160"/>
                </a:lnTo>
                <a:cubicBezTo>
                  <a:pt x="28595" y="1160"/>
                  <a:pt x="28559" y="1160"/>
                  <a:pt x="28541" y="1142"/>
                </a:cubicBezTo>
                <a:cubicBezTo>
                  <a:pt x="28504" y="1142"/>
                  <a:pt x="28486" y="1124"/>
                  <a:pt x="28468" y="1106"/>
                </a:cubicBezTo>
                <a:cubicBezTo>
                  <a:pt x="28396" y="1069"/>
                  <a:pt x="28323" y="1069"/>
                  <a:pt x="28269" y="1088"/>
                </a:cubicBezTo>
                <a:cubicBezTo>
                  <a:pt x="28197" y="1088"/>
                  <a:pt x="28124" y="1088"/>
                  <a:pt x="28052" y="1106"/>
                </a:cubicBezTo>
                <a:cubicBezTo>
                  <a:pt x="27979" y="1124"/>
                  <a:pt x="27907" y="1160"/>
                  <a:pt x="27852" y="1178"/>
                </a:cubicBezTo>
                <a:cubicBezTo>
                  <a:pt x="27780" y="1196"/>
                  <a:pt x="27689" y="1196"/>
                  <a:pt x="27617" y="1178"/>
                </a:cubicBezTo>
                <a:cubicBezTo>
                  <a:pt x="27545" y="1160"/>
                  <a:pt x="27472" y="1160"/>
                  <a:pt x="27418" y="1160"/>
                </a:cubicBezTo>
                <a:cubicBezTo>
                  <a:pt x="27345" y="1160"/>
                  <a:pt x="27273" y="1124"/>
                  <a:pt x="27200" y="1124"/>
                </a:cubicBezTo>
                <a:cubicBezTo>
                  <a:pt x="27128" y="1124"/>
                  <a:pt x="27056" y="1124"/>
                  <a:pt x="26965" y="1142"/>
                </a:cubicBezTo>
                <a:cubicBezTo>
                  <a:pt x="26947" y="1142"/>
                  <a:pt x="26911" y="1160"/>
                  <a:pt x="26875" y="1160"/>
                </a:cubicBezTo>
                <a:cubicBezTo>
                  <a:pt x="26838" y="1160"/>
                  <a:pt x="26802" y="1178"/>
                  <a:pt x="26766" y="1178"/>
                </a:cubicBezTo>
                <a:cubicBezTo>
                  <a:pt x="26730" y="1214"/>
                  <a:pt x="26675" y="1232"/>
                  <a:pt x="26639" y="1287"/>
                </a:cubicBezTo>
                <a:cubicBezTo>
                  <a:pt x="26585" y="1323"/>
                  <a:pt x="26530" y="1359"/>
                  <a:pt x="26476" y="1414"/>
                </a:cubicBezTo>
                <a:cubicBezTo>
                  <a:pt x="26458" y="1432"/>
                  <a:pt x="26422" y="1450"/>
                  <a:pt x="26404" y="1468"/>
                </a:cubicBezTo>
                <a:cubicBezTo>
                  <a:pt x="26367" y="1486"/>
                  <a:pt x="26349" y="1504"/>
                  <a:pt x="26331" y="1522"/>
                </a:cubicBezTo>
                <a:cubicBezTo>
                  <a:pt x="26295" y="1540"/>
                  <a:pt x="26259" y="1558"/>
                  <a:pt x="26241" y="1558"/>
                </a:cubicBezTo>
                <a:cubicBezTo>
                  <a:pt x="26204" y="1577"/>
                  <a:pt x="26186" y="1613"/>
                  <a:pt x="26150" y="1631"/>
                </a:cubicBezTo>
                <a:cubicBezTo>
                  <a:pt x="26096" y="1667"/>
                  <a:pt x="26041" y="1703"/>
                  <a:pt x="25987" y="1739"/>
                </a:cubicBezTo>
                <a:cubicBezTo>
                  <a:pt x="25933" y="1794"/>
                  <a:pt x="25860" y="1830"/>
                  <a:pt x="25806" y="1866"/>
                </a:cubicBezTo>
                <a:cubicBezTo>
                  <a:pt x="25752" y="1902"/>
                  <a:pt x="25679" y="1921"/>
                  <a:pt x="25607" y="1957"/>
                </a:cubicBezTo>
                <a:cubicBezTo>
                  <a:pt x="25553" y="1993"/>
                  <a:pt x="25516" y="2047"/>
                  <a:pt x="25444" y="2084"/>
                </a:cubicBezTo>
                <a:cubicBezTo>
                  <a:pt x="25390" y="2120"/>
                  <a:pt x="25335" y="2156"/>
                  <a:pt x="25281" y="2192"/>
                </a:cubicBezTo>
                <a:cubicBezTo>
                  <a:pt x="25154" y="2265"/>
                  <a:pt x="25027" y="2319"/>
                  <a:pt x="24901" y="2391"/>
                </a:cubicBezTo>
                <a:cubicBezTo>
                  <a:pt x="24828" y="2410"/>
                  <a:pt x="24774" y="2464"/>
                  <a:pt x="24719" y="2500"/>
                </a:cubicBezTo>
                <a:cubicBezTo>
                  <a:pt x="24665" y="2554"/>
                  <a:pt x="24629" y="2609"/>
                  <a:pt x="24557" y="2645"/>
                </a:cubicBezTo>
                <a:cubicBezTo>
                  <a:pt x="24448" y="2736"/>
                  <a:pt x="24321" y="2808"/>
                  <a:pt x="24194" y="2898"/>
                </a:cubicBezTo>
                <a:cubicBezTo>
                  <a:pt x="24140" y="2953"/>
                  <a:pt x="24068" y="2989"/>
                  <a:pt x="24013" y="3043"/>
                </a:cubicBezTo>
                <a:cubicBezTo>
                  <a:pt x="23977" y="3080"/>
                  <a:pt x="23923" y="3116"/>
                  <a:pt x="23850" y="3134"/>
                </a:cubicBezTo>
                <a:cubicBezTo>
                  <a:pt x="23778" y="3134"/>
                  <a:pt x="23705" y="3134"/>
                  <a:pt x="23651" y="3116"/>
                </a:cubicBezTo>
                <a:cubicBezTo>
                  <a:pt x="23579" y="3098"/>
                  <a:pt x="23506" y="3098"/>
                  <a:pt x="23416" y="3080"/>
                </a:cubicBezTo>
                <a:cubicBezTo>
                  <a:pt x="23343" y="3061"/>
                  <a:pt x="23271" y="3061"/>
                  <a:pt x="23198" y="3080"/>
                </a:cubicBezTo>
                <a:cubicBezTo>
                  <a:pt x="23126" y="3080"/>
                  <a:pt x="23053" y="3098"/>
                  <a:pt x="22963" y="3098"/>
                </a:cubicBezTo>
                <a:cubicBezTo>
                  <a:pt x="22890" y="3116"/>
                  <a:pt x="22818" y="3134"/>
                  <a:pt x="22764" y="3152"/>
                </a:cubicBezTo>
                <a:cubicBezTo>
                  <a:pt x="22727" y="3170"/>
                  <a:pt x="22709" y="3188"/>
                  <a:pt x="22673" y="3206"/>
                </a:cubicBezTo>
                <a:cubicBezTo>
                  <a:pt x="22655" y="3206"/>
                  <a:pt x="22619" y="3224"/>
                  <a:pt x="22601" y="3224"/>
                </a:cubicBezTo>
                <a:cubicBezTo>
                  <a:pt x="22546" y="3261"/>
                  <a:pt x="22474" y="3279"/>
                  <a:pt x="22420" y="3279"/>
                </a:cubicBezTo>
                <a:lnTo>
                  <a:pt x="22420" y="3279"/>
                </a:lnTo>
                <a:cubicBezTo>
                  <a:pt x="22420" y="3261"/>
                  <a:pt x="22383" y="3261"/>
                  <a:pt x="22383" y="3279"/>
                </a:cubicBezTo>
                <a:lnTo>
                  <a:pt x="22347" y="3279"/>
                </a:lnTo>
                <a:cubicBezTo>
                  <a:pt x="22311" y="3261"/>
                  <a:pt x="22275" y="3243"/>
                  <a:pt x="22238" y="3224"/>
                </a:cubicBezTo>
                <a:cubicBezTo>
                  <a:pt x="22166" y="3188"/>
                  <a:pt x="22094" y="3170"/>
                  <a:pt x="22021" y="3134"/>
                </a:cubicBezTo>
                <a:cubicBezTo>
                  <a:pt x="21967" y="3116"/>
                  <a:pt x="21931" y="3116"/>
                  <a:pt x="21894" y="3098"/>
                </a:cubicBezTo>
                <a:cubicBezTo>
                  <a:pt x="21858" y="3080"/>
                  <a:pt x="21822" y="3061"/>
                  <a:pt x="21786" y="3043"/>
                </a:cubicBezTo>
                <a:cubicBezTo>
                  <a:pt x="21750" y="3043"/>
                  <a:pt x="21713" y="3025"/>
                  <a:pt x="21695" y="3007"/>
                </a:cubicBezTo>
                <a:cubicBezTo>
                  <a:pt x="21659" y="2989"/>
                  <a:pt x="21623" y="2953"/>
                  <a:pt x="21587" y="2935"/>
                </a:cubicBezTo>
                <a:cubicBezTo>
                  <a:pt x="21550" y="2898"/>
                  <a:pt x="21514" y="2880"/>
                  <a:pt x="21496" y="2862"/>
                </a:cubicBezTo>
                <a:cubicBezTo>
                  <a:pt x="21460" y="2826"/>
                  <a:pt x="21424" y="2808"/>
                  <a:pt x="21387" y="2790"/>
                </a:cubicBezTo>
                <a:cubicBezTo>
                  <a:pt x="21351" y="2772"/>
                  <a:pt x="21333" y="2736"/>
                  <a:pt x="21297" y="2699"/>
                </a:cubicBezTo>
                <a:cubicBezTo>
                  <a:pt x="21261" y="2681"/>
                  <a:pt x="21224" y="2663"/>
                  <a:pt x="21188" y="2627"/>
                </a:cubicBezTo>
                <a:cubicBezTo>
                  <a:pt x="21116" y="2591"/>
                  <a:pt x="21043" y="2536"/>
                  <a:pt x="20971" y="2500"/>
                </a:cubicBezTo>
                <a:lnTo>
                  <a:pt x="20735" y="2373"/>
                </a:lnTo>
                <a:cubicBezTo>
                  <a:pt x="20663" y="2337"/>
                  <a:pt x="20591" y="2319"/>
                  <a:pt x="20518" y="2283"/>
                </a:cubicBezTo>
                <a:cubicBezTo>
                  <a:pt x="20446" y="2265"/>
                  <a:pt x="20373" y="2228"/>
                  <a:pt x="20319" y="2192"/>
                </a:cubicBezTo>
                <a:lnTo>
                  <a:pt x="20210" y="2120"/>
                </a:lnTo>
                <a:cubicBezTo>
                  <a:pt x="20174" y="2102"/>
                  <a:pt x="20156" y="2084"/>
                  <a:pt x="20120" y="2065"/>
                </a:cubicBezTo>
                <a:cubicBezTo>
                  <a:pt x="20047" y="2029"/>
                  <a:pt x="19975" y="1993"/>
                  <a:pt x="19920" y="1957"/>
                </a:cubicBezTo>
                <a:cubicBezTo>
                  <a:pt x="19884" y="1939"/>
                  <a:pt x="19848" y="1921"/>
                  <a:pt x="19812" y="1902"/>
                </a:cubicBezTo>
                <a:cubicBezTo>
                  <a:pt x="19776" y="1884"/>
                  <a:pt x="19739" y="1884"/>
                  <a:pt x="19685" y="1866"/>
                </a:cubicBezTo>
                <a:cubicBezTo>
                  <a:pt x="19649" y="1866"/>
                  <a:pt x="19613" y="1866"/>
                  <a:pt x="19576" y="1848"/>
                </a:cubicBezTo>
                <a:lnTo>
                  <a:pt x="19468" y="1848"/>
                </a:lnTo>
                <a:cubicBezTo>
                  <a:pt x="19413" y="1866"/>
                  <a:pt x="19377" y="1866"/>
                  <a:pt x="19341" y="1884"/>
                </a:cubicBezTo>
                <a:cubicBezTo>
                  <a:pt x="19287" y="1884"/>
                  <a:pt x="19250" y="1902"/>
                  <a:pt x="19214" y="1902"/>
                </a:cubicBezTo>
                <a:lnTo>
                  <a:pt x="19087" y="1921"/>
                </a:lnTo>
                <a:lnTo>
                  <a:pt x="19015" y="1848"/>
                </a:lnTo>
                <a:cubicBezTo>
                  <a:pt x="18979" y="1812"/>
                  <a:pt x="18924" y="1794"/>
                  <a:pt x="18888" y="1758"/>
                </a:cubicBezTo>
                <a:cubicBezTo>
                  <a:pt x="18852" y="1721"/>
                  <a:pt x="18816" y="1685"/>
                  <a:pt x="18780" y="1649"/>
                </a:cubicBezTo>
                <a:cubicBezTo>
                  <a:pt x="18707" y="1577"/>
                  <a:pt x="18635" y="1504"/>
                  <a:pt x="18562" y="1414"/>
                </a:cubicBezTo>
                <a:cubicBezTo>
                  <a:pt x="18526" y="1377"/>
                  <a:pt x="18490" y="1341"/>
                  <a:pt x="18454" y="1323"/>
                </a:cubicBezTo>
                <a:cubicBezTo>
                  <a:pt x="18417" y="1323"/>
                  <a:pt x="18399" y="1305"/>
                  <a:pt x="18381" y="1305"/>
                </a:cubicBezTo>
                <a:cubicBezTo>
                  <a:pt x="18363" y="1287"/>
                  <a:pt x="18345" y="1269"/>
                  <a:pt x="18327" y="1269"/>
                </a:cubicBezTo>
                <a:cubicBezTo>
                  <a:pt x="18309" y="1269"/>
                  <a:pt x="18272" y="1269"/>
                  <a:pt x="18254" y="1287"/>
                </a:cubicBezTo>
                <a:cubicBezTo>
                  <a:pt x="18236" y="1305"/>
                  <a:pt x="18200" y="1305"/>
                  <a:pt x="18182" y="1305"/>
                </a:cubicBezTo>
                <a:cubicBezTo>
                  <a:pt x="18128" y="1305"/>
                  <a:pt x="18073" y="1323"/>
                  <a:pt x="18037" y="1341"/>
                </a:cubicBezTo>
                <a:cubicBezTo>
                  <a:pt x="17983" y="1359"/>
                  <a:pt x="17947" y="1395"/>
                  <a:pt x="17910" y="1414"/>
                </a:cubicBezTo>
                <a:cubicBezTo>
                  <a:pt x="17874" y="1450"/>
                  <a:pt x="17820" y="1468"/>
                  <a:pt x="17784" y="1486"/>
                </a:cubicBezTo>
                <a:cubicBezTo>
                  <a:pt x="17729" y="1522"/>
                  <a:pt x="17693" y="1558"/>
                  <a:pt x="17657" y="1595"/>
                </a:cubicBezTo>
                <a:cubicBezTo>
                  <a:pt x="17621" y="1631"/>
                  <a:pt x="17584" y="1649"/>
                  <a:pt x="17530" y="1685"/>
                </a:cubicBezTo>
                <a:cubicBezTo>
                  <a:pt x="17439" y="1739"/>
                  <a:pt x="17367" y="1812"/>
                  <a:pt x="17295" y="1902"/>
                </a:cubicBezTo>
                <a:cubicBezTo>
                  <a:pt x="17258" y="1957"/>
                  <a:pt x="17222" y="1993"/>
                  <a:pt x="17204" y="2029"/>
                </a:cubicBezTo>
                <a:cubicBezTo>
                  <a:pt x="17168" y="2084"/>
                  <a:pt x="17132" y="2120"/>
                  <a:pt x="17095" y="2138"/>
                </a:cubicBezTo>
                <a:cubicBezTo>
                  <a:pt x="17077" y="2156"/>
                  <a:pt x="17059" y="2174"/>
                  <a:pt x="17041" y="2174"/>
                </a:cubicBezTo>
                <a:cubicBezTo>
                  <a:pt x="17023" y="2192"/>
                  <a:pt x="17005" y="2210"/>
                  <a:pt x="16987" y="2228"/>
                </a:cubicBezTo>
                <a:cubicBezTo>
                  <a:pt x="16932" y="2265"/>
                  <a:pt x="16896" y="2283"/>
                  <a:pt x="16842" y="2319"/>
                </a:cubicBezTo>
                <a:cubicBezTo>
                  <a:pt x="16824" y="2319"/>
                  <a:pt x="16806" y="2337"/>
                  <a:pt x="16788" y="2337"/>
                </a:cubicBezTo>
                <a:cubicBezTo>
                  <a:pt x="16769" y="2337"/>
                  <a:pt x="16733" y="2355"/>
                  <a:pt x="16715" y="2373"/>
                </a:cubicBezTo>
                <a:cubicBezTo>
                  <a:pt x="16661" y="2391"/>
                  <a:pt x="16606" y="2410"/>
                  <a:pt x="16570" y="2446"/>
                </a:cubicBezTo>
                <a:lnTo>
                  <a:pt x="16425" y="2500"/>
                </a:lnTo>
                <a:cubicBezTo>
                  <a:pt x="16371" y="2536"/>
                  <a:pt x="16335" y="2573"/>
                  <a:pt x="16299" y="2609"/>
                </a:cubicBezTo>
                <a:cubicBezTo>
                  <a:pt x="16262" y="2645"/>
                  <a:pt x="16208" y="2681"/>
                  <a:pt x="16172" y="2699"/>
                </a:cubicBezTo>
                <a:cubicBezTo>
                  <a:pt x="16136" y="2717"/>
                  <a:pt x="16081" y="2754"/>
                  <a:pt x="16045" y="2790"/>
                </a:cubicBezTo>
                <a:cubicBezTo>
                  <a:pt x="16009" y="2826"/>
                  <a:pt x="15973" y="2862"/>
                  <a:pt x="15918" y="2898"/>
                </a:cubicBezTo>
                <a:cubicBezTo>
                  <a:pt x="15882" y="2917"/>
                  <a:pt x="15828" y="2935"/>
                  <a:pt x="15773" y="2971"/>
                </a:cubicBezTo>
                <a:cubicBezTo>
                  <a:pt x="15737" y="2989"/>
                  <a:pt x="15683" y="3025"/>
                  <a:pt x="15647" y="3043"/>
                </a:cubicBezTo>
                <a:cubicBezTo>
                  <a:pt x="15592" y="3061"/>
                  <a:pt x="15538" y="3080"/>
                  <a:pt x="15484" y="3080"/>
                </a:cubicBezTo>
                <a:cubicBezTo>
                  <a:pt x="15411" y="3080"/>
                  <a:pt x="15357" y="3116"/>
                  <a:pt x="15303" y="3116"/>
                </a:cubicBezTo>
                <a:lnTo>
                  <a:pt x="15230" y="3152"/>
                </a:lnTo>
                <a:lnTo>
                  <a:pt x="15158" y="3170"/>
                </a:lnTo>
                <a:cubicBezTo>
                  <a:pt x="15103" y="3188"/>
                  <a:pt x="15067" y="3206"/>
                  <a:pt x="15013" y="3224"/>
                </a:cubicBezTo>
                <a:lnTo>
                  <a:pt x="14940" y="3224"/>
                </a:lnTo>
                <a:cubicBezTo>
                  <a:pt x="14904" y="3224"/>
                  <a:pt x="14886" y="3224"/>
                  <a:pt x="14850" y="3224"/>
                </a:cubicBezTo>
                <a:cubicBezTo>
                  <a:pt x="14814" y="3206"/>
                  <a:pt x="14777" y="3206"/>
                  <a:pt x="14741" y="3224"/>
                </a:cubicBezTo>
                <a:lnTo>
                  <a:pt x="14741" y="3224"/>
                </a:lnTo>
                <a:lnTo>
                  <a:pt x="14723" y="3206"/>
                </a:lnTo>
                <a:cubicBezTo>
                  <a:pt x="14614" y="3188"/>
                  <a:pt x="14524" y="3170"/>
                  <a:pt x="14451" y="3134"/>
                </a:cubicBezTo>
                <a:cubicBezTo>
                  <a:pt x="14361" y="3116"/>
                  <a:pt x="14288" y="3080"/>
                  <a:pt x="14198" y="3061"/>
                </a:cubicBezTo>
                <a:cubicBezTo>
                  <a:pt x="14107" y="3043"/>
                  <a:pt x="14017" y="3025"/>
                  <a:pt x="13926" y="3007"/>
                </a:cubicBezTo>
                <a:cubicBezTo>
                  <a:pt x="13854" y="2989"/>
                  <a:pt x="13763" y="2935"/>
                  <a:pt x="13691" y="2917"/>
                </a:cubicBezTo>
                <a:cubicBezTo>
                  <a:pt x="13600" y="2898"/>
                  <a:pt x="13510" y="2862"/>
                  <a:pt x="13437" y="2826"/>
                </a:cubicBezTo>
                <a:cubicBezTo>
                  <a:pt x="13347" y="2790"/>
                  <a:pt x="13256" y="2754"/>
                  <a:pt x="13184" y="2717"/>
                </a:cubicBezTo>
                <a:cubicBezTo>
                  <a:pt x="13093" y="2681"/>
                  <a:pt x="12985" y="2681"/>
                  <a:pt x="12912" y="2627"/>
                </a:cubicBezTo>
                <a:cubicBezTo>
                  <a:pt x="12876" y="2627"/>
                  <a:pt x="12840" y="2591"/>
                  <a:pt x="12822" y="2591"/>
                </a:cubicBezTo>
                <a:cubicBezTo>
                  <a:pt x="12785" y="2573"/>
                  <a:pt x="12731" y="2554"/>
                  <a:pt x="12695" y="2536"/>
                </a:cubicBezTo>
                <a:cubicBezTo>
                  <a:pt x="12622" y="2482"/>
                  <a:pt x="12550" y="2446"/>
                  <a:pt x="12477" y="2410"/>
                </a:cubicBezTo>
                <a:cubicBezTo>
                  <a:pt x="12405" y="2373"/>
                  <a:pt x="12314" y="2355"/>
                  <a:pt x="12224" y="2337"/>
                </a:cubicBezTo>
                <a:cubicBezTo>
                  <a:pt x="12133" y="2337"/>
                  <a:pt x="12043" y="2355"/>
                  <a:pt x="11952" y="2373"/>
                </a:cubicBezTo>
                <a:cubicBezTo>
                  <a:pt x="11880" y="2373"/>
                  <a:pt x="11807" y="2355"/>
                  <a:pt x="11735" y="2319"/>
                </a:cubicBezTo>
                <a:cubicBezTo>
                  <a:pt x="11699" y="2301"/>
                  <a:pt x="11663" y="2283"/>
                  <a:pt x="11626" y="2283"/>
                </a:cubicBezTo>
                <a:cubicBezTo>
                  <a:pt x="11590" y="2283"/>
                  <a:pt x="11554" y="2283"/>
                  <a:pt x="11518" y="2283"/>
                </a:cubicBezTo>
                <a:cubicBezTo>
                  <a:pt x="11463" y="2283"/>
                  <a:pt x="11427" y="2283"/>
                  <a:pt x="11391" y="2301"/>
                </a:cubicBezTo>
                <a:cubicBezTo>
                  <a:pt x="11355" y="2301"/>
                  <a:pt x="11300" y="2319"/>
                  <a:pt x="11264" y="2337"/>
                </a:cubicBezTo>
                <a:cubicBezTo>
                  <a:pt x="11228" y="2355"/>
                  <a:pt x="11192" y="2373"/>
                  <a:pt x="11174" y="2391"/>
                </a:cubicBezTo>
                <a:cubicBezTo>
                  <a:pt x="11137" y="2428"/>
                  <a:pt x="11119" y="2482"/>
                  <a:pt x="11083" y="2518"/>
                </a:cubicBezTo>
                <a:cubicBezTo>
                  <a:pt x="11065" y="2536"/>
                  <a:pt x="11029" y="2554"/>
                  <a:pt x="11011" y="2573"/>
                </a:cubicBezTo>
                <a:cubicBezTo>
                  <a:pt x="10992" y="2591"/>
                  <a:pt x="10974" y="2609"/>
                  <a:pt x="10956" y="2609"/>
                </a:cubicBezTo>
                <a:cubicBezTo>
                  <a:pt x="10938" y="2627"/>
                  <a:pt x="10920" y="2627"/>
                  <a:pt x="10902" y="2645"/>
                </a:cubicBezTo>
                <a:cubicBezTo>
                  <a:pt x="10884" y="2645"/>
                  <a:pt x="10848" y="2699"/>
                  <a:pt x="10811" y="2717"/>
                </a:cubicBezTo>
                <a:cubicBezTo>
                  <a:pt x="10775" y="2736"/>
                  <a:pt x="10721" y="2754"/>
                  <a:pt x="10703" y="2772"/>
                </a:cubicBezTo>
                <a:cubicBezTo>
                  <a:pt x="10667" y="2808"/>
                  <a:pt x="10630" y="2826"/>
                  <a:pt x="10594" y="2862"/>
                </a:cubicBezTo>
                <a:cubicBezTo>
                  <a:pt x="10558" y="2880"/>
                  <a:pt x="10522" y="2898"/>
                  <a:pt x="10485" y="2917"/>
                </a:cubicBezTo>
                <a:cubicBezTo>
                  <a:pt x="10467" y="2953"/>
                  <a:pt x="10431" y="2989"/>
                  <a:pt x="10395" y="2989"/>
                </a:cubicBezTo>
                <a:cubicBezTo>
                  <a:pt x="10377" y="2989"/>
                  <a:pt x="10359" y="2989"/>
                  <a:pt x="10341" y="2989"/>
                </a:cubicBezTo>
                <a:lnTo>
                  <a:pt x="10250" y="2971"/>
                </a:lnTo>
                <a:cubicBezTo>
                  <a:pt x="10214" y="2971"/>
                  <a:pt x="10159" y="2971"/>
                  <a:pt x="10123" y="2953"/>
                </a:cubicBezTo>
                <a:cubicBezTo>
                  <a:pt x="10069" y="2953"/>
                  <a:pt x="10033" y="2935"/>
                  <a:pt x="9996" y="2917"/>
                </a:cubicBezTo>
                <a:cubicBezTo>
                  <a:pt x="9960" y="2898"/>
                  <a:pt x="9924" y="2880"/>
                  <a:pt x="9888" y="2862"/>
                </a:cubicBezTo>
                <a:cubicBezTo>
                  <a:pt x="9852" y="2826"/>
                  <a:pt x="9815" y="2808"/>
                  <a:pt x="9779" y="2790"/>
                </a:cubicBezTo>
                <a:cubicBezTo>
                  <a:pt x="9761" y="2772"/>
                  <a:pt x="9725" y="2772"/>
                  <a:pt x="9689" y="2754"/>
                </a:cubicBezTo>
                <a:cubicBezTo>
                  <a:pt x="9652" y="2736"/>
                  <a:pt x="9616" y="2717"/>
                  <a:pt x="9562" y="2717"/>
                </a:cubicBezTo>
                <a:cubicBezTo>
                  <a:pt x="9489" y="2699"/>
                  <a:pt x="9417" y="2663"/>
                  <a:pt x="9345" y="2663"/>
                </a:cubicBezTo>
                <a:cubicBezTo>
                  <a:pt x="9254" y="2645"/>
                  <a:pt x="9163" y="2645"/>
                  <a:pt x="9091" y="2609"/>
                </a:cubicBezTo>
                <a:cubicBezTo>
                  <a:pt x="9000" y="2591"/>
                  <a:pt x="8928" y="2536"/>
                  <a:pt x="8892" y="2464"/>
                </a:cubicBezTo>
                <a:cubicBezTo>
                  <a:pt x="8856" y="2446"/>
                  <a:pt x="8837" y="2410"/>
                  <a:pt x="8819" y="2373"/>
                </a:cubicBezTo>
                <a:cubicBezTo>
                  <a:pt x="8783" y="2355"/>
                  <a:pt x="8765" y="2301"/>
                  <a:pt x="8729" y="2265"/>
                </a:cubicBezTo>
                <a:cubicBezTo>
                  <a:pt x="8693" y="2228"/>
                  <a:pt x="8656" y="2138"/>
                  <a:pt x="8584" y="2120"/>
                </a:cubicBezTo>
                <a:cubicBezTo>
                  <a:pt x="8530" y="2102"/>
                  <a:pt x="8475" y="2120"/>
                  <a:pt x="8457" y="2156"/>
                </a:cubicBezTo>
                <a:cubicBezTo>
                  <a:pt x="8421" y="2192"/>
                  <a:pt x="8385" y="2247"/>
                  <a:pt x="8330" y="2228"/>
                </a:cubicBezTo>
                <a:cubicBezTo>
                  <a:pt x="8294" y="2210"/>
                  <a:pt x="8276" y="2192"/>
                  <a:pt x="8240" y="2174"/>
                </a:cubicBezTo>
                <a:lnTo>
                  <a:pt x="8131" y="2102"/>
                </a:lnTo>
                <a:cubicBezTo>
                  <a:pt x="8077" y="2065"/>
                  <a:pt x="8004" y="2011"/>
                  <a:pt x="7932" y="1957"/>
                </a:cubicBezTo>
                <a:cubicBezTo>
                  <a:pt x="7878" y="1921"/>
                  <a:pt x="7841" y="1848"/>
                  <a:pt x="7787" y="1812"/>
                </a:cubicBezTo>
                <a:cubicBezTo>
                  <a:pt x="7715" y="1776"/>
                  <a:pt x="7715" y="1776"/>
                  <a:pt x="7697" y="1758"/>
                </a:cubicBezTo>
                <a:cubicBezTo>
                  <a:pt x="7660" y="1721"/>
                  <a:pt x="7642" y="1703"/>
                  <a:pt x="7606" y="1667"/>
                </a:cubicBezTo>
                <a:cubicBezTo>
                  <a:pt x="7588" y="1649"/>
                  <a:pt x="7570" y="1613"/>
                  <a:pt x="7552" y="1595"/>
                </a:cubicBezTo>
                <a:lnTo>
                  <a:pt x="7479" y="1486"/>
                </a:lnTo>
                <a:cubicBezTo>
                  <a:pt x="7461" y="1450"/>
                  <a:pt x="7443" y="1414"/>
                  <a:pt x="7425" y="1377"/>
                </a:cubicBezTo>
                <a:cubicBezTo>
                  <a:pt x="7407" y="1341"/>
                  <a:pt x="7371" y="1323"/>
                  <a:pt x="7334" y="1305"/>
                </a:cubicBezTo>
                <a:cubicBezTo>
                  <a:pt x="7280" y="1251"/>
                  <a:pt x="7226" y="1214"/>
                  <a:pt x="7153" y="1196"/>
                </a:cubicBezTo>
                <a:cubicBezTo>
                  <a:pt x="7117" y="1196"/>
                  <a:pt x="7081" y="1196"/>
                  <a:pt x="7063" y="1196"/>
                </a:cubicBezTo>
                <a:cubicBezTo>
                  <a:pt x="7008" y="1196"/>
                  <a:pt x="6972" y="1178"/>
                  <a:pt x="6918" y="1160"/>
                </a:cubicBezTo>
                <a:cubicBezTo>
                  <a:pt x="6882" y="1160"/>
                  <a:pt x="6845" y="1160"/>
                  <a:pt x="6809" y="1160"/>
                </a:cubicBezTo>
                <a:lnTo>
                  <a:pt x="6646" y="1178"/>
                </a:lnTo>
                <a:cubicBezTo>
                  <a:pt x="6556" y="1178"/>
                  <a:pt x="6483" y="1232"/>
                  <a:pt x="6393" y="1232"/>
                </a:cubicBezTo>
                <a:cubicBezTo>
                  <a:pt x="6284" y="1251"/>
                  <a:pt x="6212" y="1269"/>
                  <a:pt x="6121" y="1269"/>
                </a:cubicBezTo>
                <a:lnTo>
                  <a:pt x="6103" y="1269"/>
                </a:lnTo>
                <a:lnTo>
                  <a:pt x="6012" y="1196"/>
                </a:lnTo>
                <a:cubicBezTo>
                  <a:pt x="5976" y="1160"/>
                  <a:pt x="5922" y="1124"/>
                  <a:pt x="5867" y="1088"/>
                </a:cubicBezTo>
                <a:cubicBezTo>
                  <a:pt x="5813" y="1069"/>
                  <a:pt x="5759" y="1033"/>
                  <a:pt x="5723" y="997"/>
                </a:cubicBezTo>
                <a:cubicBezTo>
                  <a:pt x="5668" y="961"/>
                  <a:pt x="5614" y="943"/>
                  <a:pt x="5560" y="906"/>
                </a:cubicBezTo>
                <a:cubicBezTo>
                  <a:pt x="5505" y="870"/>
                  <a:pt x="5487" y="834"/>
                  <a:pt x="5433" y="798"/>
                </a:cubicBezTo>
                <a:cubicBezTo>
                  <a:pt x="5379" y="780"/>
                  <a:pt x="5342" y="762"/>
                  <a:pt x="5306" y="725"/>
                </a:cubicBezTo>
                <a:cubicBezTo>
                  <a:pt x="5270" y="689"/>
                  <a:pt x="5234" y="635"/>
                  <a:pt x="5197" y="599"/>
                </a:cubicBezTo>
                <a:cubicBezTo>
                  <a:pt x="5161" y="562"/>
                  <a:pt x="5107" y="526"/>
                  <a:pt x="5071" y="490"/>
                </a:cubicBezTo>
                <a:cubicBezTo>
                  <a:pt x="5016" y="454"/>
                  <a:pt x="4980" y="399"/>
                  <a:pt x="4944" y="345"/>
                </a:cubicBezTo>
                <a:cubicBezTo>
                  <a:pt x="4926" y="309"/>
                  <a:pt x="4871" y="255"/>
                  <a:pt x="4835" y="218"/>
                </a:cubicBezTo>
                <a:cubicBezTo>
                  <a:pt x="4781" y="182"/>
                  <a:pt x="4745" y="146"/>
                  <a:pt x="4690" y="128"/>
                </a:cubicBezTo>
                <a:cubicBezTo>
                  <a:pt x="4636" y="110"/>
                  <a:pt x="4564" y="110"/>
                  <a:pt x="4509" y="128"/>
                </a:cubicBezTo>
                <a:cubicBezTo>
                  <a:pt x="4455" y="128"/>
                  <a:pt x="4383" y="146"/>
                  <a:pt x="4328" y="146"/>
                </a:cubicBezTo>
                <a:cubicBezTo>
                  <a:pt x="4292" y="164"/>
                  <a:pt x="4274" y="182"/>
                  <a:pt x="4256" y="200"/>
                </a:cubicBezTo>
                <a:cubicBezTo>
                  <a:pt x="4220" y="218"/>
                  <a:pt x="4201" y="236"/>
                  <a:pt x="4165" y="236"/>
                </a:cubicBezTo>
                <a:cubicBezTo>
                  <a:pt x="4147" y="255"/>
                  <a:pt x="4129" y="273"/>
                  <a:pt x="4093" y="291"/>
                </a:cubicBezTo>
                <a:cubicBezTo>
                  <a:pt x="4075" y="309"/>
                  <a:pt x="4038" y="327"/>
                  <a:pt x="4020" y="345"/>
                </a:cubicBezTo>
                <a:cubicBezTo>
                  <a:pt x="3966" y="381"/>
                  <a:pt x="3912" y="418"/>
                  <a:pt x="3875" y="436"/>
                </a:cubicBezTo>
                <a:lnTo>
                  <a:pt x="3857" y="472"/>
                </a:lnTo>
                <a:cubicBezTo>
                  <a:pt x="3839" y="472"/>
                  <a:pt x="3839" y="472"/>
                  <a:pt x="3821" y="472"/>
                </a:cubicBezTo>
                <a:cubicBezTo>
                  <a:pt x="3803" y="472"/>
                  <a:pt x="3785" y="508"/>
                  <a:pt x="3749" y="508"/>
                </a:cubicBezTo>
                <a:lnTo>
                  <a:pt x="3749" y="508"/>
                </a:lnTo>
                <a:cubicBezTo>
                  <a:pt x="3749" y="508"/>
                  <a:pt x="3731" y="508"/>
                  <a:pt x="3731" y="508"/>
                </a:cubicBezTo>
                <a:cubicBezTo>
                  <a:pt x="3676" y="508"/>
                  <a:pt x="3622" y="490"/>
                  <a:pt x="3568" y="472"/>
                </a:cubicBezTo>
                <a:cubicBezTo>
                  <a:pt x="3495" y="454"/>
                  <a:pt x="3441" y="399"/>
                  <a:pt x="3386" y="363"/>
                </a:cubicBezTo>
                <a:cubicBezTo>
                  <a:pt x="3296" y="291"/>
                  <a:pt x="3187" y="236"/>
                  <a:pt x="3079" y="218"/>
                </a:cubicBezTo>
                <a:cubicBezTo>
                  <a:pt x="3042" y="200"/>
                  <a:pt x="3006" y="200"/>
                  <a:pt x="2970" y="182"/>
                </a:cubicBezTo>
                <a:lnTo>
                  <a:pt x="2861" y="146"/>
                </a:lnTo>
                <a:cubicBezTo>
                  <a:pt x="2825" y="128"/>
                  <a:pt x="2771" y="110"/>
                  <a:pt x="2735" y="92"/>
                </a:cubicBezTo>
                <a:cubicBezTo>
                  <a:pt x="2662" y="73"/>
                  <a:pt x="2590" y="37"/>
                  <a:pt x="2517" y="19"/>
                </a:cubicBezTo>
                <a:cubicBezTo>
                  <a:pt x="2481" y="19"/>
                  <a:pt x="2445" y="19"/>
                  <a:pt x="2427" y="19"/>
                </a:cubicBezTo>
                <a:cubicBezTo>
                  <a:pt x="2372" y="1"/>
                  <a:pt x="2336" y="1"/>
                  <a:pt x="2300" y="1"/>
                </a:cubicBezTo>
                <a:cubicBezTo>
                  <a:pt x="2264" y="1"/>
                  <a:pt x="2246" y="19"/>
                  <a:pt x="2209" y="19"/>
                </a:cubicBezTo>
                <a:cubicBezTo>
                  <a:pt x="2173" y="19"/>
                  <a:pt x="2137" y="37"/>
                  <a:pt x="2101" y="37"/>
                </a:cubicBezTo>
                <a:cubicBezTo>
                  <a:pt x="2064" y="55"/>
                  <a:pt x="2028" y="73"/>
                  <a:pt x="1992" y="73"/>
                </a:cubicBezTo>
                <a:lnTo>
                  <a:pt x="1865" y="92"/>
                </a:lnTo>
                <a:cubicBezTo>
                  <a:pt x="1793" y="110"/>
                  <a:pt x="1720" y="128"/>
                  <a:pt x="1648" y="146"/>
                </a:cubicBezTo>
                <a:cubicBezTo>
                  <a:pt x="1576" y="164"/>
                  <a:pt x="1485" y="182"/>
                  <a:pt x="1394" y="218"/>
                </a:cubicBezTo>
                <a:cubicBezTo>
                  <a:pt x="1322" y="236"/>
                  <a:pt x="1231" y="273"/>
                  <a:pt x="1159" y="291"/>
                </a:cubicBezTo>
                <a:cubicBezTo>
                  <a:pt x="1087" y="327"/>
                  <a:pt x="1014" y="345"/>
                  <a:pt x="942" y="381"/>
                </a:cubicBezTo>
                <a:cubicBezTo>
                  <a:pt x="905" y="399"/>
                  <a:pt x="869" y="418"/>
                  <a:pt x="833" y="436"/>
                </a:cubicBezTo>
                <a:cubicBezTo>
                  <a:pt x="815" y="436"/>
                  <a:pt x="761" y="454"/>
                  <a:pt x="724" y="472"/>
                </a:cubicBezTo>
                <a:lnTo>
                  <a:pt x="634" y="508"/>
                </a:lnTo>
                <a:cubicBezTo>
                  <a:pt x="598" y="526"/>
                  <a:pt x="580" y="544"/>
                  <a:pt x="543" y="562"/>
                </a:cubicBezTo>
                <a:cubicBezTo>
                  <a:pt x="507" y="599"/>
                  <a:pt x="453" y="617"/>
                  <a:pt x="417" y="635"/>
                </a:cubicBezTo>
                <a:lnTo>
                  <a:pt x="290" y="689"/>
                </a:lnTo>
                <a:cubicBezTo>
                  <a:pt x="217" y="725"/>
                  <a:pt x="145" y="762"/>
                  <a:pt x="72" y="798"/>
                </a:cubicBezTo>
                <a:lnTo>
                  <a:pt x="18" y="834"/>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8" name="Google Shape;258;p14"/>
          <p:cNvSpPr/>
          <p:nvPr/>
        </p:nvSpPr>
        <p:spPr>
          <a:xfrm flipH="1">
            <a:off x="9884082" y="4999846"/>
            <a:ext cx="2437717" cy="2040004"/>
          </a:xfrm>
          <a:custGeom>
            <a:avLst/>
            <a:gdLst/>
            <a:ahLst/>
            <a:cxnLst/>
            <a:rect l="l" t="t" r="r" b="b"/>
            <a:pathLst>
              <a:path w="25970" h="21733" extrusionOk="0">
                <a:moveTo>
                  <a:pt x="0" y="3840"/>
                </a:moveTo>
                <a:cubicBezTo>
                  <a:pt x="18" y="3822"/>
                  <a:pt x="18" y="3804"/>
                  <a:pt x="36" y="3804"/>
                </a:cubicBezTo>
                <a:cubicBezTo>
                  <a:pt x="36" y="3786"/>
                  <a:pt x="36" y="3786"/>
                  <a:pt x="36" y="3768"/>
                </a:cubicBezTo>
                <a:cubicBezTo>
                  <a:pt x="36" y="3713"/>
                  <a:pt x="127" y="3695"/>
                  <a:pt x="145" y="3750"/>
                </a:cubicBezTo>
                <a:lnTo>
                  <a:pt x="163" y="3768"/>
                </a:lnTo>
                <a:cubicBezTo>
                  <a:pt x="199" y="3822"/>
                  <a:pt x="235" y="3858"/>
                  <a:pt x="290" y="3876"/>
                </a:cubicBezTo>
                <a:cubicBezTo>
                  <a:pt x="326" y="3876"/>
                  <a:pt x="344" y="3894"/>
                  <a:pt x="344" y="3931"/>
                </a:cubicBezTo>
                <a:cubicBezTo>
                  <a:pt x="326" y="4112"/>
                  <a:pt x="362" y="4311"/>
                  <a:pt x="471" y="4474"/>
                </a:cubicBezTo>
                <a:cubicBezTo>
                  <a:pt x="489" y="4528"/>
                  <a:pt x="543" y="4583"/>
                  <a:pt x="616" y="4565"/>
                </a:cubicBezTo>
                <a:cubicBezTo>
                  <a:pt x="670" y="4546"/>
                  <a:pt x="634" y="4438"/>
                  <a:pt x="634" y="4383"/>
                </a:cubicBezTo>
                <a:cubicBezTo>
                  <a:pt x="616" y="4311"/>
                  <a:pt x="670" y="4257"/>
                  <a:pt x="724" y="4220"/>
                </a:cubicBezTo>
                <a:cubicBezTo>
                  <a:pt x="779" y="4220"/>
                  <a:pt x="815" y="4220"/>
                  <a:pt x="851" y="4257"/>
                </a:cubicBezTo>
                <a:lnTo>
                  <a:pt x="869" y="4275"/>
                </a:lnTo>
                <a:cubicBezTo>
                  <a:pt x="887" y="4275"/>
                  <a:pt x="924" y="4257"/>
                  <a:pt x="924" y="4239"/>
                </a:cubicBezTo>
                <a:lnTo>
                  <a:pt x="1068" y="4166"/>
                </a:lnTo>
                <a:cubicBezTo>
                  <a:pt x="1105" y="4148"/>
                  <a:pt x="1141" y="4130"/>
                  <a:pt x="1177" y="4112"/>
                </a:cubicBezTo>
                <a:cubicBezTo>
                  <a:pt x="1231" y="4057"/>
                  <a:pt x="1195" y="3985"/>
                  <a:pt x="1177" y="3931"/>
                </a:cubicBezTo>
                <a:cubicBezTo>
                  <a:pt x="1159" y="3840"/>
                  <a:pt x="1195" y="3768"/>
                  <a:pt x="1250" y="3713"/>
                </a:cubicBezTo>
                <a:cubicBezTo>
                  <a:pt x="1286" y="3677"/>
                  <a:pt x="1340" y="3659"/>
                  <a:pt x="1376" y="3677"/>
                </a:cubicBezTo>
                <a:cubicBezTo>
                  <a:pt x="1394" y="3623"/>
                  <a:pt x="1394" y="3587"/>
                  <a:pt x="1431" y="3550"/>
                </a:cubicBezTo>
                <a:cubicBezTo>
                  <a:pt x="1485" y="3496"/>
                  <a:pt x="1539" y="3478"/>
                  <a:pt x="1612" y="3460"/>
                </a:cubicBezTo>
                <a:cubicBezTo>
                  <a:pt x="1739" y="3442"/>
                  <a:pt x="1829" y="3369"/>
                  <a:pt x="1901" y="3279"/>
                </a:cubicBezTo>
                <a:cubicBezTo>
                  <a:pt x="1956" y="3188"/>
                  <a:pt x="1956" y="3061"/>
                  <a:pt x="2010" y="2953"/>
                </a:cubicBezTo>
                <a:cubicBezTo>
                  <a:pt x="2064" y="2862"/>
                  <a:pt x="2173" y="2790"/>
                  <a:pt x="2282" y="2772"/>
                </a:cubicBezTo>
                <a:cubicBezTo>
                  <a:pt x="2336" y="2754"/>
                  <a:pt x="2427" y="2699"/>
                  <a:pt x="2427" y="2627"/>
                </a:cubicBezTo>
                <a:cubicBezTo>
                  <a:pt x="2427" y="2609"/>
                  <a:pt x="2427" y="2609"/>
                  <a:pt x="2427" y="2591"/>
                </a:cubicBezTo>
                <a:cubicBezTo>
                  <a:pt x="2427" y="2572"/>
                  <a:pt x="2427" y="2572"/>
                  <a:pt x="2427" y="2572"/>
                </a:cubicBezTo>
                <a:cubicBezTo>
                  <a:pt x="2409" y="2536"/>
                  <a:pt x="2445" y="2500"/>
                  <a:pt x="2463" y="2536"/>
                </a:cubicBezTo>
                <a:lnTo>
                  <a:pt x="2463" y="2536"/>
                </a:lnTo>
                <a:lnTo>
                  <a:pt x="2553" y="2391"/>
                </a:lnTo>
                <a:cubicBezTo>
                  <a:pt x="2590" y="2337"/>
                  <a:pt x="2626" y="2283"/>
                  <a:pt x="2662" y="2210"/>
                </a:cubicBezTo>
                <a:cubicBezTo>
                  <a:pt x="2698" y="2084"/>
                  <a:pt x="2771" y="1975"/>
                  <a:pt x="2861" y="1884"/>
                </a:cubicBezTo>
                <a:cubicBezTo>
                  <a:pt x="2898" y="1848"/>
                  <a:pt x="2952" y="1812"/>
                  <a:pt x="3006" y="1812"/>
                </a:cubicBezTo>
                <a:cubicBezTo>
                  <a:pt x="3042" y="1794"/>
                  <a:pt x="3097" y="1794"/>
                  <a:pt x="3151" y="1812"/>
                </a:cubicBezTo>
                <a:cubicBezTo>
                  <a:pt x="3187" y="1812"/>
                  <a:pt x="3223" y="1830"/>
                  <a:pt x="3260" y="1812"/>
                </a:cubicBezTo>
                <a:cubicBezTo>
                  <a:pt x="3278" y="1794"/>
                  <a:pt x="3278" y="1758"/>
                  <a:pt x="3260" y="1721"/>
                </a:cubicBezTo>
                <a:cubicBezTo>
                  <a:pt x="3260" y="1631"/>
                  <a:pt x="3223" y="1540"/>
                  <a:pt x="3278" y="1468"/>
                </a:cubicBezTo>
                <a:cubicBezTo>
                  <a:pt x="3314" y="1432"/>
                  <a:pt x="3368" y="1413"/>
                  <a:pt x="3368" y="1359"/>
                </a:cubicBezTo>
                <a:cubicBezTo>
                  <a:pt x="3368" y="1305"/>
                  <a:pt x="3368" y="1250"/>
                  <a:pt x="3405" y="1196"/>
                </a:cubicBezTo>
                <a:cubicBezTo>
                  <a:pt x="3441" y="1106"/>
                  <a:pt x="3531" y="1051"/>
                  <a:pt x="3622" y="1069"/>
                </a:cubicBezTo>
                <a:cubicBezTo>
                  <a:pt x="3731" y="1087"/>
                  <a:pt x="3785" y="1196"/>
                  <a:pt x="3767" y="1287"/>
                </a:cubicBezTo>
                <a:cubicBezTo>
                  <a:pt x="3749" y="1341"/>
                  <a:pt x="3731" y="1377"/>
                  <a:pt x="3694" y="1413"/>
                </a:cubicBezTo>
                <a:cubicBezTo>
                  <a:pt x="3676" y="1432"/>
                  <a:pt x="3622" y="1468"/>
                  <a:pt x="3640" y="1486"/>
                </a:cubicBezTo>
                <a:cubicBezTo>
                  <a:pt x="3640" y="1504"/>
                  <a:pt x="3694" y="1522"/>
                  <a:pt x="3712" y="1540"/>
                </a:cubicBezTo>
                <a:cubicBezTo>
                  <a:pt x="3749" y="1558"/>
                  <a:pt x="3785" y="1595"/>
                  <a:pt x="3803" y="1631"/>
                </a:cubicBezTo>
                <a:cubicBezTo>
                  <a:pt x="3821" y="1649"/>
                  <a:pt x="3803" y="1667"/>
                  <a:pt x="3803" y="1685"/>
                </a:cubicBezTo>
                <a:cubicBezTo>
                  <a:pt x="3676" y="1776"/>
                  <a:pt x="3604" y="1902"/>
                  <a:pt x="3568" y="2047"/>
                </a:cubicBezTo>
                <a:cubicBezTo>
                  <a:pt x="3604" y="2047"/>
                  <a:pt x="3658" y="2047"/>
                  <a:pt x="3694" y="2047"/>
                </a:cubicBezTo>
                <a:cubicBezTo>
                  <a:pt x="3731" y="2047"/>
                  <a:pt x="3767" y="2065"/>
                  <a:pt x="3803" y="2084"/>
                </a:cubicBezTo>
                <a:cubicBezTo>
                  <a:pt x="3821" y="2084"/>
                  <a:pt x="3857" y="2102"/>
                  <a:pt x="3875" y="2084"/>
                </a:cubicBezTo>
                <a:cubicBezTo>
                  <a:pt x="3894" y="2047"/>
                  <a:pt x="3894" y="2029"/>
                  <a:pt x="3894" y="2011"/>
                </a:cubicBezTo>
                <a:cubicBezTo>
                  <a:pt x="3912" y="1975"/>
                  <a:pt x="3912" y="1939"/>
                  <a:pt x="3930" y="1921"/>
                </a:cubicBezTo>
                <a:cubicBezTo>
                  <a:pt x="3948" y="1848"/>
                  <a:pt x="4020" y="1812"/>
                  <a:pt x="4075" y="1830"/>
                </a:cubicBezTo>
                <a:cubicBezTo>
                  <a:pt x="4111" y="1830"/>
                  <a:pt x="4129" y="1848"/>
                  <a:pt x="4129" y="1884"/>
                </a:cubicBezTo>
                <a:cubicBezTo>
                  <a:pt x="4129" y="1921"/>
                  <a:pt x="4183" y="1957"/>
                  <a:pt x="4238" y="1957"/>
                </a:cubicBezTo>
                <a:cubicBezTo>
                  <a:pt x="4256" y="1957"/>
                  <a:pt x="4274" y="1921"/>
                  <a:pt x="4274" y="1902"/>
                </a:cubicBezTo>
                <a:cubicBezTo>
                  <a:pt x="4274" y="1884"/>
                  <a:pt x="4238" y="1866"/>
                  <a:pt x="4220" y="1866"/>
                </a:cubicBezTo>
                <a:cubicBezTo>
                  <a:pt x="4165" y="1812"/>
                  <a:pt x="4093" y="1739"/>
                  <a:pt x="4147" y="1667"/>
                </a:cubicBezTo>
                <a:cubicBezTo>
                  <a:pt x="4165" y="1613"/>
                  <a:pt x="4238" y="1576"/>
                  <a:pt x="4292" y="1558"/>
                </a:cubicBezTo>
                <a:cubicBezTo>
                  <a:pt x="4292" y="1558"/>
                  <a:pt x="4292" y="1540"/>
                  <a:pt x="4292" y="1522"/>
                </a:cubicBezTo>
                <a:cubicBezTo>
                  <a:pt x="4310" y="1468"/>
                  <a:pt x="4364" y="1432"/>
                  <a:pt x="4419" y="1413"/>
                </a:cubicBezTo>
                <a:cubicBezTo>
                  <a:pt x="4455" y="1395"/>
                  <a:pt x="4473" y="1395"/>
                  <a:pt x="4473" y="1341"/>
                </a:cubicBezTo>
                <a:cubicBezTo>
                  <a:pt x="4455" y="1305"/>
                  <a:pt x="4455" y="1250"/>
                  <a:pt x="4455" y="1214"/>
                </a:cubicBezTo>
                <a:cubicBezTo>
                  <a:pt x="4455" y="1160"/>
                  <a:pt x="4491" y="1124"/>
                  <a:pt x="4527" y="1087"/>
                </a:cubicBezTo>
                <a:cubicBezTo>
                  <a:pt x="4564" y="1069"/>
                  <a:pt x="4600" y="1069"/>
                  <a:pt x="4636" y="1051"/>
                </a:cubicBezTo>
                <a:cubicBezTo>
                  <a:pt x="4690" y="1033"/>
                  <a:pt x="4690" y="997"/>
                  <a:pt x="4708" y="961"/>
                </a:cubicBezTo>
                <a:cubicBezTo>
                  <a:pt x="4727" y="906"/>
                  <a:pt x="4763" y="870"/>
                  <a:pt x="4799" y="870"/>
                </a:cubicBezTo>
                <a:cubicBezTo>
                  <a:pt x="4853" y="834"/>
                  <a:pt x="4908" y="834"/>
                  <a:pt x="4962" y="870"/>
                </a:cubicBezTo>
                <a:cubicBezTo>
                  <a:pt x="4962" y="834"/>
                  <a:pt x="4980" y="798"/>
                  <a:pt x="4998" y="762"/>
                </a:cubicBezTo>
                <a:cubicBezTo>
                  <a:pt x="4998" y="725"/>
                  <a:pt x="5034" y="707"/>
                  <a:pt x="5071" y="725"/>
                </a:cubicBezTo>
                <a:lnTo>
                  <a:pt x="5234" y="816"/>
                </a:lnTo>
                <a:lnTo>
                  <a:pt x="5306" y="852"/>
                </a:lnTo>
                <a:lnTo>
                  <a:pt x="5306" y="852"/>
                </a:lnTo>
                <a:cubicBezTo>
                  <a:pt x="5288" y="816"/>
                  <a:pt x="5270" y="780"/>
                  <a:pt x="5270" y="743"/>
                </a:cubicBezTo>
                <a:cubicBezTo>
                  <a:pt x="5288" y="707"/>
                  <a:pt x="5288" y="653"/>
                  <a:pt x="5306" y="617"/>
                </a:cubicBezTo>
                <a:cubicBezTo>
                  <a:pt x="5324" y="580"/>
                  <a:pt x="5360" y="544"/>
                  <a:pt x="5397" y="526"/>
                </a:cubicBezTo>
                <a:cubicBezTo>
                  <a:pt x="5433" y="508"/>
                  <a:pt x="5505" y="562"/>
                  <a:pt x="5542" y="599"/>
                </a:cubicBezTo>
                <a:lnTo>
                  <a:pt x="5632" y="671"/>
                </a:lnTo>
                <a:cubicBezTo>
                  <a:pt x="5650" y="635"/>
                  <a:pt x="5686" y="580"/>
                  <a:pt x="5704" y="544"/>
                </a:cubicBezTo>
                <a:cubicBezTo>
                  <a:pt x="5686" y="526"/>
                  <a:pt x="5686" y="490"/>
                  <a:pt x="5704" y="472"/>
                </a:cubicBezTo>
                <a:lnTo>
                  <a:pt x="5777" y="399"/>
                </a:lnTo>
                <a:cubicBezTo>
                  <a:pt x="5849" y="327"/>
                  <a:pt x="5922" y="254"/>
                  <a:pt x="5976" y="164"/>
                </a:cubicBezTo>
                <a:cubicBezTo>
                  <a:pt x="5994" y="128"/>
                  <a:pt x="6030" y="128"/>
                  <a:pt x="6049" y="146"/>
                </a:cubicBezTo>
                <a:lnTo>
                  <a:pt x="6085" y="200"/>
                </a:lnTo>
                <a:cubicBezTo>
                  <a:pt x="6103" y="146"/>
                  <a:pt x="6139" y="91"/>
                  <a:pt x="6157" y="55"/>
                </a:cubicBezTo>
                <a:cubicBezTo>
                  <a:pt x="6157" y="19"/>
                  <a:pt x="6175" y="1"/>
                  <a:pt x="6212" y="19"/>
                </a:cubicBezTo>
                <a:cubicBezTo>
                  <a:pt x="6284" y="37"/>
                  <a:pt x="6320" y="91"/>
                  <a:pt x="6320" y="164"/>
                </a:cubicBezTo>
                <a:cubicBezTo>
                  <a:pt x="6320" y="218"/>
                  <a:pt x="6320" y="273"/>
                  <a:pt x="6338" y="327"/>
                </a:cubicBezTo>
                <a:cubicBezTo>
                  <a:pt x="6356" y="363"/>
                  <a:pt x="6411" y="381"/>
                  <a:pt x="6447" y="399"/>
                </a:cubicBezTo>
                <a:cubicBezTo>
                  <a:pt x="6465" y="417"/>
                  <a:pt x="6501" y="436"/>
                  <a:pt x="6519" y="490"/>
                </a:cubicBezTo>
                <a:cubicBezTo>
                  <a:pt x="6556" y="562"/>
                  <a:pt x="6538" y="635"/>
                  <a:pt x="6501" y="707"/>
                </a:cubicBezTo>
                <a:cubicBezTo>
                  <a:pt x="6483" y="762"/>
                  <a:pt x="6429" y="798"/>
                  <a:pt x="6393" y="834"/>
                </a:cubicBezTo>
                <a:lnTo>
                  <a:pt x="6574" y="888"/>
                </a:lnTo>
                <a:cubicBezTo>
                  <a:pt x="6592" y="888"/>
                  <a:pt x="6610" y="906"/>
                  <a:pt x="6610" y="925"/>
                </a:cubicBezTo>
                <a:lnTo>
                  <a:pt x="6592" y="1359"/>
                </a:lnTo>
                <a:cubicBezTo>
                  <a:pt x="6664" y="1359"/>
                  <a:pt x="6755" y="1377"/>
                  <a:pt x="6827" y="1413"/>
                </a:cubicBezTo>
                <a:cubicBezTo>
                  <a:pt x="6864" y="1432"/>
                  <a:pt x="6864" y="1468"/>
                  <a:pt x="6845" y="1486"/>
                </a:cubicBezTo>
                <a:lnTo>
                  <a:pt x="6773" y="1558"/>
                </a:lnTo>
                <a:cubicBezTo>
                  <a:pt x="6864" y="1649"/>
                  <a:pt x="6882" y="1776"/>
                  <a:pt x="6809" y="1884"/>
                </a:cubicBezTo>
                <a:cubicBezTo>
                  <a:pt x="6791" y="1902"/>
                  <a:pt x="6773" y="1921"/>
                  <a:pt x="6755" y="1921"/>
                </a:cubicBezTo>
                <a:cubicBezTo>
                  <a:pt x="6755" y="1921"/>
                  <a:pt x="6719" y="1939"/>
                  <a:pt x="6719" y="1957"/>
                </a:cubicBezTo>
                <a:cubicBezTo>
                  <a:pt x="6719" y="1975"/>
                  <a:pt x="6755" y="2011"/>
                  <a:pt x="6755" y="2011"/>
                </a:cubicBezTo>
                <a:cubicBezTo>
                  <a:pt x="6773" y="2047"/>
                  <a:pt x="6773" y="2065"/>
                  <a:pt x="6773" y="2084"/>
                </a:cubicBezTo>
                <a:cubicBezTo>
                  <a:pt x="6791" y="2138"/>
                  <a:pt x="6809" y="2192"/>
                  <a:pt x="6809" y="2246"/>
                </a:cubicBezTo>
                <a:cubicBezTo>
                  <a:pt x="6864" y="2246"/>
                  <a:pt x="6936" y="2301"/>
                  <a:pt x="6936" y="2373"/>
                </a:cubicBezTo>
                <a:cubicBezTo>
                  <a:pt x="6936" y="2446"/>
                  <a:pt x="6936" y="2536"/>
                  <a:pt x="6900" y="2609"/>
                </a:cubicBezTo>
                <a:cubicBezTo>
                  <a:pt x="6882" y="2645"/>
                  <a:pt x="6845" y="2681"/>
                  <a:pt x="6827" y="2717"/>
                </a:cubicBezTo>
                <a:cubicBezTo>
                  <a:pt x="6827" y="2717"/>
                  <a:pt x="6791" y="2735"/>
                  <a:pt x="6791" y="2754"/>
                </a:cubicBezTo>
                <a:lnTo>
                  <a:pt x="6791" y="2754"/>
                </a:lnTo>
                <a:cubicBezTo>
                  <a:pt x="6827" y="2735"/>
                  <a:pt x="6864" y="2772"/>
                  <a:pt x="6864" y="2808"/>
                </a:cubicBezTo>
                <a:lnTo>
                  <a:pt x="6845" y="2844"/>
                </a:lnTo>
                <a:cubicBezTo>
                  <a:pt x="6827" y="2880"/>
                  <a:pt x="6809" y="2917"/>
                  <a:pt x="6791" y="2953"/>
                </a:cubicBezTo>
                <a:cubicBezTo>
                  <a:pt x="6827" y="2971"/>
                  <a:pt x="6864" y="2989"/>
                  <a:pt x="6882" y="3025"/>
                </a:cubicBezTo>
                <a:cubicBezTo>
                  <a:pt x="6918" y="3080"/>
                  <a:pt x="6936" y="3152"/>
                  <a:pt x="6918" y="3224"/>
                </a:cubicBezTo>
                <a:cubicBezTo>
                  <a:pt x="6900" y="3297"/>
                  <a:pt x="6882" y="3351"/>
                  <a:pt x="6864" y="3405"/>
                </a:cubicBezTo>
                <a:cubicBezTo>
                  <a:pt x="6827" y="3460"/>
                  <a:pt x="6791" y="3496"/>
                  <a:pt x="6737" y="3514"/>
                </a:cubicBezTo>
                <a:cubicBezTo>
                  <a:pt x="6719" y="3514"/>
                  <a:pt x="6701" y="3514"/>
                  <a:pt x="6701" y="3550"/>
                </a:cubicBezTo>
                <a:cubicBezTo>
                  <a:pt x="6701" y="3568"/>
                  <a:pt x="6737" y="3587"/>
                  <a:pt x="6737" y="3605"/>
                </a:cubicBezTo>
                <a:cubicBezTo>
                  <a:pt x="6773" y="3641"/>
                  <a:pt x="6791" y="3677"/>
                  <a:pt x="6809" y="3731"/>
                </a:cubicBezTo>
                <a:cubicBezTo>
                  <a:pt x="6827" y="3822"/>
                  <a:pt x="6791" y="3913"/>
                  <a:pt x="6737" y="3985"/>
                </a:cubicBezTo>
                <a:cubicBezTo>
                  <a:pt x="6719" y="4021"/>
                  <a:pt x="6664" y="4094"/>
                  <a:pt x="6664" y="4166"/>
                </a:cubicBezTo>
                <a:cubicBezTo>
                  <a:pt x="6737" y="4148"/>
                  <a:pt x="6809" y="4094"/>
                  <a:pt x="6882" y="4076"/>
                </a:cubicBezTo>
                <a:cubicBezTo>
                  <a:pt x="6972" y="4076"/>
                  <a:pt x="7063" y="4130"/>
                  <a:pt x="7081" y="4220"/>
                </a:cubicBezTo>
                <a:cubicBezTo>
                  <a:pt x="7117" y="4311"/>
                  <a:pt x="7081" y="4420"/>
                  <a:pt x="7008" y="4474"/>
                </a:cubicBezTo>
                <a:cubicBezTo>
                  <a:pt x="6936" y="4528"/>
                  <a:pt x="6864" y="4546"/>
                  <a:pt x="6773" y="4528"/>
                </a:cubicBezTo>
                <a:cubicBezTo>
                  <a:pt x="6773" y="4583"/>
                  <a:pt x="6827" y="4637"/>
                  <a:pt x="6864" y="4673"/>
                </a:cubicBezTo>
                <a:cubicBezTo>
                  <a:pt x="6936" y="4727"/>
                  <a:pt x="6990" y="4800"/>
                  <a:pt x="7026" y="4890"/>
                </a:cubicBezTo>
                <a:cubicBezTo>
                  <a:pt x="7063" y="5017"/>
                  <a:pt x="7045" y="5162"/>
                  <a:pt x="6990" y="5271"/>
                </a:cubicBezTo>
                <a:cubicBezTo>
                  <a:pt x="7063" y="5307"/>
                  <a:pt x="7117" y="5379"/>
                  <a:pt x="7117" y="5470"/>
                </a:cubicBezTo>
                <a:cubicBezTo>
                  <a:pt x="7117" y="5597"/>
                  <a:pt x="7026" y="5669"/>
                  <a:pt x="6954" y="5760"/>
                </a:cubicBezTo>
                <a:cubicBezTo>
                  <a:pt x="6918" y="5778"/>
                  <a:pt x="6900" y="5832"/>
                  <a:pt x="6882" y="5886"/>
                </a:cubicBezTo>
                <a:cubicBezTo>
                  <a:pt x="6882" y="5923"/>
                  <a:pt x="6918" y="5941"/>
                  <a:pt x="6954" y="5959"/>
                </a:cubicBezTo>
                <a:cubicBezTo>
                  <a:pt x="7045" y="6013"/>
                  <a:pt x="7135" y="6068"/>
                  <a:pt x="7117" y="6194"/>
                </a:cubicBezTo>
                <a:cubicBezTo>
                  <a:pt x="7117" y="6249"/>
                  <a:pt x="7081" y="6285"/>
                  <a:pt x="7081" y="6339"/>
                </a:cubicBezTo>
                <a:cubicBezTo>
                  <a:pt x="7063" y="6394"/>
                  <a:pt x="7081" y="6430"/>
                  <a:pt x="7099" y="6430"/>
                </a:cubicBezTo>
                <a:cubicBezTo>
                  <a:pt x="7135" y="6448"/>
                  <a:pt x="7153" y="6484"/>
                  <a:pt x="7117" y="6520"/>
                </a:cubicBezTo>
                <a:cubicBezTo>
                  <a:pt x="6972" y="6647"/>
                  <a:pt x="6864" y="6810"/>
                  <a:pt x="6809" y="7009"/>
                </a:cubicBezTo>
                <a:cubicBezTo>
                  <a:pt x="6773" y="7136"/>
                  <a:pt x="6737" y="7245"/>
                  <a:pt x="6719" y="7353"/>
                </a:cubicBezTo>
                <a:lnTo>
                  <a:pt x="6737" y="7371"/>
                </a:lnTo>
                <a:cubicBezTo>
                  <a:pt x="6791" y="7390"/>
                  <a:pt x="6827" y="7408"/>
                  <a:pt x="6882" y="7408"/>
                </a:cubicBezTo>
                <a:cubicBezTo>
                  <a:pt x="6954" y="7426"/>
                  <a:pt x="7026" y="7480"/>
                  <a:pt x="7099" y="7534"/>
                </a:cubicBezTo>
                <a:cubicBezTo>
                  <a:pt x="7117" y="7553"/>
                  <a:pt x="7135" y="7589"/>
                  <a:pt x="7153" y="7607"/>
                </a:cubicBezTo>
                <a:cubicBezTo>
                  <a:pt x="7280" y="7371"/>
                  <a:pt x="7425" y="7154"/>
                  <a:pt x="7588" y="6937"/>
                </a:cubicBezTo>
                <a:cubicBezTo>
                  <a:pt x="7642" y="6864"/>
                  <a:pt x="7715" y="6792"/>
                  <a:pt x="7769" y="6738"/>
                </a:cubicBezTo>
                <a:cubicBezTo>
                  <a:pt x="7841" y="6665"/>
                  <a:pt x="7914" y="6611"/>
                  <a:pt x="8004" y="6538"/>
                </a:cubicBezTo>
                <a:cubicBezTo>
                  <a:pt x="8113" y="6430"/>
                  <a:pt x="8258" y="6339"/>
                  <a:pt x="8403" y="6267"/>
                </a:cubicBezTo>
                <a:cubicBezTo>
                  <a:pt x="8475" y="6249"/>
                  <a:pt x="8566" y="6249"/>
                  <a:pt x="8656" y="6267"/>
                </a:cubicBezTo>
                <a:cubicBezTo>
                  <a:pt x="8693" y="6285"/>
                  <a:pt x="8747" y="6285"/>
                  <a:pt x="8783" y="6303"/>
                </a:cubicBezTo>
                <a:cubicBezTo>
                  <a:pt x="8801" y="6303"/>
                  <a:pt x="8837" y="6285"/>
                  <a:pt x="8856" y="6285"/>
                </a:cubicBezTo>
                <a:cubicBezTo>
                  <a:pt x="8946" y="6249"/>
                  <a:pt x="9019" y="6194"/>
                  <a:pt x="9073" y="6104"/>
                </a:cubicBezTo>
                <a:cubicBezTo>
                  <a:pt x="9182" y="5977"/>
                  <a:pt x="9345" y="5742"/>
                  <a:pt x="9526" y="5778"/>
                </a:cubicBezTo>
                <a:cubicBezTo>
                  <a:pt x="9598" y="5742"/>
                  <a:pt x="9689" y="5760"/>
                  <a:pt x="9743" y="5832"/>
                </a:cubicBezTo>
                <a:cubicBezTo>
                  <a:pt x="9761" y="5850"/>
                  <a:pt x="9761" y="5886"/>
                  <a:pt x="9779" y="5923"/>
                </a:cubicBezTo>
                <a:cubicBezTo>
                  <a:pt x="9797" y="5905"/>
                  <a:pt x="9815" y="5905"/>
                  <a:pt x="9833" y="5886"/>
                </a:cubicBezTo>
                <a:lnTo>
                  <a:pt x="9833" y="5850"/>
                </a:lnTo>
                <a:cubicBezTo>
                  <a:pt x="9779" y="5814"/>
                  <a:pt x="9761" y="5760"/>
                  <a:pt x="9761" y="5705"/>
                </a:cubicBezTo>
                <a:cubicBezTo>
                  <a:pt x="9761" y="5633"/>
                  <a:pt x="9761" y="5579"/>
                  <a:pt x="9797" y="5506"/>
                </a:cubicBezTo>
                <a:cubicBezTo>
                  <a:pt x="9815" y="5452"/>
                  <a:pt x="9852" y="5379"/>
                  <a:pt x="9906" y="5343"/>
                </a:cubicBezTo>
                <a:cubicBezTo>
                  <a:pt x="9942" y="5325"/>
                  <a:pt x="9978" y="5325"/>
                  <a:pt x="10033" y="5325"/>
                </a:cubicBezTo>
                <a:cubicBezTo>
                  <a:pt x="10015" y="5289"/>
                  <a:pt x="10015" y="5253"/>
                  <a:pt x="10033" y="5198"/>
                </a:cubicBezTo>
                <a:lnTo>
                  <a:pt x="10033" y="5162"/>
                </a:lnTo>
                <a:cubicBezTo>
                  <a:pt x="10033" y="5126"/>
                  <a:pt x="10069" y="5126"/>
                  <a:pt x="10105" y="5144"/>
                </a:cubicBezTo>
                <a:lnTo>
                  <a:pt x="10105" y="5144"/>
                </a:lnTo>
                <a:lnTo>
                  <a:pt x="10105" y="5090"/>
                </a:lnTo>
                <a:cubicBezTo>
                  <a:pt x="10087" y="5053"/>
                  <a:pt x="10087" y="5017"/>
                  <a:pt x="10087" y="4963"/>
                </a:cubicBezTo>
                <a:cubicBezTo>
                  <a:pt x="10087" y="4890"/>
                  <a:pt x="10123" y="4800"/>
                  <a:pt x="10178" y="4746"/>
                </a:cubicBezTo>
                <a:cubicBezTo>
                  <a:pt x="10214" y="4691"/>
                  <a:pt x="10286" y="4655"/>
                  <a:pt x="10341" y="4691"/>
                </a:cubicBezTo>
                <a:cubicBezTo>
                  <a:pt x="10359" y="4637"/>
                  <a:pt x="10395" y="4601"/>
                  <a:pt x="10431" y="4565"/>
                </a:cubicBezTo>
                <a:lnTo>
                  <a:pt x="10485" y="4510"/>
                </a:lnTo>
                <a:cubicBezTo>
                  <a:pt x="10485" y="4510"/>
                  <a:pt x="10540" y="4492"/>
                  <a:pt x="10540" y="4474"/>
                </a:cubicBezTo>
                <a:cubicBezTo>
                  <a:pt x="10540" y="4456"/>
                  <a:pt x="10540" y="4438"/>
                  <a:pt x="10522" y="4438"/>
                </a:cubicBezTo>
                <a:cubicBezTo>
                  <a:pt x="10522" y="4420"/>
                  <a:pt x="10504" y="4402"/>
                  <a:pt x="10504" y="4383"/>
                </a:cubicBezTo>
                <a:cubicBezTo>
                  <a:pt x="10485" y="4257"/>
                  <a:pt x="10558" y="4130"/>
                  <a:pt x="10685" y="4112"/>
                </a:cubicBezTo>
                <a:cubicBezTo>
                  <a:pt x="10667" y="4076"/>
                  <a:pt x="10667" y="4039"/>
                  <a:pt x="10648" y="4003"/>
                </a:cubicBezTo>
                <a:cubicBezTo>
                  <a:pt x="10648" y="3985"/>
                  <a:pt x="10667" y="3949"/>
                  <a:pt x="10703" y="3949"/>
                </a:cubicBezTo>
                <a:cubicBezTo>
                  <a:pt x="10775" y="3949"/>
                  <a:pt x="10866" y="3967"/>
                  <a:pt x="10938" y="4021"/>
                </a:cubicBezTo>
                <a:cubicBezTo>
                  <a:pt x="11011" y="3876"/>
                  <a:pt x="11065" y="3750"/>
                  <a:pt x="11119" y="3623"/>
                </a:cubicBezTo>
                <a:cubicBezTo>
                  <a:pt x="11137" y="3605"/>
                  <a:pt x="11155" y="3587"/>
                  <a:pt x="11174" y="3587"/>
                </a:cubicBezTo>
                <a:lnTo>
                  <a:pt x="11355" y="3641"/>
                </a:lnTo>
                <a:cubicBezTo>
                  <a:pt x="11337" y="3587"/>
                  <a:pt x="11318" y="3532"/>
                  <a:pt x="11318" y="3460"/>
                </a:cubicBezTo>
                <a:cubicBezTo>
                  <a:pt x="11318" y="3387"/>
                  <a:pt x="11355" y="3315"/>
                  <a:pt x="11409" y="3261"/>
                </a:cubicBezTo>
                <a:cubicBezTo>
                  <a:pt x="11445" y="3243"/>
                  <a:pt x="11481" y="3224"/>
                  <a:pt x="11518" y="3206"/>
                </a:cubicBezTo>
                <a:cubicBezTo>
                  <a:pt x="11554" y="3206"/>
                  <a:pt x="11608" y="3224"/>
                  <a:pt x="11644" y="3206"/>
                </a:cubicBezTo>
                <a:cubicBezTo>
                  <a:pt x="11681" y="3170"/>
                  <a:pt x="11717" y="3134"/>
                  <a:pt x="11735" y="3080"/>
                </a:cubicBezTo>
                <a:cubicBezTo>
                  <a:pt x="11771" y="3025"/>
                  <a:pt x="11826" y="2989"/>
                  <a:pt x="11898" y="2989"/>
                </a:cubicBezTo>
                <a:cubicBezTo>
                  <a:pt x="11934" y="2989"/>
                  <a:pt x="11952" y="3025"/>
                  <a:pt x="11934" y="3043"/>
                </a:cubicBezTo>
                <a:cubicBezTo>
                  <a:pt x="11934" y="3098"/>
                  <a:pt x="11934" y="3152"/>
                  <a:pt x="11916" y="3206"/>
                </a:cubicBezTo>
                <a:lnTo>
                  <a:pt x="11988" y="3188"/>
                </a:lnTo>
                <a:cubicBezTo>
                  <a:pt x="12007" y="3188"/>
                  <a:pt x="12043" y="3206"/>
                  <a:pt x="12043" y="3243"/>
                </a:cubicBezTo>
                <a:cubicBezTo>
                  <a:pt x="12043" y="3333"/>
                  <a:pt x="12061" y="3442"/>
                  <a:pt x="12097" y="3532"/>
                </a:cubicBezTo>
                <a:cubicBezTo>
                  <a:pt x="12115" y="3568"/>
                  <a:pt x="12115" y="3587"/>
                  <a:pt x="12133" y="3623"/>
                </a:cubicBezTo>
                <a:cubicBezTo>
                  <a:pt x="12151" y="3659"/>
                  <a:pt x="12133" y="3695"/>
                  <a:pt x="12115" y="3695"/>
                </a:cubicBezTo>
                <a:lnTo>
                  <a:pt x="12115" y="3840"/>
                </a:lnTo>
                <a:lnTo>
                  <a:pt x="12242" y="3822"/>
                </a:lnTo>
                <a:cubicBezTo>
                  <a:pt x="12278" y="3804"/>
                  <a:pt x="12351" y="3786"/>
                  <a:pt x="12387" y="3822"/>
                </a:cubicBezTo>
                <a:cubicBezTo>
                  <a:pt x="12423" y="3858"/>
                  <a:pt x="12423" y="3894"/>
                  <a:pt x="12423" y="3949"/>
                </a:cubicBezTo>
                <a:cubicBezTo>
                  <a:pt x="12423" y="3985"/>
                  <a:pt x="12405" y="4021"/>
                  <a:pt x="12405" y="4057"/>
                </a:cubicBezTo>
                <a:cubicBezTo>
                  <a:pt x="12387" y="4112"/>
                  <a:pt x="12351" y="4130"/>
                  <a:pt x="12314" y="4148"/>
                </a:cubicBezTo>
                <a:lnTo>
                  <a:pt x="12586" y="4148"/>
                </a:lnTo>
                <a:cubicBezTo>
                  <a:pt x="12622" y="4148"/>
                  <a:pt x="12640" y="4184"/>
                  <a:pt x="12640" y="4202"/>
                </a:cubicBezTo>
                <a:cubicBezTo>
                  <a:pt x="12640" y="4239"/>
                  <a:pt x="12622" y="4275"/>
                  <a:pt x="12622" y="4311"/>
                </a:cubicBezTo>
                <a:cubicBezTo>
                  <a:pt x="12677" y="4329"/>
                  <a:pt x="12731" y="4347"/>
                  <a:pt x="12767" y="4383"/>
                </a:cubicBezTo>
                <a:cubicBezTo>
                  <a:pt x="12785" y="4420"/>
                  <a:pt x="12803" y="4474"/>
                  <a:pt x="12803" y="4510"/>
                </a:cubicBezTo>
                <a:cubicBezTo>
                  <a:pt x="12803" y="4565"/>
                  <a:pt x="12785" y="4601"/>
                  <a:pt x="12822" y="4619"/>
                </a:cubicBezTo>
                <a:cubicBezTo>
                  <a:pt x="12840" y="4655"/>
                  <a:pt x="12876" y="4691"/>
                  <a:pt x="12894" y="4709"/>
                </a:cubicBezTo>
                <a:cubicBezTo>
                  <a:pt x="12930" y="4764"/>
                  <a:pt x="12930" y="4800"/>
                  <a:pt x="12912" y="4854"/>
                </a:cubicBezTo>
                <a:cubicBezTo>
                  <a:pt x="12894" y="4890"/>
                  <a:pt x="12858" y="4927"/>
                  <a:pt x="12822" y="4963"/>
                </a:cubicBezTo>
                <a:cubicBezTo>
                  <a:pt x="12803" y="4999"/>
                  <a:pt x="12822" y="5035"/>
                  <a:pt x="12858" y="5053"/>
                </a:cubicBezTo>
                <a:cubicBezTo>
                  <a:pt x="12894" y="5108"/>
                  <a:pt x="12912" y="5162"/>
                  <a:pt x="12894" y="5216"/>
                </a:cubicBezTo>
                <a:cubicBezTo>
                  <a:pt x="12894" y="5216"/>
                  <a:pt x="12894" y="5235"/>
                  <a:pt x="12894" y="5253"/>
                </a:cubicBezTo>
                <a:cubicBezTo>
                  <a:pt x="12948" y="5289"/>
                  <a:pt x="12985" y="5343"/>
                  <a:pt x="12985" y="5398"/>
                </a:cubicBezTo>
                <a:cubicBezTo>
                  <a:pt x="12985" y="5488"/>
                  <a:pt x="12894" y="5524"/>
                  <a:pt x="12822" y="5542"/>
                </a:cubicBezTo>
                <a:cubicBezTo>
                  <a:pt x="12785" y="5542"/>
                  <a:pt x="12749" y="5542"/>
                  <a:pt x="12749" y="5561"/>
                </a:cubicBezTo>
                <a:cubicBezTo>
                  <a:pt x="12731" y="5579"/>
                  <a:pt x="12749" y="5597"/>
                  <a:pt x="12767" y="5615"/>
                </a:cubicBezTo>
                <a:cubicBezTo>
                  <a:pt x="12803" y="5651"/>
                  <a:pt x="12858" y="5651"/>
                  <a:pt x="12894" y="5597"/>
                </a:cubicBezTo>
                <a:cubicBezTo>
                  <a:pt x="12912" y="5579"/>
                  <a:pt x="12930" y="5579"/>
                  <a:pt x="12966" y="5579"/>
                </a:cubicBezTo>
                <a:cubicBezTo>
                  <a:pt x="13021" y="5597"/>
                  <a:pt x="13057" y="5651"/>
                  <a:pt x="13057" y="5724"/>
                </a:cubicBezTo>
                <a:cubicBezTo>
                  <a:pt x="13057" y="5760"/>
                  <a:pt x="13039" y="5796"/>
                  <a:pt x="13039" y="5814"/>
                </a:cubicBezTo>
                <a:cubicBezTo>
                  <a:pt x="13039" y="5850"/>
                  <a:pt x="13021" y="5868"/>
                  <a:pt x="13039" y="5905"/>
                </a:cubicBezTo>
                <a:cubicBezTo>
                  <a:pt x="13057" y="5923"/>
                  <a:pt x="13075" y="5923"/>
                  <a:pt x="13111" y="5923"/>
                </a:cubicBezTo>
                <a:cubicBezTo>
                  <a:pt x="13148" y="5923"/>
                  <a:pt x="13184" y="5941"/>
                  <a:pt x="13220" y="5941"/>
                </a:cubicBezTo>
                <a:cubicBezTo>
                  <a:pt x="13256" y="5959"/>
                  <a:pt x="13292" y="5977"/>
                  <a:pt x="13310" y="6013"/>
                </a:cubicBezTo>
                <a:cubicBezTo>
                  <a:pt x="13365" y="5868"/>
                  <a:pt x="13347" y="5724"/>
                  <a:pt x="13292" y="5579"/>
                </a:cubicBezTo>
                <a:cubicBezTo>
                  <a:pt x="13274" y="5561"/>
                  <a:pt x="13292" y="5542"/>
                  <a:pt x="13292" y="5524"/>
                </a:cubicBezTo>
                <a:cubicBezTo>
                  <a:pt x="13329" y="5506"/>
                  <a:pt x="13383" y="5488"/>
                  <a:pt x="13419" y="5488"/>
                </a:cubicBezTo>
                <a:lnTo>
                  <a:pt x="13528" y="5488"/>
                </a:lnTo>
                <a:cubicBezTo>
                  <a:pt x="13546" y="5488"/>
                  <a:pt x="13528" y="5416"/>
                  <a:pt x="13510" y="5398"/>
                </a:cubicBezTo>
                <a:cubicBezTo>
                  <a:pt x="13492" y="5361"/>
                  <a:pt x="13473" y="5307"/>
                  <a:pt x="13492" y="5253"/>
                </a:cubicBezTo>
                <a:cubicBezTo>
                  <a:pt x="13528" y="5162"/>
                  <a:pt x="13618" y="5108"/>
                  <a:pt x="13709" y="5126"/>
                </a:cubicBezTo>
                <a:cubicBezTo>
                  <a:pt x="13818" y="5162"/>
                  <a:pt x="13872" y="5253"/>
                  <a:pt x="13872" y="5361"/>
                </a:cubicBezTo>
                <a:cubicBezTo>
                  <a:pt x="13854" y="5416"/>
                  <a:pt x="13836" y="5470"/>
                  <a:pt x="13818" y="5506"/>
                </a:cubicBezTo>
                <a:cubicBezTo>
                  <a:pt x="13781" y="5561"/>
                  <a:pt x="13818" y="5597"/>
                  <a:pt x="13836" y="5651"/>
                </a:cubicBezTo>
                <a:cubicBezTo>
                  <a:pt x="13854" y="5742"/>
                  <a:pt x="13781" y="5814"/>
                  <a:pt x="13727" y="5868"/>
                </a:cubicBezTo>
                <a:cubicBezTo>
                  <a:pt x="13727" y="5905"/>
                  <a:pt x="13691" y="5923"/>
                  <a:pt x="13709" y="5959"/>
                </a:cubicBezTo>
                <a:cubicBezTo>
                  <a:pt x="13727" y="5977"/>
                  <a:pt x="13781" y="5995"/>
                  <a:pt x="13799" y="6013"/>
                </a:cubicBezTo>
                <a:cubicBezTo>
                  <a:pt x="13854" y="6013"/>
                  <a:pt x="13890" y="6031"/>
                  <a:pt x="13944" y="6068"/>
                </a:cubicBezTo>
                <a:cubicBezTo>
                  <a:pt x="13981" y="6104"/>
                  <a:pt x="13999" y="6158"/>
                  <a:pt x="14017" y="6194"/>
                </a:cubicBezTo>
                <a:cubicBezTo>
                  <a:pt x="14053" y="6321"/>
                  <a:pt x="14071" y="6466"/>
                  <a:pt x="14053" y="6593"/>
                </a:cubicBezTo>
                <a:cubicBezTo>
                  <a:pt x="14053" y="6665"/>
                  <a:pt x="14053" y="6738"/>
                  <a:pt x="14053" y="6810"/>
                </a:cubicBezTo>
                <a:cubicBezTo>
                  <a:pt x="14053" y="6864"/>
                  <a:pt x="14053" y="6919"/>
                  <a:pt x="14071" y="6955"/>
                </a:cubicBezTo>
                <a:lnTo>
                  <a:pt x="14071" y="6955"/>
                </a:lnTo>
                <a:cubicBezTo>
                  <a:pt x="14107" y="6955"/>
                  <a:pt x="14125" y="6991"/>
                  <a:pt x="14107" y="7009"/>
                </a:cubicBezTo>
                <a:cubicBezTo>
                  <a:pt x="14089" y="7009"/>
                  <a:pt x="14089" y="7027"/>
                  <a:pt x="14071" y="7027"/>
                </a:cubicBezTo>
                <a:cubicBezTo>
                  <a:pt x="14071" y="7046"/>
                  <a:pt x="14071" y="7064"/>
                  <a:pt x="14053" y="7064"/>
                </a:cubicBezTo>
                <a:cubicBezTo>
                  <a:pt x="14053" y="7136"/>
                  <a:pt x="14071" y="7208"/>
                  <a:pt x="14125" y="7263"/>
                </a:cubicBezTo>
                <a:cubicBezTo>
                  <a:pt x="14216" y="7335"/>
                  <a:pt x="14270" y="7444"/>
                  <a:pt x="14288" y="7553"/>
                </a:cubicBezTo>
                <a:cubicBezTo>
                  <a:pt x="14288" y="7661"/>
                  <a:pt x="14216" y="7770"/>
                  <a:pt x="14216" y="7879"/>
                </a:cubicBezTo>
                <a:cubicBezTo>
                  <a:pt x="14234" y="8005"/>
                  <a:pt x="14307" y="8114"/>
                  <a:pt x="14397" y="8186"/>
                </a:cubicBezTo>
                <a:cubicBezTo>
                  <a:pt x="14451" y="8223"/>
                  <a:pt x="14488" y="8277"/>
                  <a:pt x="14524" y="8349"/>
                </a:cubicBezTo>
                <a:cubicBezTo>
                  <a:pt x="14524" y="8386"/>
                  <a:pt x="14524" y="8440"/>
                  <a:pt x="14506" y="8476"/>
                </a:cubicBezTo>
                <a:cubicBezTo>
                  <a:pt x="14542" y="8494"/>
                  <a:pt x="14578" y="8530"/>
                  <a:pt x="14596" y="8585"/>
                </a:cubicBezTo>
                <a:cubicBezTo>
                  <a:pt x="14632" y="8657"/>
                  <a:pt x="14614" y="8730"/>
                  <a:pt x="14560" y="8784"/>
                </a:cubicBezTo>
                <a:cubicBezTo>
                  <a:pt x="14524" y="8838"/>
                  <a:pt x="14470" y="8893"/>
                  <a:pt x="14488" y="8947"/>
                </a:cubicBezTo>
                <a:cubicBezTo>
                  <a:pt x="14506" y="8983"/>
                  <a:pt x="14524" y="9019"/>
                  <a:pt x="14560" y="9056"/>
                </a:cubicBezTo>
                <a:cubicBezTo>
                  <a:pt x="14578" y="9110"/>
                  <a:pt x="14614" y="9146"/>
                  <a:pt x="14632" y="9182"/>
                </a:cubicBezTo>
                <a:cubicBezTo>
                  <a:pt x="14669" y="9237"/>
                  <a:pt x="14669" y="9237"/>
                  <a:pt x="14687" y="9255"/>
                </a:cubicBezTo>
                <a:lnTo>
                  <a:pt x="14705" y="9255"/>
                </a:lnTo>
                <a:cubicBezTo>
                  <a:pt x="14741" y="9237"/>
                  <a:pt x="14795" y="9237"/>
                  <a:pt x="14832" y="9273"/>
                </a:cubicBezTo>
                <a:cubicBezTo>
                  <a:pt x="14868" y="9327"/>
                  <a:pt x="14886" y="9400"/>
                  <a:pt x="14832" y="9472"/>
                </a:cubicBezTo>
                <a:cubicBezTo>
                  <a:pt x="14814" y="9508"/>
                  <a:pt x="14723" y="9581"/>
                  <a:pt x="14777" y="9635"/>
                </a:cubicBezTo>
                <a:cubicBezTo>
                  <a:pt x="14832" y="9689"/>
                  <a:pt x="14904" y="9653"/>
                  <a:pt x="14940" y="9617"/>
                </a:cubicBezTo>
                <a:cubicBezTo>
                  <a:pt x="15103" y="9508"/>
                  <a:pt x="15230" y="9364"/>
                  <a:pt x="15321" y="9182"/>
                </a:cubicBezTo>
                <a:cubicBezTo>
                  <a:pt x="15321" y="9164"/>
                  <a:pt x="15357" y="9146"/>
                  <a:pt x="15375" y="9164"/>
                </a:cubicBezTo>
                <a:cubicBezTo>
                  <a:pt x="15429" y="9164"/>
                  <a:pt x="15484" y="9164"/>
                  <a:pt x="15538" y="9128"/>
                </a:cubicBezTo>
                <a:lnTo>
                  <a:pt x="15556" y="9128"/>
                </a:lnTo>
                <a:cubicBezTo>
                  <a:pt x="15610" y="9092"/>
                  <a:pt x="15683" y="9146"/>
                  <a:pt x="15647" y="9201"/>
                </a:cubicBezTo>
                <a:cubicBezTo>
                  <a:pt x="15647" y="9201"/>
                  <a:pt x="15647" y="9219"/>
                  <a:pt x="15647" y="9219"/>
                </a:cubicBezTo>
                <a:cubicBezTo>
                  <a:pt x="15647" y="9255"/>
                  <a:pt x="15647" y="9273"/>
                  <a:pt x="15683" y="9291"/>
                </a:cubicBezTo>
                <a:cubicBezTo>
                  <a:pt x="15701" y="9309"/>
                  <a:pt x="15719" y="9327"/>
                  <a:pt x="15737" y="9345"/>
                </a:cubicBezTo>
                <a:cubicBezTo>
                  <a:pt x="15755" y="9382"/>
                  <a:pt x="15755" y="9400"/>
                  <a:pt x="15737" y="9436"/>
                </a:cubicBezTo>
                <a:cubicBezTo>
                  <a:pt x="15719" y="9472"/>
                  <a:pt x="15683" y="9527"/>
                  <a:pt x="15647" y="9563"/>
                </a:cubicBezTo>
                <a:cubicBezTo>
                  <a:pt x="15647" y="9563"/>
                  <a:pt x="15610" y="9581"/>
                  <a:pt x="15610" y="9599"/>
                </a:cubicBezTo>
                <a:cubicBezTo>
                  <a:pt x="15610" y="9617"/>
                  <a:pt x="15610" y="9635"/>
                  <a:pt x="15629" y="9653"/>
                </a:cubicBezTo>
                <a:cubicBezTo>
                  <a:pt x="15647" y="9671"/>
                  <a:pt x="15647" y="9708"/>
                  <a:pt x="15665" y="9726"/>
                </a:cubicBezTo>
                <a:cubicBezTo>
                  <a:pt x="15665" y="9708"/>
                  <a:pt x="15665" y="9689"/>
                  <a:pt x="15683" y="9689"/>
                </a:cubicBezTo>
                <a:lnTo>
                  <a:pt x="15936" y="9563"/>
                </a:lnTo>
                <a:lnTo>
                  <a:pt x="16045" y="9508"/>
                </a:lnTo>
                <a:cubicBezTo>
                  <a:pt x="16063" y="9490"/>
                  <a:pt x="16081" y="9490"/>
                  <a:pt x="16099" y="9472"/>
                </a:cubicBezTo>
                <a:lnTo>
                  <a:pt x="16117" y="9472"/>
                </a:lnTo>
                <a:lnTo>
                  <a:pt x="16117" y="9472"/>
                </a:lnTo>
                <a:cubicBezTo>
                  <a:pt x="16117" y="9418"/>
                  <a:pt x="16154" y="9400"/>
                  <a:pt x="16190" y="9400"/>
                </a:cubicBezTo>
                <a:cubicBezTo>
                  <a:pt x="16280" y="9418"/>
                  <a:pt x="16371" y="9472"/>
                  <a:pt x="16425" y="9563"/>
                </a:cubicBezTo>
                <a:cubicBezTo>
                  <a:pt x="16462" y="9599"/>
                  <a:pt x="16480" y="9653"/>
                  <a:pt x="16462" y="9708"/>
                </a:cubicBezTo>
                <a:cubicBezTo>
                  <a:pt x="16534" y="9708"/>
                  <a:pt x="16588" y="9726"/>
                  <a:pt x="16643" y="9780"/>
                </a:cubicBezTo>
                <a:cubicBezTo>
                  <a:pt x="16679" y="9816"/>
                  <a:pt x="16697" y="9871"/>
                  <a:pt x="16697" y="9925"/>
                </a:cubicBezTo>
                <a:cubicBezTo>
                  <a:pt x="16697" y="9961"/>
                  <a:pt x="16697" y="10015"/>
                  <a:pt x="16697" y="10070"/>
                </a:cubicBezTo>
                <a:cubicBezTo>
                  <a:pt x="16715" y="10124"/>
                  <a:pt x="16806" y="10178"/>
                  <a:pt x="16824" y="10233"/>
                </a:cubicBezTo>
                <a:cubicBezTo>
                  <a:pt x="16860" y="10269"/>
                  <a:pt x="16860" y="10323"/>
                  <a:pt x="16842" y="10360"/>
                </a:cubicBezTo>
                <a:cubicBezTo>
                  <a:pt x="16842" y="10378"/>
                  <a:pt x="16824" y="10414"/>
                  <a:pt x="16806" y="10432"/>
                </a:cubicBezTo>
                <a:cubicBezTo>
                  <a:pt x="16788" y="10450"/>
                  <a:pt x="16769" y="10468"/>
                  <a:pt x="16751" y="10486"/>
                </a:cubicBezTo>
                <a:cubicBezTo>
                  <a:pt x="16751" y="10523"/>
                  <a:pt x="16751" y="10577"/>
                  <a:pt x="16788" y="10595"/>
                </a:cubicBezTo>
                <a:cubicBezTo>
                  <a:pt x="16860" y="10631"/>
                  <a:pt x="16914" y="10631"/>
                  <a:pt x="16987" y="10631"/>
                </a:cubicBezTo>
                <a:cubicBezTo>
                  <a:pt x="17023" y="10631"/>
                  <a:pt x="17041" y="10667"/>
                  <a:pt x="17041" y="10704"/>
                </a:cubicBezTo>
                <a:cubicBezTo>
                  <a:pt x="17041" y="10812"/>
                  <a:pt x="17005" y="10921"/>
                  <a:pt x="16951" y="11030"/>
                </a:cubicBezTo>
                <a:cubicBezTo>
                  <a:pt x="16969" y="11066"/>
                  <a:pt x="16969" y="11120"/>
                  <a:pt x="16969" y="11174"/>
                </a:cubicBezTo>
                <a:cubicBezTo>
                  <a:pt x="17023" y="11156"/>
                  <a:pt x="17077" y="11120"/>
                  <a:pt x="17095" y="11084"/>
                </a:cubicBezTo>
                <a:cubicBezTo>
                  <a:pt x="17150" y="11030"/>
                  <a:pt x="17204" y="10975"/>
                  <a:pt x="17276" y="10957"/>
                </a:cubicBezTo>
                <a:cubicBezTo>
                  <a:pt x="17313" y="10939"/>
                  <a:pt x="17349" y="10939"/>
                  <a:pt x="17385" y="10957"/>
                </a:cubicBezTo>
                <a:cubicBezTo>
                  <a:pt x="17421" y="10957"/>
                  <a:pt x="17421" y="10921"/>
                  <a:pt x="17421" y="10885"/>
                </a:cubicBezTo>
                <a:cubicBezTo>
                  <a:pt x="17439" y="10794"/>
                  <a:pt x="17421" y="10704"/>
                  <a:pt x="17385" y="10613"/>
                </a:cubicBezTo>
                <a:cubicBezTo>
                  <a:pt x="17385" y="10577"/>
                  <a:pt x="17403" y="10541"/>
                  <a:pt x="17439" y="10541"/>
                </a:cubicBezTo>
                <a:cubicBezTo>
                  <a:pt x="17494" y="10541"/>
                  <a:pt x="17530" y="10523"/>
                  <a:pt x="17584" y="10504"/>
                </a:cubicBezTo>
                <a:cubicBezTo>
                  <a:pt x="17584" y="10486"/>
                  <a:pt x="17584" y="10468"/>
                  <a:pt x="17584" y="10450"/>
                </a:cubicBezTo>
                <a:cubicBezTo>
                  <a:pt x="17566" y="10414"/>
                  <a:pt x="17566" y="10378"/>
                  <a:pt x="17566" y="10341"/>
                </a:cubicBezTo>
                <a:cubicBezTo>
                  <a:pt x="17566" y="10305"/>
                  <a:pt x="17584" y="10269"/>
                  <a:pt x="17621" y="10251"/>
                </a:cubicBezTo>
                <a:cubicBezTo>
                  <a:pt x="17639" y="10233"/>
                  <a:pt x="17657" y="10215"/>
                  <a:pt x="17657" y="10197"/>
                </a:cubicBezTo>
                <a:cubicBezTo>
                  <a:pt x="17675" y="10142"/>
                  <a:pt x="17693" y="10070"/>
                  <a:pt x="17711" y="10015"/>
                </a:cubicBezTo>
                <a:cubicBezTo>
                  <a:pt x="17711" y="9979"/>
                  <a:pt x="17729" y="9961"/>
                  <a:pt x="17765" y="9943"/>
                </a:cubicBezTo>
                <a:cubicBezTo>
                  <a:pt x="17802" y="9925"/>
                  <a:pt x="17820" y="9907"/>
                  <a:pt x="17856" y="9907"/>
                </a:cubicBezTo>
                <a:cubicBezTo>
                  <a:pt x="17892" y="9907"/>
                  <a:pt x="17910" y="9871"/>
                  <a:pt x="17928" y="9852"/>
                </a:cubicBezTo>
                <a:cubicBezTo>
                  <a:pt x="17947" y="9834"/>
                  <a:pt x="17965" y="9816"/>
                  <a:pt x="18001" y="9798"/>
                </a:cubicBezTo>
                <a:cubicBezTo>
                  <a:pt x="18110" y="9744"/>
                  <a:pt x="18236" y="9762"/>
                  <a:pt x="18327" y="9834"/>
                </a:cubicBezTo>
                <a:cubicBezTo>
                  <a:pt x="18417" y="9943"/>
                  <a:pt x="18454" y="10070"/>
                  <a:pt x="18399" y="10215"/>
                </a:cubicBezTo>
                <a:cubicBezTo>
                  <a:pt x="18381" y="10269"/>
                  <a:pt x="18381" y="10323"/>
                  <a:pt x="18399" y="10378"/>
                </a:cubicBezTo>
                <a:cubicBezTo>
                  <a:pt x="18417" y="10396"/>
                  <a:pt x="18417" y="10414"/>
                  <a:pt x="18435" y="10432"/>
                </a:cubicBezTo>
                <a:cubicBezTo>
                  <a:pt x="18454" y="10450"/>
                  <a:pt x="18508" y="10432"/>
                  <a:pt x="18526" y="10450"/>
                </a:cubicBezTo>
                <a:cubicBezTo>
                  <a:pt x="18598" y="10468"/>
                  <a:pt x="18653" y="10504"/>
                  <a:pt x="18653" y="10577"/>
                </a:cubicBezTo>
                <a:cubicBezTo>
                  <a:pt x="18671" y="10613"/>
                  <a:pt x="18671" y="10667"/>
                  <a:pt x="18689" y="10704"/>
                </a:cubicBezTo>
                <a:lnTo>
                  <a:pt x="18689" y="10704"/>
                </a:lnTo>
                <a:lnTo>
                  <a:pt x="18689" y="10704"/>
                </a:lnTo>
                <a:lnTo>
                  <a:pt x="18689" y="10704"/>
                </a:lnTo>
                <a:cubicBezTo>
                  <a:pt x="18725" y="10722"/>
                  <a:pt x="18761" y="10740"/>
                  <a:pt x="18798" y="10758"/>
                </a:cubicBezTo>
                <a:cubicBezTo>
                  <a:pt x="18834" y="10812"/>
                  <a:pt x="18834" y="10885"/>
                  <a:pt x="18798" y="10939"/>
                </a:cubicBezTo>
                <a:cubicBezTo>
                  <a:pt x="18761" y="10993"/>
                  <a:pt x="18725" y="11030"/>
                  <a:pt x="18689" y="11084"/>
                </a:cubicBezTo>
                <a:cubicBezTo>
                  <a:pt x="18689" y="11102"/>
                  <a:pt x="18689" y="11102"/>
                  <a:pt x="18689" y="11120"/>
                </a:cubicBezTo>
                <a:lnTo>
                  <a:pt x="18689" y="11120"/>
                </a:lnTo>
                <a:lnTo>
                  <a:pt x="18689" y="11120"/>
                </a:lnTo>
                <a:cubicBezTo>
                  <a:pt x="18725" y="11138"/>
                  <a:pt x="18743" y="11156"/>
                  <a:pt x="18780" y="11174"/>
                </a:cubicBezTo>
                <a:cubicBezTo>
                  <a:pt x="18834" y="11229"/>
                  <a:pt x="18834" y="11319"/>
                  <a:pt x="18816" y="11392"/>
                </a:cubicBezTo>
                <a:cubicBezTo>
                  <a:pt x="18798" y="11428"/>
                  <a:pt x="18798" y="11464"/>
                  <a:pt x="18816" y="11500"/>
                </a:cubicBezTo>
                <a:lnTo>
                  <a:pt x="18816" y="11500"/>
                </a:lnTo>
                <a:cubicBezTo>
                  <a:pt x="18816" y="11500"/>
                  <a:pt x="18834" y="11500"/>
                  <a:pt x="18834" y="11500"/>
                </a:cubicBezTo>
                <a:lnTo>
                  <a:pt x="18834" y="11500"/>
                </a:lnTo>
                <a:cubicBezTo>
                  <a:pt x="18870" y="11500"/>
                  <a:pt x="18888" y="11519"/>
                  <a:pt x="18888" y="11537"/>
                </a:cubicBezTo>
                <a:cubicBezTo>
                  <a:pt x="18924" y="11537"/>
                  <a:pt x="18961" y="11537"/>
                  <a:pt x="18997" y="11519"/>
                </a:cubicBezTo>
                <a:cubicBezTo>
                  <a:pt x="19015" y="11500"/>
                  <a:pt x="19033" y="11482"/>
                  <a:pt x="19033" y="11446"/>
                </a:cubicBezTo>
                <a:cubicBezTo>
                  <a:pt x="19033" y="11410"/>
                  <a:pt x="19051" y="11356"/>
                  <a:pt x="19087" y="11337"/>
                </a:cubicBezTo>
                <a:cubicBezTo>
                  <a:pt x="19142" y="11319"/>
                  <a:pt x="19196" y="11319"/>
                  <a:pt x="19250" y="11319"/>
                </a:cubicBezTo>
                <a:lnTo>
                  <a:pt x="19413" y="11319"/>
                </a:lnTo>
                <a:cubicBezTo>
                  <a:pt x="19486" y="11301"/>
                  <a:pt x="19576" y="11337"/>
                  <a:pt x="19631" y="11392"/>
                </a:cubicBezTo>
                <a:cubicBezTo>
                  <a:pt x="19685" y="11464"/>
                  <a:pt x="19685" y="11555"/>
                  <a:pt x="19631" y="11609"/>
                </a:cubicBezTo>
                <a:cubicBezTo>
                  <a:pt x="19613" y="11645"/>
                  <a:pt x="19594" y="11682"/>
                  <a:pt x="19576" y="11718"/>
                </a:cubicBezTo>
                <a:cubicBezTo>
                  <a:pt x="19576" y="11736"/>
                  <a:pt x="19594" y="11754"/>
                  <a:pt x="19613" y="11772"/>
                </a:cubicBezTo>
                <a:cubicBezTo>
                  <a:pt x="19685" y="11845"/>
                  <a:pt x="19739" y="11917"/>
                  <a:pt x="19739" y="12008"/>
                </a:cubicBezTo>
                <a:cubicBezTo>
                  <a:pt x="19739" y="12116"/>
                  <a:pt x="19667" y="12207"/>
                  <a:pt x="19576" y="12225"/>
                </a:cubicBezTo>
                <a:cubicBezTo>
                  <a:pt x="19486" y="12279"/>
                  <a:pt x="19395" y="12297"/>
                  <a:pt x="19341" y="12370"/>
                </a:cubicBezTo>
                <a:cubicBezTo>
                  <a:pt x="19323" y="12406"/>
                  <a:pt x="19305" y="12460"/>
                  <a:pt x="19305" y="12496"/>
                </a:cubicBezTo>
                <a:cubicBezTo>
                  <a:pt x="19305" y="12515"/>
                  <a:pt x="19305" y="12533"/>
                  <a:pt x="19305" y="12551"/>
                </a:cubicBezTo>
                <a:cubicBezTo>
                  <a:pt x="19305" y="12569"/>
                  <a:pt x="19305" y="12569"/>
                  <a:pt x="19305" y="12587"/>
                </a:cubicBezTo>
                <a:cubicBezTo>
                  <a:pt x="19305" y="12569"/>
                  <a:pt x="19323" y="12569"/>
                  <a:pt x="19323" y="12569"/>
                </a:cubicBezTo>
                <a:cubicBezTo>
                  <a:pt x="19359" y="12569"/>
                  <a:pt x="19395" y="12569"/>
                  <a:pt x="19413" y="12587"/>
                </a:cubicBezTo>
                <a:cubicBezTo>
                  <a:pt x="19468" y="12605"/>
                  <a:pt x="19504" y="12659"/>
                  <a:pt x="19486" y="12714"/>
                </a:cubicBezTo>
                <a:cubicBezTo>
                  <a:pt x="19486" y="12768"/>
                  <a:pt x="19450" y="12822"/>
                  <a:pt x="19413" y="12859"/>
                </a:cubicBezTo>
                <a:cubicBezTo>
                  <a:pt x="19359" y="12895"/>
                  <a:pt x="19305" y="12913"/>
                  <a:pt x="19269" y="12931"/>
                </a:cubicBezTo>
                <a:cubicBezTo>
                  <a:pt x="19232" y="12949"/>
                  <a:pt x="19196" y="12985"/>
                  <a:pt x="19214" y="13022"/>
                </a:cubicBezTo>
                <a:cubicBezTo>
                  <a:pt x="19214" y="13040"/>
                  <a:pt x="19232" y="13076"/>
                  <a:pt x="19269" y="13076"/>
                </a:cubicBezTo>
                <a:cubicBezTo>
                  <a:pt x="19305" y="13076"/>
                  <a:pt x="19341" y="13076"/>
                  <a:pt x="19359" y="13094"/>
                </a:cubicBezTo>
                <a:cubicBezTo>
                  <a:pt x="19395" y="13112"/>
                  <a:pt x="19413" y="13148"/>
                  <a:pt x="19432" y="13185"/>
                </a:cubicBezTo>
                <a:cubicBezTo>
                  <a:pt x="19432" y="13239"/>
                  <a:pt x="19450" y="13293"/>
                  <a:pt x="19450" y="13366"/>
                </a:cubicBezTo>
                <a:cubicBezTo>
                  <a:pt x="19450" y="13420"/>
                  <a:pt x="19450" y="13492"/>
                  <a:pt x="19413" y="13547"/>
                </a:cubicBezTo>
                <a:cubicBezTo>
                  <a:pt x="19413" y="13583"/>
                  <a:pt x="19395" y="13601"/>
                  <a:pt x="19377" y="13637"/>
                </a:cubicBezTo>
                <a:cubicBezTo>
                  <a:pt x="19450" y="13692"/>
                  <a:pt x="19468" y="13764"/>
                  <a:pt x="19468" y="13855"/>
                </a:cubicBezTo>
                <a:cubicBezTo>
                  <a:pt x="19450" y="13945"/>
                  <a:pt x="19395" y="14036"/>
                  <a:pt x="19305" y="14090"/>
                </a:cubicBezTo>
                <a:lnTo>
                  <a:pt x="19450" y="14163"/>
                </a:lnTo>
                <a:lnTo>
                  <a:pt x="19558" y="14199"/>
                </a:lnTo>
                <a:lnTo>
                  <a:pt x="19613" y="14235"/>
                </a:lnTo>
                <a:cubicBezTo>
                  <a:pt x="19631" y="14235"/>
                  <a:pt x="19631" y="14235"/>
                  <a:pt x="19631" y="14253"/>
                </a:cubicBezTo>
                <a:cubicBezTo>
                  <a:pt x="19739" y="14253"/>
                  <a:pt x="19794" y="14380"/>
                  <a:pt x="19866" y="14452"/>
                </a:cubicBezTo>
                <a:lnTo>
                  <a:pt x="19884" y="14470"/>
                </a:lnTo>
                <a:lnTo>
                  <a:pt x="19902" y="14470"/>
                </a:lnTo>
                <a:lnTo>
                  <a:pt x="19920" y="14470"/>
                </a:lnTo>
                <a:lnTo>
                  <a:pt x="19957" y="14470"/>
                </a:lnTo>
                <a:cubicBezTo>
                  <a:pt x="19957" y="14470"/>
                  <a:pt x="19975" y="14452"/>
                  <a:pt x="19993" y="14452"/>
                </a:cubicBezTo>
                <a:cubicBezTo>
                  <a:pt x="20047" y="14380"/>
                  <a:pt x="20047" y="14289"/>
                  <a:pt x="20083" y="14217"/>
                </a:cubicBezTo>
                <a:cubicBezTo>
                  <a:pt x="20102" y="14181"/>
                  <a:pt x="20120" y="14163"/>
                  <a:pt x="20138" y="14126"/>
                </a:cubicBezTo>
                <a:cubicBezTo>
                  <a:pt x="20138" y="14108"/>
                  <a:pt x="20174" y="14090"/>
                  <a:pt x="20174" y="14072"/>
                </a:cubicBezTo>
                <a:cubicBezTo>
                  <a:pt x="20192" y="14054"/>
                  <a:pt x="20174" y="13981"/>
                  <a:pt x="20174" y="13945"/>
                </a:cubicBezTo>
                <a:cubicBezTo>
                  <a:pt x="20156" y="13891"/>
                  <a:pt x="20192" y="13855"/>
                  <a:pt x="20246" y="13855"/>
                </a:cubicBezTo>
                <a:lnTo>
                  <a:pt x="20265" y="13855"/>
                </a:lnTo>
                <a:lnTo>
                  <a:pt x="20301" y="13855"/>
                </a:lnTo>
                <a:cubicBezTo>
                  <a:pt x="20319" y="13855"/>
                  <a:pt x="20355" y="13837"/>
                  <a:pt x="20373" y="13800"/>
                </a:cubicBezTo>
                <a:cubicBezTo>
                  <a:pt x="20409" y="13764"/>
                  <a:pt x="20464" y="13710"/>
                  <a:pt x="20536" y="13674"/>
                </a:cubicBezTo>
                <a:cubicBezTo>
                  <a:pt x="20609" y="13637"/>
                  <a:pt x="20681" y="13619"/>
                  <a:pt x="20754" y="13619"/>
                </a:cubicBezTo>
                <a:cubicBezTo>
                  <a:pt x="20790" y="13619"/>
                  <a:pt x="20808" y="13601"/>
                  <a:pt x="20826" y="13583"/>
                </a:cubicBezTo>
                <a:cubicBezTo>
                  <a:pt x="20862" y="13547"/>
                  <a:pt x="20862" y="13511"/>
                  <a:pt x="20862" y="13474"/>
                </a:cubicBezTo>
                <a:cubicBezTo>
                  <a:pt x="20862" y="13402"/>
                  <a:pt x="20916" y="13311"/>
                  <a:pt x="20989" y="13275"/>
                </a:cubicBezTo>
                <a:lnTo>
                  <a:pt x="21079" y="13221"/>
                </a:lnTo>
                <a:cubicBezTo>
                  <a:pt x="21098" y="13221"/>
                  <a:pt x="21116" y="13221"/>
                  <a:pt x="21116" y="13203"/>
                </a:cubicBezTo>
                <a:lnTo>
                  <a:pt x="21116" y="13203"/>
                </a:lnTo>
                <a:lnTo>
                  <a:pt x="21116" y="13203"/>
                </a:lnTo>
                <a:lnTo>
                  <a:pt x="21116" y="13203"/>
                </a:lnTo>
                <a:lnTo>
                  <a:pt x="21116" y="13203"/>
                </a:lnTo>
                <a:lnTo>
                  <a:pt x="21116" y="13203"/>
                </a:lnTo>
                <a:lnTo>
                  <a:pt x="21116" y="13185"/>
                </a:lnTo>
                <a:cubicBezTo>
                  <a:pt x="21116" y="13167"/>
                  <a:pt x="21116" y="13148"/>
                  <a:pt x="21098" y="13112"/>
                </a:cubicBezTo>
                <a:cubicBezTo>
                  <a:pt x="21079" y="13076"/>
                  <a:pt x="21079" y="13004"/>
                  <a:pt x="21098" y="12949"/>
                </a:cubicBezTo>
                <a:cubicBezTo>
                  <a:pt x="21134" y="12877"/>
                  <a:pt x="21188" y="12804"/>
                  <a:pt x="21279" y="12786"/>
                </a:cubicBezTo>
                <a:cubicBezTo>
                  <a:pt x="21442" y="12732"/>
                  <a:pt x="21641" y="12822"/>
                  <a:pt x="21677" y="13004"/>
                </a:cubicBezTo>
                <a:cubicBezTo>
                  <a:pt x="21695" y="13094"/>
                  <a:pt x="21677" y="13203"/>
                  <a:pt x="21641" y="13275"/>
                </a:cubicBezTo>
                <a:cubicBezTo>
                  <a:pt x="21605" y="13348"/>
                  <a:pt x="21550" y="13420"/>
                  <a:pt x="21568" y="13511"/>
                </a:cubicBezTo>
                <a:cubicBezTo>
                  <a:pt x="21568" y="13547"/>
                  <a:pt x="21605" y="13547"/>
                  <a:pt x="21641" y="13583"/>
                </a:cubicBezTo>
                <a:cubicBezTo>
                  <a:pt x="21695" y="13619"/>
                  <a:pt x="21713" y="13655"/>
                  <a:pt x="21731" y="13710"/>
                </a:cubicBezTo>
                <a:cubicBezTo>
                  <a:pt x="21731" y="13800"/>
                  <a:pt x="21695" y="13891"/>
                  <a:pt x="21659" y="13981"/>
                </a:cubicBezTo>
                <a:cubicBezTo>
                  <a:pt x="21605" y="14036"/>
                  <a:pt x="21605" y="14108"/>
                  <a:pt x="21659" y="14181"/>
                </a:cubicBezTo>
                <a:cubicBezTo>
                  <a:pt x="21695" y="14217"/>
                  <a:pt x="21750" y="14271"/>
                  <a:pt x="21786" y="14307"/>
                </a:cubicBezTo>
                <a:cubicBezTo>
                  <a:pt x="21840" y="14362"/>
                  <a:pt x="21858" y="14416"/>
                  <a:pt x="21876" y="14489"/>
                </a:cubicBezTo>
                <a:cubicBezTo>
                  <a:pt x="21876" y="14579"/>
                  <a:pt x="21840" y="14651"/>
                  <a:pt x="21768" y="14724"/>
                </a:cubicBezTo>
                <a:cubicBezTo>
                  <a:pt x="21731" y="14742"/>
                  <a:pt x="21695" y="14778"/>
                  <a:pt x="21659" y="14814"/>
                </a:cubicBezTo>
                <a:cubicBezTo>
                  <a:pt x="21641" y="14851"/>
                  <a:pt x="21659" y="14887"/>
                  <a:pt x="21659" y="14905"/>
                </a:cubicBezTo>
                <a:cubicBezTo>
                  <a:pt x="21677" y="14941"/>
                  <a:pt x="21695" y="14977"/>
                  <a:pt x="21695" y="15014"/>
                </a:cubicBezTo>
                <a:cubicBezTo>
                  <a:pt x="21750" y="15014"/>
                  <a:pt x="21804" y="15032"/>
                  <a:pt x="21840" y="15068"/>
                </a:cubicBezTo>
                <a:cubicBezTo>
                  <a:pt x="21913" y="15140"/>
                  <a:pt x="21858" y="15249"/>
                  <a:pt x="21822" y="15322"/>
                </a:cubicBezTo>
                <a:cubicBezTo>
                  <a:pt x="21804" y="15340"/>
                  <a:pt x="21786" y="15358"/>
                  <a:pt x="21786" y="15376"/>
                </a:cubicBezTo>
                <a:cubicBezTo>
                  <a:pt x="21786" y="15376"/>
                  <a:pt x="21786" y="15376"/>
                  <a:pt x="21786" y="15376"/>
                </a:cubicBezTo>
                <a:cubicBezTo>
                  <a:pt x="21786" y="15412"/>
                  <a:pt x="21822" y="15412"/>
                  <a:pt x="21822" y="15448"/>
                </a:cubicBezTo>
                <a:cubicBezTo>
                  <a:pt x="21840" y="15466"/>
                  <a:pt x="21840" y="15503"/>
                  <a:pt x="21822" y="15539"/>
                </a:cubicBezTo>
                <a:cubicBezTo>
                  <a:pt x="21804" y="15593"/>
                  <a:pt x="21750" y="15611"/>
                  <a:pt x="21695" y="15629"/>
                </a:cubicBezTo>
                <a:cubicBezTo>
                  <a:pt x="21659" y="15629"/>
                  <a:pt x="21605" y="15629"/>
                  <a:pt x="21568" y="15648"/>
                </a:cubicBezTo>
                <a:cubicBezTo>
                  <a:pt x="21550" y="15684"/>
                  <a:pt x="21568" y="15720"/>
                  <a:pt x="21605" y="15738"/>
                </a:cubicBezTo>
                <a:cubicBezTo>
                  <a:pt x="21641" y="15774"/>
                  <a:pt x="21695" y="15810"/>
                  <a:pt x="21750" y="15810"/>
                </a:cubicBezTo>
                <a:cubicBezTo>
                  <a:pt x="21768" y="15810"/>
                  <a:pt x="21786" y="15829"/>
                  <a:pt x="21786" y="15847"/>
                </a:cubicBezTo>
                <a:cubicBezTo>
                  <a:pt x="21786" y="15937"/>
                  <a:pt x="21750" y="16028"/>
                  <a:pt x="21659" y="16082"/>
                </a:cubicBezTo>
                <a:cubicBezTo>
                  <a:pt x="21623" y="16100"/>
                  <a:pt x="21587" y="16136"/>
                  <a:pt x="21568" y="16155"/>
                </a:cubicBezTo>
                <a:cubicBezTo>
                  <a:pt x="21532" y="16191"/>
                  <a:pt x="21532" y="16227"/>
                  <a:pt x="21568" y="16263"/>
                </a:cubicBezTo>
                <a:cubicBezTo>
                  <a:pt x="21587" y="16299"/>
                  <a:pt x="21587" y="16354"/>
                  <a:pt x="21587" y="16390"/>
                </a:cubicBezTo>
                <a:cubicBezTo>
                  <a:pt x="21587" y="16426"/>
                  <a:pt x="21550" y="16462"/>
                  <a:pt x="21550" y="16499"/>
                </a:cubicBezTo>
                <a:cubicBezTo>
                  <a:pt x="21568" y="16589"/>
                  <a:pt x="21695" y="16589"/>
                  <a:pt x="21786" y="16607"/>
                </a:cubicBezTo>
                <a:cubicBezTo>
                  <a:pt x="21822" y="16607"/>
                  <a:pt x="21840" y="16625"/>
                  <a:pt x="21840" y="16680"/>
                </a:cubicBezTo>
                <a:cubicBezTo>
                  <a:pt x="21804" y="16879"/>
                  <a:pt x="21605" y="16970"/>
                  <a:pt x="21460" y="17096"/>
                </a:cubicBezTo>
                <a:cubicBezTo>
                  <a:pt x="21442" y="17132"/>
                  <a:pt x="21405" y="17187"/>
                  <a:pt x="21387" y="17223"/>
                </a:cubicBezTo>
                <a:cubicBezTo>
                  <a:pt x="21405" y="17223"/>
                  <a:pt x="21424" y="17223"/>
                  <a:pt x="21460" y="17205"/>
                </a:cubicBezTo>
                <a:cubicBezTo>
                  <a:pt x="21496" y="17187"/>
                  <a:pt x="21550" y="17169"/>
                  <a:pt x="21587" y="17169"/>
                </a:cubicBezTo>
                <a:cubicBezTo>
                  <a:pt x="21641" y="17151"/>
                  <a:pt x="21695" y="17169"/>
                  <a:pt x="21731" y="17223"/>
                </a:cubicBezTo>
                <a:cubicBezTo>
                  <a:pt x="21804" y="17187"/>
                  <a:pt x="21876" y="17187"/>
                  <a:pt x="21949" y="17259"/>
                </a:cubicBezTo>
                <a:cubicBezTo>
                  <a:pt x="22003" y="17314"/>
                  <a:pt x="22003" y="17422"/>
                  <a:pt x="21949" y="17495"/>
                </a:cubicBezTo>
                <a:cubicBezTo>
                  <a:pt x="22021" y="17549"/>
                  <a:pt x="22112" y="17567"/>
                  <a:pt x="22202" y="17567"/>
                </a:cubicBezTo>
                <a:cubicBezTo>
                  <a:pt x="22220" y="17567"/>
                  <a:pt x="22257" y="17585"/>
                  <a:pt x="22257" y="17603"/>
                </a:cubicBezTo>
                <a:cubicBezTo>
                  <a:pt x="22275" y="17694"/>
                  <a:pt x="22275" y="17784"/>
                  <a:pt x="22238" y="17857"/>
                </a:cubicBezTo>
                <a:cubicBezTo>
                  <a:pt x="22257" y="17875"/>
                  <a:pt x="22293" y="17875"/>
                  <a:pt x="22311" y="17857"/>
                </a:cubicBezTo>
                <a:cubicBezTo>
                  <a:pt x="22329" y="17839"/>
                  <a:pt x="22365" y="17857"/>
                  <a:pt x="22383" y="17893"/>
                </a:cubicBezTo>
                <a:cubicBezTo>
                  <a:pt x="22420" y="17966"/>
                  <a:pt x="22492" y="18038"/>
                  <a:pt x="22492" y="18129"/>
                </a:cubicBezTo>
                <a:cubicBezTo>
                  <a:pt x="22510" y="18165"/>
                  <a:pt x="22492" y="18201"/>
                  <a:pt x="22474" y="18237"/>
                </a:cubicBezTo>
                <a:cubicBezTo>
                  <a:pt x="22510" y="18219"/>
                  <a:pt x="22528" y="18219"/>
                  <a:pt x="22564" y="18219"/>
                </a:cubicBezTo>
                <a:cubicBezTo>
                  <a:pt x="22637" y="18237"/>
                  <a:pt x="22691" y="18273"/>
                  <a:pt x="22709" y="18346"/>
                </a:cubicBezTo>
                <a:cubicBezTo>
                  <a:pt x="22764" y="18473"/>
                  <a:pt x="22673" y="18581"/>
                  <a:pt x="22564" y="18654"/>
                </a:cubicBezTo>
                <a:cubicBezTo>
                  <a:pt x="22601" y="18708"/>
                  <a:pt x="22637" y="18744"/>
                  <a:pt x="22655" y="18799"/>
                </a:cubicBezTo>
                <a:cubicBezTo>
                  <a:pt x="22673" y="18817"/>
                  <a:pt x="22691" y="18853"/>
                  <a:pt x="22727" y="18871"/>
                </a:cubicBezTo>
                <a:cubicBezTo>
                  <a:pt x="22727" y="18889"/>
                  <a:pt x="22746" y="18907"/>
                  <a:pt x="22764" y="18925"/>
                </a:cubicBezTo>
                <a:cubicBezTo>
                  <a:pt x="22782" y="18907"/>
                  <a:pt x="22818" y="18907"/>
                  <a:pt x="22836" y="18925"/>
                </a:cubicBezTo>
                <a:cubicBezTo>
                  <a:pt x="22854" y="18943"/>
                  <a:pt x="22854" y="18998"/>
                  <a:pt x="22836" y="19034"/>
                </a:cubicBezTo>
                <a:cubicBezTo>
                  <a:pt x="22818" y="19070"/>
                  <a:pt x="22818" y="19106"/>
                  <a:pt x="22818" y="19143"/>
                </a:cubicBezTo>
                <a:lnTo>
                  <a:pt x="22854" y="19143"/>
                </a:lnTo>
                <a:cubicBezTo>
                  <a:pt x="22909" y="19143"/>
                  <a:pt x="22927" y="19197"/>
                  <a:pt x="22909" y="19233"/>
                </a:cubicBezTo>
                <a:cubicBezTo>
                  <a:pt x="22890" y="19233"/>
                  <a:pt x="22890" y="19233"/>
                  <a:pt x="22890" y="19251"/>
                </a:cubicBezTo>
                <a:cubicBezTo>
                  <a:pt x="22836" y="19306"/>
                  <a:pt x="22890" y="19396"/>
                  <a:pt x="22963" y="19378"/>
                </a:cubicBezTo>
                <a:cubicBezTo>
                  <a:pt x="23072" y="19360"/>
                  <a:pt x="23090" y="19233"/>
                  <a:pt x="22999" y="19179"/>
                </a:cubicBezTo>
                <a:cubicBezTo>
                  <a:pt x="22963" y="19161"/>
                  <a:pt x="22963" y="19106"/>
                  <a:pt x="22999" y="19088"/>
                </a:cubicBezTo>
                <a:lnTo>
                  <a:pt x="23126" y="18998"/>
                </a:lnTo>
                <a:cubicBezTo>
                  <a:pt x="23108" y="18962"/>
                  <a:pt x="23090" y="18907"/>
                  <a:pt x="23108" y="18871"/>
                </a:cubicBezTo>
                <a:cubicBezTo>
                  <a:pt x="23108" y="18835"/>
                  <a:pt x="23144" y="18817"/>
                  <a:pt x="23162" y="18835"/>
                </a:cubicBezTo>
                <a:cubicBezTo>
                  <a:pt x="23216" y="18835"/>
                  <a:pt x="23271" y="18853"/>
                  <a:pt x="23307" y="18889"/>
                </a:cubicBezTo>
                <a:cubicBezTo>
                  <a:pt x="23307" y="18708"/>
                  <a:pt x="23343" y="18509"/>
                  <a:pt x="23397" y="18346"/>
                </a:cubicBezTo>
                <a:cubicBezTo>
                  <a:pt x="23397" y="18328"/>
                  <a:pt x="23416" y="18310"/>
                  <a:pt x="23434" y="18310"/>
                </a:cubicBezTo>
                <a:lnTo>
                  <a:pt x="23434" y="18310"/>
                </a:lnTo>
                <a:cubicBezTo>
                  <a:pt x="23488" y="18237"/>
                  <a:pt x="23579" y="18201"/>
                  <a:pt x="23669" y="18201"/>
                </a:cubicBezTo>
                <a:cubicBezTo>
                  <a:pt x="23760" y="18201"/>
                  <a:pt x="23868" y="18237"/>
                  <a:pt x="23941" y="18310"/>
                </a:cubicBezTo>
                <a:cubicBezTo>
                  <a:pt x="23959" y="18346"/>
                  <a:pt x="23977" y="18400"/>
                  <a:pt x="23977" y="18454"/>
                </a:cubicBezTo>
                <a:cubicBezTo>
                  <a:pt x="23995" y="18473"/>
                  <a:pt x="24031" y="18509"/>
                  <a:pt x="24049" y="18545"/>
                </a:cubicBezTo>
                <a:cubicBezTo>
                  <a:pt x="24086" y="18599"/>
                  <a:pt x="24086" y="18690"/>
                  <a:pt x="24049" y="18762"/>
                </a:cubicBezTo>
                <a:cubicBezTo>
                  <a:pt x="24013" y="18835"/>
                  <a:pt x="23959" y="18889"/>
                  <a:pt x="23977" y="18980"/>
                </a:cubicBezTo>
                <a:cubicBezTo>
                  <a:pt x="24013" y="19052"/>
                  <a:pt x="24104" y="19052"/>
                  <a:pt x="24140" y="19125"/>
                </a:cubicBezTo>
                <a:cubicBezTo>
                  <a:pt x="24176" y="19197"/>
                  <a:pt x="24176" y="19306"/>
                  <a:pt x="24140" y="19378"/>
                </a:cubicBezTo>
                <a:cubicBezTo>
                  <a:pt x="24104" y="19469"/>
                  <a:pt x="24068" y="19541"/>
                  <a:pt x="24049" y="19632"/>
                </a:cubicBezTo>
                <a:cubicBezTo>
                  <a:pt x="24013" y="19686"/>
                  <a:pt x="24013" y="19740"/>
                  <a:pt x="24031" y="19795"/>
                </a:cubicBezTo>
                <a:cubicBezTo>
                  <a:pt x="24049" y="19849"/>
                  <a:pt x="24086" y="19903"/>
                  <a:pt x="24140" y="19921"/>
                </a:cubicBezTo>
                <a:cubicBezTo>
                  <a:pt x="24231" y="19939"/>
                  <a:pt x="24303" y="20012"/>
                  <a:pt x="24285" y="20102"/>
                </a:cubicBezTo>
                <a:cubicBezTo>
                  <a:pt x="24267" y="20175"/>
                  <a:pt x="24231" y="20247"/>
                  <a:pt x="24158" y="20284"/>
                </a:cubicBezTo>
                <a:lnTo>
                  <a:pt x="24068" y="20428"/>
                </a:lnTo>
                <a:cubicBezTo>
                  <a:pt x="24104" y="20410"/>
                  <a:pt x="24122" y="20392"/>
                  <a:pt x="24140" y="20392"/>
                </a:cubicBezTo>
                <a:cubicBezTo>
                  <a:pt x="24176" y="20356"/>
                  <a:pt x="24231" y="20356"/>
                  <a:pt x="24267" y="20356"/>
                </a:cubicBezTo>
                <a:cubicBezTo>
                  <a:pt x="24321" y="20374"/>
                  <a:pt x="24357" y="20410"/>
                  <a:pt x="24375" y="20465"/>
                </a:cubicBezTo>
                <a:cubicBezTo>
                  <a:pt x="24394" y="20501"/>
                  <a:pt x="24394" y="20555"/>
                  <a:pt x="24375" y="20610"/>
                </a:cubicBezTo>
                <a:lnTo>
                  <a:pt x="24466" y="20646"/>
                </a:lnTo>
                <a:lnTo>
                  <a:pt x="24520" y="20664"/>
                </a:lnTo>
                <a:cubicBezTo>
                  <a:pt x="24520" y="20591"/>
                  <a:pt x="24538" y="20519"/>
                  <a:pt x="24557" y="20447"/>
                </a:cubicBezTo>
                <a:lnTo>
                  <a:pt x="24557" y="20410"/>
                </a:lnTo>
                <a:cubicBezTo>
                  <a:pt x="24557" y="20356"/>
                  <a:pt x="24629" y="20356"/>
                  <a:pt x="24665" y="20392"/>
                </a:cubicBezTo>
                <a:cubicBezTo>
                  <a:pt x="24738" y="20465"/>
                  <a:pt x="24864" y="20483"/>
                  <a:pt x="24937" y="20410"/>
                </a:cubicBezTo>
                <a:cubicBezTo>
                  <a:pt x="24973" y="20374"/>
                  <a:pt x="25045" y="20410"/>
                  <a:pt x="25045" y="20465"/>
                </a:cubicBezTo>
                <a:cubicBezTo>
                  <a:pt x="25045" y="20465"/>
                  <a:pt x="25045" y="20483"/>
                  <a:pt x="25045" y="20501"/>
                </a:cubicBezTo>
                <a:cubicBezTo>
                  <a:pt x="25045" y="20573"/>
                  <a:pt x="25027" y="20664"/>
                  <a:pt x="25009" y="20736"/>
                </a:cubicBezTo>
                <a:cubicBezTo>
                  <a:pt x="25064" y="20772"/>
                  <a:pt x="25100" y="20827"/>
                  <a:pt x="25100" y="20899"/>
                </a:cubicBezTo>
                <a:cubicBezTo>
                  <a:pt x="25100" y="20954"/>
                  <a:pt x="25082" y="21008"/>
                  <a:pt x="25064" y="21062"/>
                </a:cubicBezTo>
                <a:lnTo>
                  <a:pt x="25064" y="21117"/>
                </a:lnTo>
                <a:cubicBezTo>
                  <a:pt x="25154" y="21044"/>
                  <a:pt x="25263" y="21026"/>
                  <a:pt x="25371" y="21044"/>
                </a:cubicBezTo>
                <a:cubicBezTo>
                  <a:pt x="25480" y="21098"/>
                  <a:pt x="25553" y="21225"/>
                  <a:pt x="25498" y="21352"/>
                </a:cubicBezTo>
                <a:lnTo>
                  <a:pt x="25498" y="21352"/>
                </a:lnTo>
                <a:cubicBezTo>
                  <a:pt x="25534" y="21406"/>
                  <a:pt x="25589" y="21424"/>
                  <a:pt x="25661" y="21424"/>
                </a:cubicBezTo>
                <a:cubicBezTo>
                  <a:pt x="25716" y="21424"/>
                  <a:pt x="25770" y="21370"/>
                  <a:pt x="25824" y="21388"/>
                </a:cubicBezTo>
                <a:cubicBezTo>
                  <a:pt x="25915" y="21388"/>
                  <a:pt x="25969" y="21461"/>
                  <a:pt x="25969" y="21551"/>
                </a:cubicBezTo>
                <a:cubicBezTo>
                  <a:pt x="25969" y="21606"/>
                  <a:pt x="25969" y="21678"/>
                  <a:pt x="25933" y="21732"/>
                </a:cubicBezTo>
                <a:lnTo>
                  <a:pt x="0" y="15358"/>
                </a:lnTo>
                <a:close/>
                <a:moveTo>
                  <a:pt x="19395" y="12696"/>
                </a:moveTo>
                <a:close/>
                <a:moveTo>
                  <a:pt x="21587" y="15068"/>
                </a:moveTo>
                <a:close/>
                <a:moveTo>
                  <a:pt x="19323" y="13239"/>
                </a:moveTo>
                <a:close/>
                <a:moveTo>
                  <a:pt x="19305" y="12605"/>
                </a:moveTo>
                <a:lnTo>
                  <a:pt x="19305" y="12605"/>
                </a:lnTo>
                <a:close/>
                <a:moveTo>
                  <a:pt x="15592" y="10034"/>
                </a:moveTo>
                <a:lnTo>
                  <a:pt x="15592" y="10034"/>
                </a:lnTo>
                <a:cubicBezTo>
                  <a:pt x="15592" y="10052"/>
                  <a:pt x="15610" y="10088"/>
                  <a:pt x="15647" y="10106"/>
                </a:cubicBezTo>
                <a:lnTo>
                  <a:pt x="15665" y="10124"/>
                </a:lnTo>
                <a:lnTo>
                  <a:pt x="15665" y="9852"/>
                </a:lnTo>
                <a:cubicBezTo>
                  <a:pt x="15647" y="9871"/>
                  <a:pt x="15629" y="9889"/>
                  <a:pt x="15629" y="9925"/>
                </a:cubicBezTo>
                <a:cubicBezTo>
                  <a:pt x="15610" y="9943"/>
                  <a:pt x="15574" y="9997"/>
                  <a:pt x="15574" y="10034"/>
                </a:cubicBezTo>
                <a:close/>
                <a:moveTo>
                  <a:pt x="14741" y="9345"/>
                </a:moveTo>
                <a:lnTo>
                  <a:pt x="14741" y="9345"/>
                </a:lnTo>
                <a:close/>
                <a:moveTo>
                  <a:pt x="12803" y="5198"/>
                </a:moveTo>
                <a:lnTo>
                  <a:pt x="12803" y="5198"/>
                </a:lnTo>
                <a:close/>
                <a:moveTo>
                  <a:pt x="12260" y="4148"/>
                </a:moveTo>
                <a:lnTo>
                  <a:pt x="12260" y="4148"/>
                </a:lnTo>
                <a:cubicBezTo>
                  <a:pt x="12260" y="4148"/>
                  <a:pt x="12242" y="4148"/>
                  <a:pt x="12260" y="4148"/>
                </a:cubicBezTo>
                <a:close/>
                <a:moveTo>
                  <a:pt x="761" y="4329"/>
                </a:moveTo>
                <a:close/>
                <a:moveTo>
                  <a:pt x="4419" y="1576"/>
                </a:moveTo>
                <a:close/>
                <a:moveTo>
                  <a:pt x="5379" y="888"/>
                </a:move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9" name="Google Shape;259;p14"/>
          <p:cNvSpPr/>
          <p:nvPr/>
        </p:nvSpPr>
        <p:spPr>
          <a:xfrm>
            <a:off x="-4900" y="6307070"/>
            <a:ext cx="12192056" cy="1640965"/>
          </a:xfrm>
          <a:custGeom>
            <a:avLst/>
            <a:gdLst/>
            <a:ahLst/>
            <a:cxnLst/>
            <a:rect l="l" t="t" r="r" b="b"/>
            <a:pathLst>
              <a:path w="63874" h="17260" extrusionOk="0">
                <a:moveTo>
                  <a:pt x="55235" y="2826"/>
                </a:moveTo>
                <a:cubicBezTo>
                  <a:pt x="55235" y="2790"/>
                  <a:pt x="55199" y="2771"/>
                  <a:pt x="55162" y="2790"/>
                </a:cubicBezTo>
                <a:lnTo>
                  <a:pt x="55108" y="2753"/>
                </a:lnTo>
                <a:cubicBezTo>
                  <a:pt x="55054" y="2717"/>
                  <a:pt x="54999" y="2717"/>
                  <a:pt x="54963" y="2771"/>
                </a:cubicBezTo>
                <a:cubicBezTo>
                  <a:pt x="54873" y="2844"/>
                  <a:pt x="54836" y="2971"/>
                  <a:pt x="54710" y="2989"/>
                </a:cubicBezTo>
                <a:lnTo>
                  <a:pt x="54420" y="2989"/>
                </a:lnTo>
                <a:cubicBezTo>
                  <a:pt x="54366" y="2989"/>
                  <a:pt x="54311" y="2971"/>
                  <a:pt x="54275" y="2971"/>
                </a:cubicBezTo>
                <a:cubicBezTo>
                  <a:pt x="54203" y="2934"/>
                  <a:pt x="54185" y="2898"/>
                  <a:pt x="54130" y="2862"/>
                </a:cubicBezTo>
                <a:cubicBezTo>
                  <a:pt x="54076" y="2826"/>
                  <a:pt x="54003" y="2808"/>
                  <a:pt x="53949" y="2826"/>
                </a:cubicBezTo>
                <a:cubicBezTo>
                  <a:pt x="53895" y="2844"/>
                  <a:pt x="53840" y="2844"/>
                  <a:pt x="53786" y="2862"/>
                </a:cubicBezTo>
                <a:cubicBezTo>
                  <a:pt x="53732" y="2862"/>
                  <a:pt x="53659" y="2826"/>
                  <a:pt x="53605" y="2844"/>
                </a:cubicBezTo>
                <a:cubicBezTo>
                  <a:pt x="53551" y="2844"/>
                  <a:pt x="53533" y="2862"/>
                  <a:pt x="53496" y="2862"/>
                </a:cubicBezTo>
                <a:cubicBezTo>
                  <a:pt x="53460" y="2844"/>
                  <a:pt x="53406" y="2844"/>
                  <a:pt x="53352" y="2826"/>
                </a:cubicBezTo>
                <a:cubicBezTo>
                  <a:pt x="53315" y="2826"/>
                  <a:pt x="53279" y="2826"/>
                  <a:pt x="53225" y="2826"/>
                </a:cubicBezTo>
                <a:cubicBezTo>
                  <a:pt x="53170" y="2808"/>
                  <a:pt x="53134" y="2790"/>
                  <a:pt x="53080" y="2771"/>
                </a:cubicBezTo>
                <a:cubicBezTo>
                  <a:pt x="53007" y="2753"/>
                  <a:pt x="52935" y="2735"/>
                  <a:pt x="52881" y="2753"/>
                </a:cubicBezTo>
                <a:cubicBezTo>
                  <a:pt x="52754" y="2790"/>
                  <a:pt x="52627" y="2808"/>
                  <a:pt x="52500" y="2826"/>
                </a:cubicBezTo>
                <a:lnTo>
                  <a:pt x="52174" y="2826"/>
                </a:lnTo>
                <a:cubicBezTo>
                  <a:pt x="52066" y="2826"/>
                  <a:pt x="51957" y="2808"/>
                  <a:pt x="51848" y="2790"/>
                </a:cubicBezTo>
                <a:cubicBezTo>
                  <a:pt x="51794" y="2790"/>
                  <a:pt x="51722" y="2808"/>
                  <a:pt x="51667" y="2844"/>
                </a:cubicBezTo>
                <a:cubicBezTo>
                  <a:pt x="51559" y="2880"/>
                  <a:pt x="51450" y="2880"/>
                  <a:pt x="51341" y="2880"/>
                </a:cubicBezTo>
                <a:cubicBezTo>
                  <a:pt x="51323" y="2880"/>
                  <a:pt x="51287" y="2880"/>
                  <a:pt x="51269" y="2898"/>
                </a:cubicBezTo>
                <a:cubicBezTo>
                  <a:pt x="51233" y="2916"/>
                  <a:pt x="51178" y="2971"/>
                  <a:pt x="51142" y="2971"/>
                </a:cubicBezTo>
                <a:cubicBezTo>
                  <a:pt x="51106" y="2971"/>
                  <a:pt x="51070" y="2934"/>
                  <a:pt x="51052" y="2916"/>
                </a:cubicBezTo>
                <a:cubicBezTo>
                  <a:pt x="51015" y="2898"/>
                  <a:pt x="50979" y="2898"/>
                  <a:pt x="50943" y="2898"/>
                </a:cubicBezTo>
                <a:cubicBezTo>
                  <a:pt x="50834" y="2934"/>
                  <a:pt x="50708" y="2953"/>
                  <a:pt x="50581" y="2934"/>
                </a:cubicBezTo>
                <a:cubicBezTo>
                  <a:pt x="50508" y="2916"/>
                  <a:pt x="50436" y="2916"/>
                  <a:pt x="50363" y="2934"/>
                </a:cubicBezTo>
                <a:cubicBezTo>
                  <a:pt x="50327" y="2953"/>
                  <a:pt x="50291" y="2971"/>
                  <a:pt x="50255" y="2989"/>
                </a:cubicBezTo>
                <a:lnTo>
                  <a:pt x="50200" y="2989"/>
                </a:lnTo>
                <a:cubicBezTo>
                  <a:pt x="50110" y="2971"/>
                  <a:pt x="50019" y="2934"/>
                  <a:pt x="49929" y="2898"/>
                </a:cubicBezTo>
                <a:cubicBezTo>
                  <a:pt x="49893" y="2898"/>
                  <a:pt x="49856" y="2898"/>
                  <a:pt x="49802" y="2880"/>
                </a:cubicBezTo>
                <a:cubicBezTo>
                  <a:pt x="49766" y="2862"/>
                  <a:pt x="49730" y="2844"/>
                  <a:pt x="49712" y="2826"/>
                </a:cubicBezTo>
                <a:cubicBezTo>
                  <a:pt x="49639" y="2790"/>
                  <a:pt x="49567" y="2771"/>
                  <a:pt x="49494" y="2753"/>
                </a:cubicBezTo>
                <a:cubicBezTo>
                  <a:pt x="49114" y="2681"/>
                  <a:pt x="48715" y="2771"/>
                  <a:pt x="48353" y="2681"/>
                </a:cubicBezTo>
                <a:cubicBezTo>
                  <a:pt x="48245" y="2663"/>
                  <a:pt x="48154" y="2627"/>
                  <a:pt x="48064" y="2590"/>
                </a:cubicBezTo>
                <a:cubicBezTo>
                  <a:pt x="47973" y="2572"/>
                  <a:pt x="47901" y="2572"/>
                  <a:pt x="47810" y="2554"/>
                </a:cubicBezTo>
                <a:cubicBezTo>
                  <a:pt x="47719" y="2518"/>
                  <a:pt x="47647" y="2482"/>
                  <a:pt x="47556" y="2445"/>
                </a:cubicBezTo>
                <a:cubicBezTo>
                  <a:pt x="47484" y="2409"/>
                  <a:pt x="47393" y="2391"/>
                  <a:pt x="47303" y="2373"/>
                </a:cubicBezTo>
                <a:cubicBezTo>
                  <a:pt x="47122" y="2337"/>
                  <a:pt x="46923" y="2337"/>
                  <a:pt x="46742" y="2283"/>
                </a:cubicBezTo>
                <a:cubicBezTo>
                  <a:pt x="46579" y="2228"/>
                  <a:pt x="46416" y="2192"/>
                  <a:pt x="46253" y="2156"/>
                </a:cubicBezTo>
                <a:cubicBezTo>
                  <a:pt x="46053" y="2138"/>
                  <a:pt x="45854" y="2138"/>
                  <a:pt x="45655" y="2156"/>
                </a:cubicBezTo>
                <a:cubicBezTo>
                  <a:pt x="45474" y="2138"/>
                  <a:pt x="45293" y="2156"/>
                  <a:pt x="45112" y="2174"/>
                </a:cubicBezTo>
                <a:cubicBezTo>
                  <a:pt x="45039" y="2192"/>
                  <a:pt x="44967" y="2228"/>
                  <a:pt x="44876" y="2246"/>
                </a:cubicBezTo>
                <a:cubicBezTo>
                  <a:pt x="44768" y="2283"/>
                  <a:pt x="44677" y="2283"/>
                  <a:pt x="44568" y="2301"/>
                </a:cubicBezTo>
                <a:cubicBezTo>
                  <a:pt x="44424" y="2337"/>
                  <a:pt x="44279" y="2391"/>
                  <a:pt x="44134" y="2464"/>
                </a:cubicBezTo>
                <a:cubicBezTo>
                  <a:pt x="44043" y="2482"/>
                  <a:pt x="43971" y="2500"/>
                  <a:pt x="43880" y="2536"/>
                </a:cubicBezTo>
                <a:cubicBezTo>
                  <a:pt x="43790" y="2554"/>
                  <a:pt x="43681" y="2554"/>
                  <a:pt x="43590" y="2590"/>
                </a:cubicBezTo>
                <a:cubicBezTo>
                  <a:pt x="43428" y="2645"/>
                  <a:pt x="43246" y="2663"/>
                  <a:pt x="43065" y="2717"/>
                </a:cubicBezTo>
                <a:cubicBezTo>
                  <a:pt x="42884" y="2771"/>
                  <a:pt x="42685" y="2790"/>
                  <a:pt x="42486" y="2790"/>
                </a:cubicBezTo>
                <a:lnTo>
                  <a:pt x="42250" y="2790"/>
                </a:lnTo>
                <a:cubicBezTo>
                  <a:pt x="42142" y="2790"/>
                  <a:pt x="42051" y="2735"/>
                  <a:pt x="41961" y="2681"/>
                </a:cubicBezTo>
                <a:cubicBezTo>
                  <a:pt x="41888" y="2663"/>
                  <a:pt x="41816" y="2627"/>
                  <a:pt x="41725" y="2608"/>
                </a:cubicBezTo>
                <a:cubicBezTo>
                  <a:pt x="41689" y="2608"/>
                  <a:pt x="41653" y="2572"/>
                  <a:pt x="41617" y="2572"/>
                </a:cubicBezTo>
                <a:cubicBezTo>
                  <a:pt x="41562" y="2554"/>
                  <a:pt x="41508" y="2572"/>
                  <a:pt x="41454" y="2554"/>
                </a:cubicBezTo>
                <a:cubicBezTo>
                  <a:pt x="41291" y="2464"/>
                  <a:pt x="41109" y="2409"/>
                  <a:pt x="40928" y="2355"/>
                </a:cubicBezTo>
                <a:cubicBezTo>
                  <a:pt x="40784" y="2337"/>
                  <a:pt x="40639" y="2319"/>
                  <a:pt x="40476" y="2337"/>
                </a:cubicBezTo>
                <a:cubicBezTo>
                  <a:pt x="40403" y="2355"/>
                  <a:pt x="40331" y="2355"/>
                  <a:pt x="40240" y="2355"/>
                </a:cubicBezTo>
                <a:lnTo>
                  <a:pt x="39950" y="2355"/>
                </a:lnTo>
                <a:cubicBezTo>
                  <a:pt x="39769" y="2355"/>
                  <a:pt x="39588" y="2355"/>
                  <a:pt x="39407" y="2391"/>
                </a:cubicBezTo>
                <a:cubicBezTo>
                  <a:pt x="39208" y="2427"/>
                  <a:pt x="39009" y="2445"/>
                  <a:pt x="38791" y="2427"/>
                </a:cubicBezTo>
                <a:cubicBezTo>
                  <a:pt x="38429" y="2427"/>
                  <a:pt x="38049" y="2373"/>
                  <a:pt x="37669" y="2355"/>
                </a:cubicBezTo>
                <a:cubicBezTo>
                  <a:pt x="37469" y="2319"/>
                  <a:pt x="37270" y="2264"/>
                  <a:pt x="37071" y="2192"/>
                </a:cubicBezTo>
                <a:cubicBezTo>
                  <a:pt x="36890" y="2138"/>
                  <a:pt x="36709" y="2065"/>
                  <a:pt x="36546" y="1993"/>
                </a:cubicBezTo>
                <a:cubicBezTo>
                  <a:pt x="36401" y="1920"/>
                  <a:pt x="36256" y="1884"/>
                  <a:pt x="36093" y="1866"/>
                </a:cubicBezTo>
                <a:cubicBezTo>
                  <a:pt x="35894" y="1866"/>
                  <a:pt x="35677" y="1830"/>
                  <a:pt x="35477" y="1775"/>
                </a:cubicBezTo>
                <a:cubicBezTo>
                  <a:pt x="35333" y="1685"/>
                  <a:pt x="35170" y="1631"/>
                  <a:pt x="34988" y="1594"/>
                </a:cubicBezTo>
                <a:cubicBezTo>
                  <a:pt x="34825" y="1576"/>
                  <a:pt x="34681" y="1558"/>
                  <a:pt x="34518" y="1558"/>
                </a:cubicBezTo>
                <a:cubicBezTo>
                  <a:pt x="34445" y="1540"/>
                  <a:pt x="34355" y="1522"/>
                  <a:pt x="34282" y="1504"/>
                </a:cubicBezTo>
                <a:cubicBezTo>
                  <a:pt x="34192" y="1504"/>
                  <a:pt x="34101" y="1468"/>
                  <a:pt x="34029" y="1468"/>
                </a:cubicBezTo>
                <a:cubicBezTo>
                  <a:pt x="33829" y="1449"/>
                  <a:pt x="33648" y="1431"/>
                  <a:pt x="33467" y="1395"/>
                </a:cubicBezTo>
                <a:cubicBezTo>
                  <a:pt x="33413" y="1377"/>
                  <a:pt x="33341" y="1377"/>
                  <a:pt x="33268" y="1377"/>
                </a:cubicBezTo>
                <a:cubicBezTo>
                  <a:pt x="33214" y="1377"/>
                  <a:pt x="33141" y="1377"/>
                  <a:pt x="33087" y="1377"/>
                </a:cubicBezTo>
                <a:cubicBezTo>
                  <a:pt x="33051" y="1377"/>
                  <a:pt x="33033" y="1359"/>
                  <a:pt x="33033" y="1341"/>
                </a:cubicBezTo>
                <a:cubicBezTo>
                  <a:pt x="33033" y="1323"/>
                  <a:pt x="32978" y="1323"/>
                  <a:pt x="32996" y="1359"/>
                </a:cubicBezTo>
                <a:cubicBezTo>
                  <a:pt x="32924" y="1341"/>
                  <a:pt x="32852" y="1323"/>
                  <a:pt x="32779" y="1305"/>
                </a:cubicBezTo>
                <a:cubicBezTo>
                  <a:pt x="32616" y="1286"/>
                  <a:pt x="32471" y="1286"/>
                  <a:pt x="32308" y="1250"/>
                </a:cubicBezTo>
                <a:cubicBezTo>
                  <a:pt x="32037" y="1160"/>
                  <a:pt x="31765" y="1105"/>
                  <a:pt x="31493" y="1051"/>
                </a:cubicBezTo>
                <a:cubicBezTo>
                  <a:pt x="31185" y="1015"/>
                  <a:pt x="30878" y="979"/>
                  <a:pt x="30588" y="906"/>
                </a:cubicBezTo>
                <a:cubicBezTo>
                  <a:pt x="30443" y="870"/>
                  <a:pt x="30298" y="834"/>
                  <a:pt x="30153" y="798"/>
                </a:cubicBezTo>
                <a:cubicBezTo>
                  <a:pt x="30008" y="779"/>
                  <a:pt x="29882" y="798"/>
                  <a:pt x="29737" y="779"/>
                </a:cubicBezTo>
                <a:cubicBezTo>
                  <a:pt x="29465" y="743"/>
                  <a:pt x="29193" y="725"/>
                  <a:pt x="28904" y="743"/>
                </a:cubicBezTo>
                <a:cubicBezTo>
                  <a:pt x="28777" y="743"/>
                  <a:pt x="28632" y="725"/>
                  <a:pt x="28487" y="689"/>
                </a:cubicBezTo>
                <a:cubicBezTo>
                  <a:pt x="28360" y="689"/>
                  <a:pt x="28216" y="689"/>
                  <a:pt x="28071" y="689"/>
                </a:cubicBezTo>
                <a:cubicBezTo>
                  <a:pt x="27835" y="689"/>
                  <a:pt x="27600" y="707"/>
                  <a:pt x="27346" y="761"/>
                </a:cubicBezTo>
                <a:cubicBezTo>
                  <a:pt x="27274" y="779"/>
                  <a:pt x="27201" y="798"/>
                  <a:pt x="27129" y="834"/>
                </a:cubicBezTo>
                <a:cubicBezTo>
                  <a:pt x="27111" y="870"/>
                  <a:pt x="27075" y="906"/>
                  <a:pt x="27075" y="942"/>
                </a:cubicBezTo>
                <a:cubicBezTo>
                  <a:pt x="27020" y="1015"/>
                  <a:pt x="26966" y="1069"/>
                  <a:pt x="26894" y="1105"/>
                </a:cubicBezTo>
                <a:cubicBezTo>
                  <a:pt x="26622" y="1214"/>
                  <a:pt x="26332" y="1286"/>
                  <a:pt x="26060" y="1323"/>
                </a:cubicBezTo>
                <a:cubicBezTo>
                  <a:pt x="25897" y="1359"/>
                  <a:pt x="25753" y="1359"/>
                  <a:pt x="25608" y="1377"/>
                </a:cubicBezTo>
                <a:cubicBezTo>
                  <a:pt x="25463" y="1395"/>
                  <a:pt x="25318" y="1431"/>
                  <a:pt x="25173" y="1486"/>
                </a:cubicBezTo>
                <a:cubicBezTo>
                  <a:pt x="24920" y="1522"/>
                  <a:pt x="24684" y="1594"/>
                  <a:pt x="24449" y="1703"/>
                </a:cubicBezTo>
                <a:cubicBezTo>
                  <a:pt x="24322" y="1794"/>
                  <a:pt x="24177" y="1848"/>
                  <a:pt x="24032" y="1884"/>
                </a:cubicBezTo>
                <a:cubicBezTo>
                  <a:pt x="23924" y="1884"/>
                  <a:pt x="23815" y="1902"/>
                  <a:pt x="23706" y="1957"/>
                </a:cubicBezTo>
                <a:cubicBezTo>
                  <a:pt x="23471" y="2083"/>
                  <a:pt x="23181" y="2101"/>
                  <a:pt x="22928" y="2210"/>
                </a:cubicBezTo>
                <a:cubicBezTo>
                  <a:pt x="22819" y="2246"/>
                  <a:pt x="22710" y="2319"/>
                  <a:pt x="22602" y="2355"/>
                </a:cubicBezTo>
                <a:cubicBezTo>
                  <a:pt x="22439" y="2391"/>
                  <a:pt x="22294" y="2409"/>
                  <a:pt x="22131" y="2391"/>
                </a:cubicBezTo>
                <a:cubicBezTo>
                  <a:pt x="21823" y="2373"/>
                  <a:pt x="21515" y="2337"/>
                  <a:pt x="21225" y="2283"/>
                </a:cubicBezTo>
                <a:cubicBezTo>
                  <a:pt x="21098" y="2264"/>
                  <a:pt x="20990" y="2283"/>
                  <a:pt x="20881" y="2264"/>
                </a:cubicBezTo>
                <a:cubicBezTo>
                  <a:pt x="20718" y="2246"/>
                  <a:pt x="20573" y="2210"/>
                  <a:pt x="20428" y="2192"/>
                </a:cubicBezTo>
                <a:cubicBezTo>
                  <a:pt x="20121" y="2156"/>
                  <a:pt x="19831" y="2156"/>
                  <a:pt x="19523" y="2101"/>
                </a:cubicBezTo>
                <a:cubicBezTo>
                  <a:pt x="19251" y="2047"/>
                  <a:pt x="18980" y="1975"/>
                  <a:pt x="18708" y="1866"/>
                </a:cubicBezTo>
                <a:cubicBezTo>
                  <a:pt x="18491" y="1757"/>
                  <a:pt x="18237" y="1685"/>
                  <a:pt x="17984" y="1649"/>
                </a:cubicBezTo>
                <a:cubicBezTo>
                  <a:pt x="17875" y="1631"/>
                  <a:pt x="17766" y="1631"/>
                  <a:pt x="17640" y="1649"/>
                </a:cubicBezTo>
                <a:cubicBezTo>
                  <a:pt x="17477" y="1649"/>
                  <a:pt x="17332" y="1612"/>
                  <a:pt x="17169" y="1540"/>
                </a:cubicBezTo>
                <a:cubicBezTo>
                  <a:pt x="17060" y="1486"/>
                  <a:pt x="16951" y="1468"/>
                  <a:pt x="16825" y="1486"/>
                </a:cubicBezTo>
                <a:cubicBezTo>
                  <a:pt x="16680" y="1486"/>
                  <a:pt x="16517" y="1468"/>
                  <a:pt x="16372" y="1449"/>
                </a:cubicBezTo>
                <a:cubicBezTo>
                  <a:pt x="16245" y="1431"/>
                  <a:pt x="16100" y="1413"/>
                  <a:pt x="15973" y="1395"/>
                </a:cubicBezTo>
                <a:cubicBezTo>
                  <a:pt x="15829" y="1341"/>
                  <a:pt x="15702" y="1286"/>
                  <a:pt x="15557" y="1232"/>
                </a:cubicBezTo>
                <a:cubicBezTo>
                  <a:pt x="15340" y="1123"/>
                  <a:pt x="15104" y="1015"/>
                  <a:pt x="14869" y="942"/>
                </a:cubicBezTo>
                <a:cubicBezTo>
                  <a:pt x="14742" y="924"/>
                  <a:pt x="14615" y="906"/>
                  <a:pt x="14507" y="870"/>
                </a:cubicBezTo>
                <a:cubicBezTo>
                  <a:pt x="14380" y="834"/>
                  <a:pt x="14253" y="798"/>
                  <a:pt x="14126" y="761"/>
                </a:cubicBezTo>
                <a:cubicBezTo>
                  <a:pt x="13981" y="743"/>
                  <a:pt x="13855" y="653"/>
                  <a:pt x="13710" y="635"/>
                </a:cubicBezTo>
                <a:cubicBezTo>
                  <a:pt x="13583" y="616"/>
                  <a:pt x="13438" y="598"/>
                  <a:pt x="13293" y="562"/>
                </a:cubicBezTo>
                <a:cubicBezTo>
                  <a:pt x="13022" y="490"/>
                  <a:pt x="12768" y="399"/>
                  <a:pt x="12515" y="327"/>
                </a:cubicBezTo>
                <a:lnTo>
                  <a:pt x="12116" y="200"/>
                </a:lnTo>
                <a:cubicBezTo>
                  <a:pt x="11971" y="146"/>
                  <a:pt x="11808" y="127"/>
                  <a:pt x="11645" y="91"/>
                </a:cubicBezTo>
                <a:cubicBezTo>
                  <a:pt x="11392" y="37"/>
                  <a:pt x="11138" y="1"/>
                  <a:pt x="10867" y="1"/>
                </a:cubicBezTo>
                <a:cubicBezTo>
                  <a:pt x="10577" y="19"/>
                  <a:pt x="10287" y="55"/>
                  <a:pt x="9997" y="127"/>
                </a:cubicBezTo>
                <a:cubicBezTo>
                  <a:pt x="9889" y="146"/>
                  <a:pt x="9780" y="182"/>
                  <a:pt x="9689" y="236"/>
                </a:cubicBezTo>
                <a:cubicBezTo>
                  <a:pt x="9635" y="254"/>
                  <a:pt x="9581" y="290"/>
                  <a:pt x="9526" y="327"/>
                </a:cubicBezTo>
                <a:cubicBezTo>
                  <a:pt x="9436" y="363"/>
                  <a:pt x="9345" y="381"/>
                  <a:pt x="9255" y="381"/>
                </a:cubicBezTo>
                <a:cubicBezTo>
                  <a:pt x="8983" y="417"/>
                  <a:pt x="8730" y="544"/>
                  <a:pt x="8476" y="598"/>
                </a:cubicBezTo>
                <a:cubicBezTo>
                  <a:pt x="8331" y="635"/>
                  <a:pt x="8186" y="653"/>
                  <a:pt x="8042" y="707"/>
                </a:cubicBezTo>
                <a:cubicBezTo>
                  <a:pt x="7915" y="743"/>
                  <a:pt x="7770" y="779"/>
                  <a:pt x="7643" y="798"/>
                </a:cubicBezTo>
                <a:cubicBezTo>
                  <a:pt x="7335" y="816"/>
                  <a:pt x="7027" y="816"/>
                  <a:pt x="6738" y="798"/>
                </a:cubicBezTo>
                <a:cubicBezTo>
                  <a:pt x="6593" y="761"/>
                  <a:pt x="6448" y="743"/>
                  <a:pt x="6285" y="743"/>
                </a:cubicBezTo>
                <a:cubicBezTo>
                  <a:pt x="6140" y="743"/>
                  <a:pt x="5977" y="743"/>
                  <a:pt x="5832" y="707"/>
                </a:cubicBezTo>
                <a:cubicBezTo>
                  <a:pt x="5561" y="653"/>
                  <a:pt x="5271" y="635"/>
                  <a:pt x="4981" y="635"/>
                </a:cubicBezTo>
                <a:cubicBezTo>
                  <a:pt x="4673" y="635"/>
                  <a:pt x="4365" y="689"/>
                  <a:pt x="4057" y="707"/>
                </a:cubicBezTo>
                <a:cubicBezTo>
                  <a:pt x="3786" y="725"/>
                  <a:pt x="3514" y="761"/>
                  <a:pt x="3242" y="816"/>
                </a:cubicBezTo>
                <a:cubicBezTo>
                  <a:pt x="2953" y="870"/>
                  <a:pt x="2663" y="834"/>
                  <a:pt x="2391" y="888"/>
                </a:cubicBezTo>
                <a:cubicBezTo>
                  <a:pt x="2102" y="924"/>
                  <a:pt x="1794" y="888"/>
                  <a:pt x="1486" y="906"/>
                </a:cubicBezTo>
                <a:cubicBezTo>
                  <a:pt x="1359" y="924"/>
                  <a:pt x="1250" y="961"/>
                  <a:pt x="1124" y="961"/>
                </a:cubicBezTo>
                <a:cubicBezTo>
                  <a:pt x="997" y="979"/>
                  <a:pt x="870" y="997"/>
                  <a:pt x="761" y="1033"/>
                </a:cubicBezTo>
                <a:cubicBezTo>
                  <a:pt x="562" y="1087"/>
                  <a:pt x="363" y="1105"/>
                  <a:pt x="164" y="1087"/>
                </a:cubicBezTo>
                <a:cubicBezTo>
                  <a:pt x="164" y="1069"/>
                  <a:pt x="146" y="1069"/>
                  <a:pt x="128" y="1069"/>
                </a:cubicBezTo>
                <a:lnTo>
                  <a:pt x="1" y="1069"/>
                </a:lnTo>
                <a:lnTo>
                  <a:pt x="1" y="17259"/>
                </a:lnTo>
                <a:lnTo>
                  <a:pt x="63873" y="17259"/>
                </a:lnTo>
                <a:lnTo>
                  <a:pt x="63873" y="5144"/>
                </a:lnTo>
                <a:lnTo>
                  <a:pt x="63873" y="5144"/>
                </a:lnTo>
                <a:cubicBezTo>
                  <a:pt x="63783" y="5108"/>
                  <a:pt x="63674" y="5071"/>
                  <a:pt x="63583" y="5035"/>
                </a:cubicBezTo>
                <a:cubicBezTo>
                  <a:pt x="63602" y="5017"/>
                  <a:pt x="63602" y="4999"/>
                  <a:pt x="63583" y="4999"/>
                </a:cubicBezTo>
                <a:cubicBezTo>
                  <a:pt x="63529" y="4963"/>
                  <a:pt x="63475" y="4945"/>
                  <a:pt x="63420" y="4908"/>
                </a:cubicBezTo>
                <a:cubicBezTo>
                  <a:pt x="63348" y="4872"/>
                  <a:pt x="63294" y="4836"/>
                  <a:pt x="63221" y="4800"/>
                </a:cubicBezTo>
                <a:lnTo>
                  <a:pt x="62823" y="4582"/>
                </a:lnTo>
                <a:cubicBezTo>
                  <a:pt x="62696" y="4510"/>
                  <a:pt x="62569" y="4456"/>
                  <a:pt x="62442" y="4438"/>
                </a:cubicBezTo>
                <a:cubicBezTo>
                  <a:pt x="62298" y="4401"/>
                  <a:pt x="62153" y="4347"/>
                  <a:pt x="62026" y="4311"/>
                </a:cubicBezTo>
                <a:cubicBezTo>
                  <a:pt x="61954" y="4293"/>
                  <a:pt x="61899" y="4293"/>
                  <a:pt x="61827" y="4275"/>
                </a:cubicBezTo>
                <a:cubicBezTo>
                  <a:pt x="61772" y="4238"/>
                  <a:pt x="61700" y="4220"/>
                  <a:pt x="61646" y="4220"/>
                </a:cubicBezTo>
                <a:cubicBezTo>
                  <a:pt x="61573" y="4202"/>
                  <a:pt x="61519" y="4202"/>
                  <a:pt x="61465" y="4220"/>
                </a:cubicBezTo>
                <a:cubicBezTo>
                  <a:pt x="61374" y="4202"/>
                  <a:pt x="61283" y="4184"/>
                  <a:pt x="61193" y="4166"/>
                </a:cubicBezTo>
                <a:cubicBezTo>
                  <a:pt x="61139" y="4148"/>
                  <a:pt x="61084" y="4130"/>
                  <a:pt x="61030" y="4130"/>
                </a:cubicBezTo>
                <a:cubicBezTo>
                  <a:pt x="60958" y="4130"/>
                  <a:pt x="60867" y="4112"/>
                  <a:pt x="60813" y="4057"/>
                </a:cubicBezTo>
                <a:cubicBezTo>
                  <a:pt x="60740" y="3967"/>
                  <a:pt x="60650" y="3894"/>
                  <a:pt x="60541" y="3840"/>
                </a:cubicBezTo>
                <a:cubicBezTo>
                  <a:pt x="60414" y="3804"/>
                  <a:pt x="60287" y="3804"/>
                  <a:pt x="60143" y="3822"/>
                </a:cubicBezTo>
                <a:lnTo>
                  <a:pt x="59690" y="3822"/>
                </a:lnTo>
                <a:cubicBezTo>
                  <a:pt x="59617" y="3822"/>
                  <a:pt x="59545" y="3804"/>
                  <a:pt x="59473" y="3786"/>
                </a:cubicBezTo>
                <a:cubicBezTo>
                  <a:pt x="59418" y="3767"/>
                  <a:pt x="59364" y="3731"/>
                  <a:pt x="59310" y="3695"/>
                </a:cubicBezTo>
                <a:cubicBezTo>
                  <a:pt x="59255" y="3677"/>
                  <a:pt x="59219" y="3677"/>
                  <a:pt x="59165" y="3659"/>
                </a:cubicBezTo>
                <a:cubicBezTo>
                  <a:pt x="59110" y="3641"/>
                  <a:pt x="59020" y="3586"/>
                  <a:pt x="58929" y="3550"/>
                </a:cubicBezTo>
                <a:cubicBezTo>
                  <a:pt x="58676" y="3478"/>
                  <a:pt x="58404" y="3460"/>
                  <a:pt x="58151" y="3478"/>
                </a:cubicBezTo>
                <a:cubicBezTo>
                  <a:pt x="58060" y="3478"/>
                  <a:pt x="57988" y="3478"/>
                  <a:pt x="57897" y="3460"/>
                </a:cubicBezTo>
                <a:cubicBezTo>
                  <a:pt x="57843" y="3442"/>
                  <a:pt x="57788" y="3405"/>
                  <a:pt x="57734" y="3369"/>
                </a:cubicBezTo>
                <a:cubicBezTo>
                  <a:pt x="57625" y="3333"/>
                  <a:pt x="57517" y="3333"/>
                  <a:pt x="57426" y="3369"/>
                </a:cubicBezTo>
                <a:cubicBezTo>
                  <a:pt x="57299" y="3405"/>
                  <a:pt x="57118" y="3514"/>
                  <a:pt x="57010" y="3442"/>
                </a:cubicBezTo>
                <a:cubicBezTo>
                  <a:pt x="56955" y="3405"/>
                  <a:pt x="56937" y="3351"/>
                  <a:pt x="56883" y="3315"/>
                </a:cubicBezTo>
                <a:cubicBezTo>
                  <a:pt x="56847" y="3279"/>
                  <a:pt x="56792" y="3260"/>
                  <a:pt x="56720" y="3260"/>
                </a:cubicBezTo>
                <a:lnTo>
                  <a:pt x="56539" y="3260"/>
                </a:lnTo>
                <a:cubicBezTo>
                  <a:pt x="56521" y="3260"/>
                  <a:pt x="56484" y="3260"/>
                  <a:pt x="56466" y="3260"/>
                </a:cubicBezTo>
                <a:cubicBezTo>
                  <a:pt x="56430" y="3242"/>
                  <a:pt x="56412" y="3188"/>
                  <a:pt x="56412" y="3170"/>
                </a:cubicBezTo>
                <a:cubicBezTo>
                  <a:pt x="56358" y="3061"/>
                  <a:pt x="56376" y="2934"/>
                  <a:pt x="56285" y="2844"/>
                </a:cubicBezTo>
                <a:cubicBezTo>
                  <a:pt x="56285" y="2844"/>
                  <a:pt x="56267" y="2826"/>
                  <a:pt x="56249" y="2844"/>
                </a:cubicBezTo>
                <a:cubicBezTo>
                  <a:pt x="56195" y="2862"/>
                  <a:pt x="56158" y="2880"/>
                  <a:pt x="56122" y="2898"/>
                </a:cubicBezTo>
                <a:cubicBezTo>
                  <a:pt x="56050" y="2934"/>
                  <a:pt x="56014" y="2880"/>
                  <a:pt x="55977" y="2826"/>
                </a:cubicBezTo>
                <a:cubicBezTo>
                  <a:pt x="55923" y="2753"/>
                  <a:pt x="55851" y="2717"/>
                  <a:pt x="55778" y="2735"/>
                </a:cubicBezTo>
                <a:cubicBezTo>
                  <a:pt x="55706" y="2735"/>
                  <a:pt x="55633" y="2790"/>
                  <a:pt x="55579" y="2844"/>
                </a:cubicBezTo>
                <a:cubicBezTo>
                  <a:pt x="55525" y="2898"/>
                  <a:pt x="55470" y="2953"/>
                  <a:pt x="55398" y="3007"/>
                </a:cubicBezTo>
                <a:cubicBezTo>
                  <a:pt x="55362" y="2934"/>
                  <a:pt x="55307" y="2862"/>
                  <a:pt x="55235" y="2826"/>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0" name="Google Shape;260;p14"/>
          <p:cNvSpPr txBox="1">
            <a:spLocks noGrp="1"/>
          </p:cNvSpPr>
          <p:nvPr>
            <p:ph type="title"/>
          </p:nvPr>
        </p:nvSpPr>
        <p:spPr>
          <a:xfrm>
            <a:off x="2355079" y="2194759"/>
            <a:ext cx="3637200" cy="627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61" name="Google Shape;261;p14"/>
          <p:cNvSpPr txBox="1">
            <a:spLocks noGrp="1"/>
          </p:cNvSpPr>
          <p:nvPr>
            <p:ph type="title" idx="2" hasCustomPrompt="1"/>
          </p:nvPr>
        </p:nvSpPr>
        <p:spPr>
          <a:xfrm>
            <a:off x="1243812" y="2548960"/>
            <a:ext cx="834000" cy="50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6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62" name="Google Shape;262;p14"/>
          <p:cNvSpPr txBox="1">
            <a:spLocks noGrp="1"/>
          </p:cNvSpPr>
          <p:nvPr>
            <p:ph type="subTitle" idx="1"/>
          </p:nvPr>
        </p:nvSpPr>
        <p:spPr>
          <a:xfrm>
            <a:off x="2355079" y="2818241"/>
            <a:ext cx="3637200" cy="6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63" name="Google Shape;263;p14"/>
          <p:cNvSpPr txBox="1">
            <a:spLocks noGrp="1"/>
          </p:cNvSpPr>
          <p:nvPr>
            <p:ph type="title" idx="3"/>
          </p:nvPr>
        </p:nvSpPr>
        <p:spPr>
          <a:xfrm>
            <a:off x="7502145" y="2194759"/>
            <a:ext cx="3637200" cy="627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64" name="Google Shape;264;p14"/>
          <p:cNvSpPr txBox="1">
            <a:spLocks noGrp="1"/>
          </p:cNvSpPr>
          <p:nvPr>
            <p:ph type="title" idx="4" hasCustomPrompt="1"/>
          </p:nvPr>
        </p:nvSpPr>
        <p:spPr>
          <a:xfrm>
            <a:off x="6390965" y="2548956"/>
            <a:ext cx="834000" cy="50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6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65" name="Google Shape;265;p14"/>
          <p:cNvSpPr txBox="1">
            <a:spLocks noGrp="1"/>
          </p:cNvSpPr>
          <p:nvPr>
            <p:ph type="subTitle" idx="5"/>
          </p:nvPr>
        </p:nvSpPr>
        <p:spPr>
          <a:xfrm>
            <a:off x="7502145" y="2818241"/>
            <a:ext cx="3637200" cy="6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66" name="Google Shape;266;p14"/>
          <p:cNvSpPr txBox="1">
            <a:spLocks noGrp="1"/>
          </p:cNvSpPr>
          <p:nvPr>
            <p:ph type="title" idx="6"/>
          </p:nvPr>
        </p:nvSpPr>
        <p:spPr>
          <a:xfrm>
            <a:off x="2355079" y="3966225"/>
            <a:ext cx="3637200" cy="627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67" name="Google Shape;267;p14"/>
          <p:cNvSpPr txBox="1">
            <a:spLocks noGrp="1"/>
          </p:cNvSpPr>
          <p:nvPr>
            <p:ph type="title" idx="7" hasCustomPrompt="1"/>
          </p:nvPr>
        </p:nvSpPr>
        <p:spPr>
          <a:xfrm>
            <a:off x="1243812" y="4360923"/>
            <a:ext cx="834000" cy="50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6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68" name="Google Shape;268;p14"/>
          <p:cNvSpPr txBox="1">
            <a:spLocks noGrp="1"/>
          </p:cNvSpPr>
          <p:nvPr>
            <p:ph type="subTitle" idx="8"/>
          </p:nvPr>
        </p:nvSpPr>
        <p:spPr>
          <a:xfrm>
            <a:off x="2355079" y="4586924"/>
            <a:ext cx="3637200" cy="80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69" name="Google Shape;269;p14"/>
          <p:cNvSpPr txBox="1">
            <a:spLocks noGrp="1"/>
          </p:cNvSpPr>
          <p:nvPr>
            <p:ph type="title" idx="9"/>
          </p:nvPr>
        </p:nvSpPr>
        <p:spPr>
          <a:xfrm>
            <a:off x="7502145" y="3966225"/>
            <a:ext cx="3637200" cy="627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70" name="Google Shape;270;p14"/>
          <p:cNvSpPr txBox="1">
            <a:spLocks noGrp="1"/>
          </p:cNvSpPr>
          <p:nvPr>
            <p:ph type="title" idx="13" hasCustomPrompt="1"/>
          </p:nvPr>
        </p:nvSpPr>
        <p:spPr>
          <a:xfrm>
            <a:off x="6390965" y="4360923"/>
            <a:ext cx="834000" cy="50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6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71" name="Google Shape;271;p14"/>
          <p:cNvSpPr txBox="1">
            <a:spLocks noGrp="1"/>
          </p:cNvSpPr>
          <p:nvPr>
            <p:ph type="subTitle" idx="14"/>
          </p:nvPr>
        </p:nvSpPr>
        <p:spPr>
          <a:xfrm>
            <a:off x="7502145" y="4586924"/>
            <a:ext cx="3637200" cy="80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72" name="Google Shape;272;p14"/>
          <p:cNvSpPr txBox="1">
            <a:spLocks noGrp="1"/>
          </p:cNvSpPr>
          <p:nvPr>
            <p:ph type="title" idx="15"/>
          </p:nvPr>
        </p:nvSpPr>
        <p:spPr>
          <a:xfrm>
            <a:off x="3523500" y="593367"/>
            <a:ext cx="51448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273" name="Google Shape;273;p14"/>
          <p:cNvGrpSpPr/>
          <p:nvPr/>
        </p:nvGrpSpPr>
        <p:grpSpPr>
          <a:xfrm>
            <a:off x="689429" y="639651"/>
            <a:ext cx="10987729" cy="1555124"/>
            <a:chOff x="517071" y="479738"/>
            <a:chExt cx="8240797" cy="1166343"/>
          </a:xfrm>
        </p:grpSpPr>
        <p:sp>
          <p:nvSpPr>
            <p:cNvPr id="274" name="Google Shape;274;p14"/>
            <p:cNvSpPr/>
            <p:nvPr/>
          </p:nvSpPr>
          <p:spPr>
            <a:xfrm flipH="1">
              <a:off x="1766292" y="1198622"/>
              <a:ext cx="158685" cy="59392"/>
            </a:xfrm>
            <a:custGeom>
              <a:avLst/>
              <a:gdLst/>
              <a:ahLst/>
              <a:cxnLst/>
              <a:rect l="l" t="t" r="r" b="b"/>
              <a:pathLst>
                <a:path w="1034" h="387" extrusionOk="0">
                  <a:moveTo>
                    <a:pt x="186" y="1"/>
                  </a:moveTo>
                  <a:cubicBezTo>
                    <a:pt x="125" y="1"/>
                    <a:pt x="62" y="12"/>
                    <a:pt x="1" y="36"/>
                  </a:cubicBezTo>
                  <a:cubicBezTo>
                    <a:pt x="14" y="34"/>
                    <a:pt x="27" y="34"/>
                    <a:pt x="40" y="34"/>
                  </a:cubicBezTo>
                  <a:cubicBezTo>
                    <a:pt x="210" y="34"/>
                    <a:pt x="385" y="141"/>
                    <a:pt x="435" y="325"/>
                  </a:cubicBezTo>
                  <a:cubicBezTo>
                    <a:pt x="435" y="343"/>
                    <a:pt x="472" y="380"/>
                    <a:pt x="490" y="380"/>
                  </a:cubicBezTo>
                  <a:cubicBezTo>
                    <a:pt x="503" y="384"/>
                    <a:pt x="517" y="386"/>
                    <a:pt x="530" y="386"/>
                  </a:cubicBezTo>
                  <a:cubicBezTo>
                    <a:pt x="569" y="386"/>
                    <a:pt x="603" y="366"/>
                    <a:pt x="617" y="325"/>
                  </a:cubicBezTo>
                  <a:cubicBezTo>
                    <a:pt x="635" y="235"/>
                    <a:pt x="689" y="162"/>
                    <a:pt x="779" y="108"/>
                  </a:cubicBezTo>
                  <a:cubicBezTo>
                    <a:pt x="811" y="84"/>
                    <a:pt x="853" y="71"/>
                    <a:pt x="895" y="71"/>
                  </a:cubicBezTo>
                  <a:cubicBezTo>
                    <a:pt x="949" y="71"/>
                    <a:pt x="1002" y="93"/>
                    <a:pt x="1033" y="144"/>
                  </a:cubicBezTo>
                  <a:cubicBezTo>
                    <a:pt x="990" y="58"/>
                    <a:pt x="902" y="6"/>
                    <a:pt x="804" y="6"/>
                  </a:cubicBezTo>
                  <a:cubicBezTo>
                    <a:pt x="778" y="6"/>
                    <a:pt x="752" y="10"/>
                    <a:pt x="725" y="17"/>
                  </a:cubicBezTo>
                  <a:cubicBezTo>
                    <a:pt x="656" y="41"/>
                    <a:pt x="587" y="86"/>
                    <a:pt x="527" y="139"/>
                  </a:cubicBezTo>
                  <a:lnTo>
                    <a:pt x="527" y="139"/>
                  </a:lnTo>
                  <a:cubicBezTo>
                    <a:pt x="434" y="50"/>
                    <a:pt x="313" y="1"/>
                    <a:pt x="1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5" name="Google Shape;275;p14"/>
            <p:cNvSpPr/>
            <p:nvPr/>
          </p:nvSpPr>
          <p:spPr>
            <a:xfrm flipH="1">
              <a:off x="2128582" y="1338527"/>
              <a:ext cx="150245" cy="79496"/>
            </a:xfrm>
            <a:custGeom>
              <a:avLst/>
              <a:gdLst/>
              <a:ahLst/>
              <a:cxnLst/>
              <a:rect l="l" t="t" r="r" b="b"/>
              <a:pathLst>
                <a:path w="979" h="518" extrusionOk="0">
                  <a:moveTo>
                    <a:pt x="923" y="1"/>
                  </a:moveTo>
                  <a:cubicBezTo>
                    <a:pt x="830" y="1"/>
                    <a:pt x="734" y="38"/>
                    <a:pt x="689" y="114"/>
                  </a:cubicBezTo>
                  <a:cubicBezTo>
                    <a:pt x="647" y="155"/>
                    <a:pt x="612" y="208"/>
                    <a:pt x="586" y="263"/>
                  </a:cubicBezTo>
                  <a:lnTo>
                    <a:pt x="586" y="263"/>
                  </a:lnTo>
                  <a:cubicBezTo>
                    <a:pt x="506" y="213"/>
                    <a:pt x="416" y="188"/>
                    <a:pt x="325" y="188"/>
                  </a:cubicBezTo>
                  <a:cubicBezTo>
                    <a:pt x="209" y="188"/>
                    <a:pt x="93" y="229"/>
                    <a:pt x="1" y="313"/>
                  </a:cubicBezTo>
                  <a:cubicBezTo>
                    <a:pt x="21" y="311"/>
                    <a:pt x="41" y="310"/>
                    <a:pt x="62" y="310"/>
                  </a:cubicBezTo>
                  <a:cubicBezTo>
                    <a:pt x="240" y="310"/>
                    <a:pt x="417" y="380"/>
                    <a:pt x="580" y="494"/>
                  </a:cubicBezTo>
                  <a:cubicBezTo>
                    <a:pt x="580" y="494"/>
                    <a:pt x="598" y="512"/>
                    <a:pt x="598" y="512"/>
                  </a:cubicBezTo>
                  <a:cubicBezTo>
                    <a:pt x="608" y="516"/>
                    <a:pt x="617" y="517"/>
                    <a:pt x="627" y="517"/>
                  </a:cubicBezTo>
                  <a:cubicBezTo>
                    <a:pt x="671" y="517"/>
                    <a:pt x="710" y="485"/>
                    <a:pt x="725" y="440"/>
                  </a:cubicBezTo>
                  <a:cubicBezTo>
                    <a:pt x="743" y="367"/>
                    <a:pt x="779" y="277"/>
                    <a:pt x="797" y="204"/>
                  </a:cubicBezTo>
                  <a:cubicBezTo>
                    <a:pt x="834" y="114"/>
                    <a:pt x="906" y="41"/>
                    <a:pt x="978" y="5"/>
                  </a:cubicBezTo>
                  <a:cubicBezTo>
                    <a:pt x="960" y="2"/>
                    <a:pt x="942" y="1"/>
                    <a:pt x="9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6" name="Google Shape;276;p14"/>
            <p:cNvSpPr/>
            <p:nvPr/>
          </p:nvSpPr>
          <p:spPr>
            <a:xfrm flipH="1">
              <a:off x="517071" y="479738"/>
              <a:ext cx="197513" cy="118170"/>
            </a:xfrm>
            <a:custGeom>
              <a:avLst/>
              <a:gdLst/>
              <a:ahLst/>
              <a:cxnLst/>
              <a:rect l="l" t="t" r="r" b="b"/>
              <a:pathLst>
                <a:path w="1287" h="770" extrusionOk="0">
                  <a:moveTo>
                    <a:pt x="1" y="0"/>
                  </a:moveTo>
                  <a:cubicBezTo>
                    <a:pt x="273" y="73"/>
                    <a:pt x="454" y="344"/>
                    <a:pt x="417" y="634"/>
                  </a:cubicBezTo>
                  <a:cubicBezTo>
                    <a:pt x="417" y="670"/>
                    <a:pt x="417" y="706"/>
                    <a:pt x="454" y="743"/>
                  </a:cubicBezTo>
                  <a:cubicBezTo>
                    <a:pt x="481" y="761"/>
                    <a:pt x="512" y="770"/>
                    <a:pt x="542" y="770"/>
                  </a:cubicBezTo>
                  <a:cubicBezTo>
                    <a:pt x="571" y="770"/>
                    <a:pt x="598" y="761"/>
                    <a:pt x="617" y="743"/>
                  </a:cubicBezTo>
                  <a:cubicBezTo>
                    <a:pt x="707" y="634"/>
                    <a:pt x="834" y="562"/>
                    <a:pt x="961" y="525"/>
                  </a:cubicBezTo>
                  <a:cubicBezTo>
                    <a:pt x="975" y="524"/>
                    <a:pt x="990" y="523"/>
                    <a:pt x="1004" y="523"/>
                  </a:cubicBezTo>
                  <a:cubicBezTo>
                    <a:pt x="1130" y="523"/>
                    <a:pt x="1238" y="594"/>
                    <a:pt x="1287" y="725"/>
                  </a:cubicBezTo>
                  <a:cubicBezTo>
                    <a:pt x="1287" y="634"/>
                    <a:pt x="1250" y="562"/>
                    <a:pt x="1196" y="507"/>
                  </a:cubicBezTo>
                  <a:cubicBezTo>
                    <a:pt x="1124" y="453"/>
                    <a:pt x="1051" y="417"/>
                    <a:pt x="961" y="399"/>
                  </a:cubicBezTo>
                  <a:cubicBezTo>
                    <a:pt x="841" y="399"/>
                    <a:pt x="730" y="414"/>
                    <a:pt x="626" y="451"/>
                  </a:cubicBezTo>
                  <a:lnTo>
                    <a:pt x="626" y="451"/>
                  </a:lnTo>
                  <a:cubicBezTo>
                    <a:pt x="525" y="198"/>
                    <a:pt x="281" y="15"/>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7" name="Google Shape;277;p14"/>
            <p:cNvSpPr/>
            <p:nvPr/>
          </p:nvSpPr>
          <p:spPr>
            <a:xfrm flipH="1">
              <a:off x="7030008" y="689433"/>
              <a:ext cx="158532" cy="76887"/>
            </a:xfrm>
            <a:custGeom>
              <a:avLst/>
              <a:gdLst/>
              <a:ahLst/>
              <a:cxnLst/>
              <a:rect l="l" t="t" r="r" b="b"/>
              <a:pathLst>
                <a:path w="1033" h="501" extrusionOk="0">
                  <a:moveTo>
                    <a:pt x="948" y="1"/>
                  </a:moveTo>
                  <a:cubicBezTo>
                    <a:pt x="869" y="1"/>
                    <a:pt x="792" y="38"/>
                    <a:pt x="724" y="105"/>
                  </a:cubicBezTo>
                  <a:cubicBezTo>
                    <a:pt x="684" y="146"/>
                    <a:pt x="643" y="192"/>
                    <a:pt x="608" y="242"/>
                  </a:cubicBezTo>
                  <a:lnTo>
                    <a:pt x="608" y="242"/>
                  </a:lnTo>
                  <a:cubicBezTo>
                    <a:pt x="516" y="170"/>
                    <a:pt x="401" y="133"/>
                    <a:pt x="285" y="133"/>
                  </a:cubicBezTo>
                  <a:cubicBezTo>
                    <a:pt x="188" y="133"/>
                    <a:pt x="89" y="159"/>
                    <a:pt x="0" y="214"/>
                  </a:cubicBezTo>
                  <a:cubicBezTo>
                    <a:pt x="217" y="214"/>
                    <a:pt x="417" y="322"/>
                    <a:pt x="561" y="467"/>
                  </a:cubicBezTo>
                  <a:cubicBezTo>
                    <a:pt x="580" y="485"/>
                    <a:pt x="580" y="485"/>
                    <a:pt x="598" y="485"/>
                  </a:cubicBezTo>
                  <a:cubicBezTo>
                    <a:pt x="614" y="496"/>
                    <a:pt x="629" y="500"/>
                    <a:pt x="644" y="500"/>
                  </a:cubicBezTo>
                  <a:cubicBezTo>
                    <a:pt x="681" y="500"/>
                    <a:pt x="712" y="475"/>
                    <a:pt x="724" y="449"/>
                  </a:cubicBezTo>
                  <a:cubicBezTo>
                    <a:pt x="761" y="359"/>
                    <a:pt x="797" y="268"/>
                    <a:pt x="833" y="196"/>
                  </a:cubicBezTo>
                  <a:cubicBezTo>
                    <a:pt x="887" y="105"/>
                    <a:pt x="960" y="51"/>
                    <a:pt x="1032" y="15"/>
                  </a:cubicBezTo>
                  <a:cubicBezTo>
                    <a:pt x="1004" y="5"/>
                    <a:pt x="976" y="1"/>
                    <a:pt x="9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8" name="Google Shape;278;p14"/>
            <p:cNvSpPr/>
            <p:nvPr/>
          </p:nvSpPr>
          <p:spPr>
            <a:xfrm flipH="1">
              <a:off x="8568797" y="1563515"/>
              <a:ext cx="189072" cy="82566"/>
            </a:xfrm>
            <a:custGeom>
              <a:avLst/>
              <a:gdLst/>
              <a:ahLst/>
              <a:cxnLst/>
              <a:rect l="l" t="t" r="r" b="b"/>
              <a:pathLst>
                <a:path w="1232" h="538" extrusionOk="0">
                  <a:moveTo>
                    <a:pt x="158" y="0"/>
                  </a:moveTo>
                  <a:cubicBezTo>
                    <a:pt x="106" y="0"/>
                    <a:pt x="53" y="7"/>
                    <a:pt x="0" y="19"/>
                  </a:cubicBezTo>
                  <a:cubicBezTo>
                    <a:pt x="254" y="91"/>
                    <a:pt x="453" y="254"/>
                    <a:pt x="580" y="490"/>
                  </a:cubicBezTo>
                  <a:cubicBezTo>
                    <a:pt x="580" y="490"/>
                    <a:pt x="580" y="508"/>
                    <a:pt x="598" y="526"/>
                  </a:cubicBezTo>
                  <a:cubicBezTo>
                    <a:pt x="613" y="534"/>
                    <a:pt x="631" y="538"/>
                    <a:pt x="650" y="538"/>
                  </a:cubicBezTo>
                  <a:cubicBezTo>
                    <a:pt x="676" y="538"/>
                    <a:pt x="704" y="529"/>
                    <a:pt x="725" y="508"/>
                  </a:cubicBezTo>
                  <a:cubicBezTo>
                    <a:pt x="797" y="417"/>
                    <a:pt x="870" y="345"/>
                    <a:pt x="942" y="272"/>
                  </a:cubicBezTo>
                  <a:cubicBezTo>
                    <a:pt x="1015" y="182"/>
                    <a:pt x="1123" y="146"/>
                    <a:pt x="1232" y="146"/>
                  </a:cubicBezTo>
                  <a:cubicBezTo>
                    <a:pt x="1178" y="110"/>
                    <a:pt x="1114" y="91"/>
                    <a:pt x="1051" y="91"/>
                  </a:cubicBezTo>
                  <a:cubicBezTo>
                    <a:pt x="987" y="91"/>
                    <a:pt x="924" y="110"/>
                    <a:pt x="870" y="146"/>
                  </a:cubicBezTo>
                  <a:cubicBezTo>
                    <a:pt x="803" y="179"/>
                    <a:pt x="736" y="219"/>
                    <a:pt x="678" y="266"/>
                  </a:cubicBezTo>
                  <a:lnTo>
                    <a:pt x="678" y="266"/>
                  </a:lnTo>
                  <a:cubicBezTo>
                    <a:pt x="558" y="97"/>
                    <a:pt x="365" y="0"/>
                    <a:pt x="15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9" name="Google Shape;279;p14"/>
            <p:cNvSpPr/>
            <p:nvPr/>
          </p:nvSpPr>
          <p:spPr>
            <a:xfrm flipH="1">
              <a:off x="7602360" y="1416634"/>
              <a:ext cx="97452" cy="61540"/>
            </a:xfrm>
            <a:custGeom>
              <a:avLst/>
              <a:gdLst/>
              <a:ahLst/>
              <a:cxnLst/>
              <a:rect l="l" t="t" r="r" b="b"/>
              <a:pathLst>
                <a:path w="635" h="401" extrusionOk="0">
                  <a:moveTo>
                    <a:pt x="531" y="0"/>
                  </a:moveTo>
                  <a:cubicBezTo>
                    <a:pt x="481" y="0"/>
                    <a:pt x="431" y="20"/>
                    <a:pt x="399" y="51"/>
                  </a:cubicBezTo>
                  <a:cubicBezTo>
                    <a:pt x="371" y="80"/>
                    <a:pt x="347" y="119"/>
                    <a:pt x="328" y="162"/>
                  </a:cubicBezTo>
                  <a:lnTo>
                    <a:pt x="328" y="162"/>
                  </a:lnTo>
                  <a:cubicBezTo>
                    <a:pt x="314" y="161"/>
                    <a:pt x="299" y="160"/>
                    <a:pt x="284" y="160"/>
                  </a:cubicBezTo>
                  <a:cubicBezTo>
                    <a:pt x="170" y="160"/>
                    <a:pt x="61" y="208"/>
                    <a:pt x="1" y="305"/>
                  </a:cubicBezTo>
                  <a:cubicBezTo>
                    <a:pt x="44" y="276"/>
                    <a:pt x="94" y="261"/>
                    <a:pt x="142" y="261"/>
                  </a:cubicBezTo>
                  <a:cubicBezTo>
                    <a:pt x="214" y="261"/>
                    <a:pt x="283" y="294"/>
                    <a:pt x="327" y="359"/>
                  </a:cubicBezTo>
                  <a:cubicBezTo>
                    <a:pt x="345" y="389"/>
                    <a:pt x="370" y="401"/>
                    <a:pt x="395" y="401"/>
                  </a:cubicBezTo>
                  <a:cubicBezTo>
                    <a:pt x="448" y="401"/>
                    <a:pt x="502" y="348"/>
                    <a:pt x="490" y="287"/>
                  </a:cubicBezTo>
                  <a:cubicBezTo>
                    <a:pt x="472" y="232"/>
                    <a:pt x="472" y="160"/>
                    <a:pt x="490" y="106"/>
                  </a:cubicBezTo>
                  <a:cubicBezTo>
                    <a:pt x="505" y="61"/>
                    <a:pt x="544" y="29"/>
                    <a:pt x="598" y="29"/>
                  </a:cubicBezTo>
                  <a:cubicBezTo>
                    <a:pt x="610" y="29"/>
                    <a:pt x="622" y="30"/>
                    <a:pt x="635" y="33"/>
                  </a:cubicBezTo>
                  <a:cubicBezTo>
                    <a:pt x="604" y="10"/>
                    <a:pt x="568" y="0"/>
                    <a:pt x="5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0" name="Google Shape;280;p14"/>
            <p:cNvSpPr/>
            <p:nvPr/>
          </p:nvSpPr>
          <p:spPr>
            <a:xfrm flipH="1">
              <a:off x="7468828" y="1132485"/>
              <a:ext cx="133517" cy="66144"/>
            </a:xfrm>
            <a:custGeom>
              <a:avLst/>
              <a:gdLst/>
              <a:ahLst/>
              <a:cxnLst/>
              <a:rect l="l" t="t" r="r" b="b"/>
              <a:pathLst>
                <a:path w="870" h="431" extrusionOk="0">
                  <a:moveTo>
                    <a:pt x="698" y="1"/>
                  </a:moveTo>
                  <a:cubicBezTo>
                    <a:pt x="657" y="1"/>
                    <a:pt x="615" y="11"/>
                    <a:pt x="580" y="32"/>
                  </a:cubicBezTo>
                  <a:cubicBezTo>
                    <a:pt x="524" y="65"/>
                    <a:pt x="483" y="112"/>
                    <a:pt x="446" y="164"/>
                  </a:cubicBezTo>
                  <a:lnTo>
                    <a:pt x="446" y="164"/>
                  </a:lnTo>
                  <a:cubicBezTo>
                    <a:pt x="382" y="129"/>
                    <a:pt x="312" y="112"/>
                    <a:pt x="244" y="112"/>
                  </a:cubicBezTo>
                  <a:cubicBezTo>
                    <a:pt x="157" y="112"/>
                    <a:pt x="71" y="140"/>
                    <a:pt x="0" y="195"/>
                  </a:cubicBezTo>
                  <a:cubicBezTo>
                    <a:pt x="29" y="184"/>
                    <a:pt x="60" y="179"/>
                    <a:pt x="90" y="179"/>
                  </a:cubicBezTo>
                  <a:cubicBezTo>
                    <a:pt x="213" y="179"/>
                    <a:pt x="341" y="260"/>
                    <a:pt x="399" y="376"/>
                  </a:cubicBezTo>
                  <a:cubicBezTo>
                    <a:pt x="417" y="394"/>
                    <a:pt x="435" y="412"/>
                    <a:pt x="471" y="431"/>
                  </a:cubicBezTo>
                  <a:cubicBezTo>
                    <a:pt x="525" y="431"/>
                    <a:pt x="562" y="394"/>
                    <a:pt x="562" y="340"/>
                  </a:cubicBezTo>
                  <a:cubicBezTo>
                    <a:pt x="562" y="268"/>
                    <a:pt x="598" y="177"/>
                    <a:pt x="634" y="123"/>
                  </a:cubicBezTo>
                  <a:cubicBezTo>
                    <a:pt x="670" y="74"/>
                    <a:pt x="731" y="50"/>
                    <a:pt x="788" y="50"/>
                  </a:cubicBezTo>
                  <a:cubicBezTo>
                    <a:pt x="817" y="50"/>
                    <a:pt x="845" y="56"/>
                    <a:pt x="869" y="68"/>
                  </a:cubicBezTo>
                  <a:cubicBezTo>
                    <a:pt x="826" y="25"/>
                    <a:pt x="762" y="1"/>
                    <a:pt x="6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grpSp>
      <p:grpSp>
        <p:nvGrpSpPr>
          <p:cNvPr id="281" name="Google Shape;281;p14"/>
          <p:cNvGrpSpPr/>
          <p:nvPr/>
        </p:nvGrpSpPr>
        <p:grpSpPr>
          <a:xfrm>
            <a:off x="-200785" y="160477"/>
            <a:ext cx="13697631" cy="3579436"/>
            <a:chOff x="-150589" y="120357"/>
            <a:chExt cx="10273223" cy="2684577"/>
          </a:xfrm>
        </p:grpSpPr>
        <p:sp>
          <p:nvSpPr>
            <p:cNvPr id="282" name="Google Shape;282;p14"/>
            <p:cNvSpPr/>
            <p:nvPr/>
          </p:nvSpPr>
          <p:spPr>
            <a:xfrm>
              <a:off x="110080" y="575776"/>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3" name="Google Shape;283;p14"/>
            <p:cNvSpPr/>
            <p:nvPr/>
          </p:nvSpPr>
          <p:spPr>
            <a:xfrm>
              <a:off x="8297544" y="2157612"/>
              <a:ext cx="1825090" cy="501884"/>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4" name="Google Shape;284;p14"/>
            <p:cNvSpPr/>
            <p:nvPr/>
          </p:nvSpPr>
          <p:spPr>
            <a:xfrm>
              <a:off x="87578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5" name="Google Shape;285;p14"/>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6" name="Google Shape;286;p14"/>
            <p:cNvSpPr/>
            <p:nvPr/>
          </p:nvSpPr>
          <p:spPr>
            <a:xfrm>
              <a:off x="89290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7" name="Google Shape;287;p14"/>
            <p:cNvSpPr/>
            <p:nvPr/>
          </p:nvSpPr>
          <p:spPr>
            <a:xfrm>
              <a:off x="860710" y="120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8" name="Google Shape;288;p14"/>
            <p:cNvSpPr/>
            <p:nvPr/>
          </p:nvSpPr>
          <p:spPr>
            <a:xfrm>
              <a:off x="-150403" y="2758791"/>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grpSp>
    </p:spTree>
    <p:extLst>
      <p:ext uri="{BB962C8B-B14F-4D97-AF65-F5344CB8AC3E}">
        <p14:creationId xmlns:p14="http://schemas.microsoft.com/office/powerpoint/2010/main" val="1865713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309"/>
        <p:cNvGrpSpPr/>
        <p:nvPr/>
      </p:nvGrpSpPr>
      <p:grpSpPr>
        <a:xfrm>
          <a:off x="0" y="0"/>
          <a:ext cx="0" cy="0"/>
          <a:chOff x="0" y="0"/>
          <a:chExt cx="0" cy="0"/>
        </a:xfrm>
      </p:grpSpPr>
      <p:sp>
        <p:nvSpPr>
          <p:cNvPr id="310" name="Google Shape;310;p16"/>
          <p:cNvSpPr/>
          <p:nvPr/>
        </p:nvSpPr>
        <p:spPr>
          <a:xfrm flipH="1">
            <a:off x="181652" y="1026951"/>
            <a:ext cx="12807411" cy="4453101"/>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11" name="Google Shape;311;p16"/>
          <p:cNvGrpSpPr/>
          <p:nvPr/>
        </p:nvGrpSpPr>
        <p:grpSpPr>
          <a:xfrm flipH="1">
            <a:off x="272025" y="156093"/>
            <a:ext cx="12128636" cy="3861563"/>
            <a:chOff x="468948" y="976607"/>
            <a:chExt cx="9096477" cy="2896172"/>
          </a:xfrm>
        </p:grpSpPr>
        <p:sp>
          <p:nvSpPr>
            <p:cNvPr id="312" name="Google Shape;312;p16"/>
            <p:cNvSpPr/>
            <p:nvPr/>
          </p:nvSpPr>
          <p:spPr>
            <a:xfrm>
              <a:off x="910850" y="3468361"/>
              <a:ext cx="1470659" cy="404419"/>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16"/>
            <p:cNvSpPr/>
            <p:nvPr/>
          </p:nvSpPr>
          <p:spPr>
            <a:xfrm>
              <a:off x="8772754" y="1735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16"/>
            <p:cNvSpPr/>
            <p:nvPr/>
          </p:nvSpPr>
          <p:spPr>
            <a:xfrm>
              <a:off x="468948" y="121819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16"/>
            <p:cNvSpPr/>
            <p:nvPr/>
          </p:nvSpPr>
          <p:spPr>
            <a:xfrm>
              <a:off x="9003400" y="13999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16"/>
            <p:cNvSpPr/>
            <p:nvPr/>
          </p:nvSpPr>
          <p:spPr>
            <a:xfrm>
              <a:off x="1175448" y="97660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16"/>
            <p:cNvSpPr/>
            <p:nvPr/>
          </p:nvSpPr>
          <p:spPr>
            <a:xfrm>
              <a:off x="524947" y="282412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8" name="Google Shape;318;p16"/>
          <p:cNvSpPr/>
          <p:nvPr/>
        </p:nvSpPr>
        <p:spPr>
          <a:xfrm flipH="1">
            <a:off x="2710698" y="340168"/>
            <a:ext cx="2433453" cy="669179"/>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9" name="Google Shape;319;p16"/>
          <p:cNvSpPr/>
          <p:nvPr/>
        </p:nvSpPr>
        <p:spPr>
          <a:xfrm>
            <a:off x="-21665" y="5497701"/>
            <a:ext cx="12172681" cy="1483785"/>
          </a:xfrm>
          <a:custGeom>
            <a:avLst/>
            <a:gdLst/>
            <a:ahLst/>
            <a:cxnLst/>
            <a:rect l="l" t="t" r="r" b="b"/>
            <a:pathLst>
              <a:path w="63874" h="17260" extrusionOk="0">
                <a:moveTo>
                  <a:pt x="55235" y="2826"/>
                </a:moveTo>
                <a:cubicBezTo>
                  <a:pt x="55235" y="2790"/>
                  <a:pt x="55199" y="2771"/>
                  <a:pt x="55162" y="2790"/>
                </a:cubicBezTo>
                <a:lnTo>
                  <a:pt x="55108" y="2753"/>
                </a:lnTo>
                <a:cubicBezTo>
                  <a:pt x="55054" y="2717"/>
                  <a:pt x="54999" y="2717"/>
                  <a:pt x="54963" y="2771"/>
                </a:cubicBezTo>
                <a:cubicBezTo>
                  <a:pt x="54873" y="2844"/>
                  <a:pt x="54836" y="2971"/>
                  <a:pt x="54710" y="2989"/>
                </a:cubicBezTo>
                <a:lnTo>
                  <a:pt x="54420" y="2989"/>
                </a:lnTo>
                <a:cubicBezTo>
                  <a:pt x="54366" y="2989"/>
                  <a:pt x="54311" y="2971"/>
                  <a:pt x="54275" y="2971"/>
                </a:cubicBezTo>
                <a:cubicBezTo>
                  <a:pt x="54203" y="2934"/>
                  <a:pt x="54185" y="2898"/>
                  <a:pt x="54130" y="2862"/>
                </a:cubicBezTo>
                <a:cubicBezTo>
                  <a:pt x="54076" y="2826"/>
                  <a:pt x="54003" y="2808"/>
                  <a:pt x="53949" y="2826"/>
                </a:cubicBezTo>
                <a:cubicBezTo>
                  <a:pt x="53895" y="2844"/>
                  <a:pt x="53840" y="2844"/>
                  <a:pt x="53786" y="2862"/>
                </a:cubicBezTo>
                <a:cubicBezTo>
                  <a:pt x="53732" y="2862"/>
                  <a:pt x="53659" y="2826"/>
                  <a:pt x="53605" y="2844"/>
                </a:cubicBezTo>
                <a:cubicBezTo>
                  <a:pt x="53551" y="2844"/>
                  <a:pt x="53533" y="2862"/>
                  <a:pt x="53496" y="2862"/>
                </a:cubicBezTo>
                <a:cubicBezTo>
                  <a:pt x="53460" y="2844"/>
                  <a:pt x="53406" y="2844"/>
                  <a:pt x="53352" y="2826"/>
                </a:cubicBezTo>
                <a:cubicBezTo>
                  <a:pt x="53315" y="2826"/>
                  <a:pt x="53279" y="2826"/>
                  <a:pt x="53225" y="2826"/>
                </a:cubicBezTo>
                <a:cubicBezTo>
                  <a:pt x="53170" y="2808"/>
                  <a:pt x="53134" y="2790"/>
                  <a:pt x="53080" y="2771"/>
                </a:cubicBezTo>
                <a:cubicBezTo>
                  <a:pt x="53007" y="2753"/>
                  <a:pt x="52935" y="2735"/>
                  <a:pt x="52881" y="2753"/>
                </a:cubicBezTo>
                <a:cubicBezTo>
                  <a:pt x="52754" y="2790"/>
                  <a:pt x="52627" y="2808"/>
                  <a:pt x="52500" y="2826"/>
                </a:cubicBezTo>
                <a:lnTo>
                  <a:pt x="52174" y="2826"/>
                </a:lnTo>
                <a:cubicBezTo>
                  <a:pt x="52066" y="2826"/>
                  <a:pt x="51957" y="2808"/>
                  <a:pt x="51848" y="2790"/>
                </a:cubicBezTo>
                <a:cubicBezTo>
                  <a:pt x="51794" y="2790"/>
                  <a:pt x="51722" y="2808"/>
                  <a:pt x="51667" y="2844"/>
                </a:cubicBezTo>
                <a:cubicBezTo>
                  <a:pt x="51559" y="2880"/>
                  <a:pt x="51450" y="2880"/>
                  <a:pt x="51341" y="2880"/>
                </a:cubicBezTo>
                <a:cubicBezTo>
                  <a:pt x="51323" y="2880"/>
                  <a:pt x="51287" y="2880"/>
                  <a:pt x="51269" y="2898"/>
                </a:cubicBezTo>
                <a:cubicBezTo>
                  <a:pt x="51233" y="2916"/>
                  <a:pt x="51178" y="2971"/>
                  <a:pt x="51142" y="2971"/>
                </a:cubicBezTo>
                <a:cubicBezTo>
                  <a:pt x="51106" y="2971"/>
                  <a:pt x="51070" y="2934"/>
                  <a:pt x="51052" y="2916"/>
                </a:cubicBezTo>
                <a:cubicBezTo>
                  <a:pt x="51015" y="2898"/>
                  <a:pt x="50979" y="2898"/>
                  <a:pt x="50943" y="2898"/>
                </a:cubicBezTo>
                <a:cubicBezTo>
                  <a:pt x="50834" y="2934"/>
                  <a:pt x="50708" y="2953"/>
                  <a:pt x="50581" y="2934"/>
                </a:cubicBezTo>
                <a:cubicBezTo>
                  <a:pt x="50508" y="2916"/>
                  <a:pt x="50436" y="2916"/>
                  <a:pt x="50363" y="2934"/>
                </a:cubicBezTo>
                <a:cubicBezTo>
                  <a:pt x="50327" y="2953"/>
                  <a:pt x="50291" y="2971"/>
                  <a:pt x="50255" y="2989"/>
                </a:cubicBezTo>
                <a:lnTo>
                  <a:pt x="50200" y="2989"/>
                </a:lnTo>
                <a:cubicBezTo>
                  <a:pt x="50110" y="2971"/>
                  <a:pt x="50019" y="2934"/>
                  <a:pt x="49929" y="2898"/>
                </a:cubicBezTo>
                <a:cubicBezTo>
                  <a:pt x="49893" y="2898"/>
                  <a:pt x="49856" y="2898"/>
                  <a:pt x="49802" y="2880"/>
                </a:cubicBezTo>
                <a:cubicBezTo>
                  <a:pt x="49766" y="2862"/>
                  <a:pt x="49730" y="2844"/>
                  <a:pt x="49712" y="2826"/>
                </a:cubicBezTo>
                <a:cubicBezTo>
                  <a:pt x="49639" y="2790"/>
                  <a:pt x="49567" y="2771"/>
                  <a:pt x="49494" y="2753"/>
                </a:cubicBezTo>
                <a:cubicBezTo>
                  <a:pt x="49114" y="2681"/>
                  <a:pt x="48715" y="2771"/>
                  <a:pt x="48353" y="2681"/>
                </a:cubicBezTo>
                <a:cubicBezTo>
                  <a:pt x="48245" y="2663"/>
                  <a:pt x="48154" y="2627"/>
                  <a:pt x="48064" y="2590"/>
                </a:cubicBezTo>
                <a:cubicBezTo>
                  <a:pt x="47973" y="2572"/>
                  <a:pt x="47901" y="2572"/>
                  <a:pt x="47810" y="2554"/>
                </a:cubicBezTo>
                <a:cubicBezTo>
                  <a:pt x="47719" y="2518"/>
                  <a:pt x="47647" y="2482"/>
                  <a:pt x="47556" y="2445"/>
                </a:cubicBezTo>
                <a:cubicBezTo>
                  <a:pt x="47484" y="2409"/>
                  <a:pt x="47393" y="2391"/>
                  <a:pt x="47303" y="2373"/>
                </a:cubicBezTo>
                <a:cubicBezTo>
                  <a:pt x="47122" y="2337"/>
                  <a:pt x="46923" y="2337"/>
                  <a:pt x="46742" y="2283"/>
                </a:cubicBezTo>
                <a:cubicBezTo>
                  <a:pt x="46579" y="2228"/>
                  <a:pt x="46416" y="2192"/>
                  <a:pt x="46253" y="2156"/>
                </a:cubicBezTo>
                <a:cubicBezTo>
                  <a:pt x="46053" y="2138"/>
                  <a:pt x="45854" y="2138"/>
                  <a:pt x="45655" y="2156"/>
                </a:cubicBezTo>
                <a:cubicBezTo>
                  <a:pt x="45474" y="2138"/>
                  <a:pt x="45293" y="2156"/>
                  <a:pt x="45112" y="2174"/>
                </a:cubicBezTo>
                <a:cubicBezTo>
                  <a:pt x="45039" y="2192"/>
                  <a:pt x="44967" y="2228"/>
                  <a:pt x="44876" y="2246"/>
                </a:cubicBezTo>
                <a:cubicBezTo>
                  <a:pt x="44768" y="2283"/>
                  <a:pt x="44677" y="2283"/>
                  <a:pt x="44568" y="2301"/>
                </a:cubicBezTo>
                <a:cubicBezTo>
                  <a:pt x="44424" y="2337"/>
                  <a:pt x="44279" y="2391"/>
                  <a:pt x="44134" y="2464"/>
                </a:cubicBezTo>
                <a:cubicBezTo>
                  <a:pt x="44043" y="2482"/>
                  <a:pt x="43971" y="2500"/>
                  <a:pt x="43880" y="2536"/>
                </a:cubicBezTo>
                <a:cubicBezTo>
                  <a:pt x="43790" y="2554"/>
                  <a:pt x="43681" y="2554"/>
                  <a:pt x="43590" y="2590"/>
                </a:cubicBezTo>
                <a:cubicBezTo>
                  <a:pt x="43428" y="2645"/>
                  <a:pt x="43246" y="2663"/>
                  <a:pt x="43065" y="2717"/>
                </a:cubicBezTo>
                <a:cubicBezTo>
                  <a:pt x="42884" y="2771"/>
                  <a:pt x="42685" y="2790"/>
                  <a:pt x="42486" y="2790"/>
                </a:cubicBezTo>
                <a:lnTo>
                  <a:pt x="42250" y="2790"/>
                </a:lnTo>
                <a:cubicBezTo>
                  <a:pt x="42142" y="2790"/>
                  <a:pt x="42051" y="2735"/>
                  <a:pt x="41961" y="2681"/>
                </a:cubicBezTo>
                <a:cubicBezTo>
                  <a:pt x="41888" y="2663"/>
                  <a:pt x="41816" y="2627"/>
                  <a:pt x="41725" y="2608"/>
                </a:cubicBezTo>
                <a:cubicBezTo>
                  <a:pt x="41689" y="2608"/>
                  <a:pt x="41653" y="2572"/>
                  <a:pt x="41617" y="2572"/>
                </a:cubicBezTo>
                <a:cubicBezTo>
                  <a:pt x="41562" y="2554"/>
                  <a:pt x="41508" y="2572"/>
                  <a:pt x="41454" y="2554"/>
                </a:cubicBezTo>
                <a:cubicBezTo>
                  <a:pt x="41291" y="2464"/>
                  <a:pt x="41109" y="2409"/>
                  <a:pt x="40928" y="2355"/>
                </a:cubicBezTo>
                <a:cubicBezTo>
                  <a:pt x="40784" y="2337"/>
                  <a:pt x="40639" y="2319"/>
                  <a:pt x="40476" y="2337"/>
                </a:cubicBezTo>
                <a:cubicBezTo>
                  <a:pt x="40403" y="2355"/>
                  <a:pt x="40331" y="2355"/>
                  <a:pt x="40240" y="2355"/>
                </a:cubicBezTo>
                <a:lnTo>
                  <a:pt x="39950" y="2355"/>
                </a:lnTo>
                <a:cubicBezTo>
                  <a:pt x="39769" y="2355"/>
                  <a:pt x="39588" y="2355"/>
                  <a:pt x="39407" y="2391"/>
                </a:cubicBezTo>
                <a:cubicBezTo>
                  <a:pt x="39208" y="2427"/>
                  <a:pt x="39009" y="2445"/>
                  <a:pt x="38791" y="2427"/>
                </a:cubicBezTo>
                <a:cubicBezTo>
                  <a:pt x="38429" y="2427"/>
                  <a:pt x="38049" y="2373"/>
                  <a:pt x="37669" y="2355"/>
                </a:cubicBezTo>
                <a:cubicBezTo>
                  <a:pt x="37469" y="2319"/>
                  <a:pt x="37270" y="2264"/>
                  <a:pt x="37071" y="2192"/>
                </a:cubicBezTo>
                <a:cubicBezTo>
                  <a:pt x="36890" y="2138"/>
                  <a:pt x="36709" y="2065"/>
                  <a:pt x="36546" y="1993"/>
                </a:cubicBezTo>
                <a:cubicBezTo>
                  <a:pt x="36401" y="1920"/>
                  <a:pt x="36256" y="1884"/>
                  <a:pt x="36093" y="1866"/>
                </a:cubicBezTo>
                <a:cubicBezTo>
                  <a:pt x="35894" y="1866"/>
                  <a:pt x="35677" y="1830"/>
                  <a:pt x="35477" y="1775"/>
                </a:cubicBezTo>
                <a:cubicBezTo>
                  <a:pt x="35333" y="1685"/>
                  <a:pt x="35170" y="1631"/>
                  <a:pt x="34988" y="1594"/>
                </a:cubicBezTo>
                <a:cubicBezTo>
                  <a:pt x="34825" y="1576"/>
                  <a:pt x="34681" y="1558"/>
                  <a:pt x="34518" y="1558"/>
                </a:cubicBezTo>
                <a:cubicBezTo>
                  <a:pt x="34445" y="1540"/>
                  <a:pt x="34355" y="1522"/>
                  <a:pt x="34282" y="1504"/>
                </a:cubicBezTo>
                <a:cubicBezTo>
                  <a:pt x="34192" y="1504"/>
                  <a:pt x="34101" y="1468"/>
                  <a:pt x="34029" y="1468"/>
                </a:cubicBezTo>
                <a:cubicBezTo>
                  <a:pt x="33829" y="1449"/>
                  <a:pt x="33648" y="1431"/>
                  <a:pt x="33467" y="1395"/>
                </a:cubicBezTo>
                <a:cubicBezTo>
                  <a:pt x="33413" y="1377"/>
                  <a:pt x="33341" y="1377"/>
                  <a:pt x="33268" y="1377"/>
                </a:cubicBezTo>
                <a:cubicBezTo>
                  <a:pt x="33214" y="1377"/>
                  <a:pt x="33141" y="1377"/>
                  <a:pt x="33087" y="1377"/>
                </a:cubicBezTo>
                <a:cubicBezTo>
                  <a:pt x="33051" y="1377"/>
                  <a:pt x="33033" y="1359"/>
                  <a:pt x="33033" y="1341"/>
                </a:cubicBezTo>
                <a:cubicBezTo>
                  <a:pt x="33033" y="1323"/>
                  <a:pt x="32978" y="1323"/>
                  <a:pt x="32996" y="1359"/>
                </a:cubicBezTo>
                <a:cubicBezTo>
                  <a:pt x="32924" y="1341"/>
                  <a:pt x="32852" y="1323"/>
                  <a:pt x="32779" y="1305"/>
                </a:cubicBezTo>
                <a:cubicBezTo>
                  <a:pt x="32616" y="1286"/>
                  <a:pt x="32471" y="1286"/>
                  <a:pt x="32308" y="1250"/>
                </a:cubicBezTo>
                <a:cubicBezTo>
                  <a:pt x="32037" y="1160"/>
                  <a:pt x="31765" y="1105"/>
                  <a:pt x="31493" y="1051"/>
                </a:cubicBezTo>
                <a:cubicBezTo>
                  <a:pt x="31185" y="1015"/>
                  <a:pt x="30878" y="979"/>
                  <a:pt x="30588" y="906"/>
                </a:cubicBezTo>
                <a:cubicBezTo>
                  <a:pt x="30443" y="870"/>
                  <a:pt x="30298" y="834"/>
                  <a:pt x="30153" y="798"/>
                </a:cubicBezTo>
                <a:cubicBezTo>
                  <a:pt x="30008" y="779"/>
                  <a:pt x="29882" y="798"/>
                  <a:pt x="29737" y="779"/>
                </a:cubicBezTo>
                <a:cubicBezTo>
                  <a:pt x="29465" y="743"/>
                  <a:pt x="29193" y="725"/>
                  <a:pt x="28904" y="743"/>
                </a:cubicBezTo>
                <a:cubicBezTo>
                  <a:pt x="28777" y="743"/>
                  <a:pt x="28632" y="725"/>
                  <a:pt x="28487" y="689"/>
                </a:cubicBezTo>
                <a:cubicBezTo>
                  <a:pt x="28360" y="689"/>
                  <a:pt x="28216" y="689"/>
                  <a:pt x="28071" y="689"/>
                </a:cubicBezTo>
                <a:cubicBezTo>
                  <a:pt x="27835" y="689"/>
                  <a:pt x="27600" y="707"/>
                  <a:pt x="27346" y="761"/>
                </a:cubicBezTo>
                <a:cubicBezTo>
                  <a:pt x="27274" y="779"/>
                  <a:pt x="27201" y="798"/>
                  <a:pt x="27129" y="834"/>
                </a:cubicBezTo>
                <a:cubicBezTo>
                  <a:pt x="27111" y="870"/>
                  <a:pt x="27075" y="906"/>
                  <a:pt x="27075" y="942"/>
                </a:cubicBezTo>
                <a:cubicBezTo>
                  <a:pt x="27020" y="1015"/>
                  <a:pt x="26966" y="1069"/>
                  <a:pt x="26894" y="1105"/>
                </a:cubicBezTo>
                <a:cubicBezTo>
                  <a:pt x="26622" y="1214"/>
                  <a:pt x="26332" y="1286"/>
                  <a:pt x="26060" y="1323"/>
                </a:cubicBezTo>
                <a:cubicBezTo>
                  <a:pt x="25897" y="1359"/>
                  <a:pt x="25753" y="1359"/>
                  <a:pt x="25608" y="1377"/>
                </a:cubicBezTo>
                <a:cubicBezTo>
                  <a:pt x="25463" y="1395"/>
                  <a:pt x="25318" y="1431"/>
                  <a:pt x="25173" y="1486"/>
                </a:cubicBezTo>
                <a:cubicBezTo>
                  <a:pt x="24920" y="1522"/>
                  <a:pt x="24684" y="1594"/>
                  <a:pt x="24449" y="1703"/>
                </a:cubicBezTo>
                <a:cubicBezTo>
                  <a:pt x="24322" y="1794"/>
                  <a:pt x="24177" y="1848"/>
                  <a:pt x="24032" y="1884"/>
                </a:cubicBezTo>
                <a:cubicBezTo>
                  <a:pt x="23924" y="1884"/>
                  <a:pt x="23815" y="1902"/>
                  <a:pt x="23706" y="1957"/>
                </a:cubicBezTo>
                <a:cubicBezTo>
                  <a:pt x="23471" y="2083"/>
                  <a:pt x="23181" y="2101"/>
                  <a:pt x="22928" y="2210"/>
                </a:cubicBezTo>
                <a:cubicBezTo>
                  <a:pt x="22819" y="2246"/>
                  <a:pt x="22710" y="2319"/>
                  <a:pt x="22602" y="2355"/>
                </a:cubicBezTo>
                <a:cubicBezTo>
                  <a:pt x="22439" y="2391"/>
                  <a:pt x="22294" y="2409"/>
                  <a:pt x="22131" y="2391"/>
                </a:cubicBezTo>
                <a:cubicBezTo>
                  <a:pt x="21823" y="2373"/>
                  <a:pt x="21515" y="2337"/>
                  <a:pt x="21225" y="2283"/>
                </a:cubicBezTo>
                <a:cubicBezTo>
                  <a:pt x="21098" y="2264"/>
                  <a:pt x="20990" y="2283"/>
                  <a:pt x="20881" y="2264"/>
                </a:cubicBezTo>
                <a:cubicBezTo>
                  <a:pt x="20718" y="2246"/>
                  <a:pt x="20573" y="2210"/>
                  <a:pt x="20428" y="2192"/>
                </a:cubicBezTo>
                <a:cubicBezTo>
                  <a:pt x="20121" y="2156"/>
                  <a:pt x="19831" y="2156"/>
                  <a:pt x="19523" y="2101"/>
                </a:cubicBezTo>
                <a:cubicBezTo>
                  <a:pt x="19251" y="2047"/>
                  <a:pt x="18980" y="1975"/>
                  <a:pt x="18708" y="1866"/>
                </a:cubicBezTo>
                <a:cubicBezTo>
                  <a:pt x="18491" y="1757"/>
                  <a:pt x="18237" y="1685"/>
                  <a:pt x="17984" y="1649"/>
                </a:cubicBezTo>
                <a:cubicBezTo>
                  <a:pt x="17875" y="1631"/>
                  <a:pt x="17766" y="1631"/>
                  <a:pt x="17640" y="1649"/>
                </a:cubicBezTo>
                <a:cubicBezTo>
                  <a:pt x="17477" y="1649"/>
                  <a:pt x="17332" y="1612"/>
                  <a:pt x="17169" y="1540"/>
                </a:cubicBezTo>
                <a:cubicBezTo>
                  <a:pt x="17060" y="1486"/>
                  <a:pt x="16951" y="1468"/>
                  <a:pt x="16825" y="1486"/>
                </a:cubicBezTo>
                <a:cubicBezTo>
                  <a:pt x="16680" y="1486"/>
                  <a:pt x="16517" y="1468"/>
                  <a:pt x="16372" y="1449"/>
                </a:cubicBezTo>
                <a:cubicBezTo>
                  <a:pt x="16245" y="1431"/>
                  <a:pt x="16100" y="1413"/>
                  <a:pt x="15973" y="1395"/>
                </a:cubicBezTo>
                <a:cubicBezTo>
                  <a:pt x="15829" y="1341"/>
                  <a:pt x="15702" y="1286"/>
                  <a:pt x="15557" y="1232"/>
                </a:cubicBezTo>
                <a:cubicBezTo>
                  <a:pt x="15340" y="1123"/>
                  <a:pt x="15104" y="1015"/>
                  <a:pt x="14869" y="942"/>
                </a:cubicBezTo>
                <a:cubicBezTo>
                  <a:pt x="14742" y="924"/>
                  <a:pt x="14615" y="906"/>
                  <a:pt x="14507" y="870"/>
                </a:cubicBezTo>
                <a:cubicBezTo>
                  <a:pt x="14380" y="834"/>
                  <a:pt x="14253" y="798"/>
                  <a:pt x="14126" y="761"/>
                </a:cubicBezTo>
                <a:cubicBezTo>
                  <a:pt x="13981" y="743"/>
                  <a:pt x="13855" y="653"/>
                  <a:pt x="13710" y="635"/>
                </a:cubicBezTo>
                <a:cubicBezTo>
                  <a:pt x="13583" y="616"/>
                  <a:pt x="13438" y="598"/>
                  <a:pt x="13293" y="562"/>
                </a:cubicBezTo>
                <a:cubicBezTo>
                  <a:pt x="13022" y="490"/>
                  <a:pt x="12768" y="399"/>
                  <a:pt x="12515" y="327"/>
                </a:cubicBezTo>
                <a:lnTo>
                  <a:pt x="12116" y="200"/>
                </a:lnTo>
                <a:cubicBezTo>
                  <a:pt x="11971" y="146"/>
                  <a:pt x="11808" y="127"/>
                  <a:pt x="11645" y="91"/>
                </a:cubicBezTo>
                <a:cubicBezTo>
                  <a:pt x="11392" y="37"/>
                  <a:pt x="11138" y="1"/>
                  <a:pt x="10867" y="1"/>
                </a:cubicBezTo>
                <a:cubicBezTo>
                  <a:pt x="10577" y="19"/>
                  <a:pt x="10287" y="55"/>
                  <a:pt x="9997" y="127"/>
                </a:cubicBezTo>
                <a:cubicBezTo>
                  <a:pt x="9889" y="146"/>
                  <a:pt x="9780" y="182"/>
                  <a:pt x="9689" y="236"/>
                </a:cubicBezTo>
                <a:cubicBezTo>
                  <a:pt x="9635" y="254"/>
                  <a:pt x="9581" y="290"/>
                  <a:pt x="9526" y="327"/>
                </a:cubicBezTo>
                <a:cubicBezTo>
                  <a:pt x="9436" y="363"/>
                  <a:pt x="9345" y="381"/>
                  <a:pt x="9255" y="381"/>
                </a:cubicBezTo>
                <a:cubicBezTo>
                  <a:pt x="8983" y="417"/>
                  <a:pt x="8730" y="544"/>
                  <a:pt x="8476" y="598"/>
                </a:cubicBezTo>
                <a:cubicBezTo>
                  <a:pt x="8331" y="635"/>
                  <a:pt x="8186" y="653"/>
                  <a:pt x="8042" y="707"/>
                </a:cubicBezTo>
                <a:cubicBezTo>
                  <a:pt x="7915" y="743"/>
                  <a:pt x="7770" y="779"/>
                  <a:pt x="7643" y="798"/>
                </a:cubicBezTo>
                <a:cubicBezTo>
                  <a:pt x="7335" y="816"/>
                  <a:pt x="7027" y="816"/>
                  <a:pt x="6738" y="798"/>
                </a:cubicBezTo>
                <a:cubicBezTo>
                  <a:pt x="6593" y="761"/>
                  <a:pt x="6448" y="743"/>
                  <a:pt x="6285" y="743"/>
                </a:cubicBezTo>
                <a:cubicBezTo>
                  <a:pt x="6140" y="743"/>
                  <a:pt x="5977" y="743"/>
                  <a:pt x="5832" y="707"/>
                </a:cubicBezTo>
                <a:cubicBezTo>
                  <a:pt x="5561" y="653"/>
                  <a:pt x="5271" y="635"/>
                  <a:pt x="4981" y="635"/>
                </a:cubicBezTo>
                <a:cubicBezTo>
                  <a:pt x="4673" y="635"/>
                  <a:pt x="4365" y="689"/>
                  <a:pt x="4057" y="707"/>
                </a:cubicBezTo>
                <a:cubicBezTo>
                  <a:pt x="3786" y="725"/>
                  <a:pt x="3514" y="761"/>
                  <a:pt x="3242" y="816"/>
                </a:cubicBezTo>
                <a:cubicBezTo>
                  <a:pt x="2953" y="870"/>
                  <a:pt x="2663" y="834"/>
                  <a:pt x="2391" y="888"/>
                </a:cubicBezTo>
                <a:cubicBezTo>
                  <a:pt x="2102" y="924"/>
                  <a:pt x="1794" y="888"/>
                  <a:pt x="1486" y="906"/>
                </a:cubicBezTo>
                <a:cubicBezTo>
                  <a:pt x="1359" y="924"/>
                  <a:pt x="1250" y="961"/>
                  <a:pt x="1124" y="961"/>
                </a:cubicBezTo>
                <a:cubicBezTo>
                  <a:pt x="997" y="979"/>
                  <a:pt x="870" y="997"/>
                  <a:pt x="761" y="1033"/>
                </a:cubicBezTo>
                <a:cubicBezTo>
                  <a:pt x="562" y="1087"/>
                  <a:pt x="363" y="1105"/>
                  <a:pt x="164" y="1087"/>
                </a:cubicBezTo>
                <a:cubicBezTo>
                  <a:pt x="164" y="1069"/>
                  <a:pt x="146" y="1069"/>
                  <a:pt x="128" y="1069"/>
                </a:cubicBezTo>
                <a:lnTo>
                  <a:pt x="1" y="1069"/>
                </a:lnTo>
                <a:lnTo>
                  <a:pt x="1" y="17259"/>
                </a:lnTo>
                <a:lnTo>
                  <a:pt x="63873" y="17259"/>
                </a:lnTo>
                <a:lnTo>
                  <a:pt x="63873" y="5144"/>
                </a:lnTo>
                <a:lnTo>
                  <a:pt x="63873" y="5144"/>
                </a:lnTo>
                <a:cubicBezTo>
                  <a:pt x="63783" y="5108"/>
                  <a:pt x="63674" y="5071"/>
                  <a:pt x="63583" y="5035"/>
                </a:cubicBezTo>
                <a:cubicBezTo>
                  <a:pt x="63602" y="5017"/>
                  <a:pt x="63602" y="4999"/>
                  <a:pt x="63583" y="4999"/>
                </a:cubicBezTo>
                <a:cubicBezTo>
                  <a:pt x="63529" y="4963"/>
                  <a:pt x="63475" y="4945"/>
                  <a:pt x="63420" y="4908"/>
                </a:cubicBezTo>
                <a:cubicBezTo>
                  <a:pt x="63348" y="4872"/>
                  <a:pt x="63294" y="4836"/>
                  <a:pt x="63221" y="4800"/>
                </a:cubicBezTo>
                <a:lnTo>
                  <a:pt x="62823" y="4582"/>
                </a:lnTo>
                <a:cubicBezTo>
                  <a:pt x="62696" y="4510"/>
                  <a:pt x="62569" y="4456"/>
                  <a:pt x="62442" y="4438"/>
                </a:cubicBezTo>
                <a:cubicBezTo>
                  <a:pt x="62298" y="4401"/>
                  <a:pt x="62153" y="4347"/>
                  <a:pt x="62026" y="4311"/>
                </a:cubicBezTo>
                <a:cubicBezTo>
                  <a:pt x="61954" y="4293"/>
                  <a:pt x="61899" y="4293"/>
                  <a:pt x="61827" y="4275"/>
                </a:cubicBezTo>
                <a:cubicBezTo>
                  <a:pt x="61772" y="4238"/>
                  <a:pt x="61700" y="4220"/>
                  <a:pt x="61646" y="4220"/>
                </a:cubicBezTo>
                <a:cubicBezTo>
                  <a:pt x="61573" y="4202"/>
                  <a:pt x="61519" y="4202"/>
                  <a:pt x="61465" y="4220"/>
                </a:cubicBezTo>
                <a:cubicBezTo>
                  <a:pt x="61374" y="4202"/>
                  <a:pt x="61283" y="4184"/>
                  <a:pt x="61193" y="4166"/>
                </a:cubicBezTo>
                <a:cubicBezTo>
                  <a:pt x="61139" y="4148"/>
                  <a:pt x="61084" y="4130"/>
                  <a:pt x="61030" y="4130"/>
                </a:cubicBezTo>
                <a:cubicBezTo>
                  <a:pt x="60958" y="4130"/>
                  <a:pt x="60867" y="4112"/>
                  <a:pt x="60813" y="4057"/>
                </a:cubicBezTo>
                <a:cubicBezTo>
                  <a:pt x="60740" y="3967"/>
                  <a:pt x="60650" y="3894"/>
                  <a:pt x="60541" y="3840"/>
                </a:cubicBezTo>
                <a:cubicBezTo>
                  <a:pt x="60414" y="3804"/>
                  <a:pt x="60287" y="3804"/>
                  <a:pt x="60143" y="3822"/>
                </a:cubicBezTo>
                <a:lnTo>
                  <a:pt x="59690" y="3822"/>
                </a:lnTo>
                <a:cubicBezTo>
                  <a:pt x="59617" y="3822"/>
                  <a:pt x="59545" y="3804"/>
                  <a:pt x="59473" y="3786"/>
                </a:cubicBezTo>
                <a:cubicBezTo>
                  <a:pt x="59418" y="3767"/>
                  <a:pt x="59364" y="3731"/>
                  <a:pt x="59310" y="3695"/>
                </a:cubicBezTo>
                <a:cubicBezTo>
                  <a:pt x="59255" y="3677"/>
                  <a:pt x="59219" y="3677"/>
                  <a:pt x="59165" y="3659"/>
                </a:cubicBezTo>
                <a:cubicBezTo>
                  <a:pt x="59110" y="3641"/>
                  <a:pt x="59020" y="3586"/>
                  <a:pt x="58929" y="3550"/>
                </a:cubicBezTo>
                <a:cubicBezTo>
                  <a:pt x="58676" y="3478"/>
                  <a:pt x="58404" y="3460"/>
                  <a:pt x="58151" y="3478"/>
                </a:cubicBezTo>
                <a:cubicBezTo>
                  <a:pt x="58060" y="3478"/>
                  <a:pt x="57988" y="3478"/>
                  <a:pt x="57897" y="3460"/>
                </a:cubicBezTo>
                <a:cubicBezTo>
                  <a:pt x="57843" y="3442"/>
                  <a:pt x="57788" y="3405"/>
                  <a:pt x="57734" y="3369"/>
                </a:cubicBezTo>
                <a:cubicBezTo>
                  <a:pt x="57625" y="3333"/>
                  <a:pt x="57517" y="3333"/>
                  <a:pt x="57426" y="3369"/>
                </a:cubicBezTo>
                <a:cubicBezTo>
                  <a:pt x="57299" y="3405"/>
                  <a:pt x="57118" y="3514"/>
                  <a:pt x="57010" y="3442"/>
                </a:cubicBezTo>
                <a:cubicBezTo>
                  <a:pt x="56955" y="3405"/>
                  <a:pt x="56937" y="3351"/>
                  <a:pt x="56883" y="3315"/>
                </a:cubicBezTo>
                <a:cubicBezTo>
                  <a:pt x="56847" y="3279"/>
                  <a:pt x="56792" y="3260"/>
                  <a:pt x="56720" y="3260"/>
                </a:cubicBezTo>
                <a:lnTo>
                  <a:pt x="56539" y="3260"/>
                </a:lnTo>
                <a:cubicBezTo>
                  <a:pt x="56521" y="3260"/>
                  <a:pt x="56484" y="3260"/>
                  <a:pt x="56466" y="3260"/>
                </a:cubicBezTo>
                <a:cubicBezTo>
                  <a:pt x="56430" y="3242"/>
                  <a:pt x="56412" y="3188"/>
                  <a:pt x="56412" y="3170"/>
                </a:cubicBezTo>
                <a:cubicBezTo>
                  <a:pt x="56358" y="3061"/>
                  <a:pt x="56376" y="2934"/>
                  <a:pt x="56285" y="2844"/>
                </a:cubicBezTo>
                <a:cubicBezTo>
                  <a:pt x="56285" y="2844"/>
                  <a:pt x="56267" y="2826"/>
                  <a:pt x="56249" y="2844"/>
                </a:cubicBezTo>
                <a:cubicBezTo>
                  <a:pt x="56195" y="2862"/>
                  <a:pt x="56158" y="2880"/>
                  <a:pt x="56122" y="2898"/>
                </a:cubicBezTo>
                <a:cubicBezTo>
                  <a:pt x="56050" y="2934"/>
                  <a:pt x="56014" y="2880"/>
                  <a:pt x="55977" y="2826"/>
                </a:cubicBezTo>
                <a:cubicBezTo>
                  <a:pt x="55923" y="2753"/>
                  <a:pt x="55851" y="2717"/>
                  <a:pt x="55778" y="2735"/>
                </a:cubicBezTo>
                <a:cubicBezTo>
                  <a:pt x="55706" y="2735"/>
                  <a:pt x="55633" y="2790"/>
                  <a:pt x="55579" y="2844"/>
                </a:cubicBezTo>
                <a:cubicBezTo>
                  <a:pt x="55525" y="2898"/>
                  <a:pt x="55470" y="2953"/>
                  <a:pt x="55398" y="3007"/>
                </a:cubicBezTo>
                <a:cubicBezTo>
                  <a:pt x="55362" y="2934"/>
                  <a:pt x="55307" y="2862"/>
                  <a:pt x="55235" y="2826"/>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16"/>
          <p:cNvSpPr/>
          <p:nvPr/>
        </p:nvSpPr>
        <p:spPr>
          <a:xfrm rot="-1815088">
            <a:off x="2775120" y="4548022"/>
            <a:ext cx="2331232" cy="1954029"/>
          </a:xfrm>
          <a:custGeom>
            <a:avLst/>
            <a:gdLst/>
            <a:ahLst/>
            <a:cxnLst/>
            <a:rect l="l" t="t" r="r" b="b"/>
            <a:pathLst>
              <a:path w="21044" h="17639" extrusionOk="0">
                <a:moveTo>
                  <a:pt x="20265" y="17639"/>
                </a:moveTo>
                <a:cubicBezTo>
                  <a:pt x="20482" y="17476"/>
                  <a:pt x="20681" y="17295"/>
                  <a:pt x="20898" y="17132"/>
                </a:cubicBezTo>
                <a:lnTo>
                  <a:pt x="20916" y="17132"/>
                </a:lnTo>
                <a:cubicBezTo>
                  <a:pt x="20989" y="17168"/>
                  <a:pt x="21043" y="17077"/>
                  <a:pt x="20971" y="17041"/>
                </a:cubicBezTo>
                <a:cubicBezTo>
                  <a:pt x="20971" y="17023"/>
                  <a:pt x="20953" y="17023"/>
                  <a:pt x="20953" y="17023"/>
                </a:cubicBezTo>
                <a:lnTo>
                  <a:pt x="20772" y="16896"/>
                </a:lnTo>
                <a:cubicBezTo>
                  <a:pt x="20717" y="16860"/>
                  <a:pt x="20645" y="16806"/>
                  <a:pt x="20591" y="16769"/>
                </a:cubicBezTo>
                <a:cubicBezTo>
                  <a:pt x="20482" y="16661"/>
                  <a:pt x="20373" y="16552"/>
                  <a:pt x="20301" y="16425"/>
                </a:cubicBezTo>
                <a:cubicBezTo>
                  <a:pt x="20246" y="16280"/>
                  <a:pt x="20210" y="16136"/>
                  <a:pt x="20210" y="15991"/>
                </a:cubicBezTo>
                <a:cubicBezTo>
                  <a:pt x="20210" y="15900"/>
                  <a:pt x="20210" y="15810"/>
                  <a:pt x="20192" y="15719"/>
                </a:cubicBezTo>
                <a:cubicBezTo>
                  <a:pt x="20192" y="15647"/>
                  <a:pt x="20120" y="15574"/>
                  <a:pt x="20047" y="15592"/>
                </a:cubicBezTo>
                <a:cubicBezTo>
                  <a:pt x="19957" y="15592"/>
                  <a:pt x="19884" y="15610"/>
                  <a:pt x="19794" y="15629"/>
                </a:cubicBezTo>
                <a:lnTo>
                  <a:pt x="19649" y="15665"/>
                </a:lnTo>
                <a:lnTo>
                  <a:pt x="19631" y="15665"/>
                </a:lnTo>
                <a:lnTo>
                  <a:pt x="19631" y="15393"/>
                </a:lnTo>
                <a:cubicBezTo>
                  <a:pt x="19631" y="15303"/>
                  <a:pt x="19594" y="15230"/>
                  <a:pt x="19522" y="15212"/>
                </a:cubicBezTo>
                <a:cubicBezTo>
                  <a:pt x="19468" y="15212"/>
                  <a:pt x="19432" y="15212"/>
                  <a:pt x="19395" y="15212"/>
                </a:cubicBezTo>
                <a:cubicBezTo>
                  <a:pt x="19377" y="15230"/>
                  <a:pt x="19359" y="15212"/>
                  <a:pt x="19359" y="15212"/>
                </a:cubicBezTo>
                <a:cubicBezTo>
                  <a:pt x="19323" y="15158"/>
                  <a:pt x="19305" y="15103"/>
                  <a:pt x="19323" y="15067"/>
                </a:cubicBezTo>
                <a:cubicBezTo>
                  <a:pt x="19359" y="14995"/>
                  <a:pt x="19395" y="14922"/>
                  <a:pt x="19413" y="14868"/>
                </a:cubicBezTo>
                <a:cubicBezTo>
                  <a:pt x="19450" y="14795"/>
                  <a:pt x="19450" y="14723"/>
                  <a:pt x="19432" y="14651"/>
                </a:cubicBezTo>
                <a:cubicBezTo>
                  <a:pt x="19395" y="14578"/>
                  <a:pt x="19323" y="14542"/>
                  <a:pt x="19250" y="14560"/>
                </a:cubicBezTo>
                <a:cubicBezTo>
                  <a:pt x="19178" y="14560"/>
                  <a:pt x="19142" y="14633"/>
                  <a:pt x="19087" y="14633"/>
                </a:cubicBezTo>
                <a:cubicBezTo>
                  <a:pt x="19033" y="14651"/>
                  <a:pt x="18961" y="14633"/>
                  <a:pt x="18924" y="14596"/>
                </a:cubicBezTo>
                <a:lnTo>
                  <a:pt x="18924" y="14596"/>
                </a:lnTo>
                <a:cubicBezTo>
                  <a:pt x="18924" y="14470"/>
                  <a:pt x="18834" y="14361"/>
                  <a:pt x="18707" y="14343"/>
                </a:cubicBezTo>
                <a:cubicBezTo>
                  <a:pt x="18598" y="14343"/>
                  <a:pt x="18508" y="14397"/>
                  <a:pt x="18435" y="14470"/>
                </a:cubicBezTo>
                <a:cubicBezTo>
                  <a:pt x="18435" y="14451"/>
                  <a:pt x="18435" y="14433"/>
                  <a:pt x="18435" y="14415"/>
                </a:cubicBezTo>
                <a:cubicBezTo>
                  <a:pt x="18454" y="14361"/>
                  <a:pt x="18454" y="14307"/>
                  <a:pt x="18435" y="14252"/>
                </a:cubicBezTo>
                <a:cubicBezTo>
                  <a:pt x="18417" y="14180"/>
                  <a:pt x="18363" y="14144"/>
                  <a:pt x="18309" y="14125"/>
                </a:cubicBezTo>
                <a:cubicBezTo>
                  <a:pt x="18309" y="14035"/>
                  <a:pt x="18309" y="13962"/>
                  <a:pt x="18291" y="13890"/>
                </a:cubicBezTo>
                <a:cubicBezTo>
                  <a:pt x="18291" y="13872"/>
                  <a:pt x="18291" y="13854"/>
                  <a:pt x="18291" y="13836"/>
                </a:cubicBezTo>
                <a:cubicBezTo>
                  <a:pt x="18272" y="13799"/>
                  <a:pt x="18200" y="13781"/>
                  <a:pt x="18182" y="13818"/>
                </a:cubicBezTo>
                <a:cubicBezTo>
                  <a:pt x="18110" y="13908"/>
                  <a:pt x="17983" y="13926"/>
                  <a:pt x="17910" y="13854"/>
                </a:cubicBezTo>
                <a:cubicBezTo>
                  <a:pt x="17856" y="13836"/>
                  <a:pt x="17802" y="13854"/>
                  <a:pt x="17802" y="13908"/>
                </a:cubicBezTo>
                <a:lnTo>
                  <a:pt x="17802" y="13962"/>
                </a:lnTo>
                <a:lnTo>
                  <a:pt x="17802" y="14162"/>
                </a:lnTo>
                <a:lnTo>
                  <a:pt x="17765" y="14162"/>
                </a:lnTo>
                <a:lnTo>
                  <a:pt x="17675" y="14144"/>
                </a:lnTo>
                <a:cubicBezTo>
                  <a:pt x="17675" y="14107"/>
                  <a:pt x="17657" y="14053"/>
                  <a:pt x="17639" y="14017"/>
                </a:cubicBezTo>
                <a:cubicBezTo>
                  <a:pt x="17602" y="13962"/>
                  <a:pt x="17548" y="13944"/>
                  <a:pt x="17494" y="13926"/>
                </a:cubicBezTo>
                <a:cubicBezTo>
                  <a:pt x="17458" y="13944"/>
                  <a:pt x="17403" y="13962"/>
                  <a:pt x="17385" y="13999"/>
                </a:cubicBezTo>
                <a:cubicBezTo>
                  <a:pt x="17385" y="13999"/>
                  <a:pt x="17349" y="14035"/>
                  <a:pt x="17313" y="14053"/>
                </a:cubicBezTo>
                <a:cubicBezTo>
                  <a:pt x="17331" y="13999"/>
                  <a:pt x="17367" y="13944"/>
                  <a:pt x="17385" y="13890"/>
                </a:cubicBezTo>
                <a:cubicBezTo>
                  <a:pt x="17421" y="13836"/>
                  <a:pt x="17458" y="13763"/>
                  <a:pt x="17458" y="13691"/>
                </a:cubicBezTo>
                <a:cubicBezTo>
                  <a:pt x="17458" y="13582"/>
                  <a:pt x="17367" y="13546"/>
                  <a:pt x="17276" y="13528"/>
                </a:cubicBezTo>
                <a:cubicBezTo>
                  <a:pt x="17204" y="13528"/>
                  <a:pt x="17150" y="13510"/>
                  <a:pt x="17132" y="13455"/>
                </a:cubicBezTo>
                <a:cubicBezTo>
                  <a:pt x="17095" y="13401"/>
                  <a:pt x="17095" y="13347"/>
                  <a:pt x="17095" y="13274"/>
                </a:cubicBezTo>
                <a:cubicBezTo>
                  <a:pt x="17095" y="13184"/>
                  <a:pt x="17132" y="13111"/>
                  <a:pt x="17132" y="13021"/>
                </a:cubicBezTo>
                <a:cubicBezTo>
                  <a:pt x="17150" y="12930"/>
                  <a:pt x="17132" y="12840"/>
                  <a:pt x="17077" y="12767"/>
                </a:cubicBezTo>
                <a:cubicBezTo>
                  <a:pt x="17023" y="12713"/>
                  <a:pt x="16932" y="12731"/>
                  <a:pt x="16896" y="12659"/>
                </a:cubicBezTo>
                <a:cubicBezTo>
                  <a:pt x="16842" y="12586"/>
                  <a:pt x="16896" y="12514"/>
                  <a:pt x="16896" y="12423"/>
                </a:cubicBezTo>
                <a:cubicBezTo>
                  <a:pt x="16932" y="12351"/>
                  <a:pt x="16914" y="12260"/>
                  <a:pt x="16860" y="12206"/>
                </a:cubicBezTo>
                <a:cubicBezTo>
                  <a:pt x="16842" y="12170"/>
                  <a:pt x="16806" y="12152"/>
                  <a:pt x="16769" y="12152"/>
                </a:cubicBezTo>
                <a:cubicBezTo>
                  <a:pt x="16769" y="12097"/>
                  <a:pt x="16733" y="12043"/>
                  <a:pt x="16697" y="12007"/>
                </a:cubicBezTo>
                <a:cubicBezTo>
                  <a:pt x="16606" y="11952"/>
                  <a:pt x="16516" y="11934"/>
                  <a:pt x="16425" y="11970"/>
                </a:cubicBezTo>
                <a:cubicBezTo>
                  <a:pt x="16335" y="11989"/>
                  <a:pt x="16226" y="12025"/>
                  <a:pt x="16208" y="12115"/>
                </a:cubicBezTo>
                <a:lnTo>
                  <a:pt x="16208" y="12115"/>
                </a:lnTo>
                <a:cubicBezTo>
                  <a:pt x="16190" y="12133"/>
                  <a:pt x="16190" y="12152"/>
                  <a:pt x="16190" y="12170"/>
                </a:cubicBezTo>
                <a:cubicBezTo>
                  <a:pt x="16172" y="12351"/>
                  <a:pt x="16172" y="12532"/>
                  <a:pt x="16226" y="12713"/>
                </a:cubicBezTo>
                <a:cubicBezTo>
                  <a:pt x="16172" y="12695"/>
                  <a:pt x="16136" y="12695"/>
                  <a:pt x="16081" y="12695"/>
                </a:cubicBezTo>
                <a:cubicBezTo>
                  <a:pt x="16045" y="12695"/>
                  <a:pt x="16027" y="12713"/>
                  <a:pt x="16027" y="12749"/>
                </a:cubicBezTo>
                <a:cubicBezTo>
                  <a:pt x="16027" y="12785"/>
                  <a:pt x="16045" y="12840"/>
                  <a:pt x="16081" y="12858"/>
                </a:cubicBezTo>
                <a:lnTo>
                  <a:pt x="15973" y="12985"/>
                </a:lnTo>
                <a:cubicBezTo>
                  <a:pt x="15936" y="13021"/>
                  <a:pt x="15954" y="13075"/>
                  <a:pt x="15991" y="13075"/>
                </a:cubicBezTo>
                <a:cubicBezTo>
                  <a:pt x="16099" y="13093"/>
                  <a:pt x="16117" y="13238"/>
                  <a:pt x="16009" y="13274"/>
                </a:cubicBezTo>
                <a:cubicBezTo>
                  <a:pt x="15936" y="13311"/>
                  <a:pt x="15864" y="13238"/>
                  <a:pt x="15900" y="13166"/>
                </a:cubicBezTo>
                <a:cubicBezTo>
                  <a:pt x="15900" y="13166"/>
                  <a:pt x="15918" y="13148"/>
                  <a:pt x="15918" y="13148"/>
                </a:cubicBezTo>
                <a:cubicBezTo>
                  <a:pt x="15936" y="13129"/>
                  <a:pt x="15936" y="13111"/>
                  <a:pt x="15918" y="13075"/>
                </a:cubicBezTo>
                <a:cubicBezTo>
                  <a:pt x="15900" y="13075"/>
                  <a:pt x="15864" y="13075"/>
                  <a:pt x="15846" y="13075"/>
                </a:cubicBezTo>
                <a:lnTo>
                  <a:pt x="15828" y="13093"/>
                </a:lnTo>
                <a:cubicBezTo>
                  <a:pt x="15810" y="13057"/>
                  <a:pt x="15810" y="13021"/>
                  <a:pt x="15828" y="12985"/>
                </a:cubicBezTo>
                <a:cubicBezTo>
                  <a:pt x="15846" y="12948"/>
                  <a:pt x="15828" y="12894"/>
                  <a:pt x="15791" y="12876"/>
                </a:cubicBezTo>
                <a:cubicBezTo>
                  <a:pt x="15773" y="12858"/>
                  <a:pt x="15737" y="12876"/>
                  <a:pt x="15719" y="12912"/>
                </a:cubicBezTo>
                <a:cubicBezTo>
                  <a:pt x="15701" y="12894"/>
                  <a:pt x="15683" y="12876"/>
                  <a:pt x="15683" y="12858"/>
                </a:cubicBezTo>
                <a:cubicBezTo>
                  <a:pt x="15665" y="12858"/>
                  <a:pt x="15629" y="12822"/>
                  <a:pt x="15592" y="12803"/>
                </a:cubicBezTo>
                <a:cubicBezTo>
                  <a:pt x="15556" y="12767"/>
                  <a:pt x="15520" y="12731"/>
                  <a:pt x="15484" y="12695"/>
                </a:cubicBezTo>
                <a:cubicBezTo>
                  <a:pt x="15574" y="12604"/>
                  <a:pt x="15610" y="12459"/>
                  <a:pt x="15538" y="12351"/>
                </a:cubicBezTo>
                <a:cubicBezTo>
                  <a:pt x="15502" y="12296"/>
                  <a:pt x="15447" y="12260"/>
                  <a:pt x="15375" y="12260"/>
                </a:cubicBezTo>
                <a:cubicBezTo>
                  <a:pt x="15339" y="12278"/>
                  <a:pt x="15303" y="12296"/>
                  <a:pt x="15284" y="12314"/>
                </a:cubicBezTo>
                <a:cubicBezTo>
                  <a:pt x="15303" y="12278"/>
                  <a:pt x="15303" y="12224"/>
                  <a:pt x="15284" y="12188"/>
                </a:cubicBezTo>
                <a:cubicBezTo>
                  <a:pt x="15248" y="12097"/>
                  <a:pt x="15176" y="12061"/>
                  <a:pt x="15121" y="11989"/>
                </a:cubicBezTo>
                <a:cubicBezTo>
                  <a:pt x="15103" y="11952"/>
                  <a:pt x="15067" y="11952"/>
                  <a:pt x="15031" y="11970"/>
                </a:cubicBezTo>
                <a:cubicBezTo>
                  <a:pt x="15013" y="11989"/>
                  <a:pt x="14995" y="12007"/>
                  <a:pt x="14958" y="11989"/>
                </a:cubicBezTo>
                <a:cubicBezTo>
                  <a:pt x="14977" y="11898"/>
                  <a:pt x="14958" y="11807"/>
                  <a:pt x="14922" y="11735"/>
                </a:cubicBezTo>
                <a:cubicBezTo>
                  <a:pt x="14904" y="11717"/>
                  <a:pt x="14886" y="11717"/>
                  <a:pt x="14868" y="11717"/>
                </a:cubicBezTo>
                <a:cubicBezTo>
                  <a:pt x="14777" y="11735"/>
                  <a:pt x="14687" y="11735"/>
                  <a:pt x="14596" y="11717"/>
                </a:cubicBezTo>
                <a:cubicBezTo>
                  <a:pt x="14632" y="11626"/>
                  <a:pt x="14596" y="11536"/>
                  <a:pt x="14524" y="11481"/>
                </a:cubicBezTo>
                <a:cubicBezTo>
                  <a:pt x="14451" y="11427"/>
                  <a:pt x="14361" y="11445"/>
                  <a:pt x="14307" y="11500"/>
                </a:cubicBezTo>
                <a:cubicBezTo>
                  <a:pt x="14270" y="11463"/>
                  <a:pt x="14216" y="11445"/>
                  <a:pt x="14162" y="11481"/>
                </a:cubicBezTo>
                <a:cubicBezTo>
                  <a:pt x="14125" y="11500"/>
                  <a:pt x="14071" y="11518"/>
                  <a:pt x="14035" y="11554"/>
                </a:cubicBezTo>
                <a:cubicBezTo>
                  <a:pt x="14017" y="11572"/>
                  <a:pt x="13999" y="11572"/>
                  <a:pt x="13981" y="11572"/>
                </a:cubicBezTo>
                <a:cubicBezTo>
                  <a:pt x="13999" y="11536"/>
                  <a:pt x="13999" y="11481"/>
                  <a:pt x="14035" y="11445"/>
                </a:cubicBezTo>
                <a:cubicBezTo>
                  <a:pt x="14125" y="11282"/>
                  <a:pt x="14307" y="11137"/>
                  <a:pt x="14288" y="10938"/>
                </a:cubicBezTo>
                <a:cubicBezTo>
                  <a:pt x="14288" y="10902"/>
                  <a:pt x="14252" y="10884"/>
                  <a:pt x="14216" y="10884"/>
                </a:cubicBezTo>
                <a:cubicBezTo>
                  <a:pt x="14144" y="10902"/>
                  <a:pt x="14017" y="10920"/>
                  <a:pt x="13962" y="10848"/>
                </a:cubicBezTo>
                <a:cubicBezTo>
                  <a:pt x="13944" y="10811"/>
                  <a:pt x="13962" y="10757"/>
                  <a:pt x="13962" y="10721"/>
                </a:cubicBezTo>
                <a:cubicBezTo>
                  <a:pt x="13962" y="10685"/>
                  <a:pt x="13944" y="10630"/>
                  <a:pt x="13908" y="10612"/>
                </a:cubicBezTo>
                <a:cubicBezTo>
                  <a:pt x="13890" y="10576"/>
                  <a:pt x="13872" y="10540"/>
                  <a:pt x="13890" y="10504"/>
                </a:cubicBezTo>
                <a:cubicBezTo>
                  <a:pt x="13908" y="10467"/>
                  <a:pt x="13944" y="10431"/>
                  <a:pt x="13962" y="10395"/>
                </a:cubicBezTo>
                <a:cubicBezTo>
                  <a:pt x="14035" y="10341"/>
                  <a:pt x="14071" y="10232"/>
                  <a:pt x="14035" y="10141"/>
                </a:cubicBezTo>
                <a:cubicBezTo>
                  <a:pt x="14035" y="10123"/>
                  <a:pt x="14017" y="10123"/>
                  <a:pt x="13999" y="10123"/>
                </a:cubicBezTo>
                <a:cubicBezTo>
                  <a:pt x="13926" y="10123"/>
                  <a:pt x="13872" y="10123"/>
                  <a:pt x="13818" y="10087"/>
                </a:cubicBezTo>
                <a:cubicBezTo>
                  <a:pt x="13799" y="10069"/>
                  <a:pt x="13781" y="10033"/>
                  <a:pt x="13781" y="10015"/>
                </a:cubicBezTo>
                <a:cubicBezTo>
                  <a:pt x="13799" y="9978"/>
                  <a:pt x="13872" y="9960"/>
                  <a:pt x="13890" y="9960"/>
                </a:cubicBezTo>
                <a:cubicBezTo>
                  <a:pt x="13944" y="9924"/>
                  <a:pt x="13981" y="9888"/>
                  <a:pt x="13999" y="9833"/>
                </a:cubicBezTo>
                <a:cubicBezTo>
                  <a:pt x="13999" y="9797"/>
                  <a:pt x="13999" y="9761"/>
                  <a:pt x="13981" y="9743"/>
                </a:cubicBezTo>
                <a:cubicBezTo>
                  <a:pt x="13962" y="9725"/>
                  <a:pt x="13944" y="9707"/>
                  <a:pt x="13926" y="9689"/>
                </a:cubicBezTo>
                <a:cubicBezTo>
                  <a:pt x="13926" y="9689"/>
                  <a:pt x="13926" y="9689"/>
                  <a:pt x="13926" y="9671"/>
                </a:cubicBezTo>
                <a:cubicBezTo>
                  <a:pt x="13926" y="9652"/>
                  <a:pt x="13926" y="9634"/>
                  <a:pt x="13944" y="9616"/>
                </a:cubicBezTo>
                <a:cubicBezTo>
                  <a:pt x="13962" y="9544"/>
                  <a:pt x="13999" y="9435"/>
                  <a:pt x="13890" y="9381"/>
                </a:cubicBezTo>
                <a:cubicBezTo>
                  <a:pt x="13854" y="9345"/>
                  <a:pt x="13799" y="9345"/>
                  <a:pt x="13745" y="9363"/>
                </a:cubicBezTo>
                <a:cubicBezTo>
                  <a:pt x="13745" y="9326"/>
                  <a:pt x="13727" y="9290"/>
                  <a:pt x="13691" y="9272"/>
                </a:cubicBezTo>
                <a:cubicBezTo>
                  <a:pt x="13673" y="9236"/>
                  <a:pt x="13655" y="9200"/>
                  <a:pt x="13655" y="9163"/>
                </a:cubicBezTo>
                <a:cubicBezTo>
                  <a:pt x="13691" y="9127"/>
                  <a:pt x="13709" y="9091"/>
                  <a:pt x="13745" y="9055"/>
                </a:cubicBezTo>
                <a:cubicBezTo>
                  <a:pt x="13799" y="8982"/>
                  <a:pt x="13818" y="8892"/>
                  <a:pt x="13781" y="8801"/>
                </a:cubicBezTo>
                <a:cubicBezTo>
                  <a:pt x="13763" y="8729"/>
                  <a:pt x="13709" y="8693"/>
                  <a:pt x="13655" y="8656"/>
                </a:cubicBezTo>
                <a:cubicBezTo>
                  <a:pt x="13600" y="8602"/>
                  <a:pt x="13546" y="8584"/>
                  <a:pt x="13492" y="8548"/>
                </a:cubicBezTo>
                <a:cubicBezTo>
                  <a:pt x="13437" y="8493"/>
                  <a:pt x="13419" y="8421"/>
                  <a:pt x="13437" y="8367"/>
                </a:cubicBezTo>
                <a:cubicBezTo>
                  <a:pt x="13473" y="8276"/>
                  <a:pt x="13473" y="8167"/>
                  <a:pt x="13455" y="8077"/>
                </a:cubicBezTo>
                <a:cubicBezTo>
                  <a:pt x="13437" y="8041"/>
                  <a:pt x="13419" y="8004"/>
                  <a:pt x="13383" y="7968"/>
                </a:cubicBezTo>
                <a:cubicBezTo>
                  <a:pt x="13347" y="7950"/>
                  <a:pt x="13292" y="7950"/>
                  <a:pt x="13274" y="7914"/>
                </a:cubicBezTo>
                <a:cubicBezTo>
                  <a:pt x="13238" y="7841"/>
                  <a:pt x="13274" y="7751"/>
                  <a:pt x="13310" y="7678"/>
                </a:cubicBezTo>
                <a:cubicBezTo>
                  <a:pt x="13329" y="7588"/>
                  <a:pt x="13310" y="7497"/>
                  <a:pt x="13274" y="7407"/>
                </a:cubicBezTo>
                <a:cubicBezTo>
                  <a:pt x="13184" y="7244"/>
                  <a:pt x="12985" y="7190"/>
                  <a:pt x="12822" y="7298"/>
                </a:cubicBezTo>
                <a:cubicBezTo>
                  <a:pt x="12749" y="7334"/>
                  <a:pt x="12713" y="7425"/>
                  <a:pt x="12713" y="7497"/>
                </a:cubicBezTo>
                <a:cubicBezTo>
                  <a:pt x="12695" y="7552"/>
                  <a:pt x="12713" y="7606"/>
                  <a:pt x="12749" y="7660"/>
                </a:cubicBezTo>
                <a:cubicBezTo>
                  <a:pt x="12749" y="7678"/>
                  <a:pt x="12767" y="7697"/>
                  <a:pt x="12785" y="7715"/>
                </a:cubicBezTo>
                <a:lnTo>
                  <a:pt x="12785" y="7733"/>
                </a:lnTo>
                <a:lnTo>
                  <a:pt x="12785" y="7733"/>
                </a:lnTo>
                <a:lnTo>
                  <a:pt x="12785" y="7733"/>
                </a:lnTo>
                <a:lnTo>
                  <a:pt x="12785" y="7733"/>
                </a:lnTo>
                <a:lnTo>
                  <a:pt x="12785" y="7733"/>
                </a:lnTo>
                <a:lnTo>
                  <a:pt x="12785" y="7733"/>
                </a:lnTo>
                <a:lnTo>
                  <a:pt x="12785" y="7733"/>
                </a:lnTo>
                <a:lnTo>
                  <a:pt x="12785" y="7733"/>
                </a:lnTo>
                <a:cubicBezTo>
                  <a:pt x="12767" y="7751"/>
                  <a:pt x="12749" y="7751"/>
                  <a:pt x="12749" y="7769"/>
                </a:cubicBezTo>
                <a:cubicBezTo>
                  <a:pt x="12713" y="7787"/>
                  <a:pt x="12695" y="7805"/>
                  <a:pt x="12677" y="7823"/>
                </a:cubicBezTo>
                <a:cubicBezTo>
                  <a:pt x="12604" y="7896"/>
                  <a:pt x="12586" y="7968"/>
                  <a:pt x="12604" y="8059"/>
                </a:cubicBezTo>
                <a:cubicBezTo>
                  <a:pt x="12604" y="8095"/>
                  <a:pt x="12604" y="8131"/>
                  <a:pt x="12604" y="8167"/>
                </a:cubicBezTo>
                <a:cubicBezTo>
                  <a:pt x="12586" y="8186"/>
                  <a:pt x="12550" y="8204"/>
                  <a:pt x="12532" y="8222"/>
                </a:cubicBezTo>
                <a:cubicBezTo>
                  <a:pt x="12459" y="8240"/>
                  <a:pt x="12387" y="8276"/>
                  <a:pt x="12333" y="8330"/>
                </a:cubicBezTo>
                <a:cubicBezTo>
                  <a:pt x="12278" y="8367"/>
                  <a:pt x="12242" y="8421"/>
                  <a:pt x="12206" y="8493"/>
                </a:cubicBezTo>
                <a:cubicBezTo>
                  <a:pt x="12188" y="8511"/>
                  <a:pt x="12170" y="8530"/>
                  <a:pt x="12151" y="8548"/>
                </a:cubicBezTo>
                <a:lnTo>
                  <a:pt x="12133" y="8566"/>
                </a:lnTo>
                <a:lnTo>
                  <a:pt x="12097" y="8566"/>
                </a:lnTo>
                <a:cubicBezTo>
                  <a:pt x="12061" y="8566"/>
                  <a:pt x="12007" y="8620"/>
                  <a:pt x="12043" y="8674"/>
                </a:cubicBezTo>
                <a:cubicBezTo>
                  <a:pt x="12079" y="8711"/>
                  <a:pt x="12115" y="8747"/>
                  <a:pt x="12097" y="8801"/>
                </a:cubicBezTo>
                <a:cubicBezTo>
                  <a:pt x="12079" y="8837"/>
                  <a:pt x="12061" y="8837"/>
                  <a:pt x="12061" y="8856"/>
                </a:cubicBezTo>
                <a:cubicBezTo>
                  <a:pt x="12043" y="8892"/>
                  <a:pt x="12043" y="8910"/>
                  <a:pt x="12025" y="8946"/>
                </a:cubicBezTo>
                <a:cubicBezTo>
                  <a:pt x="12025" y="9037"/>
                  <a:pt x="12025" y="9127"/>
                  <a:pt x="11988" y="9200"/>
                </a:cubicBezTo>
                <a:cubicBezTo>
                  <a:pt x="11988" y="9218"/>
                  <a:pt x="11970" y="9218"/>
                  <a:pt x="11970" y="9236"/>
                </a:cubicBezTo>
                <a:lnTo>
                  <a:pt x="11952" y="9236"/>
                </a:lnTo>
                <a:lnTo>
                  <a:pt x="11934" y="9236"/>
                </a:lnTo>
                <a:lnTo>
                  <a:pt x="11916" y="9236"/>
                </a:lnTo>
                <a:lnTo>
                  <a:pt x="11898" y="9236"/>
                </a:lnTo>
                <a:lnTo>
                  <a:pt x="11880" y="9236"/>
                </a:lnTo>
                <a:cubicBezTo>
                  <a:pt x="11789" y="9182"/>
                  <a:pt x="11699" y="9073"/>
                  <a:pt x="11590" y="9073"/>
                </a:cubicBezTo>
                <a:lnTo>
                  <a:pt x="11572" y="9073"/>
                </a:lnTo>
                <a:cubicBezTo>
                  <a:pt x="11554" y="9073"/>
                  <a:pt x="11536" y="9073"/>
                  <a:pt x="11518" y="9073"/>
                </a:cubicBezTo>
                <a:lnTo>
                  <a:pt x="11391" y="9037"/>
                </a:lnTo>
                <a:lnTo>
                  <a:pt x="11246" y="9019"/>
                </a:lnTo>
                <a:cubicBezTo>
                  <a:pt x="11318" y="8946"/>
                  <a:pt x="11337" y="8856"/>
                  <a:pt x="11337" y="8747"/>
                </a:cubicBezTo>
                <a:cubicBezTo>
                  <a:pt x="11337" y="8656"/>
                  <a:pt x="11282" y="8584"/>
                  <a:pt x="11210" y="8548"/>
                </a:cubicBezTo>
                <a:cubicBezTo>
                  <a:pt x="11210" y="8511"/>
                  <a:pt x="11228" y="8493"/>
                  <a:pt x="11228" y="8457"/>
                </a:cubicBezTo>
                <a:cubicBezTo>
                  <a:pt x="11228" y="8385"/>
                  <a:pt x="11210" y="8330"/>
                  <a:pt x="11192" y="8258"/>
                </a:cubicBezTo>
                <a:cubicBezTo>
                  <a:pt x="11192" y="8204"/>
                  <a:pt x="11174" y="8149"/>
                  <a:pt x="11137" y="8095"/>
                </a:cubicBezTo>
                <a:cubicBezTo>
                  <a:pt x="11119" y="8077"/>
                  <a:pt x="11101" y="8041"/>
                  <a:pt x="11065" y="8023"/>
                </a:cubicBezTo>
                <a:cubicBezTo>
                  <a:pt x="11029" y="8023"/>
                  <a:pt x="10992" y="8023"/>
                  <a:pt x="10956" y="8023"/>
                </a:cubicBezTo>
                <a:cubicBezTo>
                  <a:pt x="10938" y="8041"/>
                  <a:pt x="10902" y="8023"/>
                  <a:pt x="10884" y="7986"/>
                </a:cubicBezTo>
                <a:cubicBezTo>
                  <a:pt x="10866" y="7950"/>
                  <a:pt x="10884" y="7932"/>
                  <a:pt x="10920" y="7896"/>
                </a:cubicBezTo>
                <a:cubicBezTo>
                  <a:pt x="10956" y="7860"/>
                  <a:pt x="11011" y="7823"/>
                  <a:pt x="11047" y="7787"/>
                </a:cubicBezTo>
                <a:cubicBezTo>
                  <a:pt x="11083" y="7751"/>
                  <a:pt x="11101" y="7697"/>
                  <a:pt x="11101" y="7624"/>
                </a:cubicBezTo>
                <a:cubicBezTo>
                  <a:pt x="11083" y="7570"/>
                  <a:pt x="11047" y="7534"/>
                  <a:pt x="10992" y="7515"/>
                </a:cubicBezTo>
                <a:cubicBezTo>
                  <a:pt x="10956" y="7515"/>
                  <a:pt x="10938" y="7515"/>
                  <a:pt x="10902" y="7515"/>
                </a:cubicBezTo>
                <a:lnTo>
                  <a:pt x="10884" y="7534"/>
                </a:lnTo>
                <a:cubicBezTo>
                  <a:pt x="10866" y="7534"/>
                  <a:pt x="10866" y="7515"/>
                  <a:pt x="10866" y="7515"/>
                </a:cubicBezTo>
                <a:cubicBezTo>
                  <a:pt x="10848" y="7497"/>
                  <a:pt x="10848" y="7479"/>
                  <a:pt x="10848" y="7461"/>
                </a:cubicBezTo>
                <a:cubicBezTo>
                  <a:pt x="10829" y="7407"/>
                  <a:pt x="10829" y="7371"/>
                  <a:pt x="10848" y="7334"/>
                </a:cubicBezTo>
                <a:cubicBezTo>
                  <a:pt x="10884" y="7244"/>
                  <a:pt x="10974" y="7190"/>
                  <a:pt x="11047" y="7135"/>
                </a:cubicBezTo>
                <a:cubicBezTo>
                  <a:pt x="11137" y="7081"/>
                  <a:pt x="11174" y="6972"/>
                  <a:pt x="11155" y="6882"/>
                </a:cubicBezTo>
                <a:cubicBezTo>
                  <a:pt x="11137" y="6791"/>
                  <a:pt x="11047" y="6737"/>
                  <a:pt x="10974" y="6682"/>
                </a:cubicBezTo>
                <a:cubicBezTo>
                  <a:pt x="10938" y="6682"/>
                  <a:pt x="10920" y="6664"/>
                  <a:pt x="10920" y="6628"/>
                </a:cubicBezTo>
                <a:cubicBezTo>
                  <a:pt x="10920" y="6592"/>
                  <a:pt x="10938" y="6556"/>
                  <a:pt x="10956" y="6519"/>
                </a:cubicBezTo>
                <a:cubicBezTo>
                  <a:pt x="10992" y="6447"/>
                  <a:pt x="10974" y="6356"/>
                  <a:pt x="10902" y="6302"/>
                </a:cubicBezTo>
                <a:cubicBezTo>
                  <a:pt x="10829" y="6266"/>
                  <a:pt x="10757" y="6248"/>
                  <a:pt x="10667" y="6284"/>
                </a:cubicBezTo>
                <a:cubicBezTo>
                  <a:pt x="10630" y="6284"/>
                  <a:pt x="10576" y="6302"/>
                  <a:pt x="10522" y="6320"/>
                </a:cubicBezTo>
                <a:cubicBezTo>
                  <a:pt x="10467" y="6338"/>
                  <a:pt x="10431" y="6356"/>
                  <a:pt x="10377" y="6375"/>
                </a:cubicBezTo>
                <a:cubicBezTo>
                  <a:pt x="10341" y="6411"/>
                  <a:pt x="10322" y="6447"/>
                  <a:pt x="10341" y="6501"/>
                </a:cubicBezTo>
                <a:cubicBezTo>
                  <a:pt x="10341" y="6519"/>
                  <a:pt x="10341" y="6556"/>
                  <a:pt x="10322" y="6574"/>
                </a:cubicBezTo>
                <a:cubicBezTo>
                  <a:pt x="10304" y="6592"/>
                  <a:pt x="10268" y="6610"/>
                  <a:pt x="10232" y="6610"/>
                </a:cubicBezTo>
                <a:cubicBezTo>
                  <a:pt x="10214" y="6592"/>
                  <a:pt x="10196" y="6592"/>
                  <a:pt x="10178" y="6592"/>
                </a:cubicBezTo>
                <a:lnTo>
                  <a:pt x="10178" y="6592"/>
                </a:lnTo>
                <a:cubicBezTo>
                  <a:pt x="10159" y="6592"/>
                  <a:pt x="10141" y="6592"/>
                  <a:pt x="10141" y="6592"/>
                </a:cubicBezTo>
                <a:lnTo>
                  <a:pt x="10141" y="6592"/>
                </a:lnTo>
                <a:cubicBezTo>
                  <a:pt x="10123" y="6556"/>
                  <a:pt x="10123" y="6519"/>
                  <a:pt x="10123" y="6483"/>
                </a:cubicBezTo>
                <a:cubicBezTo>
                  <a:pt x="10141" y="6411"/>
                  <a:pt x="10105" y="6338"/>
                  <a:pt x="10051" y="6284"/>
                </a:cubicBezTo>
                <a:cubicBezTo>
                  <a:pt x="10015" y="6266"/>
                  <a:pt x="9978" y="6266"/>
                  <a:pt x="9942" y="6266"/>
                </a:cubicBezTo>
                <a:lnTo>
                  <a:pt x="9942" y="6266"/>
                </a:lnTo>
                <a:cubicBezTo>
                  <a:pt x="9942" y="6248"/>
                  <a:pt x="9942" y="6248"/>
                  <a:pt x="9942" y="6248"/>
                </a:cubicBezTo>
                <a:cubicBezTo>
                  <a:pt x="9942" y="6248"/>
                  <a:pt x="9942" y="6230"/>
                  <a:pt x="9942" y="6212"/>
                </a:cubicBezTo>
                <a:cubicBezTo>
                  <a:pt x="9960" y="6157"/>
                  <a:pt x="9996" y="6103"/>
                  <a:pt x="10015" y="6049"/>
                </a:cubicBezTo>
                <a:cubicBezTo>
                  <a:pt x="10033" y="5994"/>
                  <a:pt x="10015" y="5922"/>
                  <a:pt x="9960" y="5886"/>
                </a:cubicBezTo>
                <a:cubicBezTo>
                  <a:pt x="9924" y="5849"/>
                  <a:pt x="9888" y="5849"/>
                  <a:pt x="9852" y="5849"/>
                </a:cubicBezTo>
                <a:lnTo>
                  <a:pt x="9833" y="5849"/>
                </a:lnTo>
                <a:lnTo>
                  <a:pt x="9833" y="5849"/>
                </a:lnTo>
                <a:lnTo>
                  <a:pt x="9833" y="5849"/>
                </a:lnTo>
                <a:cubicBezTo>
                  <a:pt x="9815" y="5813"/>
                  <a:pt x="9797" y="5759"/>
                  <a:pt x="9779" y="5723"/>
                </a:cubicBezTo>
                <a:cubicBezTo>
                  <a:pt x="9743" y="5668"/>
                  <a:pt x="9689" y="5632"/>
                  <a:pt x="9616" y="5632"/>
                </a:cubicBezTo>
                <a:cubicBezTo>
                  <a:pt x="9580" y="5632"/>
                  <a:pt x="9544" y="5650"/>
                  <a:pt x="9526" y="5632"/>
                </a:cubicBezTo>
                <a:cubicBezTo>
                  <a:pt x="9507" y="5632"/>
                  <a:pt x="9489" y="5614"/>
                  <a:pt x="9471" y="5596"/>
                </a:cubicBezTo>
                <a:cubicBezTo>
                  <a:pt x="9453" y="5560"/>
                  <a:pt x="9435" y="5487"/>
                  <a:pt x="9435" y="5433"/>
                </a:cubicBezTo>
                <a:cubicBezTo>
                  <a:pt x="9453" y="5288"/>
                  <a:pt x="9381" y="5161"/>
                  <a:pt x="9272" y="5089"/>
                </a:cubicBezTo>
                <a:cubicBezTo>
                  <a:pt x="9163" y="5034"/>
                  <a:pt x="9037" y="5053"/>
                  <a:pt x="8946" y="5125"/>
                </a:cubicBezTo>
                <a:cubicBezTo>
                  <a:pt x="8928" y="5143"/>
                  <a:pt x="8892" y="5179"/>
                  <a:pt x="8892" y="5197"/>
                </a:cubicBezTo>
                <a:cubicBezTo>
                  <a:pt x="8874" y="5234"/>
                  <a:pt x="8856" y="5252"/>
                  <a:pt x="8837" y="5270"/>
                </a:cubicBezTo>
                <a:cubicBezTo>
                  <a:pt x="8801" y="5288"/>
                  <a:pt x="8783" y="5306"/>
                  <a:pt x="8747" y="5324"/>
                </a:cubicBezTo>
                <a:cubicBezTo>
                  <a:pt x="8729" y="5360"/>
                  <a:pt x="8711" y="5379"/>
                  <a:pt x="8711" y="5415"/>
                </a:cubicBezTo>
                <a:lnTo>
                  <a:pt x="8711" y="5596"/>
                </a:lnTo>
                <a:cubicBezTo>
                  <a:pt x="8711" y="5614"/>
                  <a:pt x="8693" y="5650"/>
                  <a:pt x="8674" y="5668"/>
                </a:cubicBezTo>
                <a:cubicBezTo>
                  <a:pt x="8656" y="5686"/>
                  <a:pt x="8638" y="5741"/>
                  <a:pt x="8656" y="5777"/>
                </a:cubicBezTo>
                <a:cubicBezTo>
                  <a:pt x="8656" y="5795"/>
                  <a:pt x="8674" y="5831"/>
                  <a:pt x="8693" y="5868"/>
                </a:cubicBezTo>
                <a:cubicBezTo>
                  <a:pt x="8693" y="5886"/>
                  <a:pt x="8693" y="5904"/>
                  <a:pt x="8693" y="5922"/>
                </a:cubicBezTo>
                <a:cubicBezTo>
                  <a:pt x="8656" y="5958"/>
                  <a:pt x="8602" y="5976"/>
                  <a:pt x="8566" y="5994"/>
                </a:cubicBezTo>
                <a:cubicBezTo>
                  <a:pt x="8530" y="5994"/>
                  <a:pt x="8511" y="6030"/>
                  <a:pt x="8530" y="6067"/>
                </a:cubicBezTo>
                <a:cubicBezTo>
                  <a:pt x="8584" y="6139"/>
                  <a:pt x="8620" y="6230"/>
                  <a:pt x="8638" y="6338"/>
                </a:cubicBezTo>
                <a:cubicBezTo>
                  <a:pt x="8638" y="6356"/>
                  <a:pt x="8638" y="6393"/>
                  <a:pt x="8602" y="6393"/>
                </a:cubicBezTo>
                <a:cubicBezTo>
                  <a:pt x="8566" y="6393"/>
                  <a:pt x="8530" y="6411"/>
                  <a:pt x="8493" y="6429"/>
                </a:cubicBezTo>
                <a:cubicBezTo>
                  <a:pt x="8439" y="6465"/>
                  <a:pt x="8385" y="6538"/>
                  <a:pt x="8367" y="6610"/>
                </a:cubicBezTo>
                <a:cubicBezTo>
                  <a:pt x="8330" y="6646"/>
                  <a:pt x="8294" y="6682"/>
                  <a:pt x="8258" y="6701"/>
                </a:cubicBezTo>
                <a:cubicBezTo>
                  <a:pt x="8240" y="6664"/>
                  <a:pt x="8222" y="6610"/>
                  <a:pt x="8204" y="6574"/>
                </a:cubicBezTo>
                <a:cubicBezTo>
                  <a:pt x="8240" y="6465"/>
                  <a:pt x="8240" y="6356"/>
                  <a:pt x="8222" y="6230"/>
                </a:cubicBezTo>
                <a:cubicBezTo>
                  <a:pt x="8204" y="6212"/>
                  <a:pt x="8167" y="6175"/>
                  <a:pt x="8131" y="6193"/>
                </a:cubicBezTo>
                <a:cubicBezTo>
                  <a:pt x="8077" y="6212"/>
                  <a:pt x="8004" y="6212"/>
                  <a:pt x="7950" y="6193"/>
                </a:cubicBezTo>
                <a:cubicBezTo>
                  <a:pt x="7914" y="6175"/>
                  <a:pt x="7878" y="6139"/>
                  <a:pt x="7896" y="6103"/>
                </a:cubicBezTo>
                <a:cubicBezTo>
                  <a:pt x="7896" y="6067"/>
                  <a:pt x="7914" y="6049"/>
                  <a:pt x="7932" y="6030"/>
                </a:cubicBezTo>
                <a:cubicBezTo>
                  <a:pt x="7932" y="6012"/>
                  <a:pt x="7950" y="5976"/>
                  <a:pt x="7950" y="5958"/>
                </a:cubicBezTo>
                <a:cubicBezTo>
                  <a:pt x="7950" y="5904"/>
                  <a:pt x="7932" y="5868"/>
                  <a:pt x="7896" y="5831"/>
                </a:cubicBezTo>
                <a:cubicBezTo>
                  <a:pt x="7860" y="5777"/>
                  <a:pt x="7769" y="5759"/>
                  <a:pt x="7733" y="5705"/>
                </a:cubicBezTo>
                <a:cubicBezTo>
                  <a:pt x="7697" y="5632"/>
                  <a:pt x="7715" y="5596"/>
                  <a:pt x="7697" y="5560"/>
                </a:cubicBezTo>
                <a:cubicBezTo>
                  <a:pt x="7697" y="5505"/>
                  <a:pt x="7660" y="5469"/>
                  <a:pt x="7606" y="5433"/>
                </a:cubicBezTo>
                <a:cubicBezTo>
                  <a:pt x="7552" y="5397"/>
                  <a:pt x="7479" y="5397"/>
                  <a:pt x="7425" y="5415"/>
                </a:cubicBezTo>
                <a:cubicBezTo>
                  <a:pt x="7425" y="5360"/>
                  <a:pt x="7389" y="5306"/>
                  <a:pt x="7352" y="5270"/>
                </a:cubicBezTo>
                <a:cubicBezTo>
                  <a:pt x="7280" y="5216"/>
                  <a:pt x="7171" y="5179"/>
                  <a:pt x="7081" y="5179"/>
                </a:cubicBezTo>
                <a:cubicBezTo>
                  <a:pt x="7045" y="5179"/>
                  <a:pt x="7008" y="5216"/>
                  <a:pt x="7026" y="5252"/>
                </a:cubicBezTo>
                <a:lnTo>
                  <a:pt x="7026" y="5252"/>
                </a:lnTo>
                <a:cubicBezTo>
                  <a:pt x="7008" y="5270"/>
                  <a:pt x="7008" y="5270"/>
                  <a:pt x="7008" y="5270"/>
                </a:cubicBezTo>
                <a:lnTo>
                  <a:pt x="6972" y="5306"/>
                </a:lnTo>
                <a:cubicBezTo>
                  <a:pt x="6936" y="5342"/>
                  <a:pt x="6900" y="5360"/>
                  <a:pt x="6864" y="5397"/>
                </a:cubicBezTo>
                <a:lnTo>
                  <a:pt x="6646" y="5578"/>
                </a:lnTo>
                <a:cubicBezTo>
                  <a:pt x="6646" y="5578"/>
                  <a:pt x="6646" y="5596"/>
                  <a:pt x="6646" y="5614"/>
                </a:cubicBezTo>
                <a:lnTo>
                  <a:pt x="6592" y="5560"/>
                </a:lnTo>
                <a:cubicBezTo>
                  <a:pt x="6574" y="5542"/>
                  <a:pt x="6574" y="5523"/>
                  <a:pt x="6556" y="5505"/>
                </a:cubicBezTo>
                <a:cubicBezTo>
                  <a:pt x="6574" y="5487"/>
                  <a:pt x="6574" y="5469"/>
                  <a:pt x="6592" y="5451"/>
                </a:cubicBezTo>
                <a:cubicBezTo>
                  <a:pt x="6628" y="5415"/>
                  <a:pt x="6646" y="5360"/>
                  <a:pt x="6646" y="5306"/>
                </a:cubicBezTo>
                <a:cubicBezTo>
                  <a:pt x="6646" y="5288"/>
                  <a:pt x="6628" y="5252"/>
                  <a:pt x="6610" y="5234"/>
                </a:cubicBezTo>
                <a:cubicBezTo>
                  <a:pt x="6592" y="5216"/>
                  <a:pt x="6574" y="5197"/>
                  <a:pt x="6538" y="5197"/>
                </a:cubicBezTo>
                <a:cubicBezTo>
                  <a:pt x="6519" y="5179"/>
                  <a:pt x="6501" y="5161"/>
                  <a:pt x="6501" y="5143"/>
                </a:cubicBezTo>
                <a:cubicBezTo>
                  <a:pt x="6501" y="5125"/>
                  <a:pt x="6501" y="5125"/>
                  <a:pt x="6501" y="5107"/>
                </a:cubicBezTo>
                <a:cubicBezTo>
                  <a:pt x="6501" y="5053"/>
                  <a:pt x="6447" y="5016"/>
                  <a:pt x="6393" y="5053"/>
                </a:cubicBezTo>
                <a:lnTo>
                  <a:pt x="6375" y="5071"/>
                </a:lnTo>
                <a:cubicBezTo>
                  <a:pt x="6338" y="5107"/>
                  <a:pt x="6284" y="5125"/>
                  <a:pt x="6230" y="5125"/>
                </a:cubicBezTo>
                <a:cubicBezTo>
                  <a:pt x="6193" y="5143"/>
                  <a:pt x="6175" y="5143"/>
                  <a:pt x="6175" y="5179"/>
                </a:cubicBezTo>
                <a:cubicBezTo>
                  <a:pt x="6139" y="5360"/>
                  <a:pt x="6049" y="5542"/>
                  <a:pt x="5922" y="5686"/>
                </a:cubicBezTo>
                <a:cubicBezTo>
                  <a:pt x="5867" y="5723"/>
                  <a:pt x="5813" y="5759"/>
                  <a:pt x="5759" y="5741"/>
                </a:cubicBezTo>
                <a:cubicBezTo>
                  <a:pt x="5686" y="5705"/>
                  <a:pt x="5759" y="5614"/>
                  <a:pt x="5777" y="5560"/>
                </a:cubicBezTo>
                <a:cubicBezTo>
                  <a:pt x="5795" y="5487"/>
                  <a:pt x="5777" y="5415"/>
                  <a:pt x="5723" y="5379"/>
                </a:cubicBezTo>
                <a:cubicBezTo>
                  <a:pt x="5686" y="5360"/>
                  <a:pt x="5632" y="5360"/>
                  <a:pt x="5596" y="5379"/>
                </a:cubicBezTo>
                <a:lnTo>
                  <a:pt x="5578" y="5379"/>
                </a:lnTo>
                <a:cubicBezTo>
                  <a:pt x="5560" y="5379"/>
                  <a:pt x="5523" y="5342"/>
                  <a:pt x="5523" y="5324"/>
                </a:cubicBezTo>
                <a:lnTo>
                  <a:pt x="5397" y="5216"/>
                </a:lnTo>
                <a:cubicBezTo>
                  <a:pt x="5379" y="5197"/>
                  <a:pt x="5342" y="5161"/>
                  <a:pt x="5306" y="5143"/>
                </a:cubicBezTo>
                <a:cubicBezTo>
                  <a:pt x="5270" y="5071"/>
                  <a:pt x="5306" y="5016"/>
                  <a:pt x="5342" y="4962"/>
                </a:cubicBezTo>
                <a:cubicBezTo>
                  <a:pt x="5379" y="4890"/>
                  <a:pt x="5379" y="4799"/>
                  <a:pt x="5342" y="4745"/>
                </a:cubicBezTo>
                <a:cubicBezTo>
                  <a:pt x="5306" y="4709"/>
                  <a:pt x="5270" y="4672"/>
                  <a:pt x="5216" y="4654"/>
                </a:cubicBezTo>
                <a:cubicBezTo>
                  <a:pt x="5234" y="4618"/>
                  <a:pt x="5216" y="4582"/>
                  <a:pt x="5197" y="4546"/>
                </a:cubicBezTo>
                <a:cubicBezTo>
                  <a:pt x="5179" y="4473"/>
                  <a:pt x="5107" y="4437"/>
                  <a:pt x="5053" y="4401"/>
                </a:cubicBezTo>
                <a:cubicBezTo>
                  <a:pt x="4962" y="4346"/>
                  <a:pt x="4817" y="4274"/>
                  <a:pt x="4799" y="4165"/>
                </a:cubicBezTo>
                <a:cubicBezTo>
                  <a:pt x="4781" y="4057"/>
                  <a:pt x="4799" y="3930"/>
                  <a:pt x="4781" y="3821"/>
                </a:cubicBezTo>
                <a:cubicBezTo>
                  <a:pt x="4781" y="3712"/>
                  <a:pt x="4654" y="3640"/>
                  <a:pt x="4564" y="3586"/>
                </a:cubicBezTo>
                <a:cubicBezTo>
                  <a:pt x="4491" y="3549"/>
                  <a:pt x="4455" y="3477"/>
                  <a:pt x="4455" y="3405"/>
                </a:cubicBezTo>
                <a:cubicBezTo>
                  <a:pt x="4455" y="3387"/>
                  <a:pt x="4455" y="3368"/>
                  <a:pt x="4455" y="3368"/>
                </a:cubicBezTo>
                <a:cubicBezTo>
                  <a:pt x="4455" y="3350"/>
                  <a:pt x="4455" y="3350"/>
                  <a:pt x="4473" y="3350"/>
                </a:cubicBezTo>
                <a:cubicBezTo>
                  <a:pt x="4491" y="3332"/>
                  <a:pt x="4473" y="3278"/>
                  <a:pt x="4437" y="3296"/>
                </a:cubicBezTo>
                <a:lnTo>
                  <a:pt x="4437" y="3296"/>
                </a:lnTo>
                <a:cubicBezTo>
                  <a:pt x="4419" y="3260"/>
                  <a:pt x="4401" y="3205"/>
                  <a:pt x="4383" y="3151"/>
                </a:cubicBezTo>
                <a:cubicBezTo>
                  <a:pt x="4364" y="3079"/>
                  <a:pt x="4328" y="3024"/>
                  <a:pt x="4310" y="2952"/>
                </a:cubicBezTo>
                <a:cubicBezTo>
                  <a:pt x="4310" y="2807"/>
                  <a:pt x="4274" y="2680"/>
                  <a:pt x="4201" y="2572"/>
                </a:cubicBezTo>
                <a:cubicBezTo>
                  <a:pt x="4165" y="2535"/>
                  <a:pt x="4129" y="2499"/>
                  <a:pt x="4093" y="2463"/>
                </a:cubicBezTo>
                <a:cubicBezTo>
                  <a:pt x="4038" y="2445"/>
                  <a:pt x="3984" y="2427"/>
                  <a:pt x="3930" y="2427"/>
                </a:cubicBezTo>
                <a:cubicBezTo>
                  <a:pt x="3912" y="2427"/>
                  <a:pt x="3857" y="2427"/>
                  <a:pt x="3839" y="2409"/>
                </a:cubicBezTo>
                <a:cubicBezTo>
                  <a:pt x="3821" y="2390"/>
                  <a:pt x="3839" y="2354"/>
                  <a:pt x="3839" y="2336"/>
                </a:cubicBezTo>
                <a:cubicBezTo>
                  <a:pt x="3875" y="2246"/>
                  <a:pt x="3930" y="2155"/>
                  <a:pt x="3875" y="2083"/>
                </a:cubicBezTo>
                <a:cubicBezTo>
                  <a:pt x="3857" y="2028"/>
                  <a:pt x="3803" y="2010"/>
                  <a:pt x="3821" y="1956"/>
                </a:cubicBezTo>
                <a:cubicBezTo>
                  <a:pt x="3839" y="1902"/>
                  <a:pt x="3839" y="1847"/>
                  <a:pt x="3839" y="1793"/>
                </a:cubicBezTo>
                <a:cubicBezTo>
                  <a:pt x="3821" y="1684"/>
                  <a:pt x="3749" y="1612"/>
                  <a:pt x="3640" y="1594"/>
                </a:cubicBezTo>
                <a:cubicBezTo>
                  <a:pt x="3531" y="1594"/>
                  <a:pt x="3459" y="1666"/>
                  <a:pt x="3441" y="1775"/>
                </a:cubicBezTo>
                <a:cubicBezTo>
                  <a:pt x="3441" y="1829"/>
                  <a:pt x="3459" y="1865"/>
                  <a:pt x="3495" y="1920"/>
                </a:cubicBezTo>
                <a:cubicBezTo>
                  <a:pt x="3495" y="1938"/>
                  <a:pt x="3549" y="1974"/>
                  <a:pt x="3531" y="1992"/>
                </a:cubicBezTo>
                <a:cubicBezTo>
                  <a:pt x="3513" y="2028"/>
                  <a:pt x="3459" y="2028"/>
                  <a:pt x="3441" y="2028"/>
                </a:cubicBezTo>
                <a:cubicBezTo>
                  <a:pt x="3386" y="2046"/>
                  <a:pt x="3350" y="2065"/>
                  <a:pt x="3332" y="2101"/>
                </a:cubicBezTo>
                <a:cubicBezTo>
                  <a:pt x="3314" y="2119"/>
                  <a:pt x="3314" y="2137"/>
                  <a:pt x="3332" y="2155"/>
                </a:cubicBezTo>
                <a:cubicBezTo>
                  <a:pt x="3423" y="2264"/>
                  <a:pt x="3459" y="2409"/>
                  <a:pt x="3459" y="2553"/>
                </a:cubicBezTo>
                <a:cubicBezTo>
                  <a:pt x="3423" y="2535"/>
                  <a:pt x="3386" y="2535"/>
                  <a:pt x="3332" y="2517"/>
                </a:cubicBezTo>
                <a:cubicBezTo>
                  <a:pt x="3296" y="2517"/>
                  <a:pt x="3260" y="2517"/>
                  <a:pt x="3223" y="2517"/>
                </a:cubicBezTo>
                <a:cubicBezTo>
                  <a:pt x="3205" y="2517"/>
                  <a:pt x="3169" y="2535"/>
                  <a:pt x="3151" y="2517"/>
                </a:cubicBezTo>
                <a:cubicBezTo>
                  <a:pt x="3133" y="2517"/>
                  <a:pt x="3151" y="2463"/>
                  <a:pt x="3151" y="2445"/>
                </a:cubicBezTo>
                <a:cubicBezTo>
                  <a:pt x="3169" y="2409"/>
                  <a:pt x="3169" y="2372"/>
                  <a:pt x="3151" y="2354"/>
                </a:cubicBezTo>
                <a:cubicBezTo>
                  <a:pt x="3151" y="2282"/>
                  <a:pt x="3097" y="2228"/>
                  <a:pt x="3024" y="2228"/>
                </a:cubicBezTo>
                <a:cubicBezTo>
                  <a:pt x="3006" y="2228"/>
                  <a:pt x="2988" y="2246"/>
                  <a:pt x="2970" y="2264"/>
                </a:cubicBezTo>
                <a:cubicBezTo>
                  <a:pt x="2952" y="2318"/>
                  <a:pt x="2898" y="2336"/>
                  <a:pt x="2843" y="2318"/>
                </a:cubicBezTo>
                <a:cubicBezTo>
                  <a:pt x="2825" y="2318"/>
                  <a:pt x="2807" y="2282"/>
                  <a:pt x="2807" y="2264"/>
                </a:cubicBezTo>
                <a:cubicBezTo>
                  <a:pt x="2825" y="2246"/>
                  <a:pt x="2861" y="2228"/>
                  <a:pt x="2879" y="2228"/>
                </a:cubicBezTo>
                <a:cubicBezTo>
                  <a:pt x="2952" y="2191"/>
                  <a:pt x="3024" y="2137"/>
                  <a:pt x="3006" y="2046"/>
                </a:cubicBezTo>
                <a:cubicBezTo>
                  <a:pt x="2988" y="1992"/>
                  <a:pt x="2934" y="1938"/>
                  <a:pt x="2879" y="1920"/>
                </a:cubicBezTo>
                <a:cubicBezTo>
                  <a:pt x="2879" y="1902"/>
                  <a:pt x="2879" y="1902"/>
                  <a:pt x="2879" y="1883"/>
                </a:cubicBezTo>
                <a:cubicBezTo>
                  <a:pt x="2879" y="1829"/>
                  <a:pt x="2843" y="1775"/>
                  <a:pt x="2789" y="1757"/>
                </a:cubicBezTo>
                <a:cubicBezTo>
                  <a:pt x="2771" y="1720"/>
                  <a:pt x="2735" y="1702"/>
                  <a:pt x="2753" y="1666"/>
                </a:cubicBezTo>
                <a:cubicBezTo>
                  <a:pt x="2771" y="1612"/>
                  <a:pt x="2789" y="1576"/>
                  <a:pt x="2807" y="1539"/>
                </a:cubicBezTo>
                <a:cubicBezTo>
                  <a:pt x="2807" y="1485"/>
                  <a:pt x="2789" y="1431"/>
                  <a:pt x="2771" y="1413"/>
                </a:cubicBezTo>
                <a:cubicBezTo>
                  <a:pt x="2735" y="1376"/>
                  <a:pt x="2698" y="1358"/>
                  <a:pt x="2662" y="1340"/>
                </a:cubicBezTo>
                <a:cubicBezTo>
                  <a:pt x="2626" y="1322"/>
                  <a:pt x="2626" y="1286"/>
                  <a:pt x="2626" y="1231"/>
                </a:cubicBezTo>
                <a:cubicBezTo>
                  <a:pt x="2608" y="1195"/>
                  <a:pt x="2590" y="1141"/>
                  <a:pt x="2553" y="1123"/>
                </a:cubicBezTo>
                <a:cubicBezTo>
                  <a:pt x="2499" y="1087"/>
                  <a:pt x="2445" y="1068"/>
                  <a:pt x="2390" y="1087"/>
                </a:cubicBezTo>
                <a:lnTo>
                  <a:pt x="2390" y="978"/>
                </a:lnTo>
                <a:cubicBezTo>
                  <a:pt x="2390" y="887"/>
                  <a:pt x="2264" y="887"/>
                  <a:pt x="2264" y="978"/>
                </a:cubicBezTo>
                <a:lnTo>
                  <a:pt x="2083" y="1014"/>
                </a:lnTo>
                <a:lnTo>
                  <a:pt x="1992" y="1032"/>
                </a:lnTo>
                <a:lnTo>
                  <a:pt x="1992" y="1032"/>
                </a:lnTo>
                <a:cubicBezTo>
                  <a:pt x="2028" y="1014"/>
                  <a:pt x="2046" y="978"/>
                  <a:pt x="2064" y="942"/>
                </a:cubicBezTo>
                <a:cubicBezTo>
                  <a:pt x="2064" y="887"/>
                  <a:pt x="2064" y="851"/>
                  <a:pt x="2064" y="815"/>
                </a:cubicBezTo>
                <a:cubicBezTo>
                  <a:pt x="2046" y="761"/>
                  <a:pt x="2028" y="724"/>
                  <a:pt x="2010" y="688"/>
                </a:cubicBezTo>
                <a:cubicBezTo>
                  <a:pt x="1956" y="670"/>
                  <a:pt x="1901" y="688"/>
                  <a:pt x="1847" y="724"/>
                </a:cubicBezTo>
                <a:lnTo>
                  <a:pt x="1739" y="779"/>
                </a:lnTo>
                <a:cubicBezTo>
                  <a:pt x="1739" y="724"/>
                  <a:pt x="1720" y="688"/>
                  <a:pt x="1702" y="634"/>
                </a:cubicBezTo>
                <a:cubicBezTo>
                  <a:pt x="1720" y="616"/>
                  <a:pt x="1720" y="580"/>
                  <a:pt x="1702" y="561"/>
                </a:cubicBezTo>
                <a:cubicBezTo>
                  <a:pt x="1684" y="543"/>
                  <a:pt x="1666" y="507"/>
                  <a:pt x="1630" y="489"/>
                </a:cubicBezTo>
                <a:cubicBezTo>
                  <a:pt x="1576" y="398"/>
                  <a:pt x="1539" y="308"/>
                  <a:pt x="1521" y="199"/>
                </a:cubicBezTo>
                <a:cubicBezTo>
                  <a:pt x="1503" y="181"/>
                  <a:pt x="1467" y="163"/>
                  <a:pt x="1449" y="163"/>
                </a:cubicBezTo>
                <a:lnTo>
                  <a:pt x="1394" y="199"/>
                </a:lnTo>
                <a:lnTo>
                  <a:pt x="1376" y="54"/>
                </a:lnTo>
                <a:cubicBezTo>
                  <a:pt x="1358" y="18"/>
                  <a:pt x="1340" y="0"/>
                  <a:pt x="1322" y="0"/>
                </a:cubicBezTo>
                <a:cubicBezTo>
                  <a:pt x="1250" y="0"/>
                  <a:pt x="1195" y="54"/>
                  <a:pt x="1177" y="127"/>
                </a:cubicBezTo>
                <a:cubicBezTo>
                  <a:pt x="1159" y="181"/>
                  <a:pt x="1141" y="235"/>
                  <a:pt x="1123" y="272"/>
                </a:cubicBezTo>
                <a:cubicBezTo>
                  <a:pt x="1087" y="308"/>
                  <a:pt x="1032" y="308"/>
                  <a:pt x="996" y="308"/>
                </a:cubicBezTo>
                <a:cubicBezTo>
                  <a:pt x="960" y="326"/>
                  <a:pt x="924" y="344"/>
                  <a:pt x="905" y="380"/>
                </a:cubicBezTo>
                <a:cubicBezTo>
                  <a:pt x="851" y="453"/>
                  <a:pt x="833" y="525"/>
                  <a:pt x="869" y="616"/>
                </a:cubicBezTo>
                <a:cubicBezTo>
                  <a:pt x="869" y="670"/>
                  <a:pt x="905" y="724"/>
                  <a:pt x="942" y="761"/>
                </a:cubicBezTo>
                <a:lnTo>
                  <a:pt x="761" y="761"/>
                </a:lnTo>
                <a:cubicBezTo>
                  <a:pt x="742" y="761"/>
                  <a:pt x="724" y="779"/>
                  <a:pt x="706" y="797"/>
                </a:cubicBezTo>
                <a:lnTo>
                  <a:pt x="634" y="1231"/>
                </a:lnTo>
                <a:cubicBezTo>
                  <a:pt x="543" y="1213"/>
                  <a:pt x="453" y="1213"/>
                  <a:pt x="380" y="1231"/>
                </a:cubicBezTo>
                <a:cubicBezTo>
                  <a:pt x="344" y="1231"/>
                  <a:pt x="326" y="1268"/>
                  <a:pt x="344" y="1304"/>
                </a:cubicBezTo>
                <a:lnTo>
                  <a:pt x="398" y="1394"/>
                </a:lnTo>
                <a:cubicBezTo>
                  <a:pt x="290" y="1449"/>
                  <a:pt x="235" y="1576"/>
                  <a:pt x="290" y="1702"/>
                </a:cubicBezTo>
                <a:cubicBezTo>
                  <a:pt x="308" y="1720"/>
                  <a:pt x="308" y="1739"/>
                  <a:pt x="326" y="1739"/>
                </a:cubicBezTo>
                <a:cubicBezTo>
                  <a:pt x="326" y="1739"/>
                  <a:pt x="344" y="1775"/>
                  <a:pt x="344" y="1793"/>
                </a:cubicBezTo>
                <a:cubicBezTo>
                  <a:pt x="344" y="1793"/>
                  <a:pt x="308" y="1829"/>
                  <a:pt x="308" y="1829"/>
                </a:cubicBezTo>
                <a:cubicBezTo>
                  <a:pt x="290" y="1847"/>
                  <a:pt x="272" y="1865"/>
                  <a:pt x="272" y="1902"/>
                </a:cubicBezTo>
                <a:cubicBezTo>
                  <a:pt x="235" y="1938"/>
                  <a:pt x="217" y="1992"/>
                  <a:pt x="199" y="2046"/>
                </a:cubicBezTo>
                <a:cubicBezTo>
                  <a:pt x="145" y="2028"/>
                  <a:pt x="72" y="2065"/>
                  <a:pt x="54" y="2137"/>
                </a:cubicBezTo>
                <a:cubicBezTo>
                  <a:pt x="18" y="2209"/>
                  <a:pt x="18" y="2300"/>
                  <a:pt x="36" y="2372"/>
                </a:cubicBezTo>
                <a:cubicBezTo>
                  <a:pt x="36" y="2427"/>
                  <a:pt x="54" y="2463"/>
                  <a:pt x="72" y="2499"/>
                </a:cubicBezTo>
                <a:cubicBezTo>
                  <a:pt x="72" y="2499"/>
                  <a:pt x="91" y="2517"/>
                  <a:pt x="91" y="2535"/>
                </a:cubicBezTo>
                <a:lnTo>
                  <a:pt x="91" y="2535"/>
                </a:lnTo>
                <a:cubicBezTo>
                  <a:pt x="54" y="2517"/>
                  <a:pt x="18" y="2553"/>
                  <a:pt x="18" y="2590"/>
                </a:cubicBezTo>
                <a:lnTo>
                  <a:pt x="18" y="2626"/>
                </a:lnTo>
                <a:cubicBezTo>
                  <a:pt x="18" y="2662"/>
                  <a:pt x="36" y="2698"/>
                  <a:pt x="36" y="2735"/>
                </a:cubicBezTo>
                <a:lnTo>
                  <a:pt x="0" y="2753"/>
                </a:lnTo>
                <a:lnTo>
                  <a:pt x="0" y="17639"/>
                </a:lnTo>
                <a:close/>
                <a:moveTo>
                  <a:pt x="10920" y="7660"/>
                </a:moveTo>
                <a:close/>
                <a:moveTo>
                  <a:pt x="20065" y="15737"/>
                </a:moveTo>
                <a:cubicBezTo>
                  <a:pt x="20065" y="15737"/>
                  <a:pt x="20065" y="15719"/>
                  <a:pt x="20065" y="15737"/>
                </a:cubicBezTo>
                <a:close/>
                <a:moveTo>
                  <a:pt x="13618" y="9435"/>
                </a:moveTo>
                <a:close/>
                <a:moveTo>
                  <a:pt x="10974" y="8186"/>
                </a:moveTo>
                <a:close/>
                <a:moveTo>
                  <a:pt x="10811" y="7588"/>
                </a:moveTo>
                <a:close/>
                <a:moveTo>
                  <a:pt x="6574" y="5976"/>
                </a:moveTo>
                <a:cubicBezTo>
                  <a:pt x="6574" y="5940"/>
                  <a:pt x="6574" y="5886"/>
                  <a:pt x="6592" y="5849"/>
                </a:cubicBezTo>
                <a:cubicBezTo>
                  <a:pt x="6610" y="5813"/>
                  <a:pt x="6610" y="5795"/>
                  <a:pt x="6610" y="5777"/>
                </a:cubicBezTo>
                <a:cubicBezTo>
                  <a:pt x="6628" y="5868"/>
                  <a:pt x="6646" y="5958"/>
                  <a:pt x="6664" y="6049"/>
                </a:cubicBezTo>
                <a:lnTo>
                  <a:pt x="6646" y="6030"/>
                </a:lnTo>
                <a:cubicBezTo>
                  <a:pt x="6628" y="6012"/>
                  <a:pt x="6592" y="5994"/>
                  <a:pt x="6574" y="5976"/>
                </a:cubicBezTo>
                <a:close/>
                <a:moveTo>
                  <a:pt x="5614" y="5505"/>
                </a:moveTo>
                <a:close/>
                <a:moveTo>
                  <a:pt x="2716" y="1938"/>
                </a:moveTo>
                <a:close/>
                <a:moveTo>
                  <a:pt x="1938" y="1032"/>
                </a:move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1" name="Google Shape;321;p16"/>
          <p:cNvSpPr/>
          <p:nvPr/>
        </p:nvSpPr>
        <p:spPr>
          <a:xfrm flipH="1">
            <a:off x="9306994" y="4954872"/>
            <a:ext cx="2885007" cy="2407581"/>
          </a:xfrm>
          <a:custGeom>
            <a:avLst/>
            <a:gdLst/>
            <a:ahLst/>
            <a:cxnLst/>
            <a:rect l="l" t="t" r="r" b="b"/>
            <a:pathLst>
              <a:path w="25970" h="21733" extrusionOk="0">
                <a:moveTo>
                  <a:pt x="0" y="3840"/>
                </a:moveTo>
                <a:cubicBezTo>
                  <a:pt x="18" y="3822"/>
                  <a:pt x="18" y="3804"/>
                  <a:pt x="36" y="3804"/>
                </a:cubicBezTo>
                <a:cubicBezTo>
                  <a:pt x="36" y="3786"/>
                  <a:pt x="36" y="3786"/>
                  <a:pt x="36" y="3768"/>
                </a:cubicBezTo>
                <a:cubicBezTo>
                  <a:pt x="36" y="3713"/>
                  <a:pt x="127" y="3695"/>
                  <a:pt x="145" y="3750"/>
                </a:cubicBezTo>
                <a:lnTo>
                  <a:pt x="163" y="3768"/>
                </a:lnTo>
                <a:cubicBezTo>
                  <a:pt x="199" y="3822"/>
                  <a:pt x="235" y="3858"/>
                  <a:pt x="290" y="3876"/>
                </a:cubicBezTo>
                <a:cubicBezTo>
                  <a:pt x="326" y="3876"/>
                  <a:pt x="344" y="3894"/>
                  <a:pt x="344" y="3931"/>
                </a:cubicBezTo>
                <a:cubicBezTo>
                  <a:pt x="326" y="4112"/>
                  <a:pt x="362" y="4311"/>
                  <a:pt x="471" y="4474"/>
                </a:cubicBezTo>
                <a:cubicBezTo>
                  <a:pt x="489" y="4528"/>
                  <a:pt x="543" y="4583"/>
                  <a:pt x="616" y="4565"/>
                </a:cubicBezTo>
                <a:cubicBezTo>
                  <a:pt x="670" y="4546"/>
                  <a:pt x="634" y="4438"/>
                  <a:pt x="634" y="4383"/>
                </a:cubicBezTo>
                <a:cubicBezTo>
                  <a:pt x="616" y="4311"/>
                  <a:pt x="670" y="4257"/>
                  <a:pt x="724" y="4220"/>
                </a:cubicBezTo>
                <a:cubicBezTo>
                  <a:pt x="779" y="4220"/>
                  <a:pt x="815" y="4220"/>
                  <a:pt x="851" y="4257"/>
                </a:cubicBezTo>
                <a:lnTo>
                  <a:pt x="869" y="4275"/>
                </a:lnTo>
                <a:cubicBezTo>
                  <a:pt x="887" y="4275"/>
                  <a:pt x="924" y="4257"/>
                  <a:pt x="924" y="4239"/>
                </a:cubicBezTo>
                <a:lnTo>
                  <a:pt x="1068" y="4166"/>
                </a:lnTo>
                <a:cubicBezTo>
                  <a:pt x="1105" y="4148"/>
                  <a:pt x="1141" y="4130"/>
                  <a:pt x="1177" y="4112"/>
                </a:cubicBezTo>
                <a:cubicBezTo>
                  <a:pt x="1231" y="4057"/>
                  <a:pt x="1195" y="3985"/>
                  <a:pt x="1177" y="3931"/>
                </a:cubicBezTo>
                <a:cubicBezTo>
                  <a:pt x="1159" y="3840"/>
                  <a:pt x="1195" y="3768"/>
                  <a:pt x="1250" y="3713"/>
                </a:cubicBezTo>
                <a:cubicBezTo>
                  <a:pt x="1286" y="3677"/>
                  <a:pt x="1340" y="3659"/>
                  <a:pt x="1376" y="3677"/>
                </a:cubicBezTo>
                <a:cubicBezTo>
                  <a:pt x="1394" y="3623"/>
                  <a:pt x="1394" y="3587"/>
                  <a:pt x="1431" y="3550"/>
                </a:cubicBezTo>
                <a:cubicBezTo>
                  <a:pt x="1485" y="3496"/>
                  <a:pt x="1539" y="3478"/>
                  <a:pt x="1612" y="3460"/>
                </a:cubicBezTo>
                <a:cubicBezTo>
                  <a:pt x="1739" y="3442"/>
                  <a:pt x="1829" y="3369"/>
                  <a:pt x="1901" y="3279"/>
                </a:cubicBezTo>
                <a:cubicBezTo>
                  <a:pt x="1956" y="3188"/>
                  <a:pt x="1956" y="3061"/>
                  <a:pt x="2010" y="2953"/>
                </a:cubicBezTo>
                <a:cubicBezTo>
                  <a:pt x="2064" y="2862"/>
                  <a:pt x="2173" y="2790"/>
                  <a:pt x="2282" y="2772"/>
                </a:cubicBezTo>
                <a:cubicBezTo>
                  <a:pt x="2336" y="2754"/>
                  <a:pt x="2427" y="2699"/>
                  <a:pt x="2427" y="2627"/>
                </a:cubicBezTo>
                <a:cubicBezTo>
                  <a:pt x="2427" y="2609"/>
                  <a:pt x="2427" y="2609"/>
                  <a:pt x="2427" y="2591"/>
                </a:cubicBezTo>
                <a:cubicBezTo>
                  <a:pt x="2427" y="2572"/>
                  <a:pt x="2427" y="2572"/>
                  <a:pt x="2427" y="2572"/>
                </a:cubicBezTo>
                <a:cubicBezTo>
                  <a:pt x="2409" y="2536"/>
                  <a:pt x="2445" y="2500"/>
                  <a:pt x="2463" y="2536"/>
                </a:cubicBezTo>
                <a:lnTo>
                  <a:pt x="2463" y="2536"/>
                </a:lnTo>
                <a:lnTo>
                  <a:pt x="2553" y="2391"/>
                </a:lnTo>
                <a:cubicBezTo>
                  <a:pt x="2590" y="2337"/>
                  <a:pt x="2626" y="2283"/>
                  <a:pt x="2662" y="2210"/>
                </a:cubicBezTo>
                <a:cubicBezTo>
                  <a:pt x="2698" y="2084"/>
                  <a:pt x="2771" y="1975"/>
                  <a:pt x="2861" y="1884"/>
                </a:cubicBezTo>
                <a:cubicBezTo>
                  <a:pt x="2898" y="1848"/>
                  <a:pt x="2952" y="1812"/>
                  <a:pt x="3006" y="1812"/>
                </a:cubicBezTo>
                <a:cubicBezTo>
                  <a:pt x="3042" y="1794"/>
                  <a:pt x="3097" y="1794"/>
                  <a:pt x="3151" y="1812"/>
                </a:cubicBezTo>
                <a:cubicBezTo>
                  <a:pt x="3187" y="1812"/>
                  <a:pt x="3223" y="1830"/>
                  <a:pt x="3260" y="1812"/>
                </a:cubicBezTo>
                <a:cubicBezTo>
                  <a:pt x="3278" y="1794"/>
                  <a:pt x="3278" y="1758"/>
                  <a:pt x="3260" y="1721"/>
                </a:cubicBezTo>
                <a:cubicBezTo>
                  <a:pt x="3260" y="1631"/>
                  <a:pt x="3223" y="1540"/>
                  <a:pt x="3278" y="1468"/>
                </a:cubicBezTo>
                <a:cubicBezTo>
                  <a:pt x="3314" y="1432"/>
                  <a:pt x="3368" y="1413"/>
                  <a:pt x="3368" y="1359"/>
                </a:cubicBezTo>
                <a:cubicBezTo>
                  <a:pt x="3368" y="1305"/>
                  <a:pt x="3368" y="1250"/>
                  <a:pt x="3405" y="1196"/>
                </a:cubicBezTo>
                <a:cubicBezTo>
                  <a:pt x="3441" y="1106"/>
                  <a:pt x="3531" y="1051"/>
                  <a:pt x="3622" y="1069"/>
                </a:cubicBezTo>
                <a:cubicBezTo>
                  <a:pt x="3731" y="1087"/>
                  <a:pt x="3785" y="1196"/>
                  <a:pt x="3767" y="1287"/>
                </a:cubicBezTo>
                <a:cubicBezTo>
                  <a:pt x="3749" y="1341"/>
                  <a:pt x="3731" y="1377"/>
                  <a:pt x="3694" y="1413"/>
                </a:cubicBezTo>
                <a:cubicBezTo>
                  <a:pt x="3676" y="1432"/>
                  <a:pt x="3622" y="1468"/>
                  <a:pt x="3640" y="1486"/>
                </a:cubicBezTo>
                <a:cubicBezTo>
                  <a:pt x="3640" y="1504"/>
                  <a:pt x="3694" y="1522"/>
                  <a:pt x="3712" y="1540"/>
                </a:cubicBezTo>
                <a:cubicBezTo>
                  <a:pt x="3749" y="1558"/>
                  <a:pt x="3785" y="1595"/>
                  <a:pt x="3803" y="1631"/>
                </a:cubicBezTo>
                <a:cubicBezTo>
                  <a:pt x="3821" y="1649"/>
                  <a:pt x="3803" y="1667"/>
                  <a:pt x="3803" y="1685"/>
                </a:cubicBezTo>
                <a:cubicBezTo>
                  <a:pt x="3676" y="1776"/>
                  <a:pt x="3604" y="1902"/>
                  <a:pt x="3568" y="2047"/>
                </a:cubicBezTo>
                <a:cubicBezTo>
                  <a:pt x="3604" y="2047"/>
                  <a:pt x="3658" y="2047"/>
                  <a:pt x="3694" y="2047"/>
                </a:cubicBezTo>
                <a:cubicBezTo>
                  <a:pt x="3731" y="2047"/>
                  <a:pt x="3767" y="2065"/>
                  <a:pt x="3803" y="2084"/>
                </a:cubicBezTo>
                <a:cubicBezTo>
                  <a:pt x="3821" y="2084"/>
                  <a:pt x="3857" y="2102"/>
                  <a:pt x="3875" y="2084"/>
                </a:cubicBezTo>
                <a:cubicBezTo>
                  <a:pt x="3894" y="2047"/>
                  <a:pt x="3894" y="2029"/>
                  <a:pt x="3894" y="2011"/>
                </a:cubicBezTo>
                <a:cubicBezTo>
                  <a:pt x="3912" y="1975"/>
                  <a:pt x="3912" y="1939"/>
                  <a:pt x="3930" y="1921"/>
                </a:cubicBezTo>
                <a:cubicBezTo>
                  <a:pt x="3948" y="1848"/>
                  <a:pt x="4020" y="1812"/>
                  <a:pt x="4075" y="1830"/>
                </a:cubicBezTo>
                <a:cubicBezTo>
                  <a:pt x="4111" y="1830"/>
                  <a:pt x="4129" y="1848"/>
                  <a:pt x="4129" y="1884"/>
                </a:cubicBezTo>
                <a:cubicBezTo>
                  <a:pt x="4129" y="1921"/>
                  <a:pt x="4183" y="1957"/>
                  <a:pt x="4238" y="1957"/>
                </a:cubicBezTo>
                <a:cubicBezTo>
                  <a:pt x="4256" y="1957"/>
                  <a:pt x="4274" y="1921"/>
                  <a:pt x="4274" y="1902"/>
                </a:cubicBezTo>
                <a:cubicBezTo>
                  <a:pt x="4274" y="1884"/>
                  <a:pt x="4238" y="1866"/>
                  <a:pt x="4220" y="1866"/>
                </a:cubicBezTo>
                <a:cubicBezTo>
                  <a:pt x="4165" y="1812"/>
                  <a:pt x="4093" y="1739"/>
                  <a:pt x="4147" y="1667"/>
                </a:cubicBezTo>
                <a:cubicBezTo>
                  <a:pt x="4165" y="1613"/>
                  <a:pt x="4238" y="1576"/>
                  <a:pt x="4292" y="1558"/>
                </a:cubicBezTo>
                <a:cubicBezTo>
                  <a:pt x="4292" y="1558"/>
                  <a:pt x="4292" y="1540"/>
                  <a:pt x="4292" y="1522"/>
                </a:cubicBezTo>
                <a:cubicBezTo>
                  <a:pt x="4310" y="1468"/>
                  <a:pt x="4364" y="1432"/>
                  <a:pt x="4419" y="1413"/>
                </a:cubicBezTo>
                <a:cubicBezTo>
                  <a:pt x="4455" y="1395"/>
                  <a:pt x="4473" y="1395"/>
                  <a:pt x="4473" y="1341"/>
                </a:cubicBezTo>
                <a:cubicBezTo>
                  <a:pt x="4455" y="1305"/>
                  <a:pt x="4455" y="1250"/>
                  <a:pt x="4455" y="1214"/>
                </a:cubicBezTo>
                <a:cubicBezTo>
                  <a:pt x="4455" y="1160"/>
                  <a:pt x="4491" y="1124"/>
                  <a:pt x="4527" y="1087"/>
                </a:cubicBezTo>
                <a:cubicBezTo>
                  <a:pt x="4564" y="1069"/>
                  <a:pt x="4600" y="1069"/>
                  <a:pt x="4636" y="1051"/>
                </a:cubicBezTo>
                <a:cubicBezTo>
                  <a:pt x="4690" y="1033"/>
                  <a:pt x="4690" y="997"/>
                  <a:pt x="4708" y="961"/>
                </a:cubicBezTo>
                <a:cubicBezTo>
                  <a:pt x="4727" y="906"/>
                  <a:pt x="4763" y="870"/>
                  <a:pt x="4799" y="870"/>
                </a:cubicBezTo>
                <a:cubicBezTo>
                  <a:pt x="4853" y="834"/>
                  <a:pt x="4908" y="834"/>
                  <a:pt x="4962" y="870"/>
                </a:cubicBezTo>
                <a:cubicBezTo>
                  <a:pt x="4962" y="834"/>
                  <a:pt x="4980" y="798"/>
                  <a:pt x="4998" y="762"/>
                </a:cubicBezTo>
                <a:cubicBezTo>
                  <a:pt x="4998" y="725"/>
                  <a:pt x="5034" y="707"/>
                  <a:pt x="5071" y="725"/>
                </a:cubicBezTo>
                <a:lnTo>
                  <a:pt x="5234" y="816"/>
                </a:lnTo>
                <a:lnTo>
                  <a:pt x="5306" y="852"/>
                </a:lnTo>
                <a:lnTo>
                  <a:pt x="5306" y="852"/>
                </a:lnTo>
                <a:cubicBezTo>
                  <a:pt x="5288" y="816"/>
                  <a:pt x="5270" y="780"/>
                  <a:pt x="5270" y="743"/>
                </a:cubicBezTo>
                <a:cubicBezTo>
                  <a:pt x="5288" y="707"/>
                  <a:pt x="5288" y="653"/>
                  <a:pt x="5306" y="617"/>
                </a:cubicBezTo>
                <a:cubicBezTo>
                  <a:pt x="5324" y="580"/>
                  <a:pt x="5360" y="544"/>
                  <a:pt x="5397" y="526"/>
                </a:cubicBezTo>
                <a:cubicBezTo>
                  <a:pt x="5433" y="508"/>
                  <a:pt x="5505" y="562"/>
                  <a:pt x="5542" y="599"/>
                </a:cubicBezTo>
                <a:lnTo>
                  <a:pt x="5632" y="671"/>
                </a:lnTo>
                <a:cubicBezTo>
                  <a:pt x="5650" y="635"/>
                  <a:pt x="5686" y="580"/>
                  <a:pt x="5704" y="544"/>
                </a:cubicBezTo>
                <a:cubicBezTo>
                  <a:pt x="5686" y="526"/>
                  <a:pt x="5686" y="490"/>
                  <a:pt x="5704" y="472"/>
                </a:cubicBezTo>
                <a:lnTo>
                  <a:pt x="5777" y="399"/>
                </a:lnTo>
                <a:cubicBezTo>
                  <a:pt x="5849" y="327"/>
                  <a:pt x="5922" y="254"/>
                  <a:pt x="5976" y="164"/>
                </a:cubicBezTo>
                <a:cubicBezTo>
                  <a:pt x="5994" y="128"/>
                  <a:pt x="6030" y="128"/>
                  <a:pt x="6049" y="146"/>
                </a:cubicBezTo>
                <a:lnTo>
                  <a:pt x="6085" y="200"/>
                </a:lnTo>
                <a:cubicBezTo>
                  <a:pt x="6103" y="146"/>
                  <a:pt x="6139" y="91"/>
                  <a:pt x="6157" y="55"/>
                </a:cubicBezTo>
                <a:cubicBezTo>
                  <a:pt x="6157" y="19"/>
                  <a:pt x="6175" y="1"/>
                  <a:pt x="6212" y="19"/>
                </a:cubicBezTo>
                <a:cubicBezTo>
                  <a:pt x="6284" y="37"/>
                  <a:pt x="6320" y="91"/>
                  <a:pt x="6320" y="164"/>
                </a:cubicBezTo>
                <a:cubicBezTo>
                  <a:pt x="6320" y="218"/>
                  <a:pt x="6320" y="273"/>
                  <a:pt x="6338" y="327"/>
                </a:cubicBezTo>
                <a:cubicBezTo>
                  <a:pt x="6356" y="363"/>
                  <a:pt x="6411" y="381"/>
                  <a:pt x="6447" y="399"/>
                </a:cubicBezTo>
                <a:cubicBezTo>
                  <a:pt x="6465" y="417"/>
                  <a:pt x="6501" y="436"/>
                  <a:pt x="6519" y="490"/>
                </a:cubicBezTo>
                <a:cubicBezTo>
                  <a:pt x="6556" y="562"/>
                  <a:pt x="6538" y="635"/>
                  <a:pt x="6501" y="707"/>
                </a:cubicBezTo>
                <a:cubicBezTo>
                  <a:pt x="6483" y="762"/>
                  <a:pt x="6429" y="798"/>
                  <a:pt x="6393" y="834"/>
                </a:cubicBezTo>
                <a:lnTo>
                  <a:pt x="6574" y="888"/>
                </a:lnTo>
                <a:cubicBezTo>
                  <a:pt x="6592" y="888"/>
                  <a:pt x="6610" y="906"/>
                  <a:pt x="6610" y="925"/>
                </a:cubicBezTo>
                <a:lnTo>
                  <a:pt x="6592" y="1359"/>
                </a:lnTo>
                <a:cubicBezTo>
                  <a:pt x="6664" y="1359"/>
                  <a:pt x="6755" y="1377"/>
                  <a:pt x="6827" y="1413"/>
                </a:cubicBezTo>
                <a:cubicBezTo>
                  <a:pt x="6864" y="1432"/>
                  <a:pt x="6864" y="1468"/>
                  <a:pt x="6845" y="1486"/>
                </a:cubicBezTo>
                <a:lnTo>
                  <a:pt x="6773" y="1558"/>
                </a:lnTo>
                <a:cubicBezTo>
                  <a:pt x="6864" y="1649"/>
                  <a:pt x="6882" y="1776"/>
                  <a:pt x="6809" y="1884"/>
                </a:cubicBezTo>
                <a:cubicBezTo>
                  <a:pt x="6791" y="1902"/>
                  <a:pt x="6773" y="1921"/>
                  <a:pt x="6755" y="1921"/>
                </a:cubicBezTo>
                <a:cubicBezTo>
                  <a:pt x="6755" y="1921"/>
                  <a:pt x="6719" y="1939"/>
                  <a:pt x="6719" y="1957"/>
                </a:cubicBezTo>
                <a:cubicBezTo>
                  <a:pt x="6719" y="1975"/>
                  <a:pt x="6755" y="2011"/>
                  <a:pt x="6755" y="2011"/>
                </a:cubicBezTo>
                <a:cubicBezTo>
                  <a:pt x="6773" y="2047"/>
                  <a:pt x="6773" y="2065"/>
                  <a:pt x="6773" y="2084"/>
                </a:cubicBezTo>
                <a:cubicBezTo>
                  <a:pt x="6791" y="2138"/>
                  <a:pt x="6809" y="2192"/>
                  <a:pt x="6809" y="2246"/>
                </a:cubicBezTo>
                <a:cubicBezTo>
                  <a:pt x="6864" y="2246"/>
                  <a:pt x="6936" y="2301"/>
                  <a:pt x="6936" y="2373"/>
                </a:cubicBezTo>
                <a:cubicBezTo>
                  <a:pt x="6936" y="2446"/>
                  <a:pt x="6936" y="2536"/>
                  <a:pt x="6900" y="2609"/>
                </a:cubicBezTo>
                <a:cubicBezTo>
                  <a:pt x="6882" y="2645"/>
                  <a:pt x="6845" y="2681"/>
                  <a:pt x="6827" y="2717"/>
                </a:cubicBezTo>
                <a:cubicBezTo>
                  <a:pt x="6827" y="2717"/>
                  <a:pt x="6791" y="2735"/>
                  <a:pt x="6791" y="2754"/>
                </a:cubicBezTo>
                <a:lnTo>
                  <a:pt x="6791" y="2754"/>
                </a:lnTo>
                <a:cubicBezTo>
                  <a:pt x="6827" y="2735"/>
                  <a:pt x="6864" y="2772"/>
                  <a:pt x="6864" y="2808"/>
                </a:cubicBezTo>
                <a:lnTo>
                  <a:pt x="6845" y="2844"/>
                </a:lnTo>
                <a:cubicBezTo>
                  <a:pt x="6827" y="2880"/>
                  <a:pt x="6809" y="2917"/>
                  <a:pt x="6791" y="2953"/>
                </a:cubicBezTo>
                <a:cubicBezTo>
                  <a:pt x="6827" y="2971"/>
                  <a:pt x="6864" y="2989"/>
                  <a:pt x="6882" y="3025"/>
                </a:cubicBezTo>
                <a:cubicBezTo>
                  <a:pt x="6918" y="3080"/>
                  <a:pt x="6936" y="3152"/>
                  <a:pt x="6918" y="3224"/>
                </a:cubicBezTo>
                <a:cubicBezTo>
                  <a:pt x="6900" y="3297"/>
                  <a:pt x="6882" y="3351"/>
                  <a:pt x="6864" y="3405"/>
                </a:cubicBezTo>
                <a:cubicBezTo>
                  <a:pt x="6827" y="3460"/>
                  <a:pt x="6791" y="3496"/>
                  <a:pt x="6737" y="3514"/>
                </a:cubicBezTo>
                <a:cubicBezTo>
                  <a:pt x="6719" y="3514"/>
                  <a:pt x="6701" y="3514"/>
                  <a:pt x="6701" y="3550"/>
                </a:cubicBezTo>
                <a:cubicBezTo>
                  <a:pt x="6701" y="3568"/>
                  <a:pt x="6737" y="3587"/>
                  <a:pt x="6737" y="3605"/>
                </a:cubicBezTo>
                <a:cubicBezTo>
                  <a:pt x="6773" y="3641"/>
                  <a:pt x="6791" y="3677"/>
                  <a:pt x="6809" y="3731"/>
                </a:cubicBezTo>
                <a:cubicBezTo>
                  <a:pt x="6827" y="3822"/>
                  <a:pt x="6791" y="3913"/>
                  <a:pt x="6737" y="3985"/>
                </a:cubicBezTo>
                <a:cubicBezTo>
                  <a:pt x="6719" y="4021"/>
                  <a:pt x="6664" y="4094"/>
                  <a:pt x="6664" y="4166"/>
                </a:cubicBezTo>
                <a:cubicBezTo>
                  <a:pt x="6737" y="4148"/>
                  <a:pt x="6809" y="4094"/>
                  <a:pt x="6882" y="4076"/>
                </a:cubicBezTo>
                <a:cubicBezTo>
                  <a:pt x="6972" y="4076"/>
                  <a:pt x="7063" y="4130"/>
                  <a:pt x="7081" y="4220"/>
                </a:cubicBezTo>
                <a:cubicBezTo>
                  <a:pt x="7117" y="4311"/>
                  <a:pt x="7081" y="4420"/>
                  <a:pt x="7008" y="4474"/>
                </a:cubicBezTo>
                <a:cubicBezTo>
                  <a:pt x="6936" y="4528"/>
                  <a:pt x="6864" y="4546"/>
                  <a:pt x="6773" y="4528"/>
                </a:cubicBezTo>
                <a:cubicBezTo>
                  <a:pt x="6773" y="4583"/>
                  <a:pt x="6827" y="4637"/>
                  <a:pt x="6864" y="4673"/>
                </a:cubicBezTo>
                <a:cubicBezTo>
                  <a:pt x="6936" y="4727"/>
                  <a:pt x="6990" y="4800"/>
                  <a:pt x="7026" y="4890"/>
                </a:cubicBezTo>
                <a:cubicBezTo>
                  <a:pt x="7063" y="5017"/>
                  <a:pt x="7045" y="5162"/>
                  <a:pt x="6990" y="5271"/>
                </a:cubicBezTo>
                <a:cubicBezTo>
                  <a:pt x="7063" y="5307"/>
                  <a:pt x="7117" y="5379"/>
                  <a:pt x="7117" y="5470"/>
                </a:cubicBezTo>
                <a:cubicBezTo>
                  <a:pt x="7117" y="5597"/>
                  <a:pt x="7026" y="5669"/>
                  <a:pt x="6954" y="5760"/>
                </a:cubicBezTo>
                <a:cubicBezTo>
                  <a:pt x="6918" y="5778"/>
                  <a:pt x="6900" y="5832"/>
                  <a:pt x="6882" y="5886"/>
                </a:cubicBezTo>
                <a:cubicBezTo>
                  <a:pt x="6882" y="5923"/>
                  <a:pt x="6918" y="5941"/>
                  <a:pt x="6954" y="5959"/>
                </a:cubicBezTo>
                <a:cubicBezTo>
                  <a:pt x="7045" y="6013"/>
                  <a:pt x="7135" y="6068"/>
                  <a:pt x="7117" y="6194"/>
                </a:cubicBezTo>
                <a:cubicBezTo>
                  <a:pt x="7117" y="6249"/>
                  <a:pt x="7081" y="6285"/>
                  <a:pt x="7081" y="6339"/>
                </a:cubicBezTo>
                <a:cubicBezTo>
                  <a:pt x="7063" y="6394"/>
                  <a:pt x="7081" y="6430"/>
                  <a:pt x="7099" y="6430"/>
                </a:cubicBezTo>
                <a:cubicBezTo>
                  <a:pt x="7135" y="6448"/>
                  <a:pt x="7153" y="6484"/>
                  <a:pt x="7117" y="6520"/>
                </a:cubicBezTo>
                <a:cubicBezTo>
                  <a:pt x="6972" y="6647"/>
                  <a:pt x="6864" y="6810"/>
                  <a:pt x="6809" y="7009"/>
                </a:cubicBezTo>
                <a:cubicBezTo>
                  <a:pt x="6773" y="7136"/>
                  <a:pt x="6737" y="7245"/>
                  <a:pt x="6719" y="7353"/>
                </a:cubicBezTo>
                <a:lnTo>
                  <a:pt x="6737" y="7371"/>
                </a:lnTo>
                <a:cubicBezTo>
                  <a:pt x="6791" y="7390"/>
                  <a:pt x="6827" y="7408"/>
                  <a:pt x="6882" y="7408"/>
                </a:cubicBezTo>
                <a:cubicBezTo>
                  <a:pt x="6954" y="7426"/>
                  <a:pt x="7026" y="7480"/>
                  <a:pt x="7099" y="7534"/>
                </a:cubicBezTo>
                <a:cubicBezTo>
                  <a:pt x="7117" y="7553"/>
                  <a:pt x="7135" y="7589"/>
                  <a:pt x="7153" y="7607"/>
                </a:cubicBezTo>
                <a:cubicBezTo>
                  <a:pt x="7280" y="7371"/>
                  <a:pt x="7425" y="7154"/>
                  <a:pt x="7588" y="6937"/>
                </a:cubicBezTo>
                <a:cubicBezTo>
                  <a:pt x="7642" y="6864"/>
                  <a:pt x="7715" y="6792"/>
                  <a:pt x="7769" y="6738"/>
                </a:cubicBezTo>
                <a:cubicBezTo>
                  <a:pt x="7841" y="6665"/>
                  <a:pt x="7914" y="6611"/>
                  <a:pt x="8004" y="6538"/>
                </a:cubicBezTo>
                <a:cubicBezTo>
                  <a:pt x="8113" y="6430"/>
                  <a:pt x="8258" y="6339"/>
                  <a:pt x="8403" y="6267"/>
                </a:cubicBezTo>
                <a:cubicBezTo>
                  <a:pt x="8475" y="6249"/>
                  <a:pt x="8566" y="6249"/>
                  <a:pt x="8656" y="6267"/>
                </a:cubicBezTo>
                <a:cubicBezTo>
                  <a:pt x="8693" y="6285"/>
                  <a:pt x="8747" y="6285"/>
                  <a:pt x="8783" y="6303"/>
                </a:cubicBezTo>
                <a:cubicBezTo>
                  <a:pt x="8801" y="6303"/>
                  <a:pt x="8837" y="6285"/>
                  <a:pt x="8856" y="6285"/>
                </a:cubicBezTo>
                <a:cubicBezTo>
                  <a:pt x="8946" y="6249"/>
                  <a:pt x="9019" y="6194"/>
                  <a:pt x="9073" y="6104"/>
                </a:cubicBezTo>
                <a:cubicBezTo>
                  <a:pt x="9182" y="5977"/>
                  <a:pt x="9345" y="5742"/>
                  <a:pt x="9526" y="5778"/>
                </a:cubicBezTo>
                <a:cubicBezTo>
                  <a:pt x="9598" y="5742"/>
                  <a:pt x="9689" y="5760"/>
                  <a:pt x="9743" y="5832"/>
                </a:cubicBezTo>
                <a:cubicBezTo>
                  <a:pt x="9761" y="5850"/>
                  <a:pt x="9761" y="5886"/>
                  <a:pt x="9779" y="5923"/>
                </a:cubicBezTo>
                <a:cubicBezTo>
                  <a:pt x="9797" y="5905"/>
                  <a:pt x="9815" y="5905"/>
                  <a:pt x="9833" y="5886"/>
                </a:cubicBezTo>
                <a:lnTo>
                  <a:pt x="9833" y="5850"/>
                </a:lnTo>
                <a:cubicBezTo>
                  <a:pt x="9779" y="5814"/>
                  <a:pt x="9761" y="5760"/>
                  <a:pt x="9761" y="5705"/>
                </a:cubicBezTo>
                <a:cubicBezTo>
                  <a:pt x="9761" y="5633"/>
                  <a:pt x="9761" y="5579"/>
                  <a:pt x="9797" y="5506"/>
                </a:cubicBezTo>
                <a:cubicBezTo>
                  <a:pt x="9815" y="5452"/>
                  <a:pt x="9852" y="5379"/>
                  <a:pt x="9906" y="5343"/>
                </a:cubicBezTo>
                <a:cubicBezTo>
                  <a:pt x="9942" y="5325"/>
                  <a:pt x="9978" y="5325"/>
                  <a:pt x="10033" y="5325"/>
                </a:cubicBezTo>
                <a:cubicBezTo>
                  <a:pt x="10015" y="5289"/>
                  <a:pt x="10015" y="5253"/>
                  <a:pt x="10033" y="5198"/>
                </a:cubicBezTo>
                <a:lnTo>
                  <a:pt x="10033" y="5162"/>
                </a:lnTo>
                <a:cubicBezTo>
                  <a:pt x="10033" y="5126"/>
                  <a:pt x="10069" y="5126"/>
                  <a:pt x="10105" y="5144"/>
                </a:cubicBezTo>
                <a:lnTo>
                  <a:pt x="10105" y="5144"/>
                </a:lnTo>
                <a:lnTo>
                  <a:pt x="10105" y="5090"/>
                </a:lnTo>
                <a:cubicBezTo>
                  <a:pt x="10087" y="5053"/>
                  <a:pt x="10087" y="5017"/>
                  <a:pt x="10087" y="4963"/>
                </a:cubicBezTo>
                <a:cubicBezTo>
                  <a:pt x="10087" y="4890"/>
                  <a:pt x="10123" y="4800"/>
                  <a:pt x="10178" y="4746"/>
                </a:cubicBezTo>
                <a:cubicBezTo>
                  <a:pt x="10214" y="4691"/>
                  <a:pt x="10286" y="4655"/>
                  <a:pt x="10341" y="4691"/>
                </a:cubicBezTo>
                <a:cubicBezTo>
                  <a:pt x="10359" y="4637"/>
                  <a:pt x="10395" y="4601"/>
                  <a:pt x="10431" y="4565"/>
                </a:cubicBezTo>
                <a:lnTo>
                  <a:pt x="10485" y="4510"/>
                </a:lnTo>
                <a:cubicBezTo>
                  <a:pt x="10485" y="4510"/>
                  <a:pt x="10540" y="4492"/>
                  <a:pt x="10540" y="4474"/>
                </a:cubicBezTo>
                <a:cubicBezTo>
                  <a:pt x="10540" y="4456"/>
                  <a:pt x="10540" y="4438"/>
                  <a:pt x="10522" y="4438"/>
                </a:cubicBezTo>
                <a:cubicBezTo>
                  <a:pt x="10522" y="4420"/>
                  <a:pt x="10504" y="4402"/>
                  <a:pt x="10504" y="4383"/>
                </a:cubicBezTo>
                <a:cubicBezTo>
                  <a:pt x="10485" y="4257"/>
                  <a:pt x="10558" y="4130"/>
                  <a:pt x="10685" y="4112"/>
                </a:cubicBezTo>
                <a:cubicBezTo>
                  <a:pt x="10667" y="4076"/>
                  <a:pt x="10667" y="4039"/>
                  <a:pt x="10648" y="4003"/>
                </a:cubicBezTo>
                <a:cubicBezTo>
                  <a:pt x="10648" y="3985"/>
                  <a:pt x="10667" y="3949"/>
                  <a:pt x="10703" y="3949"/>
                </a:cubicBezTo>
                <a:cubicBezTo>
                  <a:pt x="10775" y="3949"/>
                  <a:pt x="10866" y="3967"/>
                  <a:pt x="10938" y="4021"/>
                </a:cubicBezTo>
                <a:cubicBezTo>
                  <a:pt x="11011" y="3876"/>
                  <a:pt x="11065" y="3750"/>
                  <a:pt x="11119" y="3623"/>
                </a:cubicBezTo>
                <a:cubicBezTo>
                  <a:pt x="11137" y="3605"/>
                  <a:pt x="11155" y="3587"/>
                  <a:pt x="11174" y="3587"/>
                </a:cubicBezTo>
                <a:lnTo>
                  <a:pt x="11355" y="3641"/>
                </a:lnTo>
                <a:cubicBezTo>
                  <a:pt x="11337" y="3587"/>
                  <a:pt x="11318" y="3532"/>
                  <a:pt x="11318" y="3460"/>
                </a:cubicBezTo>
                <a:cubicBezTo>
                  <a:pt x="11318" y="3387"/>
                  <a:pt x="11355" y="3315"/>
                  <a:pt x="11409" y="3261"/>
                </a:cubicBezTo>
                <a:cubicBezTo>
                  <a:pt x="11445" y="3243"/>
                  <a:pt x="11481" y="3224"/>
                  <a:pt x="11518" y="3206"/>
                </a:cubicBezTo>
                <a:cubicBezTo>
                  <a:pt x="11554" y="3206"/>
                  <a:pt x="11608" y="3224"/>
                  <a:pt x="11644" y="3206"/>
                </a:cubicBezTo>
                <a:cubicBezTo>
                  <a:pt x="11681" y="3170"/>
                  <a:pt x="11717" y="3134"/>
                  <a:pt x="11735" y="3080"/>
                </a:cubicBezTo>
                <a:cubicBezTo>
                  <a:pt x="11771" y="3025"/>
                  <a:pt x="11826" y="2989"/>
                  <a:pt x="11898" y="2989"/>
                </a:cubicBezTo>
                <a:cubicBezTo>
                  <a:pt x="11934" y="2989"/>
                  <a:pt x="11952" y="3025"/>
                  <a:pt x="11934" y="3043"/>
                </a:cubicBezTo>
                <a:cubicBezTo>
                  <a:pt x="11934" y="3098"/>
                  <a:pt x="11934" y="3152"/>
                  <a:pt x="11916" y="3206"/>
                </a:cubicBezTo>
                <a:lnTo>
                  <a:pt x="11988" y="3188"/>
                </a:lnTo>
                <a:cubicBezTo>
                  <a:pt x="12007" y="3188"/>
                  <a:pt x="12043" y="3206"/>
                  <a:pt x="12043" y="3243"/>
                </a:cubicBezTo>
                <a:cubicBezTo>
                  <a:pt x="12043" y="3333"/>
                  <a:pt x="12061" y="3442"/>
                  <a:pt x="12097" y="3532"/>
                </a:cubicBezTo>
                <a:cubicBezTo>
                  <a:pt x="12115" y="3568"/>
                  <a:pt x="12115" y="3587"/>
                  <a:pt x="12133" y="3623"/>
                </a:cubicBezTo>
                <a:cubicBezTo>
                  <a:pt x="12151" y="3659"/>
                  <a:pt x="12133" y="3695"/>
                  <a:pt x="12115" y="3695"/>
                </a:cubicBezTo>
                <a:lnTo>
                  <a:pt x="12115" y="3840"/>
                </a:lnTo>
                <a:lnTo>
                  <a:pt x="12242" y="3822"/>
                </a:lnTo>
                <a:cubicBezTo>
                  <a:pt x="12278" y="3804"/>
                  <a:pt x="12351" y="3786"/>
                  <a:pt x="12387" y="3822"/>
                </a:cubicBezTo>
                <a:cubicBezTo>
                  <a:pt x="12423" y="3858"/>
                  <a:pt x="12423" y="3894"/>
                  <a:pt x="12423" y="3949"/>
                </a:cubicBezTo>
                <a:cubicBezTo>
                  <a:pt x="12423" y="3985"/>
                  <a:pt x="12405" y="4021"/>
                  <a:pt x="12405" y="4057"/>
                </a:cubicBezTo>
                <a:cubicBezTo>
                  <a:pt x="12387" y="4112"/>
                  <a:pt x="12351" y="4130"/>
                  <a:pt x="12314" y="4148"/>
                </a:cubicBezTo>
                <a:lnTo>
                  <a:pt x="12586" y="4148"/>
                </a:lnTo>
                <a:cubicBezTo>
                  <a:pt x="12622" y="4148"/>
                  <a:pt x="12640" y="4184"/>
                  <a:pt x="12640" y="4202"/>
                </a:cubicBezTo>
                <a:cubicBezTo>
                  <a:pt x="12640" y="4239"/>
                  <a:pt x="12622" y="4275"/>
                  <a:pt x="12622" y="4311"/>
                </a:cubicBezTo>
                <a:cubicBezTo>
                  <a:pt x="12677" y="4329"/>
                  <a:pt x="12731" y="4347"/>
                  <a:pt x="12767" y="4383"/>
                </a:cubicBezTo>
                <a:cubicBezTo>
                  <a:pt x="12785" y="4420"/>
                  <a:pt x="12803" y="4474"/>
                  <a:pt x="12803" y="4510"/>
                </a:cubicBezTo>
                <a:cubicBezTo>
                  <a:pt x="12803" y="4565"/>
                  <a:pt x="12785" y="4601"/>
                  <a:pt x="12822" y="4619"/>
                </a:cubicBezTo>
                <a:cubicBezTo>
                  <a:pt x="12840" y="4655"/>
                  <a:pt x="12876" y="4691"/>
                  <a:pt x="12894" y="4709"/>
                </a:cubicBezTo>
                <a:cubicBezTo>
                  <a:pt x="12930" y="4764"/>
                  <a:pt x="12930" y="4800"/>
                  <a:pt x="12912" y="4854"/>
                </a:cubicBezTo>
                <a:cubicBezTo>
                  <a:pt x="12894" y="4890"/>
                  <a:pt x="12858" y="4927"/>
                  <a:pt x="12822" y="4963"/>
                </a:cubicBezTo>
                <a:cubicBezTo>
                  <a:pt x="12803" y="4999"/>
                  <a:pt x="12822" y="5035"/>
                  <a:pt x="12858" y="5053"/>
                </a:cubicBezTo>
                <a:cubicBezTo>
                  <a:pt x="12894" y="5108"/>
                  <a:pt x="12912" y="5162"/>
                  <a:pt x="12894" y="5216"/>
                </a:cubicBezTo>
                <a:cubicBezTo>
                  <a:pt x="12894" y="5216"/>
                  <a:pt x="12894" y="5235"/>
                  <a:pt x="12894" y="5253"/>
                </a:cubicBezTo>
                <a:cubicBezTo>
                  <a:pt x="12948" y="5289"/>
                  <a:pt x="12985" y="5343"/>
                  <a:pt x="12985" y="5398"/>
                </a:cubicBezTo>
                <a:cubicBezTo>
                  <a:pt x="12985" y="5488"/>
                  <a:pt x="12894" y="5524"/>
                  <a:pt x="12822" y="5542"/>
                </a:cubicBezTo>
                <a:cubicBezTo>
                  <a:pt x="12785" y="5542"/>
                  <a:pt x="12749" y="5542"/>
                  <a:pt x="12749" y="5561"/>
                </a:cubicBezTo>
                <a:cubicBezTo>
                  <a:pt x="12731" y="5579"/>
                  <a:pt x="12749" y="5597"/>
                  <a:pt x="12767" y="5615"/>
                </a:cubicBezTo>
                <a:cubicBezTo>
                  <a:pt x="12803" y="5651"/>
                  <a:pt x="12858" y="5651"/>
                  <a:pt x="12894" y="5597"/>
                </a:cubicBezTo>
                <a:cubicBezTo>
                  <a:pt x="12912" y="5579"/>
                  <a:pt x="12930" y="5579"/>
                  <a:pt x="12966" y="5579"/>
                </a:cubicBezTo>
                <a:cubicBezTo>
                  <a:pt x="13021" y="5597"/>
                  <a:pt x="13057" y="5651"/>
                  <a:pt x="13057" y="5724"/>
                </a:cubicBezTo>
                <a:cubicBezTo>
                  <a:pt x="13057" y="5760"/>
                  <a:pt x="13039" y="5796"/>
                  <a:pt x="13039" y="5814"/>
                </a:cubicBezTo>
                <a:cubicBezTo>
                  <a:pt x="13039" y="5850"/>
                  <a:pt x="13021" y="5868"/>
                  <a:pt x="13039" y="5905"/>
                </a:cubicBezTo>
                <a:cubicBezTo>
                  <a:pt x="13057" y="5923"/>
                  <a:pt x="13075" y="5923"/>
                  <a:pt x="13111" y="5923"/>
                </a:cubicBezTo>
                <a:cubicBezTo>
                  <a:pt x="13148" y="5923"/>
                  <a:pt x="13184" y="5941"/>
                  <a:pt x="13220" y="5941"/>
                </a:cubicBezTo>
                <a:cubicBezTo>
                  <a:pt x="13256" y="5959"/>
                  <a:pt x="13292" y="5977"/>
                  <a:pt x="13310" y="6013"/>
                </a:cubicBezTo>
                <a:cubicBezTo>
                  <a:pt x="13365" y="5868"/>
                  <a:pt x="13347" y="5724"/>
                  <a:pt x="13292" y="5579"/>
                </a:cubicBezTo>
                <a:cubicBezTo>
                  <a:pt x="13274" y="5561"/>
                  <a:pt x="13292" y="5542"/>
                  <a:pt x="13292" y="5524"/>
                </a:cubicBezTo>
                <a:cubicBezTo>
                  <a:pt x="13329" y="5506"/>
                  <a:pt x="13383" y="5488"/>
                  <a:pt x="13419" y="5488"/>
                </a:cubicBezTo>
                <a:lnTo>
                  <a:pt x="13528" y="5488"/>
                </a:lnTo>
                <a:cubicBezTo>
                  <a:pt x="13546" y="5488"/>
                  <a:pt x="13528" y="5416"/>
                  <a:pt x="13510" y="5398"/>
                </a:cubicBezTo>
                <a:cubicBezTo>
                  <a:pt x="13492" y="5361"/>
                  <a:pt x="13473" y="5307"/>
                  <a:pt x="13492" y="5253"/>
                </a:cubicBezTo>
                <a:cubicBezTo>
                  <a:pt x="13528" y="5162"/>
                  <a:pt x="13618" y="5108"/>
                  <a:pt x="13709" y="5126"/>
                </a:cubicBezTo>
                <a:cubicBezTo>
                  <a:pt x="13818" y="5162"/>
                  <a:pt x="13872" y="5253"/>
                  <a:pt x="13872" y="5361"/>
                </a:cubicBezTo>
                <a:cubicBezTo>
                  <a:pt x="13854" y="5416"/>
                  <a:pt x="13836" y="5470"/>
                  <a:pt x="13818" y="5506"/>
                </a:cubicBezTo>
                <a:cubicBezTo>
                  <a:pt x="13781" y="5561"/>
                  <a:pt x="13818" y="5597"/>
                  <a:pt x="13836" y="5651"/>
                </a:cubicBezTo>
                <a:cubicBezTo>
                  <a:pt x="13854" y="5742"/>
                  <a:pt x="13781" y="5814"/>
                  <a:pt x="13727" y="5868"/>
                </a:cubicBezTo>
                <a:cubicBezTo>
                  <a:pt x="13727" y="5905"/>
                  <a:pt x="13691" y="5923"/>
                  <a:pt x="13709" y="5959"/>
                </a:cubicBezTo>
                <a:cubicBezTo>
                  <a:pt x="13727" y="5977"/>
                  <a:pt x="13781" y="5995"/>
                  <a:pt x="13799" y="6013"/>
                </a:cubicBezTo>
                <a:cubicBezTo>
                  <a:pt x="13854" y="6013"/>
                  <a:pt x="13890" y="6031"/>
                  <a:pt x="13944" y="6068"/>
                </a:cubicBezTo>
                <a:cubicBezTo>
                  <a:pt x="13981" y="6104"/>
                  <a:pt x="13999" y="6158"/>
                  <a:pt x="14017" y="6194"/>
                </a:cubicBezTo>
                <a:cubicBezTo>
                  <a:pt x="14053" y="6321"/>
                  <a:pt x="14071" y="6466"/>
                  <a:pt x="14053" y="6593"/>
                </a:cubicBezTo>
                <a:cubicBezTo>
                  <a:pt x="14053" y="6665"/>
                  <a:pt x="14053" y="6738"/>
                  <a:pt x="14053" y="6810"/>
                </a:cubicBezTo>
                <a:cubicBezTo>
                  <a:pt x="14053" y="6864"/>
                  <a:pt x="14053" y="6919"/>
                  <a:pt x="14071" y="6955"/>
                </a:cubicBezTo>
                <a:lnTo>
                  <a:pt x="14071" y="6955"/>
                </a:lnTo>
                <a:cubicBezTo>
                  <a:pt x="14107" y="6955"/>
                  <a:pt x="14125" y="6991"/>
                  <a:pt x="14107" y="7009"/>
                </a:cubicBezTo>
                <a:cubicBezTo>
                  <a:pt x="14089" y="7009"/>
                  <a:pt x="14089" y="7027"/>
                  <a:pt x="14071" y="7027"/>
                </a:cubicBezTo>
                <a:cubicBezTo>
                  <a:pt x="14071" y="7046"/>
                  <a:pt x="14071" y="7064"/>
                  <a:pt x="14053" y="7064"/>
                </a:cubicBezTo>
                <a:cubicBezTo>
                  <a:pt x="14053" y="7136"/>
                  <a:pt x="14071" y="7208"/>
                  <a:pt x="14125" y="7263"/>
                </a:cubicBezTo>
                <a:cubicBezTo>
                  <a:pt x="14216" y="7335"/>
                  <a:pt x="14270" y="7444"/>
                  <a:pt x="14288" y="7553"/>
                </a:cubicBezTo>
                <a:cubicBezTo>
                  <a:pt x="14288" y="7661"/>
                  <a:pt x="14216" y="7770"/>
                  <a:pt x="14216" y="7879"/>
                </a:cubicBezTo>
                <a:cubicBezTo>
                  <a:pt x="14234" y="8005"/>
                  <a:pt x="14307" y="8114"/>
                  <a:pt x="14397" y="8186"/>
                </a:cubicBezTo>
                <a:cubicBezTo>
                  <a:pt x="14451" y="8223"/>
                  <a:pt x="14488" y="8277"/>
                  <a:pt x="14524" y="8349"/>
                </a:cubicBezTo>
                <a:cubicBezTo>
                  <a:pt x="14524" y="8386"/>
                  <a:pt x="14524" y="8440"/>
                  <a:pt x="14506" y="8476"/>
                </a:cubicBezTo>
                <a:cubicBezTo>
                  <a:pt x="14542" y="8494"/>
                  <a:pt x="14578" y="8530"/>
                  <a:pt x="14596" y="8585"/>
                </a:cubicBezTo>
                <a:cubicBezTo>
                  <a:pt x="14632" y="8657"/>
                  <a:pt x="14614" y="8730"/>
                  <a:pt x="14560" y="8784"/>
                </a:cubicBezTo>
                <a:cubicBezTo>
                  <a:pt x="14524" y="8838"/>
                  <a:pt x="14470" y="8893"/>
                  <a:pt x="14488" y="8947"/>
                </a:cubicBezTo>
                <a:cubicBezTo>
                  <a:pt x="14506" y="8983"/>
                  <a:pt x="14524" y="9019"/>
                  <a:pt x="14560" y="9056"/>
                </a:cubicBezTo>
                <a:cubicBezTo>
                  <a:pt x="14578" y="9110"/>
                  <a:pt x="14614" y="9146"/>
                  <a:pt x="14632" y="9182"/>
                </a:cubicBezTo>
                <a:cubicBezTo>
                  <a:pt x="14669" y="9237"/>
                  <a:pt x="14669" y="9237"/>
                  <a:pt x="14687" y="9255"/>
                </a:cubicBezTo>
                <a:lnTo>
                  <a:pt x="14705" y="9255"/>
                </a:lnTo>
                <a:cubicBezTo>
                  <a:pt x="14741" y="9237"/>
                  <a:pt x="14795" y="9237"/>
                  <a:pt x="14832" y="9273"/>
                </a:cubicBezTo>
                <a:cubicBezTo>
                  <a:pt x="14868" y="9327"/>
                  <a:pt x="14886" y="9400"/>
                  <a:pt x="14832" y="9472"/>
                </a:cubicBezTo>
                <a:cubicBezTo>
                  <a:pt x="14814" y="9508"/>
                  <a:pt x="14723" y="9581"/>
                  <a:pt x="14777" y="9635"/>
                </a:cubicBezTo>
                <a:cubicBezTo>
                  <a:pt x="14832" y="9689"/>
                  <a:pt x="14904" y="9653"/>
                  <a:pt x="14940" y="9617"/>
                </a:cubicBezTo>
                <a:cubicBezTo>
                  <a:pt x="15103" y="9508"/>
                  <a:pt x="15230" y="9364"/>
                  <a:pt x="15321" y="9182"/>
                </a:cubicBezTo>
                <a:cubicBezTo>
                  <a:pt x="15321" y="9164"/>
                  <a:pt x="15357" y="9146"/>
                  <a:pt x="15375" y="9164"/>
                </a:cubicBezTo>
                <a:cubicBezTo>
                  <a:pt x="15429" y="9164"/>
                  <a:pt x="15484" y="9164"/>
                  <a:pt x="15538" y="9128"/>
                </a:cubicBezTo>
                <a:lnTo>
                  <a:pt x="15556" y="9128"/>
                </a:lnTo>
                <a:cubicBezTo>
                  <a:pt x="15610" y="9092"/>
                  <a:pt x="15683" y="9146"/>
                  <a:pt x="15647" y="9201"/>
                </a:cubicBezTo>
                <a:cubicBezTo>
                  <a:pt x="15647" y="9201"/>
                  <a:pt x="15647" y="9219"/>
                  <a:pt x="15647" y="9219"/>
                </a:cubicBezTo>
                <a:cubicBezTo>
                  <a:pt x="15647" y="9255"/>
                  <a:pt x="15647" y="9273"/>
                  <a:pt x="15683" y="9291"/>
                </a:cubicBezTo>
                <a:cubicBezTo>
                  <a:pt x="15701" y="9309"/>
                  <a:pt x="15719" y="9327"/>
                  <a:pt x="15737" y="9345"/>
                </a:cubicBezTo>
                <a:cubicBezTo>
                  <a:pt x="15755" y="9382"/>
                  <a:pt x="15755" y="9400"/>
                  <a:pt x="15737" y="9436"/>
                </a:cubicBezTo>
                <a:cubicBezTo>
                  <a:pt x="15719" y="9472"/>
                  <a:pt x="15683" y="9527"/>
                  <a:pt x="15647" y="9563"/>
                </a:cubicBezTo>
                <a:cubicBezTo>
                  <a:pt x="15647" y="9563"/>
                  <a:pt x="15610" y="9581"/>
                  <a:pt x="15610" y="9599"/>
                </a:cubicBezTo>
                <a:cubicBezTo>
                  <a:pt x="15610" y="9617"/>
                  <a:pt x="15610" y="9635"/>
                  <a:pt x="15629" y="9653"/>
                </a:cubicBezTo>
                <a:cubicBezTo>
                  <a:pt x="15647" y="9671"/>
                  <a:pt x="15647" y="9708"/>
                  <a:pt x="15665" y="9726"/>
                </a:cubicBezTo>
                <a:cubicBezTo>
                  <a:pt x="15665" y="9708"/>
                  <a:pt x="15665" y="9689"/>
                  <a:pt x="15683" y="9689"/>
                </a:cubicBezTo>
                <a:lnTo>
                  <a:pt x="15936" y="9563"/>
                </a:lnTo>
                <a:lnTo>
                  <a:pt x="16045" y="9508"/>
                </a:lnTo>
                <a:cubicBezTo>
                  <a:pt x="16063" y="9490"/>
                  <a:pt x="16081" y="9490"/>
                  <a:pt x="16099" y="9472"/>
                </a:cubicBezTo>
                <a:lnTo>
                  <a:pt x="16117" y="9472"/>
                </a:lnTo>
                <a:lnTo>
                  <a:pt x="16117" y="9472"/>
                </a:lnTo>
                <a:cubicBezTo>
                  <a:pt x="16117" y="9418"/>
                  <a:pt x="16154" y="9400"/>
                  <a:pt x="16190" y="9400"/>
                </a:cubicBezTo>
                <a:cubicBezTo>
                  <a:pt x="16280" y="9418"/>
                  <a:pt x="16371" y="9472"/>
                  <a:pt x="16425" y="9563"/>
                </a:cubicBezTo>
                <a:cubicBezTo>
                  <a:pt x="16462" y="9599"/>
                  <a:pt x="16480" y="9653"/>
                  <a:pt x="16462" y="9708"/>
                </a:cubicBezTo>
                <a:cubicBezTo>
                  <a:pt x="16534" y="9708"/>
                  <a:pt x="16588" y="9726"/>
                  <a:pt x="16643" y="9780"/>
                </a:cubicBezTo>
                <a:cubicBezTo>
                  <a:pt x="16679" y="9816"/>
                  <a:pt x="16697" y="9871"/>
                  <a:pt x="16697" y="9925"/>
                </a:cubicBezTo>
                <a:cubicBezTo>
                  <a:pt x="16697" y="9961"/>
                  <a:pt x="16697" y="10015"/>
                  <a:pt x="16697" y="10070"/>
                </a:cubicBezTo>
                <a:cubicBezTo>
                  <a:pt x="16715" y="10124"/>
                  <a:pt x="16806" y="10178"/>
                  <a:pt x="16824" y="10233"/>
                </a:cubicBezTo>
                <a:cubicBezTo>
                  <a:pt x="16860" y="10269"/>
                  <a:pt x="16860" y="10323"/>
                  <a:pt x="16842" y="10360"/>
                </a:cubicBezTo>
                <a:cubicBezTo>
                  <a:pt x="16842" y="10378"/>
                  <a:pt x="16824" y="10414"/>
                  <a:pt x="16806" y="10432"/>
                </a:cubicBezTo>
                <a:cubicBezTo>
                  <a:pt x="16788" y="10450"/>
                  <a:pt x="16769" y="10468"/>
                  <a:pt x="16751" y="10486"/>
                </a:cubicBezTo>
                <a:cubicBezTo>
                  <a:pt x="16751" y="10523"/>
                  <a:pt x="16751" y="10577"/>
                  <a:pt x="16788" y="10595"/>
                </a:cubicBezTo>
                <a:cubicBezTo>
                  <a:pt x="16860" y="10631"/>
                  <a:pt x="16914" y="10631"/>
                  <a:pt x="16987" y="10631"/>
                </a:cubicBezTo>
                <a:cubicBezTo>
                  <a:pt x="17023" y="10631"/>
                  <a:pt x="17041" y="10667"/>
                  <a:pt x="17041" y="10704"/>
                </a:cubicBezTo>
                <a:cubicBezTo>
                  <a:pt x="17041" y="10812"/>
                  <a:pt x="17005" y="10921"/>
                  <a:pt x="16951" y="11030"/>
                </a:cubicBezTo>
                <a:cubicBezTo>
                  <a:pt x="16969" y="11066"/>
                  <a:pt x="16969" y="11120"/>
                  <a:pt x="16969" y="11174"/>
                </a:cubicBezTo>
                <a:cubicBezTo>
                  <a:pt x="17023" y="11156"/>
                  <a:pt x="17077" y="11120"/>
                  <a:pt x="17095" y="11084"/>
                </a:cubicBezTo>
                <a:cubicBezTo>
                  <a:pt x="17150" y="11030"/>
                  <a:pt x="17204" y="10975"/>
                  <a:pt x="17276" y="10957"/>
                </a:cubicBezTo>
                <a:cubicBezTo>
                  <a:pt x="17313" y="10939"/>
                  <a:pt x="17349" y="10939"/>
                  <a:pt x="17385" y="10957"/>
                </a:cubicBezTo>
                <a:cubicBezTo>
                  <a:pt x="17421" y="10957"/>
                  <a:pt x="17421" y="10921"/>
                  <a:pt x="17421" y="10885"/>
                </a:cubicBezTo>
                <a:cubicBezTo>
                  <a:pt x="17439" y="10794"/>
                  <a:pt x="17421" y="10704"/>
                  <a:pt x="17385" y="10613"/>
                </a:cubicBezTo>
                <a:cubicBezTo>
                  <a:pt x="17385" y="10577"/>
                  <a:pt x="17403" y="10541"/>
                  <a:pt x="17439" y="10541"/>
                </a:cubicBezTo>
                <a:cubicBezTo>
                  <a:pt x="17494" y="10541"/>
                  <a:pt x="17530" y="10523"/>
                  <a:pt x="17584" y="10504"/>
                </a:cubicBezTo>
                <a:cubicBezTo>
                  <a:pt x="17584" y="10486"/>
                  <a:pt x="17584" y="10468"/>
                  <a:pt x="17584" y="10450"/>
                </a:cubicBezTo>
                <a:cubicBezTo>
                  <a:pt x="17566" y="10414"/>
                  <a:pt x="17566" y="10378"/>
                  <a:pt x="17566" y="10341"/>
                </a:cubicBezTo>
                <a:cubicBezTo>
                  <a:pt x="17566" y="10305"/>
                  <a:pt x="17584" y="10269"/>
                  <a:pt x="17621" y="10251"/>
                </a:cubicBezTo>
                <a:cubicBezTo>
                  <a:pt x="17639" y="10233"/>
                  <a:pt x="17657" y="10215"/>
                  <a:pt x="17657" y="10197"/>
                </a:cubicBezTo>
                <a:cubicBezTo>
                  <a:pt x="17675" y="10142"/>
                  <a:pt x="17693" y="10070"/>
                  <a:pt x="17711" y="10015"/>
                </a:cubicBezTo>
                <a:cubicBezTo>
                  <a:pt x="17711" y="9979"/>
                  <a:pt x="17729" y="9961"/>
                  <a:pt x="17765" y="9943"/>
                </a:cubicBezTo>
                <a:cubicBezTo>
                  <a:pt x="17802" y="9925"/>
                  <a:pt x="17820" y="9907"/>
                  <a:pt x="17856" y="9907"/>
                </a:cubicBezTo>
                <a:cubicBezTo>
                  <a:pt x="17892" y="9907"/>
                  <a:pt x="17910" y="9871"/>
                  <a:pt x="17928" y="9852"/>
                </a:cubicBezTo>
                <a:cubicBezTo>
                  <a:pt x="17947" y="9834"/>
                  <a:pt x="17965" y="9816"/>
                  <a:pt x="18001" y="9798"/>
                </a:cubicBezTo>
                <a:cubicBezTo>
                  <a:pt x="18110" y="9744"/>
                  <a:pt x="18236" y="9762"/>
                  <a:pt x="18327" y="9834"/>
                </a:cubicBezTo>
                <a:cubicBezTo>
                  <a:pt x="18417" y="9943"/>
                  <a:pt x="18454" y="10070"/>
                  <a:pt x="18399" y="10215"/>
                </a:cubicBezTo>
                <a:cubicBezTo>
                  <a:pt x="18381" y="10269"/>
                  <a:pt x="18381" y="10323"/>
                  <a:pt x="18399" y="10378"/>
                </a:cubicBezTo>
                <a:cubicBezTo>
                  <a:pt x="18417" y="10396"/>
                  <a:pt x="18417" y="10414"/>
                  <a:pt x="18435" y="10432"/>
                </a:cubicBezTo>
                <a:cubicBezTo>
                  <a:pt x="18454" y="10450"/>
                  <a:pt x="18508" y="10432"/>
                  <a:pt x="18526" y="10450"/>
                </a:cubicBezTo>
                <a:cubicBezTo>
                  <a:pt x="18598" y="10468"/>
                  <a:pt x="18653" y="10504"/>
                  <a:pt x="18653" y="10577"/>
                </a:cubicBezTo>
                <a:cubicBezTo>
                  <a:pt x="18671" y="10613"/>
                  <a:pt x="18671" y="10667"/>
                  <a:pt x="18689" y="10704"/>
                </a:cubicBezTo>
                <a:lnTo>
                  <a:pt x="18689" y="10704"/>
                </a:lnTo>
                <a:lnTo>
                  <a:pt x="18689" y="10704"/>
                </a:lnTo>
                <a:lnTo>
                  <a:pt x="18689" y="10704"/>
                </a:lnTo>
                <a:cubicBezTo>
                  <a:pt x="18725" y="10722"/>
                  <a:pt x="18761" y="10740"/>
                  <a:pt x="18798" y="10758"/>
                </a:cubicBezTo>
                <a:cubicBezTo>
                  <a:pt x="18834" y="10812"/>
                  <a:pt x="18834" y="10885"/>
                  <a:pt x="18798" y="10939"/>
                </a:cubicBezTo>
                <a:cubicBezTo>
                  <a:pt x="18761" y="10993"/>
                  <a:pt x="18725" y="11030"/>
                  <a:pt x="18689" y="11084"/>
                </a:cubicBezTo>
                <a:cubicBezTo>
                  <a:pt x="18689" y="11102"/>
                  <a:pt x="18689" y="11102"/>
                  <a:pt x="18689" y="11120"/>
                </a:cubicBezTo>
                <a:lnTo>
                  <a:pt x="18689" y="11120"/>
                </a:lnTo>
                <a:lnTo>
                  <a:pt x="18689" y="11120"/>
                </a:lnTo>
                <a:cubicBezTo>
                  <a:pt x="18725" y="11138"/>
                  <a:pt x="18743" y="11156"/>
                  <a:pt x="18780" y="11174"/>
                </a:cubicBezTo>
                <a:cubicBezTo>
                  <a:pt x="18834" y="11229"/>
                  <a:pt x="18834" y="11319"/>
                  <a:pt x="18816" y="11392"/>
                </a:cubicBezTo>
                <a:cubicBezTo>
                  <a:pt x="18798" y="11428"/>
                  <a:pt x="18798" y="11464"/>
                  <a:pt x="18816" y="11500"/>
                </a:cubicBezTo>
                <a:lnTo>
                  <a:pt x="18816" y="11500"/>
                </a:lnTo>
                <a:cubicBezTo>
                  <a:pt x="18816" y="11500"/>
                  <a:pt x="18834" y="11500"/>
                  <a:pt x="18834" y="11500"/>
                </a:cubicBezTo>
                <a:lnTo>
                  <a:pt x="18834" y="11500"/>
                </a:lnTo>
                <a:cubicBezTo>
                  <a:pt x="18870" y="11500"/>
                  <a:pt x="18888" y="11519"/>
                  <a:pt x="18888" y="11537"/>
                </a:cubicBezTo>
                <a:cubicBezTo>
                  <a:pt x="18924" y="11537"/>
                  <a:pt x="18961" y="11537"/>
                  <a:pt x="18997" y="11519"/>
                </a:cubicBezTo>
                <a:cubicBezTo>
                  <a:pt x="19015" y="11500"/>
                  <a:pt x="19033" y="11482"/>
                  <a:pt x="19033" y="11446"/>
                </a:cubicBezTo>
                <a:cubicBezTo>
                  <a:pt x="19033" y="11410"/>
                  <a:pt x="19051" y="11356"/>
                  <a:pt x="19087" y="11337"/>
                </a:cubicBezTo>
                <a:cubicBezTo>
                  <a:pt x="19142" y="11319"/>
                  <a:pt x="19196" y="11319"/>
                  <a:pt x="19250" y="11319"/>
                </a:cubicBezTo>
                <a:lnTo>
                  <a:pt x="19413" y="11319"/>
                </a:lnTo>
                <a:cubicBezTo>
                  <a:pt x="19486" y="11301"/>
                  <a:pt x="19576" y="11337"/>
                  <a:pt x="19631" y="11392"/>
                </a:cubicBezTo>
                <a:cubicBezTo>
                  <a:pt x="19685" y="11464"/>
                  <a:pt x="19685" y="11555"/>
                  <a:pt x="19631" y="11609"/>
                </a:cubicBezTo>
                <a:cubicBezTo>
                  <a:pt x="19613" y="11645"/>
                  <a:pt x="19594" y="11682"/>
                  <a:pt x="19576" y="11718"/>
                </a:cubicBezTo>
                <a:cubicBezTo>
                  <a:pt x="19576" y="11736"/>
                  <a:pt x="19594" y="11754"/>
                  <a:pt x="19613" y="11772"/>
                </a:cubicBezTo>
                <a:cubicBezTo>
                  <a:pt x="19685" y="11845"/>
                  <a:pt x="19739" y="11917"/>
                  <a:pt x="19739" y="12008"/>
                </a:cubicBezTo>
                <a:cubicBezTo>
                  <a:pt x="19739" y="12116"/>
                  <a:pt x="19667" y="12207"/>
                  <a:pt x="19576" y="12225"/>
                </a:cubicBezTo>
                <a:cubicBezTo>
                  <a:pt x="19486" y="12279"/>
                  <a:pt x="19395" y="12297"/>
                  <a:pt x="19341" y="12370"/>
                </a:cubicBezTo>
                <a:cubicBezTo>
                  <a:pt x="19323" y="12406"/>
                  <a:pt x="19305" y="12460"/>
                  <a:pt x="19305" y="12496"/>
                </a:cubicBezTo>
                <a:cubicBezTo>
                  <a:pt x="19305" y="12515"/>
                  <a:pt x="19305" y="12533"/>
                  <a:pt x="19305" y="12551"/>
                </a:cubicBezTo>
                <a:cubicBezTo>
                  <a:pt x="19305" y="12569"/>
                  <a:pt x="19305" y="12569"/>
                  <a:pt x="19305" y="12587"/>
                </a:cubicBezTo>
                <a:cubicBezTo>
                  <a:pt x="19305" y="12569"/>
                  <a:pt x="19323" y="12569"/>
                  <a:pt x="19323" y="12569"/>
                </a:cubicBezTo>
                <a:cubicBezTo>
                  <a:pt x="19359" y="12569"/>
                  <a:pt x="19395" y="12569"/>
                  <a:pt x="19413" y="12587"/>
                </a:cubicBezTo>
                <a:cubicBezTo>
                  <a:pt x="19468" y="12605"/>
                  <a:pt x="19504" y="12659"/>
                  <a:pt x="19486" y="12714"/>
                </a:cubicBezTo>
                <a:cubicBezTo>
                  <a:pt x="19486" y="12768"/>
                  <a:pt x="19450" y="12822"/>
                  <a:pt x="19413" y="12859"/>
                </a:cubicBezTo>
                <a:cubicBezTo>
                  <a:pt x="19359" y="12895"/>
                  <a:pt x="19305" y="12913"/>
                  <a:pt x="19269" y="12931"/>
                </a:cubicBezTo>
                <a:cubicBezTo>
                  <a:pt x="19232" y="12949"/>
                  <a:pt x="19196" y="12985"/>
                  <a:pt x="19214" y="13022"/>
                </a:cubicBezTo>
                <a:cubicBezTo>
                  <a:pt x="19214" y="13040"/>
                  <a:pt x="19232" y="13076"/>
                  <a:pt x="19269" y="13076"/>
                </a:cubicBezTo>
                <a:cubicBezTo>
                  <a:pt x="19305" y="13076"/>
                  <a:pt x="19341" y="13076"/>
                  <a:pt x="19359" y="13094"/>
                </a:cubicBezTo>
                <a:cubicBezTo>
                  <a:pt x="19395" y="13112"/>
                  <a:pt x="19413" y="13148"/>
                  <a:pt x="19432" y="13185"/>
                </a:cubicBezTo>
                <a:cubicBezTo>
                  <a:pt x="19432" y="13239"/>
                  <a:pt x="19450" y="13293"/>
                  <a:pt x="19450" y="13366"/>
                </a:cubicBezTo>
                <a:cubicBezTo>
                  <a:pt x="19450" y="13420"/>
                  <a:pt x="19450" y="13492"/>
                  <a:pt x="19413" y="13547"/>
                </a:cubicBezTo>
                <a:cubicBezTo>
                  <a:pt x="19413" y="13583"/>
                  <a:pt x="19395" y="13601"/>
                  <a:pt x="19377" y="13637"/>
                </a:cubicBezTo>
                <a:cubicBezTo>
                  <a:pt x="19450" y="13692"/>
                  <a:pt x="19468" y="13764"/>
                  <a:pt x="19468" y="13855"/>
                </a:cubicBezTo>
                <a:cubicBezTo>
                  <a:pt x="19450" y="13945"/>
                  <a:pt x="19395" y="14036"/>
                  <a:pt x="19305" y="14090"/>
                </a:cubicBezTo>
                <a:lnTo>
                  <a:pt x="19450" y="14163"/>
                </a:lnTo>
                <a:lnTo>
                  <a:pt x="19558" y="14199"/>
                </a:lnTo>
                <a:lnTo>
                  <a:pt x="19613" y="14235"/>
                </a:lnTo>
                <a:cubicBezTo>
                  <a:pt x="19631" y="14235"/>
                  <a:pt x="19631" y="14235"/>
                  <a:pt x="19631" y="14253"/>
                </a:cubicBezTo>
                <a:cubicBezTo>
                  <a:pt x="19739" y="14253"/>
                  <a:pt x="19794" y="14380"/>
                  <a:pt x="19866" y="14452"/>
                </a:cubicBezTo>
                <a:lnTo>
                  <a:pt x="19884" y="14470"/>
                </a:lnTo>
                <a:lnTo>
                  <a:pt x="19902" y="14470"/>
                </a:lnTo>
                <a:lnTo>
                  <a:pt x="19920" y="14470"/>
                </a:lnTo>
                <a:lnTo>
                  <a:pt x="19957" y="14470"/>
                </a:lnTo>
                <a:cubicBezTo>
                  <a:pt x="19957" y="14470"/>
                  <a:pt x="19975" y="14452"/>
                  <a:pt x="19993" y="14452"/>
                </a:cubicBezTo>
                <a:cubicBezTo>
                  <a:pt x="20047" y="14380"/>
                  <a:pt x="20047" y="14289"/>
                  <a:pt x="20083" y="14217"/>
                </a:cubicBezTo>
                <a:cubicBezTo>
                  <a:pt x="20102" y="14181"/>
                  <a:pt x="20120" y="14163"/>
                  <a:pt x="20138" y="14126"/>
                </a:cubicBezTo>
                <a:cubicBezTo>
                  <a:pt x="20138" y="14108"/>
                  <a:pt x="20174" y="14090"/>
                  <a:pt x="20174" y="14072"/>
                </a:cubicBezTo>
                <a:cubicBezTo>
                  <a:pt x="20192" y="14054"/>
                  <a:pt x="20174" y="13981"/>
                  <a:pt x="20174" y="13945"/>
                </a:cubicBezTo>
                <a:cubicBezTo>
                  <a:pt x="20156" y="13891"/>
                  <a:pt x="20192" y="13855"/>
                  <a:pt x="20246" y="13855"/>
                </a:cubicBezTo>
                <a:lnTo>
                  <a:pt x="20265" y="13855"/>
                </a:lnTo>
                <a:lnTo>
                  <a:pt x="20301" y="13855"/>
                </a:lnTo>
                <a:cubicBezTo>
                  <a:pt x="20319" y="13855"/>
                  <a:pt x="20355" y="13837"/>
                  <a:pt x="20373" y="13800"/>
                </a:cubicBezTo>
                <a:cubicBezTo>
                  <a:pt x="20409" y="13764"/>
                  <a:pt x="20464" y="13710"/>
                  <a:pt x="20536" y="13674"/>
                </a:cubicBezTo>
                <a:cubicBezTo>
                  <a:pt x="20609" y="13637"/>
                  <a:pt x="20681" y="13619"/>
                  <a:pt x="20754" y="13619"/>
                </a:cubicBezTo>
                <a:cubicBezTo>
                  <a:pt x="20790" y="13619"/>
                  <a:pt x="20808" y="13601"/>
                  <a:pt x="20826" y="13583"/>
                </a:cubicBezTo>
                <a:cubicBezTo>
                  <a:pt x="20862" y="13547"/>
                  <a:pt x="20862" y="13511"/>
                  <a:pt x="20862" y="13474"/>
                </a:cubicBezTo>
                <a:cubicBezTo>
                  <a:pt x="20862" y="13402"/>
                  <a:pt x="20916" y="13311"/>
                  <a:pt x="20989" y="13275"/>
                </a:cubicBezTo>
                <a:lnTo>
                  <a:pt x="21079" y="13221"/>
                </a:lnTo>
                <a:cubicBezTo>
                  <a:pt x="21098" y="13221"/>
                  <a:pt x="21116" y="13221"/>
                  <a:pt x="21116" y="13203"/>
                </a:cubicBezTo>
                <a:lnTo>
                  <a:pt x="21116" y="13203"/>
                </a:lnTo>
                <a:lnTo>
                  <a:pt x="21116" y="13203"/>
                </a:lnTo>
                <a:lnTo>
                  <a:pt x="21116" y="13203"/>
                </a:lnTo>
                <a:lnTo>
                  <a:pt x="21116" y="13203"/>
                </a:lnTo>
                <a:lnTo>
                  <a:pt x="21116" y="13203"/>
                </a:lnTo>
                <a:lnTo>
                  <a:pt x="21116" y="13185"/>
                </a:lnTo>
                <a:cubicBezTo>
                  <a:pt x="21116" y="13167"/>
                  <a:pt x="21116" y="13148"/>
                  <a:pt x="21098" y="13112"/>
                </a:cubicBezTo>
                <a:cubicBezTo>
                  <a:pt x="21079" y="13076"/>
                  <a:pt x="21079" y="13004"/>
                  <a:pt x="21098" y="12949"/>
                </a:cubicBezTo>
                <a:cubicBezTo>
                  <a:pt x="21134" y="12877"/>
                  <a:pt x="21188" y="12804"/>
                  <a:pt x="21279" y="12786"/>
                </a:cubicBezTo>
                <a:cubicBezTo>
                  <a:pt x="21442" y="12732"/>
                  <a:pt x="21641" y="12822"/>
                  <a:pt x="21677" y="13004"/>
                </a:cubicBezTo>
                <a:cubicBezTo>
                  <a:pt x="21695" y="13094"/>
                  <a:pt x="21677" y="13203"/>
                  <a:pt x="21641" y="13275"/>
                </a:cubicBezTo>
                <a:cubicBezTo>
                  <a:pt x="21605" y="13348"/>
                  <a:pt x="21550" y="13420"/>
                  <a:pt x="21568" y="13511"/>
                </a:cubicBezTo>
                <a:cubicBezTo>
                  <a:pt x="21568" y="13547"/>
                  <a:pt x="21605" y="13547"/>
                  <a:pt x="21641" y="13583"/>
                </a:cubicBezTo>
                <a:cubicBezTo>
                  <a:pt x="21695" y="13619"/>
                  <a:pt x="21713" y="13655"/>
                  <a:pt x="21731" y="13710"/>
                </a:cubicBezTo>
                <a:cubicBezTo>
                  <a:pt x="21731" y="13800"/>
                  <a:pt x="21695" y="13891"/>
                  <a:pt x="21659" y="13981"/>
                </a:cubicBezTo>
                <a:cubicBezTo>
                  <a:pt x="21605" y="14036"/>
                  <a:pt x="21605" y="14108"/>
                  <a:pt x="21659" y="14181"/>
                </a:cubicBezTo>
                <a:cubicBezTo>
                  <a:pt x="21695" y="14217"/>
                  <a:pt x="21750" y="14271"/>
                  <a:pt x="21786" y="14307"/>
                </a:cubicBezTo>
                <a:cubicBezTo>
                  <a:pt x="21840" y="14362"/>
                  <a:pt x="21858" y="14416"/>
                  <a:pt x="21876" y="14489"/>
                </a:cubicBezTo>
                <a:cubicBezTo>
                  <a:pt x="21876" y="14579"/>
                  <a:pt x="21840" y="14651"/>
                  <a:pt x="21768" y="14724"/>
                </a:cubicBezTo>
                <a:cubicBezTo>
                  <a:pt x="21731" y="14742"/>
                  <a:pt x="21695" y="14778"/>
                  <a:pt x="21659" y="14814"/>
                </a:cubicBezTo>
                <a:cubicBezTo>
                  <a:pt x="21641" y="14851"/>
                  <a:pt x="21659" y="14887"/>
                  <a:pt x="21659" y="14905"/>
                </a:cubicBezTo>
                <a:cubicBezTo>
                  <a:pt x="21677" y="14941"/>
                  <a:pt x="21695" y="14977"/>
                  <a:pt x="21695" y="15014"/>
                </a:cubicBezTo>
                <a:cubicBezTo>
                  <a:pt x="21750" y="15014"/>
                  <a:pt x="21804" y="15032"/>
                  <a:pt x="21840" y="15068"/>
                </a:cubicBezTo>
                <a:cubicBezTo>
                  <a:pt x="21913" y="15140"/>
                  <a:pt x="21858" y="15249"/>
                  <a:pt x="21822" y="15322"/>
                </a:cubicBezTo>
                <a:cubicBezTo>
                  <a:pt x="21804" y="15340"/>
                  <a:pt x="21786" y="15358"/>
                  <a:pt x="21786" y="15376"/>
                </a:cubicBezTo>
                <a:cubicBezTo>
                  <a:pt x="21786" y="15376"/>
                  <a:pt x="21786" y="15376"/>
                  <a:pt x="21786" y="15376"/>
                </a:cubicBezTo>
                <a:cubicBezTo>
                  <a:pt x="21786" y="15412"/>
                  <a:pt x="21822" y="15412"/>
                  <a:pt x="21822" y="15448"/>
                </a:cubicBezTo>
                <a:cubicBezTo>
                  <a:pt x="21840" y="15466"/>
                  <a:pt x="21840" y="15503"/>
                  <a:pt x="21822" y="15539"/>
                </a:cubicBezTo>
                <a:cubicBezTo>
                  <a:pt x="21804" y="15593"/>
                  <a:pt x="21750" y="15611"/>
                  <a:pt x="21695" y="15629"/>
                </a:cubicBezTo>
                <a:cubicBezTo>
                  <a:pt x="21659" y="15629"/>
                  <a:pt x="21605" y="15629"/>
                  <a:pt x="21568" y="15648"/>
                </a:cubicBezTo>
                <a:cubicBezTo>
                  <a:pt x="21550" y="15684"/>
                  <a:pt x="21568" y="15720"/>
                  <a:pt x="21605" y="15738"/>
                </a:cubicBezTo>
                <a:cubicBezTo>
                  <a:pt x="21641" y="15774"/>
                  <a:pt x="21695" y="15810"/>
                  <a:pt x="21750" y="15810"/>
                </a:cubicBezTo>
                <a:cubicBezTo>
                  <a:pt x="21768" y="15810"/>
                  <a:pt x="21786" y="15829"/>
                  <a:pt x="21786" y="15847"/>
                </a:cubicBezTo>
                <a:cubicBezTo>
                  <a:pt x="21786" y="15937"/>
                  <a:pt x="21750" y="16028"/>
                  <a:pt x="21659" y="16082"/>
                </a:cubicBezTo>
                <a:cubicBezTo>
                  <a:pt x="21623" y="16100"/>
                  <a:pt x="21587" y="16136"/>
                  <a:pt x="21568" y="16155"/>
                </a:cubicBezTo>
                <a:cubicBezTo>
                  <a:pt x="21532" y="16191"/>
                  <a:pt x="21532" y="16227"/>
                  <a:pt x="21568" y="16263"/>
                </a:cubicBezTo>
                <a:cubicBezTo>
                  <a:pt x="21587" y="16299"/>
                  <a:pt x="21587" y="16354"/>
                  <a:pt x="21587" y="16390"/>
                </a:cubicBezTo>
                <a:cubicBezTo>
                  <a:pt x="21587" y="16426"/>
                  <a:pt x="21550" y="16462"/>
                  <a:pt x="21550" y="16499"/>
                </a:cubicBezTo>
                <a:cubicBezTo>
                  <a:pt x="21568" y="16589"/>
                  <a:pt x="21695" y="16589"/>
                  <a:pt x="21786" y="16607"/>
                </a:cubicBezTo>
                <a:cubicBezTo>
                  <a:pt x="21822" y="16607"/>
                  <a:pt x="21840" y="16625"/>
                  <a:pt x="21840" y="16680"/>
                </a:cubicBezTo>
                <a:cubicBezTo>
                  <a:pt x="21804" y="16879"/>
                  <a:pt x="21605" y="16970"/>
                  <a:pt x="21460" y="17096"/>
                </a:cubicBezTo>
                <a:cubicBezTo>
                  <a:pt x="21442" y="17132"/>
                  <a:pt x="21405" y="17187"/>
                  <a:pt x="21387" y="17223"/>
                </a:cubicBezTo>
                <a:cubicBezTo>
                  <a:pt x="21405" y="17223"/>
                  <a:pt x="21424" y="17223"/>
                  <a:pt x="21460" y="17205"/>
                </a:cubicBezTo>
                <a:cubicBezTo>
                  <a:pt x="21496" y="17187"/>
                  <a:pt x="21550" y="17169"/>
                  <a:pt x="21587" y="17169"/>
                </a:cubicBezTo>
                <a:cubicBezTo>
                  <a:pt x="21641" y="17151"/>
                  <a:pt x="21695" y="17169"/>
                  <a:pt x="21731" y="17223"/>
                </a:cubicBezTo>
                <a:cubicBezTo>
                  <a:pt x="21804" y="17187"/>
                  <a:pt x="21876" y="17187"/>
                  <a:pt x="21949" y="17259"/>
                </a:cubicBezTo>
                <a:cubicBezTo>
                  <a:pt x="22003" y="17314"/>
                  <a:pt x="22003" y="17422"/>
                  <a:pt x="21949" y="17495"/>
                </a:cubicBezTo>
                <a:cubicBezTo>
                  <a:pt x="22021" y="17549"/>
                  <a:pt x="22112" y="17567"/>
                  <a:pt x="22202" y="17567"/>
                </a:cubicBezTo>
                <a:cubicBezTo>
                  <a:pt x="22220" y="17567"/>
                  <a:pt x="22257" y="17585"/>
                  <a:pt x="22257" y="17603"/>
                </a:cubicBezTo>
                <a:cubicBezTo>
                  <a:pt x="22275" y="17694"/>
                  <a:pt x="22275" y="17784"/>
                  <a:pt x="22238" y="17857"/>
                </a:cubicBezTo>
                <a:cubicBezTo>
                  <a:pt x="22257" y="17875"/>
                  <a:pt x="22293" y="17875"/>
                  <a:pt x="22311" y="17857"/>
                </a:cubicBezTo>
                <a:cubicBezTo>
                  <a:pt x="22329" y="17839"/>
                  <a:pt x="22365" y="17857"/>
                  <a:pt x="22383" y="17893"/>
                </a:cubicBezTo>
                <a:cubicBezTo>
                  <a:pt x="22420" y="17966"/>
                  <a:pt x="22492" y="18038"/>
                  <a:pt x="22492" y="18129"/>
                </a:cubicBezTo>
                <a:cubicBezTo>
                  <a:pt x="22510" y="18165"/>
                  <a:pt x="22492" y="18201"/>
                  <a:pt x="22474" y="18237"/>
                </a:cubicBezTo>
                <a:cubicBezTo>
                  <a:pt x="22510" y="18219"/>
                  <a:pt x="22528" y="18219"/>
                  <a:pt x="22564" y="18219"/>
                </a:cubicBezTo>
                <a:cubicBezTo>
                  <a:pt x="22637" y="18237"/>
                  <a:pt x="22691" y="18273"/>
                  <a:pt x="22709" y="18346"/>
                </a:cubicBezTo>
                <a:cubicBezTo>
                  <a:pt x="22764" y="18473"/>
                  <a:pt x="22673" y="18581"/>
                  <a:pt x="22564" y="18654"/>
                </a:cubicBezTo>
                <a:cubicBezTo>
                  <a:pt x="22601" y="18708"/>
                  <a:pt x="22637" y="18744"/>
                  <a:pt x="22655" y="18799"/>
                </a:cubicBezTo>
                <a:cubicBezTo>
                  <a:pt x="22673" y="18817"/>
                  <a:pt x="22691" y="18853"/>
                  <a:pt x="22727" y="18871"/>
                </a:cubicBezTo>
                <a:cubicBezTo>
                  <a:pt x="22727" y="18889"/>
                  <a:pt x="22746" y="18907"/>
                  <a:pt x="22764" y="18925"/>
                </a:cubicBezTo>
                <a:cubicBezTo>
                  <a:pt x="22782" y="18907"/>
                  <a:pt x="22818" y="18907"/>
                  <a:pt x="22836" y="18925"/>
                </a:cubicBezTo>
                <a:cubicBezTo>
                  <a:pt x="22854" y="18943"/>
                  <a:pt x="22854" y="18998"/>
                  <a:pt x="22836" y="19034"/>
                </a:cubicBezTo>
                <a:cubicBezTo>
                  <a:pt x="22818" y="19070"/>
                  <a:pt x="22818" y="19106"/>
                  <a:pt x="22818" y="19143"/>
                </a:cubicBezTo>
                <a:lnTo>
                  <a:pt x="22854" y="19143"/>
                </a:lnTo>
                <a:cubicBezTo>
                  <a:pt x="22909" y="19143"/>
                  <a:pt x="22927" y="19197"/>
                  <a:pt x="22909" y="19233"/>
                </a:cubicBezTo>
                <a:cubicBezTo>
                  <a:pt x="22890" y="19233"/>
                  <a:pt x="22890" y="19233"/>
                  <a:pt x="22890" y="19251"/>
                </a:cubicBezTo>
                <a:cubicBezTo>
                  <a:pt x="22836" y="19306"/>
                  <a:pt x="22890" y="19396"/>
                  <a:pt x="22963" y="19378"/>
                </a:cubicBezTo>
                <a:cubicBezTo>
                  <a:pt x="23072" y="19360"/>
                  <a:pt x="23090" y="19233"/>
                  <a:pt x="22999" y="19179"/>
                </a:cubicBezTo>
                <a:cubicBezTo>
                  <a:pt x="22963" y="19161"/>
                  <a:pt x="22963" y="19106"/>
                  <a:pt x="22999" y="19088"/>
                </a:cubicBezTo>
                <a:lnTo>
                  <a:pt x="23126" y="18998"/>
                </a:lnTo>
                <a:cubicBezTo>
                  <a:pt x="23108" y="18962"/>
                  <a:pt x="23090" y="18907"/>
                  <a:pt x="23108" y="18871"/>
                </a:cubicBezTo>
                <a:cubicBezTo>
                  <a:pt x="23108" y="18835"/>
                  <a:pt x="23144" y="18817"/>
                  <a:pt x="23162" y="18835"/>
                </a:cubicBezTo>
                <a:cubicBezTo>
                  <a:pt x="23216" y="18835"/>
                  <a:pt x="23271" y="18853"/>
                  <a:pt x="23307" y="18889"/>
                </a:cubicBezTo>
                <a:cubicBezTo>
                  <a:pt x="23307" y="18708"/>
                  <a:pt x="23343" y="18509"/>
                  <a:pt x="23397" y="18346"/>
                </a:cubicBezTo>
                <a:cubicBezTo>
                  <a:pt x="23397" y="18328"/>
                  <a:pt x="23416" y="18310"/>
                  <a:pt x="23434" y="18310"/>
                </a:cubicBezTo>
                <a:lnTo>
                  <a:pt x="23434" y="18310"/>
                </a:lnTo>
                <a:cubicBezTo>
                  <a:pt x="23488" y="18237"/>
                  <a:pt x="23579" y="18201"/>
                  <a:pt x="23669" y="18201"/>
                </a:cubicBezTo>
                <a:cubicBezTo>
                  <a:pt x="23760" y="18201"/>
                  <a:pt x="23868" y="18237"/>
                  <a:pt x="23941" y="18310"/>
                </a:cubicBezTo>
                <a:cubicBezTo>
                  <a:pt x="23959" y="18346"/>
                  <a:pt x="23977" y="18400"/>
                  <a:pt x="23977" y="18454"/>
                </a:cubicBezTo>
                <a:cubicBezTo>
                  <a:pt x="23995" y="18473"/>
                  <a:pt x="24031" y="18509"/>
                  <a:pt x="24049" y="18545"/>
                </a:cubicBezTo>
                <a:cubicBezTo>
                  <a:pt x="24086" y="18599"/>
                  <a:pt x="24086" y="18690"/>
                  <a:pt x="24049" y="18762"/>
                </a:cubicBezTo>
                <a:cubicBezTo>
                  <a:pt x="24013" y="18835"/>
                  <a:pt x="23959" y="18889"/>
                  <a:pt x="23977" y="18980"/>
                </a:cubicBezTo>
                <a:cubicBezTo>
                  <a:pt x="24013" y="19052"/>
                  <a:pt x="24104" y="19052"/>
                  <a:pt x="24140" y="19125"/>
                </a:cubicBezTo>
                <a:cubicBezTo>
                  <a:pt x="24176" y="19197"/>
                  <a:pt x="24176" y="19306"/>
                  <a:pt x="24140" y="19378"/>
                </a:cubicBezTo>
                <a:cubicBezTo>
                  <a:pt x="24104" y="19469"/>
                  <a:pt x="24068" y="19541"/>
                  <a:pt x="24049" y="19632"/>
                </a:cubicBezTo>
                <a:cubicBezTo>
                  <a:pt x="24013" y="19686"/>
                  <a:pt x="24013" y="19740"/>
                  <a:pt x="24031" y="19795"/>
                </a:cubicBezTo>
                <a:cubicBezTo>
                  <a:pt x="24049" y="19849"/>
                  <a:pt x="24086" y="19903"/>
                  <a:pt x="24140" y="19921"/>
                </a:cubicBezTo>
                <a:cubicBezTo>
                  <a:pt x="24231" y="19939"/>
                  <a:pt x="24303" y="20012"/>
                  <a:pt x="24285" y="20102"/>
                </a:cubicBezTo>
                <a:cubicBezTo>
                  <a:pt x="24267" y="20175"/>
                  <a:pt x="24231" y="20247"/>
                  <a:pt x="24158" y="20284"/>
                </a:cubicBezTo>
                <a:lnTo>
                  <a:pt x="24068" y="20428"/>
                </a:lnTo>
                <a:cubicBezTo>
                  <a:pt x="24104" y="20410"/>
                  <a:pt x="24122" y="20392"/>
                  <a:pt x="24140" y="20392"/>
                </a:cubicBezTo>
                <a:cubicBezTo>
                  <a:pt x="24176" y="20356"/>
                  <a:pt x="24231" y="20356"/>
                  <a:pt x="24267" y="20356"/>
                </a:cubicBezTo>
                <a:cubicBezTo>
                  <a:pt x="24321" y="20374"/>
                  <a:pt x="24357" y="20410"/>
                  <a:pt x="24375" y="20465"/>
                </a:cubicBezTo>
                <a:cubicBezTo>
                  <a:pt x="24394" y="20501"/>
                  <a:pt x="24394" y="20555"/>
                  <a:pt x="24375" y="20610"/>
                </a:cubicBezTo>
                <a:lnTo>
                  <a:pt x="24466" y="20646"/>
                </a:lnTo>
                <a:lnTo>
                  <a:pt x="24520" y="20664"/>
                </a:lnTo>
                <a:cubicBezTo>
                  <a:pt x="24520" y="20591"/>
                  <a:pt x="24538" y="20519"/>
                  <a:pt x="24557" y="20447"/>
                </a:cubicBezTo>
                <a:lnTo>
                  <a:pt x="24557" y="20410"/>
                </a:lnTo>
                <a:cubicBezTo>
                  <a:pt x="24557" y="20356"/>
                  <a:pt x="24629" y="20356"/>
                  <a:pt x="24665" y="20392"/>
                </a:cubicBezTo>
                <a:cubicBezTo>
                  <a:pt x="24738" y="20465"/>
                  <a:pt x="24864" y="20483"/>
                  <a:pt x="24937" y="20410"/>
                </a:cubicBezTo>
                <a:cubicBezTo>
                  <a:pt x="24973" y="20374"/>
                  <a:pt x="25045" y="20410"/>
                  <a:pt x="25045" y="20465"/>
                </a:cubicBezTo>
                <a:cubicBezTo>
                  <a:pt x="25045" y="20465"/>
                  <a:pt x="25045" y="20483"/>
                  <a:pt x="25045" y="20501"/>
                </a:cubicBezTo>
                <a:cubicBezTo>
                  <a:pt x="25045" y="20573"/>
                  <a:pt x="25027" y="20664"/>
                  <a:pt x="25009" y="20736"/>
                </a:cubicBezTo>
                <a:cubicBezTo>
                  <a:pt x="25064" y="20772"/>
                  <a:pt x="25100" y="20827"/>
                  <a:pt x="25100" y="20899"/>
                </a:cubicBezTo>
                <a:cubicBezTo>
                  <a:pt x="25100" y="20954"/>
                  <a:pt x="25082" y="21008"/>
                  <a:pt x="25064" y="21062"/>
                </a:cubicBezTo>
                <a:lnTo>
                  <a:pt x="25064" y="21117"/>
                </a:lnTo>
                <a:cubicBezTo>
                  <a:pt x="25154" y="21044"/>
                  <a:pt x="25263" y="21026"/>
                  <a:pt x="25371" y="21044"/>
                </a:cubicBezTo>
                <a:cubicBezTo>
                  <a:pt x="25480" y="21098"/>
                  <a:pt x="25553" y="21225"/>
                  <a:pt x="25498" y="21352"/>
                </a:cubicBezTo>
                <a:lnTo>
                  <a:pt x="25498" y="21352"/>
                </a:lnTo>
                <a:cubicBezTo>
                  <a:pt x="25534" y="21406"/>
                  <a:pt x="25589" y="21424"/>
                  <a:pt x="25661" y="21424"/>
                </a:cubicBezTo>
                <a:cubicBezTo>
                  <a:pt x="25716" y="21424"/>
                  <a:pt x="25770" y="21370"/>
                  <a:pt x="25824" y="21388"/>
                </a:cubicBezTo>
                <a:cubicBezTo>
                  <a:pt x="25915" y="21388"/>
                  <a:pt x="25969" y="21461"/>
                  <a:pt x="25969" y="21551"/>
                </a:cubicBezTo>
                <a:cubicBezTo>
                  <a:pt x="25969" y="21606"/>
                  <a:pt x="25969" y="21678"/>
                  <a:pt x="25933" y="21732"/>
                </a:cubicBezTo>
                <a:lnTo>
                  <a:pt x="0" y="15358"/>
                </a:lnTo>
                <a:close/>
                <a:moveTo>
                  <a:pt x="19395" y="12696"/>
                </a:moveTo>
                <a:close/>
                <a:moveTo>
                  <a:pt x="21587" y="15068"/>
                </a:moveTo>
                <a:close/>
                <a:moveTo>
                  <a:pt x="19323" y="13239"/>
                </a:moveTo>
                <a:close/>
                <a:moveTo>
                  <a:pt x="19305" y="12605"/>
                </a:moveTo>
                <a:lnTo>
                  <a:pt x="19305" y="12605"/>
                </a:lnTo>
                <a:close/>
                <a:moveTo>
                  <a:pt x="15592" y="10034"/>
                </a:moveTo>
                <a:lnTo>
                  <a:pt x="15592" y="10034"/>
                </a:lnTo>
                <a:cubicBezTo>
                  <a:pt x="15592" y="10052"/>
                  <a:pt x="15610" y="10088"/>
                  <a:pt x="15647" y="10106"/>
                </a:cubicBezTo>
                <a:lnTo>
                  <a:pt x="15665" y="10124"/>
                </a:lnTo>
                <a:lnTo>
                  <a:pt x="15665" y="9852"/>
                </a:lnTo>
                <a:cubicBezTo>
                  <a:pt x="15647" y="9871"/>
                  <a:pt x="15629" y="9889"/>
                  <a:pt x="15629" y="9925"/>
                </a:cubicBezTo>
                <a:cubicBezTo>
                  <a:pt x="15610" y="9943"/>
                  <a:pt x="15574" y="9997"/>
                  <a:pt x="15574" y="10034"/>
                </a:cubicBezTo>
                <a:close/>
                <a:moveTo>
                  <a:pt x="14741" y="9345"/>
                </a:moveTo>
                <a:lnTo>
                  <a:pt x="14741" y="9345"/>
                </a:lnTo>
                <a:close/>
                <a:moveTo>
                  <a:pt x="12803" y="5198"/>
                </a:moveTo>
                <a:lnTo>
                  <a:pt x="12803" y="5198"/>
                </a:lnTo>
                <a:close/>
                <a:moveTo>
                  <a:pt x="12260" y="4148"/>
                </a:moveTo>
                <a:lnTo>
                  <a:pt x="12260" y="4148"/>
                </a:lnTo>
                <a:cubicBezTo>
                  <a:pt x="12260" y="4148"/>
                  <a:pt x="12242" y="4148"/>
                  <a:pt x="12260" y="4148"/>
                </a:cubicBezTo>
                <a:close/>
                <a:moveTo>
                  <a:pt x="761" y="4329"/>
                </a:moveTo>
                <a:close/>
                <a:moveTo>
                  <a:pt x="4419" y="1576"/>
                </a:moveTo>
                <a:close/>
                <a:moveTo>
                  <a:pt x="5379" y="888"/>
                </a:move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2" name="Google Shape;322;p16"/>
          <p:cNvSpPr/>
          <p:nvPr/>
        </p:nvSpPr>
        <p:spPr>
          <a:xfrm rot="-2235283">
            <a:off x="7811891" y="4702283"/>
            <a:ext cx="2331195" cy="1953999"/>
          </a:xfrm>
          <a:custGeom>
            <a:avLst/>
            <a:gdLst/>
            <a:ahLst/>
            <a:cxnLst/>
            <a:rect l="l" t="t" r="r" b="b"/>
            <a:pathLst>
              <a:path w="21044" h="17639" extrusionOk="0">
                <a:moveTo>
                  <a:pt x="20265" y="17639"/>
                </a:moveTo>
                <a:cubicBezTo>
                  <a:pt x="20482" y="17476"/>
                  <a:pt x="20681" y="17295"/>
                  <a:pt x="20898" y="17132"/>
                </a:cubicBezTo>
                <a:lnTo>
                  <a:pt x="20916" y="17132"/>
                </a:lnTo>
                <a:cubicBezTo>
                  <a:pt x="20989" y="17168"/>
                  <a:pt x="21043" y="17077"/>
                  <a:pt x="20971" y="17041"/>
                </a:cubicBezTo>
                <a:cubicBezTo>
                  <a:pt x="20971" y="17023"/>
                  <a:pt x="20953" y="17023"/>
                  <a:pt x="20953" y="17023"/>
                </a:cubicBezTo>
                <a:lnTo>
                  <a:pt x="20772" y="16896"/>
                </a:lnTo>
                <a:cubicBezTo>
                  <a:pt x="20717" y="16860"/>
                  <a:pt x="20645" y="16806"/>
                  <a:pt x="20591" y="16769"/>
                </a:cubicBezTo>
                <a:cubicBezTo>
                  <a:pt x="20482" y="16661"/>
                  <a:pt x="20373" y="16552"/>
                  <a:pt x="20301" y="16425"/>
                </a:cubicBezTo>
                <a:cubicBezTo>
                  <a:pt x="20246" y="16280"/>
                  <a:pt x="20210" y="16136"/>
                  <a:pt x="20210" y="15991"/>
                </a:cubicBezTo>
                <a:cubicBezTo>
                  <a:pt x="20210" y="15900"/>
                  <a:pt x="20210" y="15810"/>
                  <a:pt x="20192" y="15719"/>
                </a:cubicBezTo>
                <a:cubicBezTo>
                  <a:pt x="20192" y="15647"/>
                  <a:pt x="20120" y="15574"/>
                  <a:pt x="20047" y="15592"/>
                </a:cubicBezTo>
                <a:cubicBezTo>
                  <a:pt x="19957" y="15592"/>
                  <a:pt x="19884" y="15610"/>
                  <a:pt x="19794" y="15629"/>
                </a:cubicBezTo>
                <a:lnTo>
                  <a:pt x="19649" y="15665"/>
                </a:lnTo>
                <a:lnTo>
                  <a:pt x="19631" y="15665"/>
                </a:lnTo>
                <a:lnTo>
                  <a:pt x="19631" y="15393"/>
                </a:lnTo>
                <a:cubicBezTo>
                  <a:pt x="19631" y="15303"/>
                  <a:pt x="19594" y="15230"/>
                  <a:pt x="19522" y="15212"/>
                </a:cubicBezTo>
                <a:cubicBezTo>
                  <a:pt x="19468" y="15212"/>
                  <a:pt x="19432" y="15212"/>
                  <a:pt x="19395" y="15212"/>
                </a:cubicBezTo>
                <a:cubicBezTo>
                  <a:pt x="19377" y="15230"/>
                  <a:pt x="19359" y="15212"/>
                  <a:pt x="19359" y="15212"/>
                </a:cubicBezTo>
                <a:cubicBezTo>
                  <a:pt x="19323" y="15158"/>
                  <a:pt x="19305" y="15103"/>
                  <a:pt x="19323" y="15067"/>
                </a:cubicBezTo>
                <a:cubicBezTo>
                  <a:pt x="19359" y="14995"/>
                  <a:pt x="19395" y="14922"/>
                  <a:pt x="19413" y="14868"/>
                </a:cubicBezTo>
                <a:cubicBezTo>
                  <a:pt x="19450" y="14795"/>
                  <a:pt x="19450" y="14723"/>
                  <a:pt x="19432" y="14651"/>
                </a:cubicBezTo>
                <a:cubicBezTo>
                  <a:pt x="19395" y="14578"/>
                  <a:pt x="19323" y="14542"/>
                  <a:pt x="19250" y="14560"/>
                </a:cubicBezTo>
                <a:cubicBezTo>
                  <a:pt x="19178" y="14560"/>
                  <a:pt x="19142" y="14633"/>
                  <a:pt x="19087" y="14633"/>
                </a:cubicBezTo>
                <a:cubicBezTo>
                  <a:pt x="19033" y="14651"/>
                  <a:pt x="18961" y="14633"/>
                  <a:pt x="18924" y="14596"/>
                </a:cubicBezTo>
                <a:lnTo>
                  <a:pt x="18924" y="14596"/>
                </a:lnTo>
                <a:cubicBezTo>
                  <a:pt x="18924" y="14470"/>
                  <a:pt x="18834" y="14361"/>
                  <a:pt x="18707" y="14343"/>
                </a:cubicBezTo>
                <a:cubicBezTo>
                  <a:pt x="18598" y="14343"/>
                  <a:pt x="18508" y="14397"/>
                  <a:pt x="18435" y="14470"/>
                </a:cubicBezTo>
                <a:cubicBezTo>
                  <a:pt x="18435" y="14451"/>
                  <a:pt x="18435" y="14433"/>
                  <a:pt x="18435" y="14415"/>
                </a:cubicBezTo>
                <a:cubicBezTo>
                  <a:pt x="18454" y="14361"/>
                  <a:pt x="18454" y="14307"/>
                  <a:pt x="18435" y="14252"/>
                </a:cubicBezTo>
                <a:cubicBezTo>
                  <a:pt x="18417" y="14180"/>
                  <a:pt x="18363" y="14144"/>
                  <a:pt x="18309" y="14125"/>
                </a:cubicBezTo>
                <a:cubicBezTo>
                  <a:pt x="18309" y="14035"/>
                  <a:pt x="18309" y="13962"/>
                  <a:pt x="18291" y="13890"/>
                </a:cubicBezTo>
                <a:cubicBezTo>
                  <a:pt x="18291" y="13872"/>
                  <a:pt x="18291" y="13854"/>
                  <a:pt x="18291" y="13836"/>
                </a:cubicBezTo>
                <a:cubicBezTo>
                  <a:pt x="18272" y="13799"/>
                  <a:pt x="18200" y="13781"/>
                  <a:pt x="18182" y="13818"/>
                </a:cubicBezTo>
                <a:cubicBezTo>
                  <a:pt x="18110" y="13908"/>
                  <a:pt x="17983" y="13926"/>
                  <a:pt x="17910" y="13854"/>
                </a:cubicBezTo>
                <a:cubicBezTo>
                  <a:pt x="17856" y="13836"/>
                  <a:pt x="17802" y="13854"/>
                  <a:pt x="17802" y="13908"/>
                </a:cubicBezTo>
                <a:lnTo>
                  <a:pt x="17802" y="13962"/>
                </a:lnTo>
                <a:lnTo>
                  <a:pt x="17802" y="14162"/>
                </a:lnTo>
                <a:lnTo>
                  <a:pt x="17765" y="14162"/>
                </a:lnTo>
                <a:lnTo>
                  <a:pt x="17675" y="14144"/>
                </a:lnTo>
                <a:cubicBezTo>
                  <a:pt x="17675" y="14107"/>
                  <a:pt x="17657" y="14053"/>
                  <a:pt x="17639" y="14017"/>
                </a:cubicBezTo>
                <a:cubicBezTo>
                  <a:pt x="17602" y="13962"/>
                  <a:pt x="17548" y="13944"/>
                  <a:pt x="17494" y="13926"/>
                </a:cubicBezTo>
                <a:cubicBezTo>
                  <a:pt x="17458" y="13944"/>
                  <a:pt x="17403" y="13962"/>
                  <a:pt x="17385" y="13999"/>
                </a:cubicBezTo>
                <a:cubicBezTo>
                  <a:pt x="17385" y="13999"/>
                  <a:pt x="17349" y="14035"/>
                  <a:pt x="17313" y="14053"/>
                </a:cubicBezTo>
                <a:cubicBezTo>
                  <a:pt x="17331" y="13999"/>
                  <a:pt x="17367" y="13944"/>
                  <a:pt x="17385" y="13890"/>
                </a:cubicBezTo>
                <a:cubicBezTo>
                  <a:pt x="17421" y="13836"/>
                  <a:pt x="17458" y="13763"/>
                  <a:pt x="17458" y="13691"/>
                </a:cubicBezTo>
                <a:cubicBezTo>
                  <a:pt x="17458" y="13582"/>
                  <a:pt x="17367" y="13546"/>
                  <a:pt x="17276" y="13528"/>
                </a:cubicBezTo>
                <a:cubicBezTo>
                  <a:pt x="17204" y="13528"/>
                  <a:pt x="17150" y="13510"/>
                  <a:pt x="17132" y="13455"/>
                </a:cubicBezTo>
                <a:cubicBezTo>
                  <a:pt x="17095" y="13401"/>
                  <a:pt x="17095" y="13347"/>
                  <a:pt x="17095" y="13274"/>
                </a:cubicBezTo>
                <a:cubicBezTo>
                  <a:pt x="17095" y="13184"/>
                  <a:pt x="17132" y="13111"/>
                  <a:pt x="17132" y="13021"/>
                </a:cubicBezTo>
                <a:cubicBezTo>
                  <a:pt x="17150" y="12930"/>
                  <a:pt x="17132" y="12840"/>
                  <a:pt x="17077" y="12767"/>
                </a:cubicBezTo>
                <a:cubicBezTo>
                  <a:pt x="17023" y="12713"/>
                  <a:pt x="16932" y="12731"/>
                  <a:pt x="16896" y="12659"/>
                </a:cubicBezTo>
                <a:cubicBezTo>
                  <a:pt x="16842" y="12586"/>
                  <a:pt x="16896" y="12514"/>
                  <a:pt x="16896" y="12423"/>
                </a:cubicBezTo>
                <a:cubicBezTo>
                  <a:pt x="16932" y="12351"/>
                  <a:pt x="16914" y="12260"/>
                  <a:pt x="16860" y="12206"/>
                </a:cubicBezTo>
                <a:cubicBezTo>
                  <a:pt x="16842" y="12170"/>
                  <a:pt x="16806" y="12152"/>
                  <a:pt x="16769" y="12152"/>
                </a:cubicBezTo>
                <a:cubicBezTo>
                  <a:pt x="16769" y="12097"/>
                  <a:pt x="16733" y="12043"/>
                  <a:pt x="16697" y="12007"/>
                </a:cubicBezTo>
                <a:cubicBezTo>
                  <a:pt x="16606" y="11952"/>
                  <a:pt x="16516" y="11934"/>
                  <a:pt x="16425" y="11970"/>
                </a:cubicBezTo>
                <a:cubicBezTo>
                  <a:pt x="16335" y="11989"/>
                  <a:pt x="16226" y="12025"/>
                  <a:pt x="16208" y="12115"/>
                </a:cubicBezTo>
                <a:lnTo>
                  <a:pt x="16208" y="12115"/>
                </a:lnTo>
                <a:cubicBezTo>
                  <a:pt x="16190" y="12133"/>
                  <a:pt x="16190" y="12152"/>
                  <a:pt x="16190" y="12170"/>
                </a:cubicBezTo>
                <a:cubicBezTo>
                  <a:pt x="16172" y="12351"/>
                  <a:pt x="16172" y="12532"/>
                  <a:pt x="16226" y="12713"/>
                </a:cubicBezTo>
                <a:cubicBezTo>
                  <a:pt x="16172" y="12695"/>
                  <a:pt x="16136" y="12695"/>
                  <a:pt x="16081" y="12695"/>
                </a:cubicBezTo>
                <a:cubicBezTo>
                  <a:pt x="16045" y="12695"/>
                  <a:pt x="16027" y="12713"/>
                  <a:pt x="16027" y="12749"/>
                </a:cubicBezTo>
                <a:cubicBezTo>
                  <a:pt x="16027" y="12785"/>
                  <a:pt x="16045" y="12840"/>
                  <a:pt x="16081" y="12858"/>
                </a:cubicBezTo>
                <a:lnTo>
                  <a:pt x="15973" y="12985"/>
                </a:lnTo>
                <a:cubicBezTo>
                  <a:pt x="15936" y="13021"/>
                  <a:pt x="15954" y="13075"/>
                  <a:pt x="15991" y="13075"/>
                </a:cubicBezTo>
                <a:cubicBezTo>
                  <a:pt x="16099" y="13093"/>
                  <a:pt x="16117" y="13238"/>
                  <a:pt x="16009" y="13274"/>
                </a:cubicBezTo>
                <a:cubicBezTo>
                  <a:pt x="15936" y="13311"/>
                  <a:pt x="15864" y="13238"/>
                  <a:pt x="15900" y="13166"/>
                </a:cubicBezTo>
                <a:cubicBezTo>
                  <a:pt x="15900" y="13166"/>
                  <a:pt x="15918" y="13148"/>
                  <a:pt x="15918" y="13148"/>
                </a:cubicBezTo>
                <a:cubicBezTo>
                  <a:pt x="15936" y="13129"/>
                  <a:pt x="15936" y="13111"/>
                  <a:pt x="15918" y="13075"/>
                </a:cubicBezTo>
                <a:cubicBezTo>
                  <a:pt x="15900" y="13075"/>
                  <a:pt x="15864" y="13075"/>
                  <a:pt x="15846" y="13075"/>
                </a:cubicBezTo>
                <a:lnTo>
                  <a:pt x="15828" y="13093"/>
                </a:lnTo>
                <a:cubicBezTo>
                  <a:pt x="15810" y="13057"/>
                  <a:pt x="15810" y="13021"/>
                  <a:pt x="15828" y="12985"/>
                </a:cubicBezTo>
                <a:cubicBezTo>
                  <a:pt x="15846" y="12948"/>
                  <a:pt x="15828" y="12894"/>
                  <a:pt x="15791" y="12876"/>
                </a:cubicBezTo>
                <a:cubicBezTo>
                  <a:pt x="15773" y="12858"/>
                  <a:pt x="15737" y="12876"/>
                  <a:pt x="15719" y="12912"/>
                </a:cubicBezTo>
                <a:cubicBezTo>
                  <a:pt x="15701" y="12894"/>
                  <a:pt x="15683" y="12876"/>
                  <a:pt x="15683" y="12858"/>
                </a:cubicBezTo>
                <a:cubicBezTo>
                  <a:pt x="15665" y="12858"/>
                  <a:pt x="15629" y="12822"/>
                  <a:pt x="15592" y="12803"/>
                </a:cubicBezTo>
                <a:cubicBezTo>
                  <a:pt x="15556" y="12767"/>
                  <a:pt x="15520" y="12731"/>
                  <a:pt x="15484" y="12695"/>
                </a:cubicBezTo>
                <a:cubicBezTo>
                  <a:pt x="15574" y="12604"/>
                  <a:pt x="15610" y="12459"/>
                  <a:pt x="15538" y="12351"/>
                </a:cubicBezTo>
                <a:cubicBezTo>
                  <a:pt x="15502" y="12296"/>
                  <a:pt x="15447" y="12260"/>
                  <a:pt x="15375" y="12260"/>
                </a:cubicBezTo>
                <a:cubicBezTo>
                  <a:pt x="15339" y="12278"/>
                  <a:pt x="15303" y="12296"/>
                  <a:pt x="15284" y="12314"/>
                </a:cubicBezTo>
                <a:cubicBezTo>
                  <a:pt x="15303" y="12278"/>
                  <a:pt x="15303" y="12224"/>
                  <a:pt x="15284" y="12188"/>
                </a:cubicBezTo>
                <a:cubicBezTo>
                  <a:pt x="15248" y="12097"/>
                  <a:pt x="15176" y="12061"/>
                  <a:pt x="15121" y="11989"/>
                </a:cubicBezTo>
                <a:cubicBezTo>
                  <a:pt x="15103" y="11952"/>
                  <a:pt x="15067" y="11952"/>
                  <a:pt x="15031" y="11970"/>
                </a:cubicBezTo>
                <a:cubicBezTo>
                  <a:pt x="15013" y="11989"/>
                  <a:pt x="14995" y="12007"/>
                  <a:pt x="14958" y="11989"/>
                </a:cubicBezTo>
                <a:cubicBezTo>
                  <a:pt x="14977" y="11898"/>
                  <a:pt x="14958" y="11807"/>
                  <a:pt x="14922" y="11735"/>
                </a:cubicBezTo>
                <a:cubicBezTo>
                  <a:pt x="14904" y="11717"/>
                  <a:pt x="14886" y="11717"/>
                  <a:pt x="14868" y="11717"/>
                </a:cubicBezTo>
                <a:cubicBezTo>
                  <a:pt x="14777" y="11735"/>
                  <a:pt x="14687" y="11735"/>
                  <a:pt x="14596" y="11717"/>
                </a:cubicBezTo>
                <a:cubicBezTo>
                  <a:pt x="14632" y="11626"/>
                  <a:pt x="14596" y="11536"/>
                  <a:pt x="14524" y="11481"/>
                </a:cubicBezTo>
                <a:cubicBezTo>
                  <a:pt x="14451" y="11427"/>
                  <a:pt x="14361" y="11445"/>
                  <a:pt x="14307" y="11500"/>
                </a:cubicBezTo>
                <a:cubicBezTo>
                  <a:pt x="14270" y="11463"/>
                  <a:pt x="14216" y="11445"/>
                  <a:pt x="14162" y="11481"/>
                </a:cubicBezTo>
                <a:cubicBezTo>
                  <a:pt x="14125" y="11500"/>
                  <a:pt x="14071" y="11518"/>
                  <a:pt x="14035" y="11554"/>
                </a:cubicBezTo>
                <a:cubicBezTo>
                  <a:pt x="14017" y="11572"/>
                  <a:pt x="13999" y="11572"/>
                  <a:pt x="13981" y="11572"/>
                </a:cubicBezTo>
                <a:cubicBezTo>
                  <a:pt x="13999" y="11536"/>
                  <a:pt x="13999" y="11481"/>
                  <a:pt x="14035" y="11445"/>
                </a:cubicBezTo>
                <a:cubicBezTo>
                  <a:pt x="14125" y="11282"/>
                  <a:pt x="14307" y="11137"/>
                  <a:pt x="14288" y="10938"/>
                </a:cubicBezTo>
                <a:cubicBezTo>
                  <a:pt x="14288" y="10902"/>
                  <a:pt x="14252" y="10884"/>
                  <a:pt x="14216" y="10884"/>
                </a:cubicBezTo>
                <a:cubicBezTo>
                  <a:pt x="14144" y="10902"/>
                  <a:pt x="14017" y="10920"/>
                  <a:pt x="13962" y="10848"/>
                </a:cubicBezTo>
                <a:cubicBezTo>
                  <a:pt x="13944" y="10811"/>
                  <a:pt x="13962" y="10757"/>
                  <a:pt x="13962" y="10721"/>
                </a:cubicBezTo>
                <a:cubicBezTo>
                  <a:pt x="13962" y="10685"/>
                  <a:pt x="13944" y="10630"/>
                  <a:pt x="13908" y="10612"/>
                </a:cubicBezTo>
                <a:cubicBezTo>
                  <a:pt x="13890" y="10576"/>
                  <a:pt x="13872" y="10540"/>
                  <a:pt x="13890" y="10504"/>
                </a:cubicBezTo>
                <a:cubicBezTo>
                  <a:pt x="13908" y="10467"/>
                  <a:pt x="13944" y="10431"/>
                  <a:pt x="13962" y="10395"/>
                </a:cubicBezTo>
                <a:cubicBezTo>
                  <a:pt x="14035" y="10341"/>
                  <a:pt x="14071" y="10232"/>
                  <a:pt x="14035" y="10141"/>
                </a:cubicBezTo>
                <a:cubicBezTo>
                  <a:pt x="14035" y="10123"/>
                  <a:pt x="14017" y="10123"/>
                  <a:pt x="13999" y="10123"/>
                </a:cubicBezTo>
                <a:cubicBezTo>
                  <a:pt x="13926" y="10123"/>
                  <a:pt x="13872" y="10123"/>
                  <a:pt x="13818" y="10087"/>
                </a:cubicBezTo>
                <a:cubicBezTo>
                  <a:pt x="13799" y="10069"/>
                  <a:pt x="13781" y="10033"/>
                  <a:pt x="13781" y="10015"/>
                </a:cubicBezTo>
                <a:cubicBezTo>
                  <a:pt x="13799" y="9978"/>
                  <a:pt x="13872" y="9960"/>
                  <a:pt x="13890" y="9960"/>
                </a:cubicBezTo>
                <a:cubicBezTo>
                  <a:pt x="13944" y="9924"/>
                  <a:pt x="13981" y="9888"/>
                  <a:pt x="13999" y="9833"/>
                </a:cubicBezTo>
                <a:cubicBezTo>
                  <a:pt x="13999" y="9797"/>
                  <a:pt x="13999" y="9761"/>
                  <a:pt x="13981" y="9743"/>
                </a:cubicBezTo>
                <a:cubicBezTo>
                  <a:pt x="13962" y="9725"/>
                  <a:pt x="13944" y="9707"/>
                  <a:pt x="13926" y="9689"/>
                </a:cubicBezTo>
                <a:cubicBezTo>
                  <a:pt x="13926" y="9689"/>
                  <a:pt x="13926" y="9689"/>
                  <a:pt x="13926" y="9671"/>
                </a:cubicBezTo>
                <a:cubicBezTo>
                  <a:pt x="13926" y="9652"/>
                  <a:pt x="13926" y="9634"/>
                  <a:pt x="13944" y="9616"/>
                </a:cubicBezTo>
                <a:cubicBezTo>
                  <a:pt x="13962" y="9544"/>
                  <a:pt x="13999" y="9435"/>
                  <a:pt x="13890" y="9381"/>
                </a:cubicBezTo>
                <a:cubicBezTo>
                  <a:pt x="13854" y="9345"/>
                  <a:pt x="13799" y="9345"/>
                  <a:pt x="13745" y="9363"/>
                </a:cubicBezTo>
                <a:cubicBezTo>
                  <a:pt x="13745" y="9326"/>
                  <a:pt x="13727" y="9290"/>
                  <a:pt x="13691" y="9272"/>
                </a:cubicBezTo>
                <a:cubicBezTo>
                  <a:pt x="13673" y="9236"/>
                  <a:pt x="13655" y="9200"/>
                  <a:pt x="13655" y="9163"/>
                </a:cubicBezTo>
                <a:cubicBezTo>
                  <a:pt x="13691" y="9127"/>
                  <a:pt x="13709" y="9091"/>
                  <a:pt x="13745" y="9055"/>
                </a:cubicBezTo>
                <a:cubicBezTo>
                  <a:pt x="13799" y="8982"/>
                  <a:pt x="13818" y="8892"/>
                  <a:pt x="13781" y="8801"/>
                </a:cubicBezTo>
                <a:cubicBezTo>
                  <a:pt x="13763" y="8729"/>
                  <a:pt x="13709" y="8693"/>
                  <a:pt x="13655" y="8656"/>
                </a:cubicBezTo>
                <a:cubicBezTo>
                  <a:pt x="13600" y="8602"/>
                  <a:pt x="13546" y="8584"/>
                  <a:pt x="13492" y="8548"/>
                </a:cubicBezTo>
                <a:cubicBezTo>
                  <a:pt x="13437" y="8493"/>
                  <a:pt x="13419" y="8421"/>
                  <a:pt x="13437" y="8367"/>
                </a:cubicBezTo>
                <a:cubicBezTo>
                  <a:pt x="13473" y="8276"/>
                  <a:pt x="13473" y="8167"/>
                  <a:pt x="13455" y="8077"/>
                </a:cubicBezTo>
                <a:cubicBezTo>
                  <a:pt x="13437" y="8041"/>
                  <a:pt x="13419" y="8004"/>
                  <a:pt x="13383" y="7968"/>
                </a:cubicBezTo>
                <a:cubicBezTo>
                  <a:pt x="13347" y="7950"/>
                  <a:pt x="13292" y="7950"/>
                  <a:pt x="13274" y="7914"/>
                </a:cubicBezTo>
                <a:cubicBezTo>
                  <a:pt x="13238" y="7841"/>
                  <a:pt x="13274" y="7751"/>
                  <a:pt x="13310" y="7678"/>
                </a:cubicBezTo>
                <a:cubicBezTo>
                  <a:pt x="13329" y="7588"/>
                  <a:pt x="13310" y="7497"/>
                  <a:pt x="13274" y="7407"/>
                </a:cubicBezTo>
                <a:cubicBezTo>
                  <a:pt x="13184" y="7244"/>
                  <a:pt x="12985" y="7190"/>
                  <a:pt x="12822" y="7298"/>
                </a:cubicBezTo>
                <a:cubicBezTo>
                  <a:pt x="12749" y="7334"/>
                  <a:pt x="12713" y="7425"/>
                  <a:pt x="12713" y="7497"/>
                </a:cubicBezTo>
                <a:cubicBezTo>
                  <a:pt x="12695" y="7552"/>
                  <a:pt x="12713" y="7606"/>
                  <a:pt x="12749" y="7660"/>
                </a:cubicBezTo>
                <a:cubicBezTo>
                  <a:pt x="12749" y="7678"/>
                  <a:pt x="12767" y="7697"/>
                  <a:pt x="12785" y="7715"/>
                </a:cubicBezTo>
                <a:lnTo>
                  <a:pt x="12785" y="7733"/>
                </a:lnTo>
                <a:lnTo>
                  <a:pt x="12785" y="7733"/>
                </a:lnTo>
                <a:lnTo>
                  <a:pt x="12785" y="7733"/>
                </a:lnTo>
                <a:lnTo>
                  <a:pt x="12785" y="7733"/>
                </a:lnTo>
                <a:lnTo>
                  <a:pt x="12785" y="7733"/>
                </a:lnTo>
                <a:lnTo>
                  <a:pt x="12785" y="7733"/>
                </a:lnTo>
                <a:lnTo>
                  <a:pt x="12785" y="7733"/>
                </a:lnTo>
                <a:lnTo>
                  <a:pt x="12785" y="7733"/>
                </a:lnTo>
                <a:cubicBezTo>
                  <a:pt x="12767" y="7751"/>
                  <a:pt x="12749" y="7751"/>
                  <a:pt x="12749" y="7769"/>
                </a:cubicBezTo>
                <a:cubicBezTo>
                  <a:pt x="12713" y="7787"/>
                  <a:pt x="12695" y="7805"/>
                  <a:pt x="12677" y="7823"/>
                </a:cubicBezTo>
                <a:cubicBezTo>
                  <a:pt x="12604" y="7896"/>
                  <a:pt x="12586" y="7968"/>
                  <a:pt x="12604" y="8059"/>
                </a:cubicBezTo>
                <a:cubicBezTo>
                  <a:pt x="12604" y="8095"/>
                  <a:pt x="12604" y="8131"/>
                  <a:pt x="12604" y="8167"/>
                </a:cubicBezTo>
                <a:cubicBezTo>
                  <a:pt x="12586" y="8186"/>
                  <a:pt x="12550" y="8204"/>
                  <a:pt x="12532" y="8222"/>
                </a:cubicBezTo>
                <a:cubicBezTo>
                  <a:pt x="12459" y="8240"/>
                  <a:pt x="12387" y="8276"/>
                  <a:pt x="12333" y="8330"/>
                </a:cubicBezTo>
                <a:cubicBezTo>
                  <a:pt x="12278" y="8367"/>
                  <a:pt x="12242" y="8421"/>
                  <a:pt x="12206" y="8493"/>
                </a:cubicBezTo>
                <a:cubicBezTo>
                  <a:pt x="12188" y="8511"/>
                  <a:pt x="12170" y="8530"/>
                  <a:pt x="12151" y="8548"/>
                </a:cubicBezTo>
                <a:lnTo>
                  <a:pt x="12133" y="8566"/>
                </a:lnTo>
                <a:lnTo>
                  <a:pt x="12097" y="8566"/>
                </a:lnTo>
                <a:cubicBezTo>
                  <a:pt x="12061" y="8566"/>
                  <a:pt x="12007" y="8620"/>
                  <a:pt x="12043" y="8674"/>
                </a:cubicBezTo>
                <a:cubicBezTo>
                  <a:pt x="12079" y="8711"/>
                  <a:pt x="12115" y="8747"/>
                  <a:pt x="12097" y="8801"/>
                </a:cubicBezTo>
                <a:cubicBezTo>
                  <a:pt x="12079" y="8837"/>
                  <a:pt x="12061" y="8837"/>
                  <a:pt x="12061" y="8856"/>
                </a:cubicBezTo>
                <a:cubicBezTo>
                  <a:pt x="12043" y="8892"/>
                  <a:pt x="12043" y="8910"/>
                  <a:pt x="12025" y="8946"/>
                </a:cubicBezTo>
                <a:cubicBezTo>
                  <a:pt x="12025" y="9037"/>
                  <a:pt x="12025" y="9127"/>
                  <a:pt x="11988" y="9200"/>
                </a:cubicBezTo>
                <a:cubicBezTo>
                  <a:pt x="11988" y="9218"/>
                  <a:pt x="11970" y="9218"/>
                  <a:pt x="11970" y="9236"/>
                </a:cubicBezTo>
                <a:lnTo>
                  <a:pt x="11952" y="9236"/>
                </a:lnTo>
                <a:lnTo>
                  <a:pt x="11934" y="9236"/>
                </a:lnTo>
                <a:lnTo>
                  <a:pt x="11916" y="9236"/>
                </a:lnTo>
                <a:lnTo>
                  <a:pt x="11898" y="9236"/>
                </a:lnTo>
                <a:lnTo>
                  <a:pt x="11880" y="9236"/>
                </a:lnTo>
                <a:cubicBezTo>
                  <a:pt x="11789" y="9182"/>
                  <a:pt x="11699" y="9073"/>
                  <a:pt x="11590" y="9073"/>
                </a:cubicBezTo>
                <a:lnTo>
                  <a:pt x="11572" y="9073"/>
                </a:lnTo>
                <a:cubicBezTo>
                  <a:pt x="11554" y="9073"/>
                  <a:pt x="11536" y="9073"/>
                  <a:pt x="11518" y="9073"/>
                </a:cubicBezTo>
                <a:lnTo>
                  <a:pt x="11391" y="9037"/>
                </a:lnTo>
                <a:lnTo>
                  <a:pt x="11246" y="9019"/>
                </a:lnTo>
                <a:cubicBezTo>
                  <a:pt x="11318" y="8946"/>
                  <a:pt x="11337" y="8856"/>
                  <a:pt x="11337" y="8747"/>
                </a:cubicBezTo>
                <a:cubicBezTo>
                  <a:pt x="11337" y="8656"/>
                  <a:pt x="11282" y="8584"/>
                  <a:pt x="11210" y="8548"/>
                </a:cubicBezTo>
                <a:cubicBezTo>
                  <a:pt x="11210" y="8511"/>
                  <a:pt x="11228" y="8493"/>
                  <a:pt x="11228" y="8457"/>
                </a:cubicBezTo>
                <a:cubicBezTo>
                  <a:pt x="11228" y="8385"/>
                  <a:pt x="11210" y="8330"/>
                  <a:pt x="11192" y="8258"/>
                </a:cubicBezTo>
                <a:cubicBezTo>
                  <a:pt x="11192" y="8204"/>
                  <a:pt x="11174" y="8149"/>
                  <a:pt x="11137" y="8095"/>
                </a:cubicBezTo>
                <a:cubicBezTo>
                  <a:pt x="11119" y="8077"/>
                  <a:pt x="11101" y="8041"/>
                  <a:pt x="11065" y="8023"/>
                </a:cubicBezTo>
                <a:cubicBezTo>
                  <a:pt x="11029" y="8023"/>
                  <a:pt x="10992" y="8023"/>
                  <a:pt x="10956" y="8023"/>
                </a:cubicBezTo>
                <a:cubicBezTo>
                  <a:pt x="10938" y="8041"/>
                  <a:pt x="10902" y="8023"/>
                  <a:pt x="10884" y="7986"/>
                </a:cubicBezTo>
                <a:cubicBezTo>
                  <a:pt x="10866" y="7950"/>
                  <a:pt x="10884" y="7932"/>
                  <a:pt x="10920" y="7896"/>
                </a:cubicBezTo>
                <a:cubicBezTo>
                  <a:pt x="10956" y="7860"/>
                  <a:pt x="11011" y="7823"/>
                  <a:pt x="11047" y="7787"/>
                </a:cubicBezTo>
                <a:cubicBezTo>
                  <a:pt x="11083" y="7751"/>
                  <a:pt x="11101" y="7697"/>
                  <a:pt x="11101" y="7624"/>
                </a:cubicBezTo>
                <a:cubicBezTo>
                  <a:pt x="11083" y="7570"/>
                  <a:pt x="11047" y="7534"/>
                  <a:pt x="10992" y="7515"/>
                </a:cubicBezTo>
                <a:cubicBezTo>
                  <a:pt x="10956" y="7515"/>
                  <a:pt x="10938" y="7515"/>
                  <a:pt x="10902" y="7515"/>
                </a:cubicBezTo>
                <a:lnTo>
                  <a:pt x="10884" y="7534"/>
                </a:lnTo>
                <a:cubicBezTo>
                  <a:pt x="10866" y="7534"/>
                  <a:pt x="10866" y="7515"/>
                  <a:pt x="10866" y="7515"/>
                </a:cubicBezTo>
                <a:cubicBezTo>
                  <a:pt x="10848" y="7497"/>
                  <a:pt x="10848" y="7479"/>
                  <a:pt x="10848" y="7461"/>
                </a:cubicBezTo>
                <a:cubicBezTo>
                  <a:pt x="10829" y="7407"/>
                  <a:pt x="10829" y="7371"/>
                  <a:pt x="10848" y="7334"/>
                </a:cubicBezTo>
                <a:cubicBezTo>
                  <a:pt x="10884" y="7244"/>
                  <a:pt x="10974" y="7190"/>
                  <a:pt x="11047" y="7135"/>
                </a:cubicBezTo>
                <a:cubicBezTo>
                  <a:pt x="11137" y="7081"/>
                  <a:pt x="11174" y="6972"/>
                  <a:pt x="11155" y="6882"/>
                </a:cubicBezTo>
                <a:cubicBezTo>
                  <a:pt x="11137" y="6791"/>
                  <a:pt x="11047" y="6737"/>
                  <a:pt x="10974" y="6682"/>
                </a:cubicBezTo>
                <a:cubicBezTo>
                  <a:pt x="10938" y="6682"/>
                  <a:pt x="10920" y="6664"/>
                  <a:pt x="10920" y="6628"/>
                </a:cubicBezTo>
                <a:cubicBezTo>
                  <a:pt x="10920" y="6592"/>
                  <a:pt x="10938" y="6556"/>
                  <a:pt x="10956" y="6519"/>
                </a:cubicBezTo>
                <a:cubicBezTo>
                  <a:pt x="10992" y="6447"/>
                  <a:pt x="10974" y="6356"/>
                  <a:pt x="10902" y="6302"/>
                </a:cubicBezTo>
                <a:cubicBezTo>
                  <a:pt x="10829" y="6266"/>
                  <a:pt x="10757" y="6248"/>
                  <a:pt x="10667" y="6284"/>
                </a:cubicBezTo>
                <a:cubicBezTo>
                  <a:pt x="10630" y="6284"/>
                  <a:pt x="10576" y="6302"/>
                  <a:pt x="10522" y="6320"/>
                </a:cubicBezTo>
                <a:cubicBezTo>
                  <a:pt x="10467" y="6338"/>
                  <a:pt x="10431" y="6356"/>
                  <a:pt x="10377" y="6375"/>
                </a:cubicBezTo>
                <a:cubicBezTo>
                  <a:pt x="10341" y="6411"/>
                  <a:pt x="10322" y="6447"/>
                  <a:pt x="10341" y="6501"/>
                </a:cubicBezTo>
                <a:cubicBezTo>
                  <a:pt x="10341" y="6519"/>
                  <a:pt x="10341" y="6556"/>
                  <a:pt x="10322" y="6574"/>
                </a:cubicBezTo>
                <a:cubicBezTo>
                  <a:pt x="10304" y="6592"/>
                  <a:pt x="10268" y="6610"/>
                  <a:pt x="10232" y="6610"/>
                </a:cubicBezTo>
                <a:cubicBezTo>
                  <a:pt x="10214" y="6592"/>
                  <a:pt x="10196" y="6592"/>
                  <a:pt x="10178" y="6592"/>
                </a:cubicBezTo>
                <a:lnTo>
                  <a:pt x="10178" y="6592"/>
                </a:lnTo>
                <a:cubicBezTo>
                  <a:pt x="10159" y="6592"/>
                  <a:pt x="10141" y="6592"/>
                  <a:pt x="10141" y="6592"/>
                </a:cubicBezTo>
                <a:lnTo>
                  <a:pt x="10141" y="6592"/>
                </a:lnTo>
                <a:cubicBezTo>
                  <a:pt x="10123" y="6556"/>
                  <a:pt x="10123" y="6519"/>
                  <a:pt x="10123" y="6483"/>
                </a:cubicBezTo>
                <a:cubicBezTo>
                  <a:pt x="10141" y="6411"/>
                  <a:pt x="10105" y="6338"/>
                  <a:pt x="10051" y="6284"/>
                </a:cubicBezTo>
                <a:cubicBezTo>
                  <a:pt x="10015" y="6266"/>
                  <a:pt x="9978" y="6266"/>
                  <a:pt x="9942" y="6266"/>
                </a:cubicBezTo>
                <a:lnTo>
                  <a:pt x="9942" y="6266"/>
                </a:lnTo>
                <a:cubicBezTo>
                  <a:pt x="9942" y="6248"/>
                  <a:pt x="9942" y="6248"/>
                  <a:pt x="9942" y="6248"/>
                </a:cubicBezTo>
                <a:cubicBezTo>
                  <a:pt x="9942" y="6248"/>
                  <a:pt x="9942" y="6230"/>
                  <a:pt x="9942" y="6212"/>
                </a:cubicBezTo>
                <a:cubicBezTo>
                  <a:pt x="9960" y="6157"/>
                  <a:pt x="9996" y="6103"/>
                  <a:pt x="10015" y="6049"/>
                </a:cubicBezTo>
                <a:cubicBezTo>
                  <a:pt x="10033" y="5994"/>
                  <a:pt x="10015" y="5922"/>
                  <a:pt x="9960" y="5886"/>
                </a:cubicBezTo>
                <a:cubicBezTo>
                  <a:pt x="9924" y="5849"/>
                  <a:pt x="9888" y="5849"/>
                  <a:pt x="9852" y="5849"/>
                </a:cubicBezTo>
                <a:lnTo>
                  <a:pt x="9833" y="5849"/>
                </a:lnTo>
                <a:lnTo>
                  <a:pt x="9833" y="5849"/>
                </a:lnTo>
                <a:lnTo>
                  <a:pt x="9833" y="5849"/>
                </a:lnTo>
                <a:cubicBezTo>
                  <a:pt x="9815" y="5813"/>
                  <a:pt x="9797" y="5759"/>
                  <a:pt x="9779" y="5723"/>
                </a:cubicBezTo>
                <a:cubicBezTo>
                  <a:pt x="9743" y="5668"/>
                  <a:pt x="9689" y="5632"/>
                  <a:pt x="9616" y="5632"/>
                </a:cubicBezTo>
                <a:cubicBezTo>
                  <a:pt x="9580" y="5632"/>
                  <a:pt x="9544" y="5650"/>
                  <a:pt x="9526" y="5632"/>
                </a:cubicBezTo>
                <a:cubicBezTo>
                  <a:pt x="9507" y="5632"/>
                  <a:pt x="9489" y="5614"/>
                  <a:pt x="9471" y="5596"/>
                </a:cubicBezTo>
                <a:cubicBezTo>
                  <a:pt x="9453" y="5560"/>
                  <a:pt x="9435" y="5487"/>
                  <a:pt x="9435" y="5433"/>
                </a:cubicBezTo>
                <a:cubicBezTo>
                  <a:pt x="9453" y="5288"/>
                  <a:pt x="9381" y="5161"/>
                  <a:pt x="9272" y="5089"/>
                </a:cubicBezTo>
                <a:cubicBezTo>
                  <a:pt x="9163" y="5034"/>
                  <a:pt x="9037" y="5053"/>
                  <a:pt x="8946" y="5125"/>
                </a:cubicBezTo>
                <a:cubicBezTo>
                  <a:pt x="8928" y="5143"/>
                  <a:pt x="8892" y="5179"/>
                  <a:pt x="8892" y="5197"/>
                </a:cubicBezTo>
                <a:cubicBezTo>
                  <a:pt x="8874" y="5234"/>
                  <a:pt x="8856" y="5252"/>
                  <a:pt x="8837" y="5270"/>
                </a:cubicBezTo>
                <a:cubicBezTo>
                  <a:pt x="8801" y="5288"/>
                  <a:pt x="8783" y="5306"/>
                  <a:pt x="8747" y="5324"/>
                </a:cubicBezTo>
                <a:cubicBezTo>
                  <a:pt x="8729" y="5360"/>
                  <a:pt x="8711" y="5379"/>
                  <a:pt x="8711" y="5415"/>
                </a:cubicBezTo>
                <a:lnTo>
                  <a:pt x="8711" y="5596"/>
                </a:lnTo>
                <a:cubicBezTo>
                  <a:pt x="8711" y="5614"/>
                  <a:pt x="8693" y="5650"/>
                  <a:pt x="8674" y="5668"/>
                </a:cubicBezTo>
                <a:cubicBezTo>
                  <a:pt x="8656" y="5686"/>
                  <a:pt x="8638" y="5741"/>
                  <a:pt x="8656" y="5777"/>
                </a:cubicBezTo>
                <a:cubicBezTo>
                  <a:pt x="8656" y="5795"/>
                  <a:pt x="8674" y="5831"/>
                  <a:pt x="8693" y="5868"/>
                </a:cubicBezTo>
                <a:cubicBezTo>
                  <a:pt x="8693" y="5886"/>
                  <a:pt x="8693" y="5904"/>
                  <a:pt x="8693" y="5922"/>
                </a:cubicBezTo>
                <a:cubicBezTo>
                  <a:pt x="8656" y="5958"/>
                  <a:pt x="8602" y="5976"/>
                  <a:pt x="8566" y="5994"/>
                </a:cubicBezTo>
                <a:cubicBezTo>
                  <a:pt x="8530" y="5994"/>
                  <a:pt x="8511" y="6030"/>
                  <a:pt x="8530" y="6067"/>
                </a:cubicBezTo>
                <a:cubicBezTo>
                  <a:pt x="8584" y="6139"/>
                  <a:pt x="8620" y="6230"/>
                  <a:pt x="8638" y="6338"/>
                </a:cubicBezTo>
                <a:cubicBezTo>
                  <a:pt x="8638" y="6356"/>
                  <a:pt x="8638" y="6393"/>
                  <a:pt x="8602" y="6393"/>
                </a:cubicBezTo>
                <a:cubicBezTo>
                  <a:pt x="8566" y="6393"/>
                  <a:pt x="8530" y="6411"/>
                  <a:pt x="8493" y="6429"/>
                </a:cubicBezTo>
                <a:cubicBezTo>
                  <a:pt x="8439" y="6465"/>
                  <a:pt x="8385" y="6538"/>
                  <a:pt x="8367" y="6610"/>
                </a:cubicBezTo>
                <a:cubicBezTo>
                  <a:pt x="8330" y="6646"/>
                  <a:pt x="8294" y="6682"/>
                  <a:pt x="8258" y="6701"/>
                </a:cubicBezTo>
                <a:cubicBezTo>
                  <a:pt x="8240" y="6664"/>
                  <a:pt x="8222" y="6610"/>
                  <a:pt x="8204" y="6574"/>
                </a:cubicBezTo>
                <a:cubicBezTo>
                  <a:pt x="8240" y="6465"/>
                  <a:pt x="8240" y="6356"/>
                  <a:pt x="8222" y="6230"/>
                </a:cubicBezTo>
                <a:cubicBezTo>
                  <a:pt x="8204" y="6212"/>
                  <a:pt x="8167" y="6175"/>
                  <a:pt x="8131" y="6193"/>
                </a:cubicBezTo>
                <a:cubicBezTo>
                  <a:pt x="8077" y="6212"/>
                  <a:pt x="8004" y="6212"/>
                  <a:pt x="7950" y="6193"/>
                </a:cubicBezTo>
                <a:cubicBezTo>
                  <a:pt x="7914" y="6175"/>
                  <a:pt x="7878" y="6139"/>
                  <a:pt x="7896" y="6103"/>
                </a:cubicBezTo>
                <a:cubicBezTo>
                  <a:pt x="7896" y="6067"/>
                  <a:pt x="7914" y="6049"/>
                  <a:pt x="7932" y="6030"/>
                </a:cubicBezTo>
                <a:cubicBezTo>
                  <a:pt x="7932" y="6012"/>
                  <a:pt x="7950" y="5976"/>
                  <a:pt x="7950" y="5958"/>
                </a:cubicBezTo>
                <a:cubicBezTo>
                  <a:pt x="7950" y="5904"/>
                  <a:pt x="7932" y="5868"/>
                  <a:pt x="7896" y="5831"/>
                </a:cubicBezTo>
                <a:cubicBezTo>
                  <a:pt x="7860" y="5777"/>
                  <a:pt x="7769" y="5759"/>
                  <a:pt x="7733" y="5705"/>
                </a:cubicBezTo>
                <a:cubicBezTo>
                  <a:pt x="7697" y="5632"/>
                  <a:pt x="7715" y="5596"/>
                  <a:pt x="7697" y="5560"/>
                </a:cubicBezTo>
                <a:cubicBezTo>
                  <a:pt x="7697" y="5505"/>
                  <a:pt x="7660" y="5469"/>
                  <a:pt x="7606" y="5433"/>
                </a:cubicBezTo>
                <a:cubicBezTo>
                  <a:pt x="7552" y="5397"/>
                  <a:pt x="7479" y="5397"/>
                  <a:pt x="7425" y="5415"/>
                </a:cubicBezTo>
                <a:cubicBezTo>
                  <a:pt x="7425" y="5360"/>
                  <a:pt x="7389" y="5306"/>
                  <a:pt x="7352" y="5270"/>
                </a:cubicBezTo>
                <a:cubicBezTo>
                  <a:pt x="7280" y="5216"/>
                  <a:pt x="7171" y="5179"/>
                  <a:pt x="7081" y="5179"/>
                </a:cubicBezTo>
                <a:cubicBezTo>
                  <a:pt x="7045" y="5179"/>
                  <a:pt x="7008" y="5216"/>
                  <a:pt x="7026" y="5252"/>
                </a:cubicBezTo>
                <a:lnTo>
                  <a:pt x="7026" y="5252"/>
                </a:lnTo>
                <a:cubicBezTo>
                  <a:pt x="7008" y="5270"/>
                  <a:pt x="7008" y="5270"/>
                  <a:pt x="7008" y="5270"/>
                </a:cubicBezTo>
                <a:lnTo>
                  <a:pt x="6972" y="5306"/>
                </a:lnTo>
                <a:cubicBezTo>
                  <a:pt x="6936" y="5342"/>
                  <a:pt x="6900" y="5360"/>
                  <a:pt x="6864" y="5397"/>
                </a:cubicBezTo>
                <a:lnTo>
                  <a:pt x="6646" y="5578"/>
                </a:lnTo>
                <a:cubicBezTo>
                  <a:pt x="6646" y="5578"/>
                  <a:pt x="6646" y="5596"/>
                  <a:pt x="6646" y="5614"/>
                </a:cubicBezTo>
                <a:lnTo>
                  <a:pt x="6592" y="5560"/>
                </a:lnTo>
                <a:cubicBezTo>
                  <a:pt x="6574" y="5542"/>
                  <a:pt x="6574" y="5523"/>
                  <a:pt x="6556" y="5505"/>
                </a:cubicBezTo>
                <a:cubicBezTo>
                  <a:pt x="6574" y="5487"/>
                  <a:pt x="6574" y="5469"/>
                  <a:pt x="6592" y="5451"/>
                </a:cubicBezTo>
                <a:cubicBezTo>
                  <a:pt x="6628" y="5415"/>
                  <a:pt x="6646" y="5360"/>
                  <a:pt x="6646" y="5306"/>
                </a:cubicBezTo>
                <a:cubicBezTo>
                  <a:pt x="6646" y="5288"/>
                  <a:pt x="6628" y="5252"/>
                  <a:pt x="6610" y="5234"/>
                </a:cubicBezTo>
                <a:cubicBezTo>
                  <a:pt x="6592" y="5216"/>
                  <a:pt x="6574" y="5197"/>
                  <a:pt x="6538" y="5197"/>
                </a:cubicBezTo>
                <a:cubicBezTo>
                  <a:pt x="6519" y="5179"/>
                  <a:pt x="6501" y="5161"/>
                  <a:pt x="6501" y="5143"/>
                </a:cubicBezTo>
                <a:cubicBezTo>
                  <a:pt x="6501" y="5125"/>
                  <a:pt x="6501" y="5125"/>
                  <a:pt x="6501" y="5107"/>
                </a:cubicBezTo>
                <a:cubicBezTo>
                  <a:pt x="6501" y="5053"/>
                  <a:pt x="6447" y="5016"/>
                  <a:pt x="6393" y="5053"/>
                </a:cubicBezTo>
                <a:lnTo>
                  <a:pt x="6375" y="5071"/>
                </a:lnTo>
                <a:cubicBezTo>
                  <a:pt x="6338" y="5107"/>
                  <a:pt x="6284" y="5125"/>
                  <a:pt x="6230" y="5125"/>
                </a:cubicBezTo>
                <a:cubicBezTo>
                  <a:pt x="6193" y="5143"/>
                  <a:pt x="6175" y="5143"/>
                  <a:pt x="6175" y="5179"/>
                </a:cubicBezTo>
                <a:cubicBezTo>
                  <a:pt x="6139" y="5360"/>
                  <a:pt x="6049" y="5542"/>
                  <a:pt x="5922" y="5686"/>
                </a:cubicBezTo>
                <a:cubicBezTo>
                  <a:pt x="5867" y="5723"/>
                  <a:pt x="5813" y="5759"/>
                  <a:pt x="5759" y="5741"/>
                </a:cubicBezTo>
                <a:cubicBezTo>
                  <a:pt x="5686" y="5705"/>
                  <a:pt x="5759" y="5614"/>
                  <a:pt x="5777" y="5560"/>
                </a:cubicBezTo>
                <a:cubicBezTo>
                  <a:pt x="5795" y="5487"/>
                  <a:pt x="5777" y="5415"/>
                  <a:pt x="5723" y="5379"/>
                </a:cubicBezTo>
                <a:cubicBezTo>
                  <a:pt x="5686" y="5360"/>
                  <a:pt x="5632" y="5360"/>
                  <a:pt x="5596" y="5379"/>
                </a:cubicBezTo>
                <a:lnTo>
                  <a:pt x="5578" y="5379"/>
                </a:lnTo>
                <a:cubicBezTo>
                  <a:pt x="5560" y="5379"/>
                  <a:pt x="5523" y="5342"/>
                  <a:pt x="5523" y="5324"/>
                </a:cubicBezTo>
                <a:lnTo>
                  <a:pt x="5397" y="5216"/>
                </a:lnTo>
                <a:cubicBezTo>
                  <a:pt x="5379" y="5197"/>
                  <a:pt x="5342" y="5161"/>
                  <a:pt x="5306" y="5143"/>
                </a:cubicBezTo>
                <a:cubicBezTo>
                  <a:pt x="5270" y="5071"/>
                  <a:pt x="5306" y="5016"/>
                  <a:pt x="5342" y="4962"/>
                </a:cubicBezTo>
                <a:cubicBezTo>
                  <a:pt x="5379" y="4890"/>
                  <a:pt x="5379" y="4799"/>
                  <a:pt x="5342" y="4745"/>
                </a:cubicBezTo>
                <a:cubicBezTo>
                  <a:pt x="5306" y="4709"/>
                  <a:pt x="5270" y="4672"/>
                  <a:pt x="5216" y="4654"/>
                </a:cubicBezTo>
                <a:cubicBezTo>
                  <a:pt x="5234" y="4618"/>
                  <a:pt x="5216" y="4582"/>
                  <a:pt x="5197" y="4546"/>
                </a:cubicBezTo>
                <a:cubicBezTo>
                  <a:pt x="5179" y="4473"/>
                  <a:pt x="5107" y="4437"/>
                  <a:pt x="5053" y="4401"/>
                </a:cubicBezTo>
                <a:cubicBezTo>
                  <a:pt x="4962" y="4346"/>
                  <a:pt x="4817" y="4274"/>
                  <a:pt x="4799" y="4165"/>
                </a:cubicBezTo>
                <a:cubicBezTo>
                  <a:pt x="4781" y="4057"/>
                  <a:pt x="4799" y="3930"/>
                  <a:pt x="4781" y="3821"/>
                </a:cubicBezTo>
                <a:cubicBezTo>
                  <a:pt x="4781" y="3712"/>
                  <a:pt x="4654" y="3640"/>
                  <a:pt x="4564" y="3586"/>
                </a:cubicBezTo>
                <a:cubicBezTo>
                  <a:pt x="4491" y="3549"/>
                  <a:pt x="4455" y="3477"/>
                  <a:pt x="4455" y="3405"/>
                </a:cubicBezTo>
                <a:cubicBezTo>
                  <a:pt x="4455" y="3387"/>
                  <a:pt x="4455" y="3368"/>
                  <a:pt x="4455" y="3368"/>
                </a:cubicBezTo>
                <a:cubicBezTo>
                  <a:pt x="4455" y="3350"/>
                  <a:pt x="4455" y="3350"/>
                  <a:pt x="4473" y="3350"/>
                </a:cubicBezTo>
                <a:cubicBezTo>
                  <a:pt x="4491" y="3332"/>
                  <a:pt x="4473" y="3278"/>
                  <a:pt x="4437" y="3296"/>
                </a:cubicBezTo>
                <a:lnTo>
                  <a:pt x="4437" y="3296"/>
                </a:lnTo>
                <a:cubicBezTo>
                  <a:pt x="4419" y="3260"/>
                  <a:pt x="4401" y="3205"/>
                  <a:pt x="4383" y="3151"/>
                </a:cubicBezTo>
                <a:cubicBezTo>
                  <a:pt x="4364" y="3079"/>
                  <a:pt x="4328" y="3024"/>
                  <a:pt x="4310" y="2952"/>
                </a:cubicBezTo>
                <a:cubicBezTo>
                  <a:pt x="4310" y="2807"/>
                  <a:pt x="4274" y="2680"/>
                  <a:pt x="4201" y="2572"/>
                </a:cubicBezTo>
                <a:cubicBezTo>
                  <a:pt x="4165" y="2535"/>
                  <a:pt x="4129" y="2499"/>
                  <a:pt x="4093" y="2463"/>
                </a:cubicBezTo>
                <a:cubicBezTo>
                  <a:pt x="4038" y="2445"/>
                  <a:pt x="3984" y="2427"/>
                  <a:pt x="3930" y="2427"/>
                </a:cubicBezTo>
                <a:cubicBezTo>
                  <a:pt x="3912" y="2427"/>
                  <a:pt x="3857" y="2427"/>
                  <a:pt x="3839" y="2409"/>
                </a:cubicBezTo>
                <a:cubicBezTo>
                  <a:pt x="3821" y="2390"/>
                  <a:pt x="3839" y="2354"/>
                  <a:pt x="3839" y="2336"/>
                </a:cubicBezTo>
                <a:cubicBezTo>
                  <a:pt x="3875" y="2246"/>
                  <a:pt x="3930" y="2155"/>
                  <a:pt x="3875" y="2083"/>
                </a:cubicBezTo>
                <a:cubicBezTo>
                  <a:pt x="3857" y="2028"/>
                  <a:pt x="3803" y="2010"/>
                  <a:pt x="3821" y="1956"/>
                </a:cubicBezTo>
                <a:cubicBezTo>
                  <a:pt x="3839" y="1902"/>
                  <a:pt x="3839" y="1847"/>
                  <a:pt x="3839" y="1793"/>
                </a:cubicBezTo>
                <a:cubicBezTo>
                  <a:pt x="3821" y="1684"/>
                  <a:pt x="3749" y="1612"/>
                  <a:pt x="3640" y="1594"/>
                </a:cubicBezTo>
                <a:cubicBezTo>
                  <a:pt x="3531" y="1594"/>
                  <a:pt x="3459" y="1666"/>
                  <a:pt x="3441" y="1775"/>
                </a:cubicBezTo>
                <a:cubicBezTo>
                  <a:pt x="3441" y="1829"/>
                  <a:pt x="3459" y="1865"/>
                  <a:pt x="3495" y="1920"/>
                </a:cubicBezTo>
                <a:cubicBezTo>
                  <a:pt x="3495" y="1938"/>
                  <a:pt x="3549" y="1974"/>
                  <a:pt x="3531" y="1992"/>
                </a:cubicBezTo>
                <a:cubicBezTo>
                  <a:pt x="3513" y="2028"/>
                  <a:pt x="3459" y="2028"/>
                  <a:pt x="3441" y="2028"/>
                </a:cubicBezTo>
                <a:cubicBezTo>
                  <a:pt x="3386" y="2046"/>
                  <a:pt x="3350" y="2065"/>
                  <a:pt x="3332" y="2101"/>
                </a:cubicBezTo>
                <a:cubicBezTo>
                  <a:pt x="3314" y="2119"/>
                  <a:pt x="3314" y="2137"/>
                  <a:pt x="3332" y="2155"/>
                </a:cubicBezTo>
                <a:cubicBezTo>
                  <a:pt x="3423" y="2264"/>
                  <a:pt x="3459" y="2409"/>
                  <a:pt x="3459" y="2553"/>
                </a:cubicBezTo>
                <a:cubicBezTo>
                  <a:pt x="3423" y="2535"/>
                  <a:pt x="3386" y="2535"/>
                  <a:pt x="3332" y="2517"/>
                </a:cubicBezTo>
                <a:cubicBezTo>
                  <a:pt x="3296" y="2517"/>
                  <a:pt x="3260" y="2517"/>
                  <a:pt x="3223" y="2517"/>
                </a:cubicBezTo>
                <a:cubicBezTo>
                  <a:pt x="3205" y="2517"/>
                  <a:pt x="3169" y="2535"/>
                  <a:pt x="3151" y="2517"/>
                </a:cubicBezTo>
                <a:cubicBezTo>
                  <a:pt x="3133" y="2517"/>
                  <a:pt x="3151" y="2463"/>
                  <a:pt x="3151" y="2445"/>
                </a:cubicBezTo>
                <a:cubicBezTo>
                  <a:pt x="3169" y="2409"/>
                  <a:pt x="3169" y="2372"/>
                  <a:pt x="3151" y="2354"/>
                </a:cubicBezTo>
                <a:cubicBezTo>
                  <a:pt x="3151" y="2282"/>
                  <a:pt x="3097" y="2228"/>
                  <a:pt x="3024" y="2228"/>
                </a:cubicBezTo>
                <a:cubicBezTo>
                  <a:pt x="3006" y="2228"/>
                  <a:pt x="2988" y="2246"/>
                  <a:pt x="2970" y="2264"/>
                </a:cubicBezTo>
                <a:cubicBezTo>
                  <a:pt x="2952" y="2318"/>
                  <a:pt x="2898" y="2336"/>
                  <a:pt x="2843" y="2318"/>
                </a:cubicBezTo>
                <a:cubicBezTo>
                  <a:pt x="2825" y="2318"/>
                  <a:pt x="2807" y="2282"/>
                  <a:pt x="2807" y="2264"/>
                </a:cubicBezTo>
                <a:cubicBezTo>
                  <a:pt x="2825" y="2246"/>
                  <a:pt x="2861" y="2228"/>
                  <a:pt x="2879" y="2228"/>
                </a:cubicBezTo>
                <a:cubicBezTo>
                  <a:pt x="2952" y="2191"/>
                  <a:pt x="3024" y="2137"/>
                  <a:pt x="3006" y="2046"/>
                </a:cubicBezTo>
                <a:cubicBezTo>
                  <a:pt x="2988" y="1992"/>
                  <a:pt x="2934" y="1938"/>
                  <a:pt x="2879" y="1920"/>
                </a:cubicBezTo>
                <a:cubicBezTo>
                  <a:pt x="2879" y="1902"/>
                  <a:pt x="2879" y="1902"/>
                  <a:pt x="2879" y="1883"/>
                </a:cubicBezTo>
                <a:cubicBezTo>
                  <a:pt x="2879" y="1829"/>
                  <a:pt x="2843" y="1775"/>
                  <a:pt x="2789" y="1757"/>
                </a:cubicBezTo>
                <a:cubicBezTo>
                  <a:pt x="2771" y="1720"/>
                  <a:pt x="2735" y="1702"/>
                  <a:pt x="2753" y="1666"/>
                </a:cubicBezTo>
                <a:cubicBezTo>
                  <a:pt x="2771" y="1612"/>
                  <a:pt x="2789" y="1576"/>
                  <a:pt x="2807" y="1539"/>
                </a:cubicBezTo>
                <a:cubicBezTo>
                  <a:pt x="2807" y="1485"/>
                  <a:pt x="2789" y="1431"/>
                  <a:pt x="2771" y="1413"/>
                </a:cubicBezTo>
                <a:cubicBezTo>
                  <a:pt x="2735" y="1376"/>
                  <a:pt x="2698" y="1358"/>
                  <a:pt x="2662" y="1340"/>
                </a:cubicBezTo>
                <a:cubicBezTo>
                  <a:pt x="2626" y="1322"/>
                  <a:pt x="2626" y="1286"/>
                  <a:pt x="2626" y="1231"/>
                </a:cubicBezTo>
                <a:cubicBezTo>
                  <a:pt x="2608" y="1195"/>
                  <a:pt x="2590" y="1141"/>
                  <a:pt x="2553" y="1123"/>
                </a:cubicBezTo>
                <a:cubicBezTo>
                  <a:pt x="2499" y="1087"/>
                  <a:pt x="2445" y="1068"/>
                  <a:pt x="2390" y="1087"/>
                </a:cubicBezTo>
                <a:lnTo>
                  <a:pt x="2390" y="978"/>
                </a:lnTo>
                <a:cubicBezTo>
                  <a:pt x="2390" y="887"/>
                  <a:pt x="2264" y="887"/>
                  <a:pt x="2264" y="978"/>
                </a:cubicBezTo>
                <a:lnTo>
                  <a:pt x="2083" y="1014"/>
                </a:lnTo>
                <a:lnTo>
                  <a:pt x="1992" y="1032"/>
                </a:lnTo>
                <a:lnTo>
                  <a:pt x="1992" y="1032"/>
                </a:lnTo>
                <a:cubicBezTo>
                  <a:pt x="2028" y="1014"/>
                  <a:pt x="2046" y="978"/>
                  <a:pt x="2064" y="942"/>
                </a:cubicBezTo>
                <a:cubicBezTo>
                  <a:pt x="2064" y="887"/>
                  <a:pt x="2064" y="851"/>
                  <a:pt x="2064" y="815"/>
                </a:cubicBezTo>
                <a:cubicBezTo>
                  <a:pt x="2046" y="761"/>
                  <a:pt x="2028" y="724"/>
                  <a:pt x="2010" y="688"/>
                </a:cubicBezTo>
                <a:cubicBezTo>
                  <a:pt x="1956" y="670"/>
                  <a:pt x="1901" y="688"/>
                  <a:pt x="1847" y="724"/>
                </a:cubicBezTo>
                <a:lnTo>
                  <a:pt x="1739" y="779"/>
                </a:lnTo>
                <a:cubicBezTo>
                  <a:pt x="1739" y="724"/>
                  <a:pt x="1720" y="688"/>
                  <a:pt x="1702" y="634"/>
                </a:cubicBezTo>
                <a:cubicBezTo>
                  <a:pt x="1720" y="616"/>
                  <a:pt x="1720" y="580"/>
                  <a:pt x="1702" y="561"/>
                </a:cubicBezTo>
                <a:cubicBezTo>
                  <a:pt x="1684" y="543"/>
                  <a:pt x="1666" y="507"/>
                  <a:pt x="1630" y="489"/>
                </a:cubicBezTo>
                <a:cubicBezTo>
                  <a:pt x="1576" y="398"/>
                  <a:pt x="1539" y="308"/>
                  <a:pt x="1521" y="199"/>
                </a:cubicBezTo>
                <a:cubicBezTo>
                  <a:pt x="1503" y="181"/>
                  <a:pt x="1467" y="163"/>
                  <a:pt x="1449" y="163"/>
                </a:cubicBezTo>
                <a:lnTo>
                  <a:pt x="1394" y="199"/>
                </a:lnTo>
                <a:lnTo>
                  <a:pt x="1376" y="54"/>
                </a:lnTo>
                <a:cubicBezTo>
                  <a:pt x="1358" y="18"/>
                  <a:pt x="1340" y="0"/>
                  <a:pt x="1322" y="0"/>
                </a:cubicBezTo>
                <a:cubicBezTo>
                  <a:pt x="1250" y="0"/>
                  <a:pt x="1195" y="54"/>
                  <a:pt x="1177" y="127"/>
                </a:cubicBezTo>
                <a:cubicBezTo>
                  <a:pt x="1159" y="181"/>
                  <a:pt x="1141" y="235"/>
                  <a:pt x="1123" y="272"/>
                </a:cubicBezTo>
                <a:cubicBezTo>
                  <a:pt x="1087" y="308"/>
                  <a:pt x="1032" y="308"/>
                  <a:pt x="996" y="308"/>
                </a:cubicBezTo>
                <a:cubicBezTo>
                  <a:pt x="960" y="326"/>
                  <a:pt x="924" y="344"/>
                  <a:pt x="905" y="380"/>
                </a:cubicBezTo>
                <a:cubicBezTo>
                  <a:pt x="851" y="453"/>
                  <a:pt x="833" y="525"/>
                  <a:pt x="869" y="616"/>
                </a:cubicBezTo>
                <a:cubicBezTo>
                  <a:pt x="869" y="670"/>
                  <a:pt x="905" y="724"/>
                  <a:pt x="942" y="761"/>
                </a:cubicBezTo>
                <a:lnTo>
                  <a:pt x="761" y="761"/>
                </a:lnTo>
                <a:cubicBezTo>
                  <a:pt x="742" y="761"/>
                  <a:pt x="724" y="779"/>
                  <a:pt x="706" y="797"/>
                </a:cubicBezTo>
                <a:lnTo>
                  <a:pt x="634" y="1231"/>
                </a:lnTo>
                <a:cubicBezTo>
                  <a:pt x="543" y="1213"/>
                  <a:pt x="453" y="1213"/>
                  <a:pt x="380" y="1231"/>
                </a:cubicBezTo>
                <a:cubicBezTo>
                  <a:pt x="344" y="1231"/>
                  <a:pt x="326" y="1268"/>
                  <a:pt x="344" y="1304"/>
                </a:cubicBezTo>
                <a:lnTo>
                  <a:pt x="398" y="1394"/>
                </a:lnTo>
                <a:cubicBezTo>
                  <a:pt x="290" y="1449"/>
                  <a:pt x="235" y="1576"/>
                  <a:pt x="290" y="1702"/>
                </a:cubicBezTo>
                <a:cubicBezTo>
                  <a:pt x="308" y="1720"/>
                  <a:pt x="308" y="1739"/>
                  <a:pt x="326" y="1739"/>
                </a:cubicBezTo>
                <a:cubicBezTo>
                  <a:pt x="326" y="1739"/>
                  <a:pt x="344" y="1775"/>
                  <a:pt x="344" y="1793"/>
                </a:cubicBezTo>
                <a:cubicBezTo>
                  <a:pt x="344" y="1793"/>
                  <a:pt x="308" y="1829"/>
                  <a:pt x="308" y="1829"/>
                </a:cubicBezTo>
                <a:cubicBezTo>
                  <a:pt x="290" y="1847"/>
                  <a:pt x="272" y="1865"/>
                  <a:pt x="272" y="1902"/>
                </a:cubicBezTo>
                <a:cubicBezTo>
                  <a:pt x="235" y="1938"/>
                  <a:pt x="217" y="1992"/>
                  <a:pt x="199" y="2046"/>
                </a:cubicBezTo>
                <a:cubicBezTo>
                  <a:pt x="145" y="2028"/>
                  <a:pt x="72" y="2065"/>
                  <a:pt x="54" y="2137"/>
                </a:cubicBezTo>
                <a:cubicBezTo>
                  <a:pt x="18" y="2209"/>
                  <a:pt x="18" y="2300"/>
                  <a:pt x="36" y="2372"/>
                </a:cubicBezTo>
                <a:cubicBezTo>
                  <a:pt x="36" y="2427"/>
                  <a:pt x="54" y="2463"/>
                  <a:pt x="72" y="2499"/>
                </a:cubicBezTo>
                <a:cubicBezTo>
                  <a:pt x="72" y="2499"/>
                  <a:pt x="91" y="2517"/>
                  <a:pt x="91" y="2535"/>
                </a:cubicBezTo>
                <a:lnTo>
                  <a:pt x="91" y="2535"/>
                </a:lnTo>
                <a:cubicBezTo>
                  <a:pt x="54" y="2517"/>
                  <a:pt x="18" y="2553"/>
                  <a:pt x="18" y="2590"/>
                </a:cubicBezTo>
                <a:lnTo>
                  <a:pt x="18" y="2626"/>
                </a:lnTo>
                <a:cubicBezTo>
                  <a:pt x="18" y="2662"/>
                  <a:pt x="36" y="2698"/>
                  <a:pt x="36" y="2735"/>
                </a:cubicBezTo>
                <a:lnTo>
                  <a:pt x="0" y="2753"/>
                </a:lnTo>
                <a:lnTo>
                  <a:pt x="0" y="17639"/>
                </a:lnTo>
                <a:close/>
                <a:moveTo>
                  <a:pt x="10920" y="7660"/>
                </a:moveTo>
                <a:close/>
                <a:moveTo>
                  <a:pt x="20065" y="15737"/>
                </a:moveTo>
                <a:cubicBezTo>
                  <a:pt x="20065" y="15737"/>
                  <a:pt x="20065" y="15719"/>
                  <a:pt x="20065" y="15737"/>
                </a:cubicBezTo>
                <a:close/>
                <a:moveTo>
                  <a:pt x="13618" y="9435"/>
                </a:moveTo>
                <a:close/>
                <a:moveTo>
                  <a:pt x="10974" y="8186"/>
                </a:moveTo>
                <a:close/>
                <a:moveTo>
                  <a:pt x="10811" y="7588"/>
                </a:moveTo>
                <a:close/>
                <a:moveTo>
                  <a:pt x="6574" y="5976"/>
                </a:moveTo>
                <a:cubicBezTo>
                  <a:pt x="6574" y="5940"/>
                  <a:pt x="6574" y="5886"/>
                  <a:pt x="6592" y="5849"/>
                </a:cubicBezTo>
                <a:cubicBezTo>
                  <a:pt x="6610" y="5813"/>
                  <a:pt x="6610" y="5795"/>
                  <a:pt x="6610" y="5777"/>
                </a:cubicBezTo>
                <a:cubicBezTo>
                  <a:pt x="6628" y="5868"/>
                  <a:pt x="6646" y="5958"/>
                  <a:pt x="6664" y="6049"/>
                </a:cubicBezTo>
                <a:lnTo>
                  <a:pt x="6646" y="6030"/>
                </a:lnTo>
                <a:cubicBezTo>
                  <a:pt x="6628" y="6012"/>
                  <a:pt x="6592" y="5994"/>
                  <a:pt x="6574" y="5976"/>
                </a:cubicBezTo>
                <a:close/>
                <a:moveTo>
                  <a:pt x="5614" y="5505"/>
                </a:moveTo>
                <a:close/>
                <a:moveTo>
                  <a:pt x="2716" y="1938"/>
                </a:moveTo>
                <a:close/>
                <a:moveTo>
                  <a:pt x="1938" y="1032"/>
                </a:move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3" name="Google Shape;323;p16"/>
          <p:cNvGrpSpPr/>
          <p:nvPr/>
        </p:nvGrpSpPr>
        <p:grpSpPr>
          <a:xfrm>
            <a:off x="-1177641" y="3088809"/>
            <a:ext cx="4652236" cy="3491232"/>
            <a:chOff x="-1545755" y="2356907"/>
            <a:chExt cx="3858855" cy="2895846"/>
          </a:xfrm>
        </p:grpSpPr>
        <p:sp>
          <p:nvSpPr>
            <p:cNvPr id="324" name="Google Shape;324;p16"/>
            <p:cNvSpPr/>
            <p:nvPr/>
          </p:nvSpPr>
          <p:spPr>
            <a:xfrm flipH="1">
              <a:off x="-522308" y="2356907"/>
              <a:ext cx="1446545" cy="1508572"/>
            </a:xfrm>
            <a:custGeom>
              <a:avLst/>
              <a:gdLst/>
              <a:ahLst/>
              <a:cxnLst/>
              <a:rect l="l" t="t" r="r" b="b"/>
              <a:pathLst>
                <a:path w="19450" h="20284" extrusionOk="0">
                  <a:moveTo>
                    <a:pt x="17476" y="4637"/>
                  </a:moveTo>
                  <a:lnTo>
                    <a:pt x="17476" y="5361"/>
                  </a:lnTo>
                  <a:lnTo>
                    <a:pt x="17114" y="5361"/>
                  </a:lnTo>
                  <a:lnTo>
                    <a:pt x="17114" y="4637"/>
                  </a:lnTo>
                  <a:close/>
                  <a:moveTo>
                    <a:pt x="18146" y="4637"/>
                  </a:moveTo>
                  <a:lnTo>
                    <a:pt x="18146" y="5361"/>
                  </a:lnTo>
                  <a:lnTo>
                    <a:pt x="17784" y="5361"/>
                  </a:lnTo>
                  <a:lnTo>
                    <a:pt x="17784" y="4637"/>
                  </a:lnTo>
                  <a:close/>
                  <a:moveTo>
                    <a:pt x="18834" y="4637"/>
                  </a:moveTo>
                  <a:lnTo>
                    <a:pt x="18834" y="5361"/>
                  </a:lnTo>
                  <a:lnTo>
                    <a:pt x="18454" y="5361"/>
                  </a:lnTo>
                  <a:lnTo>
                    <a:pt x="18454" y="4637"/>
                  </a:lnTo>
                  <a:close/>
                  <a:moveTo>
                    <a:pt x="7751" y="7987"/>
                  </a:moveTo>
                  <a:lnTo>
                    <a:pt x="7751" y="8693"/>
                  </a:lnTo>
                  <a:lnTo>
                    <a:pt x="7389" y="8693"/>
                  </a:lnTo>
                  <a:lnTo>
                    <a:pt x="7389" y="7987"/>
                  </a:lnTo>
                  <a:close/>
                  <a:moveTo>
                    <a:pt x="8729" y="7969"/>
                  </a:moveTo>
                  <a:lnTo>
                    <a:pt x="8729" y="8693"/>
                  </a:lnTo>
                  <a:lnTo>
                    <a:pt x="8367" y="8693"/>
                  </a:lnTo>
                  <a:lnTo>
                    <a:pt x="8367" y="7969"/>
                  </a:lnTo>
                  <a:close/>
                  <a:moveTo>
                    <a:pt x="6900" y="9454"/>
                  </a:moveTo>
                  <a:lnTo>
                    <a:pt x="6900" y="10812"/>
                  </a:lnTo>
                  <a:lnTo>
                    <a:pt x="6447" y="10812"/>
                  </a:lnTo>
                  <a:lnTo>
                    <a:pt x="6447" y="9454"/>
                  </a:lnTo>
                  <a:close/>
                  <a:moveTo>
                    <a:pt x="8294" y="9454"/>
                  </a:moveTo>
                  <a:lnTo>
                    <a:pt x="8294" y="10812"/>
                  </a:lnTo>
                  <a:lnTo>
                    <a:pt x="7842" y="10812"/>
                  </a:lnTo>
                  <a:lnTo>
                    <a:pt x="7842" y="9454"/>
                  </a:lnTo>
                  <a:close/>
                  <a:moveTo>
                    <a:pt x="9689" y="9454"/>
                  </a:moveTo>
                  <a:lnTo>
                    <a:pt x="9689" y="10812"/>
                  </a:lnTo>
                  <a:lnTo>
                    <a:pt x="9236" y="10812"/>
                  </a:lnTo>
                  <a:lnTo>
                    <a:pt x="9236" y="9454"/>
                  </a:lnTo>
                  <a:close/>
                  <a:moveTo>
                    <a:pt x="1123" y="9291"/>
                  </a:moveTo>
                  <a:lnTo>
                    <a:pt x="1123" y="11409"/>
                  </a:lnTo>
                  <a:lnTo>
                    <a:pt x="888" y="11409"/>
                  </a:lnTo>
                  <a:lnTo>
                    <a:pt x="888" y="9291"/>
                  </a:lnTo>
                  <a:close/>
                  <a:moveTo>
                    <a:pt x="2536" y="9291"/>
                  </a:moveTo>
                  <a:lnTo>
                    <a:pt x="2536" y="11409"/>
                  </a:lnTo>
                  <a:lnTo>
                    <a:pt x="1992" y="11409"/>
                  </a:lnTo>
                  <a:lnTo>
                    <a:pt x="1992" y="9291"/>
                  </a:lnTo>
                  <a:close/>
                  <a:moveTo>
                    <a:pt x="3640" y="9291"/>
                  </a:moveTo>
                  <a:lnTo>
                    <a:pt x="3640" y="11409"/>
                  </a:lnTo>
                  <a:lnTo>
                    <a:pt x="3405" y="11409"/>
                  </a:lnTo>
                  <a:lnTo>
                    <a:pt x="3405" y="9291"/>
                  </a:lnTo>
                  <a:close/>
                  <a:moveTo>
                    <a:pt x="17974" y="11133"/>
                  </a:moveTo>
                  <a:cubicBezTo>
                    <a:pt x="18169" y="11133"/>
                    <a:pt x="18363" y="11256"/>
                    <a:pt x="18381" y="11500"/>
                  </a:cubicBezTo>
                  <a:lnTo>
                    <a:pt x="18381" y="12442"/>
                  </a:lnTo>
                  <a:lnTo>
                    <a:pt x="17566" y="12442"/>
                  </a:lnTo>
                  <a:lnTo>
                    <a:pt x="17566" y="11500"/>
                  </a:lnTo>
                  <a:cubicBezTo>
                    <a:pt x="17585" y="11256"/>
                    <a:pt x="17779" y="11133"/>
                    <a:pt x="17974" y="11133"/>
                  </a:cubicBezTo>
                  <a:close/>
                  <a:moveTo>
                    <a:pt x="1503" y="12356"/>
                  </a:moveTo>
                  <a:cubicBezTo>
                    <a:pt x="1702" y="12356"/>
                    <a:pt x="1902" y="12487"/>
                    <a:pt x="1920" y="12750"/>
                  </a:cubicBezTo>
                  <a:lnTo>
                    <a:pt x="1920" y="14072"/>
                  </a:lnTo>
                  <a:lnTo>
                    <a:pt x="1087" y="14072"/>
                  </a:lnTo>
                  <a:lnTo>
                    <a:pt x="1087" y="12750"/>
                  </a:lnTo>
                  <a:cubicBezTo>
                    <a:pt x="1105" y="12487"/>
                    <a:pt x="1304" y="12356"/>
                    <a:pt x="1503" y="12356"/>
                  </a:cubicBezTo>
                  <a:close/>
                  <a:moveTo>
                    <a:pt x="3079" y="12329"/>
                  </a:moveTo>
                  <a:cubicBezTo>
                    <a:pt x="3287" y="12329"/>
                    <a:pt x="3495" y="12469"/>
                    <a:pt x="3495" y="12750"/>
                  </a:cubicBezTo>
                  <a:lnTo>
                    <a:pt x="3513" y="14072"/>
                  </a:lnTo>
                  <a:lnTo>
                    <a:pt x="2662" y="14072"/>
                  </a:lnTo>
                  <a:lnTo>
                    <a:pt x="2662" y="12750"/>
                  </a:lnTo>
                  <a:cubicBezTo>
                    <a:pt x="2662" y="12469"/>
                    <a:pt x="2871" y="12329"/>
                    <a:pt x="3079" y="12329"/>
                  </a:cubicBezTo>
                  <a:close/>
                  <a:moveTo>
                    <a:pt x="18" y="12351"/>
                  </a:moveTo>
                  <a:cubicBezTo>
                    <a:pt x="199" y="12387"/>
                    <a:pt x="344" y="12550"/>
                    <a:pt x="344" y="12750"/>
                  </a:cubicBezTo>
                  <a:lnTo>
                    <a:pt x="344" y="14090"/>
                  </a:lnTo>
                  <a:lnTo>
                    <a:pt x="18" y="14090"/>
                  </a:lnTo>
                  <a:lnTo>
                    <a:pt x="18" y="12351"/>
                  </a:lnTo>
                  <a:close/>
                  <a:moveTo>
                    <a:pt x="7624" y="16208"/>
                  </a:moveTo>
                  <a:lnTo>
                    <a:pt x="7624" y="16716"/>
                  </a:lnTo>
                  <a:lnTo>
                    <a:pt x="7190" y="16716"/>
                  </a:lnTo>
                  <a:lnTo>
                    <a:pt x="7190" y="16208"/>
                  </a:lnTo>
                  <a:close/>
                  <a:moveTo>
                    <a:pt x="9091" y="16208"/>
                  </a:moveTo>
                  <a:lnTo>
                    <a:pt x="9091" y="16716"/>
                  </a:lnTo>
                  <a:lnTo>
                    <a:pt x="8675" y="16716"/>
                  </a:lnTo>
                  <a:lnTo>
                    <a:pt x="8675" y="16208"/>
                  </a:lnTo>
                  <a:close/>
                  <a:moveTo>
                    <a:pt x="10576" y="16208"/>
                  </a:moveTo>
                  <a:lnTo>
                    <a:pt x="10576" y="16716"/>
                  </a:lnTo>
                  <a:lnTo>
                    <a:pt x="10142" y="16716"/>
                  </a:lnTo>
                  <a:lnTo>
                    <a:pt x="10142" y="16208"/>
                  </a:lnTo>
                  <a:close/>
                  <a:moveTo>
                    <a:pt x="12061" y="16208"/>
                  </a:moveTo>
                  <a:lnTo>
                    <a:pt x="12061" y="16716"/>
                  </a:lnTo>
                  <a:lnTo>
                    <a:pt x="11626" y="16716"/>
                  </a:lnTo>
                  <a:lnTo>
                    <a:pt x="11626" y="16208"/>
                  </a:lnTo>
                  <a:close/>
                  <a:moveTo>
                    <a:pt x="13528" y="16208"/>
                  </a:moveTo>
                  <a:lnTo>
                    <a:pt x="13528" y="16716"/>
                  </a:lnTo>
                  <a:lnTo>
                    <a:pt x="13093" y="16716"/>
                  </a:lnTo>
                  <a:lnTo>
                    <a:pt x="13093" y="16208"/>
                  </a:lnTo>
                  <a:close/>
                  <a:moveTo>
                    <a:pt x="14995" y="16208"/>
                  </a:moveTo>
                  <a:lnTo>
                    <a:pt x="14995" y="16716"/>
                  </a:lnTo>
                  <a:lnTo>
                    <a:pt x="14578" y="16716"/>
                  </a:lnTo>
                  <a:lnTo>
                    <a:pt x="14578" y="16208"/>
                  </a:lnTo>
                  <a:close/>
                  <a:moveTo>
                    <a:pt x="16462" y="16208"/>
                  </a:moveTo>
                  <a:lnTo>
                    <a:pt x="16462" y="16716"/>
                  </a:lnTo>
                  <a:lnTo>
                    <a:pt x="16045" y="16716"/>
                  </a:lnTo>
                  <a:lnTo>
                    <a:pt x="16045" y="16208"/>
                  </a:lnTo>
                  <a:close/>
                  <a:moveTo>
                    <a:pt x="7624" y="17204"/>
                  </a:moveTo>
                  <a:lnTo>
                    <a:pt x="7624" y="18581"/>
                  </a:lnTo>
                  <a:lnTo>
                    <a:pt x="7190" y="18581"/>
                  </a:lnTo>
                  <a:lnTo>
                    <a:pt x="7190" y="17204"/>
                  </a:lnTo>
                  <a:close/>
                  <a:moveTo>
                    <a:pt x="9091" y="17204"/>
                  </a:moveTo>
                  <a:lnTo>
                    <a:pt x="9091" y="18581"/>
                  </a:lnTo>
                  <a:lnTo>
                    <a:pt x="8675" y="18581"/>
                  </a:lnTo>
                  <a:lnTo>
                    <a:pt x="8675" y="17204"/>
                  </a:lnTo>
                  <a:close/>
                  <a:moveTo>
                    <a:pt x="10576" y="17204"/>
                  </a:moveTo>
                  <a:lnTo>
                    <a:pt x="10576" y="18581"/>
                  </a:lnTo>
                  <a:lnTo>
                    <a:pt x="10142" y="18581"/>
                  </a:lnTo>
                  <a:lnTo>
                    <a:pt x="10142" y="17204"/>
                  </a:lnTo>
                  <a:close/>
                  <a:moveTo>
                    <a:pt x="12061" y="17204"/>
                  </a:moveTo>
                  <a:lnTo>
                    <a:pt x="12061" y="18581"/>
                  </a:lnTo>
                  <a:lnTo>
                    <a:pt x="11626" y="18581"/>
                  </a:lnTo>
                  <a:lnTo>
                    <a:pt x="11626" y="17204"/>
                  </a:lnTo>
                  <a:close/>
                  <a:moveTo>
                    <a:pt x="13528" y="17204"/>
                  </a:moveTo>
                  <a:lnTo>
                    <a:pt x="13528" y="18581"/>
                  </a:lnTo>
                  <a:lnTo>
                    <a:pt x="13093" y="18581"/>
                  </a:lnTo>
                  <a:lnTo>
                    <a:pt x="13093" y="17204"/>
                  </a:lnTo>
                  <a:close/>
                  <a:moveTo>
                    <a:pt x="14995" y="17204"/>
                  </a:moveTo>
                  <a:lnTo>
                    <a:pt x="14995" y="18581"/>
                  </a:lnTo>
                  <a:lnTo>
                    <a:pt x="14578" y="18581"/>
                  </a:lnTo>
                  <a:lnTo>
                    <a:pt x="14578" y="17204"/>
                  </a:lnTo>
                  <a:close/>
                  <a:moveTo>
                    <a:pt x="16462" y="17204"/>
                  </a:moveTo>
                  <a:lnTo>
                    <a:pt x="16462" y="18581"/>
                  </a:lnTo>
                  <a:lnTo>
                    <a:pt x="16045" y="18581"/>
                  </a:lnTo>
                  <a:lnTo>
                    <a:pt x="16045" y="17204"/>
                  </a:lnTo>
                  <a:close/>
                  <a:moveTo>
                    <a:pt x="8005" y="0"/>
                  </a:moveTo>
                  <a:lnTo>
                    <a:pt x="8005" y="960"/>
                  </a:lnTo>
                  <a:cubicBezTo>
                    <a:pt x="7552" y="1015"/>
                    <a:pt x="7534" y="1648"/>
                    <a:pt x="7968" y="1739"/>
                  </a:cubicBezTo>
                  <a:lnTo>
                    <a:pt x="7208" y="4908"/>
                  </a:lnTo>
                  <a:cubicBezTo>
                    <a:pt x="7135" y="4926"/>
                    <a:pt x="7081" y="4926"/>
                    <a:pt x="7009" y="4962"/>
                  </a:cubicBezTo>
                  <a:cubicBezTo>
                    <a:pt x="7009" y="4944"/>
                    <a:pt x="7009" y="4926"/>
                    <a:pt x="7009" y="4908"/>
                  </a:cubicBezTo>
                  <a:cubicBezTo>
                    <a:pt x="7009" y="4854"/>
                    <a:pt x="6981" y="4833"/>
                    <a:pt x="6944" y="4833"/>
                  </a:cubicBezTo>
                  <a:cubicBezTo>
                    <a:pt x="6845" y="4833"/>
                    <a:pt x="6682" y="4982"/>
                    <a:pt x="6827" y="5035"/>
                  </a:cubicBezTo>
                  <a:cubicBezTo>
                    <a:pt x="6483" y="5216"/>
                    <a:pt x="6266" y="5578"/>
                    <a:pt x="6284" y="5977"/>
                  </a:cubicBezTo>
                  <a:cubicBezTo>
                    <a:pt x="6284" y="6556"/>
                    <a:pt x="6737" y="7027"/>
                    <a:pt x="7316" y="7045"/>
                  </a:cubicBezTo>
                  <a:lnTo>
                    <a:pt x="7316" y="7244"/>
                  </a:lnTo>
                  <a:lnTo>
                    <a:pt x="7190" y="7244"/>
                  </a:lnTo>
                  <a:cubicBezTo>
                    <a:pt x="6773" y="7244"/>
                    <a:pt x="6429" y="7570"/>
                    <a:pt x="6411" y="7969"/>
                  </a:cubicBezTo>
                  <a:lnTo>
                    <a:pt x="6755" y="7969"/>
                  </a:lnTo>
                  <a:lnTo>
                    <a:pt x="6755" y="8693"/>
                  </a:lnTo>
                  <a:lnTo>
                    <a:pt x="6411" y="8693"/>
                  </a:lnTo>
                  <a:lnTo>
                    <a:pt x="6411" y="9037"/>
                  </a:lnTo>
                  <a:lnTo>
                    <a:pt x="6465" y="9037"/>
                  </a:lnTo>
                  <a:cubicBezTo>
                    <a:pt x="6031" y="9037"/>
                    <a:pt x="5687" y="9381"/>
                    <a:pt x="5687" y="9816"/>
                  </a:cubicBezTo>
                  <a:lnTo>
                    <a:pt x="5687" y="11138"/>
                  </a:lnTo>
                  <a:lnTo>
                    <a:pt x="4528" y="11138"/>
                  </a:lnTo>
                  <a:lnTo>
                    <a:pt x="4528" y="8947"/>
                  </a:lnTo>
                  <a:lnTo>
                    <a:pt x="4220" y="7226"/>
                  </a:lnTo>
                  <a:cubicBezTo>
                    <a:pt x="4292" y="7208"/>
                    <a:pt x="4346" y="7154"/>
                    <a:pt x="4346" y="7081"/>
                  </a:cubicBezTo>
                  <a:cubicBezTo>
                    <a:pt x="4356" y="7000"/>
                    <a:pt x="4279" y="6959"/>
                    <a:pt x="4202" y="6959"/>
                  </a:cubicBezTo>
                  <a:cubicBezTo>
                    <a:pt x="4125" y="6959"/>
                    <a:pt x="4048" y="7000"/>
                    <a:pt x="4057" y="7081"/>
                  </a:cubicBezTo>
                  <a:cubicBezTo>
                    <a:pt x="4057" y="7154"/>
                    <a:pt x="4111" y="7208"/>
                    <a:pt x="4183" y="7226"/>
                  </a:cubicBezTo>
                  <a:lnTo>
                    <a:pt x="3894" y="8947"/>
                  </a:lnTo>
                  <a:lnTo>
                    <a:pt x="3858" y="8947"/>
                  </a:lnTo>
                  <a:lnTo>
                    <a:pt x="3568" y="7226"/>
                  </a:lnTo>
                  <a:cubicBezTo>
                    <a:pt x="3622" y="7208"/>
                    <a:pt x="3676" y="7154"/>
                    <a:pt x="3676" y="7081"/>
                  </a:cubicBezTo>
                  <a:cubicBezTo>
                    <a:pt x="3685" y="7000"/>
                    <a:pt x="3609" y="6959"/>
                    <a:pt x="3532" y="6959"/>
                  </a:cubicBezTo>
                  <a:cubicBezTo>
                    <a:pt x="3455" y="6959"/>
                    <a:pt x="3378" y="7000"/>
                    <a:pt x="3387" y="7081"/>
                  </a:cubicBezTo>
                  <a:cubicBezTo>
                    <a:pt x="3387" y="7154"/>
                    <a:pt x="3441" y="7208"/>
                    <a:pt x="3513" y="7226"/>
                  </a:cubicBezTo>
                  <a:lnTo>
                    <a:pt x="3224" y="8947"/>
                  </a:lnTo>
                  <a:lnTo>
                    <a:pt x="2318" y="3822"/>
                  </a:lnTo>
                  <a:cubicBezTo>
                    <a:pt x="2789" y="3749"/>
                    <a:pt x="2771" y="3097"/>
                    <a:pt x="2318" y="3043"/>
                  </a:cubicBezTo>
                  <a:lnTo>
                    <a:pt x="2318" y="2083"/>
                  </a:lnTo>
                  <a:lnTo>
                    <a:pt x="2210" y="2083"/>
                  </a:lnTo>
                  <a:lnTo>
                    <a:pt x="2210" y="3043"/>
                  </a:lnTo>
                  <a:cubicBezTo>
                    <a:pt x="1757" y="3097"/>
                    <a:pt x="1739" y="3749"/>
                    <a:pt x="2191" y="3822"/>
                  </a:cubicBezTo>
                  <a:lnTo>
                    <a:pt x="1304" y="8947"/>
                  </a:lnTo>
                  <a:lnTo>
                    <a:pt x="1014" y="7226"/>
                  </a:lnTo>
                  <a:cubicBezTo>
                    <a:pt x="1178" y="7199"/>
                    <a:pt x="992" y="7007"/>
                    <a:pt x="891" y="7007"/>
                  </a:cubicBezTo>
                  <a:cubicBezTo>
                    <a:pt x="857" y="7007"/>
                    <a:pt x="833" y="7028"/>
                    <a:pt x="833" y="7081"/>
                  </a:cubicBezTo>
                  <a:cubicBezTo>
                    <a:pt x="833" y="7154"/>
                    <a:pt x="888" y="7208"/>
                    <a:pt x="960" y="7226"/>
                  </a:cubicBezTo>
                  <a:lnTo>
                    <a:pt x="670" y="8947"/>
                  </a:lnTo>
                  <a:lnTo>
                    <a:pt x="634" y="8947"/>
                  </a:lnTo>
                  <a:lnTo>
                    <a:pt x="344" y="7226"/>
                  </a:lnTo>
                  <a:cubicBezTo>
                    <a:pt x="417" y="7208"/>
                    <a:pt x="471" y="7154"/>
                    <a:pt x="471" y="7081"/>
                  </a:cubicBezTo>
                  <a:cubicBezTo>
                    <a:pt x="480" y="7000"/>
                    <a:pt x="403" y="6959"/>
                    <a:pt x="326" y="6959"/>
                  </a:cubicBezTo>
                  <a:cubicBezTo>
                    <a:pt x="249" y="6959"/>
                    <a:pt x="172" y="7000"/>
                    <a:pt x="181" y="7081"/>
                  </a:cubicBezTo>
                  <a:cubicBezTo>
                    <a:pt x="181" y="7154"/>
                    <a:pt x="236" y="7208"/>
                    <a:pt x="308" y="7226"/>
                  </a:cubicBezTo>
                  <a:lnTo>
                    <a:pt x="0" y="8947"/>
                  </a:lnTo>
                  <a:lnTo>
                    <a:pt x="0" y="14778"/>
                  </a:lnTo>
                  <a:lnTo>
                    <a:pt x="471" y="14778"/>
                  </a:lnTo>
                  <a:lnTo>
                    <a:pt x="471" y="20283"/>
                  </a:lnTo>
                  <a:lnTo>
                    <a:pt x="4093" y="20283"/>
                  </a:lnTo>
                  <a:lnTo>
                    <a:pt x="4093" y="14778"/>
                  </a:lnTo>
                  <a:lnTo>
                    <a:pt x="4509" y="14778"/>
                  </a:lnTo>
                  <a:lnTo>
                    <a:pt x="4509" y="14090"/>
                  </a:lnTo>
                  <a:lnTo>
                    <a:pt x="4238" y="14090"/>
                  </a:lnTo>
                  <a:lnTo>
                    <a:pt x="4238" y="12750"/>
                  </a:lnTo>
                  <a:cubicBezTo>
                    <a:pt x="4238" y="12568"/>
                    <a:pt x="4346" y="12424"/>
                    <a:pt x="4509" y="12351"/>
                  </a:cubicBezTo>
                  <a:lnTo>
                    <a:pt x="4509" y="12080"/>
                  </a:lnTo>
                  <a:lnTo>
                    <a:pt x="5433" y="12080"/>
                  </a:lnTo>
                  <a:lnTo>
                    <a:pt x="5433" y="20283"/>
                  </a:lnTo>
                  <a:lnTo>
                    <a:pt x="18599" y="20283"/>
                  </a:lnTo>
                  <a:lnTo>
                    <a:pt x="18599" y="8385"/>
                  </a:lnTo>
                  <a:lnTo>
                    <a:pt x="19142" y="8385"/>
                  </a:lnTo>
                  <a:lnTo>
                    <a:pt x="19142" y="7335"/>
                  </a:lnTo>
                  <a:lnTo>
                    <a:pt x="19450" y="6031"/>
                  </a:lnTo>
                  <a:lnTo>
                    <a:pt x="19450" y="5542"/>
                  </a:lnTo>
                  <a:lnTo>
                    <a:pt x="19088" y="5542"/>
                  </a:lnTo>
                  <a:lnTo>
                    <a:pt x="19088" y="4274"/>
                  </a:lnTo>
                  <a:cubicBezTo>
                    <a:pt x="19088" y="3985"/>
                    <a:pt x="18870" y="3749"/>
                    <a:pt x="18581" y="3749"/>
                  </a:cubicBezTo>
                  <a:lnTo>
                    <a:pt x="18599" y="3749"/>
                  </a:lnTo>
                  <a:lnTo>
                    <a:pt x="18019" y="1214"/>
                  </a:lnTo>
                  <a:cubicBezTo>
                    <a:pt x="18273" y="1159"/>
                    <a:pt x="18218" y="797"/>
                    <a:pt x="17965" y="797"/>
                  </a:cubicBezTo>
                  <a:cubicBezTo>
                    <a:pt x="17729" y="797"/>
                    <a:pt x="17675" y="1159"/>
                    <a:pt x="17929" y="1214"/>
                  </a:cubicBezTo>
                  <a:lnTo>
                    <a:pt x="17349" y="3749"/>
                  </a:lnTo>
                  <a:lnTo>
                    <a:pt x="17367" y="3749"/>
                  </a:lnTo>
                  <a:cubicBezTo>
                    <a:pt x="17077" y="3767"/>
                    <a:pt x="16860" y="3985"/>
                    <a:pt x="16860" y="4274"/>
                  </a:cubicBezTo>
                  <a:lnTo>
                    <a:pt x="16860" y="5542"/>
                  </a:lnTo>
                  <a:lnTo>
                    <a:pt x="16607" y="5542"/>
                  </a:lnTo>
                  <a:lnTo>
                    <a:pt x="16607" y="6013"/>
                  </a:lnTo>
                  <a:lnTo>
                    <a:pt x="16933" y="7335"/>
                  </a:lnTo>
                  <a:lnTo>
                    <a:pt x="16933" y="8385"/>
                  </a:lnTo>
                  <a:lnTo>
                    <a:pt x="17349" y="8385"/>
                  </a:lnTo>
                  <a:lnTo>
                    <a:pt x="17349" y="13257"/>
                  </a:lnTo>
                  <a:lnTo>
                    <a:pt x="17150" y="13257"/>
                  </a:lnTo>
                  <a:lnTo>
                    <a:pt x="16733" y="11518"/>
                  </a:lnTo>
                  <a:cubicBezTo>
                    <a:pt x="16788" y="11518"/>
                    <a:pt x="16824" y="11464"/>
                    <a:pt x="16824" y="11409"/>
                  </a:cubicBezTo>
                  <a:cubicBezTo>
                    <a:pt x="16824" y="11337"/>
                    <a:pt x="16770" y="11283"/>
                    <a:pt x="16697" y="11283"/>
                  </a:cubicBezTo>
                  <a:cubicBezTo>
                    <a:pt x="16589" y="11301"/>
                    <a:pt x="16570" y="11464"/>
                    <a:pt x="16679" y="11518"/>
                  </a:cubicBezTo>
                  <a:lnTo>
                    <a:pt x="16263" y="13239"/>
                  </a:lnTo>
                  <a:lnTo>
                    <a:pt x="13782" y="13239"/>
                  </a:lnTo>
                  <a:lnTo>
                    <a:pt x="13782" y="11265"/>
                  </a:lnTo>
                  <a:lnTo>
                    <a:pt x="14053" y="11265"/>
                  </a:lnTo>
                  <a:lnTo>
                    <a:pt x="14053" y="10269"/>
                  </a:lnTo>
                  <a:lnTo>
                    <a:pt x="13727" y="10269"/>
                  </a:lnTo>
                  <a:lnTo>
                    <a:pt x="13727" y="10776"/>
                  </a:lnTo>
                  <a:lnTo>
                    <a:pt x="13456" y="10776"/>
                  </a:lnTo>
                  <a:lnTo>
                    <a:pt x="13456" y="10269"/>
                  </a:lnTo>
                  <a:lnTo>
                    <a:pt x="12822" y="10269"/>
                  </a:lnTo>
                  <a:lnTo>
                    <a:pt x="12822" y="10776"/>
                  </a:lnTo>
                  <a:lnTo>
                    <a:pt x="12532" y="10776"/>
                  </a:lnTo>
                  <a:lnTo>
                    <a:pt x="12532" y="10269"/>
                  </a:lnTo>
                  <a:lnTo>
                    <a:pt x="12206" y="10269"/>
                  </a:lnTo>
                  <a:lnTo>
                    <a:pt x="12206" y="11265"/>
                  </a:lnTo>
                  <a:lnTo>
                    <a:pt x="12496" y="11265"/>
                  </a:lnTo>
                  <a:lnTo>
                    <a:pt x="12496" y="13257"/>
                  </a:lnTo>
                  <a:lnTo>
                    <a:pt x="10685" y="13257"/>
                  </a:lnTo>
                  <a:lnTo>
                    <a:pt x="10685" y="11156"/>
                  </a:lnTo>
                  <a:lnTo>
                    <a:pt x="10431" y="11156"/>
                  </a:lnTo>
                  <a:lnTo>
                    <a:pt x="10431" y="9816"/>
                  </a:lnTo>
                  <a:cubicBezTo>
                    <a:pt x="10431" y="9381"/>
                    <a:pt x="10087" y="9037"/>
                    <a:pt x="9653" y="9037"/>
                  </a:cubicBezTo>
                  <a:lnTo>
                    <a:pt x="9725" y="9037"/>
                  </a:lnTo>
                  <a:lnTo>
                    <a:pt x="9725" y="8711"/>
                  </a:lnTo>
                  <a:lnTo>
                    <a:pt x="9363" y="8711"/>
                  </a:lnTo>
                  <a:lnTo>
                    <a:pt x="9363" y="7987"/>
                  </a:lnTo>
                  <a:lnTo>
                    <a:pt x="9707" y="7987"/>
                  </a:lnTo>
                  <a:cubicBezTo>
                    <a:pt x="9689" y="7570"/>
                    <a:pt x="9363" y="7244"/>
                    <a:pt x="8946" y="7244"/>
                  </a:cubicBezTo>
                  <a:lnTo>
                    <a:pt x="8801" y="7244"/>
                  </a:lnTo>
                  <a:lnTo>
                    <a:pt x="8801" y="7045"/>
                  </a:lnTo>
                  <a:cubicBezTo>
                    <a:pt x="9381" y="7027"/>
                    <a:pt x="9852" y="6538"/>
                    <a:pt x="9852" y="5958"/>
                  </a:cubicBezTo>
                  <a:cubicBezTo>
                    <a:pt x="9852" y="5560"/>
                    <a:pt x="9634" y="5198"/>
                    <a:pt x="9290" y="5017"/>
                  </a:cubicBezTo>
                  <a:cubicBezTo>
                    <a:pt x="9422" y="4964"/>
                    <a:pt x="9256" y="4815"/>
                    <a:pt x="9156" y="4815"/>
                  </a:cubicBezTo>
                  <a:cubicBezTo>
                    <a:pt x="9119" y="4815"/>
                    <a:pt x="9091" y="4836"/>
                    <a:pt x="9091" y="4890"/>
                  </a:cubicBezTo>
                  <a:cubicBezTo>
                    <a:pt x="9091" y="4908"/>
                    <a:pt x="9091" y="4926"/>
                    <a:pt x="9091" y="4944"/>
                  </a:cubicBezTo>
                  <a:cubicBezTo>
                    <a:pt x="9037" y="4926"/>
                    <a:pt x="8964" y="4908"/>
                    <a:pt x="8892" y="4890"/>
                  </a:cubicBezTo>
                  <a:lnTo>
                    <a:pt x="8149" y="1721"/>
                  </a:lnTo>
                  <a:cubicBezTo>
                    <a:pt x="8312" y="1685"/>
                    <a:pt x="8439" y="1522"/>
                    <a:pt x="8457" y="1341"/>
                  </a:cubicBezTo>
                  <a:cubicBezTo>
                    <a:pt x="8457" y="1141"/>
                    <a:pt x="8294" y="978"/>
                    <a:pt x="8113" y="960"/>
                  </a:cubicBezTo>
                  <a:lnTo>
                    <a:pt x="811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16"/>
            <p:cNvSpPr/>
            <p:nvPr/>
          </p:nvSpPr>
          <p:spPr>
            <a:xfrm flipH="1">
              <a:off x="-1545755" y="3789575"/>
              <a:ext cx="3858855" cy="1463178"/>
            </a:xfrm>
            <a:custGeom>
              <a:avLst/>
              <a:gdLst/>
              <a:ahLst/>
              <a:cxnLst/>
              <a:rect l="l" t="t" r="r" b="b"/>
              <a:pathLst>
                <a:path w="63330" h="24920" extrusionOk="0">
                  <a:moveTo>
                    <a:pt x="26259" y="1"/>
                  </a:moveTo>
                  <a:lnTo>
                    <a:pt x="25535" y="852"/>
                  </a:lnTo>
                  <a:cubicBezTo>
                    <a:pt x="25376" y="1178"/>
                    <a:pt x="25202" y="1301"/>
                    <a:pt x="25030" y="1301"/>
                  </a:cubicBezTo>
                  <a:cubicBezTo>
                    <a:pt x="24496" y="1301"/>
                    <a:pt x="23977" y="109"/>
                    <a:pt x="23977" y="109"/>
                  </a:cubicBezTo>
                  <a:cubicBezTo>
                    <a:pt x="23561" y="616"/>
                    <a:pt x="23289" y="1196"/>
                    <a:pt x="23126" y="1830"/>
                  </a:cubicBezTo>
                  <a:cubicBezTo>
                    <a:pt x="22855" y="2934"/>
                    <a:pt x="21696" y="3242"/>
                    <a:pt x="21496" y="5198"/>
                  </a:cubicBezTo>
                  <a:cubicBezTo>
                    <a:pt x="21496" y="5198"/>
                    <a:pt x="20518" y="4474"/>
                    <a:pt x="19975" y="4474"/>
                  </a:cubicBezTo>
                  <a:cubicBezTo>
                    <a:pt x="19414" y="5035"/>
                    <a:pt x="18943" y="5669"/>
                    <a:pt x="18563" y="6357"/>
                  </a:cubicBezTo>
                  <a:cubicBezTo>
                    <a:pt x="18019" y="7407"/>
                    <a:pt x="14216" y="10287"/>
                    <a:pt x="6248" y="11518"/>
                  </a:cubicBezTo>
                  <a:cubicBezTo>
                    <a:pt x="6248" y="11518"/>
                    <a:pt x="5814" y="11428"/>
                    <a:pt x="5143" y="10794"/>
                  </a:cubicBezTo>
                  <a:cubicBezTo>
                    <a:pt x="5143" y="10794"/>
                    <a:pt x="4979" y="10932"/>
                    <a:pt x="4733" y="10932"/>
                  </a:cubicBezTo>
                  <a:cubicBezTo>
                    <a:pt x="4525" y="10932"/>
                    <a:pt x="4258" y="10833"/>
                    <a:pt x="3984" y="10468"/>
                  </a:cubicBezTo>
                  <a:cubicBezTo>
                    <a:pt x="3984" y="10468"/>
                    <a:pt x="2366" y="11648"/>
                    <a:pt x="787" y="11648"/>
                  </a:cubicBezTo>
                  <a:cubicBezTo>
                    <a:pt x="521" y="11648"/>
                    <a:pt x="256" y="11615"/>
                    <a:pt x="0" y="11536"/>
                  </a:cubicBezTo>
                  <a:lnTo>
                    <a:pt x="0" y="24919"/>
                  </a:lnTo>
                  <a:lnTo>
                    <a:pt x="63329" y="24919"/>
                  </a:lnTo>
                  <a:lnTo>
                    <a:pt x="63329" y="10396"/>
                  </a:lnTo>
                  <a:cubicBezTo>
                    <a:pt x="60070" y="9182"/>
                    <a:pt x="59671" y="7570"/>
                    <a:pt x="59671" y="7570"/>
                  </a:cubicBezTo>
                  <a:lnTo>
                    <a:pt x="59055" y="8168"/>
                  </a:lnTo>
                  <a:cubicBezTo>
                    <a:pt x="58150" y="8168"/>
                    <a:pt x="56466" y="6194"/>
                    <a:pt x="56122" y="6085"/>
                  </a:cubicBezTo>
                  <a:cubicBezTo>
                    <a:pt x="56113" y="6083"/>
                    <a:pt x="56104" y="6082"/>
                    <a:pt x="56093" y="6082"/>
                  </a:cubicBezTo>
                  <a:cubicBezTo>
                    <a:pt x="55671" y="6082"/>
                    <a:pt x="53876" y="7860"/>
                    <a:pt x="53876" y="7860"/>
                  </a:cubicBezTo>
                  <a:cubicBezTo>
                    <a:pt x="53423" y="7353"/>
                    <a:pt x="49602" y="4419"/>
                    <a:pt x="49457" y="4365"/>
                  </a:cubicBezTo>
                  <a:cubicBezTo>
                    <a:pt x="49453" y="4363"/>
                    <a:pt x="49448" y="4363"/>
                    <a:pt x="49442" y="4363"/>
                  </a:cubicBezTo>
                  <a:cubicBezTo>
                    <a:pt x="49252" y="4363"/>
                    <a:pt x="48298" y="5180"/>
                    <a:pt x="48298" y="5180"/>
                  </a:cubicBezTo>
                  <a:cubicBezTo>
                    <a:pt x="48298" y="5180"/>
                    <a:pt x="46614" y="2989"/>
                    <a:pt x="46415" y="2898"/>
                  </a:cubicBezTo>
                  <a:cubicBezTo>
                    <a:pt x="46394" y="2888"/>
                    <a:pt x="46371" y="2883"/>
                    <a:pt x="46346" y="2883"/>
                  </a:cubicBezTo>
                  <a:cubicBezTo>
                    <a:pt x="46114" y="2883"/>
                    <a:pt x="45745" y="3297"/>
                    <a:pt x="45745" y="3297"/>
                  </a:cubicBezTo>
                  <a:cubicBezTo>
                    <a:pt x="45745" y="1667"/>
                    <a:pt x="44423" y="1"/>
                    <a:pt x="444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6"/>
            <p:cNvSpPr/>
            <p:nvPr/>
          </p:nvSpPr>
          <p:spPr>
            <a:xfrm flipH="1">
              <a:off x="-618765" y="3427900"/>
              <a:ext cx="662516" cy="639836"/>
            </a:xfrm>
            <a:custGeom>
              <a:avLst/>
              <a:gdLst/>
              <a:ahLst/>
              <a:cxnLst/>
              <a:rect l="l" t="t" r="r" b="b"/>
              <a:pathLst>
                <a:path w="10487" h="10128" extrusionOk="0">
                  <a:moveTo>
                    <a:pt x="4792" y="0"/>
                  </a:moveTo>
                  <a:cubicBezTo>
                    <a:pt x="4688" y="0"/>
                    <a:pt x="4585" y="65"/>
                    <a:pt x="4565" y="185"/>
                  </a:cubicBezTo>
                  <a:cubicBezTo>
                    <a:pt x="4184" y="3029"/>
                    <a:pt x="2826" y="6361"/>
                    <a:pt x="2826" y="6361"/>
                  </a:cubicBezTo>
                  <a:cubicBezTo>
                    <a:pt x="2717" y="5727"/>
                    <a:pt x="1576" y="4188"/>
                    <a:pt x="1069" y="3536"/>
                  </a:cubicBezTo>
                  <a:cubicBezTo>
                    <a:pt x="1036" y="3495"/>
                    <a:pt x="990" y="3477"/>
                    <a:pt x="945" y="3477"/>
                  </a:cubicBezTo>
                  <a:cubicBezTo>
                    <a:pt x="869" y="3477"/>
                    <a:pt x="798" y="3528"/>
                    <a:pt x="798" y="3608"/>
                  </a:cubicBezTo>
                  <a:cubicBezTo>
                    <a:pt x="725" y="4423"/>
                    <a:pt x="599" y="5238"/>
                    <a:pt x="436" y="6035"/>
                  </a:cubicBezTo>
                  <a:cubicBezTo>
                    <a:pt x="200" y="7393"/>
                    <a:pt x="55" y="8751"/>
                    <a:pt x="1" y="10109"/>
                  </a:cubicBezTo>
                  <a:lnTo>
                    <a:pt x="10486" y="10127"/>
                  </a:lnTo>
                  <a:cubicBezTo>
                    <a:pt x="10126" y="7780"/>
                    <a:pt x="9778" y="7540"/>
                    <a:pt x="9650" y="7540"/>
                  </a:cubicBezTo>
                  <a:cubicBezTo>
                    <a:pt x="9617" y="7540"/>
                    <a:pt x="9599" y="7556"/>
                    <a:pt x="9599" y="7556"/>
                  </a:cubicBezTo>
                  <a:cubicBezTo>
                    <a:pt x="9599" y="7556"/>
                    <a:pt x="9472" y="5980"/>
                    <a:pt x="9219" y="5980"/>
                  </a:cubicBezTo>
                  <a:cubicBezTo>
                    <a:pt x="8965" y="5980"/>
                    <a:pt x="7534" y="7429"/>
                    <a:pt x="7534" y="7429"/>
                  </a:cubicBezTo>
                  <a:cubicBezTo>
                    <a:pt x="7534" y="7429"/>
                    <a:pt x="7208" y="1833"/>
                    <a:pt x="7027" y="1779"/>
                  </a:cubicBezTo>
                  <a:cubicBezTo>
                    <a:pt x="7022" y="1777"/>
                    <a:pt x="7015" y="1776"/>
                    <a:pt x="7007" y="1776"/>
                  </a:cubicBezTo>
                  <a:cubicBezTo>
                    <a:pt x="6760" y="1776"/>
                    <a:pt x="5651" y="2902"/>
                    <a:pt x="5651" y="2902"/>
                  </a:cubicBezTo>
                  <a:cubicBezTo>
                    <a:pt x="5452" y="1417"/>
                    <a:pt x="5198" y="584"/>
                    <a:pt x="4999" y="131"/>
                  </a:cubicBezTo>
                  <a:cubicBezTo>
                    <a:pt x="4959" y="42"/>
                    <a:pt x="4875" y="0"/>
                    <a:pt x="47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7" name="Google Shape;327;p16"/>
          <p:cNvSpPr/>
          <p:nvPr/>
        </p:nvSpPr>
        <p:spPr>
          <a:xfrm flipH="1">
            <a:off x="9390269" y="510810"/>
            <a:ext cx="1604116" cy="1610527"/>
          </a:xfrm>
          <a:custGeom>
            <a:avLst/>
            <a:gdLst/>
            <a:ahLst/>
            <a:cxnLst/>
            <a:rect l="l" t="t" r="r" b="b"/>
            <a:pathLst>
              <a:path w="13511" h="13565" extrusionOk="0">
                <a:moveTo>
                  <a:pt x="6230" y="0"/>
                </a:moveTo>
                <a:cubicBezTo>
                  <a:pt x="6230" y="0"/>
                  <a:pt x="6359" y="2508"/>
                  <a:pt x="3209" y="2508"/>
                </a:cubicBezTo>
                <a:cubicBezTo>
                  <a:pt x="3026" y="2508"/>
                  <a:pt x="2832" y="2499"/>
                  <a:pt x="2626" y="2481"/>
                </a:cubicBezTo>
                <a:lnTo>
                  <a:pt x="2626" y="2481"/>
                </a:lnTo>
                <a:cubicBezTo>
                  <a:pt x="2626" y="2481"/>
                  <a:pt x="5125" y="3876"/>
                  <a:pt x="3260" y="6900"/>
                </a:cubicBezTo>
                <a:cubicBezTo>
                  <a:pt x="3260" y="6900"/>
                  <a:pt x="3662" y="6723"/>
                  <a:pt x="4065" y="6723"/>
                </a:cubicBezTo>
                <a:cubicBezTo>
                  <a:pt x="4266" y="6723"/>
                  <a:pt x="4467" y="6767"/>
                  <a:pt x="4618" y="6900"/>
                </a:cubicBezTo>
                <a:cubicBezTo>
                  <a:pt x="5379" y="7624"/>
                  <a:pt x="5687" y="8711"/>
                  <a:pt x="5433" y="9743"/>
                </a:cubicBezTo>
                <a:cubicBezTo>
                  <a:pt x="5433" y="9743"/>
                  <a:pt x="5383" y="9733"/>
                  <a:pt x="5287" y="9733"/>
                </a:cubicBezTo>
                <a:cubicBezTo>
                  <a:pt x="5065" y="9733"/>
                  <a:pt x="4600" y="9787"/>
                  <a:pt x="3966" y="10142"/>
                </a:cubicBezTo>
                <a:cubicBezTo>
                  <a:pt x="3079" y="10649"/>
                  <a:pt x="2192" y="11210"/>
                  <a:pt x="1359" y="11373"/>
                </a:cubicBezTo>
                <a:cubicBezTo>
                  <a:pt x="1359" y="11373"/>
                  <a:pt x="1004" y="11172"/>
                  <a:pt x="602" y="11172"/>
                </a:cubicBezTo>
                <a:cubicBezTo>
                  <a:pt x="401" y="11172"/>
                  <a:pt x="187" y="11222"/>
                  <a:pt x="0" y="11373"/>
                </a:cubicBezTo>
                <a:cubicBezTo>
                  <a:pt x="0" y="11373"/>
                  <a:pt x="399" y="11607"/>
                  <a:pt x="1138" y="11607"/>
                </a:cubicBezTo>
                <a:cubicBezTo>
                  <a:pt x="1246" y="11607"/>
                  <a:pt x="1362" y="11602"/>
                  <a:pt x="1485" y="11590"/>
                </a:cubicBezTo>
                <a:cubicBezTo>
                  <a:pt x="2463" y="11500"/>
                  <a:pt x="3296" y="11065"/>
                  <a:pt x="3767" y="10884"/>
                </a:cubicBezTo>
                <a:cubicBezTo>
                  <a:pt x="4078" y="10764"/>
                  <a:pt x="4587" y="10621"/>
                  <a:pt x="5100" y="10621"/>
                </a:cubicBezTo>
                <a:cubicBezTo>
                  <a:pt x="5363" y="10621"/>
                  <a:pt x="5628" y="10659"/>
                  <a:pt x="5868" y="10757"/>
                </a:cubicBezTo>
                <a:lnTo>
                  <a:pt x="5759" y="11138"/>
                </a:lnTo>
                <a:cubicBezTo>
                  <a:pt x="5661" y="11079"/>
                  <a:pt x="5547" y="11046"/>
                  <a:pt x="5435" y="11046"/>
                </a:cubicBezTo>
                <a:cubicBezTo>
                  <a:pt x="5339" y="11046"/>
                  <a:pt x="5245" y="11070"/>
                  <a:pt x="5162" y="11119"/>
                </a:cubicBezTo>
                <a:cubicBezTo>
                  <a:pt x="5053" y="11119"/>
                  <a:pt x="4962" y="11065"/>
                  <a:pt x="4908" y="10993"/>
                </a:cubicBezTo>
                <a:cubicBezTo>
                  <a:pt x="4691" y="11138"/>
                  <a:pt x="4455" y="11228"/>
                  <a:pt x="4202" y="11282"/>
                </a:cubicBezTo>
                <a:cubicBezTo>
                  <a:pt x="3920" y="11300"/>
                  <a:pt x="4032" y="11609"/>
                  <a:pt x="4189" y="11609"/>
                </a:cubicBezTo>
                <a:cubicBezTo>
                  <a:pt x="4193" y="11609"/>
                  <a:pt x="4197" y="11609"/>
                  <a:pt x="4202" y="11608"/>
                </a:cubicBezTo>
                <a:cubicBezTo>
                  <a:pt x="4366" y="11592"/>
                  <a:pt x="4606" y="11366"/>
                  <a:pt x="4866" y="11366"/>
                </a:cubicBezTo>
                <a:cubicBezTo>
                  <a:pt x="4892" y="11366"/>
                  <a:pt x="4918" y="11368"/>
                  <a:pt x="4944" y="11373"/>
                </a:cubicBezTo>
                <a:cubicBezTo>
                  <a:pt x="5193" y="11404"/>
                  <a:pt x="5616" y="11569"/>
                  <a:pt x="5902" y="11569"/>
                </a:cubicBezTo>
                <a:cubicBezTo>
                  <a:pt x="5949" y="11569"/>
                  <a:pt x="5992" y="11564"/>
                  <a:pt x="6031" y="11554"/>
                </a:cubicBezTo>
                <a:cubicBezTo>
                  <a:pt x="6351" y="11447"/>
                  <a:pt x="6636" y="11323"/>
                  <a:pt x="6921" y="11164"/>
                </a:cubicBezTo>
                <a:lnTo>
                  <a:pt x="6921" y="11164"/>
                </a:lnTo>
                <a:cubicBezTo>
                  <a:pt x="6867" y="11196"/>
                  <a:pt x="6701" y="11302"/>
                  <a:pt x="6939" y="11302"/>
                </a:cubicBezTo>
                <a:cubicBezTo>
                  <a:pt x="6954" y="11302"/>
                  <a:pt x="6972" y="11301"/>
                  <a:pt x="6991" y="11301"/>
                </a:cubicBezTo>
                <a:lnTo>
                  <a:pt x="6991" y="11301"/>
                </a:lnTo>
                <a:cubicBezTo>
                  <a:pt x="6991" y="11301"/>
                  <a:pt x="6991" y="11373"/>
                  <a:pt x="6846" y="11373"/>
                </a:cubicBezTo>
                <a:cubicBezTo>
                  <a:pt x="6846" y="11373"/>
                  <a:pt x="6980" y="11467"/>
                  <a:pt x="7118" y="11467"/>
                </a:cubicBezTo>
                <a:cubicBezTo>
                  <a:pt x="7206" y="11467"/>
                  <a:pt x="7296" y="11428"/>
                  <a:pt x="7353" y="11301"/>
                </a:cubicBezTo>
                <a:cubicBezTo>
                  <a:pt x="7443" y="11409"/>
                  <a:pt x="7498" y="11536"/>
                  <a:pt x="7516" y="11681"/>
                </a:cubicBezTo>
                <a:lnTo>
                  <a:pt x="7371" y="12079"/>
                </a:lnTo>
                <a:cubicBezTo>
                  <a:pt x="7276" y="12039"/>
                  <a:pt x="7171" y="12018"/>
                  <a:pt x="7063" y="12018"/>
                </a:cubicBezTo>
                <a:cubicBezTo>
                  <a:pt x="7027" y="12018"/>
                  <a:pt x="6991" y="12020"/>
                  <a:pt x="6954" y="12025"/>
                </a:cubicBezTo>
                <a:cubicBezTo>
                  <a:pt x="6954" y="12025"/>
                  <a:pt x="6864" y="12333"/>
                  <a:pt x="7027" y="12351"/>
                </a:cubicBezTo>
                <a:cubicBezTo>
                  <a:pt x="7044" y="12352"/>
                  <a:pt x="7061" y="12353"/>
                  <a:pt x="7078" y="12353"/>
                </a:cubicBezTo>
                <a:cubicBezTo>
                  <a:pt x="7294" y="12353"/>
                  <a:pt x="7491" y="12247"/>
                  <a:pt x="7643" y="12079"/>
                </a:cubicBezTo>
                <a:lnTo>
                  <a:pt x="7643" y="12079"/>
                </a:lnTo>
                <a:cubicBezTo>
                  <a:pt x="7642" y="12079"/>
                  <a:pt x="7208" y="12677"/>
                  <a:pt x="7063" y="12731"/>
                </a:cubicBezTo>
                <a:cubicBezTo>
                  <a:pt x="7063" y="12731"/>
                  <a:pt x="7654" y="12530"/>
                  <a:pt x="8344" y="12530"/>
                </a:cubicBezTo>
                <a:cubicBezTo>
                  <a:pt x="9042" y="12530"/>
                  <a:pt x="9841" y="12736"/>
                  <a:pt x="10232" y="13564"/>
                </a:cubicBezTo>
                <a:cubicBezTo>
                  <a:pt x="10232" y="13564"/>
                  <a:pt x="10863" y="12909"/>
                  <a:pt x="11780" y="12909"/>
                </a:cubicBezTo>
                <a:cubicBezTo>
                  <a:pt x="12209" y="12909"/>
                  <a:pt x="12701" y="13052"/>
                  <a:pt x="13220" y="13474"/>
                </a:cubicBezTo>
                <a:cubicBezTo>
                  <a:pt x="13220" y="13474"/>
                  <a:pt x="13510" y="12967"/>
                  <a:pt x="13438" y="12840"/>
                </a:cubicBezTo>
                <a:cubicBezTo>
                  <a:pt x="13293" y="12586"/>
                  <a:pt x="13166" y="12315"/>
                  <a:pt x="13094" y="12043"/>
                </a:cubicBezTo>
                <a:cubicBezTo>
                  <a:pt x="13094" y="12043"/>
                  <a:pt x="11862" y="10920"/>
                  <a:pt x="10830" y="10413"/>
                </a:cubicBezTo>
                <a:cubicBezTo>
                  <a:pt x="10736" y="10423"/>
                  <a:pt x="10641" y="10427"/>
                  <a:pt x="10546" y="10427"/>
                </a:cubicBezTo>
                <a:cubicBezTo>
                  <a:pt x="10274" y="10427"/>
                  <a:pt x="9998" y="10390"/>
                  <a:pt x="9743" y="10323"/>
                </a:cubicBezTo>
                <a:cubicBezTo>
                  <a:pt x="9743" y="10323"/>
                  <a:pt x="10469" y="9881"/>
                  <a:pt x="10934" y="9881"/>
                </a:cubicBezTo>
                <a:cubicBezTo>
                  <a:pt x="10967" y="9881"/>
                  <a:pt x="10999" y="9883"/>
                  <a:pt x="11029" y="9888"/>
                </a:cubicBezTo>
                <a:cubicBezTo>
                  <a:pt x="11029" y="9888"/>
                  <a:pt x="11029" y="9950"/>
                  <a:pt x="11110" y="9950"/>
                </a:cubicBezTo>
                <a:cubicBezTo>
                  <a:pt x="11144" y="9950"/>
                  <a:pt x="11194" y="9939"/>
                  <a:pt x="11264" y="9906"/>
                </a:cubicBezTo>
                <a:cubicBezTo>
                  <a:pt x="11464" y="9797"/>
                  <a:pt x="11699" y="9743"/>
                  <a:pt x="11916" y="9725"/>
                </a:cubicBezTo>
                <a:cubicBezTo>
                  <a:pt x="11916" y="9725"/>
                  <a:pt x="12188" y="9562"/>
                  <a:pt x="11916" y="9417"/>
                </a:cubicBezTo>
                <a:cubicBezTo>
                  <a:pt x="11772" y="9334"/>
                  <a:pt x="11686" y="9317"/>
                  <a:pt x="11639" y="9317"/>
                </a:cubicBezTo>
                <a:cubicBezTo>
                  <a:pt x="11604" y="9317"/>
                  <a:pt x="11590" y="9327"/>
                  <a:pt x="11590" y="9327"/>
                </a:cubicBezTo>
                <a:cubicBezTo>
                  <a:pt x="11554" y="9254"/>
                  <a:pt x="11500" y="9218"/>
                  <a:pt x="11446" y="9182"/>
                </a:cubicBezTo>
                <a:cubicBezTo>
                  <a:pt x="11391" y="9164"/>
                  <a:pt x="11337" y="9146"/>
                  <a:pt x="11301" y="9109"/>
                </a:cubicBezTo>
                <a:cubicBezTo>
                  <a:pt x="11174" y="9100"/>
                  <a:pt x="11052" y="9096"/>
                  <a:pt x="10932" y="9096"/>
                </a:cubicBezTo>
                <a:cubicBezTo>
                  <a:pt x="10812" y="9096"/>
                  <a:pt x="10694" y="9100"/>
                  <a:pt x="10576" y="9109"/>
                </a:cubicBezTo>
                <a:cubicBezTo>
                  <a:pt x="10685" y="9164"/>
                  <a:pt x="10776" y="9200"/>
                  <a:pt x="10884" y="9200"/>
                </a:cubicBezTo>
                <a:cubicBezTo>
                  <a:pt x="10576" y="9236"/>
                  <a:pt x="10287" y="9309"/>
                  <a:pt x="9979" y="9381"/>
                </a:cubicBezTo>
                <a:cubicBezTo>
                  <a:pt x="9809" y="9446"/>
                  <a:pt x="9507" y="9700"/>
                  <a:pt x="9141" y="9700"/>
                </a:cubicBezTo>
                <a:cubicBezTo>
                  <a:pt x="9000" y="9700"/>
                  <a:pt x="8849" y="9663"/>
                  <a:pt x="8693" y="9562"/>
                </a:cubicBezTo>
                <a:cubicBezTo>
                  <a:pt x="8729" y="9562"/>
                  <a:pt x="8403" y="8023"/>
                  <a:pt x="9454" y="7262"/>
                </a:cubicBezTo>
                <a:cubicBezTo>
                  <a:pt x="9454" y="7262"/>
                  <a:pt x="9254" y="1558"/>
                  <a:pt x="6230"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16"/>
          <p:cNvSpPr/>
          <p:nvPr/>
        </p:nvSpPr>
        <p:spPr>
          <a:xfrm flipH="1">
            <a:off x="5983291" y="5572575"/>
            <a:ext cx="124900" cy="48677"/>
          </a:xfrm>
          <a:custGeom>
            <a:avLst/>
            <a:gdLst/>
            <a:ahLst/>
            <a:cxnLst/>
            <a:rect l="l" t="t" r="r" b="b"/>
            <a:pathLst>
              <a:path w="1052" h="410" extrusionOk="0">
                <a:moveTo>
                  <a:pt x="165" y="0"/>
                </a:moveTo>
                <a:cubicBezTo>
                  <a:pt x="110" y="0"/>
                  <a:pt x="55" y="8"/>
                  <a:pt x="1" y="25"/>
                </a:cubicBezTo>
                <a:cubicBezTo>
                  <a:pt x="14" y="24"/>
                  <a:pt x="26" y="23"/>
                  <a:pt x="39" y="23"/>
                </a:cubicBezTo>
                <a:cubicBezTo>
                  <a:pt x="225" y="23"/>
                  <a:pt x="403" y="146"/>
                  <a:pt x="454" y="333"/>
                </a:cubicBezTo>
                <a:cubicBezTo>
                  <a:pt x="454" y="369"/>
                  <a:pt x="472" y="387"/>
                  <a:pt x="508" y="405"/>
                </a:cubicBezTo>
                <a:cubicBezTo>
                  <a:pt x="515" y="408"/>
                  <a:pt x="522" y="410"/>
                  <a:pt x="529" y="410"/>
                </a:cubicBezTo>
                <a:cubicBezTo>
                  <a:pt x="563" y="410"/>
                  <a:pt x="602" y="380"/>
                  <a:pt x="617" y="351"/>
                </a:cubicBezTo>
                <a:cubicBezTo>
                  <a:pt x="653" y="260"/>
                  <a:pt x="707" y="170"/>
                  <a:pt x="780" y="115"/>
                </a:cubicBezTo>
                <a:cubicBezTo>
                  <a:pt x="815" y="94"/>
                  <a:pt x="854" y="84"/>
                  <a:pt x="892" y="84"/>
                </a:cubicBezTo>
                <a:cubicBezTo>
                  <a:pt x="950" y="84"/>
                  <a:pt x="1007" y="108"/>
                  <a:pt x="1051" y="151"/>
                </a:cubicBezTo>
                <a:cubicBezTo>
                  <a:pt x="1008" y="66"/>
                  <a:pt x="920" y="14"/>
                  <a:pt x="822" y="14"/>
                </a:cubicBezTo>
                <a:cubicBezTo>
                  <a:pt x="796" y="14"/>
                  <a:pt x="770" y="17"/>
                  <a:pt x="743" y="25"/>
                </a:cubicBezTo>
                <a:cubicBezTo>
                  <a:pt x="666" y="58"/>
                  <a:pt x="602" y="98"/>
                  <a:pt x="547" y="149"/>
                </a:cubicBezTo>
                <a:lnTo>
                  <a:pt x="547" y="149"/>
                </a:lnTo>
                <a:cubicBezTo>
                  <a:pt x="445" y="52"/>
                  <a:pt x="306" y="0"/>
                  <a:pt x="165"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9" name="Google Shape;329;p16"/>
          <p:cNvGrpSpPr/>
          <p:nvPr/>
        </p:nvGrpSpPr>
        <p:grpSpPr>
          <a:xfrm flipH="1">
            <a:off x="8379827" y="1160790"/>
            <a:ext cx="778491" cy="570007"/>
            <a:chOff x="998250" y="971075"/>
            <a:chExt cx="163925" cy="120025"/>
          </a:xfrm>
        </p:grpSpPr>
        <p:sp>
          <p:nvSpPr>
            <p:cNvPr id="330" name="Google Shape;330;p16"/>
            <p:cNvSpPr/>
            <p:nvPr/>
          </p:nvSpPr>
          <p:spPr>
            <a:xfrm>
              <a:off x="998250" y="971075"/>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6"/>
            <p:cNvSpPr/>
            <p:nvPr/>
          </p:nvSpPr>
          <p:spPr>
            <a:xfrm>
              <a:off x="1003250" y="1019650"/>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16"/>
            <p:cNvSpPr/>
            <p:nvPr/>
          </p:nvSpPr>
          <p:spPr>
            <a:xfrm>
              <a:off x="1099225" y="1074600"/>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16"/>
            <p:cNvSpPr/>
            <p:nvPr/>
          </p:nvSpPr>
          <p:spPr>
            <a:xfrm>
              <a:off x="1140425" y="1000475"/>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4" name="Google Shape;334;p16"/>
          <p:cNvSpPr/>
          <p:nvPr/>
        </p:nvSpPr>
        <p:spPr>
          <a:xfrm flipH="1">
            <a:off x="8594766" y="3142538"/>
            <a:ext cx="119" cy="28020"/>
          </a:xfrm>
          <a:custGeom>
            <a:avLst/>
            <a:gdLst/>
            <a:ahLst/>
            <a:cxnLst/>
            <a:rect l="l" t="t" r="r" b="b"/>
            <a:pathLst>
              <a:path w="1" h="236" extrusionOk="0">
                <a:moveTo>
                  <a:pt x="1" y="236"/>
                </a:moveTo>
                <a:lnTo>
                  <a:pt x="1" y="0"/>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16"/>
          <p:cNvSpPr/>
          <p:nvPr/>
        </p:nvSpPr>
        <p:spPr>
          <a:xfrm flipH="1">
            <a:off x="8373338" y="2445842"/>
            <a:ext cx="119" cy="4393"/>
          </a:xfrm>
          <a:custGeom>
            <a:avLst/>
            <a:gdLst/>
            <a:ahLst/>
            <a:cxnLst/>
            <a:rect l="l" t="t" r="r" b="b"/>
            <a:pathLst>
              <a:path w="1" h="37" extrusionOk="0">
                <a:moveTo>
                  <a:pt x="1" y="37"/>
                </a:moveTo>
                <a:cubicBezTo>
                  <a:pt x="1" y="19"/>
                  <a:pt x="1" y="19"/>
                  <a:pt x="1" y="1"/>
                </a:cubicBezTo>
                <a:lnTo>
                  <a:pt x="1" y="1"/>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6" name="Google Shape;336;p16"/>
          <p:cNvSpPr/>
          <p:nvPr/>
        </p:nvSpPr>
        <p:spPr>
          <a:xfrm flipH="1">
            <a:off x="7977735" y="2445842"/>
            <a:ext cx="119" cy="4393"/>
          </a:xfrm>
          <a:custGeom>
            <a:avLst/>
            <a:gdLst/>
            <a:ahLst/>
            <a:cxnLst/>
            <a:rect l="l" t="t" r="r" b="b"/>
            <a:pathLst>
              <a:path w="1" h="37" extrusionOk="0">
                <a:moveTo>
                  <a:pt x="1" y="1"/>
                </a:moveTo>
                <a:lnTo>
                  <a:pt x="1" y="1"/>
                </a:lnTo>
                <a:cubicBezTo>
                  <a:pt x="1" y="19"/>
                  <a:pt x="1" y="19"/>
                  <a:pt x="1" y="37"/>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7" name="Google Shape;337;p16"/>
          <p:cNvSpPr txBox="1">
            <a:spLocks noGrp="1"/>
          </p:cNvSpPr>
          <p:nvPr>
            <p:ph type="title" hasCustomPrompt="1"/>
          </p:nvPr>
        </p:nvSpPr>
        <p:spPr>
          <a:xfrm>
            <a:off x="3995400" y="1174167"/>
            <a:ext cx="42012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6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338" name="Google Shape;338;p16"/>
          <p:cNvSpPr txBox="1">
            <a:spLocks noGrp="1"/>
          </p:cNvSpPr>
          <p:nvPr>
            <p:ph type="subTitle" idx="1"/>
          </p:nvPr>
        </p:nvSpPr>
        <p:spPr>
          <a:xfrm>
            <a:off x="3936833" y="3769833"/>
            <a:ext cx="43184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39" name="Google Shape;339;p16"/>
          <p:cNvSpPr/>
          <p:nvPr/>
        </p:nvSpPr>
        <p:spPr>
          <a:xfrm>
            <a:off x="-79267" y="5625234"/>
            <a:ext cx="12249517" cy="4814929"/>
          </a:xfrm>
          <a:custGeom>
            <a:avLst/>
            <a:gdLst/>
            <a:ahLst/>
            <a:cxnLst/>
            <a:rect l="l" t="t" r="r" b="b"/>
            <a:pathLst>
              <a:path w="63855" h="27890" extrusionOk="0">
                <a:moveTo>
                  <a:pt x="0" y="26622"/>
                </a:moveTo>
                <a:cubicBezTo>
                  <a:pt x="489" y="26694"/>
                  <a:pt x="978" y="26749"/>
                  <a:pt x="1467" y="26821"/>
                </a:cubicBezTo>
                <a:cubicBezTo>
                  <a:pt x="2553" y="26984"/>
                  <a:pt x="3640" y="27075"/>
                  <a:pt x="4708" y="27256"/>
                </a:cubicBezTo>
                <a:cubicBezTo>
                  <a:pt x="5741" y="27419"/>
                  <a:pt x="6755" y="27618"/>
                  <a:pt x="7787" y="27817"/>
                </a:cubicBezTo>
                <a:lnTo>
                  <a:pt x="8186" y="27890"/>
                </a:lnTo>
                <a:lnTo>
                  <a:pt x="63619" y="22855"/>
                </a:lnTo>
                <a:lnTo>
                  <a:pt x="63854" y="14941"/>
                </a:lnTo>
                <a:lnTo>
                  <a:pt x="63854" y="3460"/>
                </a:lnTo>
                <a:lnTo>
                  <a:pt x="63782" y="3496"/>
                </a:lnTo>
                <a:cubicBezTo>
                  <a:pt x="63727" y="3532"/>
                  <a:pt x="63673" y="3550"/>
                  <a:pt x="63637" y="3569"/>
                </a:cubicBezTo>
                <a:cubicBezTo>
                  <a:pt x="63564" y="3605"/>
                  <a:pt x="63528" y="3641"/>
                  <a:pt x="63456" y="3677"/>
                </a:cubicBezTo>
                <a:cubicBezTo>
                  <a:pt x="63365" y="3732"/>
                  <a:pt x="63293" y="3822"/>
                  <a:pt x="63202" y="3858"/>
                </a:cubicBezTo>
                <a:cubicBezTo>
                  <a:pt x="63094" y="3895"/>
                  <a:pt x="62985" y="3949"/>
                  <a:pt x="62876" y="4003"/>
                </a:cubicBezTo>
                <a:cubicBezTo>
                  <a:pt x="62786" y="4058"/>
                  <a:pt x="62659" y="4094"/>
                  <a:pt x="62550" y="4094"/>
                </a:cubicBezTo>
                <a:cubicBezTo>
                  <a:pt x="62442" y="4112"/>
                  <a:pt x="62315" y="4094"/>
                  <a:pt x="62206" y="4076"/>
                </a:cubicBezTo>
                <a:cubicBezTo>
                  <a:pt x="62098" y="4039"/>
                  <a:pt x="62007" y="4003"/>
                  <a:pt x="61916" y="3931"/>
                </a:cubicBezTo>
                <a:cubicBezTo>
                  <a:pt x="61808" y="3876"/>
                  <a:pt x="61699" y="3822"/>
                  <a:pt x="61590" y="3786"/>
                </a:cubicBezTo>
                <a:cubicBezTo>
                  <a:pt x="61482" y="3750"/>
                  <a:pt x="61409" y="3677"/>
                  <a:pt x="61301" y="3641"/>
                </a:cubicBezTo>
                <a:cubicBezTo>
                  <a:pt x="61210" y="3605"/>
                  <a:pt x="61101" y="3587"/>
                  <a:pt x="60993" y="3587"/>
                </a:cubicBezTo>
                <a:cubicBezTo>
                  <a:pt x="60920" y="3605"/>
                  <a:pt x="60866" y="3605"/>
                  <a:pt x="60794" y="3587"/>
                </a:cubicBezTo>
                <a:cubicBezTo>
                  <a:pt x="60739" y="3569"/>
                  <a:pt x="60685" y="3550"/>
                  <a:pt x="60631" y="3532"/>
                </a:cubicBezTo>
                <a:cubicBezTo>
                  <a:pt x="60522" y="3478"/>
                  <a:pt x="60413" y="3442"/>
                  <a:pt x="60287" y="3406"/>
                </a:cubicBezTo>
                <a:cubicBezTo>
                  <a:pt x="60160" y="3387"/>
                  <a:pt x="60033" y="3333"/>
                  <a:pt x="59906" y="3315"/>
                </a:cubicBezTo>
                <a:lnTo>
                  <a:pt x="59761" y="3279"/>
                </a:lnTo>
                <a:cubicBezTo>
                  <a:pt x="59707" y="3279"/>
                  <a:pt x="59653" y="3243"/>
                  <a:pt x="59580" y="3224"/>
                </a:cubicBezTo>
                <a:lnTo>
                  <a:pt x="59417" y="3170"/>
                </a:lnTo>
                <a:cubicBezTo>
                  <a:pt x="59363" y="3152"/>
                  <a:pt x="59291" y="3152"/>
                  <a:pt x="59236" y="3152"/>
                </a:cubicBezTo>
                <a:lnTo>
                  <a:pt x="59218" y="3152"/>
                </a:lnTo>
                <a:cubicBezTo>
                  <a:pt x="59218" y="3134"/>
                  <a:pt x="59200" y="3134"/>
                  <a:pt x="59200" y="3134"/>
                </a:cubicBezTo>
                <a:lnTo>
                  <a:pt x="59037" y="3134"/>
                </a:lnTo>
                <a:cubicBezTo>
                  <a:pt x="58983" y="3134"/>
                  <a:pt x="58946" y="3152"/>
                  <a:pt x="58892" y="3170"/>
                </a:cubicBezTo>
                <a:cubicBezTo>
                  <a:pt x="58856" y="3170"/>
                  <a:pt x="58802" y="3188"/>
                  <a:pt x="58747" y="3188"/>
                </a:cubicBezTo>
                <a:lnTo>
                  <a:pt x="58584" y="3188"/>
                </a:lnTo>
                <a:cubicBezTo>
                  <a:pt x="58566" y="3188"/>
                  <a:pt x="58548" y="3188"/>
                  <a:pt x="58530" y="3188"/>
                </a:cubicBezTo>
                <a:cubicBezTo>
                  <a:pt x="58494" y="3188"/>
                  <a:pt x="58476" y="3188"/>
                  <a:pt x="58458" y="3206"/>
                </a:cubicBezTo>
                <a:cubicBezTo>
                  <a:pt x="58403" y="3224"/>
                  <a:pt x="58367" y="3224"/>
                  <a:pt x="58313" y="3206"/>
                </a:cubicBezTo>
                <a:lnTo>
                  <a:pt x="58186" y="3206"/>
                </a:lnTo>
                <a:cubicBezTo>
                  <a:pt x="58132" y="3206"/>
                  <a:pt x="58077" y="3206"/>
                  <a:pt x="58023" y="3243"/>
                </a:cubicBezTo>
                <a:cubicBezTo>
                  <a:pt x="57987" y="3261"/>
                  <a:pt x="57950" y="3279"/>
                  <a:pt x="57896" y="3297"/>
                </a:cubicBezTo>
                <a:cubicBezTo>
                  <a:pt x="57860" y="3315"/>
                  <a:pt x="57806" y="3351"/>
                  <a:pt x="57769" y="3351"/>
                </a:cubicBezTo>
                <a:cubicBezTo>
                  <a:pt x="57715" y="3369"/>
                  <a:pt x="57679" y="3406"/>
                  <a:pt x="57643" y="3424"/>
                </a:cubicBezTo>
                <a:cubicBezTo>
                  <a:pt x="57624" y="3442"/>
                  <a:pt x="57606" y="3442"/>
                  <a:pt x="57588" y="3460"/>
                </a:cubicBezTo>
                <a:cubicBezTo>
                  <a:pt x="57570" y="3460"/>
                  <a:pt x="57534" y="3460"/>
                  <a:pt x="57516" y="3460"/>
                </a:cubicBezTo>
                <a:lnTo>
                  <a:pt x="57371" y="3478"/>
                </a:lnTo>
                <a:cubicBezTo>
                  <a:pt x="57317" y="3478"/>
                  <a:pt x="57280" y="3478"/>
                  <a:pt x="57226" y="3460"/>
                </a:cubicBezTo>
                <a:cubicBezTo>
                  <a:pt x="57154" y="3424"/>
                  <a:pt x="57045" y="3387"/>
                  <a:pt x="56954" y="3387"/>
                </a:cubicBezTo>
                <a:cubicBezTo>
                  <a:pt x="56918" y="3387"/>
                  <a:pt x="56864" y="3387"/>
                  <a:pt x="56828" y="3406"/>
                </a:cubicBezTo>
                <a:cubicBezTo>
                  <a:pt x="56773" y="3424"/>
                  <a:pt x="56737" y="3424"/>
                  <a:pt x="56683" y="3406"/>
                </a:cubicBezTo>
                <a:cubicBezTo>
                  <a:pt x="56610" y="3387"/>
                  <a:pt x="56538" y="3333"/>
                  <a:pt x="56465" y="3297"/>
                </a:cubicBezTo>
                <a:lnTo>
                  <a:pt x="56411" y="3279"/>
                </a:lnTo>
                <a:lnTo>
                  <a:pt x="56357" y="3261"/>
                </a:lnTo>
                <a:cubicBezTo>
                  <a:pt x="56321" y="3224"/>
                  <a:pt x="56284" y="3224"/>
                  <a:pt x="56248" y="3206"/>
                </a:cubicBezTo>
                <a:cubicBezTo>
                  <a:pt x="56158" y="3188"/>
                  <a:pt x="56067" y="3206"/>
                  <a:pt x="55995" y="3261"/>
                </a:cubicBezTo>
                <a:cubicBezTo>
                  <a:pt x="55904" y="3315"/>
                  <a:pt x="55832" y="3369"/>
                  <a:pt x="55759" y="3424"/>
                </a:cubicBezTo>
                <a:cubicBezTo>
                  <a:pt x="55723" y="3442"/>
                  <a:pt x="55687" y="3478"/>
                  <a:pt x="55669" y="3514"/>
                </a:cubicBezTo>
                <a:cubicBezTo>
                  <a:pt x="55632" y="3532"/>
                  <a:pt x="55596" y="3569"/>
                  <a:pt x="55578" y="3587"/>
                </a:cubicBezTo>
                <a:lnTo>
                  <a:pt x="55433" y="3659"/>
                </a:lnTo>
                <a:cubicBezTo>
                  <a:pt x="55397" y="3677"/>
                  <a:pt x="55343" y="3695"/>
                  <a:pt x="55306" y="3713"/>
                </a:cubicBezTo>
                <a:cubicBezTo>
                  <a:pt x="55252" y="3732"/>
                  <a:pt x="55198" y="3713"/>
                  <a:pt x="55162" y="3732"/>
                </a:cubicBezTo>
                <a:cubicBezTo>
                  <a:pt x="55107" y="3750"/>
                  <a:pt x="55071" y="3768"/>
                  <a:pt x="55035" y="3804"/>
                </a:cubicBezTo>
                <a:cubicBezTo>
                  <a:pt x="54962" y="3840"/>
                  <a:pt x="54908" y="3913"/>
                  <a:pt x="54836" y="3967"/>
                </a:cubicBezTo>
                <a:cubicBezTo>
                  <a:pt x="54745" y="4003"/>
                  <a:pt x="54673" y="4058"/>
                  <a:pt x="54582" y="4112"/>
                </a:cubicBezTo>
                <a:cubicBezTo>
                  <a:pt x="54510" y="4166"/>
                  <a:pt x="54455" y="4239"/>
                  <a:pt x="54383" y="4293"/>
                </a:cubicBezTo>
                <a:cubicBezTo>
                  <a:pt x="54347" y="4329"/>
                  <a:pt x="54310" y="4347"/>
                  <a:pt x="54274" y="4365"/>
                </a:cubicBezTo>
                <a:cubicBezTo>
                  <a:pt x="54238" y="4383"/>
                  <a:pt x="54184" y="4402"/>
                  <a:pt x="54147" y="4420"/>
                </a:cubicBezTo>
                <a:cubicBezTo>
                  <a:pt x="54093" y="4420"/>
                  <a:pt x="54057" y="4438"/>
                  <a:pt x="54003" y="4438"/>
                </a:cubicBezTo>
                <a:cubicBezTo>
                  <a:pt x="54003" y="4438"/>
                  <a:pt x="53984" y="4438"/>
                  <a:pt x="53984" y="4438"/>
                </a:cubicBezTo>
                <a:lnTo>
                  <a:pt x="53894" y="4438"/>
                </a:lnTo>
                <a:cubicBezTo>
                  <a:pt x="53840" y="4420"/>
                  <a:pt x="53785" y="4420"/>
                  <a:pt x="53731" y="4438"/>
                </a:cubicBezTo>
                <a:lnTo>
                  <a:pt x="53568" y="4438"/>
                </a:lnTo>
                <a:cubicBezTo>
                  <a:pt x="53514" y="4420"/>
                  <a:pt x="53459" y="4420"/>
                  <a:pt x="53405" y="4438"/>
                </a:cubicBezTo>
                <a:lnTo>
                  <a:pt x="53333" y="4438"/>
                </a:lnTo>
                <a:lnTo>
                  <a:pt x="53242" y="4438"/>
                </a:lnTo>
                <a:lnTo>
                  <a:pt x="53170" y="4438"/>
                </a:lnTo>
                <a:lnTo>
                  <a:pt x="53079" y="4438"/>
                </a:lnTo>
                <a:lnTo>
                  <a:pt x="52916" y="4438"/>
                </a:lnTo>
                <a:cubicBezTo>
                  <a:pt x="52862" y="4420"/>
                  <a:pt x="52789" y="4420"/>
                  <a:pt x="52735" y="4438"/>
                </a:cubicBezTo>
                <a:lnTo>
                  <a:pt x="52662" y="4438"/>
                </a:lnTo>
                <a:cubicBezTo>
                  <a:pt x="52644" y="4438"/>
                  <a:pt x="52626" y="4438"/>
                  <a:pt x="52608" y="4420"/>
                </a:cubicBezTo>
                <a:cubicBezTo>
                  <a:pt x="52572" y="4402"/>
                  <a:pt x="52554" y="4402"/>
                  <a:pt x="52536" y="4402"/>
                </a:cubicBezTo>
                <a:lnTo>
                  <a:pt x="52463" y="4347"/>
                </a:lnTo>
                <a:cubicBezTo>
                  <a:pt x="52409" y="4329"/>
                  <a:pt x="52355" y="4311"/>
                  <a:pt x="52300" y="4275"/>
                </a:cubicBezTo>
                <a:cubicBezTo>
                  <a:pt x="52264" y="4257"/>
                  <a:pt x="52210" y="4239"/>
                  <a:pt x="52155" y="4220"/>
                </a:cubicBezTo>
                <a:cubicBezTo>
                  <a:pt x="52047" y="4184"/>
                  <a:pt x="51938" y="4148"/>
                  <a:pt x="51829" y="4130"/>
                </a:cubicBezTo>
                <a:cubicBezTo>
                  <a:pt x="51775" y="4112"/>
                  <a:pt x="51721" y="4112"/>
                  <a:pt x="51666" y="4130"/>
                </a:cubicBezTo>
                <a:cubicBezTo>
                  <a:pt x="51612" y="4130"/>
                  <a:pt x="51558" y="4130"/>
                  <a:pt x="51522" y="4148"/>
                </a:cubicBezTo>
                <a:lnTo>
                  <a:pt x="51377" y="4202"/>
                </a:lnTo>
                <a:cubicBezTo>
                  <a:pt x="51322" y="4220"/>
                  <a:pt x="51268" y="4202"/>
                  <a:pt x="51214" y="4239"/>
                </a:cubicBezTo>
                <a:cubicBezTo>
                  <a:pt x="51196" y="4239"/>
                  <a:pt x="51177" y="4239"/>
                  <a:pt x="51177" y="4239"/>
                </a:cubicBezTo>
                <a:lnTo>
                  <a:pt x="51141" y="4239"/>
                </a:lnTo>
                <a:cubicBezTo>
                  <a:pt x="51105" y="4257"/>
                  <a:pt x="51087" y="4257"/>
                  <a:pt x="51069" y="4275"/>
                </a:cubicBezTo>
                <a:cubicBezTo>
                  <a:pt x="51033" y="4311"/>
                  <a:pt x="50978" y="4329"/>
                  <a:pt x="50924" y="4365"/>
                </a:cubicBezTo>
                <a:cubicBezTo>
                  <a:pt x="50888" y="4383"/>
                  <a:pt x="50833" y="4420"/>
                  <a:pt x="50779" y="4438"/>
                </a:cubicBezTo>
                <a:cubicBezTo>
                  <a:pt x="50743" y="4456"/>
                  <a:pt x="50689" y="4474"/>
                  <a:pt x="50634" y="4492"/>
                </a:cubicBezTo>
                <a:cubicBezTo>
                  <a:pt x="50598" y="4492"/>
                  <a:pt x="50544" y="4474"/>
                  <a:pt x="50489" y="4474"/>
                </a:cubicBezTo>
                <a:cubicBezTo>
                  <a:pt x="50435" y="4474"/>
                  <a:pt x="50399" y="4438"/>
                  <a:pt x="50344" y="4438"/>
                </a:cubicBezTo>
                <a:cubicBezTo>
                  <a:pt x="50308" y="4420"/>
                  <a:pt x="50290" y="4420"/>
                  <a:pt x="50272" y="4420"/>
                </a:cubicBezTo>
                <a:lnTo>
                  <a:pt x="50200" y="4383"/>
                </a:lnTo>
                <a:lnTo>
                  <a:pt x="50037" y="4347"/>
                </a:lnTo>
                <a:cubicBezTo>
                  <a:pt x="49928" y="4311"/>
                  <a:pt x="49819" y="4275"/>
                  <a:pt x="49711" y="4220"/>
                </a:cubicBezTo>
                <a:cubicBezTo>
                  <a:pt x="49674" y="4184"/>
                  <a:pt x="49638" y="4148"/>
                  <a:pt x="49602" y="4112"/>
                </a:cubicBezTo>
                <a:cubicBezTo>
                  <a:pt x="49566" y="4076"/>
                  <a:pt x="49530" y="4039"/>
                  <a:pt x="49493" y="4021"/>
                </a:cubicBezTo>
                <a:cubicBezTo>
                  <a:pt x="49403" y="4003"/>
                  <a:pt x="49312" y="4021"/>
                  <a:pt x="49222" y="4039"/>
                </a:cubicBezTo>
                <a:cubicBezTo>
                  <a:pt x="49185" y="4058"/>
                  <a:pt x="49131" y="4076"/>
                  <a:pt x="49077" y="4094"/>
                </a:cubicBezTo>
                <a:cubicBezTo>
                  <a:pt x="49022" y="4112"/>
                  <a:pt x="48986" y="4148"/>
                  <a:pt x="48932" y="4166"/>
                </a:cubicBezTo>
                <a:cubicBezTo>
                  <a:pt x="48896" y="4166"/>
                  <a:pt x="48878" y="4184"/>
                  <a:pt x="48859" y="4184"/>
                </a:cubicBezTo>
                <a:cubicBezTo>
                  <a:pt x="48823" y="4202"/>
                  <a:pt x="48805" y="4220"/>
                  <a:pt x="48805" y="4239"/>
                </a:cubicBezTo>
                <a:cubicBezTo>
                  <a:pt x="48751" y="4275"/>
                  <a:pt x="48715" y="4311"/>
                  <a:pt x="48660" y="4347"/>
                </a:cubicBezTo>
                <a:cubicBezTo>
                  <a:pt x="48624" y="4383"/>
                  <a:pt x="48606" y="4420"/>
                  <a:pt x="48552" y="4456"/>
                </a:cubicBezTo>
                <a:cubicBezTo>
                  <a:pt x="48515" y="4474"/>
                  <a:pt x="48461" y="4474"/>
                  <a:pt x="48407" y="4492"/>
                </a:cubicBezTo>
                <a:cubicBezTo>
                  <a:pt x="48371" y="4510"/>
                  <a:pt x="48389" y="4510"/>
                  <a:pt x="48371" y="4510"/>
                </a:cubicBezTo>
                <a:cubicBezTo>
                  <a:pt x="48352" y="4510"/>
                  <a:pt x="48316" y="4510"/>
                  <a:pt x="48298" y="4528"/>
                </a:cubicBezTo>
                <a:cubicBezTo>
                  <a:pt x="48262" y="4528"/>
                  <a:pt x="48244" y="4528"/>
                  <a:pt x="48226" y="4546"/>
                </a:cubicBezTo>
                <a:cubicBezTo>
                  <a:pt x="48208" y="4546"/>
                  <a:pt x="48171" y="4546"/>
                  <a:pt x="48153" y="4565"/>
                </a:cubicBezTo>
                <a:lnTo>
                  <a:pt x="48008" y="4492"/>
                </a:lnTo>
                <a:cubicBezTo>
                  <a:pt x="47918" y="4456"/>
                  <a:pt x="47827" y="4438"/>
                  <a:pt x="47719" y="4402"/>
                </a:cubicBezTo>
                <a:cubicBezTo>
                  <a:pt x="47682" y="4383"/>
                  <a:pt x="47646" y="4383"/>
                  <a:pt x="47610" y="4365"/>
                </a:cubicBezTo>
                <a:cubicBezTo>
                  <a:pt x="47556" y="4347"/>
                  <a:pt x="47519" y="4329"/>
                  <a:pt x="47483" y="4293"/>
                </a:cubicBezTo>
                <a:cubicBezTo>
                  <a:pt x="47411" y="4239"/>
                  <a:pt x="47320" y="4184"/>
                  <a:pt x="47230" y="4148"/>
                </a:cubicBezTo>
                <a:cubicBezTo>
                  <a:pt x="47049" y="4039"/>
                  <a:pt x="46867" y="3931"/>
                  <a:pt x="46668" y="3840"/>
                </a:cubicBezTo>
                <a:cubicBezTo>
                  <a:pt x="46632" y="3822"/>
                  <a:pt x="46578" y="3804"/>
                  <a:pt x="46541" y="3768"/>
                </a:cubicBezTo>
                <a:cubicBezTo>
                  <a:pt x="46487" y="3768"/>
                  <a:pt x="46451" y="3750"/>
                  <a:pt x="46397" y="3732"/>
                </a:cubicBezTo>
                <a:cubicBezTo>
                  <a:pt x="46360" y="3732"/>
                  <a:pt x="46324" y="3695"/>
                  <a:pt x="46288" y="3677"/>
                </a:cubicBezTo>
                <a:cubicBezTo>
                  <a:pt x="46234" y="3659"/>
                  <a:pt x="46197" y="3641"/>
                  <a:pt x="46143" y="3623"/>
                </a:cubicBezTo>
                <a:cubicBezTo>
                  <a:pt x="46052" y="3569"/>
                  <a:pt x="45962" y="3514"/>
                  <a:pt x="45871" y="3478"/>
                </a:cubicBezTo>
                <a:cubicBezTo>
                  <a:pt x="45781" y="3442"/>
                  <a:pt x="45672" y="3406"/>
                  <a:pt x="45582" y="3369"/>
                </a:cubicBezTo>
                <a:cubicBezTo>
                  <a:pt x="45545" y="3351"/>
                  <a:pt x="45491" y="3333"/>
                  <a:pt x="45455" y="3315"/>
                </a:cubicBezTo>
                <a:cubicBezTo>
                  <a:pt x="45401" y="3297"/>
                  <a:pt x="45346" y="3279"/>
                  <a:pt x="45310" y="3261"/>
                </a:cubicBezTo>
                <a:cubicBezTo>
                  <a:pt x="45219" y="3206"/>
                  <a:pt x="45111" y="3188"/>
                  <a:pt x="45020" y="3152"/>
                </a:cubicBezTo>
                <a:cubicBezTo>
                  <a:pt x="44912" y="3098"/>
                  <a:pt x="44821" y="3061"/>
                  <a:pt x="44730" y="3025"/>
                </a:cubicBezTo>
                <a:cubicBezTo>
                  <a:pt x="44640" y="3007"/>
                  <a:pt x="44549" y="2971"/>
                  <a:pt x="44459" y="2935"/>
                </a:cubicBezTo>
                <a:cubicBezTo>
                  <a:pt x="44368" y="2880"/>
                  <a:pt x="44296" y="2826"/>
                  <a:pt x="44223" y="2772"/>
                </a:cubicBezTo>
                <a:cubicBezTo>
                  <a:pt x="44187" y="2736"/>
                  <a:pt x="44169" y="2699"/>
                  <a:pt x="44133" y="2663"/>
                </a:cubicBezTo>
                <a:cubicBezTo>
                  <a:pt x="44115" y="2645"/>
                  <a:pt x="44079" y="2609"/>
                  <a:pt x="44042" y="2573"/>
                </a:cubicBezTo>
                <a:cubicBezTo>
                  <a:pt x="44006" y="2536"/>
                  <a:pt x="43970" y="2518"/>
                  <a:pt x="43934" y="2482"/>
                </a:cubicBezTo>
                <a:cubicBezTo>
                  <a:pt x="43897" y="2464"/>
                  <a:pt x="43861" y="2446"/>
                  <a:pt x="43825" y="2410"/>
                </a:cubicBezTo>
                <a:cubicBezTo>
                  <a:pt x="43734" y="2355"/>
                  <a:pt x="43662" y="2283"/>
                  <a:pt x="43571" y="2210"/>
                </a:cubicBezTo>
                <a:cubicBezTo>
                  <a:pt x="43499" y="2138"/>
                  <a:pt x="43427" y="2065"/>
                  <a:pt x="43372" y="1975"/>
                </a:cubicBezTo>
                <a:cubicBezTo>
                  <a:pt x="43336" y="1902"/>
                  <a:pt x="43264" y="1848"/>
                  <a:pt x="43191" y="1794"/>
                </a:cubicBezTo>
                <a:cubicBezTo>
                  <a:pt x="43155" y="1776"/>
                  <a:pt x="43119" y="1758"/>
                  <a:pt x="43083" y="1739"/>
                </a:cubicBezTo>
                <a:cubicBezTo>
                  <a:pt x="43046" y="1739"/>
                  <a:pt x="42992" y="1721"/>
                  <a:pt x="42956" y="1721"/>
                </a:cubicBezTo>
                <a:cubicBezTo>
                  <a:pt x="42865" y="1721"/>
                  <a:pt x="42757" y="1739"/>
                  <a:pt x="42666" y="1776"/>
                </a:cubicBezTo>
                <a:cubicBezTo>
                  <a:pt x="42612" y="1794"/>
                  <a:pt x="42575" y="1812"/>
                  <a:pt x="42521" y="1812"/>
                </a:cubicBezTo>
                <a:cubicBezTo>
                  <a:pt x="42467" y="1830"/>
                  <a:pt x="42431" y="1848"/>
                  <a:pt x="42376" y="1866"/>
                </a:cubicBezTo>
                <a:cubicBezTo>
                  <a:pt x="42286" y="1884"/>
                  <a:pt x="42195" y="1902"/>
                  <a:pt x="42087" y="1921"/>
                </a:cubicBezTo>
                <a:cubicBezTo>
                  <a:pt x="41996" y="1957"/>
                  <a:pt x="41905" y="1993"/>
                  <a:pt x="41833" y="2047"/>
                </a:cubicBezTo>
                <a:cubicBezTo>
                  <a:pt x="41742" y="2102"/>
                  <a:pt x="41670" y="2156"/>
                  <a:pt x="41616" y="2228"/>
                </a:cubicBezTo>
                <a:cubicBezTo>
                  <a:pt x="41598" y="2228"/>
                  <a:pt x="41579" y="2247"/>
                  <a:pt x="41561" y="2265"/>
                </a:cubicBezTo>
                <a:cubicBezTo>
                  <a:pt x="41561" y="2283"/>
                  <a:pt x="41525" y="2301"/>
                  <a:pt x="41507" y="2301"/>
                </a:cubicBezTo>
                <a:cubicBezTo>
                  <a:pt x="41471" y="2337"/>
                  <a:pt x="41416" y="2373"/>
                  <a:pt x="41380" y="2410"/>
                </a:cubicBezTo>
                <a:cubicBezTo>
                  <a:pt x="41308" y="2464"/>
                  <a:pt x="41217" y="2536"/>
                  <a:pt x="41127" y="2591"/>
                </a:cubicBezTo>
                <a:cubicBezTo>
                  <a:pt x="41054" y="2645"/>
                  <a:pt x="40982" y="2717"/>
                  <a:pt x="40909" y="2772"/>
                </a:cubicBezTo>
                <a:cubicBezTo>
                  <a:pt x="40873" y="2790"/>
                  <a:pt x="40819" y="2808"/>
                  <a:pt x="40783" y="2844"/>
                </a:cubicBezTo>
                <a:cubicBezTo>
                  <a:pt x="40746" y="2880"/>
                  <a:pt x="40710" y="2898"/>
                  <a:pt x="40656" y="2917"/>
                </a:cubicBezTo>
                <a:cubicBezTo>
                  <a:pt x="40620" y="2935"/>
                  <a:pt x="40583" y="2953"/>
                  <a:pt x="40547" y="2971"/>
                </a:cubicBezTo>
                <a:cubicBezTo>
                  <a:pt x="40493" y="2989"/>
                  <a:pt x="40457" y="3007"/>
                  <a:pt x="40402" y="3025"/>
                </a:cubicBezTo>
                <a:cubicBezTo>
                  <a:pt x="40312" y="3061"/>
                  <a:pt x="40239" y="3098"/>
                  <a:pt x="40149" y="3116"/>
                </a:cubicBezTo>
                <a:cubicBezTo>
                  <a:pt x="40040" y="3134"/>
                  <a:pt x="39931" y="3134"/>
                  <a:pt x="39841" y="3152"/>
                </a:cubicBezTo>
                <a:cubicBezTo>
                  <a:pt x="39732" y="3170"/>
                  <a:pt x="39642" y="3188"/>
                  <a:pt x="39533" y="3170"/>
                </a:cubicBezTo>
                <a:cubicBezTo>
                  <a:pt x="39424" y="3170"/>
                  <a:pt x="39316" y="3170"/>
                  <a:pt x="39207" y="3152"/>
                </a:cubicBezTo>
                <a:cubicBezTo>
                  <a:pt x="39098" y="3134"/>
                  <a:pt x="39008" y="3134"/>
                  <a:pt x="38899" y="3116"/>
                </a:cubicBezTo>
                <a:cubicBezTo>
                  <a:pt x="38791" y="3116"/>
                  <a:pt x="38682" y="3134"/>
                  <a:pt x="38573" y="3116"/>
                </a:cubicBezTo>
                <a:cubicBezTo>
                  <a:pt x="38465" y="3098"/>
                  <a:pt x="38356" y="3098"/>
                  <a:pt x="38247" y="3080"/>
                </a:cubicBezTo>
                <a:cubicBezTo>
                  <a:pt x="38157" y="3098"/>
                  <a:pt x="38066" y="3080"/>
                  <a:pt x="37994" y="3025"/>
                </a:cubicBezTo>
                <a:cubicBezTo>
                  <a:pt x="37994" y="3025"/>
                  <a:pt x="37976" y="3025"/>
                  <a:pt x="37976" y="3025"/>
                </a:cubicBezTo>
                <a:cubicBezTo>
                  <a:pt x="37885" y="2971"/>
                  <a:pt x="37795" y="2917"/>
                  <a:pt x="37686" y="2880"/>
                </a:cubicBezTo>
                <a:cubicBezTo>
                  <a:pt x="37613" y="2844"/>
                  <a:pt x="37541" y="2826"/>
                  <a:pt x="37487" y="2808"/>
                </a:cubicBezTo>
                <a:cubicBezTo>
                  <a:pt x="37414" y="2808"/>
                  <a:pt x="37342" y="2790"/>
                  <a:pt x="37269" y="2790"/>
                </a:cubicBezTo>
                <a:cubicBezTo>
                  <a:pt x="37215" y="2790"/>
                  <a:pt x="37143" y="2808"/>
                  <a:pt x="37088" y="2844"/>
                </a:cubicBezTo>
                <a:cubicBezTo>
                  <a:pt x="37034" y="2880"/>
                  <a:pt x="36962" y="2917"/>
                  <a:pt x="36889" y="2935"/>
                </a:cubicBezTo>
                <a:cubicBezTo>
                  <a:pt x="36853" y="2953"/>
                  <a:pt x="36762" y="2989"/>
                  <a:pt x="36726" y="2971"/>
                </a:cubicBezTo>
                <a:cubicBezTo>
                  <a:pt x="36672" y="2935"/>
                  <a:pt x="36654" y="2898"/>
                  <a:pt x="36636" y="2862"/>
                </a:cubicBezTo>
                <a:cubicBezTo>
                  <a:pt x="36599" y="2826"/>
                  <a:pt x="36581" y="2808"/>
                  <a:pt x="36563" y="2772"/>
                </a:cubicBezTo>
                <a:cubicBezTo>
                  <a:pt x="36545" y="2754"/>
                  <a:pt x="36527" y="2717"/>
                  <a:pt x="36509" y="2699"/>
                </a:cubicBezTo>
                <a:cubicBezTo>
                  <a:pt x="36491" y="2663"/>
                  <a:pt x="36454" y="2573"/>
                  <a:pt x="36418" y="2500"/>
                </a:cubicBezTo>
                <a:cubicBezTo>
                  <a:pt x="36364" y="2373"/>
                  <a:pt x="36291" y="2247"/>
                  <a:pt x="36183" y="2138"/>
                </a:cubicBezTo>
                <a:cubicBezTo>
                  <a:pt x="36147" y="2102"/>
                  <a:pt x="36092" y="2065"/>
                  <a:pt x="36038" y="2029"/>
                </a:cubicBezTo>
                <a:cubicBezTo>
                  <a:pt x="36020" y="2029"/>
                  <a:pt x="35984" y="1993"/>
                  <a:pt x="35965" y="1993"/>
                </a:cubicBezTo>
                <a:cubicBezTo>
                  <a:pt x="35929" y="1975"/>
                  <a:pt x="35893" y="1957"/>
                  <a:pt x="35875" y="1957"/>
                </a:cubicBezTo>
                <a:cubicBezTo>
                  <a:pt x="35803" y="1939"/>
                  <a:pt x="35730" y="1921"/>
                  <a:pt x="35676" y="1921"/>
                </a:cubicBezTo>
                <a:cubicBezTo>
                  <a:pt x="35603" y="1902"/>
                  <a:pt x="35531" y="1884"/>
                  <a:pt x="35458" y="1866"/>
                </a:cubicBezTo>
                <a:cubicBezTo>
                  <a:pt x="35422" y="1848"/>
                  <a:pt x="35404" y="1848"/>
                  <a:pt x="35368" y="1830"/>
                </a:cubicBezTo>
                <a:cubicBezTo>
                  <a:pt x="35350" y="1812"/>
                  <a:pt x="35332" y="1794"/>
                  <a:pt x="35295" y="1758"/>
                </a:cubicBezTo>
                <a:cubicBezTo>
                  <a:pt x="35241" y="1721"/>
                  <a:pt x="35205" y="1667"/>
                  <a:pt x="35151" y="1613"/>
                </a:cubicBezTo>
                <a:cubicBezTo>
                  <a:pt x="35114" y="1577"/>
                  <a:pt x="35060" y="1522"/>
                  <a:pt x="35006" y="1468"/>
                </a:cubicBezTo>
                <a:cubicBezTo>
                  <a:pt x="34951" y="1432"/>
                  <a:pt x="34897" y="1377"/>
                  <a:pt x="34843" y="1359"/>
                </a:cubicBezTo>
                <a:cubicBezTo>
                  <a:pt x="34788" y="1323"/>
                  <a:pt x="34716" y="1287"/>
                  <a:pt x="34662" y="1269"/>
                </a:cubicBezTo>
                <a:cubicBezTo>
                  <a:pt x="34607" y="1251"/>
                  <a:pt x="34535" y="1251"/>
                  <a:pt x="34481" y="1251"/>
                </a:cubicBezTo>
                <a:cubicBezTo>
                  <a:pt x="34408" y="1251"/>
                  <a:pt x="34354" y="1269"/>
                  <a:pt x="34299" y="1287"/>
                </a:cubicBezTo>
                <a:cubicBezTo>
                  <a:pt x="34227" y="1305"/>
                  <a:pt x="34173" y="1341"/>
                  <a:pt x="34118" y="1359"/>
                </a:cubicBezTo>
                <a:cubicBezTo>
                  <a:pt x="34082" y="1377"/>
                  <a:pt x="34046" y="1377"/>
                  <a:pt x="34010" y="1395"/>
                </a:cubicBezTo>
                <a:cubicBezTo>
                  <a:pt x="33973" y="1414"/>
                  <a:pt x="33955" y="1414"/>
                  <a:pt x="33919" y="1432"/>
                </a:cubicBezTo>
                <a:cubicBezTo>
                  <a:pt x="33847" y="1450"/>
                  <a:pt x="33792" y="1468"/>
                  <a:pt x="33720" y="1486"/>
                </a:cubicBezTo>
                <a:cubicBezTo>
                  <a:pt x="33647" y="1486"/>
                  <a:pt x="33575" y="1504"/>
                  <a:pt x="33521" y="1522"/>
                </a:cubicBezTo>
                <a:cubicBezTo>
                  <a:pt x="33466" y="1558"/>
                  <a:pt x="33412" y="1595"/>
                  <a:pt x="33376" y="1631"/>
                </a:cubicBezTo>
                <a:cubicBezTo>
                  <a:pt x="33322" y="1739"/>
                  <a:pt x="33285" y="1866"/>
                  <a:pt x="33267" y="1993"/>
                </a:cubicBezTo>
                <a:cubicBezTo>
                  <a:pt x="33249" y="2065"/>
                  <a:pt x="33231" y="2138"/>
                  <a:pt x="33213" y="2210"/>
                </a:cubicBezTo>
                <a:cubicBezTo>
                  <a:pt x="33213" y="2228"/>
                  <a:pt x="33195" y="2247"/>
                  <a:pt x="33195" y="2265"/>
                </a:cubicBezTo>
                <a:lnTo>
                  <a:pt x="33177" y="2265"/>
                </a:lnTo>
                <a:cubicBezTo>
                  <a:pt x="33159" y="2265"/>
                  <a:pt x="33140" y="2247"/>
                  <a:pt x="33140" y="2228"/>
                </a:cubicBezTo>
                <a:cubicBezTo>
                  <a:pt x="33122" y="2228"/>
                  <a:pt x="33086" y="2210"/>
                  <a:pt x="33068" y="2192"/>
                </a:cubicBezTo>
                <a:cubicBezTo>
                  <a:pt x="33032" y="2192"/>
                  <a:pt x="33014" y="2174"/>
                  <a:pt x="32996" y="2138"/>
                </a:cubicBezTo>
                <a:cubicBezTo>
                  <a:pt x="32941" y="2084"/>
                  <a:pt x="32905" y="2047"/>
                  <a:pt x="32869" y="1975"/>
                </a:cubicBezTo>
                <a:cubicBezTo>
                  <a:pt x="32814" y="1866"/>
                  <a:pt x="32706" y="1794"/>
                  <a:pt x="32579" y="1794"/>
                </a:cubicBezTo>
                <a:cubicBezTo>
                  <a:pt x="32507" y="1812"/>
                  <a:pt x="32488" y="1866"/>
                  <a:pt x="32434" y="1884"/>
                </a:cubicBezTo>
                <a:cubicBezTo>
                  <a:pt x="32398" y="1921"/>
                  <a:pt x="32325" y="1957"/>
                  <a:pt x="32271" y="1993"/>
                </a:cubicBezTo>
                <a:cubicBezTo>
                  <a:pt x="32162" y="2084"/>
                  <a:pt x="32072" y="2192"/>
                  <a:pt x="32000" y="2301"/>
                </a:cubicBezTo>
                <a:cubicBezTo>
                  <a:pt x="31963" y="2355"/>
                  <a:pt x="31945" y="2391"/>
                  <a:pt x="31909" y="2446"/>
                </a:cubicBezTo>
                <a:cubicBezTo>
                  <a:pt x="31891" y="2428"/>
                  <a:pt x="31855" y="2428"/>
                  <a:pt x="31837" y="2428"/>
                </a:cubicBezTo>
                <a:cubicBezTo>
                  <a:pt x="31800" y="2428"/>
                  <a:pt x="31764" y="2428"/>
                  <a:pt x="31728" y="2428"/>
                </a:cubicBezTo>
                <a:cubicBezTo>
                  <a:pt x="31692" y="2410"/>
                  <a:pt x="31674" y="2391"/>
                  <a:pt x="31637" y="2373"/>
                </a:cubicBezTo>
                <a:cubicBezTo>
                  <a:pt x="31601" y="2355"/>
                  <a:pt x="31565" y="2337"/>
                  <a:pt x="31547" y="2337"/>
                </a:cubicBezTo>
                <a:cubicBezTo>
                  <a:pt x="31474" y="2301"/>
                  <a:pt x="31402" y="2265"/>
                  <a:pt x="31329" y="2247"/>
                </a:cubicBezTo>
                <a:cubicBezTo>
                  <a:pt x="31257" y="2210"/>
                  <a:pt x="31185" y="2174"/>
                  <a:pt x="31112" y="2156"/>
                </a:cubicBezTo>
                <a:cubicBezTo>
                  <a:pt x="31040" y="2138"/>
                  <a:pt x="30985" y="2102"/>
                  <a:pt x="30913" y="2065"/>
                </a:cubicBezTo>
                <a:cubicBezTo>
                  <a:pt x="30895" y="2047"/>
                  <a:pt x="30859" y="2029"/>
                  <a:pt x="30822" y="2011"/>
                </a:cubicBezTo>
                <a:lnTo>
                  <a:pt x="30732" y="1957"/>
                </a:lnTo>
                <a:cubicBezTo>
                  <a:pt x="30659" y="1921"/>
                  <a:pt x="30605" y="1884"/>
                  <a:pt x="30551" y="1848"/>
                </a:cubicBezTo>
                <a:cubicBezTo>
                  <a:pt x="30496" y="1830"/>
                  <a:pt x="30406" y="1812"/>
                  <a:pt x="30352" y="1776"/>
                </a:cubicBezTo>
                <a:cubicBezTo>
                  <a:pt x="30297" y="1739"/>
                  <a:pt x="30243" y="1703"/>
                  <a:pt x="30189" y="1667"/>
                </a:cubicBezTo>
                <a:cubicBezTo>
                  <a:pt x="30170" y="1649"/>
                  <a:pt x="30152" y="1631"/>
                  <a:pt x="30116" y="1613"/>
                </a:cubicBezTo>
                <a:lnTo>
                  <a:pt x="30116" y="1613"/>
                </a:lnTo>
                <a:cubicBezTo>
                  <a:pt x="30098" y="1558"/>
                  <a:pt x="30044" y="1540"/>
                  <a:pt x="29989" y="1540"/>
                </a:cubicBezTo>
                <a:cubicBezTo>
                  <a:pt x="29899" y="1540"/>
                  <a:pt x="29826" y="1540"/>
                  <a:pt x="29754" y="1540"/>
                </a:cubicBezTo>
                <a:cubicBezTo>
                  <a:pt x="29681" y="1522"/>
                  <a:pt x="29609" y="1504"/>
                  <a:pt x="29537" y="1504"/>
                </a:cubicBezTo>
                <a:cubicBezTo>
                  <a:pt x="29519" y="1504"/>
                  <a:pt x="29482" y="1504"/>
                  <a:pt x="29446" y="1486"/>
                </a:cubicBezTo>
                <a:lnTo>
                  <a:pt x="29356" y="1450"/>
                </a:lnTo>
                <a:cubicBezTo>
                  <a:pt x="29301" y="1432"/>
                  <a:pt x="29229" y="1395"/>
                  <a:pt x="29193" y="1341"/>
                </a:cubicBezTo>
                <a:cubicBezTo>
                  <a:pt x="29120" y="1305"/>
                  <a:pt x="29066" y="1269"/>
                  <a:pt x="29011" y="1232"/>
                </a:cubicBezTo>
                <a:cubicBezTo>
                  <a:pt x="28957" y="1196"/>
                  <a:pt x="28885" y="1178"/>
                  <a:pt x="28812" y="1160"/>
                </a:cubicBezTo>
                <a:lnTo>
                  <a:pt x="28631" y="1160"/>
                </a:lnTo>
                <a:cubicBezTo>
                  <a:pt x="28595" y="1160"/>
                  <a:pt x="28559" y="1160"/>
                  <a:pt x="28541" y="1142"/>
                </a:cubicBezTo>
                <a:cubicBezTo>
                  <a:pt x="28504" y="1142"/>
                  <a:pt x="28486" y="1124"/>
                  <a:pt x="28468" y="1106"/>
                </a:cubicBezTo>
                <a:cubicBezTo>
                  <a:pt x="28396" y="1069"/>
                  <a:pt x="28323" y="1069"/>
                  <a:pt x="28269" y="1088"/>
                </a:cubicBezTo>
                <a:cubicBezTo>
                  <a:pt x="28197" y="1088"/>
                  <a:pt x="28124" y="1088"/>
                  <a:pt x="28052" y="1106"/>
                </a:cubicBezTo>
                <a:cubicBezTo>
                  <a:pt x="27979" y="1124"/>
                  <a:pt x="27907" y="1160"/>
                  <a:pt x="27852" y="1178"/>
                </a:cubicBezTo>
                <a:cubicBezTo>
                  <a:pt x="27780" y="1196"/>
                  <a:pt x="27689" y="1196"/>
                  <a:pt x="27617" y="1178"/>
                </a:cubicBezTo>
                <a:cubicBezTo>
                  <a:pt x="27545" y="1160"/>
                  <a:pt x="27472" y="1160"/>
                  <a:pt x="27418" y="1160"/>
                </a:cubicBezTo>
                <a:cubicBezTo>
                  <a:pt x="27345" y="1160"/>
                  <a:pt x="27273" y="1124"/>
                  <a:pt x="27200" y="1124"/>
                </a:cubicBezTo>
                <a:cubicBezTo>
                  <a:pt x="27128" y="1124"/>
                  <a:pt x="27056" y="1124"/>
                  <a:pt x="26965" y="1142"/>
                </a:cubicBezTo>
                <a:cubicBezTo>
                  <a:pt x="26947" y="1142"/>
                  <a:pt x="26911" y="1160"/>
                  <a:pt x="26875" y="1160"/>
                </a:cubicBezTo>
                <a:cubicBezTo>
                  <a:pt x="26838" y="1160"/>
                  <a:pt x="26802" y="1178"/>
                  <a:pt x="26766" y="1178"/>
                </a:cubicBezTo>
                <a:cubicBezTo>
                  <a:pt x="26730" y="1214"/>
                  <a:pt x="26675" y="1232"/>
                  <a:pt x="26639" y="1287"/>
                </a:cubicBezTo>
                <a:cubicBezTo>
                  <a:pt x="26585" y="1323"/>
                  <a:pt x="26530" y="1359"/>
                  <a:pt x="26476" y="1414"/>
                </a:cubicBezTo>
                <a:cubicBezTo>
                  <a:pt x="26458" y="1432"/>
                  <a:pt x="26422" y="1450"/>
                  <a:pt x="26404" y="1468"/>
                </a:cubicBezTo>
                <a:cubicBezTo>
                  <a:pt x="26367" y="1486"/>
                  <a:pt x="26349" y="1504"/>
                  <a:pt x="26331" y="1522"/>
                </a:cubicBezTo>
                <a:cubicBezTo>
                  <a:pt x="26295" y="1540"/>
                  <a:pt x="26259" y="1558"/>
                  <a:pt x="26241" y="1558"/>
                </a:cubicBezTo>
                <a:cubicBezTo>
                  <a:pt x="26204" y="1577"/>
                  <a:pt x="26186" y="1613"/>
                  <a:pt x="26150" y="1631"/>
                </a:cubicBezTo>
                <a:cubicBezTo>
                  <a:pt x="26096" y="1667"/>
                  <a:pt x="26041" y="1703"/>
                  <a:pt x="25987" y="1739"/>
                </a:cubicBezTo>
                <a:cubicBezTo>
                  <a:pt x="25933" y="1794"/>
                  <a:pt x="25860" y="1830"/>
                  <a:pt x="25806" y="1866"/>
                </a:cubicBezTo>
                <a:cubicBezTo>
                  <a:pt x="25752" y="1902"/>
                  <a:pt x="25679" y="1921"/>
                  <a:pt x="25607" y="1957"/>
                </a:cubicBezTo>
                <a:cubicBezTo>
                  <a:pt x="25553" y="1993"/>
                  <a:pt x="25516" y="2047"/>
                  <a:pt x="25444" y="2084"/>
                </a:cubicBezTo>
                <a:cubicBezTo>
                  <a:pt x="25390" y="2120"/>
                  <a:pt x="25335" y="2156"/>
                  <a:pt x="25281" y="2192"/>
                </a:cubicBezTo>
                <a:cubicBezTo>
                  <a:pt x="25154" y="2265"/>
                  <a:pt x="25027" y="2319"/>
                  <a:pt x="24901" y="2391"/>
                </a:cubicBezTo>
                <a:cubicBezTo>
                  <a:pt x="24828" y="2410"/>
                  <a:pt x="24774" y="2464"/>
                  <a:pt x="24719" y="2500"/>
                </a:cubicBezTo>
                <a:cubicBezTo>
                  <a:pt x="24665" y="2554"/>
                  <a:pt x="24629" y="2609"/>
                  <a:pt x="24557" y="2645"/>
                </a:cubicBezTo>
                <a:cubicBezTo>
                  <a:pt x="24448" y="2736"/>
                  <a:pt x="24321" y="2808"/>
                  <a:pt x="24194" y="2898"/>
                </a:cubicBezTo>
                <a:cubicBezTo>
                  <a:pt x="24140" y="2953"/>
                  <a:pt x="24068" y="2989"/>
                  <a:pt x="24013" y="3043"/>
                </a:cubicBezTo>
                <a:cubicBezTo>
                  <a:pt x="23977" y="3080"/>
                  <a:pt x="23923" y="3116"/>
                  <a:pt x="23850" y="3134"/>
                </a:cubicBezTo>
                <a:cubicBezTo>
                  <a:pt x="23778" y="3134"/>
                  <a:pt x="23705" y="3134"/>
                  <a:pt x="23651" y="3116"/>
                </a:cubicBezTo>
                <a:cubicBezTo>
                  <a:pt x="23579" y="3098"/>
                  <a:pt x="23506" y="3098"/>
                  <a:pt x="23416" y="3080"/>
                </a:cubicBezTo>
                <a:cubicBezTo>
                  <a:pt x="23343" y="3061"/>
                  <a:pt x="23271" y="3061"/>
                  <a:pt x="23198" y="3080"/>
                </a:cubicBezTo>
                <a:cubicBezTo>
                  <a:pt x="23126" y="3080"/>
                  <a:pt x="23053" y="3098"/>
                  <a:pt x="22963" y="3098"/>
                </a:cubicBezTo>
                <a:cubicBezTo>
                  <a:pt x="22890" y="3116"/>
                  <a:pt x="22818" y="3134"/>
                  <a:pt x="22764" y="3152"/>
                </a:cubicBezTo>
                <a:cubicBezTo>
                  <a:pt x="22727" y="3170"/>
                  <a:pt x="22709" y="3188"/>
                  <a:pt x="22673" y="3206"/>
                </a:cubicBezTo>
                <a:cubicBezTo>
                  <a:pt x="22655" y="3206"/>
                  <a:pt x="22619" y="3224"/>
                  <a:pt x="22601" y="3224"/>
                </a:cubicBezTo>
                <a:cubicBezTo>
                  <a:pt x="22546" y="3261"/>
                  <a:pt x="22474" y="3279"/>
                  <a:pt x="22420" y="3279"/>
                </a:cubicBezTo>
                <a:lnTo>
                  <a:pt x="22420" y="3279"/>
                </a:lnTo>
                <a:cubicBezTo>
                  <a:pt x="22420" y="3261"/>
                  <a:pt x="22383" y="3261"/>
                  <a:pt x="22383" y="3279"/>
                </a:cubicBezTo>
                <a:lnTo>
                  <a:pt x="22347" y="3279"/>
                </a:lnTo>
                <a:cubicBezTo>
                  <a:pt x="22311" y="3261"/>
                  <a:pt x="22275" y="3243"/>
                  <a:pt x="22238" y="3224"/>
                </a:cubicBezTo>
                <a:cubicBezTo>
                  <a:pt x="22166" y="3188"/>
                  <a:pt x="22094" y="3170"/>
                  <a:pt x="22021" y="3134"/>
                </a:cubicBezTo>
                <a:cubicBezTo>
                  <a:pt x="21967" y="3116"/>
                  <a:pt x="21931" y="3116"/>
                  <a:pt x="21894" y="3098"/>
                </a:cubicBezTo>
                <a:cubicBezTo>
                  <a:pt x="21858" y="3080"/>
                  <a:pt x="21822" y="3061"/>
                  <a:pt x="21786" y="3043"/>
                </a:cubicBezTo>
                <a:cubicBezTo>
                  <a:pt x="21750" y="3043"/>
                  <a:pt x="21713" y="3025"/>
                  <a:pt x="21695" y="3007"/>
                </a:cubicBezTo>
                <a:cubicBezTo>
                  <a:pt x="21659" y="2989"/>
                  <a:pt x="21623" y="2953"/>
                  <a:pt x="21587" y="2935"/>
                </a:cubicBezTo>
                <a:cubicBezTo>
                  <a:pt x="21550" y="2898"/>
                  <a:pt x="21514" y="2880"/>
                  <a:pt x="21496" y="2862"/>
                </a:cubicBezTo>
                <a:cubicBezTo>
                  <a:pt x="21460" y="2826"/>
                  <a:pt x="21424" y="2808"/>
                  <a:pt x="21387" y="2790"/>
                </a:cubicBezTo>
                <a:cubicBezTo>
                  <a:pt x="21351" y="2772"/>
                  <a:pt x="21333" y="2736"/>
                  <a:pt x="21297" y="2699"/>
                </a:cubicBezTo>
                <a:cubicBezTo>
                  <a:pt x="21261" y="2681"/>
                  <a:pt x="21224" y="2663"/>
                  <a:pt x="21188" y="2627"/>
                </a:cubicBezTo>
                <a:cubicBezTo>
                  <a:pt x="21116" y="2591"/>
                  <a:pt x="21043" y="2536"/>
                  <a:pt x="20971" y="2500"/>
                </a:cubicBezTo>
                <a:lnTo>
                  <a:pt x="20735" y="2373"/>
                </a:lnTo>
                <a:cubicBezTo>
                  <a:pt x="20663" y="2337"/>
                  <a:pt x="20591" y="2319"/>
                  <a:pt x="20518" y="2283"/>
                </a:cubicBezTo>
                <a:cubicBezTo>
                  <a:pt x="20446" y="2265"/>
                  <a:pt x="20373" y="2228"/>
                  <a:pt x="20319" y="2192"/>
                </a:cubicBezTo>
                <a:lnTo>
                  <a:pt x="20210" y="2120"/>
                </a:lnTo>
                <a:cubicBezTo>
                  <a:pt x="20174" y="2102"/>
                  <a:pt x="20156" y="2084"/>
                  <a:pt x="20120" y="2065"/>
                </a:cubicBezTo>
                <a:cubicBezTo>
                  <a:pt x="20047" y="2029"/>
                  <a:pt x="19975" y="1993"/>
                  <a:pt x="19920" y="1957"/>
                </a:cubicBezTo>
                <a:cubicBezTo>
                  <a:pt x="19884" y="1939"/>
                  <a:pt x="19848" y="1921"/>
                  <a:pt x="19812" y="1902"/>
                </a:cubicBezTo>
                <a:cubicBezTo>
                  <a:pt x="19776" y="1884"/>
                  <a:pt x="19739" y="1884"/>
                  <a:pt x="19685" y="1866"/>
                </a:cubicBezTo>
                <a:cubicBezTo>
                  <a:pt x="19649" y="1866"/>
                  <a:pt x="19613" y="1866"/>
                  <a:pt x="19576" y="1848"/>
                </a:cubicBezTo>
                <a:lnTo>
                  <a:pt x="19468" y="1848"/>
                </a:lnTo>
                <a:cubicBezTo>
                  <a:pt x="19413" y="1866"/>
                  <a:pt x="19377" y="1866"/>
                  <a:pt x="19341" y="1884"/>
                </a:cubicBezTo>
                <a:cubicBezTo>
                  <a:pt x="19287" y="1884"/>
                  <a:pt x="19250" y="1902"/>
                  <a:pt x="19214" y="1902"/>
                </a:cubicBezTo>
                <a:lnTo>
                  <a:pt x="19087" y="1921"/>
                </a:lnTo>
                <a:lnTo>
                  <a:pt x="19015" y="1848"/>
                </a:lnTo>
                <a:cubicBezTo>
                  <a:pt x="18979" y="1812"/>
                  <a:pt x="18924" y="1794"/>
                  <a:pt x="18888" y="1758"/>
                </a:cubicBezTo>
                <a:cubicBezTo>
                  <a:pt x="18852" y="1721"/>
                  <a:pt x="18816" y="1685"/>
                  <a:pt x="18780" y="1649"/>
                </a:cubicBezTo>
                <a:cubicBezTo>
                  <a:pt x="18707" y="1577"/>
                  <a:pt x="18635" y="1504"/>
                  <a:pt x="18562" y="1414"/>
                </a:cubicBezTo>
                <a:cubicBezTo>
                  <a:pt x="18526" y="1377"/>
                  <a:pt x="18490" y="1341"/>
                  <a:pt x="18454" y="1323"/>
                </a:cubicBezTo>
                <a:cubicBezTo>
                  <a:pt x="18417" y="1323"/>
                  <a:pt x="18399" y="1305"/>
                  <a:pt x="18381" y="1305"/>
                </a:cubicBezTo>
                <a:cubicBezTo>
                  <a:pt x="18363" y="1287"/>
                  <a:pt x="18345" y="1269"/>
                  <a:pt x="18327" y="1269"/>
                </a:cubicBezTo>
                <a:cubicBezTo>
                  <a:pt x="18309" y="1269"/>
                  <a:pt x="18272" y="1269"/>
                  <a:pt x="18254" y="1287"/>
                </a:cubicBezTo>
                <a:cubicBezTo>
                  <a:pt x="18236" y="1305"/>
                  <a:pt x="18200" y="1305"/>
                  <a:pt x="18182" y="1305"/>
                </a:cubicBezTo>
                <a:cubicBezTo>
                  <a:pt x="18128" y="1305"/>
                  <a:pt x="18073" y="1323"/>
                  <a:pt x="18037" y="1341"/>
                </a:cubicBezTo>
                <a:cubicBezTo>
                  <a:pt x="17983" y="1359"/>
                  <a:pt x="17947" y="1395"/>
                  <a:pt x="17910" y="1414"/>
                </a:cubicBezTo>
                <a:cubicBezTo>
                  <a:pt x="17874" y="1450"/>
                  <a:pt x="17820" y="1468"/>
                  <a:pt x="17784" y="1486"/>
                </a:cubicBezTo>
                <a:cubicBezTo>
                  <a:pt x="17729" y="1522"/>
                  <a:pt x="17693" y="1558"/>
                  <a:pt x="17657" y="1595"/>
                </a:cubicBezTo>
                <a:cubicBezTo>
                  <a:pt x="17621" y="1631"/>
                  <a:pt x="17584" y="1649"/>
                  <a:pt x="17530" y="1685"/>
                </a:cubicBezTo>
                <a:cubicBezTo>
                  <a:pt x="17439" y="1739"/>
                  <a:pt x="17367" y="1812"/>
                  <a:pt x="17295" y="1902"/>
                </a:cubicBezTo>
                <a:cubicBezTo>
                  <a:pt x="17258" y="1957"/>
                  <a:pt x="17222" y="1993"/>
                  <a:pt x="17204" y="2029"/>
                </a:cubicBezTo>
                <a:cubicBezTo>
                  <a:pt x="17168" y="2084"/>
                  <a:pt x="17132" y="2120"/>
                  <a:pt x="17095" y="2138"/>
                </a:cubicBezTo>
                <a:cubicBezTo>
                  <a:pt x="17077" y="2156"/>
                  <a:pt x="17059" y="2174"/>
                  <a:pt x="17041" y="2174"/>
                </a:cubicBezTo>
                <a:cubicBezTo>
                  <a:pt x="17023" y="2192"/>
                  <a:pt x="17005" y="2210"/>
                  <a:pt x="16987" y="2228"/>
                </a:cubicBezTo>
                <a:cubicBezTo>
                  <a:pt x="16932" y="2265"/>
                  <a:pt x="16896" y="2283"/>
                  <a:pt x="16842" y="2319"/>
                </a:cubicBezTo>
                <a:cubicBezTo>
                  <a:pt x="16824" y="2319"/>
                  <a:pt x="16806" y="2337"/>
                  <a:pt x="16788" y="2337"/>
                </a:cubicBezTo>
                <a:cubicBezTo>
                  <a:pt x="16769" y="2337"/>
                  <a:pt x="16733" y="2355"/>
                  <a:pt x="16715" y="2373"/>
                </a:cubicBezTo>
                <a:cubicBezTo>
                  <a:pt x="16661" y="2391"/>
                  <a:pt x="16606" y="2410"/>
                  <a:pt x="16570" y="2446"/>
                </a:cubicBezTo>
                <a:lnTo>
                  <a:pt x="16425" y="2500"/>
                </a:lnTo>
                <a:cubicBezTo>
                  <a:pt x="16371" y="2536"/>
                  <a:pt x="16335" y="2573"/>
                  <a:pt x="16299" y="2609"/>
                </a:cubicBezTo>
                <a:cubicBezTo>
                  <a:pt x="16262" y="2645"/>
                  <a:pt x="16208" y="2681"/>
                  <a:pt x="16172" y="2699"/>
                </a:cubicBezTo>
                <a:cubicBezTo>
                  <a:pt x="16136" y="2717"/>
                  <a:pt x="16081" y="2754"/>
                  <a:pt x="16045" y="2790"/>
                </a:cubicBezTo>
                <a:cubicBezTo>
                  <a:pt x="16009" y="2826"/>
                  <a:pt x="15973" y="2862"/>
                  <a:pt x="15918" y="2898"/>
                </a:cubicBezTo>
                <a:cubicBezTo>
                  <a:pt x="15882" y="2917"/>
                  <a:pt x="15828" y="2935"/>
                  <a:pt x="15773" y="2971"/>
                </a:cubicBezTo>
                <a:cubicBezTo>
                  <a:pt x="15737" y="2989"/>
                  <a:pt x="15683" y="3025"/>
                  <a:pt x="15647" y="3043"/>
                </a:cubicBezTo>
                <a:cubicBezTo>
                  <a:pt x="15592" y="3061"/>
                  <a:pt x="15538" y="3080"/>
                  <a:pt x="15484" y="3080"/>
                </a:cubicBezTo>
                <a:cubicBezTo>
                  <a:pt x="15411" y="3080"/>
                  <a:pt x="15357" y="3116"/>
                  <a:pt x="15303" y="3116"/>
                </a:cubicBezTo>
                <a:lnTo>
                  <a:pt x="15230" y="3152"/>
                </a:lnTo>
                <a:lnTo>
                  <a:pt x="15158" y="3170"/>
                </a:lnTo>
                <a:cubicBezTo>
                  <a:pt x="15103" y="3188"/>
                  <a:pt x="15067" y="3206"/>
                  <a:pt x="15013" y="3224"/>
                </a:cubicBezTo>
                <a:lnTo>
                  <a:pt x="14940" y="3224"/>
                </a:lnTo>
                <a:cubicBezTo>
                  <a:pt x="14904" y="3224"/>
                  <a:pt x="14886" y="3224"/>
                  <a:pt x="14850" y="3224"/>
                </a:cubicBezTo>
                <a:cubicBezTo>
                  <a:pt x="14814" y="3206"/>
                  <a:pt x="14777" y="3206"/>
                  <a:pt x="14741" y="3224"/>
                </a:cubicBezTo>
                <a:lnTo>
                  <a:pt x="14741" y="3224"/>
                </a:lnTo>
                <a:lnTo>
                  <a:pt x="14723" y="3206"/>
                </a:lnTo>
                <a:cubicBezTo>
                  <a:pt x="14614" y="3188"/>
                  <a:pt x="14524" y="3170"/>
                  <a:pt x="14451" y="3134"/>
                </a:cubicBezTo>
                <a:cubicBezTo>
                  <a:pt x="14361" y="3116"/>
                  <a:pt x="14288" y="3080"/>
                  <a:pt x="14198" y="3061"/>
                </a:cubicBezTo>
                <a:cubicBezTo>
                  <a:pt x="14107" y="3043"/>
                  <a:pt x="14017" y="3025"/>
                  <a:pt x="13926" y="3007"/>
                </a:cubicBezTo>
                <a:cubicBezTo>
                  <a:pt x="13854" y="2989"/>
                  <a:pt x="13763" y="2935"/>
                  <a:pt x="13691" y="2917"/>
                </a:cubicBezTo>
                <a:cubicBezTo>
                  <a:pt x="13600" y="2898"/>
                  <a:pt x="13510" y="2862"/>
                  <a:pt x="13437" y="2826"/>
                </a:cubicBezTo>
                <a:cubicBezTo>
                  <a:pt x="13347" y="2790"/>
                  <a:pt x="13256" y="2754"/>
                  <a:pt x="13184" y="2717"/>
                </a:cubicBezTo>
                <a:cubicBezTo>
                  <a:pt x="13093" y="2681"/>
                  <a:pt x="12985" y="2681"/>
                  <a:pt x="12912" y="2627"/>
                </a:cubicBezTo>
                <a:cubicBezTo>
                  <a:pt x="12876" y="2627"/>
                  <a:pt x="12840" y="2591"/>
                  <a:pt x="12822" y="2591"/>
                </a:cubicBezTo>
                <a:cubicBezTo>
                  <a:pt x="12785" y="2573"/>
                  <a:pt x="12731" y="2554"/>
                  <a:pt x="12695" y="2536"/>
                </a:cubicBezTo>
                <a:cubicBezTo>
                  <a:pt x="12622" y="2482"/>
                  <a:pt x="12550" y="2446"/>
                  <a:pt x="12477" y="2410"/>
                </a:cubicBezTo>
                <a:cubicBezTo>
                  <a:pt x="12405" y="2373"/>
                  <a:pt x="12314" y="2355"/>
                  <a:pt x="12224" y="2337"/>
                </a:cubicBezTo>
                <a:cubicBezTo>
                  <a:pt x="12133" y="2337"/>
                  <a:pt x="12043" y="2355"/>
                  <a:pt x="11952" y="2373"/>
                </a:cubicBezTo>
                <a:cubicBezTo>
                  <a:pt x="11880" y="2373"/>
                  <a:pt x="11807" y="2355"/>
                  <a:pt x="11735" y="2319"/>
                </a:cubicBezTo>
                <a:cubicBezTo>
                  <a:pt x="11699" y="2301"/>
                  <a:pt x="11663" y="2283"/>
                  <a:pt x="11626" y="2283"/>
                </a:cubicBezTo>
                <a:cubicBezTo>
                  <a:pt x="11590" y="2283"/>
                  <a:pt x="11554" y="2283"/>
                  <a:pt x="11518" y="2283"/>
                </a:cubicBezTo>
                <a:cubicBezTo>
                  <a:pt x="11463" y="2283"/>
                  <a:pt x="11427" y="2283"/>
                  <a:pt x="11391" y="2301"/>
                </a:cubicBezTo>
                <a:cubicBezTo>
                  <a:pt x="11355" y="2301"/>
                  <a:pt x="11300" y="2319"/>
                  <a:pt x="11264" y="2337"/>
                </a:cubicBezTo>
                <a:cubicBezTo>
                  <a:pt x="11228" y="2355"/>
                  <a:pt x="11192" y="2373"/>
                  <a:pt x="11174" y="2391"/>
                </a:cubicBezTo>
                <a:cubicBezTo>
                  <a:pt x="11137" y="2428"/>
                  <a:pt x="11119" y="2482"/>
                  <a:pt x="11083" y="2518"/>
                </a:cubicBezTo>
                <a:cubicBezTo>
                  <a:pt x="11065" y="2536"/>
                  <a:pt x="11029" y="2554"/>
                  <a:pt x="11011" y="2573"/>
                </a:cubicBezTo>
                <a:cubicBezTo>
                  <a:pt x="10992" y="2591"/>
                  <a:pt x="10974" y="2609"/>
                  <a:pt x="10956" y="2609"/>
                </a:cubicBezTo>
                <a:cubicBezTo>
                  <a:pt x="10938" y="2627"/>
                  <a:pt x="10920" y="2627"/>
                  <a:pt x="10902" y="2645"/>
                </a:cubicBezTo>
                <a:cubicBezTo>
                  <a:pt x="10884" y="2645"/>
                  <a:pt x="10848" y="2699"/>
                  <a:pt x="10811" y="2717"/>
                </a:cubicBezTo>
                <a:cubicBezTo>
                  <a:pt x="10775" y="2736"/>
                  <a:pt x="10721" y="2754"/>
                  <a:pt x="10703" y="2772"/>
                </a:cubicBezTo>
                <a:cubicBezTo>
                  <a:pt x="10667" y="2808"/>
                  <a:pt x="10630" y="2826"/>
                  <a:pt x="10594" y="2862"/>
                </a:cubicBezTo>
                <a:cubicBezTo>
                  <a:pt x="10558" y="2880"/>
                  <a:pt x="10522" y="2898"/>
                  <a:pt x="10485" y="2917"/>
                </a:cubicBezTo>
                <a:cubicBezTo>
                  <a:pt x="10467" y="2953"/>
                  <a:pt x="10431" y="2989"/>
                  <a:pt x="10395" y="2989"/>
                </a:cubicBezTo>
                <a:cubicBezTo>
                  <a:pt x="10377" y="2989"/>
                  <a:pt x="10359" y="2989"/>
                  <a:pt x="10341" y="2989"/>
                </a:cubicBezTo>
                <a:lnTo>
                  <a:pt x="10250" y="2971"/>
                </a:lnTo>
                <a:cubicBezTo>
                  <a:pt x="10214" y="2971"/>
                  <a:pt x="10159" y="2971"/>
                  <a:pt x="10123" y="2953"/>
                </a:cubicBezTo>
                <a:cubicBezTo>
                  <a:pt x="10069" y="2953"/>
                  <a:pt x="10033" y="2935"/>
                  <a:pt x="9996" y="2917"/>
                </a:cubicBezTo>
                <a:cubicBezTo>
                  <a:pt x="9960" y="2898"/>
                  <a:pt x="9924" y="2880"/>
                  <a:pt x="9888" y="2862"/>
                </a:cubicBezTo>
                <a:cubicBezTo>
                  <a:pt x="9852" y="2826"/>
                  <a:pt x="9815" y="2808"/>
                  <a:pt x="9779" y="2790"/>
                </a:cubicBezTo>
                <a:cubicBezTo>
                  <a:pt x="9761" y="2772"/>
                  <a:pt x="9725" y="2772"/>
                  <a:pt x="9689" y="2754"/>
                </a:cubicBezTo>
                <a:cubicBezTo>
                  <a:pt x="9652" y="2736"/>
                  <a:pt x="9616" y="2717"/>
                  <a:pt x="9562" y="2717"/>
                </a:cubicBezTo>
                <a:cubicBezTo>
                  <a:pt x="9489" y="2699"/>
                  <a:pt x="9417" y="2663"/>
                  <a:pt x="9345" y="2663"/>
                </a:cubicBezTo>
                <a:cubicBezTo>
                  <a:pt x="9254" y="2645"/>
                  <a:pt x="9163" y="2645"/>
                  <a:pt x="9091" y="2609"/>
                </a:cubicBezTo>
                <a:cubicBezTo>
                  <a:pt x="9000" y="2591"/>
                  <a:pt x="8928" y="2536"/>
                  <a:pt x="8892" y="2464"/>
                </a:cubicBezTo>
                <a:cubicBezTo>
                  <a:pt x="8856" y="2446"/>
                  <a:pt x="8837" y="2410"/>
                  <a:pt x="8819" y="2373"/>
                </a:cubicBezTo>
                <a:cubicBezTo>
                  <a:pt x="8783" y="2355"/>
                  <a:pt x="8765" y="2301"/>
                  <a:pt x="8729" y="2265"/>
                </a:cubicBezTo>
                <a:cubicBezTo>
                  <a:pt x="8693" y="2228"/>
                  <a:pt x="8656" y="2138"/>
                  <a:pt x="8584" y="2120"/>
                </a:cubicBezTo>
                <a:cubicBezTo>
                  <a:pt x="8530" y="2102"/>
                  <a:pt x="8475" y="2120"/>
                  <a:pt x="8457" y="2156"/>
                </a:cubicBezTo>
                <a:cubicBezTo>
                  <a:pt x="8421" y="2192"/>
                  <a:pt x="8385" y="2247"/>
                  <a:pt x="8330" y="2228"/>
                </a:cubicBezTo>
                <a:cubicBezTo>
                  <a:pt x="8294" y="2210"/>
                  <a:pt x="8276" y="2192"/>
                  <a:pt x="8240" y="2174"/>
                </a:cubicBezTo>
                <a:lnTo>
                  <a:pt x="8131" y="2102"/>
                </a:lnTo>
                <a:cubicBezTo>
                  <a:pt x="8077" y="2065"/>
                  <a:pt x="8004" y="2011"/>
                  <a:pt x="7932" y="1957"/>
                </a:cubicBezTo>
                <a:cubicBezTo>
                  <a:pt x="7878" y="1921"/>
                  <a:pt x="7841" y="1848"/>
                  <a:pt x="7787" y="1812"/>
                </a:cubicBezTo>
                <a:cubicBezTo>
                  <a:pt x="7715" y="1776"/>
                  <a:pt x="7715" y="1776"/>
                  <a:pt x="7697" y="1758"/>
                </a:cubicBezTo>
                <a:cubicBezTo>
                  <a:pt x="7660" y="1721"/>
                  <a:pt x="7642" y="1703"/>
                  <a:pt x="7606" y="1667"/>
                </a:cubicBezTo>
                <a:cubicBezTo>
                  <a:pt x="7588" y="1649"/>
                  <a:pt x="7570" y="1613"/>
                  <a:pt x="7552" y="1595"/>
                </a:cubicBezTo>
                <a:lnTo>
                  <a:pt x="7479" y="1486"/>
                </a:lnTo>
                <a:cubicBezTo>
                  <a:pt x="7461" y="1450"/>
                  <a:pt x="7443" y="1414"/>
                  <a:pt x="7425" y="1377"/>
                </a:cubicBezTo>
                <a:cubicBezTo>
                  <a:pt x="7407" y="1341"/>
                  <a:pt x="7371" y="1323"/>
                  <a:pt x="7334" y="1305"/>
                </a:cubicBezTo>
                <a:cubicBezTo>
                  <a:pt x="7280" y="1251"/>
                  <a:pt x="7226" y="1214"/>
                  <a:pt x="7153" y="1196"/>
                </a:cubicBezTo>
                <a:cubicBezTo>
                  <a:pt x="7117" y="1196"/>
                  <a:pt x="7081" y="1196"/>
                  <a:pt x="7063" y="1196"/>
                </a:cubicBezTo>
                <a:cubicBezTo>
                  <a:pt x="7008" y="1196"/>
                  <a:pt x="6972" y="1178"/>
                  <a:pt x="6918" y="1160"/>
                </a:cubicBezTo>
                <a:cubicBezTo>
                  <a:pt x="6882" y="1160"/>
                  <a:pt x="6845" y="1160"/>
                  <a:pt x="6809" y="1160"/>
                </a:cubicBezTo>
                <a:lnTo>
                  <a:pt x="6646" y="1178"/>
                </a:lnTo>
                <a:cubicBezTo>
                  <a:pt x="6556" y="1178"/>
                  <a:pt x="6483" y="1232"/>
                  <a:pt x="6393" y="1232"/>
                </a:cubicBezTo>
                <a:cubicBezTo>
                  <a:pt x="6284" y="1251"/>
                  <a:pt x="6212" y="1269"/>
                  <a:pt x="6121" y="1269"/>
                </a:cubicBezTo>
                <a:lnTo>
                  <a:pt x="6103" y="1269"/>
                </a:lnTo>
                <a:lnTo>
                  <a:pt x="6012" y="1196"/>
                </a:lnTo>
                <a:cubicBezTo>
                  <a:pt x="5976" y="1160"/>
                  <a:pt x="5922" y="1124"/>
                  <a:pt x="5867" y="1088"/>
                </a:cubicBezTo>
                <a:cubicBezTo>
                  <a:pt x="5813" y="1069"/>
                  <a:pt x="5759" y="1033"/>
                  <a:pt x="5723" y="997"/>
                </a:cubicBezTo>
                <a:cubicBezTo>
                  <a:pt x="5668" y="961"/>
                  <a:pt x="5614" y="943"/>
                  <a:pt x="5560" y="906"/>
                </a:cubicBezTo>
                <a:cubicBezTo>
                  <a:pt x="5505" y="870"/>
                  <a:pt x="5487" y="834"/>
                  <a:pt x="5433" y="798"/>
                </a:cubicBezTo>
                <a:cubicBezTo>
                  <a:pt x="5379" y="780"/>
                  <a:pt x="5342" y="762"/>
                  <a:pt x="5306" y="725"/>
                </a:cubicBezTo>
                <a:cubicBezTo>
                  <a:pt x="5270" y="689"/>
                  <a:pt x="5234" y="635"/>
                  <a:pt x="5197" y="599"/>
                </a:cubicBezTo>
                <a:cubicBezTo>
                  <a:pt x="5161" y="562"/>
                  <a:pt x="5107" y="526"/>
                  <a:pt x="5071" y="490"/>
                </a:cubicBezTo>
                <a:cubicBezTo>
                  <a:pt x="5016" y="454"/>
                  <a:pt x="4980" y="399"/>
                  <a:pt x="4944" y="345"/>
                </a:cubicBezTo>
                <a:cubicBezTo>
                  <a:pt x="4926" y="309"/>
                  <a:pt x="4871" y="255"/>
                  <a:pt x="4835" y="218"/>
                </a:cubicBezTo>
                <a:cubicBezTo>
                  <a:pt x="4781" y="182"/>
                  <a:pt x="4745" y="146"/>
                  <a:pt x="4690" y="128"/>
                </a:cubicBezTo>
                <a:cubicBezTo>
                  <a:pt x="4636" y="110"/>
                  <a:pt x="4564" y="110"/>
                  <a:pt x="4509" y="128"/>
                </a:cubicBezTo>
                <a:cubicBezTo>
                  <a:pt x="4455" y="128"/>
                  <a:pt x="4383" y="146"/>
                  <a:pt x="4328" y="146"/>
                </a:cubicBezTo>
                <a:cubicBezTo>
                  <a:pt x="4292" y="164"/>
                  <a:pt x="4274" y="182"/>
                  <a:pt x="4256" y="200"/>
                </a:cubicBezTo>
                <a:cubicBezTo>
                  <a:pt x="4220" y="218"/>
                  <a:pt x="4201" y="236"/>
                  <a:pt x="4165" y="236"/>
                </a:cubicBezTo>
                <a:cubicBezTo>
                  <a:pt x="4147" y="255"/>
                  <a:pt x="4129" y="273"/>
                  <a:pt x="4093" y="291"/>
                </a:cubicBezTo>
                <a:cubicBezTo>
                  <a:pt x="4075" y="309"/>
                  <a:pt x="4038" y="327"/>
                  <a:pt x="4020" y="345"/>
                </a:cubicBezTo>
                <a:cubicBezTo>
                  <a:pt x="3966" y="381"/>
                  <a:pt x="3912" y="418"/>
                  <a:pt x="3875" y="436"/>
                </a:cubicBezTo>
                <a:lnTo>
                  <a:pt x="3857" y="472"/>
                </a:lnTo>
                <a:cubicBezTo>
                  <a:pt x="3839" y="472"/>
                  <a:pt x="3839" y="472"/>
                  <a:pt x="3821" y="472"/>
                </a:cubicBezTo>
                <a:cubicBezTo>
                  <a:pt x="3803" y="472"/>
                  <a:pt x="3785" y="508"/>
                  <a:pt x="3749" y="508"/>
                </a:cubicBezTo>
                <a:lnTo>
                  <a:pt x="3749" y="508"/>
                </a:lnTo>
                <a:cubicBezTo>
                  <a:pt x="3749" y="508"/>
                  <a:pt x="3731" y="508"/>
                  <a:pt x="3731" y="508"/>
                </a:cubicBezTo>
                <a:cubicBezTo>
                  <a:pt x="3676" y="508"/>
                  <a:pt x="3622" y="490"/>
                  <a:pt x="3568" y="472"/>
                </a:cubicBezTo>
                <a:cubicBezTo>
                  <a:pt x="3495" y="454"/>
                  <a:pt x="3441" y="399"/>
                  <a:pt x="3386" y="363"/>
                </a:cubicBezTo>
                <a:cubicBezTo>
                  <a:pt x="3296" y="291"/>
                  <a:pt x="3187" y="236"/>
                  <a:pt x="3079" y="218"/>
                </a:cubicBezTo>
                <a:cubicBezTo>
                  <a:pt x="3042" y="200"/>
                  <a:pt x="3006" y="200"/>
                  <a:pt x="2970" y="182"/>
                </a:cubicBezTo>
                <a:lnTo>
                  <a:pt x="2861" y="146"/>
                </a:lnTo>
                <a:cubicBezTo>
                  <a:pt x="2825" y="128"/>
                  <a:pt x="2771" y="110"/>
                  <a:pt x="2735" y="92"/>
                </a:cubicBezTo>
                <a:cubicBezTo>
                  <a:pt x="2662" y="73"/>
                  <a:pt x="2590" y="37"/>
                  <a:pt x="2517" y="19"/>
                </a:cubicBezTo>
                <a:cubicBezTo>
                  <a:pt x="2481" y="19"/>
                  <a:pt x="2445" y="19"/>
                  <a:pt x="2427" y="19"/>
                </a:cubicBezTo>
                <a:cubicBezTo>
                  <a:pt x="2372" y="1"/>
                  <a:pt x="2336" y="1"/>
                  <a:pt x="2300" y="1"/>
                </a:cubicBezTo>
                <a:cubicBezTo>
                  <a:pt x="2264" y="1"/>
                  <a:pt x="2246" y="19"/>
                  <a:pt x="2209" y="19"/>
                </a:cubicBezTo>
                <a:cubicBezTo>
                  <a:pt x="2173" y="19"/>
                  <a:pt x="2137" y="37"/>
                  <a:pt x="2101" y="37"/>
                </a:cubicBezTo>
                <a:cubicBezTo>
                  <a:pt x="2064" y="55"/>
                  <a:pt x="2028" y="73"/>
                  <a:pt x="1992" y="73"/>
                </a:cubicBezTo>
                <a:lnTo>
                  <a:pt x="1865" y="92"/>
                </a:lnTo>
                <a:cubicBezTo>
                  <a:pt x="1793" y="110"/>
                  <a:pt x="1720" y="128"/>
                  <a:pt x="1648" y="146"/>
                </a:cubicBezTo>
                <a:cubicBezTo>
                  <a:pt x="1576" y="164"/>
                  <a:pt x="1485" y="182"/>
                  <a:pt x="1394" y="218"/>
                </a:cubicBezTo>
                <a:cubicBezTo>
                  <a:pt x="1322" y="236"/>
                  <a:pt x="1231" y="273"/>
                  <a:pt x="1159" y="291"/>
                </a:cubicBezTo>
                <a:cubicBezTo>
                  <a:pt x="1087" y="327"/>
                  <a:pt x="1014" y="345"/>
                  <a:pt x="942" y="381"/>
                </a:cubicBezTo>
                <a:cubicBezTo>
                  <a:pt x="905" y="399"/>
                  <a:pt x="869" y="418"/>
                  <a:pt x="833" y="436"/>
                </a:cubicBezTo>
                <a:cubicBezTo>
                  <a:pt x="815" y="436"/>
                  <a:pt x="761" y="454"/>
                  <a:pt x="724" y="472"/>
                </a:cubicBezTo>
                <a:lnTo>
                  <a:pt x="634" y="508"/>
                </a:lnTo>
                <a:cubicBezTo>
                  <a:pt x="598" y="526"/>
                  <a:pt x="580" y="544"/>
                  <a:pt x="543" y="562"/>
                </a:cubicBezTo>
                <a:cubicBezTo>
                  <a:pt x="507" y="599"/>
                  <a:pt x="453" y="617"/>
                  <a:pt x="417" y="635"/>
                </a:cubicBezTo>
                <a:lnTo>
                  <a:pt x="290" y="689"/>
                </a:lnTo>
                <a:cubicBezTo>
                  <a:pt x="217" y="725"/>
                  <a:pt x="145" y="762"/>
                  <a:pt x="72" y="798"/>
                </a:cubicBezTo>
                <a:lnTo>
                  <a:pt x="18" y="834"/>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0" name="Google Shape;340;p16"/>
          <p:cNvSpPr txBox="1">
            <a:spLocks noGrp="1"/>
          </p:cNvSpPr>
          <p:nvPr>
            <p:ph type="title" idx="2"/>
          </p:nvPr>
        </p:nvSpPr>
        <p:spPr>
          <a:xfrm>
            <a:off x="1836267" y="2461400"/>
            <a:ext cx="85200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64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30968324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57"/>
        <p:cNvGrpSpPr/>
        <p:nvPr/>
      </p:nvGrpSpPr>
      <p:grpSpPr>
        <a:xfrm>
          <a:off x="0" y="0"/>
          <a:ext cx="0" cy="0"/>
          <a:chOff x="0" y="0"/>
          <a:chExt cx="0" cy="0"/>
        </a:xfrm>
      </p:grpSpPr>
      <p:sp>
        <p:nvSpPr>
          <p:cNvPr id="358" name="Google Shape;358;p18"/>
          <p:cNvSpPr/>
          <p:nvPr/>
        </p:nvSpPr>
        <p:spPr>
          <a:xfrm flipH="1">
            <a:off x="96" y="2516134"/>
            <a:ext cx="12191821" cy="4453101"/>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9" name="Google Shape;359;p18"/>
          <p:cNvSpPr/>
          <p:nvPr/>
        </p:nvSpPr>
        <p:spPr>
          <a:xfrm flipH="1">
            <a:off x="9537179" y="1043268"/>
            <a:ext cx="2433453" cy="669179"/>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0" name="Google Shape;360;p18"/>
          <p:cNvSpPr/>
          <p:nvPr/>
        </p:nvSpPr>
        <p:spPr>
          <a:xfrm flipH="1">
            <a:off x="400886" y="5768138"/>
            <a:ext cx="2776759" cy="763585"/>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61" name="Google Shape;361;p18"/>
          <p:cNvGrpSpPr/>
          <p:nvPr/>
        </p:nvGrpSpPr>
        <p:grpSpPr>
          <a:xfrm>
            <a:off x="-168988" y="280110"/>
            <a:ext cx="12610899" cy="5341407"/>
            <a:chOff x="-126741" y="210082"/>
            <a:chExt cx="9458174" cy="4006055"/>
          </a:xfrm>
        </p:grpSpPr>
        <p:sp>
          <p:nvSpPr>
            <p:cNvPr id="362" name="Google Shape;362;p18"/>
            <p:cNvSpPr/>
            <p:nvPr/>
          </p:nvSpPr>
          <p:spPr>
            <a:xfrm flipH="1">
              <a:off x="140599" y="62947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8"/>
            <p:cNvSpPr/>
            <p:nvPr/>
          </p:nvSpPr>
          <p:spPr>
            <a:xfrm flipH="1">
              <a:off x="-126741" y="416999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18"/>
            <p:cNvSpPr/>
            <p:nvPr/>
          </p:nvSpPr>
          <p:spPr>
            <a:xfrm flipH="1">
              <a:off x="-126721" y="11162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8"/>
            <p:cNvSpPr/>
            <p:nvPr/>
          </p:nvSpPr>
          <p:spPr>
            <a:xfrm flipH="1">
              <a:off x="8711212" y="210082"/>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18"/>
            <p:cNvSpPr/>
            <p:nvPr/>
          </p:nvSpPr>
          <p:spPr>
            <a:xfrm flipH="1">
              <a:off x="8769750" y="3944203"/>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7" name="Google Shape;367;p18"/>
          <p:cNvSpPr/>
          <p:nvPr/>
        </p:nvSpPr>
        <p:spPr>
          <a:xfrm flipH="1">
            <a:off x="9864308" y="1320763"/>
            <a:ext cx="257701" cy="114187"/>
          </a:xfrm>
          <a:custGeom>
            <a:avLst/>
            <a:gdLst/>
            <a:ahLst/>
            <a:cxnLst/>
            <a:rect l="l" t="t" r="r" b="b"/>
            <a:pathLst>
              <a:path w="1160" h="514" extrusionOk="0">
                <a:moveTo>
                  <a:pt x="1005" y="1"/>
                </a:moveTo>
                <a:cubicBezTo>
                  <a:pt x="843" y="1"/>
                  <a:pt x="687" y="67"/>
                  <a:pt x="574" y="183"/>
                </a:cubicBezTo>
                <a:lnTo>
                  <a:pt x="574" y="183"/>
                </a:lnTo>
                <a:cubicBezTo>
                  <a:pt x="501" y="133"/>
                  <a:pt x="423" y="97"/>
                  <a:pt x="345" y="75"/>
                </a:cubicBezTo>
                <a:cubicBezTo>
                  <a:pt x="319" y="69"/>
                  <a:pt x="294" y="66"/>
                  <a:pt x="269" y="66"/>
                </a:cubicBezTo>
                <a:cubicBezTo>
                  <a:pt x="152" y="66"/>
                  <a:pt x="45" y="133"/>
                  <a:pt x="1" y="238"/>
                </a:cubicBezTo>
                <a:cubicBezTo>
                  <a:pt x="44" y="194"/>
                  <a:pt x="108" y="170"/>
                  <a:pt x="176" y="170"/>
                </a:cubicBezTo>
                <a:cubicBezTo>
                  <a:pt x="220" y="170"/>
                  <a:pt x="266" y="180"/>
                  <a:pt x="308" y="202"/>
                </a:cubicBezTo>
                <a:cubicBezTo>
                  <a:pt x="381" y="256"/>
                  <a:pt x="453" y="347"/>
                  <a:pt x="490" y="437"/>
                </a:cubicBezTo>
                <a:cubicBezTo>
                  <a:pt x="508" y="474"/>
                  <a:pt x="526" y="510"/>
                  <a:pt x="580" y="510"/>
                </a:cubicBezTo>
                <a:cubicBezTo>
                  <a:pt x="587" y="512"/>
                  <a:pt x="595" y="513"/>
                  <a:pt x="603" y="513"/>
                </a:cubicBezTo>
                <a:cubicBezTo>
                  <a:pt x="653" y="513"/>
                  <a:pt x="707" y="466"/>
                  <a:pt x="707" y="419"/>
                </a:cubicBezTo>
                <a:cubicBezTo>
                  <a:pt x="743" y="184"/>
                  <a:pt x="942" y="21"/>
                  <a:pt x="1160" y="21"/>
                </a:cubicBezTo>
                <a:cubicBezTo>
                  <a:pt x="1108" y="7"/>
                  <a:pt x="1057" y="1"/>
                  <a:pt x="1005"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68" name="Google Shape;368;p18"/>
          <p:cNvGrpSpPr/>
          <p:nvPr/>
        </p:nvGrpSpPr>
        <p:grpSpPr>
          <a:xfrm flipH="1">
            <a:off x="10965329" y="5859667"/>
            <a:ext cx="551393" cy="280803"/>
            <a:chOff x="2997351" y="1193725"/>
            <a:chExt cx="413545" cy="210602"/>
          </a:xfrm>
        </p:grpSpPr>
        <p:sp>
          <p:nvSpPr>
            <p:cNvPr id="369" name="Google Shape;369;p18"/>
            <p:cNvSpPr/>
            <p:nvPr/>
          </p:nvSpPr>
          <p:spPr>
            <a:xfrm>
              <a:off x="2997351" y="1338348"/>
              <a:ext cx="105802" cy="65980"/>
            </a:xfrm>
            <a:custGeom>
              <a:avLst/>
              <a:gdLst/>
              <a:ahLst/>
              <a:cxnLst/>
              <a:rect l="l" t="t" r="r" b="b"/>
              <a:pathLst>
                <a:path w="635" h="396" extrusionOk="0">
                  <a:moveTo>
                    <a:pt x="536" y="0"/>
                  </a:moveTo>
                  <a:cubicBezTo>
                    <a:pt x="489" y="0"/>
                    <a:pt x="441" y="19"/>
                    <a:pt x="399" y="51"/>
                  </a:cubicBezTo>
                  <a:cubicBezTo>
                    <a:pt x="371" y="87"/>
                    <a:pt x="349" y="124"/>
                    <a:pt x="331" y="162"/>
                  </a:cubicBezTo>
                  <a:lnTo>
                    <a:pt x="331" y="162"/>
                  </a:lnTo>
                  <a:cubicBezTo>
                    <a:pt x="315" y="161"/>
                    <a:pt x="299" y="160"/>
                    <a:pt x="283" y="160"/>
                  </a:cubicBezTo>
                  <a:cubicBezTo>
                    <a:pt x="169" y="160"/>
                    <a:pt x="61" y="208"/>
                    <a:pt x="0" y="304"/>
                  </a:cubicBezTo>
                  <a:cubicBezTo>
                    <a:pt x="44" y="276"/>
                    <a:pt x="90" y="261"/>
                    <a:pt x="136" y="261"/>
                  </a:cubicBezTo>
                  <a:cubicBezTo>
                    <a:pt x="205" y="261"/>
                    <a:pt x="272" y="294"/>
                    <a:pt x="326" y="359"/>
                  </a:cubicBezTo>
                  <a:cubicBezTo>
                    <a:pt x="344" y="377"/>
                    <a:pt x="381" y="395"/>
                    <a:pt x="417" y="395"/>
                  </a:cubicBezTo>
                  <a:cubicBezTo>
                    <a:pt x="471" y="377"/>
                    <a:pt x="489" y="323"/>
                    <a:pt x="489" y="286"/>
                  </a:cubicBezTo>
                  <a:cubicBezTo>
                    <a:pt x="471" y="232"/>
                    <a:pt x="471" y="160"/>
                    <a:pt x="489" y="105"/>
                  </a:cubicBezTo>
                  <a:cubicBezTo>
                    <a:pt x="504" y="61"/>
                    <a:pt x="544" y="28"/>
                    <a:pt x="597" y="28"/>
                  </a:cubicBezTo>
                  <a:cubicBezTo>
                    <a:pt x="609" y="28"/>
                    <a:pt x="621" y="30"/>
                    <a:pt x="634" y="33"/>
                  </a:cubicBezTo>
                  <a:cubicBezTo>
                    <a:pt x="604" y="10"/>
                    <a:pt x="570" y="0"/>
                    <a:pt x="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18"/>
            <p:cNvSpPr/>
            <p:nvPr/>
          </p:nvSpPr>
          <p:spPr>
            <a:xfrm>
              <a:off x="3265938" y="1193725"/>
              <a:ext cx="144957" cy="69478"/>
            </a:xfrm>
            <a:custGeom>
              <a:avLst/>
              <a:gdLst/>
              <a:ahLst/>
              <a:cxnLst/>
              <a:rect l="l" t="t" r="r" b="b"/>
              <a:pathLst>
                <a:path w="870" h="417" extrusionOk="0">
                  <a:moveTo>
                    <a:pt x="710" y="0"/>
                  </a:moveTo>
                  <a:cubicBezTo>
                    <a:pt x="672" y="0"/>
                    <a:pt x="633" y="10"/>
                    <a:pt x="598" y="32"/>
                  </a:cubicBezTo>
                  <a:cubicBezTo>
                    <a:pt x="545" y="63"/>
                    <a:pt x="498" y="108"/>
                    <a:pt x="461" y="157"/>
                  </a:cubicBezTo>
                  <a:lnTo>
                    <a:pt x="461" y="157"/>
                  </a:lnTo>
                  <a:cubicBezTo>
                    <a:pt x="400" y="126"/>
                    <a:pt x="333" y="110"/>
                    <a:pt x="264" y="110"/>
                  </a:cubicBezTo>
                  <a:cubicBezTo>
                    <a:pt x="174" y="110"/>
                    <a:pt x="82" y="138"/>
                    <a:pt x="0" y="195"/>
                  </a:cubicBezTo>
                  <a:cubicBezTo>
                    <a:pt x="37" y="182"/>
                    <a:pt x="73" y="177"/>
                    <a:pt x="109" y="177"/>
                  </a:cubicBezTo>
                  <a:cubicBezTo>
                    <a:pt x="232" y="177"/>
                    <a:pt x="342" y="245"/>
                    <a:pt x="398" y="358"/>
                  </a:cubicBezTo>
                  <a:cubicBezTo>
                    <a:pt x="417" y="394"/>
                    <a:pt x="453" y="412"/>
                    <a:pt x="471" y="412"/>
                  </a:cubicBezTo>
                  <a:cubicBezTo>
                    <a:pt x="480" y="415"/>
                    <a:pt x="490" y="417"/>
                    <a:pt x="499" y="417"/>
                  </a:cubicBezTo>
                  <a:cubicBezTo>
                    <a:pt x="543" y="417"/>
                    <a:pt x="580" y="384"/>
                    <a:pt x="580" y="339"/>
                  </a:cubicBezTo>
                  <a:cubicBezTo>
                    <a:pt x="580" y="249"/>
                    <a:pt x="598" y="176"/>
                    <a:pt x="652" y="104"/>
                  </a:cubicBezTo>
                  <a:cubicBezTo>
                    <a:pt x="685" y="60"/>
                    <a:pt x="731" y="36"/>
                    <a:pt x="778" y="36"/>
                  </a:cubicBezTo>
                  <a:cubicBezTo>
                    <a:pt x="809" y="36"/>
                    <a:pt x="841" y="46"/>
                    <a:pt x="869" y="68"/>
                  </a:cubicBezTo>
                  <a:cubicBezTo>
                    <a:pt x="825" y="24"/>
                    <a:pt x="768"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1" name="Google Shape;371;p18"/>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7802851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69"/>
        <p:cNvGrpSpPr/>
        <p:nvPr/>
      </p:nvGrpSpPr>
      <p:grpSpPr>
        <a:xfrm>
          <a:off x="0" y="0"/>
          <a:ext cx="0" cy="0"/>
          <a:chOff x="0" y="0"/>
          <a:chExt cx="0" cy="0"/>
        </a:xfrm>
      </p:grpSpPr>
      <p:grpSp>
        <p:nvGrpSpPr>
          <p:cNvPr id="570" name="Google Shape;570;p25"/>
          <p:cNvGrpSpPr/>
          <p:nvPr/>
        </p:nvGrpSpPr>
        <p:grpSpPr>
          <a:xfrm>
            <a:off x="-138570" y="15143"/>
            <a:ext cx="12652385" cy="6842848"/>
            <a:chOff x="-103928" y="11357"/>
            <a:chExt cx="9489289" cy="5132136"/>
          </a:xfrm>
        </p:grpSpPr>
        <p:sp>
          <p:nvSpPr>
            <p:cNvPr id="571" name="Google Shape;571;p25"/>
            <p:cNvSpPr/>
            <p:nvPr/>
          </p:nvSpPr>
          <p:spPr>
            <a:xfrm>
              <a:off x="719995" y="1877350"/>
              <a:ext cx="8399455" cy="3266143"/>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25"/>
            <p:cNvSpPr/>
            <p:nvPr/>
          </p:nvSpPr>
          <p:spPr>
            <a:xfrm>
              <a:off x="0" y="578325"/>
              <a:ext cx="4229745" cy="1194049"/>
            </a:xfrm>
            <a:custGeom>
              <a:avLst/>
              <a:gdLst/>
              <a:ahLst/>
              <a:cxnLst/>
              <a:rect l="l" t="t" r="r" b="b"/>
              <a:pathLst>
                <a:path w="115417" h="32582" extrusionOk="0">
                  <a:moveTo>
                    <a:pt x="32147" y="1"/>
                  </a:moveTo>
                  <a:cubicBezTo>
                    <a:pt x="27189" y="1"/>
                    <a:pt x="22117" y="689"/>
                    <a:pt x="17241" y="1409"/>
                  </a:cubicBezTo>
                  <a:cubicBezTo>
                    <a:pt x="14480" y="1816"/>
                    <a:pt x="10893" y="3306"/>
                    <a:pt x="11432" y="6041"/>
                  </a:cubicBezTo>
                  <a:cubicBezTo>
                    <a:pt x="11653" y="7170"/>
                    <a:pt x="12600" y="8055"/>
                    <a:pt x="12795" y="9188"/>
                  </a:cubicBezTo>
                  <a:cubicBezTo>
                    <a:pt x="13164" y="11342"/>
                    <a:pt x="10759" y="12918"/>
                    <a:pt x="8627" y="13413"/>
                  </a:cubicBezTo>
                  <a:cubicBezTo>
                    <a:pt x="7005" y="13790"/>
                    <a:pt x="5359" y="13912"/>
                    <a:pt x="3700" y="13912"/>
                  </a:cubicBezTo>
                  <a:cubicBezTo>
                    <a:pt x="2472" y="13912"/>
                    <a:pt x="1238" y="13845"/>
                    <a:pt x="1" y="13764"/>
                  </a:cubicBezTo>
                  <a:lnTo>
                    <a:pt x="1" y="31443"/>
                  </a:lnTo>
                  <a:cubicBezTo>
                    <a:pt x="6668" y="31846"/>
                    <a:pt x="13255" y="32581"/>
                    <a:pt x="19880" y="32581"/>
                  </a:cubicBezTo>
                  <a:cubicBezTo>
                    <a:pt x="24934" y="32581"/>
                    <a:pt x="30010" y="32154"/>
                    <a:pt x="35162" y="30826"/>
                  </a:cubicBezTo>
                  <a:cubicBezTo>
                    <a:pt x="39477" y="29710"/>
                    <a:pt x="43676" y="28091"/>
                    <a:pt x="48073" y="27366"/>
                  </a:cubicBezTo>
                  <a:cubicBezTo>
                    <a:pt x="50124" y="27030"/>
                    <a:pt x="52184" y="26893"/>
                    <a:pt x="54249" y="26893"/>
                  </a:cubicBezTo>
                  <a:cubicBezTo>
                    <a:pt x="60667" y="26893"/>
                    <a:pt x="67131" y="28212"/>
                    <a:pt x="73553" y="28950"/>
                  </a:cubicBezTo>
                  <a:cubicBezTo>
                    <a:pt x="79078" y="29586"/>
                    <a:pt x="84633" y="29793"/>
                    <a:pt x="90197" y="29793"/>
                  </a:cubicBezTo>
                  <a:cubicBezTo>
                    <a:pt x="95313" y="29793"/>
                    <a:pt x="100436" y="29618"/>
                    <a:pt x="105549" y="29441"/>
                  </a:cubicBezTo>
                  <a:cubicBezTo>
                    <a:pt x="109416" y="29311"/>
                    <a:pt x="114349" y="28313"/>
                    <a:pt x="115017" y="24500"/>
                  </a:cubicBezTo>
                  <a:cubicBezTo>
                    <a:pt x="115417" y="22230"/>
                    <a:pt x="113871" y="19977"/>
                    <a:pt x="111883" y="18818"/>
                  </a:cubicBezTo>
                  <a:cubicBezTo>
                    <a:pt x="109891" y="17659"/>
                    <a:pt x="107533" y="17355"/>
                    <a:pt x="105245" y="17072"/>
                  </a:cubicBezTo>
                  <a:cubicBezTo>
                    <a:pt x="94413" y="15752"/>
                    <a:pt x="83586" y="14429"/>
                    <a:pt x="72754" y="13105"/>
                  </a:cubicBezTo>
                  <a:cubicBezTo>
                    <a:pt x="67149" y="12418"/>
                    <a:pt x="61397" y="11684"/>
                    <a:pt x="56434" y="8993"/>
                  </a:cubicBezTo>
                  <a:cubicBezTo>
                    <a:pt x="53539" y="7422"/>
                    <a:pt x="51021" y="5238"/>
                    <a:pt x="48147" y="3627"/>
                  </a:cubicBezTo>
                  <a:cubicBezTo>
                    <a:pt x="43262" y="889"/>
                    <a:pt x="37778" y="1"/>
                    <a:pt x="321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3" name="Google Shape;573;p25"/>
            <p:cNvGrpSpPr/>
            <p:nvPr/>
          </p:nvGrpSpPr>
          <p:grpSpPr>
            <a:xfrm flipH="1">
              <a:off x="-103928" y="11357"/>
              <a:ext cx="9489289" cy="4774777"/>
              <a:chOff x="-150589" y="11357"/>
              <a:chExt cx="9489289" cy="4774777"/>
            </a:xfrm>
          </p:grpSpPr>
          <p:sp>
            <p:nvSpPr>
              <p:cNvPr id="574" name="Google Shape;574;p25"/>
              <p:cNvSpPr/>
              <p:nvPr/>
            </p:nvSpPr>
            <p:spPr>
              <a:xfrm>
                <a:off x="86054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5"/>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5"/>
              <p:cNvSpPr/>
              <p:nvPr/>
            </p:nvSpPr>
            <p:spPr>
              <a:xfrm>
                <a:off x="87766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5"/>
              <p:cNvSpPr/>
              <p:nvPr/>
            </p:nvSpPr>
            <p:spPr>
              <a:xfrm>
                <a:off x="4291185" y="11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5"/>
              <p:cNvSpPr/>
              <p:nvPr/>
            </p:nvSpPr>
            <p:spPr>
              <a:xfrm>
                <a:off x="-27728" y="254867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5"/>
              <p:cNvSpPr/>
              <p:nvPr/>
            </p:nvSpPr>
            <p:spPr>
              <a:xfrm rot="10800000" flipH="1">
                <a:off x="8499548" y="4285468"/>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5"/>
              <p:cNvSpPr/>
              <p:nvPr/>
            </p:nvSpPr>
            <p:spPr>
              <a:xfrm rot="10800000" flipH="1">
                <a:off x="78005" y="2766605"/>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5"/>
              <p:cNvSpPr/>
              <p:nvPr/>
            </p:nvSpPr>
            <p:spPr>
              <a:xfrm rot="10800000" flipH="1">
                <a:off x="8670743" y="373393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5"/>
              <p:cNvSpPr/>
              <p:nvPr/>
            </p:nvSpPr>
            <p:spPr>
              <a:xfrm rot="10800000" flipH="1">
                <a:off x="145179" y="4740334"/>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3" name="Google Shape;583;p25"/>
            <p:cNvGrpSpPr/>
            <p:nvPr/>
          </p:nvGrpSpPr>
          <p:grpSpPr>
            <a:xfrm>
              <a:off x="587551" y="586771"/>
              <a:ext cx="7251201" cy="4310942"/>
              <a:chOff x="615514" y="637221"/>
              <a:chExt cx="7251201" cy="4310942"/>
            </a:xfrm>
          </p:grpSpPr>
          <p:sp>
            <p:nvSpPr>
              <p:cNvPr id="584" name="Google Shape;584;p25"/>
              <p:cNvSpPr/>
              <p:nvPr/>
            </p:nvSpPr>
            <p:spPr>
              <a:xfrm>
                <a:off x="615514" y="4889629"/>
                <a:ext cx="92691" cy="58534"/>
              </a:xfrm>
              <a:custGeom>
                <a:avLst/>
                <a:gdLst/>
                <a:ahLst/>
                <a:cxnLst/>
                <a:rect l="l" t="t" r="r" b="b"/>
                <a:pathLst>
                  <a:path w="635" h="401" extrusionOk="0">
                    <a:moveTo>
                      <a:pt x="531" y="0"/>
                    </a:moveTo>
                    <a:cubicBezTo>
                      <a:pt x="481" y="0"/>
                      <a:pt x="431" y="20"/>
                      <a:pt x="399" y="51"/>
                    </a:cubicBezTo>
                    <a:cubicBezTo>
                      <a:pt x="371" y="80"/>
                      <a:pt x="347" y="119"/>
                      <a:pt x="328" y="162"/>
                    </a:cubicBezTo>
                    <a:lnTo>
                      <a:pt x="328" y="162"/>
                    </a:lnTo>
                    <a:cubicBezTo>
                      <a:pt x="314" y="161"/>
                      <a:pt x="299" y="160"/>
                      <a:pt x="284" y="160"/>
                    </a:cubicBezTo>
                    <a:cubicBezTo>
                      <a:pt x="170" y="160"/>
                      <a:pt x="61" y="208"/>
                      <a:pt x="1" y="305"/>
                    </a:cubicBezTo>
                    <a:cubicBezTo>
                      <a:pt x="44" y="276"/>
                      <a:pt x="94" y="261"/>
                      <a:pt x="142" y="261"/>
                    </a:cubicBezTo>
                    <a:cubicBezTo>
                      <a:pt x="214" y="261"/>
                      <a:pt x="283" y="294"/>
                      <a:pt x="327" y="359"/>
                    </a:cubicBezTo>
                    <a:cubicBezTo>
                      <a:pt x="345" y="389"/>
                      <a:pt x="370" y="401"/>
                      <a:pt x="395" y="401"/>
                    </a:cubicBezTo>
                    <a:cubicBezTo>
                      <a:pt x="448" y="401"/>
                      <a:pt x="502" y="348"/>
                      <a:pt x="490" y="287"/>
                    </a:cubicBezTo>
                    <a:cubicBezTo>
                      <a:pt x="472" y="232"/>
                      <a:pt x="472" y="160"/>
                      <a:pt x="490" y="106"/>
                    </a:cubicBezTo>
                    <a:cubicBezTo>
                      <a:pt x="505" y="61"/>
                      <a:pt x="544" y="29"/>
                      <a:pt x="598" y="29"/>
                    </a:cubicBezTo>
                    <a:cubicBezTo>
                      <a:pt x="610" y="29"/>
                      <a:pt x="622" y="30"/>
                      <a:pt x="635" y="33"/>
                    </a:cubicBezTo>
                    <a:cubicBezTo>
                      <a:pt x="604" y="10"/>
                      <a:pt x="568" y="0"/>
                      <a:pt x="5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5"/>
              <p:cNvSpPr/>
              <p:nvPr/>
            </p:nvSpPr>
            <p:spPr>
              <a:xfrm>
                <a:off x="739881" y="4646589"/>
                <a:ext cx="126994" cy="62913"/>
              </a:xfrm>
              <a:custGeom>
                <a:avLst/>
                <a:gdLst/>
                <a:ahLst/>
                <a:cxnLst/>
                <a:rect l="l" t="t" r="r" b="b"/>
                <a:pathLst>
                  <a:path w="870" h="431" extrusionOk="0">
                    <a:moveTo>
                      <a:pt x="698" y="1"/>
                    </a:moveTo>
                    <a:cubicBezTo>
                      <a:pt x="657" y="1"/>
                      <a:pt x="615" y="11"/>
                      <a:pt x="580" y="32"/>
                    </a:cubicBezTo>
                    <a:cubicBezTo>
                      <a:pt x="524" y="65"/>
                      <a:pt x="483" y="112"/>
                      <a:pt x="446" y="164"/>
                    </a:cubicBezTo>
                    <a:lnTo>
                      <a:pt x="446" y="164"/>
                    </a:lnTo>
                    <a:cubicBezTo>
                      <a:pt x="382" y="129"/>
                      <a:pt x="312" y="112"/>
                      <a:pt x="244" y="112"/>
                    </a:cubicBezTo>
                    <a:cubicBezTo>
                      <a:pt x="157" y="112"/>
                      <a:pt x="71" y="140"/>
                      <a:pt x="0" y="195"/>
                    </a:cubicBezTo>
                    <a:cubicBezTo>
                      <a:pt x="29" y="184"/>
                      <a:pt x="60" y="179"/>
                      <a:pt x="90" y="179"/>
                    </a:cubicBezTo>
                    <a:cubicBezTo>
                      <a:pt x="213" y="179"/>
                      <a:pt x="341" y="260"/>
                      <a:pt x="399" y="376"/>
                    </a:cubicBezTo>
                    <a:cubicBezTo>
                      <a:pt x="417" y="394"/>
                      <a:pt x="435" y="412"/>
                      <a:pt x="471" y="431"/>
                    </a:cubicBezTo>
                    <a:cubicBezTo>
                      <a:pt x="525" y="431"/>
                      <a:pt x="562" y="394"/>
                      <a:pt x="562" y="340"/>
                    </a:cubicBezTo>
                    <a:cubicBezTo>
                      <a:pt x="562" y="268"/>
                      <a:pt x="598" y="177"/>
                      <a:pt x="634" y="123"/>
                    </a:cubicBezTo>
                    <a:cubicBezTo>
                      <a:pt x="670" y="74"/>
                      <a:pt x="731" y="50"/>
                      <a:pt x="788" y="50"/>
                    </a:cubicBezTo>
                    <a:cubicBezTo>
                      <a:pt x="817" y="50"/>
                      <a:pt x="845" y="56"/>
                      <a:pt x="869" y="68"/>
                    </a:cubicBezTo>
                    <a:cubicBezTo>
                      <a:pt x="826" y="25"/>
                      <a:pt x="762" y="1"/>
                      <a:pt x="6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86" name="Google Shape;586;p25"/>
              <p:cNvGrpSpPr/>
              <p:nvPr/>
            </p:nvGrpSpPr>
            <p:grpSpPr>
              <a:xfrm>
                <a:off x="7017452" y="637221"/>
                <a:ext cx="849263" cy="621826"/>
                <a:chOff x="2172695" y="492015"/>
                <a:chExt cx="163925" cy="120025"/>
              </a:xfrm>
            </p:grpSpPr>
            <p:sp>
              <p:nvSpPr>
                <p:cNvPr id="587" name="Google Shape;587;p25"/>
                <p:cNvSpPr/>
                <p:nvPr/>
              </p:nvSpPr>
              <p:spPr>
                <a:xfrm>
                  <a:off x="2172695" y="492015"/>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5"/>
                <p:cNvSpPr/>
                <p:nvPr/>
              </p:nvSpPr>
              <p:spPr>
                <a:xfrm>
                  <a:off x="2177695" y="540590"/>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5"/>
                <p:cNvSpPr/>
                <p:nvPr/>
              </p:nvSpPr>
              <p:spPr>
                <a:xfrm>
                  <a:off x="2273670" y="595540"/>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5"/>
                <p:cNvSpPr/>
                <p:nvPr/>
              </p:nvSpPr>
              <p:spPr>
                <a:xfrm>
                  <a:off x="2314870" y="521415"/>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591" name="Google Shape;591;p25"/>
            <p:cNvSpPr/>
            <p:nvPr/>
          </p:nvSpPr>
          <p:spPr>
            <a:xfrm>
              <a:off x="6109217" y="4405551"/>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2" name="Google Shape;592;p25"/>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93" name="Google Shape;593;p25"/>
          <p:cNvSpPr txBox="1">
            <a:spLocks noGrp="1"/>
          </p:cNvSpPr>
          <p:nvPr>
            <p:ph type="subTitle" idx="1"/>
          </p:nvPr>
        </p:nvSpPr>
        <p:spPr>
          <a:xfrm>
            <a:off x="950967" y="1346273"/>
            <a:ext cx="10290000" cy="4354800"/>
          </a:xfrm>
          <a:prstGeom prst="rect">
            <a:avLst/>
          </a:prstGeom>
        </p:spPr>
        <p:txBody>
          <a:bodyPr spcFirstLastPara="1" wrap="square" lIns="91425" tIns="91425" rIns="91425" bIns="91425" anchor="ctr" anchorCtr="0">
            <a:noAutofit/>
          </a:bodyPr>
          <a:lstStyle>
            <a:lvl1pPr lvl="0" rtl="0">
              <a:lnSpc>
                <a:spcPct val="100000"/>
              </a:lnSpc>
              <a:spcBef>
                <a:spcPts val="1333"/>
              </a:spcBef>
              <a:spcAft>
                <a:spcPts val="0"/>
              </a:spcAft>
              <a:buClr>
                <a:schemeClr val="accent5"/>
              </a:buClr>
              <a:buSzPts val="1800"/>
              <a:buFont typeface="Domine"/>
              <a:buAutoNum type="arabicPeriod"/>
              <a:defRPr/>
            </a:lvl1pPr>
            <a:lvl2pPr lvl="1" algn="ctr" rtl="0">
              <a:lnSpc>
                <a:spcPct val="100000"/>
              </a:lnSpc>
              <a:spcBef>
                <a:spcPts val="2133"/>
              </a:spcBef>
              <a:spcAft>
                <a:spcPts val="0"/>
              </a:spcAft>
              <a:buSzPts val="1400"/>
              <a:buAutoNum type="alphaLcPeriod"/>
              <a:defRPr/>
            </a:lvl2pPr>
            <a:lvl3pPr lvl="2" algn="ctr" rtl="0">
              <a:lnSpc>
                <a:spcPct val="100000"/>
              </a:lnSpc>
              <a:spcBef>
                <a:spcPts val="2133"/>
              </a:spcBef>
              <a:spcAft>
                <a:spcPts val="0"/>
              </a:spcAft>
              <a:buSzPts val="1400"/>
              <a:buAutoNum type="romanLcPeriod"/>
              <a:defRPr/>
            </a:lvl3pPr>
            <a:lvl4pPr lvl="3" algn="ctr" rtl="0">
              <a:lnSpc>
                <a:spcPct val="100000"/>
              </a:lnSpc>
              <a:spcBef>
                <a:spcPts val="2133"/>
              </a:spcBef>
              <a:spcAft>
                <a:spcPts val="0"/>
              </a:spcAft>
              <a:buSzPts val="1400"/>
              <a:buAutoNum type="arabicPeriod"/>
              <a:defRPr/>
            </a:lvl4pPr>
            <a:lvl5pPr lvl="4" algn="ctr" rtl="0">
              <a:lnSpc>
                <a:spcPct val="100000"/>
              </a:lnSpc>
              <a:spcBef>
                <a:spcPts val="2133"/>
              </a:spcBef>
              <a:spcAft>
                <a:spcPts val="0"/>
              </a:spcAft>
              <a:buSzPts val="1400"/>
              <a:buAutoNum type="alphaLcPeriod"/>
              <a:defRPr/>
            </a:lvl5pPr>
            <a:lvl6pPr lvl="5" algn="ctr" rtl="0">
              <a:lnSpc>
                <a:spcPct val="100000"/>
              </a:lnSpc>
              <a:spcBef>
                <a:spcPts val="2133"/>
              </a:spcBef>
              <a:spcAft>
                <a:spcPts val="0"/>
              </a:spcAft>
              <a:buSzPts val="1400"/>
              <a:buAutoNum type="romanLcPeriod"/>
              <a:defRPr/>
            </a:lvl6pPr>
            <a:lvl7pPr lvl="6" algn="ctr" rtl="0">
              <a:lnSpc>
                <a:spcPct val="100000"/>
              </a:lnSpc>
              <a:spcBef>
                <a:spcPts val="2133"/>
              </a:spcBef>
              <a:spcAft>
                <a:spcPts val="0"/>
              </a:spcAft>
              <a:buSzPts val="1400"/>
              <a:buAutoNum type="arabicPeriod"/>
              <a:defRPr/>
            </a:lvl7pPr>
            <a:lvl8pPr lvl="7" algn="ctr" rtl="0">
              <a:lnSpc>
                <a:spcPct val="100000"/>
              </a:lnSpc>
              <a:spcBef>
                <a:spcPts val="2133"/>
              </a:spcBef>
              <a:spcAft>
                <a:spcPts val="0"/>
              </a:spcAft>
              <a:buSzPts val="1400"/>
              <a:buAutoNum type="alphaLcPeriod"/>
              <a:defRPr/>
            </a:lvl8pPr>
            <a:lvl9pPr lvl="8" algn="ctr" rtl="0">
              <a:lnSpc>
                <a:spcPct val="100000"/>
              </a:lnSpc>
              <a:spcBef>
                <a:spcPts val="2133"/>
              </a:spcBef>
              <a:spcAft>
                <a:spcPts val="2133"/>
              </a:spcAft>
              <a:buSzPts val="1400"/>
              <a:buAutoNum type="romanLcPeriod"/>
              <a:defRPr/>
            </a:lvl9pPr>
          </a:lstStyle>
          <a:p>
            <a:endParaRPr/>
          </a:p>
        </p:txBody>
      </p:sp>
    </p:spTree>
    <p:extLst>
      <p:ext uri="{BB962C8B-B14F-4D97-AF65-F5344CB8AC3E}">
        <p14:creationId xmlns:p14="http://schemas.microsoft.com/office/powerpoint/2010/main" val="243245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9A144-85DE-D8C6-35D4-EA582E7C60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B1E8DF-F064-FFEB-8042-6A12572E0D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A48C96-8277-29DD-5407-6E7A6D082C84}"/>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5" name="Footer Placeholder 4">
            <a:extLst>
              <a:ext uri="{FF2B5EF4-FFF2-40B4-BE49-F238E27FC236}">
                <a16:creationId xmlns:a16="http://schemas.microsoft.com/office/drawing/2014/main" id="{421C358B-8BBF-8AB4-E4CF-0D8DA0B4AE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F09958-EE38-D3C5-8674-C3B8F45D6C4A}"/>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6169921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bg>
      <p:bgPr>
        <a:solidFill>
          <a:schemeClr val="lt1"/>
        </a:solidFill>
        <a:effectLst/>
      </p:bgPr>
    </p:bg>
    <p:spTree>
      <p:nvGrpSpPr>
        <p:cNvPr id="1" name="Shape 613"/>
        <p:cNvGrpSpPr/>
        <p:nvPr/>
      </p:nvGrpSpPr>
      <p:grpSpPr>
        <a:xfrm>
          <a:off x="0" y="0"/>
          <a:ext cx="0" cy="0"/>
          <a:chOff x="0" y="0"/>
          <a:chExt cx="0" cy="0"/>
        </a:xfrm>
      </p:grpSpPr>
      <p:sp>
        <p:nvSpPr>
          <p:cNvPr id="614" name="Google Shape;614;p27"/>
          <p:cNvSpPr/>
          <p:nvPr/>
        </p:nvSpPr>
        <p:spPr>
          <a:xfrm>
            <a:off x="4148368" y="5299258"/>
            <a:ext cx="4628403" cy="1272820"/>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5" name="Google Shape;615;p27"/>
          <p:cNvSpPr/>
          <p:nvPr/>
        </p:nvSpPr>
        <p:spPr>
          <a:xfrm flipH="1">
            <a:off x="7557399" y="197299"/>
            <a:ext cx="4656187" cy="1245477"/>
          </a:xfrm>
          <a:custGeom>
            <a:avLst/>
            <a:gdLst/>
            <a:ahLst/>
            <a:cxnLst/>
            <a:rect l="l" t="t" r="r" b="b"/>
            <a:pathLst>
              <a:path w="95290" h="25489" extrusionOk="0">
                <a:moveTo>
                  <a:pt x="7481" y="0"/>
                </a:moveTo>
                <a:cubicBezTo>
                  <a:pt x="4987" y="0"/>
                  <a:pt x="2493" y="54"/>
                  <a:pt x="1" y="161"/>
                </a:cubicBezTo>
                <a:lnTo>
                  <a:pt x="1" y="25488"/>
                </a:lnTo>
                <a:cubicBezTo>
                  <a:pt x="1481" y="25141"/>
                  <a:pt x="2966" y="24837"/>
                  <a:pt x="4473" y="24625"/>
                </a:cubicBezTo>
                <a:cubicBezTo>
                  <a:pt x="7037" y="24268"/>
                  <a:pt x="9627" y="24181"/>
                  <a:pt x="12220" y="24181"/>
                </a:cubicBezTo>
                <a:cubicBezTo>
                  <a:pt x="13661" y="24181"/>
                  <a:pt x="15102" y="24208"/>
                  <a:pt x="16542" y="24230"/>
                </a:cubicBezTo>
                <a:cubicBezTo>
                  <a:pt x="20017" y="24285"/>
                  <a:pt x="23488" y="24315"/>
                  <a:pt x="26962" y="24315"/>
                </a:cubicBezTo>
                <a:cubicBezTo>
                  <a:pt x="27568" y="24315"/>
                  <a:pt x="28174" y="24314"/>
                  <a:pt x="28780" y="24312"/>
                </a:cubicBezTo>
                <a:cubicBezTo>
                  <a:pt x="29991" y="24312"/>
                  <a:pt x="31289" y="24272"/>
                  <a:pt x="32253" y="23543"/>
                </a:cubicBezTo>
                <a:cubicBezTo>
                  <a:pt x="32735" y="23178"/>
                  <a:pt x="33043" y="22571"/>
                  <a:pt x="33108" y="21976"/>
                </a:cubicBezTo>
                <a:cubicBezTo>
                  <a:pt x="33266" y="20438"/>
                  <a:pt x="34477" y="19214"/>
                  <a:pt x="36008" y="19214"/>
                </a:cubicBezTo>
                <a:cubicBezTo>
                  <a:pt x="36037" y="19214"/>
                  <a:pt x="36066" y="19214"/>
                  <a:pt x="36096" y="19215"/>
                </a:cubicBezTo>
                <a:cubicBezTo>
                  <a:pt x="36204" y="19215"/>
                  <a:pt x="36312" y="19219"/>
                  <a:pt x="36416" y="19228"/>
                </a:cubicBezTo>
                <a:cubicBezTo>
                  <a:pt x="41622" y="19471"/>
                  <a:pt x="46827" y="19719"/>
                  <a:pt x="52032" y="19962"/>
                </a:cubicBezTo>
                <a:cubicBezTo>
                  <a:pt x="65074" y="20579"/>
                  <a:pt x="78120" y="21190"/>
                  <a:pt x="91148" y="22068"/>
                </a:cubicBezTo>
                <a:cubicBezTo>
                  <a:pt x="91555" y="22095"/>
                  <a:pt x="91976" y="22117"/>
                  <a:pt x="92396" y="22117"/>
                </a:cubicBezTo>
                <a:cubicBezTo>
                  <a:pt x="93122" y="22117"/>
                  <a:pt x="93847" y="22052"/>
                  <a:pt x="94496" y="21837"/>
                </a:cubicBezTo>
                <a:cubicBezTo>
                  <a:pt x="95234" y="21595"/>
                  <a:pt x="95290" y="20561"/>
                  <a:pt x="94600" y="20205"/>
                </a:cubicBezTo>
                <a:cubicBezTo>
                  <a:pt x="78106" y="11757"/>
                  <a:pt x="58089" y="13667"/>
                  <a:pt x="40206" y="8453"/>
                </a:cubicBezTo>
                <a:cubicBezTo>
                  <a:pt x="39304" y="8188"/>
                  <a:pt x="38362" y="7876"/>
                  <a:pt x="37741" y="7172"/>
                </a:cubicBezTo>
                <a:cubicBezTo>
                  <a:pt x="36881" y="6200"/>
                  <a:pt x="36855" y="4728"/>
                  <a:pt x="36112" y="3664"/>
                </a:cubicBezTo>
                <a:cubicBezTo>
                  <a:pt x="35179" y="2323"/>
                  <a:pt x="33381" y="1963"/>
                  <a:pt x="31762" y="1728"/>
                </a:cubicBezTo>
                <a:cubicBezTo>
                  <a:pt x="25280" y="803"/>
                  <a:pt x="18742" y="248"/>
                  <a:pt x="12200" y="65"/>
                </a:cubicBezTo>
                <a:cubicBezTo>
                  <a:pt x="10627" y="22"/>
                  <a:pt x="9054" y="0"/>
                  <a:pt x="7481"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16" name="Google Shape;616;p27"/>
          <p:cNvGrpSpPr/>
          <p:nvPr/>
        </p:nvGrpSpPr>
        <p:grpSpPr>
          <a:xfrm>
            <a:off x="232540" y="332175"/>
            <a:ext cx="11376203" cy="6266453"/>
            <a:chOff x="174405" y="249131"/>
            <a:chExt cx="8532152" cy="4699840"/>
          </a:xfrm>
        </p:grpSpPr>
        <p:sp>
          <p:nvSpPr>
            <p:cNvPr id="617" name="Google Shape;617;p27"/>
            <p:cNvSpPr/>
            <p:nvPr/>
          </p:nvSpPr>
          <p:spPr>
            <a:xfrm>
              <a:off x="8555624" y="4828998"/>
              <a:ext cx="150933" cy="56490"/>
            </a:xfrm>
            <a:custGeom>
              <a:avLst/>
              <a:gdLst/>
              <a:ahLst/>
              <a:cxnLst/>
              <a:rect l="l" t="t" r="r" b="b"/>
              <a:pathLst>
                <a:path w="1034" h="387" extrusionOk="0">
                  <a:moveTo>
                    <a:pt x="186" y="1"/>
                  </a:moveTo>
                  <a:cubicBezTo>
                    <a:pt x="125" y="1"/>
                    <a:pt x="62" y="12"/>
                    <a:pt x="1" y="36"/>
                  </a:cubicBezTo>
                  <a:cubicBezTo>
                    <a:pt x="14" y="34"/>
                    <a:pt x="27" y="34"/>
                    <a:pt x="40" y="34"/>
                  </a:cubicBezTo>
                  <a:cubicBezTo>
                    <a:pt x="210" y="34"/>
                    <a:pt x="385" y="141"/>
                    <a:pt x="435" y="325"/>
                  </a:cubicBezTo>
                  <a:cubicBezTo>
                    <a:pt x="435" y="343"/>
                    <a:pt x="472" y="380"/>
                    <a:pt x="490" y="380"/>
                  </a:cubicBezTo>
                  <a:cubicBezTo>
                    <a:pt x="503" y="384"/>
                    <a:pt x="517" y="386"/>
                    <a:pt x="530" y="386"/>
                  </a:cubicBezTo>
                  <a:cubicBezTo>
                    <a:pt x="569" y="386"/>
                    <a:pt x="603" y="366"/>
                    <a:pt x="617" y="325"/>
                  </a:cubicBezTo>
                  <a:cubicBezTo>
                    <a:pt x="635" y="235"/>
                    <a:pt x="689" y="162"/>
                    <a:pt x="779" y="108"/>
                  </a:cubicBezTo>
                  <a:cubicBezTo>
                    <a:pt x="811" y="84"/>
                    <a:pt x="853" y="71"/>
                    <a:pt x="895" y="71"/>
                  </a:cubicBezTo>
                  <a:cubicBezTo>
                    <a:pt x="949" y="71"/>
                    <a:pt x="1002" y="93"/>
                    <a:pt x="1033" y="144"/>
                  </a:cubicBezTo>
                  <a:cubicBezTo>
                    <a:pt x="990" y="58"/>
                    <a:pt x="902" y="6"/>
                    <a:pt x="804" y="6"/>
                  </a:cubicBezTo>
                  <a:cubicBezTo>
                    <a:pt x="778" y="6"/>
                    <a:pt x="752" y="10"/>
                    <a:pt x="725" y="17"/>
                  </a:cubicBezTo>
                  <a:cubicBezTo>
                    <a:pt x="656" y="41"/>
                    <a:pt x="587" y="86"/>
                    <a:pt x="527" y="139"/>
                  </a:cubicBezTo>
                  <a:lnTo>
                    <a:pt x="527" y="139"/>
                  </a:lnTo>
                  <a:cubicBezTo>
                    <a:pt x="434" y="50"/>
                    <a:pt x="313" y="1"/>
                    <a:pt x="1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27"/>
            <p:cNvSpPr/>
            <p:nvPr/>
          </p:nvSpPr>
          <p:spPr>
            <a:xfrm>
              <a:off x="7432500" y="4320073"/>
              <a:ext cx="222166" cy="76196"/>
            </a:xfrm>
            <a:custGeom>
              <a:avLst/>
              <a:gdLst/>
              <a:ahLst/>
              <a:cxnLst/>
              <a:rect l="l" t="t" r="r" b="b"/>
              <a:pathLst>
                <a:path w="1522" h="522" extrusionOk="0">
                  <a:moveTo>
                    <a:pt x="1247" y="0"/>
                  </a:moveTo>
                  <a:cubicBezTo>
                    <a:pt x="1188" y="0"/>
                    <a:pt x="1133" y="13"/>
                    <a:pt x="1069" y="26"/>
                  </a:cubicBezTo>
                  <a:cubicBezTo>
                    <a:pt x="966" y="77"/>
                    <a:pt x="863" y="156"/>
                    <a:pt x="786" y="249"/>
                  </a:cubicBezTo>
                  <a:lnTo>
                    <a:pt x="786" y="249"/>
                  </a:lnTo>
                  <a:cubicBezTo>
                    <a:pt x="643" y="110"/>
                    <a:pt x="455" y="31"/>
                    <a:pt x="261" y="31"/>
                  </a:cubicBezTo>
                  <a:cubicBezTo>
                    <a:pt x="174" y="31"/>
                    <a:pt x="86" y="47"/>
                    <a:pt x="0" y="80"/>
                  </a:cubicBezTo>
                  <a:cubicBezTo>
                    <a:pt x="38" y="73"/>
                    <a:pt x="76" y="70"/>
                    <a:pt x="113" y="70"/>
                  </a:cubicBezTo>
                  <a:cubicBezTo>
                    <a:pt x="366" y="70"/>
                    <a:pt x="612" y="224"/>
                    <a:pt x="707" y="460"/>
                  </a:cubicBezTo>
                  <a:cubicBezTo>
                    <a:pt x="725" y="497"/>
                    <a:pt x="743" y="515"/>
                    <a:pt x="761" y="515"/>
                  </a:cubicBezTo>
                  <a:cubicBezTo>
                    <a:pt x="775" y="519"/>
                    <a:pt x="788" y="521"/>
                    <a:pt x="801" y="521"/>
                  </a:cubicBezTo>
                  <a:cubicBezTo>
                    <a:pt x="840" y="521"/>
                    <a:pt x="874" y="501"/>
                    <a:pt x="888" y="460"/>
                  </a:cubicBezTo>
                  <a:cubicBezTo>
                    <a:pt x="924" y="334"/>
                    <a:pt x="1015" y="207"/>
                    <a:pt x="1123" y="116"/>
                  </a:cubicBezTo>
                  <a:cubicBezTo>
                    <a:pt x="1170" y="77"/>
                    <a:pt x="1231" y="58"/>
                    <a:pt x="1293" y="58"/>
                  </a:cubicBezTo>
                  <a:cubicBezTo>
                    <a:pt x="1375" y="58"/>
                    <a:pt x="1460" y="91"/>
                    <a:pt x="1522" y="153"/>
                  </a:cubicBezTo>
                  <a:cubicBezTo>
                    <a:pt x="1467" y="80"/>
                    <a:pt x="1413" y="26"/>
                    <a:pt x="1322" y="8"/>
                  </a:cubicBezTo>
                  <a:cubicBezTo>
                    <a:pt x="1296" y="2"/>
                    <a:pt x="1271" y="0"/>
                    <a:pt x="12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27"/>
            <p:cNvSpPr/>
            <p:nvPr/>
          </p:nvSpPr>
          <p:spPr>
            <a:xfrm>
              <a:off x="8162538" y="4342478"/>
              <a:ext cx="187863" cy="112397"/>
            </a:xfrm>
            <a:custGeom>
              <a:avLst/>
              <a:gdLst/>
              <a:ahLst/>
              <a:cxnLst/>
              <a:rect l="l" t="t" r="r" b="b"/>
              <a:pathLst>
                <a:path w="1287" h="770" extrusionOk="0">
                  <a:moveTo>
                    <a:pt x="1" y="0"/>
                  </a:moveTo>
                  <a:cubicBezTo>
                    <a:pt x="273" y="73"/>
                    <a:pt x="454" y="344"/>
                    <a:pt x="417" y="634"/>
                  </a:cubicBezTo>
                  <a:cubicBezTo>
                    <a:pt x="417" y="670"/>
                    <a:pt x="417" y="706"/>
                    <a:pt x="454" y="743"/>
                  </a:cubicBezTo>
                  <a:cubicBezTo>
                    <a:pt x="481" y="761"/>
                    <a:pt x="512" y="770"/>
                    <a:pt x="542" y="770"/>
                  </a:cubicBezTo>
                  <a:cubicBezTo>
                    <a:pt x="571" y="770"/>
                    <a:pt x="598" y="761"/>
                    <a:pt x="617" y="743"/>
                  </a:cubicBezTo>
                  <a:cubicBezTo>
                    <a:pt x="707" y="634"/>
                    <a:pt x="834" y="562"/>
                    <a:pt x="961" y="525"/>
                  </a:cubicBezTo>
                  <a:cubicBezTo>
                    <a:pt x="975" y="524"/>
                    <a:pt x="990" y="523"/>
                    <a:pt x="1004" y="523"/>
                  </a:cubicBezTo>
                  <a:cubicBezTo>
                    <a:pt x="1130" y="523"/>
                    <a:pt x="1238" y="594"/>
                    <a:pt x="1287" y="725"/>
                  </a:cubicBezTo>
                  <a:cubicBezTo>
                    <a:pt x="1287" y="634"/>
                    <a:pt x="1250" y="562"/>
                    <a:pt x="1196" y="507"/>
                  </a:cubicBezTo>
                  <a:cubicBezTo>
                    <a:pt x="1124" y="453"/>
                    <a:pt x="1051" y="417"/>
                    <a:pt x="961" y="399"/>
                  </a:cubicBezTo>
                  <a:cubicBezTo>
                    <a:pt x="841" y="399"/>
                    <a:pt x="730" y="414"/>
                    <a:pt x="626" y="451"/>
                  </a:cubicBezTo>
                  <a:lnTo>
                    <a:pt x="626" y="451"/>
                  </a:lnTo>
                  <a:cubicBezTo>
                    <a:pt x="525" y="198"/>
                    <a:pt x="281" y="15"/>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27"/>
            <p:cNvSpPr/>
            <p:nvPr/>
          </p:nvSpPr>
          <p:spPr>
            <a:xfrm>
              <a:off x="7959055" y="4598802"/>
              <a:ext cx="179835" cy="78532"/>
            </a:xfrm>
            <a:custGeom>
              <a:avLst/>
              <a:gdLst/>
              <a:ahLst/>
              <a:cxnLst/>
              <a:rect l="l" t="t" r="r" b="b"/>
              <a:pathLst>
                <a:path w="1232" h="538" extrusionOk="0">
                  <a:moveTo>
                    <a:pt x="158" y="0"/>
                  </a:moveTo>
                  <a:cubicBezTo>
                    <a:pt x="106" y="0"/>
                    <a:pt x="53" y="7"/>
                    <a:pt x="0" y="19"/>
                  </a:cubicBezTo>
                  <a:cubicBezTo>
                    <a:pt x="254" y="91"/>
                    <a:pt x="453" y="254"/>
                    <a:pt x="580" y="490"/>
                  </a:cubicBezTo>
                  <a:cubicBezTo>
                    <a:pt x="580" y="490"/>
                    <a:pt x="580" y="508"/>
                    <a:pt x="598" y="526"/>
                  </a:cubicBezTo>
                  <a:cubicBezTo>
                    <a:pt x="613" y="534"/>
                    <a:pt x="631" y="538"/>
                    <a:pt x="650" y="538"/>
                  </a:cubicBezTo>
                  <a:cubicBezTo>
                    <a:pt x="676" y="538"/>
                    <a:pt x="704" y="529"/>
                    <a:pt x="725" y="508"/>
                  </a:cubicBezTo>
                  <a:cubicBezTo>
                    <a:pt x="797" y="417"/>
                    <a:pt x="870" y="345"/>
                    <a:pt x="942" y="272"/>
                  </a:cubicBezTo>
                  <a:cubicBezTo>
                    <a:pt x="1015" y="182"/>
                    <a:pt x="1123" y="146"/>
                    <a:pt x="1232" y="146"/>
                  </a:cubicBezTo>
                  <a:cubicBezTo>
                    <a:pt x="1178" y="110"/>
                    <a:pt x="1114" y="91"/>
                    <a:pt x="1051" y="91"/>
                  </a:cubicBezTo>
                  <a:cubicBezTo>
                    <a:pt x="987" y="91"/>
                    <a:pt x="924" y="110"/>
                    <a:pt x="870" y="146"/>
                  </a:cubicBezTo>
                  <a:cubicBezTo>
                    <a:pt x="803" y="179"/>
                    <a:pt x="736" y="219"/>
                    <a:pt x="678" y="266"/>
                  </a:cubicBezTo>
                  <a:lnTo>
                    <a:pt x="678" y="266"/>
                  </a:lnTo>
                  <a:cubicBezTo>
                    <a:pt x="558" y="97"/>
                    <a:pt x="365"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27"/>
            <p:cNvSpPr/>
            <p:nvPr/>
          </p:nvSpPr>
          <p:spPr>
            <a:xfrm>
              <a:off x="174405" y="455626"/>
              <a:ext cx="135101" cy="83189"/>
            </a:xfrm>
            <a:custGeom>
              <a:avLst/>
              <a:gdLst/>
              <a:ahLst/>
              <a:cxnLst/>
              <a:rect l="l" t="t" r="r" b="b"/>
              <a:pathLst>
                <a:path w="635" h="391" extrusionOk="0">
                  <a:moveTo>
                    <a:pt x="535" y="0"/>
                  </a:moveTo>
                  <a:cubicBezTo>
                    <a:pt x="491" y="0"/>
                    <a:pt x="446" y="18"/>
                    <a:pt x="417" y="57"/>
                  </a:cubicBezTo>
                  <a:cubicBezTo>
                    <a:pt x="390" y="85"/>
                    <a:pt x="362" y="122"/>
                    <a:pt x="342" y="161"/>
                  </a:cubicBezTo>
                  <a:lnTo>
                    <a:pt x="342" y="161"/>
                  </a:lnTo>
                  <a:cubicBezTo>
                    <a:pt x="326" y="159"/>
                    <a:pt x="311" y="158"/>
                    <a:pt x="296" y="158"/>
                  </a:cubicBezTo>
                  <a:cubicBezTo>
                    <a:pt x="186" y="158"/>
                    <a:pt x="73" y="214"/>
                    <a:pt x="1" y="310"/>
                  </a:cubicBezTo>
                  <a:cubicBezTo>
                    <a:pt x="46" y="280"/>
                    <a:pt x="98" y="266"/>
                    <a:pt x="149" y="266"/>
                  </a:cubicBezTo>
                  <a:cubicBezTo>
                    <a:pt x="221" y="266"/>
                    <a:pt x="292" y="294"/>
                    <a:pt x="345" y="347"/>
                  </a:cubicBezTo>
                  <a:cubicBezTo>
                    <a:pt x="358" y="373"/>
                    <a:pt x="381" y="390"/>
                    <a:pt x="407" y="390"/>
                  </a:cubicBezTo>
                  <a:cubicBezTo>
                    <a:pt x="416" y="390"/>
                    <a:pt x="426" y="388"/>
                    <a:pt x="435" y="383"/>
                  </a:cubicBezTo>
                  <a:cubicBezTo>
                    <a:pt x="472" y="383"/>
                    <a:pt x="508" y="329"/>
                    <a:pt x="490" y="274"/>
                  </a:cubicBezTo>
                  <a:cubicBezTo>
                    <a:pt x="472" y="220"/>
                    <a:pt x="472" y="166"/>
                    <a:pt x="490" y="111"/>
                  </a:cubicBezTo>
                  <a:cubicBezTo>
                    <a:pt x="505" y="67"/>
                    <a:pt x="556" y="34"/>
                    <a:pt x="604" y="34"/>
                  </a:cubicBezTo>
                  <a:cubicBezTo>
                    <a:pt x="615" y="34"/>
                    <a:pt x="625" y="36"/>
                    <a:pt x="635" y="39"/>
                  </a:cubicBezTo>
                  <a:cubicBezTo>
                    <a:pt x="609" y="14"/>
                    <a:pt x="572" y="0"/>
                    <a:pt x="5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27"/>
            <p:cNvSpPr/>
            <p:nvPr/>
          </p:nvSpPr>
          <p:spPr>
            <a:xfrm>
              <a:off x="396338" y="249131"/>
              <a:ext cx="223821" cy="87232"/>
            </a:xfrm>
            <a:custGeom>
              <a:avLst/>
              <a:gdLst/>
              <a:ahLst/>
              <a:cxnLst/>
              <a:rect l="l" t="t" r="r" b="b"/>
              <a:pathLst>
                <a:path w="1052" h="410" extrusionOk="0">
                  <a:moveTo>
                    <a:pt x="165" y="0"/>
                  </a:moveTo>
                  <a:cubicBezTo>
                    <a:pt x="110" y="0"/>
                    <a:pt x="55" y="8"/>
                    <a:pt x="1" y="25"/>
                  </a:cubicBezTo>
                  <a:cubicBezTo>
                    <a:pt x="14" y="24"/>
                    <a:pt x="26" y="23"/>
                    <a:pt x="39" y="23"/>
                  </a:cubicBezTo>
                  <a:cubicBezTo>
                    <a:pt x="225" y="23"/>
                    <a:pt x="403" y="146"/>
                    <a:pt x="454" y="333"/>
                  </a:cubicBezTo>
                  <a:cubicBezTo>
                    <a:pt x="454" y="369"/>
                    <a:pt x="472" y="387"/>
                    <a:pt x="508" y="405"/>
                  </a:cubicBezTo>
                  <a:cubicBezTo>
                    <a:pt x="515" y="408"/>
                    <a:pt x="522" y="410"/>
                    <a:pt x="529" y="410"/>
                  </a:cubicBezTo>
                  <a:cubicBezTo>
                    <a:pt x="563" y="410"/>
                    <a:pt x="602" y="380"/>
                    <a:pt x="617" y="351"/>
                  </a:cubicBezTo>
                  <a:cubicBezTo>
                    <a:pt x="653" y="260"/>
                    <a:pt x="707" y="170"/>
                    <a:pt x="780" y="115"/>
                  </a:cubicBezTo>
                  <a:cubicBezTo>
                    <a:pt x="815" y="94"/>
                    <a:pt x="854" y="84"/>
                    <a:pt x="892" y="84"/>
                  </a:cubicBezTo>
                  <a:cubicBezTo>
                    <a:pt x="950" y="84"/>
                    <a:pt x="1007" y="108"/>
                    <a:pt x="1051" y="151"/>
                  </a:cubicBezTo>
                  <a:cubicBezTo>
                    <a:pt x="1008" y="66"/>
                    <a:pt x="920" y="14"/>
                    <a:pt x="822" y="14"/>
                  </a:cubicBezTo>
                  <a:cubicBezTo>
                    <a:pt x="796" y="14"/>
                    <a:pt x="770" y="17"/>
                    <a:pt x="743" y="25"/>
                  </a:cubicBezTo>
                  <a:cubicBezTo>
                    <a:pt x="666" y="58"/>
                    <a:pt x="602" y="98"/>
                    <a:pt x="547" y="149"/>
                  </a:cubicBezTo>
                  <a:lnTo>
                    <a:pt x="547" y="149"/>
                  </a:lnTo>
                  <a:cubicBezTo>
                    <a:pt x="445" y="52"/>
                    <a:pt x="306" y="0"/>
                    <a:pt x="1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23" name="Google Shape;623;p27"/>
            <p:cNvGrpSpPr/>
            <p:nvPr/>
          </p:nvGrpSpPr>
          <p:grpSpPr>
            <a:xfrm>
              <a:off x="288590" y="4327146"/>
              <a:ext cx="849263" cy="621826"/>
              <a:chOff x="873887" y="1204246"/>
              <a:chExt cx="163925" cy="120025"/>
            </a:xfrm>
          </p:grpSpPr>
          <p:sp>
            <p:nvSpPr>
              <p:cNvPr id="624" name="Google Shape;624;p27"/>
              <p:cNvSpPr/>
              <p:nvPr/>
            </p:nvSpPr>
            <p:spPr>
              <a:xfrm>
                <a:off x="873887" y="1204246"/>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27"/>
              <p:cNvSpPr/>
              <p:nvPr/>
            </p:nvSpPr>
            <p:spPr>
              <a:xfrm>
                <a:off x="878887" y="1252821"/>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27"/>
              <p:cNvSpPr/>
              <p:nvPr/>
            </p:nvSpPr>
            <p:spPr>
              <a:xfrm>
                <a:off x="974862" y="1307771"/>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27"/>
              <p:cNvSpPr/>
              <p:nvPr/>
            </p:nvSpPr>
            <p:spPr>
              <a:xfrm>
                <a:off x="1016062" y="1233646"/>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28" name="Google Shape;628;p27"/>
          <p:cNvGrpSpPr/>
          <p:nvPr/>
        </p:nvGrpSpPr>
        <p:grpSpPr>
          <a:xfrm>
            <a:off x="-221337" y="10"/>
            <a:ext cx="12652385" cy="6366369"/>
            <a:chOff x="-150589" y="11357"/>
            <a:chExt cx="9489289" cy="4774777"/>
          </a:xfrm>
        </p:grpSpPr>
        <p:sp>
          <p:nvSpPr>
            <p:cNvPr id="629" name="Google Shape;629;p27"/>
            <p:cNvSpPr/>
            <p:nvPr/>
          </p:nvSpPr>
          <p:spPr>
            <a:xfrm>
              <a:off x="86054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27"/>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1" name="Google Shape;631;p27"/>
            <p:cNvSpPr/>
            <p:nvPr/>
          </p:nvSpPr>
          <p:spPr>
            <a:xfrm>
              <a:off x="87766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2" name="Google Shape;632;p27"/>
            <p:cNvSpPr/>
            <p:nvPr/>
          </p:nvSpPr>
          <p:spPr>
            <a:xfrm>
              <a:off x="4291185" y="11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3" name="Google Shape;633;p27"/>
            <p:cNvSpPr/>
            <p:nvPr/>
          </p:nvSpPr>
          <p:spPr>
            <a:xfrm>
              <a:off x="-27728" y="254867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4" name="Google Shape;634;p27"/>
            <p:cNvSpPr/>
            <p:nvPr/>
          </p:nvSpPr>
          <p:spPr>
            <a:xfrm rot="10800000" flipH="1">
              <a:off x="8776673" y="3014518"/>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27"/>
            <p:cNvSpPr/>
            <p:nvPr/>
          </p:nvSpPr>
          <p:spPr>
            <a:xfrm rot="10800000" flipH="1">
              <a:off x="78005" y="2766605"/>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6" name="Google Shape;636;p27"/>
            <p:cNvSpPr/>
            <p:nvPr/>
          </p:nvSpPr>
          <p:spPr>
            <a:xfrm rot="10800000" flipH="1">
              <a:off x="8670743" y="373393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7" name="Google Shape;637;p27"/>
            <p:cNvSpPr/>
            <p:nvPr/>
          </p:nvSpPr>
          <p:spPr>
            <a:xfrm rot="10800000" flipH="1">
              <a:off x="145179" y="4740334"/>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38" name="Google Shape;638;p27"/>
          <p:cNvSpPr/>
          <p:nvPr/>
        </p:nvSpPr>
        <p:spPr>
          <a:xfrm>
            <a:off x="404256" y="864835"/>
            <a:ext cx="2433453" cy="669179"/>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9" name="Google Shape;639;p27"/>
          <p:cNvSpPr txBox="1">
            <a:spLocks noGrp="1"/>
          </p:cNvSpPr>
          <p:nvPr>
            <p:ph type="subTitle" idx="1"/>
          </p:nvPr>
        </p:nvSpPr>
        <p:spPr>
          <a:xfrm>
            <a:off x="6970233" y="2309251"/>
            <a:ext cx="4270800" cy="530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Font typeface="Bebas Neue"/>
              <a:buNone/>
              <a:defRPr sz="2667" b="1">
                <a:latin typeface="Domine"/>
                <a:ea typeface="Domine"/>
                <a:cs typeface="Domine"/>
                <a:sym typeface="Domine"/>
              </a:defRPr>
            </a:lvl1pPr>
            <a:lvl2pPr lvl="1" algn="ctr" rtl="0">
              <a:lnSpc>
                <a:spcPct val="100000"/>
              </a:lnSpc>
              <a:spcBef>
                <a:spcPts val="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640" name="Google Shape;640;p27"/>
          <p:cNvSpPr txBox="1">
            <a:spLocks noGrp="1"/>
          </p:cNvSpPr>
          <p:nvPr>
            <p:ph type="subTitle" idx="2"/>
          </p:nvPr>
        </p:nvSpPr>
        <p:spPr>
          <a:xfrm>
            <a:off x="6970400" y="4264900"/>
            <a:ext cx="4270800" cy="530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Font typeface="Bebas Neue"/>
              <a:buNone/>
              <a:defRPr sz="2667" b="1">
                <a:latin typeface="Domine"/>
                <a:ea typeface="Domine"/>
                <a:cs typeface="Domine"/>
                <a:sym typeface="Domine"/>
              </a:defRPr>
            </a:lvl1pPr>
            <a:lvl2pPr lvl="1" algn="ctr" rtl="0">
              <a:lnSpc>
                <a:spcPct val="100000"/>
              </a:lnSpc>
              <a:spcBef>
                <a:spcPts val="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641" name="Google Shape;641;p27"/>
          <p:cNvSpPr txBox="1">
            <a:spLocks noGrp="1"/>
          </p:cNvSpPr>
          <p:nvPr>
            <p:ph type="subTitle" idx="3"/>
          </p:nvPr>
        </p:nvSpPr>
        <p:spPr>
          <a:xfrm>
            <a:off x="6223733" y="2742333"/>
            <a:ext cx="5017200" cy="928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42" name="Google Shape;642;p27"/>
          <p:cNvSpPr txBox="1">
            <a:spLocks noGrp="1"/>
          </p:cNvSpPr>
          <p:nvPr>
            <p:ph type="subTitle" idx="4"/>
          </p:nvPr>
        </p:nvSpPr>
        <p:spPr>
          <a:xfrm>
            <a:off x="6223929" y="4618627"/>
            <a:ext cx="5017200" cy="928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43" name="Google Shape;643;p27"/>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6804665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bg>
      <p:bgPr>
        <a:solidFill>
          <a:schemeClr val="lt1"/>
        </a:solidFill>
        <a:effectLst/>
      </p:bgPr>
    </p:bg>
    <p:spTree>
      <p:nvGrpSpPr>
        <p:cNvPr id="1" name="Shape 644"/>
        <p:cNvGrpSpPr/>
        <p:nvPr/>
      </p:nvGrpSpPr>
      <p:grpSpPr>
        <a:xfrm>
          <a:off x="0" y="0"/>
          <a:ext cx="0" cy="0"/>
          <a:chOff x="0" y="0"/>
          <a:chExt cx="0" cy="0"/>
        </a:xfrm>
      </p:grpSpPr>
      <p:sp>
        <p:nvSpPr>
          <p:cNvPr id="645" name="Google Shape;645;p28"/>
          <p:cNvSpPr/>
          <p:nvPr/>
        </p:nvSpPr>
        <p:spPr>
          <a:xfrm flipH="1">
            <a:off x="7535799" y="958532"/>
            <a:ext cx="4656187" cy="1245477"/>
          </a:xfrm>
          <a:custGeom>
            <a:avLst/>
            <a:gdLst/>
            <a:ahLst/>
            <a:cxnLst/>
            <a:rect l="l" t="t" r="r" b="b"/>
            <a:pathLst>
              <a:path w="95290" h="25489" extrusionOk="0">
                <a:moveTo>
                  <a:pt x="7481" y="0"/>
                </a:moveTo>
                <a:cubicBezTo>
                  <a:pt x="4987" y="0"/>
                  <a:pt x="2493" y="54"/>
                  <a:pt x="1" y="161"/>
                </a:cubicBezTo>
                <a:lnTo>
                  <a:pt x="1" y="25488"/>
                </a:lnTo>
                <a:cubicBezTo>
                  <a:pt x="1481" y="25141"/>
                  <a:pt x="2966" y="24837"/>
                  <a:pt x="4473" y="24625"/>
                </a:cubicBezTo>
                <a:cubicBezTo>
                  <a:pt x="7037" y="24268"/>
                  <a:pt x="9627" y="24181"/>
                  <a:pt x="12220" y="24181"/>
                </a:cubicBezTo>
                <a:cubicBezTo>
                  <a:pt x="13661" y="24181"/>
                  <a:pt x="15102" y="24208"/>
                  <a:pt x="16542" y="24230"/>
                </a:cubicBezTo>
                <a:cubicBezTo>
                  <a:pt x="20017" y="24285"/>
                  <a:pt x="23488" y="24315"/>
                  <a:pt x="26962" y="24315"/>
                </a:cubicBezTo>
                <a:cubicBezTo>
                  <a:pt x="27568" y="24315"/>
                  <a:pt x="28174" y="24314"/>
                  <a:pt x="28780" y="24312"/>
                </a:cubicBezTo>
                <a:cubicBezTo>
                  <a:pt x="29991" y="24312"/>
                  <a:pt x="31289" y="24272"/>
                  <a:pt x="32253" y="23543"/>
                </a:cubicBezTo>
                <a:cubicBezTo>
                  <a:pt x="32735" y="23178"/>
                  <a:pt x="33043" y="22571"/>
                  <a:pt x="33108" y="21976"/>
                </a:cubicBezTo>
                <a:cubicBezTo>
                  <a:pt x="33266" y="20438"/>
                  <a:pt x="34477" y="19214"/>
                  <a:pt x="36008" y="19214"/>
                </a:cubicBezTo>
                <a:cubicBezTo>
                  <a:pt x="36037" y="19214"/>
                  <a:pt x="36066" y="19214"/>
                  <a:pt x="36096" y="19215"/>
                </a:cubicBezTo>
                <a:cubicBezTo>
                  <a:pt x="36204" y="19215"/>
                  <a:pt x="36312" y="19219"/>
                  <a:pt x="36416" y="19228"/>
                </a:cubicBezTo>
                <a:cubicBezTo>
                  <a:pt x="41622" y="19471"/>
                  <a:pt x="46827" y="19719"/>
                  <a:pt x="52032" y="19962"/>
                </a:cubicBezTo>
                <a:cubicBezTo>
                  <a:pt x="65074" y="20579"/>
                  <a:pt x="78120" y="21190"/>
                  <a:pt x="91148" y="22068"/>
                </a:cubicBezTo>
                <a:cubicBezTo>
                  <a:pt x="91555" y="22095"/>
                  <a:pt x="91976" y="22117"/>
                  <a:pt x="92396" y="22117"/>
                </a:cubicBezTo>
                <a:cubicBezTo>
                  <a:pt x="93122" y="22117"/>
                  <a:pt x="93847" y="22052"/>
                  <a:pt x="94496" y="21837"/>
                </a:cubicBezTo>
                <a:cubicBezTo>
                  <a:pt x="95234" y="21595"/>
                  <a:pt x="95290" y="20561"/>
                  <a:pt x="94600" y="20205"/>
                </a:cubicBezTo>
                <a:cubicBezTo>
                  <a:pt x="78106" y="11757"/>
                  <a:pt x="58089" y="13667"/>
                  <a:pt x="40206" y="8453"/>
                </a:cubicBezTo>
                <a:cubicBezTo>
                  <a:pt x="39304" y="8188"/>
                  <a:pt x="38362" y="7876"/>
                  <a:pt x="37741" y="7172"/>
                </a:cubicBezTo>
                <a:cubicBezTo>
                  <a:pt x="36881" y="6200"/>
                  <a:pt x="36855" y="4728"/>
                  <a:pt x="36112" y="3664"/>
                </a:cubicBezTo>
                <a:cubicBezTo>
                  <a:pt x="35179" y="2323"/>
                  <a:pt x="33381" y="1963"/>
                  <a:pt x="31762" y="1728"/>
                </a:cubicBezTo>
                <a:cubicBezTo>
                  <a:pt x="25280" y="803"/>
                  <a:pt x="18742" y="248"/>
                  <a:pt x="12200" y="65"/>
                </a:cubicBezTo>
                <a:cubicBezTo>
                  <a:pt x="10627" y="22"/>
                  <a:pt x="9054" y="0"/>
                  <a:pt x="7481"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6" name="Google Shape;646;p28"/>
          <p:cNvSpPr/>
          <p:nvPr/>
        </p:nvSpPr>
        <p:spPr>
          <a:xfrm>
            <a:off x="1" y="4692685"/>
            <a:ext cx="5639660" cy="1592065"/>
          </a:xfrm>
          <a:custGeom>
            <a:avLst/>
            <a:gdLst/>
            <a:ahLst/>
            <a:cxnLst/>
            <a:rect l="l" t="t" r="r" b="b"/>
            <a:pathLst>
              <a:path w="115417" h="32582" extrusionOk="0">
                <a:moveTo>
                  <a:pt x="32147" y="1"/>
                </a:moveTo>
                <a:cubicBezTo>
                  <a:pt x="27189" y="1"/>
                  <a:pt x="22117" y="689"/>
                  <a:pt x="17241" y="1409"/>
                </a:cubicBezTo>
                <a:cubicBezTo>
                  <a:pt x="14480" y="1816"/>
                  <a:pt x="10893" y="3306"/>
                  <a:pt x="11432" y="6041"/>
                </a:cubicBezTo>
                <a:cubicBezTo>
                  <a:pt x="11653" y="7170"/>
                  <a:pt x="12600" y="8055"/>
                  <a:pt x="12795" y="9188"/>
                </a:cubicBezTo>
                <a:cubicBezTo>
                  <a:pt x="13164" y="11342"/>
                  <a:pt x="10759" y="12918"/>
                  <a:pt x="8627" y="13413"/>
                </a:cubicBezTo>
                <a:cubicBezTo>
                  <a:pt x="7005" y="13790"/>
                  <a:pt x="5359" y="13912"/>
                  <a:pt x="3700" y="13912"/>
                </a:cubicBezTo>
                <a:cubicBezTo>
                  <a:pt x="2472" y="13912"/>
                  <a:pt x="1238" y="13845"/>
                  <a:pt x="1" y="13764"/>
                </a:cubicBezTo>
                <a:lnTo>
                  <a:pt x="1" y="31443"/>
                </a:lnTo>
                <a:cubicBezTo>
                  <a:pt x="6668" y="31846"/>
                  <a:pt x="13255" y="32581"/>
                  <a:pt x="19880" y="32581"/>
                </a:cubicBezTo>
                <a:cubicBezTo>
                  <a:pt x="24934" y="32581"/>
                  <a:pt x="30010" y="32154"/>
                  <a:pt x="35162" y="30826"/>
                </a:cubicBezTo>
                <a:cubicBezTo>
                  <a:pt x="39477" y="29710"/>
                  <a:pt x="43676" y="28091"/>
                  <a:pt x="48073" y="27366"/>
                </a:cubicBezTo>
                <a:cubicBezTo>
                  <a:pt x="50124" y="27030"/>
                  <a:pt x="52184" y="26893"/>
                  <a:pt x="54249" y="26893"/>
                </a:cubicBezTo>
                <a:cubicBezTo>
                  <a:pt x="60667" y="26893"/>
                  <a:pt x="67131" y="28212"/>
                  <a:pt x="73553" y="28950"/>
                </a:cubicBezTo>
                <a:cubicBezTo>
                  <a:pt x="79078" y="29586"/>
                  <a:pt x="84633" y="29793"/>
                  <a:pt x="90197" y="29793"/>
                </a:cubicBezTo>
                <a:cubicBezTo>
                  <a:pt x="95313" y="29793"/>
                  <a:pt x="100436" y="29618"/>
                  <a:pt x="105549" y="29441"/>
                </a:cubicBezTo>
                <a:cubicBezTo>
                  <a:pt x="109416" y="29311"/>
                  <a:pt x="114349" y="28313"/>
                  <a:pt x="115017" y="24500"/>
                </a:cubicBezTo>
                <a:cubicBezTo>
                  <a:pt x="115417" y="22230"/>
                  <a:pt x="113871" y="19977"/>
                  <a:pt x="111883" y="18818"/>
                </a:cubicBezTo>
                <a:cubicBezTo>
                  <a:pt x="109891" y="17659"/>
                  <a:pt x="107533" y="17355"/>
                  <a:pt x="105245" y="17072"/>
                </a:cubicBezTo>
                <a:cubicBezTo>
                  <a:pt x="94413" y="15752"/>
                  <a:pt x="83586" y="14429"/>
                  <a:pt x="72754" y="13105"/>
                </a:cubicBezTo>
                <a:cubicBezTo>
                  <a:pt x="67149" y="12418"/>
                  <a:pt x="61397" y="11684"/>
                  <a:pt x="56434" y="8993"/>
                </a:cubicBezTo>
                <a:cubicBezTo>
                  <a:pt x="53539" y="7422"/>
                  <a:pt x="51021" y="5238"/>
                  <a:pt x="48147" y="3627"/>
                </a:cubicBezTo>
                <a:cubicBezTo>
                  <a:pt x="43262" y="889"/>
                  <a:pt x="37778" y="1"/>
                  <a:pt x="3214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7" name="Google Shape;647;p28"/>
          <p:cNvSpPr/>
          <p:nvPr/>
        </p:nvSpPr>
        <p:spPr>
          <a:xfrm flipH="1">
            <a:off x="-200785" y="221535"/>
            <a:ext cx="2433453" cy="669179"/>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8" name="Google Shape;648;p28"/>
          <p:cNvSpPr/>
          <p:nvPr/>
        </p:nvSpPr>
        <p:spPr>
          <a:xfrm flipH="1">
            <a:off x="8420585" y="5055825"/>
            <a:ext cx="4628403" cy="1272820"/>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9" name="Google Shape;649;p28"/>
          <p:cNvSpPr/>
          <p:nvPr/>
        </p:nvSpPr>
        <p:spPr>
          <a:xfrm flipH="1">
            <a:off x="-291632" y="5168631"/>
            <a:ext cx="749367" cy="61068"/>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0" name="Google Shape;650;p28"/>
          <p:cNvSpPr/>
          <p:nvPr/>
        </p:nvSpPr>
        <p:spPr>
          <a:xfrm flipH="1">
            <a:off x="11824147" y="1471124"/>
            <a:ext cx="749413" cy="61525"/>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1" name="Google Shape;651;p28"/>
          <p:cNvSpPr/>
          <p:nvPr/>
        </p:nvSpPr>
        <p:spPr>
          <a:xfrm flipH="1">
            <a:off x="-291625" y="5969558"/>
            <a:ext cx="749367" cy="61021"/>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2" name="Google Shape;652;p28"/>
          <p:cNvSpPr/>
          <p:nvPr/>
        </p:nvSpPr>
        <p:spPr>
          <a:xfrm flipH="1">
            <a:off x="10951951" y="160477"/>
            <a:ext cx="748909" cy="61068"/>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3" name="Google Shape;653;p28"/>
          <p:cNvSpPr/>
          <p:nvPr/>
        </p:nvSpPr>
        <p:spPr>
          <a:xfrm flipH="1">
            <a:off x="11443103" y="3471788"/>
            <a:ext cx="748909" cy="61525"/>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4" name="Google Shape;654;p28"/>
          <p:cNvSpPr/>
          <p:nvPr/>
        </p:nvSpPr>
        <p:spPr>
          <a:xfrm>
            <a:off x="9434420" y="2085115"/>
            <a:ext cx="289915" cy="127739"/>
          </a:xfrm>
          <a:custGeom>
            <a:avLst/>
            <a:gdLst/>
            <a:ahLst/>
            <a:cxnLst/>
            <a:rect l="l" t="t" r="r" b="b"/>
            <a:pathLst>
              <a:path w="1305" h="575" extrusionOk="0">
                <a:moveTo>
                  <a:pt x="1226" y="0"/>
                </a:moveTo>
                <a:cubicBezTo>
                  <a:pt x="996" y="0"/>
                  <a:pt x="776" y="118"/>
                  <a:pt x="659" y="316"/>
                </a:cubicBezTo>
                <a:lnTo>
                  <a:pt x="659" y="316"/>
                </a:lnTo>
                <a:cubicBezTo>
                  <a:pt x="574" y="255"/>
                  <a:pt x="477" y="211"/>
                  <a:pt x="362" y="186"/>
                </a:cubicBezTo>
                <a:cubicBezTo>
                  <a:pt x="341" y="180"/>
                  <a:pt x="319" y="178"/>
                  <a:pt x="297" y="178"/>
                </a:cubicBezTo>
                <a:cubicBezTo>
                  <a:pt x="171" y="178"/>
                  <a:pt x="46" y="262"/>
                  <a:pt x="0" y="385"/>
                </a:cubicBezTo>
                <a:cubicBezTo>
                  <a:pt x="53" y="305"/>
                  <a:pt x="145" y="255"/>
                  <a:pt x="240" y="255"/>
                </a:cubicBezTo>
                <a:cubicBezTo>
                  <a:pt x="275" y="255"/>
                  <a:pt x="310" y="262"/>
                  <a:pt x="344" y="276"/>
                </a:cubicBezTo>
                <a:cubicBezTo>
                  <a:pt x="453" y="331"/>
                  <a:pt x="562" y="421"/>
                  <a:pt x="616" y="530"/>
                </a:cubicBezTo>
                <a:cubicBezTo>
                  <a:pt x="639" y="560"/>
                  <a:pt x="671" y="574"/>
                  <a:pt x="701" y="574"/>
                </a:cubicBezTo>
                <a:cubicBezTo>
                  <a:pt x="742" y="574"/>
                  <a:pt x="779" y="546"/>
                  <a:pt x="779" y="494"/>
                </a:cubicBezTo>
                <a:cubicBezTo>
                  <a:pt x="815" y="222"/>
                  <a:pt x="1032" y="23"/>
                  <a:pt x="1304" y="5"/>
                </a:cubicBezTo>
                <a:cubicBezTo>
                  <a:pt x="1278" y="2"/>
                  <a:pt x="1252" y="0"/>
                  <a:pt x="1226"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5" name="Google Shape;655;p28"/>
          <p:cNvSpPr/>
          <p:nvPr/>
        </p:nvSpPr>
        <p:spPr>
          <a:xfrm>
            <a:off x="822112" y="1714762"/>
            <a:ext cx="257701" cy="114187"/>
          </a:xfrm>
          <a:custGeom>
            <a:avLst/>
            <a:gdLst/>
            <a:ahLst/>
            <a:cxnLst/>
            <a:rect l="l" t="t" r="r" b="b"/>
            <a:pathLst>
              <a:path w="1160" h="514" extrusionOk="0">
                <a:moveTo>
                  <a:pt x="1005" y="1"/>
                </a:moveTo>
                <a:cubicBezTo>
                  <a:pt x="843" y="1"/>
                  <a:pt x="687" y="67"/>
                  <a:pt x="574" y="183"/>
                </a:cubicBezTo>
                <a:lnTo>
                  <a:pt x="574" y="183"/>
                </a:lnTo>
                <a:cubicBezTo>
                  <a:pt x="501" y="133"/>
                  <a:pt x="423" y="97"/>
                  <a:pt x="345" y="75"/>
                </a:cubicBezTo>
                <a:cubicBezTo>
                  <a:pt x="319" y="69"/>
                  <a:pt x="294" y="66"/>
                  <a:pt x="269" y="66"/>
                </a:cubicBezTo>
                <a:cubicBezTo>
                  <a:pt x="152" y="66"/>
                  <a:pt x="45" y="133"/>
                  <a:pt x="1" y="238"/>
                </a:cubicBezTo>
                <a:cubicBezTo>
                  <a:pt x="44" y="194"/>
                  <a:pt x="108" y="170"/>
                  <a:pt x="176" y="170"/>
                </a:cubicBezTo>
                <a:cubicBezTo>
                  <a:pt x="220" y="170"/>
                  <a:pt x="266" y="180"/>
                  <a:pt x="308" y="202"/>
                </a:cubicBezTo>
                <a:cubicBezTo>
                  <a:pt x="381" y="256"/>
                  <a:pt x="453" y="347"/>
                  <a:pt x="490" y="437"/>
                </a:cubicBezTo>
                <a:cubicBezTo>
                  <a:pt x="508" y="474"/>
                  <a:pt x="526" y="510"/>
                  <a:pt x="580" y="510"/>
                </a:cubicBezTo>
                <a:cubicBezTo>
                  <a:pt x="587" y="512"/>
                  <a:pt x="595" y="513"/>
                  <a:pt x="603" y="513"/>
                </a:cubicBezTo>
                <a:cubicBezTo>
                  <a:pt x="653" y="513"/>
                  <a:pt x="707" y="466"/>
                  <a:pt x="707" y="419"/>
                </a:cubicBezTo>
                <a:cubicBezTo>
                  <a:pt x="743" y="184"/>
                  <a:pt x="942" y="21"/>
                  <a:pt x="1160" y="21"/>
                </a:cubicBezTo>
                <a:cubicBezTo>
                  <a:pt x="1108" y="7"/>
                  <a:pt x="1057" y="1"/>
                  <a:pt x="1005"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6" name="Google Shape;656;p28"/>
          <p:cNvSpPr/>
          <p:nvPr/>
        </p:nvSpPr>
        <p:spPr>
          <a:xfrm>
            <a:off x="11118181" y="665011"/>
            <a:ext cx="245705" cy="106856"/>
          </a:xfrm>
          <a:custGeom>
            <a:avLst/>
            <a:gdLst/>
            <a:ahLst/>
            <a:cxnLst/>
            <a:rect l="l" t="t" r="r" b="b"/>
            <a:pathLst>
              <a:path w="1106" h="481" extrusionOk="0">
                <a:moveTo>
                  <a:pt x="953" y="1"/>
                </a:moveTo>
                <a:cubicBezTo>
                  <a:pt x="776" y="1"/>
                  <a:pt x="607" y="81"/>
                  <a:pt x="501" y="227"/>
                </a:cubicBezTo>
                <a:lnTo>
                  <a:pt x="501" y="227"/>
                </a:lnTo>
                <a:cubicBezTo>
                  <a:pt x="452" y="182"/>
                  <a:pt x="398" y="144"/>
                  <a:pt x="345" y="111"/>
                </a:cubicBezTo>
                <a:cubicBezTo>
                  <a:pt x="290" y="84"/>
                  <a:pt x="232" y="71"/>
                  <a:pt x="173" y="71"/>
                </a:cubicBezTo>
                <a:cubicBezTo>
                  <a:pt x="114" y="71"/>
                  <a:pt x="55" y="84"/>
                  <a:pt x="1" y="111"/>
                </a:cubicBezTo>
                <a:cubicBezTo>
                  <a:pt x="91" y="130"/>
                  <a:pt x="182" y="166"/>
                  <a:pt x="254" y="238"/>
                </a:cubicBezTo>
                <a:cubicBezTo>
                  <a:pt x="327" y="293"/>
                  <a:pt x="381" y="365"/>
                  <a:pt x="435" y="456"/>
                </a:cubicBezTo>
                <a:cubicBezTo>
                  <a:pt x="453" y="456"/>
                  <a:pt x="453" y="456"/>
                  <a:pt x="472" y="474"/>
                </a:cubicBezTo>
                <a:cubicBezTo>
                  <a:pt x="486" y="478"/>
                  <a:pt x="501" y="481"/>
                  <a:pt x="515" y="481"/>
                </a:cubicBezTo>
                <a:cubicBezTo>
                  <a:pt x="552" y="481"/>
                  <a:pt x="585" y="464"/>
                  <a:pt x="598" y="437"/>
                </a:cubicBezTo>
                <a:cubicBezTo>
                  <a:pt x="707" y="238"/>
                  <a:pt x="888" y="75"/>
                  <a:pt x="1105" y="21"/>
                </a:cubicBezTo>
                <a:cubicBezTo>
                  <a:pt x="1055" y="7"/>
                  <a:pt x="1003" y="1"/>
                  <a:pt x="953"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7" name="Google Shape;657;p28"/>
          <p:cNvSpPr txBox="1">
            <a:spLocks noGrp="1"/>
          </p:cNvSpPr>
          <p:nvPr>
            <p:ph type="subTitle" idx="1"/>
          </p:nvPr>
        </p:nvSpPr>
        <p:spPr>
          <a:xfrm>
            <a:off x="1178383" y="3954467"/>
            <a:ext cx="9835200" cy="53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Font typeface="Bebas Neue"/>
              <a:buNone/>
              <a:defRPr sz="2667" b="1">
                <a:latin typeface="Domine"/>
                <a:ea typeface="Domine"/>
                <a:cs typeface="Domine"/>
                <a:sym typeface="Domine"/>
              </a:defRPr>
            </a:lvl1pPr>
            <a:lvl2pPr lvl="1" algn="ctr" rtl="0">
              <a:lnSpc>
                <a:spcPct val="100000"/>
              </a:lnSpc>
              <a:spcBef>
                <a:spcPts val="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658" name="Google Shape;658;p28"/>
          <p:cNvSpPr txBox="1">
            <a:spLocks noGrp="1"/>
          </p:cNvSpPr>
          <p:nvPr>
            <p:ph type="subTitle" idx="2"/>
          </p:nvPr>
        </p:nvSpPr>
        <p:spPr>
          <a:xfrm>
            <a:off x="1178417" y="2048400"/>
            <a:ext cx="9835200" cy="165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59" name="Google Shape;659;p28"/>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60" name="Google Shape;660;p28"/>
          <p:cNvSpPr txBox="1">
            <a:spLocks noGrp="1"/>
          </p:cNvSpPr>
          <p:nvPr>
            <p:ph type="subTitle" idx="3"/>
          </p:nvPr>
        </p:nvSpPr>
        <p:spPr>
          <a:xfrm>
            <a:off x="1178383" y="1517600"/>
            <a:ext cx="9835200" cy="53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Font typeface="Bebas Neue"/>
              <a:buNone/>
              <a:defRPr sz="2667" b="1">
                <a:latin typeface="Domine"/>
                <a:ea typeface="Domine"/>
                <a:cs typeface="Domine"/>
                <a:sym typeface="Domine"/>
              </a:defRPr>
            </a:lvl1pPr>
            <a:lvl2pPr lvl="1" algn="ctr" rtl="0">
              <a:lnSpc>
                <a:spcPct val="100000"/>
              </a:lnSpc>
              <a:spcBef>
                <a:spcPts val="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661" name="Google Shape;661;p28"/>
          <p:cNvSpPr txBox="1">
            <a:spLocks noGrp="1"/>
          </p:cNvSpPr>
          <p:nvPr>
            <p:ph type="subTitle" idx="4"/>
          </p:nvPr>
        </p:nvSpPr>
        <p:spPr>
          <a:xfrm>
            <a:off x="1178417" y="4485267"/>
            <a:ext cx="9835200" cy="184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1867" i="1"/>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10834032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779"/>
        <p:cNvGrpSpPr/>
        <p:nvPr/>
      </p:nvGrpSpPr>
      <p:grpSpPr>
        <a:xfrm>
          <a:off x="0" y="0"/>
          <a:ext cx="0" cy="0"/>
          <a:chOff x="0" y="0"/>
          <a:chExt cx="0" cy="0"/>
        </a:xfrm>
      </p:grpSpPr>
      <p:grpSp>
        <p:nvGrpSpPr>
          <p:cNvPr id="780" name="Google Shape;780;p33"/>
          <p:cNvGrpSpPr/>
          <p:nvPr/>
        </p:nvGrpSpPr>
        <p:grpSpPr>
          <a:xfrm>
            <a:off x="-438161" y="-15"/>
            <a:ext cx="14473616" cy="6858027"/>
            <a:chOff x="-328621" y="-11"/>
            <a:chExt cx="10855212" cy="5143520"/>
          </a:xfrm>
        </p:grpSpPr>
        <p:sp>
          <p:nvSpPr>
            <p:cNvPr id="781" name="Google Shape;781;p33"/>
            <p:cNvSpPr/>
            <p:nvPr/>
          </p:nvSpPr>
          <p:spPr>
            <a:xfrm flipH="1">
              <a:off x="157591" y="1587675"/>
              <a:ext cx="9143866" cy="3339826"/>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33"/>
            <p:cNvSpPr/>
            <p:nvPr/>
          </p:nvSpPr>
          <p:spPr>
            <a:xfrm>
              <a:off x="4668226" y="0"/>
              <a:ext cx="4020684" cy="4020684"/>
            </a:xfrm>
            <a:custGeom>
              <a:avLst/>
              <a:gdLst/>
              <a:ahLst/>
              <a:cxnLst/>
              <a:rect l="l" t="t" r="r" b="b"/>
              <a:pathLst>
                <a:path w="31022" h="31022" extrusionOk="0">
                  <a:moveTo>
                    <a:pt x="17222" y="942"/>
                  </a:moveTo>
                  <a:cubicBezTo>
                    <a:pt x="25263" y="1884"/>
                    <a:pt x="31022" y="9164"/>
                    <a:pt x="30080" y="17204"/>
                  </a:cubicBezTo>
                  <a:cubicBezTo>
                    <a:pt x="29138" y="25263"/>
                    <a:pt x="21858" y="31022"/>
                    <a:pt x="13818" y="30080"/>
                  </a:cubicBezTo>
                  <a:cubicBezTo>
                    <a:pt x="5759" y="29138"/>
                    <a:pt x="0" y="21858"/>
                    <a:pt x="942" y="13800"/>
                  </a:cubicBezTo>
                  <a:cubicBezTo>
                    <a:pt x="1883" y="5759"/>
                    <a:pt x="9164" y="0"/>
                    <a:pt x="17222" y="94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83" name="Google Shape;783;p33"/>
            <p:cNvGrpSpPr/>
            <p:nvPr/>
          </p:nvGrpSpPr>
          <p:grpSpPr>
            <a:xfrm>
              <a:off x="6238207" y="2723125"/>
              <a:ext cx="2905800" cy="1903286"/>
              <a:chOff x="5700400" y="3687875"/>
              <a:chExt cx="560500" cy="367125"/>
            </a:xfrm>
          </p:grpSpPr>
          <p:sp>
            <p:nvSpPr>
              <p:cNvPr id="784" name="Google Shape;784;p33"/>
              <p:cNvSpPr/>
              <p:nvPr/>
            </p:nvSpPr>
            <p:spPr>
              <a:xfrm>
                <a:off x="5805425" y="3869350"/>
                <a:ext cx="28550" cy="72900"/>
              </a:xfrm>
              <a:custGeom>
                <a:avLst/>
                <a:gdLst/>
                <a:ahLst/>
                <a:cxnLst/>
                <a:rect l="l" t="t" r="r" b="b"/>
                <a:pathLst>
                  <a:path w="1142" h="2916" extrusionOk="0">
                    <a:moveTo>
                      <a:pt x="906" y="0"/>
                    </a:moveTo>
                    <a:lnTo>
                      <a:pt x="19" y="199"/>
                    </a:lnTo>
                    <a:cubicBezTo>
                      <a:pt x="1" y="562"/>
                      <a:pt x="490" y="1159"/>
                      <a:pt x="490" y="1159"/>
                    </a:cubicBezTo>
                    <a:cubicBezTo>
                      <a:pt x="490" y="1159"/>
                      <a:pt x="218" y="1829"/>
                      <a:pt x="182" y="1956"/>
                    </a:cubicBezTo>
                    <a:cubicBezTo>
                      <a:pt x="73" y="2155"/>
                      <a:pt x="55" y="2373"/>
                      <a:pt x="109" y="2590"/>
                    </a:cubicBezTo>
                    <a:cubicBezTo>
                      <a:pt x="164" y="2753"/>
                      <a:pt x="309" y="2880"/>
                      <a:pt x="472" y="2916"/>
                    </a:cubicBezTo>
                    <a:cubicBezTo>
                      <a:pt x="417" y="2861"/>
                      <a:pt x="399" y="2753"/>
                      <a:pt x="417" y="2680"/>
                    </a:cubicBezTo>
                    <a:lnTo>
                      <a:pt x="417" y="2680"/>
                    </a:lnTo>
                    <a:cubicBezTo>
                      <a:pt x="465" y="2759"/>
                      <a:pt x="539" y="2811"/>
                      <a:pt x="630" y="2811"/>
                    </a:cubicBezTo>
                    <a:cubicBezTo>
                      <a:pt x="643" y="2811"/>
                      <a:pt x="657" y="2810"/>
                      <a:pt x="671" y="2807"/>
                    </a:cubicBezTo>
                    <a:cubicBezTo>
                      <a:pt x="544" y="2717"/>
                      <a:pt x="580" y="2481"/>
                      <a:pt x="580" y="2481"/>
                    </a:cubicBezTo>
                    <a:lnTo>
                      <a:pt x="580" y="2481"/>
                    </a:lnTo>
                    <a:cubicBezTo>
                      <a:pt x="616" y="2572"/>
                      <a:pt x="707" y="2626"/>
                      <a:pt x="798" y="2626"/>
                    </a:cubicBezTo>
                    <a:cubicBezTo>
                      <a:pt x="743" y="2572"/>
                      <a:pt x="707" y="2481"/>
                      <a:pt x="707" y="2409"/>
                    </a:cubicBezTo>
                    <a:cubicBezTo>
                      <a:pt x="707" y="2264"/>
                      <a:pt x="526" y="2083"/>
                      <a:pt x="526" y="2083"/>
                    </a:cubicBezTo>
                    <a:cubicBezTo>
                      <a:pt x="598" y="1992"/>
                      <a:pt x="689" y="1902"/>
                      <a:pt x="779" y="1829"/>
                    </a:cubicBezTo>
                    <a:cubicBezTo>
                      <a:pt x="979" y="1612"/>
                      <a:pt x="1142" y="1358"/>
                      <a:pt x="1051" y="1069"/>
                    </a:cubicBezTo>
                    <a:cubicBezTo>
                      <a:pt x="960" y="779"/>
                      <a:pt x="852" y="743"/>
                      <a:pt x="960" y="543"/>
                    </a:cubicBezTo>
                    <a:cubicBezTo>
                      <a:pt x="1069" y="344"/>
                      <a:pt x="906" y="0"/>
                      <a:pt x="9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33"/>
              <p:cNvSpPr/>
              <p:nvPr/>
            </p:nvSpPr>
            <p:spPr>
              <a:xfrm>
                <a:off x="5739775" y="3847600"/>
                <a:ext cx="73375" cy="24925"/>
              </a:xfrm>
              <a:custGeom>
                <a:avLst/>
                <a:gdLst/>
                <a:ahLst/>
                <a:cxnLst/>
                <a:rect l="l" t="t" r="r" b="b"/>
                <a:pathLst>
                  <a:path w="2935" h="997" extrusionOk="0">
                    <a:moveTo>
                      <a:pt x="1305" y="1"/>
                    </a:moveTo>
                    <a:lnTo>
                      <a:pt x="689" y="327"/>
                    </a:lnTo>
                    <a:lnTo>
                      <a:pt x="725" y="200"/>
                    </a:lnTo>
                    <a:lnTo>
                      <a:pt x="472" y="454"/>
                    </a:lnTo>
                    <a:lnTo>
                      <a:pt x="472" y="454"/>
                    </a:lnTo>
                    <a:lnTo>
                      <a:pt x="508" y="273"/>
                    </a:lnTo>
                    <a:lnTo>
                      <a:pt x="73" y="617"/>
                    </a:lnTo>
                    <a:lnTo>
                      <a:pt x="1" y="834"/>
                    </a:lnTo>
                    <a:lnTo>
                      <a:pt x="1069" y="997"/>
                    </a:lnTo>
                    <a:lnTo>
                      <a:pt x="2518" y="562"/>
                    </a:lnTo>
                    <a:lnTo>
                      <a:pt x="2935" y="182"/>
                    </a:lnTo>
                    <a:lnTo>
                      <a:pt x="2935" y="182"/>
                    </a:lnTo>
                    <a:lnTo>
                      <a:pt x="2301" y="327"/>
                    </a:lnTo>
                    <a:lnTo>
                      <a:pt x="2446" y="182"/>
                    </a:lnTo>
                    <a:lnTo>
                      <a:pt x="2120" y="273"/>
                    </a:lnTo>
                    <a:lnTo>
                      <a:pt x="2192" y="128"/>
                    </a:lnTo>
                    <a:lnTo>
                      <a:pt x="1631" y="291"/>
                    </a:lnTo>
                    <a:lnTo>
                      <a:pt x="1631" y="291"/>
                    </a:lnTo>
                    <a:lnTo>
                      <a:pt x="1776" y="19"/>
                    </a:lnTo>
                    <a:lnTo>
                      <a:pt x="1776" y="19"/>
                    </a:lnTo>
                    <a:lnTo>
                      <a:pt x="1196" y="291"/>
                    </a:lnTo>
                    <a:lnTo>
                      <a:pt x="1196" y="291"/>
                    </a:lnTo>
                    <a:lnTo>
                      <a:pt x="130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86" name="Google Shape;786;p33"/>
              <p:cNvGrpSpPr/>
              <p:nvPr/>
            </p:nvGrpSpPr>
            <p:grpSpPr>
              <a:xfrm>
                <a:off x="5700400" y="3687875"/>
                <a:ext cx="560500" cy="367125"/>
                <a:chOff x="5700400" y="3687875"/>
                <a:chExt cx="560500" cy="367125"/>
              </a:xfrm>
            </p:grpSpPr>
            <p:sp>
              <p:nvSpPr>
                <p:cNvPr id="787" name="Google Shape;787;p33"/>
                <p:cNvSpPr/>
                <p:nvPr/>
              </p:nvSpPr>
              <p:spPr>
                <a:xfrm>
                  <a:off x="5865650" y="3708175"/>
                  <a:ext cx="395250" cy="209175"/>
                </a:xfrm>
                <a:custGeom>
                  <a:avLst/>
                  <a:gdLst/>
                  <a:ahLst/>
                  <a:cxnLst/>
                  <a:rect l="l" t="t" r="r" b="b"/>
                  <a:pathLst>
                    <a:path w="15810" h="8367" extrusionOk="0">
                      <a:moveTo>
                        <a:pt x="6465" y="0"/>
                      </a:moveTo>
                      <a:lnTo>
                        <a:pt x="5596" y="326"/>
                      </a:lnTo>
                      <a:cubicBezTo>
                        <a:pt x="4419" y="2825"/>
                        <a:pt x="2445" y="4872"/>
                        <a:pt x="0" y="6157"/>
                      </a:cubicBezTo>
                      <a:lnTo>
                        <a:pt x="1250" y="7968"/>
                      </a:lnTo>
                      <a:cubicBezTo>
                        <a:pt x="1517" y="7729"/>
                        <a:pt x="1843" y="7641"/>
                        <a:pt x="2178" y="7641"/>
                      </a:cubicBezTo>
                      <a:cubicBezTo>
                        <a:pt x="3139" y="7641"/>
                        <a:pt x="4184" y="8367"/>
                        <a:pt x="4184" y="8367"/>
                      </a:cubicBezTo>
                      <a:cubicBezTo>
                        <a:pt x="4915" y="6729"/>
                        <a:pt x="6182" y="6351"/>
                        <a:pt x="7195" y="6351"/>
                      </a:cubicBezTo>
                      <a:cubicBezTo>
                        <a:pt x="8064" y="6351"/>
                        <a:pt x="8747" y="6628"/>
                        <a:pt x="8747" y="6628"/>
                      </a:cubicBezTo>
                      <a:cubicBezTo>
                        <a:pt x="9521" y="4345"/>
                        <a:pt x="11444" y="3805"/>
                        <a:pt x="13089" y="3805"/>
                      </a:cubicBezTo>
                      <a:cubicBezTo>
                        <a:pt x="14561" y="3805"/>
                        <a:pt x="15810" y="4238"/>
                        <a:pt x="15810" y="4238"/>
                      </a:cubicBezTo>
                      <a:cubicBezTo>
                        <a:pt x="12959" y="1093"/>
                        <a:pt x="10004" y="466"/>
                        <a:pt x="8099" y="466"/>
                      </a:cubicBezTo>
                      <a:cubicBezTo>
                        <a:pt x="6833" y="466"/>
                        <a:pt x="6031" y="743"/>
                        <a:pt x="6031" y="743"/>
                      </a:cubicBezTo>
                      <a:lnTo>
                        <a:pt x="646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33"/>
                <p:cNvSpPr/>
                <p:nvPr/>
              </p:nvSpPr>
              <p:spPr>
                <a:xfrm>
                  <a:off x="5710800" y="3687875"/>
                  <a:ext cx="147625" cy="182400"/>
                </a:xfrm>
                <a:custGeom>
                  <a:avLst/>
                  <a:gdLst/>
                  <a:ahLst/>
                  <a:cxnLst/>
                  <a:rect l="l" t="t" r="r" b="b"/>
                  <a:pathLst>
                    <a:path w="5905" h="7296" extrusionOk="0">
                      <a:moveTo>
                        <a:pt x="1595" y="0"/>
                      </a:moveTo>
                      <a:cubicBezTo>
                        <a:pt x="1123" y="0"/>
                        <a:pt x="593" y="53"/>
                        <a:pt x="1" y="178"/>
                      </a:cubicBezTo>
                      <a:cubicBezTo>
                        <a:pt x="1" y="178"/>
                        <a:pt x="3134" y="758"/>
                        <a:pt x="2319" y="3999"/>
                      </a:cubicBezTo>
                      <a:cubicBezTo>
                        <a:pt x="2319" y="3999"/>
                        <a:pt x="4184" y="4217"/>
                        <a:pt x="3749" y="6589"/>
                      </a:cubicBezTo>
                      <a:cubicBezTo>
                        <a:pt x="3749" y="6589"/>
                        <a:pt x="3892" y="6563"/>
                        <a:pt x="4088" y="6563"/>
                      </a:cubicBezTo>
                      <a:cubicBezTo>
                        <a:pt x="4480" y="6563"/>
                        <a:pt x="5084" y="6668"/>
                        <a:pt x="5180" y="7295"/>
                      </a:cubicBezTo>
                      <a:lnTo>
                        <a:pt x="5904" y="7024"/>
                      </a:lnTo>
                      <a:cubicBezTo>
                        <a:pt x="5904" y="7024"/>
                        <a:pt x="4836" y="4706"/>
                        <a:pt x="5397" y="1482"/>
                      </a:cubicBezTo>
                      <a:lnTo>
                        <a:pt x="5108" y="993"/>
                      </a:lnTo>
                      <a:lnTo>
                        <a:pt x="5053" y="1609"/>
                      </a:lnTo>
                      <a:cubicBezTo>
                        <a:pt x="5053" y="1609"/>
                        <a:pt x="4197" y="0"/>
                        <a:pt x="15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33"/>
                <p:cNvSpPr/>
                <p:nvPr/>
              </p:nvSpPr>
              <p:spPr>
                <a:xfrm>
                  <a:off x="5997850" y="4011950"/>
                  <a:ext cx="34875" cy="14975"/>
                </a:xfrm>
                <a:custGeom>
                  <a:avLst/>
                  <a:gdLst/>
                  <a:ahLst/>
                  <a:cxnLst/>
                  <a:rect l="l" t="t" r="r" b="b"/>
                  <a:pathLst>
                    <a:path w="1395" h="599" extrusionOk="0">
                      <a:moveTo>
                        <a:pt x="562" y="1"/>
                      </a:moveTo>
                      <a:lnTo>
                        <a:pt x="0" y="218"/>
                      </a:lnTo>
                      <a:lnTo>
                        <a:pt x="0" y="598"/>
                      </a:lnTo>
                      <a:lnTo>
                        <a:pt x="688" y="598"/>
                      </a:lnTo>
                      <a:lnTo>
                        <a:pt x="1395" y="73"/>
                      </a:lnTo>
                      <a:lnTo>
                        <a:pt x="5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33"/>
                <p:cNvSpPr/>
                <p:nvPr/>
              </p:nvSpPr>
              <p:spPr>
                <a:xfrm>
                  <a:off x="5880575" y="3926375"/>
                  <a:ext cx="41675" cy="128625"/>
                </a:xfrm>
                <a:custGeom>
                  <a:avLst/>
                  <a:gdLst/>
                  <a:ahLst/>
                  <a:cxnLst/>
                  <a:rect l="l" t="t" r="r" b="b"/>
                  <a:pathLst>
                    <a:path w="1667" h="5145" extrusionOk="0">
                      <a:moveTo>
                        <a:pt x="924" y="1"/>
                      </a:moveTo>
                      <a:cubicBezTo>
                        <a:pt x="345" y="273"/>
                        <a:pt x="1" y="1486"/>
                        <a:pt x="19" y="1812"/>
                      </a:cubicBezTo>
                      <a:cubicBezTo>
                        <a:pt x="55" y="2156"/>
                        <a:pt x="671" y="3297"/>
                        <a:pt x="725" y="3460"/>
                      </a:cubicBezTo>
                      <a:cubicBezTo>
                        <a:pt x="798" y="3623"/>
                        <a:pt x="689" y="4003"/>
                        <a:pt x="761" y="4329"/>
                      </a:cubicBezTo>
                      <a:cubicBezTo>
                        <a:pt x="780" y="4583"/>
                        <a:pt x="689" y="4818"/>
                        <a:pt x="544" y="5017"/>
                      </a:cubicBezTo>
                      <a:cubicBezTo>
                        <a:pt x="671" y="4981"/>
                        <a:pt x="798" y="4872"/>
                        <a:pt x="870" y="4746"/>
                      </a:cubicBezTo>
                      <a:lnTo>
                        <a:pt x="870" y="4746"/>
                      </a:lnTo>
                      <a:cubicBezTo>
                        <a:pt x="870" y="4891"/>
                        <a:pt x="852" y="5017"/>
                        <a:pt x="780" y="5144"/>
                      </a:cubicBezTo>
                      <a:cubicBezTo>
                        <a:pt x="888" y="5108"/>
                        <a:pt x="979" y="5017"/>
                        <a:pt x="1015" y="4909"/>
                      </a:cubicBezTo>
                      <a:cubicBezTo>
                        <a:pt x="1051" y="4963"/>
                        <a:pt x="1069" y="5035"/>
                        <a:pt x="1069" y="5090"/>
                      </a:cubicBezTo>
                      <a:cubicBezTo>
                        <a:pt x="1160" y="4981"/>
                        <a:pt x="1178" y="4800"/>
                        <a:pt x="1124" y="4673"/>
                      </a:cubicBezTo>
                      <a:cubicBezTo>
                        <a:pt x="1033" y="4383"/>
                        <a:pt x="1269" y="3967"/>
                        <a:pt x="1395" y="3677"/>
                      </a:cubicBezTo>
                      <a:cubicBezTo>
                        <a:pt x="1504" y="3387"/>
                        <a:pt x="1142" y="3532"/>
                        <a:pt x="1178" y="3261"/>
                      </a:cubicBezTo>
                      <a:cubicBezTo>
                        <a:pt x="1196" y="2935"/>
                        <a:pt x="1124" y="2609"/>
                        <a:pt x="979" y="2319"/>
                      </a:cubicBezTo>
                      <a:cubicBezTo>
                        <a:pt x="816" y="1866"/>
                        <a:pt x="1667" y="1721"/>
                        <a:pt x="1667" y="1721"/>
                      </a:cubicBezTo>
                      <a:lnTo>
                        <a:pt x="92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33"/>
                <p:cNvSpPr/>
                <p:nvPr/>
              </p:nvSpPr>
              <p:spPr>
                <a:xfrm>
                  <a:off x="5859300" y="3914625"/>
                  <a:ext cx="41225" cy="126775"/>
                </a:xfrm>
                <a:custGeom>
                  <a:avLst/>
                  <a:gdLst/>
                  <a:ahLst/>
                  <a:cxnLst/>
                  <a:rect l="l" t="t" r="r" b="b"/>
                  <a:pathLst>
                    <a:path w="1649" h="5071" extrusionOk="0">
                      <a:moveTo>
                        <a:pt x="1087" y="0"/>
                      </a:moveTo>
                      <a:cubicBezTo>
                        <a:pt x="472" y="217"/>
                        <a:pt x="19" y="1395"/>
                        <a:pt x="1" y="1721"/>
                      </a:cubicBezTo>
                      <a:cubicBezTo>
                        <a:pt x="1" y="2047"/>
                        <a:pt x="508" y="3242"/>
                        <a:pt x="562" y="3405"/>
                      </a:cubicBezTo>
                      <a:cubicBezTo>
                        <a:pt x="616" y="3568"/>
                        <a:pt x="472" y="3948"/>
                        <a:pt x="508" y="4274"/>
                      </a:cubicBezTo>
                      <a:cubicBezTo>
                        <a:pt x="490" y="4528"/>
                        <a:pt x="381" y="4763"/>
                        <a:pt x="200" y="4926"/>
                      </a:cubicBezTo>
                      <a:cubicBezTo>
                        <a:pt x="345" y="4908"/>
                        <a:pt x="472" y="4817"/>
                        <a:pt x="562" y="4691"/>
                      </a:cubicBezTo>
                      <a:lnTo>
                        <a:pt x="562" y="4691"/>
                      </a:lnTo>
                      <a:cubicBezTo>
                        <a:pt x="562" y="4835"/>
                        <a:pt x="508" y="4962"/>
                        <a:pt x="435" y="5071"/>
                      </a:cubicBezTo>
                      <a:cubicBezTo>
                        <a:pt x="562" y="5053"/>
                        <a:pt x="653" y="4962"/>
                        <a:pt x="689" y="4853"/>
                      </a:cubicBezTo>
                      <a:cubicBezTo>
                        <a:pt x="725" y="4908"/>
                        <a:pt x="743" y="4980"/>
                        <a:pt x="743" y="5053"/>
                      </a:cubicBezTo>
                      <a:cubicBezTo>
                        <a:pt x="834" y="4944"/>
                        <a:pt x="870" y="4781"/>
                        <a:pt x="834" y="4636"/>
                      </a:cubicBezTo>
                      <a:cubicBezTo>
                        <a:pt x="761" y="4328"/>
                        <a:pt x="1051" y="3948"/>
                        <a:pt x="1196" y="3676"/>
                      </a:cubicBezTo>
                      <a:cubicBezTo>
                        <a:pt x="1323" y="3387"/>
                        <a:pt x="961" y="3513"/>
                        <a:pt x="1015" y="3242"/>
                      </a:cubicBezTo>
                      <a:cubicBezTo>
                        <a:pt x="1069" y="2916"/>
                        <a:pt x="1033" y="2590"/>
                        <a:pt x="924" y="2282"/>
                      </a:cubicBezTo>
                      <a:cubicBezTo>
                        <a:pt x="798" y="1829"/>
                        <a:pt x="1649" y="1757"/>
                        <a:pt x="1649" y="1757"/>
                      </a:cubicBezTo>
                      <a:lnTo>
                        <a:pt x="108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33"/>
                <p:cNvSpPr/>
                <p:nvPr/>
              </p:nvSpPr>
              <p:spPr>
                <a:xfrm>
                  <a:off x="5784600" y="3870250"/>
                  <a:ext cx="38500" cy="69300"/>
                </a:xfrm>
                <a:custGeom>
                  <a:avLst/>
                  <a:gdLst/>
                  <a:ahLst/>
                  <a:cxnLst/>
                  <a:rect l="l" t="t" r="r" b="b"/>
                  <a:pathLst>
                    <a:path w="1540" h="2772" extrusionOk="0">
                      <a:moveTo>
                        <a:pt x="580" y="0"/>
                      </a:moveTo>
                      <a:cubicBezTo>
                        <a:pt x="453" y="363"/>
                        <a:pt x="761" y="1069"/>
                        <a:pt x="761" y="1069"/>
                      </a:cubicBezTo>
                      <a:cubicBezTo>
                        <a:pt x="761" y="1069"/>
                        <a:pt x="309" y="1648"/>
                        <a:pt x="236" y="1757"/>
                      </a:cubicBezTo>
                      <a:cubicBezTo>
                        <a:pt x="91" y="1902"/>
                        <a:pt x="1" y="2119"/>
                        <a:pt x="1" y="2337"/>
                      </a:cubicBezTo>
                      <a:cubicBezTo>
                        <a:pt x="1" y="2518"/>
                        <a:pt x="91" y="2681"/>
                        <a:pt x="254" y="2771"/>
                      </a:cubicBezTo>
                      <a:cubicBezTo>
                        <a:pt x="218" y="2681"/>
                        <a:pt x="218" y="2590"/>
                        <a:pt x="272" y="2518"/>
                      </a:cubicBezTo>
                      <a:cubicBezTo>
                        <a:pt x="272" y="2626"/>
                        <a:pt x="363" y="2699"/>
                        <a:pt x="471" y="2717"/>
                      </a:cubicBezTo>
                      <a:cubicBezTo>
                        <a:pt x="363" y="2590"/>
                        <a:pt x="490" y="2373"/>
                        <a:pt x="490" y="2373"/>
                      </a:cubicBezTo>
                      <a:cubicBezTo>
                        <a:pt x="490" y="2463"/>
                        <a:pt x="544" y="2554"/>
                        <a:pt x="634" y="2572"/>
                      </a:cubicBezTo>
                      <a:cubicBezTo>
                        <a:pt x="598" y="2500"/>
                        <a:pt x="598" y="2409"/>
                        <a:pt x="616" y="2318"/>
                      </a:cubicBezTo>
                      <a:cubicBezTo>
                        <a:pt x="634" y="2192"/>
                        <a:pt x="598" y="2065"/>
                        <a:pt x="544" y="1956"/>
                      </a:cubicBezTo>
                      <a:cubicBezTo>
                        <a:pt x="634" y="1884"/>
                        <a:pt x="743" y="1829"/>
                        <a:pt x="852" y="1775"/>
                      </a:cubicBezTo>
                      <a:cubicBezTo>
                        <a:pt x="1105" y="1630"/>
                        <a:pt x="1341" y="1431"/>
                        <a:pt x="1323" y="1141"/>
                      </a:cubicBezTo>
                      <a:cubicBezTo>
                        <a:pt x="1323" y="833"/>
                        <a:pt x="1232" y="761"/>
                        <a:pt x="1377" y="616"/>
                      </a:cubicBezTo>
                      <a:cubicBezTo>
                        <a:pt x="1540" y="453"/>
                        <a:pt x="1486" y="73"/>
                        <a:pt x="1486" y="73"/>
                      </a:cubicBezTo>
                      <a:lnTo>
                        <a:pt x="58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33"/>
                <p:cNvSpPr/>
                <p:nvPr/>
              </p:nvSpPr>
              <p:spPr>
                <a:xfrm>
                  <a:off x="5700400" y="3839000"/>
                  <a:ext cx="301550" cy="189625"/>
                </a:xfrm>
                <a:custGeom>
                  <a:avLst/>
                  <a:gdLst/>
                  <a:ahLst/>
                  <a:cxnLst/>
                  <a:rect l="l" t="t" r="r" b="b"/>
                  <a:pathLst>
                    <a:path w="12062" h="7585" extrusionOk="0">
                      <a:moveTo>
                        <a:pt x="1938" y="1"/>
                      </a:moveTo>
                      <a:cubicBezTo>
                        <a:pt x="1938" y="1"/>
                        <a:pt x="942" y="508"/>
                        <a:pt x="1051" y="1305"/>
                      </a:cubicBezTo>
                      <a:cubicBezTo>
                        <a:pt x="743" y="1377"/>
                        <a:pt x="525" y="1649"/>
                        <a:pt x="507" y="1957"/>
                      </a:cubicBezTo>
                      <a:cubicBezTo>
                        <a:pt x="507" y="2246"/>
                        <a:pt x="344" y="2518"/>
                        <a:pt x="91" y="2663"/>
                      </a:cubicBezTo>
                      <a:cubicBezTo>
                        <a:pt x="0" y="2754"/>
                        <a:pt x="199" y="3079"/>
                        <a:pt x="489" y="3170"/>
                      </a:cubicBezTo>
                      <a:lnTo>
                        <a:pt x="707" y="3206"/>
                      </a:lnTo>
                      <a:cubicBezTo>
                        <a:pt x="719" y="3207"/>
                        <a:pt x="730" y="3208"/>
                        <a:pt x="742" y="3208"/>
                      </a:cubicBezTo>
                      <a:cubicBezTo>
                        <a:pt x="964" y="3208"/>
                        <a:pt x="1162" y="3050"/>
                        <a:pt x="1214" y="2844"/>
                      </a:cubicBezTo>
                      <a:cubicBezTo>
                        <a:pt x="1395" y="2500"/>
                        <a:pt x="1739" y="2283"/>
                        <a:pt x="2119" y="2283"/>
                      </a:cubicBezTo>
                      <a:cubicBezTo>
                        <a:pt x="3423" y="2301"/>
                        <a:pt x="4039" y="2663"/>
                        <a:pt x="4039" y="2663"/>
                      </a:cubicBezTo>
                      <a:cubicBezTo>
                        <a:pt x="4076" y="2658"/>
                        <a:pt x="4112" y="2655"/>
                        <a:pt x="4146" y="2655"/>
                      </a:cubicBezTo>
                      <a:cubicBezTo>
                        <a:pt x="4849" y="2655"/>
                        <a:pt x="5005" y="3677"/>
                        <a:pt x="5868" y="4401"/>
                      </a:cubicBezTo>
                      <a:cubicBezTo>
                        <a:pt x="6610" y="5017"/>
                        <a:pt x="8059" y="5687"/>
                        <a:pt x="8059" y="5687"/>
                      </a:cubicBezTo>
                      <a:cubicBezTo>
                        <a:pt x="8608" y="7299"/>
                        <a:pt x="10113" y="7585"/>
                        <a:pt x="11113" y="7585"/>
                      </a:cubicBezTo>
                      <a:cubicBezTo>
                        <a:pt x="11664" y="7585"/>
                        <a:pt x="12061" y="7498"/>
                        <a:pt x="12061" y="7498"/>
                      </a:cubicBezTo>
                      <a:lnTo>
                        <a:pt x="12025" y="7118"/>
                      </a:lnTo>
                      <a:cubicBezTo>
                        <a:pt x="11841" y="7176"/>
                        <a:pt x="11665" y="7204"/>
                        <a:pt x="11496" y="7204"/>
                      </a:cubicBezTo>
                      <a:cubicBezTo>
                        <a:pt x="10186" y="7204"/>
                        <a:pt x="9290" y="5502"/>
                        <a:pt x="8168" y="2663"/>
                      </a:cubicBezTo>
                      <a:cubicBezTo>
                        <a:pt x="7519" y="1014"/>
                        <a:pt x="6155" y="611"/>
                        <a:pt x="4978" y="611"/>
                      </a:cubicBezTo>
                      <a:cubicBezTo>
                        <a:pt x="3853" y="611"/>
                        <a:pt x="2898" y="979"/>
                        <a:pt x="2898" y="979"/>
                      </a:cubicBezTo>
                      <a:cubicBezTo>
                        <a:pt x="2827" y="976"/>
                        <a:pt x="2757" y="974"/>
                        <a:pt x="2686" y="974"/>
                      </a:cubicBezTo>
                      <a:cubicBezTo>
                        <a:pt x="2358" y="974"/>
                        <a:pt x="2030" y="1007"/>
                        <a:pt x="1703" y="1051"/>
                      </a:cubicBezTo>
                      <a:cubicBezTo>
                        <a:pt x="1811" y="743"/>
                        <a:pt x="2029" y="472"/>
                        <a:pt x="2318" y="291"/>
                      </a:cubicBezTo>
                      <a:lnTo>
                        <a:pt x="2318" y="291"/>
                      </a:lnTo>
                      <a:cubicBezTo>
                        <a:pt x="2318" y="291"/>
                        <a:pt x="1793" y="417"/>
                        <a:pt x="1612" y="653"/>
                      </a:cubicBezTo>
                      <a:cubicBezTo>
                        <a:pt x="1648" y="417"/>
                        <a:pt x="1757" y="182"/>
                        <a:pt x="19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794" name="Google Shape;794;p33"/>
            <p:cNvGrpSpPr/>
            <p:nvPr/>
          </p:nvGrpSpPr>
          <p:grpSpPr>
            <a:xfrm>
              <a:off x="7160623" y="1944703"/>
              <a:ext cx="664368" cy="430815"/>
              <a:chOff x="5878325" y="3537725"/>
              <a:chExt cx="128150" cy="83100"/>
            </a:xfrm>
          </p:grpSpPr>
          <p:sp>
            <p:nvSpPr>
              <p:cNvPr id="795" name="Google Shape;795;p33"/>
              <p:cNvSpPr/>
              <p:nvPr/>
            </p:nvSpPr>
            <p:spPr>
              <a:xfrm>
                <a:off x="5921325" y="3543375"/>
                <a:ext cx="85150" cy="43025"/>
              </a:xfrm>
              <a:custGeom>
                <a:avLst/>
                <a:gdLst/>
                <a:ahLst/>
                <a:cxnLst/>
                <a:rect l="l" t="t" r="r" b="b"/>
                <a:pathLst>
                  <a:path w="3406" h="1721" extrusionOk="0">
                    <a:moveTo>
                      <a:pt x="1232" y="0"/>
                    </a:moveTo>
                    <a:lnTo>
                      <a:pt x="1051" y="91"/>
                    </a:lnTo>
                    <a:cubicBezTo>
                      <a:pt x="852" y="616"/>
                      <a:pt x="472" y="1069"/>
                      <a:pt x="1" y="1359"/>
                    </a:cubicBezTo>
                    <a:lnTo>
                      <a:pt x="327" y="1703"/>
                    </a:lnTo>
                    <a:cubicBezTo>
                      <a:pt x="390" y="1634"/>
                      <a:pt x="478" y="1611"/>
                      <a:pt x="569" y="1611"/>
                    </a:cubicBezTo>
                    <a:cubicBezTo>
                      <a:pt x="767" y="1611"/>
                      <a:pt x="979" y="1721"/>
                      <a:pt x="979" y="1721"/>
                    </a:cubicBezTo>
                    <a:cubicBezTo>
                      <a:pt x="1105" y="1317"/>
                      <a:pt x="1452" y="1244"/>
                      <a:pt x="1688" y="1244"/>
                    </a:cubicBezTo>
                    <a:cubicBezTo>
                      <a:pt x="1822" y="1244"/>
                      <a:pt x="1920" y="1268"/>
                      <a:pt x="1920" y="1268"/>
                    </a:cubicBezTo>
                    <a:cubicBezTo>
                      <a:pt x="2044" y="718"/>
                      <a:pt x="2585" y="613"/>
                      <a:pt x="2979" y="613"/>
                    </a:cubicBezTo>
                    <a:cubicBezTo>
                      <a:pt x="3220" y="613"/>
                      <a:pt x="3405" y="652"/>
                      <a:pt x="3405" y="652"/>
                    </a:cubicBezTo>
                    <a:cubicBezTo>
                      <a:pt x="2796" y="172"/>
                      <a:pt x="2224" y="55"/>
                      <a:pt x="1810" y="55"/>
                    </a:cubicBezTo>
                    <a:cubicBezTo>
                      <a:pt x="1412" y="55"/>
                      <a:pt x="1160" y="163"/>
                      <a:pt x="1160" y="163"/>
                    </a:cubicBezTo>
                    <a:lnTo>
                      <a:pt x="123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33"/>
              <p:cNvSpPr/>
              <p:nvPr/>
            </p:nvSpPr>
            <p:spPr>
              <a:xfrm>
                <a:off x="5878325" y="3537725"/>
                <a:ext cx="39400" cy="40525"/>
              </a:xfrm>
              <a:custGeom>
                <a:avLst/>
                <a:gdLst/>
                <a:ahLst/>
                <a:cxnLst/>
                <a:rect l="l" t="t" r="r" b="b"/>
                <a:pathLst>
                  <a:path w="1576" h="1621" extrusionOk="0">
                    <a:moveTo>
                      <a:pt x="534" y="0"/>
                    </a:moveTo>
                    <a:cubicBezTo>
                      <a:pt x="384" y="0"/>
                      <a:pt x="207" y="28"/>
                      <a:pt x="0" y="100"/>
                    </a:cubicBezTo>
                    <a:cubicBezTo>
                      <a:pt x="435" y="118"/>
                      <a:pt x="725" y="498"/>
                      <a:pt x="652" y="933"/>
                    </a:cubicBezTo>
                    <a:cubicBezTo>
                      <a:pt x="652" y="933"/>
                      <a:pt x="1105" y="933"/>
                      <a:pt x="1051" y="1494"/>
                    </a:cubicBezTo>
                    <a:cubicBezTo>
                      <a:pt x="1051" y="1494"/>
                      <a:pt x="1114" y="1475"/>
                      <a:pt x="1189" y="1475"/>
                    </a:cubicBezTo>
                    <a:cubicBezTo>
                      <a:pt x="1278" y="1475"/>
                      <a:pt x="1383" y="1502"/>
                      <a:pt x="1413" y="1621"/>
                    </a:cubicBezTo>
                    <a:lnTo>
                      <a:pt x="1576" y="1530"/>
                    </a:lnTo>
                    <a:cubicBezTo>
                      <a:pt x="1359" y="1150"/>
                      <a:pt x="1268" y="697"/>
                      <a:pt x="1304" y="244"/>
                    </a:cubicBezTo>
                    <a:lnTo>
                      <a:pt x="1232" y="154"/>
                    </a:lnTo>
                    <a:lnTo>
                      <a:pt x="1232" y="299"/>
                    </a:lnTo>
                    <a:cubicBezTo>
                      <a:pt x="1232" y="299"/>
                      <a:pt x="1029" y="0"/>
                      <a:pt x="5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33"/>
              <p:cNvSpPr/>
              <p:nvPr/>
            </p:nvSpPr>
            <p:spPr>
              <a:xfrm>
                <a:off x="5956650" y="3607200"/>
                <a:ext cx="8175" cy="4100"/>
              </a:xfrm>
              <a:custGeom>
                <a:avLst/>
                <a:gdLst/>
                <a:ahLst/>
                <a:cxnLst/>
                <a:rect l="l" t="t" r="r" b="b"/>
                <a:pathLst>
                  <a:path w="327" h="164" extrusionOk="0">
                    <a:moveTo>
                      <a:pt x="127" y="1"/>
                    </a:moveTo>
                    <a:lnTo>
                      <a:pt x="0" y="73"/>
                    </a:lnTo>
                    <a:lnTo>
                      <a:pt x="0" y="164"/>
                    </a:lnTo>
                    <a:lnTo>
                      <a:pt x="163" y="146"/>
                    </a:lnTo>
                    <a:lnTo>
                      <a:pt x="32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33"/>
              <p:cNvSpPr/>
              <p:nvPr/>
            </p:nvSpPr>
            <p:spPr>
              <a:xfrm>
                <a:off x="5927225" y="3590450"/>
                <a:ext cx="10425" cy="30375"/>
              </a:xfrm>
              <a:custGeom>
                <a:avLst/>
                <a:gdLst/>
                <a:ahLst/>
                <a:cxnLst/>
                <a:rect l="l" t="t" r="r" b="b"/>
                <a:pathLst>
                  <a:path w="417" h="1215" extrusionOk="0">
                    <a:moveTo>
                      <a:pt x="181" y="1"/>
                    </a:moveTo>
                    <a:cubicBezTo>
                      <a:pt x="73" y="128"/>
                      <a:pt x="0" y="291"/>
                      <a:pt x="18" y="453"/>
                    </a:cubicBezTo>
                    <a:cubicBezTo>
                      <a:pt x="73" y="580"/>
                      <a:pt x="145" y="707"/>
                      <a:pt x="236" y="816"/>
                    </a:cubicBezTo>
                    <a:cubicBezTo>
                      <a:pt x="254" y="852"/>
                      <a:pt x="236" y="942"/>
                      <a:pt x="254" y="1033"/>
                    </a:cubicBezTo>
                    <a:cubicBezTo>
                      <a:pt x="272" y="1087"/>
                      <a:pt x="254" y="1142"/>
                      <a:pt x="217" y="1196"/>
                    </a:cubicBezTo>
                    <a:cubicBezTo>
                      <a:pt x="254" y="1178"/>
                      <a:pt x="290" y="1160"/>
                      <a:pt x="290" y="1124"/>
                    </a:cubicBezTo>
                    <a:cubicBezTo>
                      <a:pt x="308" y="1160"/>
                      <a:pt x="308" y="1178"/>
                      <a:pt x="290" y="1214"/>
                    </a:cubicBezTo>
                    <a:cubicBezTo>
                      <a:pt x="326" y="1196"/>
                      <a:pt x="344" y="1178"/>
                      <a:pt x="344" y="1160"/>
                    </a:cubicBezTo>
                    <a:cubicBezTo>
                      <a:pt x="362" y="1160"/>
                      <a:pt x="362" y="1178"/>
                      <a:pt x="362" y="1196"/>
                    </a:cubicBezTo>
                    <a:cubicBezTo>
                      <a:pt x="380" y="1160"/>
                      <a:pt x="380" y="1124"/>
                      <a:pt x="362" y="1105"/>
                    </a:cubicBezTo>
                    <a:cubicBezTo>
                      <a:pt x="344" y="1033"/>
                      <a:pt x="380" y="924"/>
                      <a:pt x="399" y="852"/>
                    </a:cubicBezTo>
                    <a:cubicBezTo>
                      <a:pt x="417" y="779"/>
                      <a:pt x="344" y="834"/>
                      <a:pt x="344" y="761"/>
                    </a:cubicBezTo>
                    <a:cubicBezTo>
                      <a:pt x="344" y="689"/>
                      <a:pt x="308" y="598"/>
                      <a:pt x="272" y="544"/>
                    </a:cubicBezTo>
                    <a:cubicBezTo>
                      <a:pt x="217" y="435"/>
                      <a:pt x="417" y="381"/>
                      <a:pt x="417" y="381"/>
                    </a:cubicBezTo>
                    <a:lnTo>
                      <a:pt x="18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33"/>
              <p:cNvSpPr/>
              <p:nvPr/>
            </p:nvSpPr>
            <p:spPr>
              <a:xfrm>
                <a:off x="5923150" y="3587750"/>
                <a:ext cx="9075" cy="30350"/>
              </a:xfrm>
              <a:custGeom>
                <a:avLst/>
                <a:gdLst/>
                <a:ahLst/>
                <a:cxnLst/>
                <a:rect l="l" t="t" r="r" b="b"/>
                <a:pathLst>
                  <a:path w="363" h="1214" extrusionOk="0">
                    <a:moveTo>
                      <a:pt x="199" y="0"/>
                    </a:moveTo>
                    <a:cubicBezTo>
                      <a:pt x="73" y="109"/>
                      <a:pt x="0" y="272"/>
                      <a:pt x="0" y="435"/>
                    </a:cubicBezTo>
                    <a:cubicBezTo>
                      <a:pt x="36" y="561"/>
                      <a:pt x="91" y="688"/>
                      <a:pt x="163" y="815"/>
                    </a:cubicBezTo>
                    <a:cubicBezTo>
                      <a:pt x="163" y="851"/>
                      <a:pt x="145" y="942"/>
                      <a:pt x="163" y="1014"/>
                    </a:cubicBezTo>
                    <a:cubicBezTo>
                      <a:pt x="163" y="1087"/>
                      <a:pt x="145" y="1141"/>
                      <a:pt x="109" y="1177"/>
                    </a:cubicBezTo>
                    <a:cubicBezTo>
                      <a:pt x="145" y="1177"/>
                      <a:pt x="181" y="1141"/>
                      <a:pt x="199" y="1123"/>
                    </a:cubicBezTo>
                    <a:lnTo>
                      <a:pt x="199" y="1123"/>
                    </a:lnTo>
                    <a:cubicBezTo>
                      <a:pt x="199" y="1141"/>
                      <a:pt x="181" y="1177"/>
                      <a:pt x="181" y="1213"/>
                    </a:cubicBezTo>
                    <a:cubicBezTo>
                      <a:pt x="199" y="1195"/>
                      <a:pt x="217" y="1177"/>
                      <a:pt x="236" y="1159"/>
                    </a:cubicBezTo>
                    <a:cubicBezTo>
                      <a:pt x="236" y="1159"/>
                      <a:pt x="236" y="1177"/>
                      <a:pt x="254" y="1195"/>
                    </a:cubicBezTo>
                    <a:cubicBezTo>
                      <a:pt x="272" y="1159"/>
                      <a:pt x="272" y="1123"/>
                      <a:pt x="254" y="1105"/>
                    </a:cubicBezTo>
                    <a:cubicBezTo>
                      <a:pt x="217" y="1032"/>
                      <a:pt x="272" y="942"/>
                      <a:pt x="308" y="869"/>
                    </a:cubicBezTo>
                    <a:cubicBezTo>
                      <a:pt x="326" y="797"/>
                      <a:pt x="254" y="833"/>
                      <a:pt x="254" y="779"/>
                    </a:cubicBezTo>
                    <a:cubicBezTo>
                      <a:pt x="254" y="688"/>
                      <a:pt x="236" y="616"/>
                      <a:pt x="199" y="543"/>
                    </a:cubicBezTo>
                    <a:cubicBezTo>
                      <a:pt x="163" y="453"/>
                      <a:pt x="362" y="399"/>
                      <a:pt x="362" y="399"/>
                    </a:cubicBezTo>
                    <a:lnTo>
                      <a:pt x="19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33"/>
              <p:cNvSpPr/>
              <p:nvPr/>
            </p:nvSpPr>
            <p:spPr>
              <a:xfrm>
                <a:off x="5907750" y="3578675"/>
                <a:ext cx="7275" cy="17700"/>
              </a:xfrm>
              <a:custGeom>
                <a:avLst/>
                <a:gdLst/>
                <a:ahLst/>
                <a:cxnLst/>
                <a:rect l="l" t="t" r="r" b="b"/>
                <a:pathLst>
                  <a:path w="291" h="708" extrusionOk="0">
                    <a:moveTo>
                      <a:pt x="200" y="1"/>
                    </a:moveTo>
                    <a:lnTo>
                      <a:pt x="0" y="73"/>
                    </a:lnTo>
                    <a:cubicBezTo>
                      <a:pt x="0" y="164"/>
                      <a:pt x="127" y="291"/>
                      <a:pt x="127" y="291"/>
                    </a:cubicBezTo>
                    <a:cubicBezTo>
                      <a:pt x="127" y="291"/>
                      <a:pt x="91" y="454"/>
                      <a:pt x="91" y="490"/>
                    </a:cubicBezTo>
                    <a:cubicBezTo>
                      <a:pt x="73" y="544"/>
                      <a:pt x="73" y="599"/>
                      <a:pt x="91" y="635"/>
                    </a:cubicBezTo>
                    <a:cubicBezTo>
                      <a:pt x="91" y="671"/>
                      <a:pt x="127" y="707"/>
                      <a:pt x="182" y="707"/>
                    </a:cubicBezTo>
                    <a:cubicBezTo>
                      <a:pt x="163" y="689"/>
                      <a:pt x="163" y="671"/>
                      <a:pt x="163" y="653"/>
                    </a:cubicBezTo>
                    <a:lnTo>
                      <a:pt x="163" y="653"/>
                    </a:lnTo>
                    <a:cubicBezTo>
                      <a:pt x="163" y="666"/>
                      <a:pt x="182" y="678"/>
                      <a:pt x="199" y="678"/>
                    </a:cubicBezTo>
                    <a:cubicBezTo>
                      <a:pt x="206" y="678"/>
                      <a:pt x="212" y="676"/>
                      <a:pt x="218" y="671"/>
                    </a:cubicBezTo>
                    <a:cubicBezTo>
                      <a:pt x="200" y="654"/>
                      <a:pt x="200" y="603"/>
                      <a:pt x="200" y="599"/>
                    </a:cubicBezTo>
                    <a:lnTo>
                      <a:pt x="200" y="599"/>
                    </a:lnTo>
                    <a:cubicBezTo>
                      <a:pt x="200" y="617"/>
                      <a:pt x="218" y="635"/>
                      <a:pt x="254" y="635"/>
                    </a:cubicBezTo>
                    <a:cubicBezTo>
                      <a:pt x="236" y="617"/>
                      <a:pt x="218" y="599"/>
                      <a:pt x="218" y="580"/>
                    </a:cubicBezTo>
                    <a:cubicBezTo>
                      <a:pt x="218" y="544"/>
                      <a:pt x="163" y="508"/>
                      <a:pt x="163" y="508"/>
                    </a:cubicBezTo>
                    <a:cubicBezTo>
                      <a:pt x="163" y="508"/>
                      <a:pt x="163" y="490"/>
                      <a:pt x="218" y="436"/>
                    </a:cubicBezTo>
                    <a:cubicBezTo>
                      <a:pt x="272" y="399"/>
                      <a:pt x="290" y="327"/>
                      <a:pt x="272" y="254"/>
                    </a:cubicBezTo>
                    <a:cubicBezTo>
                      <a:pt x="236" y="200"/>
                      <a:pt x="218" y="182"/>
                      <a:pt x="236" y="128"/>
                    </a:cubicBezTo>
                    <a:cubicBezTo>
                      <a:pt x="254" y="91"/>
                      <a:pt x="200" y="1"/>
                      <a:pt x="2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33"/>
              <p:cNvSpPr/>
              <p:nvPr/>
            </p:nvSpPr>
            <p:spPr>
              <a:xfrm>
                <a:off x="5903675" y="3579600"/>
                <a:ext cx="8175" cy="16775"/>
              </a:xfrm>
              <a:custGeom>
                <a:avLst/>
                <a:gdLst/>
                <a:ahLst/>
                <a:cxnLst/>
                <a:rect l="l" t="t" r="r" b="b"/>
                <a:pathLst>
                  <a:path w="327" h="671" extrusionOk="0">
                    <a:moveTo>
                      <a:pt x="308" y="0"/>
                    </a:moveTo>
                    <a:lnTo>
                      <a:pt x="73" y="18"/>
                    </a:lnTo>
                    <a:cubicBezTo>
                      <a:pt x="73" y="109"/>
                      <a:pt x="109" y="181"/>
                      <a:pt x="145" y="254"/>
                    </a:cubicBezTo>
                    <a:lnTo>
                      <a:pt x="37" y="435"/>
                    </a:lnTo>
                    <a:cubicBezTo>
                      <a:pt x="19" y="471"/>
                      <a:pt x="0" y="525"/>
                      <a:pt x="0" y="580"/>
                    </a:cubicBezTo>
                    <a:cubicBezTo>
                      <a:pt x="0" y="616"/>
                      <a:pt x="37" y="652"/>
                      <a:pt x="73" y="670"/>
                    </a:cubicBezTo>
                    <a:cubicBezTo>
                      <a:pt x="73" y="652"/>
                      <a:pt x="73" y="634"/>
                      <a:pt x="73" y="616"/>
                    </a:cubicBezTo>
                    <a:cubicBezTo>
                      <a:pt x="73" y="634"/>
                      <a:pt x="109" y="652"/>
                      <a:pt x="127" y="652"/>
                    </a:cubicBezTo>
                    <a:cubicBezTo>
                      <a:pt x="109" y="634"/>
                      <a:pt x="127" y="562"/>
                      <a:pt x="127" y="562"/>
                    </a:cubicBezTo>
                    <a:cubicBezTo>
                      <a:pt x="127" y="598"/>
                      <a:pt x="145" y="616"/>
                      <a:pt x="163" y="616"/>
                    </a:cubicBezTo>
                    <a:cubicBezTo>
                      <a:pt x="163" y="598"/>
                      <a:pt x="163" y="580"/>
                      <a:pt x="163" y="562"/>
                    </a:cubicBezTo>
                    <a:cubicBezTo>
                      <a:pt x="182" y="525"/>
                      <a:pt x="145" y="471"/>
                      <a:pt x="145" y="471"/>
                    </a:cubicBezTo>
                    <a:cubicBezTo>
                      <a:pt x="163" y="453"/>
                      <a:pt x="182" y="435"/>
                      <a:pt x="218" y="417"/>
                    </a:cubicBezTo>
                    <a:cubicBezTo>
                      <a:pt x="272" y="399"/>
                      <a:pt x="308" y="326"/>
                      <a:pt x="308" y="254"/>
                    </a:cubicBezTo>
                    <a:cubicBezTo>
                      <a:pt x="308" y="181"/>
                      <a:pt x="272" y="181"/>
                      <a:pt x="308" y="127"/>
                    </a:cubicBezTo>
                    <a:cubicBezTo>
                      <a:pt x="326" y="91"/>
                      <a:pt x="308" y="0"/>
                      <a:pt x="3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33"/>
              <p:cNvSpPr/>
              <p:nvPr/>
            </p:nvSpPr>
            <p:spPr>
              <a:xfrm>
                <a:off x="5891900" y="3575075"/>
                <a:ext cx="16775" cy="6350"/>
              </a:xfrm>
              <a:custGeom>
                <a:avLst/>
                <a:gdLst/>
                <a:ahLst/>
                <a:cxnLst/>
                <a:rect l="l" t="t" r="r" b="b"/>
                <a:pathLst>
                  <a:path w="671" h="254" extrusionOk="0">
                    <a:moveTo>
                      <a:pt x="399" y="0"/>
                    </a:moveTo>
                    <a:lnTo>
                      <a:pt x="272" y="72"/>
                    </a:lnTo>
                    <a:lnTo>
                      <a:pt x="290" y="18"/>
                    </a:lnTo>
                    <a:lnTo>
                      <a:pt x="145" y="109"/>
                    </a:lnTo>
                    <a:lnTo>
                      <a:pt x="145" y="109"/>
                    </a:lnTo>
                    <a:lnTo>
                      <a:pt x="164" y="72"/>
                    </a:lnTo>
                    <a:lnTo>
                      <a:pt x="109" y="145"/>
                    </a:lnTo>
                    <a:lnTo>
                      <a:pt x="109" y="91"/>
                    </a:lnTo>
                    <a:lnTo>
                      <a:pt x="19" y="181"/>
                    </a:lnTo>
                    <a:lnTo>
                      <a:pt x="1" y="235"/>
                    </a:lnTo>
                    <a:lnTo>
                      <a:pt x="254" y="254"/>
                    </a:lnTo>
                    <a:lnTo>
                      <a:pt x="580" y="109"/>
                    </a:lnTo>
                    <a:lnTo>
                      <a:pt x="671" y="0"/>
                    </a:lnTo>
                    <a:lnTo>
                      <a:pt x="671" y="0"/>
                    </a:lnTo>
                    <a:lnTo>
                      <a:pt x="526" y="54"/>
                    </a:lnTo>
                    <a:lnTo>
                      <a:pt x="562" y="18"/>
                    </a:lnTo>
                    <a:lnTo>
                      <a:pt x="490" y="54"/>
                    </a:lnTo>
                    <a:lnTo>
                      <a:pt x="508" y="18"/>
                    </a:lnTo>
                    <a:lnTo>
                      <a:pt x="363" y="72"/>
                    </a:lnTo>
                    <a:lnTo>
                      <a:pt x="39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33"/>
              <p:cNvSpPr/>
              <p:nvPr/>
            </p:nvSpPr>
            <p:spPr>
              <a:xfrm>
                <a:off x="5924050" y="3583225"/>
                <a:ext cx="20850" cy="21750"/>
              </a:xfrm>
              <a:custGeom>
                <a:avLst/>
                <a:gdLst/>
                <a:ahLst/>
                <a:cxnLst/>
                <a:rect l="l" t="t" r="r" b="b"/>
                <a:pathLst>
                  <a:path w="834" h="870" extrusionOk="0">
                    <a:moveTo>
                      <a:pt x="254" y="0"/>
                    </a:moveTo>
                    <a:lnTo>
                      <a:pt x="0" y="72"/>
                    </a:lnTo>
                    <a:cubicBezTo>
                      <a:pt x="0" y="72"/>
                      <a:pt x="200" y="525"/>
                      <a:pt x="218" y="543"/>
                    </a:cubicBezTo>
                    <a:lnTo>
                      <a:pt x="562" y="869"/>
                    </a:lnTo>
                    <a:lnTo>
                      <a:pt x="689" y="815"/>
                    </a:lnTo>
                    <a:lnTo>
                      <a:pt x="833" y="797"/>
                    </a:lnTo>
                    <a:lnTo>
                      <a:pt x="670" y="670"/>
                    </a:lnTo>
                    <a:lnTo>
                      <a:pt x="725" y="670"/>
                    </a:lnTo>
                    <a:lnTo>
                      <a:pt x="598" y="561"/>
                    </a:lnTo>
                    <a:lnTo>
                      <a:pt x="670" y="561"/>
                    </a:lnTo>
                    <a:lnTo>
                      <a:pt x="507" y="453"/>
                    </a:lnTo>
                    <a:lnTo>
                      <a:pt x="598" y="471"/>
                    </a:lnTo>
                    <a:lnTo>
                      <a:pt x="453" y="308"/>
                    </a:lnTo>
                    <a:lnTo>
                      <a:pt x="507" y="308"/>
                    </a:lnTo>
                    <a:lnTo>
                      <a:pt x="399" y="163"/>
                    </a:lnTo>
                    <a:lnTo>
                      <a:pt x="399" y="163"/>
                    </a:lnTo>
                    <a:lnTo>
                      <a:pt x="471" y="181"/>
                    </a:lnTo>
                    <a:lnTo>
                      <a:pt x="471" y="181"/>
                    </a:lnTo>
                    <a:lnTo>
                      <a:pt x="25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33"/>
              <p:cNvSpPr/>
              <p:nvPr/>
            </p:nvSpPr>
            <p:spPr>
              <a:xfrm>
                <a:off x="5942600" y="3603125"/>
                <a:ext cx="10000" cy="7275"/>
              </a:xfrm>
              <a:custGeom>
                <a:avLst/>
                <a:gdLst/>
                <a:ahLst/>
                <a:cxnLst/>
                <a:rect l="l" t="t" r="r" b="b"/>
                <a:pathLst>
                  <a:path w="400" h="291" extrusionOk="0">
                    <a:moveTo>
                      <a:pt x="1" y="1"/>
                    </a:moveTo>
                    <a:lnTo>
                      <a:pt x="37" y="182"/>
                    </a:lnTo>
                    <a:cubicBezTo>
                      <a:pt x="73" y="218"/>
                      <a:pt x="128" y="236"/>
                      <a:pt x="182" y="254"/>
                    </a:cubicBezTo>
                    <a:lnTo>
                      <a:pt x="363" y="291"/>
                    </a:lnTo>
                    <a:lnTo>
                      <a:pt x="399" y="218"/>
                    </a:lnTo>
                    <a:lnTo>
                      <a:pt x="309" y="218"/>
                    </a:lnTo>
                    <a:lnTo>
                      <a:pt x="345" y="200"/>
                    </a:lnTo>
                    <a:lnTo>
                      <a:pt x="200" y="146"/>
                    </a:lnTo>
                    <a:lnTo>
                      <a:pt x="254" y="146"/>
                    </a:lnTo>
                    <a:lnTo>
                      <a:pt x="73" y="73"/>
                    </a:lnTo>
                    <a:lnTo>
                      <a:pt x="182" y="73"/>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33"/>
              <p:cNvSpPr/>
              <p:nvPr/>
            </p:nvSpPr>
            <p:spPr>
              <a:xfrm>
                <a:off x="5951200" y="3608125"/>
                <a:ext cx="5925" cy="2725"/>
              </a:xfrm>
              <a:custGeom>
                <a:avLst/>
                <a:gdLst/>
                <a:ahLst/>
                <a:cxnLst/>
                <a:rect l="l" t="t" r="r" b="b"/>
                <a:pathLst>
                  <a:path w="237" h="109" extrusionOk="0">
                    <a:moveTo>
                      <a:pt x="236" y="0"/>
                    </a:moveTo>
                    <a:lnTo>
                      <a:pt x="182" y="36"/>
                    </a:lnTo>
                    <a:lnTo>
                      <a:pt x="182" y="18"/>
                    </a:lnTo>
                    <a:lnTo>
                      <a:pt x="110" y="54"/>
                    </a:lnTo>
                    <a:lnTo>
                      <a:pt x="110" y="36"/>
                    </a:lnTo>
                    <a:lnTo>
                      <a:pt x="55" y="54"/>
                    </a:lnTo>
                    <a:lnTo>
                      <a:pt x="1" y="91"/>
                    </a:lnTo>
                    <a:lnTo>
                      <a:pt x="37" y="109"/>
                    </a:lnTo>
                    <a:lnTo>
                      <a:pt x="146" y="109"/>
                    </a:lnTo>
                    <a:lnTo>
                      <a:pt x="218" y="72"/>
                    </a:lnTo>
                    <a:lnTo>
                      <a:pt x="23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33"/>
              <p:cNvSpPr/>
              <p:nvPr/>
            </p:nvSpPr>
            <p:spPr>
              <a:xfrm>
                <a:off x="5883750" y="3574150"/>
                <a:ext cx="73825" cy="38375"/>
              </a:xfrm>
              <a:custGeom>
                <a:avLst/>
                <a:gdLst/>
                <a:ahLst/>
                <a:cxnLst/>
                <a:rect l="l" t="t" r="r" b="b"/>
                <a:pathLst>
                  <a:path w="2953" h="1535" extrusionOk="0">
                    <a:moveTo>
                      <a:pt x="381" y="1"/>
                    </a:moveTo>
                    <a:cubicBezTo>
                      <a:pt x="381" y="1"/>
                      <a:pt x="146" y="146"/>
                      <a:pt x="200" y="327"/>
                    </a:cubicBezTo>
                    <a:cubicBezTo>
                      <a:pt x="127" y="345"/>
                      <a:pt x="91" y="417"/>
                      <a:pt x="91" y="490"/>
                    </a:cubicBezTo>
                    <a:cubicBezTo>
                      <a:pt x="109" y="562"/>
                      <a:pt x="73" y="635"/>
                      <a:pt x="19" y="671"/>
                    </a:cubicBezTo>
                    <a:cubicBezTo>
                      <a:pt x="1" y="689"/>
                      <a:pt x="55" y="761"/>
                      <a:pt x="127" y="780"/>
                    </a:cubicBezTo>
                    <a:lnTo>
                      <a:pt x="182" y="780"/>
                    </a:lnTo>
                    <a:cubicBezTo>
                      <a:pt x="236" y="780"/>
                      <a:pt x="290" y="725"/>
                      <a:pt x="290" y="671"/>
                    </a:cubicBezTo>
                    <a:cubicBezTo>
                      <a:pt x="327" y="598"/>
                      <a:pt x="399" y="526"/>
                      <a:pt x="490" y="526"/>
                    </a:cubicBezTo>
                    <a:cubicBezTo>
                      <a:pt x="541" y="513"/>
                      <a:pt x="595" y="507"/>
                      <a:pt x="649" y="507"/>
                    </a:cubicBezTo>
                    <a:cubicBezTo>
                      <a:pt x="748" y="507"/>
                      <a:pt x="849" y="527"/>
                      <a:pt x="942" y="562"/>
                    </a:cubicBezTo>
                    <a:cubicBezTo>
                      <a:pt x="959" y="557"/>
                      <a:pt x="975" y="555"/>
                      <a:pt x="991" y="555"/>
                    </a:cubicBezTo>
                    <a:cubicBezTo>
                      <a:pt x="1138" y="555"/>
                      <a:pt x="1216" y="777"/>
                      <a:pt x="1413" y="924"/>
                    </a:cubicBezTo>
                    <a:cubicBezTo>
                      <a:pt x="1594" y="1015"/>
                      <a:pt x="1775" y="1105"/>
                      <a:pt x="1975" y="1160"/>
                    </a:cubicBezTo>
                    <a:cubicBezTo>
                      <a:pt x="2112" y="1465"/>
                      <a:pt x="2390" y="1535"/>
                      <a:pt x="2614" y="1535"/>
                    </a:cubicBezTo>
                    <a:cubicBezTo>
                      <a:pt x="2802" y="1535"/>
                      <a:pt x="2952" y="1486"/>
                      <a:pt x="2952" y="1486"/>
                    </a:cubicBezTo>
                    <a:lnTo>
                      <a:pt x="2934" y="1395"/>
                    </a:lnTo>
                    <a:cubicBezTo>
                      <a:pt x="2880" y="1420"/>
                      <a:pt x="2828" y="1432"/>
                      <a:pt x="2776" y="1432"/>
                    </a:cubicBezTo>
                    <a:cubicBezTo>
                      <a:pt x="2488" y="1432"/>
                      <a:pt x="2241" y="1054"/>
                      <a:pt x="1902" y="454"/>
                    </a:cubicBezTo>
                    <a:cubicBezTo>
                      <a:pt x="1737" y="139"/>
                      <a:pt x="1476" y="50"/>
                      <a:pt x="1233" y="50"/>
                    </a:cubicBezTo>
                    <a:cubicBezTo>
                      <a:pt x="918" y="50"/>
                      <a:pt x="634" y="200"/>
                      <a:pt x="634" y="200"/>
                    </a:cubicBezTo>
                    <a:cubicBezTo>
                      <a:pt x="526" y="200"/>
                      <a:pt x="435" y="218"/>
                      <a:pt x="345" y="236"/>
                    </a:cubicBezTo>
                    <a:cubicBezTo>
                      <a:pt x="363" y="164"/>
                      <a:pt x="417" y="91"/>
                      <a:pt x="471" y="55"/>
                    </a:cubicBezTo>
                    <a:lnTo>
                      <a:pt x="471" y="55"/>
                    </a:lnTo>
                    <a:cubicBezTo>
                      <a:pt x="417" y="73"/>
                      <a:pt x="363" y="109"/>
                      <a:pt x="327" y="164"/>
                    </a:cubicBezTo>
                    <a:cubicBezTo>
                      <a:pt x="308" y="91"/>
                      <a:pt x="345" y="37"/>
                      <a:pt x="3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33"/>
              <p:cNvSpPr/>
              <p:nvPr/>
            </p:nvSpPr>
            <p:spPr>
              <a:xfrm>
                <a:off x="5891000" y="3586375"/>
                <a:ext cx="5000" cy="4100"/>
              </a:xfrm>
              <a:custGeom>
                <a:avLst/>
                <a:gdLst/>
                <a:ahLst/>
                <a:cxnLst/>
                <a:rect l="l" t="t" r="r" b="b"/>
                <a:pathLst>
                  <a:path w="200" h="164" extrusionOk="0">
                    <a:moveTo>
                      <a:pt x="145" y="1"/>
                    </a:moveTo>
                    <a:lnTo>
                      <a:pt x="0" y="128"/>
                    </a:lnTo>
                    <a:lnTo>
                      <a:pt x="127" y="164"/>
                    </a:lnTo>
                    <a:lnTo>
                      <a:pt x="127" y="164"/>
                    </a:lnTo>
                    <a:lnTo>
                      <a:pt x="91" y="128"/>
                    </a:lnTo>
                    <a:lnTo>
                      <a:pt x="163" y="128"/>
                    </a:lnTo>
                    <a:lnTo>
                      <a:pt x="127" y="91"/>
                    </a:lnTo>
                    <a:lnTo>
                      <a:pt x="127" y="91"/>
                    </a:lnTo>
                    <a:lnTo>
                      <a:pt x="200" y="109"/>
                    </a:lnTo>
                    <a:lnTo>
                      <a:pt x="14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08" name="Google Shape;808;p33"/>
            <p:cNvGrpSpPr/>
            <p:nvPr/>
          </p:nvGrpSpPr>
          <p:grpSpPr>
            <a:xfrm>
              <a:off x="4754849" y="2531954"/>
              <a:ext cx="1089092" cy="665016"/>
              <a:chOff x="5414275" y="3651000"/>
              <a:chExt cx="210075" cy="128275"/>
            </a:xfrm>
          </p:grpSpPr>
          <p:sp>
            <p:nvSpPr>
              <p:cNvPr id="809" name="Google Shape;809;p33"/>
              <p:cNvSpPr/>
              <p:nvPr/>
            </p:nvSpPr>
            <p:spPr>
              <a:xfrm>
                <a:off x="5414275" y="3651975"/>
                <a:ext cx="135375" cy="72075"/>
              </a:xfrm>
              <a:custGeom>
                <a:avLst/>
                <a:gdLst/>
                <a:ahLst/>
                <a:cxnLst/>
                <a:rect l="l" t="t" r="r" b="b"/>
                <a:pathLst>
                  <a:path w="5415" h="2883" extrusionOk="0">
                    <a:moveTo>
                      <a:pt x="2365" y="0"/>
                    </a:moveTo>
                    <a:cubicBezTo>
                      <a:pt x="1727" y="0"/>
                      <a:pt x="906" y="168"/>
                      <a:pt x="0" y="763"/>
                    </a:cubicBezTo>
                    <a:cubicBezTo>
                      <a:pt x="0" y="763"/>
                      <a:pt x="155" y="743"/>
                      <a:pt x="385" y="743"/>
                    </a:cubicBezTo>
                    <a:cubicBezTo>
                      <a:pt x="1005" y="743"/>
                      <a:pt x="2173" y="888"/>
                      <a:pt x="2318" y="1958"/>
                    </a:cubicBezTo>
                    <a:cubicBezTo>
                      <a:pt x="2318" y="1958"/>
                      <a:pt x="2410" y="1943"/>
                      <a:pt x="2548" y="1943"/>
                    </a:cubicBezTo>
                    <a:cubicBezTo>
                      <a:pt x="2913" y="1943"/>
                      <a:pt x="3601" y="2048"/>
                      <a:pt x="3785" y="2810"/>
                    </a:cubicBezTo>
                    <a:cubicBezTo>
                      <a:pt x="3785" y="2810"/>
                      <a:pt x="4073" y="2700"/>
                      <a:pt x="4366" y="2700"/>
                    </a:cubicBezTo>
                    <a:cubicBezTo>
                      <a:pt x="4550" y="2700"/>
                      <a:pt x="4735" y="2743"/>
                      <a:pt x="4853" y="2882"/>
                    </a:cubicBezTo>
                    <a:lnTo>
                      <a:pt x="5415" y="2375"/>
                    </a:lnTo>
                    <a:cubicBezTo>
                      <a:pt x="4672" y="1832"/>
                      <a:pt x="4129" y="1053"/>
                      <a:pt x="3894" y="166"/>
                    </a:cubicBezTo>
                    <a:lnTo>
                      <a:pt x="3604" y="21"/>
                    </a:lnTo>
                    <a:lnTo>
                      <a:pt x="3694" y="274"/>
                    </a:lnTo>
                    <a:cubicBezTo>
                      <a:pt x="3694" y="274"/>
                      <a:pt x="3181" y="0"/>
                      <a:pt x="23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33"/>
              <p:cNvSpPr/>
              <p:nvPr/>
            </p:nvSpPr>
            <p:spPr>
              <a:xfrm>
                <a:off x="5555525" y="3651000"/>
                <a:ext cx="68825" cy="62625"/>
              </a:xfrm>
              <a:custGeom>
                <a:avLst/>
                <a:gdLst/>
                <a:ahLst/>
                <a:cxnLst/>
                <a:rect l="l" t="t" r="r" b="b"/>
                <a:pathLst>
                  <a:path w="2753" h="2505" extrusionOk="0">
                    <a:moveTo>
                      <a:pt x="1746" y="0"/>
                    </a:moveTo>
                    <a:cubicBezTo>
                      <a:pt x="1064" y="0"/>
                      <a:pt x="743" y="386"/>
                      <a:pt x="743" y="386"/>
                    </a:cubicBezTo>
                    <a:lnTo>
                      <a:pt x="761" y="150"/>
                    </a:lnTo>
                    <a:lnTo>
                      <a:pt x="616" y="313"/>
                    </a:lnTo>
                    <a:cubicBezTo>
                      <a:pt x="616" y="1038"/>
                      <a:pt x="399" y="1744"/>
                      <a:pt x="0" y="2360"/>
                    </a:cubicBezTo>
                    <a:lnTo>
                      <a:pt x="254" y="2505"/>
                    </a:lnTo>
                    <a:cubicBezTo>
                      <a:pt x="316" y="2337"/>
                      <a:pt x="455" y="2294"/>
                      <a:pt x="581" y="2294"/>
                    </a:cubicBezTo>
                    <a:cubicBezTo>
                      <a:pt x="714" y="2294"/>
                      <a:pt x="833" y="2342"/>
                      <a:pt x="833" y="2342"/>
                    </a:cubicBezTo>
                    <a:cubicBezTo>
                      <a:pt x="865" y="1543"/>
                      <a:pt x="1397" y="1489"/>
                      <a:pt x="1540" y="1489"/>
                    </a:cubicBezTo>
                    <a:cubicBezTo>
                      <a:pt x="1563" y="1489"/>
                      <a:pt x="1576" y="1490"/>
                      <a:pt x="1576" y="1490"/>
                    </a:cubicBezTo>
                    <a:cubicBezTo>
                      <a:pt x="1524" y="273"/>
                      <a:pt x="2625" y="241"/>
                      <a:pt x="2743" y="241"/>
                    </a:cubicBezTo>
                    <a:cubicBezTo>
                      <a:pt x="2749" y="241"/>
                      <a:pt x="2753" y="241"/>
                      <a:pt x="2753" y="241"/>
                    </a:cubicBezTo>
                    <a:cubicBezTo>
                      <a:pt x="2356" y="63"/>
                      <a:pt x="2021" y="0"/>
                      <a:pt x="17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33"/>
              <p:cNvSpPr/>
              <p:nvPr/>
            </p:nvSpPr>
            <p:spPr>
              <a:xfrm>
                <a:off x="5474925" y="3753000"/>
                <a:ext cx="13150" cy="7700"/>
              </a:xfrm>
              <a:custGeom>
                <a:avLst/>
                <a:gdLst/>
                <a:ahLst/>
                <a:cxnLst/>
                <a:rect l="l" t="t" r="r" b="b"/>
                <a:pathLst>
                  <a:path w="526" h="308" extrusionOk="0">
                    <a:moveTo>
                      <a:pt x="1" y="0"/>
                    </a:moveTo>
                    <a:lnTo>
                      <a:pt x="236" y="254"/>
                    </a:lnTo>
                    <a:lnTo>
                      <a:pt x="490" y="308"/>
                    </a:lnTo>
                    <a:lnTo>
                      <a:pt x="526" y="163"/>
                    </a:lnTo>
                    <a:lnTo>
                      <a:pt x="327" y="54"/>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33"/>
              <p:cNvSpPr/>
              <p:nvPr/>
            </p:nvSpPr>
            <p:spPr>
              <a:xfrm>
                <a:off x="5518400" y="3730350"/>
                <a:ext cx="17675" cy="48925"/>
              </a:xfrm>
              <a:custGeom>
                <a:avLst/>
                <a:gdLst/>
                <a:ahLst/>
                <a:cxnLst/>
                <a:rect l="l" t="t" r="r" b="b"/>
                <a:pathLst>
                  <a:path w="707" h="1957" extrusionOk="0">
                    <a:moveTo>
                      <a:pt x="489" y="1"/>
                    </a:moveTo>
                    <a:lnTo>
                      <a:pt x="73" y="598"/>
                    </a:lnTo>
                    <a:cubicBezTo>
                      <a:pt x="73" y="598"/>
                      <a:pt x="381" y="707"/>
                      <a:pt x="272" y="870"/>
                    </a:cubicBezTo>
                    <a:cubicBezTo>
                      <a:pt x="199" y="960"/>
                      <a:pt x="145" y="1087"/>
                      <a:pt x="127" y="1214"/>
                    </a:cubicBezTo>
                    <a:cubicBezTo>
                      <a:pt x="127" y="1323"/>
                      <a:pt x="0" y="1232"/>
                      <a:pt x="18" y="1341"/>
                    </a:cubicBezTo>
                    <a:cubicBezTo>
                      <a:pt x="36" y="1467"/>
                      <a:pt x="91" y="1630"/>
                      <a:pt x="36" y="1739"/>
                    </a:cubicBezTo>
                    <a:cubicBezTo>
                      <a:pt x="0" y="1793"/>
                      <a:pt x="0" y="1848"/>
                      <a:pt x="18" y="1902"/>
                    </a:cubicBezTo>
                    <a:cubicBezTo>
                      <a:pt x="36" y="1884"/>
                      <a:pt x="36" y="1848"/>
                      <a:pt x="55" y="1830"/>
                    </a:cubicBezTo>
                    <a:cubicBezTo>
                      <a:pt x="73" y="1884"/>
                      <a:pt x="91" y="1920"/>
                      <a:pt x="127" y="1956"/>
                    </a:cubicBezTo>
                    <a:cubicBezTo>
                      <a:pt x="109" y="1902"/>
                      <a:pt x="109" y="1848"/>
                      <a:pt x="127" y="1793"/>
                    </a:cubicBezTo>
                    <a:cubicBezTo>
                      <a:pt x="145" y="1848"/>
                      <a:pt x="181" y="1884"/>
                      <a:pt x="236" y="1920"/>
                    </a:cubicBezTo>
                    <a:cubicBezTo>
                      <a:pt x="181" y="1830"/>
                      <a:pt x="181" y="1739"/>
                      <a:pt x="199" y="1649"/>
                    </a:cubicBezTo>
                    <a:cubicBezTo>
                      <a:pt x="254" y="1522"/>
                      <a:pt x="236" y="1377"/>
                      <a:pt x="272" y="1323"/>
                    </a:cubicBezTo>
                    <a:cubicBezTo>
                      <a:pt x="435" y="1141"/>
                      <a:pt x="562" y="960"/>
                      <a:pt x="670" y="761"/>
                    </a:cubicBezTo>
                    <a:cubicBezTo>
                      <a:pt x="707" y="634"/>
                      <a:pt x="670" y="145"/>
                      <a:pt x="4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33"/>
              <p:cNvSpPr/>
              <p:nvPr/>
            </p:nvSpPr>
            <p:spPr>
              <a:xfrm>
                <a:off x="5528350" y="3727175"/>
                <a:ext cx="16325" cy="48925"/>
              </a:xfrm>
              <a:custGeom>
                <a:avLst/>
                <a:gdLst/>
                <a:ahLst/>
                <a:cxnLst/>
                <a:rect l="l" t="t" r="r" b="b"/>
                <a:pathLst>
                  <a:path w="653" h="1957" extrusionOk="0">
                    <a:moveTo>
                      <a:pt x="363" y="1"/>
                    </a:moveTo>
                    <a:lnTo>
                      <a:pt x="19" y="635"/>
                    </a:lnTo>
                    <a:cubicBezTo>
                      <a:pt x="19" y="635"/>
                      <a:pt x="345" y="725"/>
                      <a:pt x="254" y="888"/>
                    </a:cubicBezTo>
                    <a:cubicBezTo>
                      <a:pt x="182" y="979"/>
                      <a:pt x="146" y="1106"/>
                      <a:pt x="146" y="1232"/>
                    </a:cubicBezTo>
                    <a:cubicBezTo>
                      <a:pt x="146" y="1341"/>
                      <a:pt x="1" y="1268"/>
                      <a:pt x="37" y="1377"/>
                    </a:cubicBezTo>
                    <a:cubicBezTo>
                      <a:pt x="73" y="1486"/>
                      <a:pt x="146" y="1667"/>
                      <a:pt x="109" y="1776"/>
                    </a:cubicBezTo>
                    <a:cubicBezTo>
                      <a:pt x="73" y="1812"/>
                      <a:pt x="73" y="1884"/>
                      <a:pt x="109" y="1939"/>
                    </a:cubicBezTo>
                    <a:cubicBezTo>
                      <a:pt x="109" y="1902"/>
                      <a:pt x="127" y="1884"/>
                      <a:pt x="127" y="1866"/>
                    </a:cubicBezTo>
                    <a:cubicBezTo>
                      <a:pt x="146" y="1902"/>
                      <a:pt x="164" y="1939"/>
                      <a:pt x="218" y="1957"/>
                    </a:cubicBezTo>
                    <a:cubicBezTo>
                      <a:pt x="200" y="1920"/>
                      <a:pt x="182" y="1866"/>
                      <a:pt x="200" y="1812"/>
                    </a:cubicBezTo>
                    <a:lnTo>
                      <a:pt x="200" y="1812"/>
                    </a:lnTo>
                    <a:cubicBezTo>
                      <a:pt x="218" y="1866"/>
                      <a:pt x="254" y="1902"/>
                      <a:pt x="309" y="1920"/>
                    </a:cubicBezTo>
                    <a:cubicBezTo>
                      <a:pt x="254" y="1848"/>
                      <a:pt x="236" y="1757"/>
                      <a:pt x="254" y="1649"/>
                    </a:cubicBezTo>
                    <a:cubicBezTo>
                      <a:pt x="290" y="1540"/>
                      <a:pt x="272" y="1377"/>
                      <a:pt x="290" y="1323"/>
                    </a:cubicBezTo>
                    <a:cubicBezTo>
                      <a:pt x="435" y="1142"/>
                      <a:pt x="544" y="943"/>
                      <a:pt x="634" y="743"/>
                    </a:cubicBezTo>
                    <a:cubicBezTo>
                      <a:pt x="653" y="617"/>
                      <a:pt x="580" y="128"/>
                      <a:pt x="3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33"/>
              <p:cNvSpPr/>
              <p:nvPr/>
            </p:nvSpPr>
            <p:spPr>
              <a:xfrm>
                <a:off x="5558700" y="3714950"/>
                <a:ext cx="12700" cy="28550"/>
              </a:xfrm>
              <a:custGeom>
                <a:avLst/>
                <a:gdLst/>
                <a:ahLst/>
                <a:cxnLst/>
                <a:rect l="l" t="t" r="r" b="b"/>
                <a:pathLst>
                  <a:path w="508" h="1142" extrusionOk="0">
                    <a:moveTo>
                      <a:pt x="199" y="1"/>
                    </a:moveTo>
                    <a:cubicBezTo>
                      <a:pt x="199" y="1"/>
                      <a:pt x="109" y="110"/>
                      <a:pt x="127" y="200"/>
                    </a:cubicBezTo>
                    <a:cubicBezTo>
                      <a:pt x="145" y="273"/>
                      <a:pt x="109" y="291"/>
                      <a:pt x="54" y="381"/>
                    </a:cubicBezTo>
                    <a:cubicBezTo>
                      <a:pt x="0" y="490"/>
                      <a:pt x="18" y="617"/>
                      <a:pt x="109" y="689"/>
                    </a:cubicBezTo>
                    <a:lnTo>
                      <a:pt x="181" y="816"/>
                    </a:lnTo>
                    <a:cubicBezTo>
                      <a:pt x="181" y="816"/>
                      <a:pt x="91" y="870"/>
                      <a:pt x="72" y="924"/>
                    </a:cubicBezTo>
                    <a:cubicBezTo>
                      <a:pt x="72" y="943"/>
                      <a:pt x="54" y="979"/>
                      <a:pt x="18" y="997"/>
                    </a:cubicBezTo>
                    <a:cubicBezTo>
                      <a:pt x="28" y="1002"/>
                      <a:pt x="38" y="1004"/>
                      <a:pt x="47" y="1004"/>
                    </a:cubicBezTo>
                    <a:cubicBezTo>
                      <a:pt x="72" y="1004"/>
                      <a:pt x="95" y="987"/>
                      <a:pt x="109" y="961"/>
                    </a:cubicBezTo>
                    <a:lnTo>
                      <a:pt x="109" y="961"/>
                    </a:lnTo>
                    <a:cubicBezTo>
                      <a:pt x="109" y="961"/>
                      <a:pt x="109" y="1051"/>
                      <a:pt x="54" y="1069"/>
                    </a:cubicBezTo>
                    <a:cubicBezTo>
                      <a:pt x="69" y="1077"/>
                      <a:pt x="87" y="1081"/>
                      <a:pt x="105" y="1081"/>
                    </a:cubicBezTo>
                    <a:cubicBezTo>
                      <a:pt x="129" y="1081"/>
                      <a:pt x="152" y="1072"/>
                      <a:pt x="163" y="1051"/>
                    </a:cubicBezTo>
                    <a:lnTo>
                      <a:pt x="163" y="1051"/>
                    </a:lnTo>
                    <a:cubicBezTo>
                      <a:pt x="163" y="1087"/>
                      <a:pt x="145" y="1106"/>
                      <a:pt x="127" y="1142"/>
                    </a:cubicBezTo>
                    <a:cubicBezTo>
                      <a:pt x="199" y="1142"/>
                      <a:pt x="254" y="1106"/>
                      <a:pt x="290" y="1033"/>
                    </a:cubicBezTo>
                    <a:cubicBezTo>
                      <a:pt x="326" y="961"/>
                      <a:pt x="326" y="870"/>
                      <a:pt x="308" y="798"/>
                    </a:cubicBezTo>
                    <a:cubicBezTo>
                      <a:pt x="308" y="743"/>
                      <a:pt x="254" y="472"/>
                      <a:pt x="254" y="472"/>
                    </a:cubicBezTo>
                    <a:cubicBezTo>
                      <a:pt x="254" y="472"/>
                      <a:pt x="489" y="291"/>
                      <a:pt x="507" y="146"/>
                    </a:cubicBezTo>
                    <a:lnTo>
                      <a:pt x="19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33"/>
              <p:cNvSpPr/>
              <p:nvPr/>
            </p:nvSpPr>
            <p:spPr>
              <a:xfrm>
                <a:off x="5564125" y="3716325"/>
                <a:ext cx="11350" cy="28075"/>
              </a:xfrm>
              <a:custGeom>
                <a:avLst/>
                <a:gdLst/>
                <a:ahLst/>
                <a:cxnLst/>
                <a:rect l="l" t="t" r="r" b="b"/>
                <a:pathLst>
                  <a:path w="454" h="1123" extrusionOk="0">
                    <a:moveTo>
                      <a:pt x="55" y="0"/>
                    </a:moveTo>
                    <a:cubicBezTo>
                      <a:pt x="55" y="0"/>
                      <a:pt x="0" y="145"/>
                      <a:pt x="55" y="218"/>
                    </a:cubicBezTo>
                    <a:cubicBezTo>
                      <a:pt x="109" y="290"/>
                      <a:pt x="55" y="308"/>
                      <a:pt x="37" y="417"/>
                    </a:cubicBezTo>
                    <a:cubicBezTo>
                      <a:pt x="18" y="525"/>
                      <a:pt x="73" y="634"/>
                      <a:pt x="163" y="688"/>
                    </a:cubicBezTo>
                    <a:cubicBezTo>
                      <a:pt x="200" y="725"/>
                      <a:pt x="236" y="761"/>
                      <a:pt x="272" y="779"/>
                    </a:cubicBezTo>
                    <a:cubicBezTo>
                      <a:pt x="272" y="779"/>
                      <a:pt x="200" y="869"/>
                      <a:pt x="200" y="924"/>
                    </a:cubicBezTo>
                    <a:cubicBezTo>
                      <a:pt x="200" y="942"/>
                      <a:pt x="200" y="978"/>
                      <a:pt x="181" y="1014"/>
                    </a:cubicBezTo>
                    <a:cubicBezTo>
                      <a:pt x="218" y="1014"/>
                      <a:pt x="236" y="978"/>
                      <a:pt x="254" y="942"/>
                    </a:cubicBezTo>
                    <a:lnTo>
                      <a:pt x="254" y="942"/>
                    </a:lnTo>
                    <a:cubicBezTo>
                      <a:pt x="254" y="942"/>
                      <a:pt x="272" y="1032"/>
                      <a:pt x="236" y="1087"/>
                    </a:cubicBezTo>
                    <a:cubicBezTo>
                      <a:pt x="272" y="1087"/>
                      <a:pt x="308" y="1051"/>
                      <a:pt x="326" y="1014"/>
                    </a:cubicBezTo>
                    <a:lnTo>
                      <a:pt x="326" y="1014"/>
                    </a:lnTo>
                    <a:cubicBezTo>
                      <a:pt x="326" y="1051"/>
                      <a:pt x="326" y="1087"/>
                      <a:pt x="308" y="1123"/>
                    </a:cubicBezTo>
                    <a:cubicBezTo>
                      <a:pt x="363" y="1087"/>
                      <a:pt x="417" y="1032"/>
                      <a:pt x="435" y="978"/>
                    </a:cubicBezTo>
                    <a:cubicBezTo>
                      <a:pt x="453" y="888"/>
                      <a:pt x="435" y="797"/>
                      <a:pt x="399" y="743"/>
                    </a:cubicBezTo>
                    <a:lnTo>
                      <a:pt x="254" y="435"/>
                    </a:lnTo>
                    <a:cubicBezTo>
                      <a:pt x="326" y="326"/>
                      <a:pt x="381" y="199"/>
                      <a:pt x="399" y="55"/>
                    </a:cubicBezTo>
                    <a:lnTo>
                      <a:pt x="5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33"/>
              <p:cNvSpPr/>
              <p:nvPr/>
            </p:nvSpPr>
            <p:spPr>
              <a:xfrm>
                <a:off x="5570000" y="3709525"/>
                <a:ext cx="26750" cy="12250"/>
              </a:xfrm>
              <a:custGeom>
                <a:avLst/>
                <a:gdLst/>
                <a:ahLst/>
                <a:cxnLst/>
                <a:rect l="l" t="t" r="r" b="b"/>
                <a:pathLst>
                  <a:path w="1070" h="490" extrusionOk="0">
                    <a:moveTo>
                      <a:pt x="1" y="1"/>
                    </a:moveTo>
                    <a:lnTo>
                      <a:pt x="128" y="182"/>
                    </a:lnTo>
                    <a:lnTo>
                      <a:pt x="635" y="453"/>
                    </a:lnTo>
                    <a:lnTo>
                      <a:pt x="1069" y="490"/>
                    </a:lnTo>
                    <a:lnTo>
                      <a:pt x="1051" y="399"/>
                    </a:lnTo>
                    <a:lnTo>
                      <a:pt x="906" y="236"/>
                    </a:lnTo>
                    <a:lnTo>
                      <a:pt x="906" y="308"/>
                    </a:lnTo>
                    <a:lnTo>
                      <a:pt x="834" y="182"/>
                    </a:lnTo>
                    <a:lnTo>
                      <a:pt x="834" y="236"/>
                    </a:lnTo>
                    <a:lnTo>
                      <a:pt x="635" y="73"/>
                    </a:lnTo>
                    <a:lnTo>
                      <a:pt x="653" y="182"/>
                    </a:lnTo>
                    <a:lnTo>
                      <a:pt x="453" y="37"/>
                    </a:lnTo>
                    <a:lnTo>
                      <a:pt x="490" y="145"/>
                    </a:lnTo>
                    <a:lnTo>
                      <a:pt x="290" y="37"/>
                    </a:lnTo>
                    <a:lnTo>
                      <a:pt x="309" y="109"/>
                    </a:lnTo>
                    <a:lnTo>
                      <a:pt x="309" y="109"/>
                    </a:lnTo>
                    <a:lnTo>
                      <a:pt x="200" y="37"/>
                    </a:lnTo>
                    <a:lnTo>
                      <a:pt x="236" y="109"/>
                    </a:lnTo>
                    <a:lnTo>
                      <a:pt x="236" y="109"/>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33"/>
              <p:cNvSpPr/>
              <p:nvPr/>
            </p:nvSpPr>
            <p:spPr>
              <a:xfrm>
                <a:off x="5507525" y="3719950"/>
                <a:ext cx="35800" cy="33975"/>
              </a:xfrm>
              <a:custGeom>
                <a:avLst/>
                <a:gdLst/>
                <a:ahLst/>
                <a:cxnLst/>
                <a:rect l="l" t="t" r="r" b="b"/>
                <a:pathLst>
                  <a:path w="1432" h="1359" extrusionOk="0">
                    <a:moveTo>
                      <a:pt x="1033" y="0"/>
                    </a:moveTo>
                    <a:lnTo>
                      <a:pt x="653" y="254"/>
                    </a:lnTo>
                    <a:lnTo>
                      <a:pt x="779" y="235"/>
                    </a:lnTo>
                    <a:lnTo>
                      <a:pt x="779" y="235"/>
                    </a:lnTo>
                    <a:lnTo>
                      <a:pt x="580" y="453"/>
                    </a:lnTo>
                    <a:lnTo>
                      <a:pt x="671" y="453"/>
                    </a:lnTo>
                    <a:lnTo>
                      <a:pt x="417" y="706"/>
                    </a:lnTo>
                    <a:lnTo>
                      <a:pt x="580" y="670"/>
                    </a:lnTo>
                    <a:lnTo>
                      <a:pt x="308" y="833"/>
                    </a:lnTo>
                    <a:lnTo>
                      <a:pt x="417" y="833"/>
                    </a:lnTo>
                    <a:lnTo>
                      <a:pt x="182" y="996"/>
                    </a:lnTo>
                    <a:lnTo>
                      <a:pt x="272" y="996"/>
                    </a:lnTo>
                    <a:lnTo>
                      <a:pt x="1" y="1177"/>
                    </a:lnTo>
                    <a:lnTo>
                      <a:pt x="236" y="1232"/>
                    </a:lnTo>
                    <a:lnTo>
                      <a:pt x="417" y="1358"/>
                    </a:lnTo>
                    <a:cubicBezTo>
                      <a:pt x="417" y="1358"/>
                      <a:pt x="997" y="887"/>
                      <a:pt x="1033" y="869"/>
                    </a:cubicBezTo>
                    <a:cubicBezTo>
                      <a:pt x="1051" y="851"/>
                      <a:pt x="1431" y="145"/>
                      <a:pt x="1431" y="145"/>
                    </a:cubicBezTo>
                    <a:lnTo>
                      <a:pt x="10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33"/>
              <p:cNvSpPr/>
              <p:nvPr/>
            </p:nvSpPr>
            <p:spPr>
              <a:xfrm>
                <a:off x="5493950" y="3749375"/>
                <a:ext cx="17225" cy="11325"/>
              </a:xfrm>
              <a:custGeom>
                <a:avLst/>
                <a:gdLst/>
                <a:ahLst/>
                <a:cxnLst/>
                <a:rect l="l" t="t" r="r" b="b"/>
                <a:pathLst>
                  <a:path w="689" h="453" extrusionOk="0">
                    <a:moveTo>
                      <a:pt x="689" y="0"/>
                    </a:moveTo>
                    <a:lnTo>
                      <a:pt x="399" y="109"/>
                    </a:lnTo>
                    <a:lnTo>
                      <a:pt x="544" y="127"/>
                    </a:lnTo>
                    <a:lnTo>
                      <a:pt x="272" y="236"/>
                    </a:lnTo>
                    <a:lnTo>
                      <a:pt x="344" y="254"/>
                    </a:lnTo>
                    <a:lnTo>
                      <a:pt x="109" y="308"/>
                    </a:lnTo>
                    <a:lnTo>
                      <a:pt x="163" y="362"/>
                    </a:lnTo>
                    <a:lnTo>
                      <a:pt x="0" y="326"/>
                    </a:lnTo>
                    <a:lnTo>
                      <a:pt x="55" y="453"/>
                    </a:lnTo>
                    <a:lnTo>
                      <a:pt x="363" y="417"/>
                    </a:lnTo>
                    <a:cubicBezTo>
                      <a:pt x="453" y="417"/>
                      <a:pt x="526" y="380"/>
                      <a:pt x="598" y="326"/>
                    </a:cubicBezTo>
                    <a:lnTo>
                      <a:pt x="68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33"/>
              <p:cNvSpPr/>
              <p:nvPr/>
            </p:nvSpPr>
            <p:spPr>
              <a:xfrm>
                <a:off x="5487150" y="3755700"/>
                <a:ext cx="9075" cy="5475"/>
              </a:xfrm>
              <a:custGeom>
                <a:avLst/>
                <a:gdLst/>
                <a:ahLst/>
                <a:cxnLst/>
                <a:rect l="l" t="t" r="r" b="b"/>
                <a:pathLst>
                  <a:path w="363" h="219" extrusionOk="0">
                    <a:moveTo>
                      <a:pt x="1" y="1"/>
                    </a:moveTo>
                    <a:lnTo>
                      <a:pt x="37" y="109"/>
                    </a:lnTo>
                    <a:lnTo>
                      <a:pt x="127" y="200"/>
                    </a:lnTo>
                    <a:lnTo>
                      <a:pt x="309" y="218"/>
                    </a:lnTo>
                    <a:lnTo>
                      <a:pt x="363" y="200"/>
                    </a:lnTo>
                    <a:lnTo>
                      <a:pt x="290" y="109"/>
                    </a:lnTo>
                    <a:lnTo>
                      <a:pt x="200" y="73"/>
                    </a:lnTo>
                    <a:lnTo>
                      <a:pt x="200" y="109"/>
                    </a:lnTo>
                    <a:lnTo>
                      <a:pt x="73" y="37"/>
                    </a:lnTo>
                    <a:lnTo>
                      <a:pt x="91" y="91"/>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33"/>
              <p:cNvSpPr/>
              <p:nvPr/>
            </p:nvSpPr>
            <p:spPr>
              <a:xfrm>
                <a:off x="5485800" y="3708800"/>
                <a:ext cx="122250" cy="55325"/>
              </a:xfrm>
              <a:custGeom>
                <a:avLst/>
                <a:gdLst/>
                <a:ahLst/>
                <a:cxnLst/>
                <a:rect l="l" t="t" r="r" b="b"/>
                <a:pathLst>
                  <a:path w="4890" h="2213" extrusionOk="0">
                    <a:moveTo>
                      <a:pt x="2850" y="0"/>
                    </a:moveTo>
                    <a:cubicBezTo>
                      <a:pt x="2492" y="0"/>
                      <a:pt x="2114" y="131"/>
                      <a:pt x="1829" y="555"/>
                    </a:cubicBezTo>
                    <a:cubicBezTo>
                      <a:pt x="1236" y="1460"/>
                      <a:pt x="788" y="2013"/>
                      <a:pt x="336" y="2013"/>
                    </a:cubicBezTo>
                    <a:cubicBezTo>
                      <a:pt x="237" y="2013"/>
                      <a:pt x="138" y="1986"/>
                      <a:pt x="37" y="1931"/>
                    </a:cubicBezTo>
                    <a:lnTo>
                      <a:pt x="0" y="2076"/>
                    </a:lnTo>
                    <a:cubicBezTo>
                      <a:pt x="0" y="2076"/>
                      <a:pt x="315" y="2213"/>
                      <a:pt x="686" y="2213"/>
                    </a:cubicBezTo>
                    <a:cubicBezTo>
                      <a:pt x="1017" y="2213"/>
                      <a:pt x="1392" y="2105"/>
                      <a:pt x="1630" y="1696"/>
                    </a:cubicBezTo>
                    <a:cubicBezTo>
                      <a:pt x="1956" y="1623"/>
                      <a:pt x="2264" y="1533"/>
                      <a:pt x="2554" y="1388"/>
                    </a:cubicBezTo>
                    <a:cubicBezTo>
                      <a:pt x="2922" y="1196"/>
                      <a:pt x="3064" y="862"/>
                      <a:pt x="3292" y="862"/>
                    </a:cubicBezTo>
                    <a:cubicBezTo>
                      <a:pt x="3322" y="862"/>
                      <a:pt x="3353" y="868"/>
                      <a:pt x="3387" y="881"/>
                    </a:cubicBezTo>
                    <a:cubicBezTo>
                      <a:pt x="3514" y="854"/>
                      <a:pt x="3640" y="840"/>
                      <a:pt x="3765" y="840"/>
                    </a:cubicBezTo>
                    <a:cubicBezTo>
                      <a:pt x="3889" y="840"/>
                      <a:pt x="4012" y="854"/>
                      <a:pt x="4129" y="881"/>
                    </a:cubicBezTo>
                    <a:cubicBezTo>
                      <a:pt x="4274" y="917"/>
                      <a:pt x="4383" y="1026"/>
                      <a:pt x="4437" y="1152"/>
                    </a:cubicBezTo>
                    <a:cubicBezTo>
                      <a:pt x="4437" y="1243"/>
                      <a:pt x="4510" y="1315"/>
                      <a:pt x="4600" y="1333"/>
                    </a:cubicBezTo>
                    <a:lnTo>
                      <a:pt x="4600" y="1352"/>
                    </a:lnTo>
                    <a:lnTo>
                      <a:pt x="4673" y="1352"/>
                    </a:lnTo>
                    <a:cubicBezTo>
                      <a:pt x="4799" y="1333"/>
                      <a:pt x="4890" y="1225"/>
                      <a:pt x="4872" y="1189"/>
                    </a:cubicBezTo>
                    <a:cubicBezTo>
                      <a:pt x="4781" y="1116"/>
                      <a:pt x="4745" y="989"/>
                      <a:pt x="4763" y="881"/>
                    </a:cubicBezTo>
                    <a:cubicBezTo>
                      <a:pt x="4781" y="772"/>
                      <a:pt x="4727" y="645"/>
                      <a:pt x="4618" y="609"/>
                    </a:cubicBezTo>
                    <a:cubicBezTo>
                      <a:pt x="4727" y="301"/>
                      <a:pt x="4383" y="48"/>
                      <a:pt x="4383" y="48"/>
                    </a:cubicBezTo>
                    <a:lnTo>
                      <a:pt x="4383" y="48"/>
                    </a:lnTo>
                    <a:cubicBezTo>
                      <a:pt x="4437" y="120"/>
                      <a:pt x="4473" y="211"/>
                      <a:pt x="4455" y="319"/>
                    </a:cubicBezTo>
                    <a:cubicBezTo>
                      <a:pt x="4419" y="211"/>
                      <a:pt x="4238" y="120"/>
                      <a:pt x="4238" y="120"/>
                    </a:cubicBezTo>
                    <a:lnTo>
                      <a:pt x="4238" y="120"/>
                    </a:lnTo>
                    <a:cubicBezTo>
                      <a:pt x="4310" y="211"/>
                      <a:pt x="4383" y="319"/>
                      <a:pt x="4401" y="446"/>
                    </a:cubicBezTo>
                    <a:cubicBezTo>
                      <a:pt x="4256" y="410"/>
                      <a:pt x="4093" y="356"/>
                      <a:pt x="3948" y="337"/>
                    </a:cubicBezTo>
                    <a:cubicBezTo>
                      <a:pt x="3948" y="337"/>
                      <a:pt x="3425" y="0"/>
                      <a:pt x="28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33"/>
              <p:cNvSpPr/>
              <p:nvPr/>
            </p:nvSpPr>
            <p:spPr>
              <a:xfrm>
                <a:off x="5588575" y="3729450"/>
                <a:ext cx="8175" cy="6800"/>
              </a:xfrm>
              <a:custGeom>
                <a:avLst/>
                <a:gdLst/>
                <a:ahLst/>
                <a:cxnLst/>
                <a:rect l="l" t="t" r="r" b="b"/>
                <a:pathLst>
                  <a:path w="327" h="272" extrusionOk="0">
                    <a:moveTo>
                      <a:pt x="109" y="0"/>
                    </a:moveTo>
                    <a:lnTo>
                      <a:pt x="0" y="181"/>
                    </a:lnTo>
                    <a:lnTo>
                      <a:pt x="109" y="145"/>
                    </a:lnTo>
                    <a:lnTo>
                      <a:pt x="55" y="218"/>
                    </a:lnTo>
                    <a:lnTo>
                      <a:pt x="163" y="218"/>
                    </a:lnTo>
                    <a:lnTo>
                      <a:pt x="127" y="272"/>
                    </a:lnTo>
                    <a:lnTo>
                      <a:pt x="326" y="218"/>
                    </a:lnTo>
                    <a:lnTo>
                      <a:pt x="10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22" name="Google Shape;822;p33"/>
            <p:cNvGrpSpPr/>
            <p:nvPr/>
          </p:nvGrpSpPr>
          <p:grpSpPr>
            <a:xfrm flipH="1">
              <a:off x="-103928" y="11357"/>
              <a:ext cx="9489289" cy="4774777"/>
              <a:chOff x="-150589" y="11357"/>
              <a:chExt cx="9489289" cy="4774777"/>
            </a:xfrm>
          </p:grpSpPr>
          <p:sp>
            <p:nvSpPr>
              <p:cNvPr id="823" name="Google Shape;823;p33"/>
              <p:cNvSpPr/>
              <p:nvPr/>
            </p:nvSpPr>
            <p:spPr>
              <a:xfrm>
                <a:off x="86054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33"/>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33"/>
              <p:cNvSpPr/>
              <p:nvPr/>
            </p:nvSpPr>
            <p:spPr>
              <a:xfrm>
                <a:off x="87766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33"/>
              <p:cNvSpPr/>
              <p:nvPr/>
            </p:nvSpPr>
            <p:spPr>
              <a:xfrm>
                <a:off x="4291185" y="11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33"/>
              <p:cNvSpPr/>
              <p:nvPr/>
            </p:nvSpPr>
            <p:spPr>
              <a:xfrm>
                <a:off x="-27728" y="254867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33"/>
              <p:cNvSpPr/>
              <p:nvPr/>
            </p:nvSpPr>
            <p:spPr>
              <a:xfrm rot="10800000" flipH="1">
                <a:off x="8499548" y="4285468"/>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33"/>
              <p:cNvSpPr/>
              <p:nvPr/>
            </p:nvSpPr>
            <p:spPr>
              <a:xfrm rot="10800000" flipH="1">
                <a:off x="78005" y="2766605"/>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33"/>
              <p:cNvSpPr/>
              <p:nvPr/>
            </p:nvSpPr>
            <p:spPr>
              <a:xfrm rot="10800000" flipH="1">
                <a:off x="8670743" y="373393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33"/>
              <p:cNvSpPr/>
              <p:nvPr/>
            </p:nvSpPr>
            <p:spPr>
              <a:xfrm rot="10800000" flipH="1">
                <a:off x="145179" y="4740334"/>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32" name="Google Shape;832;p33"/>
            <p:cNvGrpSpPr/>
            <p:nvPr/>
          </p:nvGrpSpPr>
          <p:grpSpPr>
            <a:xfrm>
              <a:off x="587551" y="586771"/>
              <a:ext cx="7251201" cy="4310942"/>
              <a:chOff x="615514" y="637221"/>
              <a:chExt cx="7251201" cy="4310942"/>
            </a:xfrm>
          </p:grpSpPr>
          <p:sp>
            <p:nvSpPr>
              <p:cNvPr id="833" name="Google Shape;833;p33"/>
              <p:cNvSpPr/>
              <p:nvPr/>
            </p:nvSpPr>
            <p:spPr>
              <a:xfrm>
                <a:off x="4141012" y="4362198"/>
                <a:ext cx="222166" cy="76196"/>
              </a:xfrm>
              <a:custGeom>
                <a:avLst/>
                <a:gdLst/>
                <a:ahLst/>
                <a:cxnLst/>
                <a:rect l="l" t="t" r="r" b="b"/>
                <a:pathLst>
                  <a:path w="1522" h="522" extrusionOk="0">
                    <a:moveTo>
                      <a:pt x="1247" y="0"/>
                    </a:moveTo>
                    <a:cubicBezTo>
                      <a:pt x="1188" y="0"/>
                      <a:pt x="1133" y="13"/>
                      <a:pt x="1069" y="26"/>
                    </a:cubicBezTo>
                    <a:cubicBezTo>
                      <a:pt x="966" y="77"/>
                      <a:pt x="863" y="156"/>
                      <a:pt x="786" y="249"/>
                    </a:cubicBezTo>
                    <a:lnTo>
                      <a:pt x="786" y="249"/>
                    </a:lnTo>
                    <a:cubicBezTo>
                      <a:pt x="643" y="110"/>
                      <a:pt x="455" y="31"/>
                      <a:pt x="261" y="31"/>
                    </a:cubicBezTo>
                    <a:cubicBezTo>
                      <a:pt x="174" y="31"/>
                      <a:pt x="86" y="47"/>
                      <a:pt x="0" y="80"/>
                    </a:cubicBezTo>
                    <a:cubicBezTo>
                      <a:pt x="38" y="73"/>
                      <a:pt x="76" y="70"/>
                      <a:pt x="113" y="70"/>
                    </a:cubicBezTo>
                    <a:cubicBezTo>
                      <a:pt x="366" y="70"/>
                      <a:pt x="612" y="224"/>
                      <a:pt x="707" y="460"/>
                    </a:cubicBezTo>
                    <a:cubicBezTo>
                      <a:pt x="725" y="497"/>
                      <a:pt x="743" y="515"/>
                      <a:pt x="761" y="515"/>
                    </a:cubicBezTo>
                    <a:cubicBezTo>
                      <a:pt x="775" y="519"/>
                      <a:pt x="788" y="521"/>
                      <a:pt x="801" y="521"/>
                    </a:cubicBezTo>
                    <a:cubicBezTo>
                      <a:pt x="840" y="521"/>
                      <a:pt x="874" y="501"/>
                      <a:pt x="888" y="460"/>
                    </a:cubicBezTo>
                    <a:cubicBezTo>
                      <a:pt x="924" y="334"/>
                      <a:pt x="1015" y="207"/>
                      <a:pt x="1123" y="116"/>
                    </a:cubicBezTo>
                    <a:cubicBezTo>
                      <a:pt x="1170" y="77"/>
                      <a:pt x="1231" y="58"/>
                      <a:pt x="1293" y="58"/>
                    </a:cubicBezTo>
                    <a:cubicBezTo>
                      <a:pt x="1375" y="58"/>
                      <a:pt x="1460" y="91"/>
                      <a:pt x="1522" y="153"/>
                    </a:cubicBezTo>
                    <a:cubicBezTo>
                      <a:pt x="1467" y="80"/>
                      <a:pt x="1413" y="26"/>
                      <a:pt x="1322" y="8"/>
                    </a:cubicBezTo>
                    <a:cubicBezTo>
                      <a:pt x="1296" y="2"/>
                      <a:pt x="1271" y="0"/>
                      <a:pt x="12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33"/>
              <p:cNvSpPr/>
              <p:nvPr/>
            </p:nvSpPr>
            <p:spPr>
              <a:xfrm>
                <a:off x="4871050" y="4613203"/>
                <a:ext cx="187863" cy="112397"/>
              </a:xfrm>
              <a:custGeom>
                <a:avLst/>
                <a:gdLst/>
                <a:ahLst/>
                <a:cxnLst/>
                <a:rect l="l" t="t" r="r" b="b"/>
                <a:pathLst>
                  <a:path w="1287" h="770" extrusionOk="0">
                    <a:moveTo>
                      <a:pt x="1" y="0"/>
                    </a:moveTo>
                    <a:cubicBezTo>
                      <a:pt x="273" y="73"/>
                      <a:pt x="454" y="344"/>
                      <a:pt x="417" y="634"/>
                    </a:cubicBezTo>
                    <a:cubicBezTo>
                      <a:pt x="417" y="670"/>
                      <a:pt x="417" y="706"/>
                      <a:pt x="454" y="743"/>
                    </a:cubicBezTo>
                    <a:cubicBezTo>
                      <a:pt x="481" y="761"/>
                      <a:pt x="512" y="770"/>
                      <a:pt x="542" y="770"/>
                    </a:cubicBezTo>
                    <a:cubicBezTo>
                      <a:pt x="571" y="770"/>
                      <a:pt x="598" y="761"/>
                      <a:pt x="617" y="743"/>
                    </a:cubicBezTo>
                    <a:cubicBezTo>
                      <a:pt x="707" y="634"/>
                      <a:pt x="834" y="562"/>
                      <a:pt x="961" y="525"/>
                    </a:cubicBezTo>
                    <a:cubicBezTo>
                      <a:pt x="975" y="524"/>
                      <a:pt x="990" y="523"/>
                      <a:pt x="1004" y="523"/>
                    </a:cubicBezTo>
                    <a:cubicBezTo>
                      <a:pt x="1130" y="523"/>
                      <a:pt x="1238" y="594"/>
                      <a:pt x="1287" y="725"/>
                    </a:cubicBezTo>
                    <a:cubicBezTo>
                      <a:pt x="1287" y="634"/>
                      <a:pt x="1250" y="562"/>
                      <a:pt x="1196" y="507"/>
                    </a:cubicBezTo>
                    <a:cubicBezTo>
                      <a:pt x="1124" y="453"/>
                      <a:pt x="1051" y="417"/>
                      <a:pt x="961" y="399"/>
                    </a:cubicBezTo>
                    <a:cubicBezTo>
                      <a:pt x="841" y="399"/>
                      <a:pt x="730" y="414"/>
                      <a:pt x="626" y="451"/>
                    </a:cubicBezTo>
                    <a:lnTo>
                      <a:pt x="626" y="451"/>
                    </a:lnTo>
                    <a:cubicBezTo>
                      <a:pt x="525" y="198"/>
                      <a:pt x="281" y="15"/>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33"/>
              <p:cNvSpPr/>
              <p:nvPr/>
            </p:nvSpPr>
            <p:spPr>
              <a:xfrm>
                <a:off x="4667567" y="4869527"/>
                <a:ext cx="179835" cy="78532"/>
              </a:xfrm>
              <a:custGeom>
                <a:avLst/>
                <a:gdLst/>
                <a:ahLst/>
                <a:cxnLst/>
                <a:rect l="l" t="t" r="r" b="b"/>
                <a:pathLst>
                  <a:path w="1232" h="538" extrusionOk="0">
                    <a:moveTo>
                      <a:pt x="158" y="0"/>
                    </a:moveTo>
                    <a:cubicBezTo>
                      <a:pt x="106" y="0"/>
                      <a:pt x="53" y="7"/>
                      <a:pt x="0" y="19"/>
                    </a:cubicBezTo>
                    <a:cubicBezTo>
                      <a:pt x="254" y="91"/>
                      <a:pt x="453" y="254"/>
                      <a:pt x="580" y="490"/>
                    </a:cubicBezTo>
                    <a:cubicBezTo>
                      <a:pt x="580" y="490"/>
                      <a:pt x="580" y="508"/>
                      <a:pt x="598" y="526"/>
                    </a:cubicBezTo>
                    <a:cubicBezTo>
                      <a:pt x="613" y="534"/>
                      <a:pt x="631" y="538"/>
                      <a:pt x="650" y="538"/>
                    </a:cubicBezTo>
                    <a:cubicBezTo>
                      <a:pt x="676" y="538"/>
                      <a:pt x="704" y="529"/>
                      <a:pt x="725" y="508"/>
                    </a:cubicBezTo>
                    <a:cubicBezTo>
                      <a:pt x="797" y="417"/>
                      <a:pt x="870" y="345"/>
                      <a:pt x="942" y="272"/>
                    </a:cubicBezTo>
                    <a:cubicBezTo>
                      <a:pt x="1015" y="182"/>
                      <a:pt x="1123" y="146"/>
                      <a:pt x="1232" y="146"/>
                    </a:cubicBezTo>
                    <a:cubicBezTo>
                      <a:pt x="1178" y="110"/>
                      <a:pt x="1114" y="91"/>
                      <a:pt x="1051" y="91"/>
                    </a:cubicBezTo>
                    <a:cubicBezTo>
                      <a:pt x="987" y="91"/>
                      <a:pt x="924" y="110"/>
                      <a:pt x="870" y="146"/>
                    </a:cubicBezTo>
                    <a:cubicBezTo>
                      <a:pt x="803" y="179"/>
                      <a:pt x="736" y="219"/>
                      <a:pt x="678" y="266"/>
                    </a:cubicBezTo>
                    <a:lnTo>
                      <a:pt x="678" y="266"/>
                    </a:lnTo>
                    <a:cubicBezTo>
                      <a:pt x="558" y="97"/>
                      <a:pt x="365"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33"/>
              <p:cNvSpPr/>
              <p:nvPr/>
            </p:nvSpPr>
            <p:spPr>
              <a:xfrm>
                <a:off x="615514" y="4889629"/>
                <a:ext cx="92691" cy="58534"/>
              </a:xfrm>
              <a:custGeom>
                <a:avLst/>
                <a:gdLst/>
                <a:ahLst/>
                <a:cxnLst/>
                <a:rect l="l" t="t" r="r" b="b"/>
                <a:pathLst>
                  <a:path w="635" h="401" extrusionOk="0">
                    <a:moveTo>
                      <a:pt x="531" y="0"/>
                    </a:moveTo>
                    <a:cubicBezTo>
                      <a:pt x="481" y="0"/>
                      <a:pt x="431" y="20"/>
                      <a:pt x="399" y="51"/>
                    </a:cubicBezTo>
                    <a:cubicBezTo>
                      <a:pt x="371" y="80"/>
                      <a:pt x="347" y="119"/>
                      <a:pt x="328" y="162"/>
                    </a:cubicBezTo>
                    <a:lnTo>
                      <a:pt x="328" y="162"/>
                    </a:lnTo>
                    <a:cubicBezTo>
                      <a:pt x="314" y="161"/>
                      <a:pt x="299" y="160"/>
                      <a:pt x="284" y="160"/>
                    </a:cubicBezTo>
                    <a:cubicBezTo>
                      <a:pt x="170" y="160"/>
                      <a:pt x="61" y="208"/>
                      <a:pt x="1" y="305"/>
                    </a:cubicBezTo>
                    <a:cubicBezTo>
                      <a:pt x="44" y="276"/>
                      <a:pt x="94" y="261"/>
                      <a:pt x="142" y="261"/>
                    </a:cubicBezTo>
                    <a:cubicBezTo>
                      <a:pt x="214" y="261"/>
                      <a:pt x="283" y="294"/>
                      <a:pt x="327" y="359"/>
                    </a:cubicBezTo>
                    <a:cubicBezTo>
                      <a:pt x="345" y="389"/>
                      <a:pt x="370" y="401"/>
                      <a:pt x="395" y="401"/>
                    </a:cubicBezTo>
                    <a:cubicBezTo>
                      <a:pt x="448" y="401"/>
                      <a:pt x="502" y="348"/>
                      <a:pt x="490" y="287"/>
                    </a:cubicBezTo>
                    <a:cubicBezTo>
                      <a:pt x="472" y="232"/>
                      <a:pt x="472" y="160"/>
                      <a:pt x="490" y="106"/>
                    </a:cubicBezTo>
                    <a:cubicBezTo>
                      <a:pt x="505" y="61"/>
                      <a:pt x="544" y="29"/>
                      <a:pt x="598" y="29"/>
                    </a:cubicBezTo>
                    <a:cubicBezTo>
                      <a:pt x="610" y="29"/>
                      <a:pt x="622" y="30"/>
                      <a:pt x="635" y="33"/>
                    </a:cubicBezTo>
                    <a:cubicBezTo>
                      <a:pt x="604" y="10"/>
                      <a:pt x="568" y="0"/>
                      <a:pt x="5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33"/>
              <p:cNvSpPr/>
              <p:nvPr/>
            </p:nvSpPr>
            <p:spPr>
              <a:xfrm>
                <a:off x="739881" y="4646589"/>
                <a:ext cx="126994" cy="62913"/>
              </a:xfrm>
              <a:custGeom>
                <a:avLst/>
                <a:gdLst/>
                <a:ahLst/>
                <a:cxnLst/>
                <a:rect l="l" t="t" r="r" b="b"/>
                <a:pathLst>
                  <a:path w="870" h="431" extrusionOk="0">
                    <a:moveTo>
                      <a:pt x="698" y="1"/>
                    </a:moveTo>
                    <a:cubicBezTo>
                      <a:pt x="657" y="1"/>
                      <a:pt x="615" y="11"/>
                      <a:pt x="580" y="32"/>
                    </a:cubicBezTo>
                    <a:cubicBezTo>
                      <a:pt x="524" y="65"/>
                      <a:pt x="483" y="112"/>
                      <a:pt x="446" y="164"/>
                    </a:cubicBezTo>
                    <a:lnTo>
                      <a:pt x="446" y="164"/>
                    </a:lnTo>
                    <a:cubicBezTo>
                      <a:pt x="382" y="129"/>
                      <a:pt x="312" y="112"/>
                      <a:pt x="244" y="112"/>
                    </a:cubicBezTo>
                    <a:cubicBezTo>
                      <a:pt x="157" y="112"/>
                      <a:pt x="71" y="140"/>
                      <a:pt x="0" y="195"/>
                    </a:cubicBezTo>
                    <a:cubicBezTo>
                      <a:pt x="29" y="184"/>
                      <a:pt x="60" y="179"/>
                      <a:pt x="90" y="179"/>
                    </a:cubicBezTo>
                    <a:cubicBezTo>
                      <a:pt x="213" y="179"/>
                      <a:pt x="341" y="260"/>
                      <a:pt x="399" y="376"/>
                    </a:cubicBezTo>
                    <a:cubicBezTo>
                      <a:pt x="417" y="394"/>
                      <a:pt x="435" y="412"/>
                      <a:pt x="471" y="431"/>
                    </a:cubicBezTo>
                    <a:cubicBezTo>
                      <a:pt x="525" y="431"/>
                      <a:pt x="562" y="394"/>
                      <a:pt x="562" y="340"/>
                    </a:cubicBezTo>
                    <a:cubicBezTo>
                      <a:pt x="562" y="268"/>
                      <a:pt x="598" y="177"/>
                      <a:pt x="634" y="123"/>
                    </a:cubicBezTo>
                    <a:cubicBezTo>
                      <a:pt x="670" y="74"/>
                      <a:pt x="731" y="50"/>
                      <a:pt x="788" y="50"/>
                    </a:cubicBezTo>
                    <a:cubicBezTo>
                      <a:pt x="817" y="50"/>
                      <a:pt x="845" y="56"/>
                      <a:pt x="869" y="68"/>
                    </a:cubicBezTo>
                    <a:cubicBezTo>
                      <a:pt x="826" y="25"/>
                      <a:pt x="762" y="1"/>
                      <a:pt x="6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38" name="Google Shape;838;p33"/>
              <p:cNvGrpSpPr/>
              <p:nvPr/>
            </p:nvGrpSpPr>
            <p:grpSpPr>
              <a:xfrm>
                <a:off x="7017452" y="637221"/>
                <a:ext cx="849263" cy="621826"/>
                <a:chOff x="2172695" y="492015"/>
                <a:chExt cx="163925" cy="120025"/>
              </a:xfrm>
            </p:grpSpPr>
            <p:sp>
              <p:nvSpPr>
                <p:cNvPr id="839" name="Google Shape;839;p33"/>
                <p:cNvSpPr/>
                <p:nvPr/>
              </p:nvSpPr>
              <p:spPr>
                <a:xfrm>
                  <a:off x="2172695" y="492015"/>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33"/>
                <p:cNvSpPr/>
                <p:nvPr/>
              </p:nvSpPr>
              <p:spPr>
                <a:xfrm>
                  <a:off x="2177695" y="540590"/>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33"/>
                <p:cNvSpPr/>
                <p:nvPr/>
              </p:nvSpPr>
              <p:spPr>
                <a:xfrm>
                  <a:off x="2273670" y="595540"/>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33"/>
                <p:cNvSpPr/>
                <p:nvPr/>
              </p:nvSpPr>
              <p:spPr>
                <a:xfrm>
                  <a:off x="2314870" y="521415"/>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843" name="Google Shape;843;p33"/>
            <p:cNvSpPr/>
            <p:nvPr/>
          </p:nvSpPr>
          <p:spPr>
            <a:xfrm>
              <a:off x="-328621" y="2613514"/>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33"/>
            <p:cNvSpPr/>
            <p:nvPr/>
          </p:nvSpPr>
          <p:spPr>
            <a:xfrm>
              <a:off x="7055289" y="4188893"/>
              <a:ext cx="3471302" cy="954615"/>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33"/>
            <p:cNvSpPr/>
            <p:nvPr/>
          </p:nvSpPr>
          <p:spPr>
            <a:xfrm>
              <a:off x="8337154" y="-11"/>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46" name="Google Shape;846;p33"/>
          <p:cNvSpPr txBox="1">
            <a:spLocks noGrp="1"/>
          </p:cNvSpPr>
          <p:nvPr>
            <p:ph type="ctrTitle"/>
          </p:nvPr>
        </p:nvSpPr>
        <p:spPr>
          <a:xfrm>
            <a:off x="960000" y="759033"/>
            <a:ext cx="5136000" cy="183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10266"/>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847" name="Google Shape;847;p33"/>
          <p:cNvSpPr txBox="1">
            <a:spLocks noGrp="1"/>
          </p:cNvSpPr>
          <p:nvPr>
            <p:ph type="subTitle" idx="1"/>
          </p:nvPr>
        </p:nvSpPr>
        <p:spPr>
          <a:xfrm>
            <a:off x="960000" y="2583399"/>
            <a:ext cx="5136000" cy="132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867"/>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848" name="Google Shape;848;p33"/>
          <p:cNvSpPr txBox="1"/>
          <p:nvPr/>
        </p:nvSpPr>
        <p:spPr>
          <a:xfrm>
            <a:off x="955533" y="4742192"/>
            <a:ext cx="5136000" cy="10852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r>
              <a:rPr lang="en" sz="1600">
                <a:solidFill>
                  <a:schemeClr val="dk1"/>
                </a:solidFill>
                <a:latin typeface="Roboto"/>
                <a:ea typeface="Roboto"/>
                <a:cs typeface="Roboto"/>
                <a:sym typeface="Roboto"/>
              </a:rPr>
              <a:t>CREDITS: This presentation template was created</a:t>
            </a:r>
            <a:r>
              <a:rPr lang="en" sz="1600" b="1">
                <a:solidFill>
                  <a:schemeClr val="dk1"/>
                </a:solidFill>
                <a:latin typeface="Roboto"/>
                <a:ea typeface="Roboto"/>
                <a:cs typeface="Roboto"/>
                <a:sym typeface="Roboto"/>
              </a:rPr>
              <a:t> </a:t>
            </a:r>
            <a:r>
              <a:rPr lang="en" sz="1600" b="1">
                <a:solidFill>
                  <a:schemeClr val="dk1"/>
                </a:solidFill>
                <a:uFill>
                  <a:noFill/>
                </a:uFill>
                <a:latin typeface="Roboto"/>
                <a:ea typeface="Roboto"/>
                <a:cs typeface="Roboto"/>
                <a:sym typeface="Roboto"/>
                <a:hlinkClick r:id="rId2">
                  <a:extLst>
                    <a:ext uri="{A12FA001-AC4F-418D-AE19-62706E023703}">
                      <ahyp:hlinkClr xmlns="" xmlns:ahyp="http://schemas.microsoft.com/office/drawing/2018/hyperlinkcolor" val="tx"/>
                    </a:ext>
                  </a:extLst>
                </a:hlinkClick>
              </a:rPr>
              <a:t>by Slidesgo,</a:t>
            </a:r>
            <a:r>
              <a:rPr lang="en" sz="1600" b="1">
                <a:solidFill>
                  <a:schemeClr val="dk1"/>
                </a:solidFill>
                <a:latin typeface="Roboto"/>
                <a:ea typeface="Roboto"/>
                <a:cs typeface="Roboto"/>
                <a:sym typeface="Roboto"/>
              </a:rPr>
              <a:t> </a:t>
            </a:r>
            <a:r>
              <a:rPr lang="en" sz="1600">
                <a:solidFill>
                  <a:schemeClr val="dk1"/>
                </a:solidFill>
                <a:latin typeface="Roboto"/>
                <a:ea typeface="Roboto"/>
                <a:cs typeface="Roboto"/>
                <a:sym typeface="Roboto"/>
              </a:rPr>
              <a:t>including icons</a:t>
            </a:r>
            <a:r>
              <a:rPr lang="en" sz="1600" b="1">
                <a:solidFill>
                  <a:schemeClr val="dk1"/>
                </a:solidFill>
                <a:latin typeface="Roboto"/>
                <a:ea typeface="Roboto"/>
                <a:cs typeface="Roboto"/>
                <a:sym typeface="Roboto"/>
              </a:rPr>
              <a:t> </a:t>
            </a:r>
            <a:r>
              <a:rPr lang="en" sz="1600" b="1">
                <a:solidFill>
                  <a:schemeClr val="dk1"/>
                </a:solidFill>
                <a:uFill>
                  <a:noFill/>
                </a:uFill>
                <a:latin typeface="Roboto"/>
                <a:ea typeface="Roboto"/>
                <a:cs typeface="Roboto"/>
                <a:sym typeface="Roboto"/>
                <a:hlinkClick r:id="rId3">
                  <a:extLst>
                    <a:ext uri="{A12FA001-AC4F-418D-AE19-62706E023703}">
                      <ahyp:hlinkClr xmlns="" xmlns:ahyp="http://schemas.microsoft.com/office/drawing/2018/hyperlinkcolor" val="tx"/>
                    </a:ext>
                  </a:extLst>
                </a:hlinkClick>
              </a:rPr>
              <a:t>by Flaticon,</a:t>
            </a:r>
            <a:r>
              <a:rPr lang="en" sz="1600" b="1">
                <a:solidFill>
                  <a:schemeClr val="dk1"/>
                </a:solidFill>
                <a:latin typeface="Roboto"/>
                <a:ea typeface="Roboto"/>
                <a:cs typeface="Roboto"/>
                <a:sym typeface="Roboto"/>
              </a:rPr>
              <a:t> i</a:t>
            </a:r>
            <a:r>
              <a:rPr lang="en" sz="1600">
                <a:solidFill>
                  <a:schemeClr val="dk1"/>
                </a:solidFill>
                <a:latin typeface="Roboto"/>
                <a:ea typeface="Roboto"/>
                <a:cs typeface="Roboto"/>
                <a:sym typeface="Roboto"/>
              </a:rPr>
              <a:t>nfographics &amp; images </a:t>
            </a:r>
            <a:r>
              <a:rPr lang="en" sz="1600" b="1">
                <a:solidFill>
                  <a:schemeClr val="dk1"/>
                </a:solidFill>
                <a:uFill>
                  <a:noFill/>
                </a:uFill>
                <a:latin typeface="Roboto"/>
                <a:ea typeface="Roboto"/>
                <a:cs typeface="Roboto"/>
                <a:sym typeface="Roboto"/>
                <a:hlinkClick r:id="rId4">
                  <a:extLst>
                    <a:ext uri="{A12FA001-AC4F-418D-AE19-62706E023703}">
                      <ahyp:hlinkClr xmlns="" xmlns:ahyp="http://schemas.microsoft.com/office/drawing/2018/hyperlinkcolor" val="tx"/>
                    </a:ext>
                  </a:extLst>
                </a:hlinkClick>
              </a:rPr>
              <a:t>by Freepik</a:t>
            </a:r>
            <a:r>
              <a:rPr lang="en" sz="1600" b="1">
                <a:solidFill>
                  <a:schemeClr val="dk1"/>
                </a:solidFill>
                <a:latin typeface="Roboto"/>
                <a:ea typeface="Roboto"/>
                <a:cs typeface="Roboto"/>
                <a:sym typeface="Roboto"/>
              </a:rPr>
              <a:t> </a:t>
            </a:r>
            <a:endParaRPr sz="1600" b="1">
              <a:solidFill>
                <a:schemeClr val="dk1"/>
              </a:solidFill>
              <a:latin typeface="Roboto"/>
              <a:ea typeface="Roboto"/>
              <a:cs typeface="Roboto"/>
              <a:sym typeface="Roboto"/>
            </a:endParaRPr>
          </a:p>
        </p:txBody>
      </p:sp>
    </p:spTree>
    <p:extLst>
      <p:ext uri="{BB962C8B-B14F-4D97-AF65-F5344CB8AC3E}">
        <p14:creationId xmlns:p14="http://schemas.microsoft.com/office/powerpoint/2010/main" val="4937664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EDF5971F-B3FF-1648-94AE-06E94BC5D011}"/>
              </a:ext>
            </a:extLst>
          </p:cNvPr>
          <p:cNvSpPr>
            <a:spLocks noGrp="1" noChangeArrowheads="1"/>
          </p:cNvSpPr>
          <p:nvPr>
            <p:ph type="dt" idx="10"/>
          </p:nvPr>
        </p:nvSpPr>
        <p:spPr>
          <a:ln/>
        </p:spPr>
        <p:txBody>
          <a:bodyPr/>
          <a:lstStyle>
            <a:lvl1pPr>
              <a:defRPr/>
            </a:lvl1pPr>
          </a:lstStyle>
          <a:p>
            <a:pPr>
              <a:defRPr/>
            </a:pPr>
            <a:endParaRPr lang="vi-VN"/>
          </a:p>
        </p:txBody>
      </p:sp>
      <p:sp>
        <p:nvSpPr>
          <p:cNvPr id="5" name="Rectangle 4">
            <a:extLst>
              <a:ext uri="{FF2B5EF4-FFF2-40B4-BE49-F238E27FC236}">
                <a16:creationId xmlns:a16="http://schemas.microsoft.com/office/drawing/2014/main" id="{200DC1CD-2038-9945-B587-B756A19FA959}"/>
              </a:ext>
            </a:extLst>
          </p:cNvPr>
          <p:cNvSpPr>
            <a:spLocks noGrp="1" noChangeArrowheads="1"/>
          </p:cNvSpPr>
          <p:nvPr>
            <p:ph type="ftr" idx="11"/>
          </p:nvPr>
        </p:nvSpPr>
        <p:spPr>
          <a:ln/>
        </p:spPr>
        <p:txBody>
          <a:bodyPr/>
          <a:lstStyle>
            <a:lvl1pPr>
              <a:defRPr/>
            </a:lvl1pPr>
          </a:lstStyle>
          <a:p>
            <a:pPr>
              <a:defRPr/>
            </a:pPr>
            <a:endParaRPr lang="vi-VN"/>
          </a:p>
        </p:txBody>
      </p:sp>
      <p:sp>
        <p:nvSpPr>
          <p:cNvPr id="6" name="Rectangle 5">
            <a:extLst>
              <a:ext uri="{FF2B5EF4-FFF2-40B4-BE49-F238E27FC236}">
                <a16:creationId xmlns:a16="http://schemas.microsoft.com/office/drawing/2014/main" id="{30AC7042-9A3C-754D-9851-98F32467FDF1}"/>
              </a:ext>
            </a:extLst>
          </p:cNvPr>
          <p:cNvSpPr>
            <a:spLocks noGrp="1" noChangeArrowheads="1"/>
          </p:cNvSpPr>
          <p:nvPr>
            <p:ph type="sldNum" idx="12"/>
          </p:nvPr>
        </p:nvSpPr>
        <p:spPr>
          <a:ln/>
        </p:spPr>
        <p:txBody>
          <a:bodyPr/>
          <a:lstStyle>
            <a:lvl1pPr>
              <a:defRPr/>
            </a:lvl1pPr>
          </a:lstStyle>
          <a:p>
            <a:fld id="{E52DFEC9-BA22-3748-8A21-BAAAFB0D11CF}" type="slidenum">
              <a:rPr lang="vi-VN" altLang="en-US"/>
              <a:pPr/>
              <a:t>‹#›</a:t>
            </a:fld>
            <a:endParaRPr lang="vi-VN" altLang="en-US"/>
          </a:p>
        </p:txBody>
      </p:sp>
    </p:spTree>
    <p:extLst>
      <p:ext uri="{BB962C8B-B14F-4D97-AF65-F5344CB8AC3E}">
        <p14:creationId xmlns:p14="http://schemas.microsoft.com/office/powerpoint/2010/main" val="7794575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Rectangle 3">
            <a:extLst>
              <a:ext uri="{FF2B5EF4-FFF2-40B4-BE49-F238E27FC236}">
                <a16:creationId xmlns:a16="http://schemas.microsoft.com/office/drawing/2014/main" id="{FD949E3A-DF35-7C41-9D29-38643625E506}"/>
              </a:ext>
            </a:extLst>
          </p:cNvPr>
          <p:cNvSpPr>
            <a:spLocks noGrp="1" noChangeArrowheads="1"/>
          </p:cNvSpPr>
          <p:nvPr>
            <p:ph type="dt" idx="10"/>
          </p:nvPr>
        </p:nvSpPr>
        <p:spPr>
          <a:xfrm>
            <a:off x="914400" y="6248401"/>
            <a:ext cx="2522539" cy="444500"/>
          </a:xfrm>
          <a:prstGeom prst="rect">
            <a:avLst/>
          </a:prstGeom>
          <a:ln/>
        </p:spPr>
        <p:txBody>
          <a:bodyPr/>
          <a:lstStyle>
            <a:lvl1pPr>
              <a:defRPr/>
            </a:lvl1pPr>
          </a:lstStyle>
          <a:p>
            <a:pPr>
              <a:defRPr/>
            </a:pPr>
            <a:endParaRPr lang="vi-VN"/>
          </a:p>
        </p:txBody>
      </p:sp>
      <p:sp>
        <p:nvSpPr>
          <p:cNvPr id="6" name="Rectangle 4">
            <a:extLst>
              <a:ext uri="{FF2B5EF4-FFF2-40B4-BE49-F238E27FC236}">
                <a16:creationId xmlns:a16="http://schemas.microsoft.com/office/drawing/2014/main" id="{1DE8224D-7301-DA43-B458-08874BBCA131}"/>
              </a:ext>
            </a:extLst>
          </p:cNvPr>
          <p:cNvSpPr>
            <a:spLocks noGrp="1" noChangeArrowheads="1"/>
          </p:cNvSpPr>
          <p:nvPr>
            <p:ph type="ftr" idx="11"/>
          </p:nvPr>
        </p:nvSpPr>
        <p:spPr>
          <a:xfrm>
            <a:off x="4165600" y="6248401"/>
            <a:ext cx="3843339" cy="444500"/>
          </a:xfrm>
          <a:prstGeom prst="rect">
            <a:avLst/>
          </a:prstGeom>
          <a:ln/>
        </p:spPr>
        <p:txBody>
          <a:bodyPr/>
          <a:lstStyle>
            <a:lvl1pPr>
              <a:defRPr/>
            </a:lvl1pPr>
          </a:lstStyle>
          <a:p>
            <a:pPr>
              <a:defRPr/>
            </a:pPr>
            <a:endParaRPr lang="vi-VN"/>
          </a:p>
        </p:txBody>
      </p:sp>
      <p:sp>
        <p:nvSpPr>
          <p:cNvPr id="7" name="Rectangle 5">
            <a:extLst>
              <a:ext uri="{FF2B5EF4-FFF2-40B4-BE49-F238E27FC236}">
                <a16:creationId xmlns:a16="http://schemas.microsoft.com/office/drawing/2014/main" id="{5A730C3A-DCCC-3F45-B6F0-7E259B804A21}"/>
              </a:ext>
            </a:extLst>
          </p:cNvPr>
          <p:cNvSpPr>
            <a:spLocks noGrp="1" noChangeArrowheads="1"/>
          </p:cNvSpPr>
          <p:nvPr>
            <p:ph type="sldNum" idx="12"/>
          </p:nvPr>
        </p:nvSpPr>
        <p:spPr>
          <a:xfrm>
            <a:off x="8737600" y="6248401"/>
            <a:ext cx="2522539" cy="444500"/>
          </a:xfrm>
          <a:prstGeom prst="rect">
            <a:avLst/>
          </a:prstGeom>
          <a:ln/>
        </p:spPr>
        <p:txBody>
          <a:bodyPr/>
          <a:lstStyle>
            <a:lvl1pPr>
              <a:defRPr/>
            </a:lvl1pPr>
          </a:lstStyle>
          <a:p>
            <a:fld id="{93559815-9610-9045-83BB-93C71AD6C0BD}" type="slidenum">
              <a:rPr lang="vi-VN" altLang="en-US"/>
              <a:pPr/>
              <a:t>‹#›</a:t>
            </a:fld>
            <a:endParaRPr lang="vi-VN" altLang="en-US"/>
          </a:p>
        </p:txBody>
      </p:sp>
    </p:spTree>
    <p:extLst>
      <p:ext uri="{BB962C8B-B14F-4D97-AF65-F5344CB8AC3E}">
        <p14:creationId xmlns:p14="http://schemas.microsoft.com/office/powerpoint/2010/main" val="32584199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50967" y="3429000"/>
            <a:ext cx="8332800" cy="2423600"/>
          </a:xfrm>
          <a:prstGeom prst="rect">
            <a:avLst/>
          </a:prstGeom>
        </p:spPr>
        <p:txBody>
          <a:bodyPr spcFirstLastPara="1" wrap="square" lIns="91425" tIns="91425" rIns="91425" bIns="91425" anchor="ctr" anchorCtr="0">
            <a:noAutofit/>
          </a:bodyPr>
          <a:lstStyle>
            <a:lvl1pPr lvl="0">
              <a:lnSpc>
                <a:spcPct val="90000"/>
              </a:lnSpc>
              <a:spcBef>
                <a:spcPts val="0"/>
              </a:spcBef>
              <a:spcAft>
                <a:spcPts val="0"/>
              </a:spcAft>
              <a:buClr>
                <a:srgbClr val="191919"/>
              </a:buClr>
              <a:buSzPts val="5200"/>
              <a:buNone/>
              <a:defRPr sz="9333">
                <a:latin typeface="Handlee"/>
                <a:ea typeface="Handlee"/>
                <a:cs typeface="Handlee"/>
                <a:sym typeface="Handlee"/>
              </a:defRPr>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10" name="Google Shape;10;p2"/>
          <p:cNvSpPr txBox="1">
            <a:spLocks noGrp="1"/>
          </p:cNvSpPr>
          <p:nvPr>
            <p:ph type="subTitle" idx="1"/>
          </p:nvPr>
        </p:nvSpPr>
        <p:spPr>
          <a:xfrm>
            <a:off x="950967" y="2971400"/>
            <a:ext cx="8332800" cy="457600"/>
          </a:xfrm>
          <a:prstGeom prst="rect">
            <a:avLst/>
          </a:prstGeom>
          <a:ln>
            <a:noFill/>
          </a:ln>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2133">
                <a:latin typeface="Montserrat Medium"/>
                <a:ea typeface="Montserrat Medium"/>
                <a:cs typeface="Montserrat Medium"/>
                <a:sym typeface="Montserrat Medium"/>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31192478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6400800" y="3978700"/>
            <a:ext cx="4720800" cy="1122400"/>
          </a:xfrm>
          <a:prstGeom prst="rect">
            <a:avLst/>
          </a:prstGeom>
          <a:ln>
            <a:noFill/>
          </a:ln>
        </p:spPr>
        <p:txBody>
          <a:bodyPr spcFirstLastPara="1" wrap="square" lIns="91425" tIns="91425" rIns="91425" bIns="91425" anchor="ctr" anchorCtr="0">
            <a:noAutofit/>
          </a:bodyPr>
          <a:lstStyle>
            <a:lvl1pPr lvl="0">
              <a:spcBef>
                <a:spcPts val="0"/>
              </a:spcBef>
              <a:spcAft>
                <a:spcPts val="0"/>
              </a:spcAft>
              <a:buSzPts val="3600"/>
              <a:buNone/>
              <a:defRPr sz="6667"/>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3" name="Google Shape;13;p3"/>
          <p:cNvSpPr txBox="1">
            <a:spLocks noGrp="1"/>
          </p:cNvSpPr>
          <p:nvPr>
            <p:ph type="title" idx="2" hasCustomPrompt="1"/>
          </p:nvPr>
        </p:nvSpPr>
        <p:spPr>
          <a:xfrm>
            <a:off x="6400800" y="1774700"/>
            <a:ext cx="2438400" cy="13608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12800" b="1">
                <a:solidFill>
                  <a:schemeClr val="dk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4" name="Google Shape;14;p3"/>
          <p:cNvSpPr txBox="1">
            <a:spLocks noGrp="1"/>
          </p:cNvSpPr>
          <p:nvPr>
            <p:ph type="subTitle" idx="1"/>
          </p:nvPr>
        </p:nvSpPr>
        <p:spPr>
          <a:xfrm>
            <a:off x="6400800" y="5101100"/>
            <a:ext cx="4332400" cy="66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pic>
        <p:nvPicPr>
          <p:cNvPr id="15" name="Google Shape;15;p3"/>
          <p:cNvPicPr preferRelativeResize="0"/>
          <p:nvPr/>
        </p:nvPicPr>
        <p:blipFill>
          <a:blip r:embed="rId2">
            <a:alphaModFix/>
          </a:blip>
          <a:stretch>
            <a:fillRect/>
          </a:stretch>
        </p:blipFill>
        <p:spPr>
          <a:xfrm flipH="1">
            <a:off x="10206552" y="-165115"/>
            <a:ext cx="2111065" cy="2730833"/>
          </a:xfrm>
          <a:prstGeom prst="rect">
            <a:avLst/>
          </a:prstGeom>
          <a:noFill/>
          <a:ln>
            <a:noFill/>
          </a:ln>
        </p:spPr>
      </p:pic>
      <p:pic>
        <p:nvPicPr>
          <p:cNvPr id="16" name="Google Shape;16;p3"/>
          <p:cNvPicPr preferRelativeResize="0"/>
          <p:nvPr/>
        </p:nvPicPr>
        <p:blipFill>
          <a:blip r:embed="rId3">
            <a:alphaModFix/>
          </a:blip>
          <a:stretch>
            <a:fillRect/>
          </a:stretch>
        </p:blipFill>
        <p:spPr>
          <a:xfrm rot="-1393625">
            <a:off x="9965383" y="425029"/>
            <a:ext cx="2322701" cy="2486151"/>
          </a:xfrm>
          <a:prstGeom prst="rect">
            <a:avLst/>
          </a:prstGeom>
          <a:noFill/>
          <a:ln>
            <a:noFill/>
          </a:ln>
        </p:spPr>
      </p:pic>
    </p:spTree>
    <p:extLst>
      <p:ext uri="{BB962C8B-B14F-4D97-AF65-F5344CB8AC3E}">
        <p14:creationId xmlns:p14="http://schemas.microsoft.com/office/powerpoint/2010/main" val="32298195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5333"/>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 name="Google Shape;19;p4"/>
          <p:cNvSpPr txBox="1">
            <a:spLocks noGrp="1"/>
          </p:cNvSpPr>
          <p:nvPr>
            <p:ph type="body" idx="1"/>
          </p:nvPr>
        </p:nvSpPr>
        <p:spPr>
          <a:xfrm>
            <a:off x="960000" y="1485900"/>
            <a:ext cx="10272000" cy="4631600"/>
          </a:xfrm>
          <a:prstGeom prst="rect">
            <a:avLst/>
          </a:prstGeom>
        </p:spPr>
        <p:txBody>
          <a:bodyPr spcFirstLastPara="1" wrap="square" lIns="91425" tIns="91425" rIns="91425" bIns="91425" anchor="t" anchorCtr="0">
            <a:noAutofit/>
          </a:bodyPr>
          <a:lstStyle>
            <a:lvl1pPr marL="609585" lvl="0" indent="-457189" rtl="0">
              <a:lnSpc>
                <a:spcPct val="115000"/>
              </a:lnSpc>
              <a:spcBef>
                <a:spcPts val="0"/>
              </a:spcBef>
              <a:spcAft>
                <a:spcPts val="0"/>
              </a:spcAft>
              <a:buClr>
                <a:schemeClr val="accent1"/>
              </a:buClr>
              <a:buSzPts val="1800"/>
              <a:buAutoNum type="arabicPeriod"/>
              <a:defRPr sz="1467">
                <a:solidFill>
                  <a:srgbClr val="434343"/>
                </a:solidFill>
              </a:defRPr>
            </a:lvl1pPr>
            <a:lvl2pPr marL="1219170" lvl="1"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2pPr>
            <a:lvl3pPr marL="1828754" lvl="2"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3pPr>
            <a:lvl4pPr marL="2438339" lvl="3" indent="-423323" rtl="0">
              <a:lnSpc>
                <a:spcPct val="115000"/>
              </a:lnSpc>
              <a:spcBef>
                <a:spcPts val="0"/>
              </a:spcBef>
              <a:spcAft>
                <a:spcPts val="0"/>
              </a:spcAft>
              <a:buClr>
                <a:srgbClr val="15325B"/>
              </a:buClr>
              <a:buSzPts val="1400"/>
              <a:buFont typeface="Darker Grotesque SemiBold"/>
              <a:buAutoNum type="arabicPeriod"/>
              <a:defRPr>
                <a:solidFill>
                  <a:srgbClr val="434343"/>
                </a:solidFill>
              </a:defRPr>
            </a:lvl4pPr>
            <a:lvl5pPr marL="3047924" lvl="4"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5pPr>
            <a:lvl6pPr marL="3657509" lvl="5"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6pPr>
            <a:lvl7pPr marL="4267093" lvl="6" indent="-423323" rtl="0">
              <a:lnSpc>
                <a:spcPct val="115000"/>
              </a:lnSpc>
              <a:spcBef>
                <a:spcPts val="0"/>
              </a:spcBef>
              <a:spcAft>
                <a:spcPts val="0"/>
              </a:spcAft>
              <a:buClr>
                <a:srgbClr val="15325B"/>
              </a:buClr>
              <a:buSzPts val="1400"/>
              <a:buFont typeface="Darker Grotesque SemiBold"/>
              <a:buAutoNum type="arabicPeriod"/>
              <a:defRPr>
                <a:solidFill>
                  <a:srgbClr val="434343"/>
                </a:solidFill>
              </a:defRPr>
            </a:lvl7pPr>
            <a:lvl8pPr marL="4876678" lvl="7"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8pPr>
            <a:lvl9pPr marL="5486263" lvl="8"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9pPr>
          </a:lstStyle>
          <a:p>
            <a:endParaRPr/>
          </a:p>
        </p:txBody>
      </p:sp>
      <p:pic>
        <p:nvPicPr>
          <p:cNvPr id="20" name="Google Shape;20;p4"/>
          <p:cNvPicPr preferRelativeResize="0"/>
          <p:nvPr/>
        </p:nvPicPr>
        <p:blipFill>
          <a:blip r:embed="rId2">
            <a:alphaModFix/>
          </a:blip>
          <a:stretch>
            <a:fillRect/>
          </a:stretch>
        </p:blipFill>
        <p:spPr>
          <a:xfrm>
            <a:off x="10128262" y="4953001"/>
            <a:ext cx="2035500" cy="1739900"/>
          </a:xfrm>
          <a:prstGeom prst="rect">
            <a:avLst/>
          </a:prstGeom>
          <a:noFill/>
          <a:ln>
            <a:noFill/>
          </a:ln>
        </p:spPr>
      </p:pic>
      <p:pic>
        <p:nvPicPr>
          <p:cNvPr id="21" name="Google Shape;21;p4"/>
          <p:cNvPicPr preferRelativeResize="0"/>
          <p:nvPr/>
        </p:nvPicPr>
        <p:blipFill>
          <a:blip r:embed="rId3">
            <a:alphaModFix/>
          </a:blip>
          <a:stretch>
            <a:fillRect/>
          </a:stretch>
        </p:blipFill>
        <p:spPr>
          <a:xfrm>
            <a:off x="120658" y="5529318"/>
            <a:ext cx="698815" cy="1206500"/>
          </a:xfrm>
          <a:prstGeom prst="rect">
            <a:avLst/>
          </a:prstGeom>
          <a:noFill/>
          <a:ln>
            <a:noFill/>
          </a:ln>
        </p:spPr>
      </p:pic>
      <p:pic>
        <p:nvPicPr>
          <p:cNvPr id="22" name="Google Shape;22;p4"/>
          <p:cNvPicPr preferRelativeResize="0"/>
          <p:nvPr/>
        </p:nvPicPr>
        <p:blipFill>
          <a:blip r:embed="rId4">
            <a:alphaModFix/>
          </a:blip>
          <a:stretch>
            <a:fillRect/>
          </a:stretch>
        </p:blipFill>
        <p:spPr>
          <a:xfrm>
            <a:off x="120661" y="116077"/>
            <a:ext cx="1895929" cy="1206500"/>
          </a:xfrm>
          <a:prstGeom prst="rect">
            <a:avLst/>
          </a:prstGeom>
          <a:noFill/>
          <a:ln>
            <a:noFill/>
          </a:ln>
        </p:spPr>
      </p:pic>
      <p:pic>
        <p:nvPicPr>
          <p:cNvPr id="23" name="Google Shape;23;p4"/>
          <p:cNvPicPr preferRelativeResize="0"/>
          <p:nvPr/>
        </p:nvPicPr>
        <p:blipFill>
          <a:blip r:embed="rId5">
            <a:alphaModFix/>
          </a:blip>
          <a:stretch>
            <a:fillRect/>
          </a:stretch>
        </p:blipFill>
        <p:spPr>
          <a:xfrm rot="2898431">
            <a:off x="10696567" y="481261"/>
            <a:ext cx="1660903" cy="987800"/>
          </a:xfrm>
          <a:prstGeom prst="rect">
            <a:avLst/>
          </a:prstGeom>
          <a:noFill/>
          <a:ln>
            <a:noFill/>
          </a:ln>
        </p:spPr>
      </p:pic>
    </p:spTree>
    <p:extLst>
      <p:ext uri="{BB962C8B-B14F-4D97-AF65-F5344CB8AC3E}">
        <p14:creationId xmlns:p14="http://schemas.microsoft.com/office/powerpoint/2010/main" val="11583984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sp>
        <p:nvSpPr>
          <p:cNvPr id="25" name="Google Shape;25;p5"/>
          <p:cNvSpPr txBox="1">
            <a:spLocks noGrp="1"/>
          </p:cNvSpPr>
          <p:nvPr>
            <p:ph type="subTitle" idx="1"/>
          </p:nvPr>
        </p:nvSpPr>
        <p:spPr>
          <a:xfrm>
            <a:off x="1162333" y="3429000"/>
            <a:ext cx="4855200" cy="7636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26" name="Google Shape;26;p5"/>
          <p:cNvSpPr txBox="1">
            <a:spLocks noGrp="1"/>
          </p:cNvSpPr>
          <p:nvPr>
            <p:ph type="subTitle" idx="2"/>
          </p:nvPr>
        </p:nvSpPr>
        <p:spPr>
          <a:xfrm>
            <a:off x="6173604" y="3429000"/>
            <a:ext cx="48552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27" name="Google Shape;27;p5"/>
          <p:cNvSpPr txBox="1">
            <a:spLocks noGrp="1"/>
          </p:cNvSpPr>
          <p:nvPr>
            <p:ph type="subTitle" idx="3"/>
          </p:nvPr>
        </p:nvSpPr>
        <p:spPr>
          <a:xfrm>
            <a:off x="1162333" y="4247700"/>
            <a:ext cx="4855200" cy="135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 name="Google Shape;28;p5"/>
          <p:cNvSpPr txBox="1">
            <a:spLocks noGrp="1"/>
          </p:cNvSpPr>
          <p:nvPr>
            <p:ph type="subTitle" idx="4"/>
          </p:nvPr>
        </p:nvSpPr>
        <p:spPr>
          <a:xfrm>
            <a:off x="6173604" y="4247700"/>
            <a:ext cx="4855200" cy="135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 name="Google Shape;29;p5"/>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30" name="Google Shape;30;p5"/>
          <p:cNvPicPr preferRelativeResize="0"/>
          <p:nvPr/>
        </p:nvPicPr>
        <p:blipFill>
          <a:blip r:embed="rId2">
            <a:alphaModFix/>
          </a:blip>
          <a:stretch>
            <a:fillRect/>
          </a:stretch>
        </p:blipFill>
        <p:spPr>
          <a:xfrm>
            <a:off x="120658" y="5529318"/>
            <a:ext cx="698815" cy="1206500"/>
          </a:xfrm>
          <a:prstGeom prst="rect">
            <a:avLst/>
          </a:prstGeom>
          <a:noFill/>
          <a:ln>
            <a:noFill/>
          </a:ln>
        </p:spPr>
      </p:pic>
      <p:pic>
        <p:nvPicPr>
          <p:cNvPr id="31" name="Google Shape;31;p5"/>
          <p:cNvPicPr preferRelativeResize="0"/>
          <p:nvPr/>
        </p:nvPicPr>
        <p:blipFill>
          <a:blip r:embed="rId3">
            <a:alphaModFix/>
          </a:blip>
          <a:stretch>
            <a:fillRect/>
          </a:stretch>
        </p:blipFill>
        <p:spPr>
          <a:xfrm rot="2898431">
            <a:off x="10696567" y="481261"/>
            <a:ext cx="1660903" cy="987800"/>
          </a:xfrm>
          <a:prstGeom prst="rect">
            <a:avLst/>
          </a:prstGeom>
          <a:noFill/>
          <a:ln>
            <a:noFill/>
          </a:ln>
        </p:spPr>
      </p:pic>
    </p:spTree>
    <p:extLst>
      <p:ext uri="{BB962C8B-B14F-4D97-AF65-F5344CB8AC3E}">
        <p14:creationId xmlns:p14="http://schemas.microsoft.com/office/powerpoint/2010/main" val="8645437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2"/>
        <p:cNvGrpSpPr/>
        <p:nvPr/>
      </p:nvGrpSpPr>
      <p:grpSpPr>
        <a:xfrm>
          <a:off x="0" y="0"/>
          <a:ext cx="0" cy="0"/>
          <a:chOff x="0" y="0"/>
          <a:chExt cx="0" cy="0"/>
        </a:xfrm>
      </p:grpSpPr>
      <p:pic>
        <p:nvPicPr>
          <p:cNvPr id="33" name="Google Shape;33;p6"/>
          <p:cNvPicPr preferRelativeResize="0"/>
          <p:nvPr/>
        </p:nvPicPr>
        <p:blipFill>
          <a:blip r:embed="rId2">
            <a:alphaModFix/>
          </a:blip>
          <a:stretch>
            <a:fillRect/>
          </a:stretch>
        </p:blipFill>
        <p:spPr>
          <a:xfrm rot="10800000">
            <a:off x="10043924" y="5529325"/>
            <a:ext cx="1895929" cy="1206500"/>
          </a:xfrm>
          <a:prstGeom prst="rect">
            <a:avLst/>
          </a:prstGeom>
          <a:noFill/>
          <a:ln>
            <a:noFill/>
          </a:ln>
        </p:spPr>
      </p:pic>
      <p:sp>
        <p:nvSpPr>
          <p:cNvPr id="34" name="Google Shape;34;p6"/>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480566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2AB75-6E3D-2277-0E45-37FE3F7DF5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A664A72-72CD-1371-3C8F-6B8535C19A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950BE4-0013-9790-BC54-056CB09E8649}"/>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5" name="Footer Placeholder 4">
            <a:extLst>
              <a:ext uri="{FF2B5EF4-FFF2-40B4-BE49-F238E27FC236}">
                <a16:creationId xmlns:a16="http://schemas.microsoft.com/office/drawing/2014/main" id="{B3797F94-493C-C3AE-E8E5-12162C40AF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64B252-7EC5-F902-1541-63461C9BECFD}"/>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13381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a:off x="1701800" y="1122300"/>
            <a:ext cx="5096000" cy="11872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7" name="Google Shape;37;p7"/>
          <p:cNvSpPr txBox="1">
            <a:spLocks noGrp="1"/>
          </p:cNvSpPr>
          <p:nvPr>
            <p:ph type="body" idx="1"/>
          </p:nvPr>
        </p:nvSpPr>
        <p:spPr>
          <a:xfrm>
            <a:off x="1715083" y="2256133"/>
            <a:ext cx="5676400" cy="3479600"/>
          </a:xfrm>
          <a:prstGeom prst="rect">
            <a:avLst/>
          </a:prstGeom>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dk2"/>
              </a:buClr>
              <a:buSzPts val="1400"/>
              <a:buChar char="●"/>
              <a:defRPr sz="1867">
                <a:solidFill>
                  <a:srgbClr val="434343"/>
                </a:solidFill>
              </a:defRPr>
            </a:lvl1pPr>
            <a:lvl2pPr marL="1219170" lvl="1" indent="-423323" rtl="0">
              <a:lnSpc>
                <a:spcPct val="115000"/>
              </a:lnSpc>
              <a:spcBef>
                <a:spcPts val="0"/>
              </a:spcBef>
              <a:spcAft>
                <a:spcPts val="0"/>
              </a:spcAft>
              <a:buClr>
                <a:srgbClr val="434343"/>
              </a:buClr>
              <a:buSzPts val="1400"/>
              <a:buChar char="○"/>
              <a:defRPr>
                <a:solidFill>
                  <a:srgbClr val="434343"/>
                </a:solidFill>
              </a:defRPr>
            </a:lvl2pPr>
            <a:lvl3pPr marL="1828754" lvl="2" indent="-423323" rtl="0">
              <a:lnSpc>
                <a:spcPct val="115000"/>
              </a:lnSpc>
              <a:spcBef>
                <a:spcPts val="0"/>
              </a:spcBef>
              <a:spcAft>
                <a:spcPts val="0"/>
              </a:spcAft>
              <a:buClr>
                <a:srgbClr val="434343"/>
              </a:buClr>
              <a:buSzPts val="1400"/>
              <a:buChar char="■"/>
              <a:defRPr>
                <a:solidFill>
                  <a:srgbClr val="434343"/>
                </a:solidFill>
              </a:defRPr>
            </a:lvl3pPr>
            <a:lvl4pPr marL="2438339" lvl="3" indent="-423323" rtl="0">
              <a:lnSpc>
                <a:spcPct val="115000"/>
              </a:lnSpc>
              <a:spcBef>
                <a:spcPts val="0"/>
              </a:spcBef>
              <a:spcAft>
                <a:spcPts val="0"/>
              </a:spcAft>
              <a:buClr>
                <a:srgbClr val="434343"/>
              </a:buClr>
              <a:buSzPts val="1400"/>
              <a:buChar char="●"/>
              <a:defRPr>
                <a:solidFill>
                  <a:srgbClr val="434343"/>
                </a:solidFill>
              </a:defRPr>
            </a:lvl4pPr>
            <a:lvl5pPr marL="3047924" lvl="4" indent="-423323" rtl="0">
              <a:lnSpc>
                <a:spcPct val="115000"/>
              </a:lnSpc>
              <a:spcBef>
                <a:spcPts val="0"/>
              </a:spcBef>
              <a:spcAft>
                <a:spcPts val="0"/>
              </a:spcAft>
              <a:buClr>
                <a:srgbClr val="434343"/>
              </a:buClr>
              <a:buSzPts val="1400"/>
              <a:buChar char="○"/>
              <a:defRPr>
                <a:solidFill>
                  <a:srgbClr val="434343"/>
                </a:solidFill>
              </a:defRPr>
            </a:lvl5pPr>
            <a:lvl6pPr marL="3657509" lvl="5" indent="-423323" rtl="0">
              <a:lnSpc>
                <a:spcPct val="115000"/>
              </a:lnSpc>
              <a:spcBef>
                <a:spcPts val="0"/>
              </a:spcBef>
              <a:spcAft>
                <a:spcPts val="0"/>
              </a:spcAft>
              <a:buClr>
                <a:srgbClr val="434343"/>
              </a:buClr>
              <a:buSzPts val="1400"/>
              <a:buChar char="■"/>
              <a:defRPr>
                <a:solidFill>
                  <a:srgbClr val="434343"/>
                </a:solidFill>
              </a:defRPr>
            </a:lvl6pPr>
            <a:lvl7pPr marL="4267093" lvl="6" indent="-423323" rtl="0">
              <a:lnSpc>
                <a:spcPct val="115000"/>
              </a:lnSpc>
              <a:spcBef>
                <a:spcPts val="0"/>
              </a:spcBef>
              <a:spcAft>
                <a:spcPts val="0"/>
              </a:spcAft>
              <a:buClr>
                <a:srgbClr val="434343"/>
              </a:buClr>
              <a:buSzPts val="1400"/>
              <a:buChar char="●"/>
              <a:defRPr>
                <a:solidFill>
                  <a:srgbClr val="434343"/>
                </a:solidFill>
              </a:defRPr>
            </a:lvl7pPr>
            <a:lvl8pPr marL="4876678" lvl="7" indent="-423323" rtl="0">
              <a:lnSpc>
                <a:spcPct val="115000"/>
              </a:lnSpc>
              <a:spcBef>
                <a:spcPts val="0"/>
              </a:spcBef>
              <a:spcAft>
                <a:spcPts val="0"/>
              </a:spcAft>
              <a:buClr>
                <a:srgbClr val="434343"/>
              </a:buClr>
              <a:buSzPts val="1400"/>
              <a:buChar char="○"/>
              <a:defRPr>
                <a:solidFill>
                  <a:srgbClr val="434343"/>
                </a:solidFill>
              </a:defRPr>
            </a:lvl8pPr>
            <a:lvl9pPr marL="5486263" lvl="8" indent="-423323" rtl="0">
              <a:lnSpc>
                <a:spcPct val="115000"/>
              </a:lnSpc>
              <a:spcBef>
                <a:spcPts val="0"/>
              </a:spcBef>
              <a:spcAft>
                <a:spcPts val="0"/>
              </a:spcAft>
              <a:buClr>
                <a:srgbClr val="434343"/>
              </a:buClr>
              <a:buSzPts val="1400"/>
              <a:buChar char="■"/>
              <a:defRPr>
                <a:solidFill>
                  <a:srgbClr val="434343"/>
                </a:solidFill>
              </a:defRPr>
            </a:lvl9pPr>
          </a:lstStyle>
          <a:p>
            <a:endParaRPr/>
          </a:p>
        </p:txBody>
      </p:sp>
      <p:pic>
        <p:nvPicPr>
          <p:cNvPr id="38" name="Google Shape;38;p7"/>
          <p:cNvPicPr preferRelativeResize="0"/>
          <p:nvPr/>
        </p:nvPicPr>
        <p:blipFill>
          <a:blip r:embed="rId2">
            <a:alphaModFix/>
          </a:blip>
          <a:stretch>
            <a:fillRect/>
          </a:stretch>
        </p:blipFill>
        <p:spPr>
          <a:xfrm rot="-4145595" flipH="1">
            <a:off x="73022" y="4635791"/>
            <a:ext cx="1755891" cy="1879452"/>
          </a:xfrm>
          <a:prstGeom prst="rect">
            <a:avLst/>
          </a:prstGeom>
          <a:noFill/>
          <a:ln>
            <a:noFill/>
          </a:ln>
        </p:spPr>
      </p:pic>
      <p:pic>
        <p:nvPicPr>
          <p:cNvPr id="39" name="Google Shape;39;p7"/>
          <p:cNvPicPr preferRelativeResize="0"/>
          <p:nvPr/>
        </p:nvPicPr>
        <p:blipFill>
          <a:blip r:embed="rId3">
            <a:alphaModFix/>
          </a:blip>
          <a:stretch>
            <a:fillRect/>
          </a:stretch>
        </p:blipFill>
        <p:spPr>
          <a:xfrm rot="1956340" flipH="1">
            <a:off x="535419" y="353952"/>
            <a:ext cx="673532" cy="1464761"/>
          </a:xfrm>
          <a:prstGeom prst="rect">
            <a:avLst/>
          </a:prstGeom>
          <a:noFill/>
          <a:ln>
            <a:noFill/>
          </a:ln>
        </p:spPr>
      </p:pic>
    </p:spTree>
    <p:extLst>
      <p:ext uri="{BB962C8B-B14F-4D97-AF65-F5344CB8AC3E}">
        <p14:creationId xmlns:p14="http://schemas.microsoft.com/office/powerpoint/2010/main" val="4294389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850800" y="1742800"/>
            <a:ext cx="8490400" cy="3372400"/>
          </a:xfrm>
          <a:prstGeom prst="rect">
            <a:avLst/>
          </a:prstGeom>
          <a:ln>
            <a:noFill/>
          </a:ln>
        </p:spPr>
        <p:txBody>
          <a:bodyPr spcFirstLastPara="1" wrap="square" lIns="91425" tIns="91425" rIns="91425" bIns="91425" anchor="ctr" anchorCtr="0">
            <a:noAutofit/>
          </a:bodyPr>
          <a:lstStyle>
            <a:lvl1pPr lvl="0" algn="ctr">
              <a:lnSpc>
                <a:spcPct val="80000"/>
              </a:lnSpc>
              <a:spcBef>
                <a:spcPts val="0"/>
              </a:spcBef>
              <a:spcAft>
                <a:spcPts val="0"/>
              </a:spcAft>
              <a:buSzPts val="6000"/>
              <a:buNone/>
              <a:defRPr sz="13333"/>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Tree>
    <p:extLst>
      <p:ext uri="{BB962C8B-B14F-4D97-AF65-F5344CB8AC3E}">
        <p14:creationId xmlns:p14="http://schemas.microsoft.com/office/powerpoint/2010/main" val="16218460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2"/>
        <p:cNvGrpSpPr/>
        <p:nvPr/>
      </p:nvGrpSpPr>
      <p:grpSpPr>
        <a:xfrm>
          <a:off x="0" y="0"/>
          <a:ext cx="0" cy="0"/>
          <a:chOff x="0" y="0"/>
          <a:chExt cx="0" cy="0"/>
        </a:xfrm>
      </p:grpSpPr>
      <p:pic>
        <p:nvPicPr>
          <p:cNvPr id="43" name="Google Shape;43;p9"/>
          <p:cNvPicPr preferRelativeResize="0"/>
          <p:nvPr/>
        </p:nvPicPr>
        <p:blipFill>
          <a:blip r:embed="rId2">
            <a:alphaModFix/>
          </a:blip>
          <a:stretch>
            <a:fillRect/>
          </a:stretch>
        </p:blipFill>
        <p:spPr>
          <a:xfrm flipH="1">
            <a:off x="273062" y="4860834"/>
            <a:ext cx="2035500" cy="1739900"/>
          </a:xfrm>
          <a:prstGeom prst="rect">
            <a:avLst/>
          </a:prstGeom>
          <a:noFill/>
          <a:ln>
            <a:noFill/>
          </a:ln>
        </p:spPr>
      </p:pic>
      <p:pic>
        <p:nvPicPr>
          <p:cNvPr id="44" name="Google Shape;44;p9"/>
          <p:cNvPicPr preferRelativeResize="0"/>
          <p:nvPr/>
        </p:nvPicPr>
        <p:blipFill>
          <a:blip r:embed="rId3">
            <a:alphaModFix/>
          </a:blip>
          <a:stretch>
            <a:fillRect/>
          </a:stretch>
        </p:blipFill>
        <p:spPr>
          <a:xfrm flipH="1">
            <a:off x="196867" y="203199"/>
            <a:ext cx="1773367" cy="1898167"/>
          </a:xfrm>
          <a:prstGeom prst="rect">
            <a:avLst/>
          </a:prstGeom>
          <a:noFill/>
          <a:ln>
            <a:noFill/>
          </a:ln>
        </p:spPr>
      </p:pic>
      <p:sp>
        <p:nvSpPr>
          <p:cNvPr id="45" name="Google Shape;45;p9"/>
          <p:cNvSpPr txBox="1">
            <a:spLocks noGrp="1"/>
          </p:cNvSpPr>
          <p:nvPr>
            <p:ph type="title"/>
          </p:nvPr>
        </p:nvSpPr>
        <p:spPr>
          <a:xfrm>
            <a:off x="950967" y="1770379"/>
            <a:ext cx="5869600" cy="9268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600"/>
              <a:buNone/>
              <a:defRPr sz="5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46" name="Google Shape;46;p9"/>
          <p:cNvSpPr txBox="1">
            <a:spLocks noGrp="1"/>
          </p:cNvSpPr>
          <p:nvPr>
            <p:ph type="subTitle" idx="1"/>
          </p:nvPr>
        </p:nvSpPr>
        <p:spPr>
          <a:xfrm>
            <a:off x="950967" y="2697233"/>
            <a:ext cx="7148400" cy="2390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400"/>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19780125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7"/>
        <p:cNvGrpSpPr/>
        <p:nvPr/>
      </p:nvGrpSpPr>
      <p:grpSpPr>
        <a:xfrm>
          <a:off x="0" y="0"/>
          <a:ext cx="0" cy="0"/>
          <a:chOff x="0" y="0"/>
          <a:chExt cx="0" cy="0"/>
        </a:xfrm>
      </p:grpSpPr>
      <p:sp>
        <p:nvSpPr>
          <p:cNvPr id="48" name="Google Shape;48;p10"/>
          <p:cNvSpPr txBox="1">
            <a:spLocks noGrp="1"/>
          </p:cNvSpPr>
          <p:nvPr>
            <p:ph type="title"/>
          </p:nvPr>
        </p:nvSpPr>
        <p:spPr>
          <a:xfrm>
            <a:off x="950967" y="3708000"/>
            <a:ext cx="2986000" cy="18928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b="1">
                <a:solidFill>
                  <a:schemeClr val="dk1"/>
                </a:solidFill>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Tree>
    <p:extLst>
      <p:ext uri="{BB962C8B-B14F-4D97-AF65-F5344CB8AC3E}">
        <p14:creationId xmlns:p14="http://schemas.microsoft.com/office/powerpoint/2010/main" val="28111907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9"/>
        <p:cNvGrpSpPr/>
        <p:nvPr/>
      </p:nvGrpSpPr>
      <p:grpSpPr>
        <a:xfrm>
          <a:off x="0" y="0"/>
          <a:ext cx="0" cy="0"/>
          <a:chOff x="0" y="0"/>
          <a:chExt cx="0" cy="0"/>
        </a:xfrm>
      </p:grpSpPr>
      <p:sp>
        <p:nvSpPr>
          <p:cNvPr id="50" name="Google Shape;50;p11"/>
          <p:cNvSpPr txBox="1">
            <a:spLocks noGrp="1"/>
          </p:cNvSpPr>
          <p:nvPr>
            <p:ph type="title" hasCustomPrompt="1"/>
          </p:nvPr>
        </p:nvSpPr>
        <p:spPr>
          <a:xfrm>
            <a:off x="950833" y="2135433"/>
            <a:ext cx="10290400" cy="1430800"/>
          </a:xfrm>
          <a:prstGeom prst="rect">
            <a:avLst/>
          </a:prstGeom>
        </p:spPr>
        <p:txBody>
          <a:bodyPr spcFirstLastPara="1" wrap="square" lIns="91425" tIns="91425" rIns="91425" bIns="91425" anchor="ctr" anchorCtr="0">
            <a:noAutofit/>
          </a:bodyPr>
          <a:lstStyle>
            <a:lvl1pPr lvl="0" algn="ctr">
              <a:spcBef>
                <a:spcPts val="0"/>
              </a:spcBef>
              <a:spcAft>
                <a:spcPts val="0"/>
              </a:spcAft>
              <a:buSzPts val="10000"/>
              <a:buNone/>
              <a:defRPr sz="10666" b="1">
                <a:solidFill>
                  <a:schemeClr val="dk1"/>
                </a:solidFill>
              </a:defRPr>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51" name="Google Shape;51;p11"/>
          <p:cNvSpPr txBox="1">
            <a:spLocks noGrp="1"/>
          </p:cNvSpPr>
          <p:nvPr>
            <p:ph type="subTitle" idx="1"/>
          </p:nvPr>
        </p:nvSpPr>
        <p:spPr>
          <a:xfrm>
            <a:off x="1871533" y="3724067"/>
            <a:ext cx="8448800" cy="9512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pic>
        <p:nvPicPr>
          <p:cNvPr id="52" name="Google Shape;52;p11"/>
          <p:cNvPicPr preferRelativeResize="0"/>
          <p:nvPr/>
        </p:nvPicPr>
        <p:blipFill>
          <a:blip r:embed="rId2">
            <a:alphaModFix/>
          </a:blip>
          <a:stretch>
            <a:fillRect/>
          </a:stretch>
        </p:blipFill>
        <p:spPr>
          <a:xfrm flipH="1">
            <a:off x="445667" y="4116601"/>
            <a:ext cx="1853035" cy="2455500"/>
          </a:xfrm>
          <a:prstGeom prst="rect">
            <a:avLst/>
          </a:prstGeom>
          <a:noFill/>
          <a:ln>
            <a:noFill/>
          </a:ln>
        </p:spPr>
      </p:pic>
      <p:pic>
        <p:nvPicPr>
          <p:cNvPr id="53" name="Google Shape;53;p11"/>
          <p:cNvPicPr preferRelativeResize="0"/>
          <p:nvPr/>
        </p:nvPicPr>
        <p:blipFill>
          <a:blip r:embed="rId3">
            <a:alphaModFix/>
          </a:blip>
          <a:stretch>
            <a:fillRect/>
          </a:stretch>
        </p:blipFill>
        <p:spPr>
          <a:xfrm flipH="1">
            <a:off x="9561133" y="152400"/>
            <a:ext cx="2378400" cy="2244600"/>
          </a:xfrm>
          <a:prstGeom prst="rect">
            <a:avLst/>
          </a:prstGeom>
          <a:noFill/>
          <a:ln>
            <a:noFill/>
          </a:ln>
        </p:spPr>
      </p:pic>
      <p:pic>
        <p:nvPicPr>
          <p:cNvPr id="54" name="Google Shape;54;p11"/>
          <p:cNvPicPr preferRelativeResize="0"/>
          <p:nvPr/>
        </p:nvPicPr>
        <p:blipFill>
          <a:blip r:embed="rId4">
            <a:alphaModFix/>
          </a:blip>
          <a:stretch>
            <a:fillRect/>
          </a:stretch>
        </p:blipFill>
        <p:spPr>
          <a:xfrm rot="4721554" flipH="1">
            <a:off x="10008553" y="5222501"/>
            <a:ext cx="673532" cy="1464761"/>
          </a:xfrm>
          <a:prstGeom prst="rect">
            <a:avLst/>
          </a:prstGeom>
          <a:noFill/>
          <a:ln>
            <a:noFill/>
          </a:ln>
        </p:spPr>
      </p:pic>
      <p:pic>
        <p:nvPicPr>
          <p:cNvPr id="55" name="Google Shape;55;p11"/>
          <p:cNvPicPr preferRelativeResize="0"/>
          <p:nvPr/>
        </p:nvPicPr>
        <p:blipFill>
          <a:blip r:embed="rId4">
            <a:alphaModFix/>
          </a:blip>
          <a:stretch>
            <a:fillRect/>
          </a:stretch>
        </p:blipFill>
        <p:spPr>
          <a:xfrm rot="2700052" flipH="1">
            <a:off x="750586" y="383801"/>
            <a:ext cx="673532" cy="1464761"/>
          </a:xfrm>
          <a:prstGeom prst="rect">
            <a:avLst/>
          </a:prstGeom>
          <a:noFill/>
          <a:ln>
            <a:noFill/>
          </a:ln>
        </p:spPr>
      </p:pic>
    </p:spTree>
    <p:extLst>
      <p:ext uri="{BB962C8B-B14F-4D97-AF65-F5344CB8AC3E}">
        <p14:creationId xmlns:p14="http://schemas.microsoft.com/office/powerpoint/2010/main" val="13019703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35923067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57"/>
        <p:cNvGrpSpPr/>
        <p:nvPr/>
      </p:nvGrpSpPr>
      <p:grpSpPr>
        <a:xfrm>
          <a:off x="0" y="0"/>
          <a:ext cx="0" cy="0"/>
          <a:chOff x="0" y="0"/>
          <a:chExt cx="0" cy="0"/>
        </a:xfrm>
      </p:grpSpPr>
      <p:pic>
        <p:nvPicPr>
          <p:cNvPr id="58" name="Google Shape;58;p13"/>
          <p:cNvPicPr preferRelativeResize="0"/>
          <p:nvPr/>
        </p:nvPicPr>
        <p:blipFill>
          <a:blip r:embed="rId2">
            <a:alphaModFix/>
          </a:blip>
          <a:stretch>
            <a:fillRect/>
          </a:stretch>
        </p:blipFill>
        <p:spPr>
          <a:xfrm rot="4136099">
            <a:off x="10331698" y="4472034"/>
            <a:ext cx="2322700" cy="2486149"/>
          </a:xfrm>
          <a:prstGeom prst="rect">
            <a:avLst/>
          </a:prstGeom>
          <a:noFill/>
          <a:ln>
            <a:noFill/>
          </a:ln>
        </p:spPr>
      </p:pic>
      <p:pic>
        <p:nvPicPr>
          <p:cNvPr id="59" name="Google Shape;59;p13"/>
          <p:cNvPicPr preferRelativeResize="0"/>
          <p:nvPr/>
        </p:nvPicPr>
        <p:blipFill>
          <a:blip r:embed="rId3">
            <a:alphaModFix/>
          </a:blip>
          <a:stretch>
            <a:fillRect/>
          </a:stretch>
        </p:blipFill>
        <p:spPr>
          <a:xfrm rot="-7455863">
            <a:off x="9287966" y="5339604"/>
            <a:ext cx="2111065" cy="2730833"/>
          </a:xfrm>
          <a:prstGeom prst="rect">
            <a:avLst/>
          </a:prstGeom>
          <a:noFill/>
          <a:ln>
            <a:noFill/>
          </a:ln>
        </p:spPr>
      </p:pic>
      <p:pic>
        <p:nvPicPr>
          <p:cNvPr id="60" name="Google Shape;60;p13"/>
          <p:cNvPicPr preferRelativeResize="0"/>
          <p:nvPr/>
        </p:nvPicPr>
        <p:blipFill>
          <a:blip r:embed="rId4">
            <a:alphaModFix/>
          </a:blip>
          <a:stretch>
            <a:fillRect/>
          </a:stretch>
        </p:blipFill>
        <p:spPr>
          <a:xfrm rot="5400004" flipH="1">
            <a:off x="30782" y="-720081"/>
            <a:ext cx="2376833" cy="3149597"/>
          </a:xfrm>
          <a:prstGeom prst="rect">
            <a:avLst/>
          </a:prstGeom>
          <a:noFill/>
          <a:ln>
            <a:noFill/>
          </a:ln>
        </p:spPr>
      </p:pic>
      <p:sp>
        <p:nvSpPr>
          <p:cNvPr id="61" name="Google Shape;61;p13"/>
          <p:cNvSpPr txBox="1">
            <a:spLocks noGrp="1"/>
          </p:cNvSpPr>
          <p:nvPr>
            <p:ph type="title"/>
          </p:nvPr>
        </p:nvSpPr>
        <p:spPr>
          <a:xfrm>
            <a:off x="2056008" y="2014533"/>
            <a:ext cx="282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2" name="Google Shape;62;p13"/>
          <p:cNvSpPr txBox="1">
            <a:spLocks noGrp="1"/>
          </p:cNvSpPr>
          <p:nvPr>
            <p:ph type="subTitle" idx="1"/>
          </p:nvPr>
        </p:nvSpPr>
        <p:spPr>
          <a:xfrm>
            <a:off x="6742792" y="2043135"/>
            <a:ext cx="33932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3" name="Google Shape;63;p13"/>
          <p:cNvSpPr txBox="1">
            <a:spLocks noGrp="1"/>
          </p:cNvSpPr>
          <p:nvPr>
            <p:ph type="title" idx="2"/>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5333"/>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4" name="Google Shape;64;p13"/>
          <p:cNvSpPr txBox="1">
            <a:spLocks noGrp="1"/>
          </p:cNvSpPr>
          <p:nvPr>
            <p:ph type="title" idx="3" hasCustomPrompt="1"/>
          </p:nvPr>
        </p:nvSpPr>
        <p:spPr>
          <a:xfrm>
            <a:off x="5287596" y="2067933"/>
            <a:ext cx="1455200" cy="59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800" b="1">
                <a:solidFill>
                  <a:schemeClr val="dk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65" name="Google Shape;65;p13"/>
          <p:cNvSpPr txBox="1">
            <a:spLocks noGrp="1"/>
          </p:cNvSpPr>
          <p:nvPr>
            <p:ph type="title" idx="4"/>
          </p:nvPr>
        </p:nvSpPr>
        <p:spPr>
          <a:xfrm>
            <a:off x="2056008" y="3534400"/>
            <a:ext cx="282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6" name="Google Shape;66;p13"/>
          <p:cNvSpPr txBox="1">
            <a:spLocks noGrp="1"/>
          </p:cNvSpPr>
          <p:nvPr>
            <p:ph type="subTitle" idx="5"/>
          </p:nvPr>
        </p:nvSpPr>
        <p:spPr>
          <a:xfrm>
            <a:off x="6742792" y="3563001"/>
            <a:ext cx="33932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7" name="Google Shape;67;p13"/>
          <p:cNvSpPr txBox="1">
            <a:spLocks noGrp="1"/>
          </p:cNvSpPr>
          <p:nvPr>
            <p:ph type="title" idx="6" hasCustomPrompt="1"/>
          </p:nvPr>
        </p:nvSpPr>
        <p:spPr>
          <a:xfrm>
            <a:off x="5287596" y="3587800"/>
            <a:ext cx="1455200" cy="59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800" b="1">
                <a:solidFill>
                  <a:schemeClr val="dk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68" name="Google Shape;68;p13"/>
          <p:cNvSpPr txBox="1">
            <a:spLocks noGrp="1"/>
          </p:cNvSpPr>
          <p:nvPr>
            <p:ph type="title" idx="7"/>
          </p:nvPr>
        </p:nvSpPr>
        <p:spPr>
          <a:xfrm>
            <a:off x="2056008" y="5054267"/>
            <a:ext cx="282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9" name="Google Shape;69;p13"/>
          <p:cNvSpPr txBox="1">
            <a:spLocks noGrp="1"/>
          </p:cNvSpPr>
          <p:nvPr>
            <p:ph type="subTitle" idx="8"/>
          </p:nvPr>
        </p:nvSpPr>
        <p:spPr>
          <a:xfrm>
            <a:off x="6742792" y="5082867"/>
            <a:ext cx="33932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 name="Google Shape;70;p13"/>
          <p:cNvSpPr txBox="1">
            <a:spLocks noGrp="1"/>
          </p:cNvSpPr>
          <p:nvPr>
            <p:ph type="title" idx="9" hasCustomPrompt="1"/>
          </p:nvPr>
        </p:nvSpPr>
        <p:spPr>
          <a:xfrm>
            <a:off x="5287596" y="5107667"/>
            <a:ext cx="1455200" cy="59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800" b="1">
                <a:solidFill>
                  <a:schemeClr val="dk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Tree>
    <p:extLst>
      <p:ext uri="{BB962C8B-B14F-4D97-AF65-F5344CB8AC3E}">
        <p14:creationId xmlns:p14="http://schemas.microsoft.com/office/powerpoint/2010/main" val="37652590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71"/>
        <p:cNvGrpSpPr/>
        <p:nvPr/>
      </p:nvGrpSpPr>
      <p:grpSpPr>
        <a:xfrm>
          <a:off x="0" y="0"/>
          <a:ext cx="0" cy="0"/>
          <a:chOff x="0" y="0"/>
          <a:chExt cx="0" cy="0"/>
        </a:xfrm>
      </p:grpSpPr>
      <p:sp>
        <p:nvSpPr>
          <p:cNvPr id="72" name="Google Shape;72;p14"/>
          <p:cNvSpPr txBox="1">
            <a:spLocks noGrp="1"/>
          </p:cNvSpPr>
          <p:nvPr>
            <p:ph type="title"/>
          </p:nvPr>
        </p:nvSpPr>
        <p:spPr>
          <a:xfrm>
            <a:off x="939800" y="3978700"/>
            <a:ext cx="4332400" cy="11224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3600"/>
              <a:buNone/>
              <a:defRPr sz="6667"/>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sp>
        <p:nvSpPr>
          <p:cNvPr id="73" name="Google Shape;73;p14"/>
          <p:cNvSpPr txBox="1">
            <a:spLocks noGrp="1"/>
          </p:cNvSpPr>
          <p:nvPr>
            <p:ph type="title" idx="2" hasCustomPrompt="1"/>
          </p:nvPr>
        </p:nvSpPr>
        <p:spPr>
          <a:xfrm>
            <a:off x="2833800" y="1774700"/>
            <a:ext cx="2438400" cy="1360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2800" b="1">
                <a:solidFill>
                  <a:schemeClr val="dk1"/>
                </a:solidFill>
              </a:defRPr>
            </a:lvl1pPr>
            <a:lvl2pPr lvl="1" algn="r" rtl="0">
              <a:spcBef>
                <a:spcPts val="0"/>
              </a:spcBef>
              <a:spcAft>
                <a:spcPts val="0"/>
              </a:spcAft>
              <a:buSzPts val="6000"/>
              <a:buNone/>
              <a:defRPr sz="8000"/>
            </a:lvl2pPr>
            <a:lvl3pPr lvl="2" algn="r" rtl="0">
              <a:spcBef>
                <a:spcPts val="0"/>
              </a:spcBef>
              <a:spcAft>
                <a:spcPts val="0"/>
              </a:spcAft>
              <a:buSzPts val="6000"/>
              <a:buNone/>
              <a:defRPr sz="8000"/>
            </a:lvl3pPr>
            <a:lvl4pPr lvl="3" algn="r" rtl="0">
              <a:spcBef>
                <a:spcPts val="0"/>
              </a:spcBef>
              <a:spcAft>
                <a:spcPts val="0"/>
              </a:spcAft>
              <a:buSzPts val="6000"/>
              <a:buNone/>
              <a:defRPr sz="8000"/>
            </a:lvl4pPr>
            <a:lvl5pPr lvl="4" algn="r" rtl="0">
              <a:spcBef>
                <a:spcPts val="0"/>
              </a:spcBef>
              <a:spcAft>
                <a:spcPts val="0"/>
              </a:spcAft>
              <a:buSzPts val="6000"/>
              <a:buNone/>
              <a:defRPr sz="8000"/>
            </a:lvl5pPr>
            <a:lvl6pPr lvl="5" algn="r" rtl="0">
              <a:spcBef>
                <a:spcPts val="0"/>
              </a:spcBef>
              <a:spcAft>
                <a:spcPts val="0"/>
              </a:spcAft>
              <a:buSzPts val="6000"/>
              <a:buNone/>
              <a:defRPr sz="8000"/>
            </a:lvl6pPr>
            <a:lvl7pPr lvl="6" algn="r" rtl="0">
              <a:spcBef>
                <a:spcPts val="0"/>
              </a:spcBef>
              <a:spcAft>
                <a:spcPts val="0"/>
              </a:spcAft>
              <a:buSzPts val="6000"/>
              <a:buNone/>
              <a:defRPr sz="8000"/>
            </a:lvl7pPr>
            <a:lvl8pPr lvl="7" algn="r" rtl="0">
              <a:spcBef>
                <a:spcPts val="0"/>
              </a:spcBef>
              <a:spcAft>
                <a:spcPts val="0"/>
              </a:spcAft>
              <a:buSzPts val="6000"/>
              <a:buNone/>
              <a:defRPr sz="8000"/>
            </a:lvl8pPr>
            <a:lvl9pPr lvl="8" algn="r" rtl="0">
              <a:spcBef>
                <a:spcPts val="0"/>
              </a:spcBef>
              <a:spcAft>
                <a:spcPts val="0"/>
              </a:spcAft>
              <a:buSzPts val="6000"/>
              <a:buNone/>
              <a:defRPr sz="8000"/>
            </a:lvl9pPr>
          </a:lstStyle>
          <a:p>
            <a:r>
              <a:t>xx%</a:t>
            </a:r>
          </a:p>
        </p:txBody>
      </p:sp>
      <p:sp>
        <p:nvSpPr>
          <p:cNvPr id="74" name="Google Shape;74;p14"/>
          <p:cNvSpPr txBox="1">
            <a:spLocks noGrp="1"/>
          </p:cNvSpPr>
          <p:nvPr>
            <p:ph type="subTitle" idx="1"/>
          </p:nvPr>
        </p:nvSpPr>
        <p:spPr>
          <a:xfrm>
            <a:off x="939800" y="5101100"/>
            <a:ext cx="4332400" cy="667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00"/>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402545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75"/>
        <p:cNvGrpSpPr/>
        <p:nvPr/>
      </p:nvGrpSpPr>
      <p:grpSpPr>
        <a:xfrm>
          <a:off x="0" y="0"/>
          <a:ext cx="0" cy="0"/>
          <a:chOff x="0" y="0"/>
          <a:chExt cx="0" cy="0"/>
        </a:xfrm>
      </p:grpSpPr>
      <p:sp>
        <p:nvSpPr>
          <p:cNvPr id="76" name="Google Shape;76;p15"/>
          <p:cNvSpPr txBox="1">
            <a:spLocks noGrp="1"/>
          </p:cNvSpPr>
          <p:nvPr>
            <p:ph type="title"/>
          </p:nvPr>
        </p:nvSpPr>
        <p:spPr>
          <a:xfrm>
            <a:off x="3429000" y="3877100"/>
            <a:ext cx="5334000" cy="1122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77" name="Google Shape;77;p15"/>
          <p:cNvSpPr txBox="1">
            <a:spLocks noGrp="1"/>
          </p:cNvSpPr>
          <p:nvPr>
            <p:ph type="title" idx="2" hasCustomPrompt="1"/>
          </p:nvPr>
        </p:nvSpPr>
        <p:spPr>
          <a:xfrm>
            <a:off x="4884000" y="1673100"/>
            <a:ext cx="2438400" cy="136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2800" b="1">
                <a:solidFill>
                  <a:schemeClr val="dk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78" name="Google Shape;78;p15"/>
          <p:cNvSpPr txBox="1">
            <a:spLocks noGrp="1"/>
          </p:cNvSpPr>
          <p:nvPr>
            <p:ph type="subTitle" idx="1"/>
          </p:nvPr>
        </p:nvSpPr>
        <p:spPr>
          <a:xfrm>
            <a:off x="3879333" y="4999500"/>
            <a:ext cx="4433200" cy="66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0233506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79"/>
        <p:cNvGrpSpPr/>
        <p:nvPr/>
      </p:nvGrpSpPr>
      <p:grpSpPr>
        <a:xfrm>
          <a:off x="0" y="0"/>
          <a:ext cx="0" cy="0"/>
          <a:chOff x="0" y="0"/>
          <a:chExt cx="0" cy="0"/>
        </a:xfrm>
      </p:grpSpPr>
      <p:sp>
        <p:nvSpPr>
          <p:cNvPr id="80" name="Google Shape;80;p16"/>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4254589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0CA3-B465-9B31-83EF-B03D519164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2591D5-AD5E-9DB8-8D7D-26EF60F75E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C7839C-2EDF-F2AF-3C26-8EAD8C1F8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8D4187-2A97-C7FC-5C73-B9D3E1554800}"/>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6" name="Footer Placeholder 5">
            <a:extLst>
              <a:ext uri="{FF2B5EF4-FFF2-40B4-BE49-F238E27FC236}">
                <a16:creationId xmlns:a16="http://schemas.microsoft.com/office/drawing/2014/main" id="{3E31CC05-8DE1-3742-EC30-5FA4902B10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9CC3F0-7BB0-A051-5593-694D58D891DD}"/>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2606278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1"/>
        <p:cNvGrpSpPr/>
        <p:nvPr/>
      </p:nvGrpSpPr>
      <p:grpSpPr>
        <a:xfrm>
          <a:off x="0" y="0"/>
          <a:ext cx="0" cy="0"/>
          <a:chOff x="0" y="0"/>
          <a:chExt cx="0" cy="0"/>
        </a:xfrm>
      </p:grpSpPr>
      <p:sp>
        <p:nvSpPr>
          <p:cNvPr id="82" name="Google Shape;82;p17"/>
          <p:cNvSpPr txBox="1">
            <a:spLocks noGrp="1"/>
          </p:cNvSpPr>
          <p:nvPr>
            <p:ph type="subTitle" idx="1"/>
          </p:nvPr>
        </p:nvSpPr>
        <p:spPr>
          <a:xfrm>
            <a:off x="2098900" y="1562333"/>
            <a:ext cx="7574800" cy="280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34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83" name="Google Shape;83;p17"/>
          <p:cNvSpPr txBox="1">
            <a:spLocks noGrp="1"/>
          </p:cNvSpPr>
          <p:nvPr>
            <p:ph type="title"/>
          </p:nvPr>
        </p:nvSpPr>
        <p:spPr>
          <a:xfrm>
            <a:off x="2266184" y="4439800"/>
            <a:ext cx="7240400" cy="583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None/>
              <a:defRPr sz="3200"/>
            </a:lvl1pPr>
            <a:lvl2pPr lvl="1" algn="r" rtl="0">
              <a:spcBef>
                <a:spcPts val="0"/>
              </a:spcBef>
              <a:spcAft>
                <a:spcPts val="0"/>
              </a:spcAft>
              <a:buNone/>
              <a:defRPr sz="3200"/>
            </a:lvl2pPr>
            <a:lvl3pPr lvl="2" algn="r" rtl="0">
              <a:spcBef>
                <a:spcPts val="0"/>
              </a:spcBef>
              <a:spcAft>
                <a:spcPts val="0"/>
              </a:spcAft>
              <a:buNone/>
              <a:defRPr sz="3200"/>
            </a:lvl3pPr>
            <a:lvl4pPr lvl="3" algn="r" rtl="0">
              <a:spcBef>
                <a:spcPts val="0"/>
              </a:spcBef>
              <a:spcAft>
                <a:spcPts val="0"/>
              </a:spcAft>
              <a:buNone/>
              <a:defRPr sz="3200"/>
            </a:lvl4pPr>
            <a:lvl5pPr lvl="4" algn="r" rtl="0">
              <a:spcBef>
                <a:spcPts val="0"/>
              </a:spcBef>
              <a:spcAft>
                <a:spcPts val="0"/>
              </a:spcAft>
              <a:buNone/>
              <a:defRPr sz="3200"/>
            </a:lvl5pPr>
            <a:lvl6pPr lvl="5" algn="r" rtl="0">
              <a:spcBef>
                <a:spcPts val="0"/>
              </a:spcBef>
              <a:spcAft>
                <a:spcPts val="0"/>
              </a:spcAft>
              <a:buNone/>
              <a:defRPr sz="3200"/>
            </a:lvl6pPr>
            <a:lvl7pPr lvl="6" algn="r" rtl="0">
              <a:spcBef>
                <a:spcPts val="0"/>
              </a:spcBef>
              <a:spcAft>
                <a:spcPts val="0"/>
              </a:spcAft>
              <a:buNone/>
              <a:defRPr sz="3200"/>
            </a:lvl7pPr>
            <a:lvl8pPr lvl="7" algn="r" rtl="0">
              <a:spcBef>
                <a:spcPts val="0"/>
              </a:spcBef>
              <a:spcAft>
                <a:spcPts val="0"/>
              </a:spcAft>
              <a:buNone/>
              <a:defRPr sz="3200"/>
            </a:lvl8pPr>
            <a:lvl9pPr lvl="8" algn="r" rtl="0">
              <a:spcBef>
                <a:spcPts val="0"/>
              </a:spcBef>
              <a:spcAft>
                <a:spcPts val="0"/>
              </a:spcAft>
              <a:buNone/>
              <a:defRPr sz="3200"/>
            </a:lvl9pPr>
          </a:lstStyle>
          <a:p>
            <a:endParaRPr/>
          </a:p>
        </p:txBody>
      </p:sp>
      <p:pic>
        <p:nvPicPr>
          <p:cNvPr id="84" name="Google Shape;84;p17"/>
          <p:cNvPicPr preferRelativeResize="0"/>
          <p:nvPr/>
        </p:nvPicPr>
        <p:blipFill>
          <a:blip r:embed="rId2">
            <a:alphaModFix/>
          </a:blip>
          <a:stretch>
            <a:fillRect/>
          </a:stretch>
        </p:blipFill>
        <p:spPr>
          <a:xfrm>
            <a:off x="9728067" y="4887867"/>
            <a:ext cx="2035500" cy="1739900"/>
          </a:xfrm>
          <a:prstGeom prst="rect">
            <a:avLst/>
          </a:prstGeom>
          <a:noFill/>
          <a:ln>
            <a:noFill/>
          </a:ln>
        </p:spPr>
      </p:pic>
      <p:pic>
        <p:nvPicPr>
          <p:cNvPr id="85" name="Google Shape;85;p17"/>
          <p:cNvPicPr preferRelativeResize="0"/>
          <p:nvPr/>
        </p:nvPicPr>
        <p:blipFill>
          <a:blip r:embed="rId3">
            <a:alphaModFix/>
          </a:blip>
          <a:stretch>
            <a:fillRect/>
          </a:stretch>
        </p:blipFill>
        <p:spPr>
          <a:xfrm>
            <a:off x="10066395" y="230233"/>
            <a:ext cx="1773367" cy="1898167"/>
          </a:xfrm>
          <a:prstGeom prst="rect">
            <a:avLst/>
          </a:prstGeom>
          <a:noFill/>
          <a:ln>
            <a:noFill/>
          </a:ln>
        </p:spPr>
      </p:pic>
      <p:pic>
        <p:nvPicPr>
          <p:cNvPr id="86" name="Google Shape;86;p17"/>
          <p:cNvPicPr preferRelativeResize="0"/>
          <p:nvPr/>
        </p:nvPicPr>
        <p:blipFill>
          <a:blip r:embed="rId4">
            <a:alphaModFix/>
          </a:blip>
          <a:stretch>
            <a:fillRect/>
          </a:stretch>
        </p:blipFill>
        <p:spPr>
          <a:xfrm flipH="1">
            <a:off x="402134" y="4729601"/>
            <a:ext cx="1467381" cy="1898167"/>
          </a:xfrm>
          <a:prstGeom prst="rect">
            <a:avLst/>
          </a:prstGeom>
          <a:noFill/>
          <a:ln>
            <a:noFill/>
          </a:ln>
        </p:spPr>
      </p:pic>
      <p:pic>
        <p:nvPicPr>
          <p:cNvPr id="87" name="Google Shape;87;p17"/>
          <p:cNvPicPr preferRelativeResize="0"/>
          <p:nvPr/>
        </p:nvPicPr>
        <p:blipFill>
          <a:blip r:embed="rId3">
            <a:alphaModFix/>
          </a:blip>
          <a:stretch>
            <a:fillRect/>
          </a:stretch>
        </p:blipFill>
        <p:spPr>
          <a:xfrm rot="-5400000">
            <a:off x="255369" y="159834"/>
            <a:ext cx="2000633" cy="2141433"/>
          </a:xfrm>
          <a:prstGeom prst="rect">
            <a:avLst/>
          </a:prstGeom>
          <a:noFill/>
          <a:ln>
            <a:noFill/>
          </a:ln>
        </p:spPr>
      </p:pic>
    </p:spTree>
    <p:extLst>
      <p:ext uri="{BB962C8B-B14F-4D97-AF65-F5344CB8AC3E}">
        <p14:creationId xmlns:p14="http://schemas.microsoft.com/office/powerpoint/2010/main" val="4304128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88"/>
        <p:cNvGrpSpPr/>
        <p:nvPr/>
      </p:nvGrpSpPr>
      <p:grpSpPr>
        <a:xfrm>
          <a:off x="0" y="0"/>
          <a:ext cx="0" cy="0"/>
          <a:chOff x="0" y="0"/>
          <a:chExt cx="0" cy="0"/>
        </a:xfrm>
      </p:grpSpPr>
      <p:sp>
        <p:nvSpPr>
          <p:cNvPr id="89" name="Google Shape;89;p18"/>
          <p:cNvSpPr txBox="1">
            <a:spLocks noGrp="1"/>
          </p:cNvSpPr>
          <p:nvPr>
            <p:ph type="subTitle" idx="1"/>
          </p:nvPr>
        </p:nvSpPr>
        <p:spPr>
          <a:xfrm>
            <a:off x="6905551" y="3149600"/>
            <a:ext cx="3677600" cy="131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90" name="Google Shape;90;p18"/>
          <p:cNvSpPr txBox="1">
            <a:spLocks noGrp="1"/>
          </p:cNvSpPr>
          <p:nvPr>
            <p:ph type="title"/>
          </p:nvPr>
        </p:nvSpPr>
        <p:spPr>
          <a:xfrm>
            <a:off x="953467"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pic>
        <p:nvPicPr>
          <p:cNvPr id="91" name="Google Shape;91;p18"/>
          <p:cNvPicPr preferRelativeResize="0"/>
          <p:nvPr/>
        </p:nvPicPr>
        <p:blipFill>
          <a:blip r:embed="rId2">
            <a:alphaModFix/>
          </a:blip>
          <a:stretch>
            <a:fillRect/>
          </a:stretch>
        </p:blipFill>
        <p:spPr>
          <a:xfrm rot="4136099">
            <a:off x="10331698" y="4472034"/>
            <a:ext cx="2322700" cy="2486149"/>
          </a:xfrm>
          <a:prstGeom prst="rect">
            <a:avLst/>
          </a:prstGeom>
          <a:noFill/>
          <a:ln>
            <a:noFill/>
          </a:ln>
        </p:spPr>
      </p:pic>
      <p:pic>
        <p:nvPicPr>
          <p:cNvPr id="92" name="Google Shape;92;p18"/>
          <p:cNvPicPr preferRelativeResize="0"/>
          <p:nvPr/>
        </p:nvPicPr>
        <p:blipFill>
          <a:blip r:embed="rId3">
            <a:alphaModFix/>
          </a:blip>
          <a:stretch>
            <a:fillRect/>
          </a:stretch>
        </p:blipFill>
        <p:spPr>
          <a:xfrm rot="-7455863">
            <a:off x="9287966" y="5339604"/>
            <a:ext cx="2111065" cy="2730833"/>
          </a:xfrm>
          <a:prstGeom prst="rect">
            <a:avLst/>
          </a:prstGeom>
          <a:noFill/>
          <a:ln>
            <a:noFill/>
          </a:ln>
        </p:spPr>
      </p:pic>
      <p:pic>
        <p:nvPicPr>
          <p:cNvPr id="93" name="Google Shape;93;p18"/>
          <p:cNvPicPr preferRelativeResize="0"/>
          <p:nvPr/>
        </p:nvPicPr>
        <p:blipFill>
          <a:blip r:embed="rId4">
            <a:alphaModFix/>
          </a:blip>
          <a:stretch>
            <a:fillRect/>
          </a:stretch>
        </p:blipFill>
        <p:spPr>
          <a:xfrm rot="-2875662" flipH="1">
            <a:off x="10904269" y="-13031"/>
            <a:ext cx="673532" cy="1464761"/>
          </a:xfrm>
          <a:prstGeom prst="rect">
            <a:avLst/>
          </a:prstGeom>
          <a:noFill/>
          <a:ln>
            <a:noFill/>
          </a:ln>
        </p:spPr>
      </p:pic>
    </p:spTree>
    <p:extLst>
      <p:ext uri="{BB962C8B-B14F-4D97-AF65-F5344CB8AC3E}">
        <p14:creationId xmlns:p14="http://schemas.microsoft.com/office/powerpoint/2010/main" val="3407141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94"/>
        <p:cNvGrpSpPr/>
        <p:nvPr/>
      </p:nvGrpSpPr>
      <p:grpSpPr>
        <a:xfrm>
          <a:off x="0" y="0"/>
          <a:ext cx="0" cy="0"/>
          <a:chOff x="0" y="0"/>
          <a:chExt cx="0" cy="0"/>
        </a:xfrm>
      </p:grpSpPr>
      <p:sp>
        <p:nvSpPr>
          <p:cNvPr id="95" name="Google Shape;95;p19"/>
          <p:cNvSpPr txBox="1">
            <a:spLocks noGrp="1"/>
          </p:cNvSpPr>
          <p:nvPr>
            <p:ph type="title"/>
          </p:nvPr>
        </p:nvSpPr>
        <p:spPr>
          <a:xfrm>
            <a:off x="6296433" y="1600200"/>
            <a:ext cx="4500800" cy="22900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96" name="Google Shape;96;p19"/>
          <p:cNvSpPr txBox="1">
            <a:spLocks noGrp="1"/>
          </p:cNvSpPr>
          <p:nvPr>
            <p:ph type="body" idx="1"/>
          </p:nvPr>
        </p:nvSpPr>
        <p:spPr>
          <a:xfrm>
            <a:off x="6296417" y="3830500"/>
            <a:ext cx="4292400" cy="14116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Font typeface="Darker Grotesque SemiBold"/>
              <a:buChar char="●"/>
              <a:defRPr/>
            </a:lvl1pPr>
            <a:lvl2pPr marL="1219170" lvl="1" indent="-423323" rtl="0">
              <a:lnSpc>
                <a:spcPct val="115000"/>
              </a:lnSpc>
              <a:spcBef>
                <a:spcPts val="0"/>
              </a:spcBef>
              <a:spcAft>
                <a:spcPts val="0"/>
              </a:spcAft>
              <a:buClr>
                <a:srgbClr val="15325B"/>
              </a:buClr>
              <a:buSzPts val="1400"/>
              <a:buFont typeface="Darker Grotesque SemiBold"/>
              <a:buChar char="○"/>
              <a:defRPr>
                <a:solidFill>
                  <a:srgbClr val="434343"/>
                </a:solidFill>
              </a:defRPr>
            </a:lvl2pPr>
            <a:lvl3pPr marL="1828754" lvl="2" indent="-423323" rtl="0">
              <a:lnSpc>
                <a:spcPct val="115000"/>
              </a:lnSpc>
              <a:spcBef>
                <a:spcPts val="0"/>
              </a:spcBef>
              <a:spcAft>
                <a:spcPts val="0"/>
              </a:spcAft>
              <a:buClr>
                <a:srgbClr val="15325B"/>
              </a:buClr>
              <a:buSzPts val="1400"/>
              <a:buFont typeface="Darker Grotesque SemiBold"/>
              <a:buChar char="■"/>
              <a:defRPr>
                <a:solidFill>
                  <a:srgbClr val="434343"/>
                </a:solidFill>
              </a:defRPr>
            </a:lvl3pPr>
            <a:lvl4pPr marL="2438339" lvl="3" indent="-423323" rtl="0">
              <a:lnSpc>
                <a:spcPct val="115000"/>
              </a:lnSpc>
              <a:spcBef>
                <a:spcPts val="0"/>
              </a:spcBef>
              <a:spcAft>
                <a:spcPts val="0"/>
              </a:spcAft>
              <a:buClr>
                <a:srgbClr val="15325B"/>
              </a:buClr>
              <a:buSzPts val="1400"/>
              <a:buFont typeface="Darker Grotesque SemiBold"/>
              <a:buChar char="●"/>
              <a:defRPr>
                <a:solidFill>
                  <a:srgbClr val="434343"/>
                </a:solidFill>
              </a:defRPr>
            </a:lvl4pPr>
            <a:lvl5pPr marL="3047924" lvl="4" indent="-423323" rtl="0">
              <a:lnSpc>
                <a:spcPct val="115000"/>
              </a:lnSpc>
              <a:spcBef>
                <a:spcPts val="0"/>
              </a:spcBef>
              <a:spcAft>
                <a:spcPts val="0"/>
              </a:spcAft>
              <a:buClr>
                <a:srgbClr val="15325B"/>
              </a:buClr>
              <a:buSzPts val="1400"/>
              <a:buFont typeface="Darker Grotesque SemiBold"/>
              <a:buChar char="○"/>
              <a:defRPr>
                <a:solidFill>
                  <a:srgbClr val="434343"/>
                </a:solidFill>
              </a:defRPr>
            </a:lvl5pPr>
            <a:lvl6pPr marL="3657509" lvl="5" indent="-423323" rtl="0">
              <a:lnSpc>
                <a:spcPct val="115000"/>
              </a:lnSpc>
              <a:spcBef>
                <a:spcPts val="0"/>
              </a:spcBef>
              <a:spcAft>
                <a:spcPts val="0"/>
              </a:spcAft>
              <a:buClr>
                <a:srgbClr val="15325B"/>
              </a:buClr>
              <a:buSzPts val="1400"/>
              <a:buFont typeface="Darker Grotesque SemiBold"/>
              <a:buChar char="■"/>
              <a:defRPr>
                <a:solidFill>
                  <a:srgbClr val="434343"/>
                </a:solidFill>
              </a:defRPr>
            </a:lvl6pPr>
            <a:lvl7pPr marL="4267093" lvl="6" indent="-423323" rtl="0">
              <a:lnSpc>
                <a:spcPct val="115000"/>
              </a:lnSpc>
              <a:spcBef>
                <a:spcPts val="0"/>
              </a:spcBef>
              <a:spcAft>
                <a:spcPts val="0"/>
              </a:spcAft>
              <a:buClr>
                <a:srgbClr val="15325B"/>
              </a:buClr>
              <a:buSzPts val="1400"/>
              <a:buFont typeface="Darker Grotesque SemiBold"/>
              <a:buChar char="●"/>
              <a:defRPr>
                <a:solidFill>
                  <a:srgbClr val="434343"/>
                </a:solidFill>
              </a:defRPr>
            </a:lvl7pPr>
            <a:lvl8pPr marL="4876678" lvl="7" indent="-423323" rtl="0">
              <a:lnSpc>
                <a:spcPct val="115000"/>
              </a:lnSpc>
              <a:spcBef>
                <a:spcPts val="0"/>
              </a:spcBef>
              <a:spcAft>
                <a:spcPts val="0"/>
              </a:spcAft>
              <a:buClr>
                <a:srgbClr val="15325B"/>
              </a:buClr>
              <a:buSzPts val="1400"/>
              <a:buFont typeface="Darker Grotesque SemiBold"/>
              <a:buChar char="○"/>
              <a:defRPr>
                <a:solidFill>
                  <a:srgbClr val="434343"/>
                </a:solidFill>
              </a:defRPr>
            </a:lvl8pPr>
            <a:lvl9pPr marL="5486263" lvl="8" indent="-423323" rtl="0">
              <a:lnSpc>
                <a:spcPct val="115000"/>
              </a:lnSpc>
              <a:spcBef>
                <a:spcPts val="0"/>
              </a:spcBef>
              <a:spcAft>
                <a:spcPts val="0"/>
              </a:spcAft>
              <a:buClr>
                <a:srgbClr val="15325B"/>
              </a:buClr>
              <a:buSzPts val="1400"/>
              <a:buFont typeface="Darker Grotesque SemiBold"/>
              <a:buChar char="■"/>
              <a:defRPr>
                <a:solidFill>
                  <a:srgbClr val="434343"/>
                </a:solidFill>
              </a:defRPr>
            </a:lvl9pPr>
          </a:lstStyle>
          <a:p>
            <a:endParaRPr/>
          </a:p>
        </p:txBody>
      </p:sp>
      <p:pic>
        <p:nvPicPr>
          <p:cNvPr id="97" name="Google Shape;97;p19"/>
          <p:cNvPicPr preferRelativeResize="0"/>
          <p:nvPr/>
        </p:nvPicPr>
        <p:blipFill>
          <a:blip r:embed="rId2">
            <a:alphaModFix/>
          </a:blip>
          <a:stretch>
            <a:fillRect/>
          </a:stretch>
        </p:blipFill>
        <p:spPr>
          <a:xfrm rot="2259551" flipH="1">
            <a:off x="10904269" y="5205785"/>
            <a:ext cx="673532" cy="1464761"/>
          </a:xfrm>
          <a:prstGeom prst="rect">
            <a:avLst/>
          </a:prstGeom>
          <a:noFill/>
          <a:ln>
            <a:noFill/>
          </a:ln>
        </p:spPr>
      </p:pic>
      <p:pic>
        <p:nvPicPr>
          <p:cNvPr id="98" name="Google Shape;98;p19"/>
          <p:cNvPicPr preferRelativeResize="0"/>
          <p:nvPr/>
        </p:nvPicPr>
        <p:blipFill>
          <a:blip r:embed="rId3">
            <a:alphaModFix/>
          </a:blip>
          <a:stretch>
            <a:fillRect/>
          </a:stretch>
        </p:blipFill>
        <p:spPr>
          <a:xfrm rot="4620688">
            <a:off x="275617" y="583783"/>
            <a:ext cx="977900" cy="1003300"/>
          </a:xfrm>
          <a:prstGeom prst="rect">
            <a:avLst/>
          </a:prstGeom>
          <a:noFill/>
          <a:ln>
            <a:noFill/>
          </a:ln>
        </p:spPr>
      </p:pic>
    </p:spTree>
    <p:extLst>
      <p:ext uri="{BB962C8B-B14F-4D97-AF65-F5344CB8AC3E}">
        <p14:creationId xmlns:p14="http://schemas.microsoft.com/office/powerpoint/2010/main" val="7750353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99"/>
        <p:cNvGrpSpPr/>
        <p:nvPr/>
      </p:nvGrpSpPr>
      <p:grpSpPr>
        <a:xfrm>
          <a:off x="0" y="0"/>
          <a:ext cx="0" cy="0"/>
          <a:chOff x="0" y="0"/>
          <a:chExt cx="0" cy="0"/>
        </a:xfrm>
      </p:grpSpPr>
      <p:pic>
        <p:nvPicPr>
          <p:cNvPr id="100" name="Google Shape;100;p20"/>
          <p:cNvPicPr preferRelativeResize="0"/>
          <p:nvPr/>
        </p:nvPicPr>
        <p:blipFill>
          <a:blip r:embed="rId2">
            <a:alphaModFix/>
          </a:blip>
          <a:stretch>
            <a:fillRect/>
          </a:stretch>
        </p:blipFill>
        <p:spPr>
          <a:xfrm rot="4136099">
            <a:off x="10331698" y="4472034"/>
            <a:ext cx="2322700" cy="2486149"/>
          </a:xfrm>
          <a:prstGeom prst="rect">
            <a:avLst/>
          </a:prstGeom>
          <a:noFill/>
          <a:ln>
            <a:noFill/>
          </a:ln>
        </p:spPr>
      </p:pic>
      <p:pic>
        <p:nvPicPr>
          <p:cNvPr id="101" name="Google Shape;101;p20"/>
          <p:cNvPicPr preferRelativeResize="0"/>
          <p:nvPr/>
        </p:nvPicPr>
        <p:blipFill>
          <a:blip r:embed="rId3">
            <a:alphaModFix/>
          </a:blip>
          <a:stretch>
            <a:fillRect/>
          </a:stretch>
        </p:blipFill>
        <p:spPr>
          <a:xfrm rot="-7455863">
            <a:off x="9287966" y="5339604"/>
            <a:ext cx="2111065" cy="2730833"/>
          </a:xfrm>
          <a:prstGeom prst="rect">
            <a:avLst/>
          </a:prstGeom>
          <a:noFill/>
          <a:ln>
            <a:noFill/>
          </a:ln>
        </p:spPr>
      </p:pic>
      <p:pic>
        <p:nvPicPr>
          <p:cNvPr id="102" name="Google Shape;102;p20"/>
          <p:cNvPicPr preferRelativeResize="0"/>
          <p:nvPr/>
        </p:nvPicPr>
        <p:blipFill>
          <a:blip r:embed="rId4">
            <a:alphaModFix/>
          </a:blip>
          <a:stretch>
            <a:fillRect/>
          </a:stretch>
        </p:blipFill>
        <p:spPr>
          <a:xfrm>
            <a:off x="408065" y="416819"/>
            <a:ext cx="2195059" cy="2071565"/>
          </a:xfrm>
          <a:prstGeom prst="rect">
            <a:avLst/>
          </a:prstGeom>
          <a:noFill/>
          <a:ln>
            <a:noFill/>
          </a:ln>
        </p:spPr>
      </p:pic>
      <p:pic>
        <p:nvPicPr>
          <p:cNvPr id="103" name="Google Shape;103;p20"/>
          <p:cNvPicPr preferRelativeResize="0"/>
          <p:nvPr/>
        </p:nvPicPr>
        <p:blipFill>
          <a:blip r:embed="rId5">
            <a:alphaModFix/>
          </a:blip>
          <a:stretch>
            <a:fillRect/>
          </a:stretch>
        </p:blipFill>
        <p:spPr>
          <a:xfrm rot="4620688">
            <a:off x="239617" y="3008050"/>
            <a:ext cx="977900" cy="1003300"/>
          </a:xfrm>
          <a:prstGeom prst="rect">
            <a:avLst/>
          </a:prstGeom>
          <a:noFill/>
          <a:ln>
            <a:noFill/>
          </a:ln>
        </p:spPr>
      </p:pic>
      <p:pic>
        <p:nvPicPr>
          <p:cNvPr id="104" name="Google Shape;104;p20"/>
          <p:cNvPicPr preferRelativeResize="0"/>
          <p:nvPr/>
        </p:nvPicPr>
        <p:blipFill>
          <a:blip r:embed="rId5">
            <a:alphaModFix/>
          </a:blip>
          <a:stretch>
            <a:fillRect/>
          </a:stretch>
        </p:blipFill>
        <p:spPr>
          <a:xfrm rot="-5995522" flipH="1">
            <a:off x="2890683" y="217683"/>
            <a:ext cx="977900" cy="1003300"/>
          </a:xfrm>
          <a:prstGeom prst="rect">
            <a:avLst/>
          </a:prstGeom>
          <a:noFill/>
          <a:ln>
            <a:noFill/>
          </a:ln>
        </p:spPr>
      </p:pic>
      <p:sp>
        <p:nvSpPr>
          <p:cNvPr id="105" name="Google Shape;105;p20"/>
          <p:cNvSpPr txBox="1">
            <a:spLocks noGrp="1"/>
          </p:cNvSpPr>
          <p:nvPr>
            <p:ph type="subTitle" idx="1"/>
          </p:nvPr>
        </p:nvSpPr>
        <p:spPr>
          <a:xfrm>
            <a:off x="2165567" y="3576000"/>
            <a:ext cx="3930400" cy="12552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06" name="Google Shape;106;p20"/>
          <p:cNvSpPr txBox="1">
            <a:spLocks noGrp="1"/>
          </p:cNvSpPr>
          <p:nvPr>
            <p:ph type="title"/>
          </p:nvPr>
        </p:nvSpPr>
        <p:spPr>
          <a:xfrm>
            <a:off x="1530800" y="2717000"/>
            <a:ext cx="4565200" cy="7636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3600"/>
              <a:buNone/>
              <a:defRPr sz="4800"/>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9444956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107"/>
        <p:cNvGrpSpPr/>
        <p:nvPr/>
      </p:nvGrpSpPr>
      <p:grpSpPr>
        <a:xfrm>
          <a:off x="0" y="0"/>
          <a:ext cx="0" cy="0"/>
          <a:chOff x="0" y="0"/>
          <a:chExt cx="0" cy="0"/>
        </a:xfrm>
      </p:grpSpPr>
      <p:pic>
        <p:nvPicPr>
          <p:cNvPr id="108" name="Google Shape;108;p21"/>
          <p:cNvPicPr preferRelativeResize="0"/>
          <p:nvPr/>
        </p:nvPicPr>
        <p:blipFill>
          <a:blip r:embed="rId2">
            <a:alphaModFix/>
          </a:blip>
          <a:stretch>
            <a:fillRect/>
          </a:stretch>
        </p:blipFill>
        <p:spPr>
          <a:xfrm rot="-2400684" flipH="1">
            <a:off x="9145898" y="-346249"/>
            <a:ext cx="3020937" cy="2851001"/>
          </a:xfrm>
          <a:prstGeom prst="rect">
            <a:avLst/>
          </a:prstGeom>
          <a:noFill/>
          <a:ln>
            <a:noFill/>
          </a:ln>
        </p:spPr>
      </p:pic>
      <p:pic>
        <p:nvPicPr>
          <p:cNvPr id="109" name="Google Shape;109;p21"/>
          <p:cNvPicPr preferRelativeResize="0"/>
          <p:nvPr/>
        </p:nvPicPr>
        <p:blipFill>
          <a:blip r:embed="rId3">
            <a:alphaModFix/>
          </a:blip>
          <a:stretch>
            <a:fillRect/>
          </a:stretch>
        </p:blipFill>
        <p:spPr>
          <a:xfrm rot="-556369" flipH="1">
            <a:off x="462017" y="432267"/>
            <a:ext cx="977900" cy="1003300"/>
          </a:xfrm>
          <a:prstGeom prst="rect">
            <a:avLst/>
          </a:prstGeom>
          <a:noFill/>
          <a:ln>
            <a:noFill/>
          </a:ln>
        </p:spPr>
      </p:pic>
      <p:pic>
        <p:nvPicPr>
          <p:cNvPr id="110" name="Google Shape;110;p21"/>
          <p:cNvPicPr preferRelativeResize="0"/>
          <p:nvPr/>
        </p:nvPicPr>
        <p:blipFill>
          <a:blip r:embed="rId4">
            <a:alphaModFix/>
          </a:blip>
          <a:stretch>
            <a:fillRect/>
          </a:stretch>
        </p:blipFill>
        <p:spPr>
          <a:xfrm rot="2700052" flipH="1">
            <a:off x="9205153" y="4849818"/>
            <a:ext cx="673532" cy="1464761"/>
          </a:xfrm>
          <a:prstGeom prst="rect">
            <a:avLst/>
          </a:prstGeom>
          <a:noFill/>
          <a:ln>
            <a:noFill/>
          </a:ln>
        </p:spPr>
      </p:pic>
      <p:pic>
        <p:nvPicPr>
          <p:cNvPr id="111" name="Google Shape;111;p21"/>
          <p:cNvPicPr preferRelativeResize="0"/>
          <p:nvPr/>
        </p:nvPicPr>
        <p:blipFill>
          <a:blip r:embed="rId3">
            <a:alphaModFix/>
          </a:blip>
          <a:stretch>
            <a:fillRect/>
          </a:stretch>
        </p:blipFill>
        <p:spPr>
          <a:xfrm rot="556369">
            <a:off x="3992617" y="5186283"/>
            <a:ext cx="977900" cy="1003300"/>
          </a:xfrm>
          <a:prstGeom prst="rect">
            <a:avLst/>
          </a:prstGeom>
          <a:noFill/>
          <a:ln>
            <a:noFill/>
          </a:ln>
        </p:spPr>
      </p:pic>
      <p:sp>
        <p:nvSpPr>
          <p:cNvPr id="112" name="Google Shape;112;p21"/>
          <p:cNvSpPr txBox="1">
            <a:spLocks noGrp="1"/>
          </p:cNvSpPr>
          <p:nvPr>
            <p:ph type="title"/>
          </p:nvPr>
        </p:nvSpPr>
        <p:spPr>
          <a:xfrm>
            <a:off x="3161200" y="1790701"/>
            <a:ext cx="5869600" cy="1686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600"/>
              <a:buNone/>
              <a:defRPr sz="13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13" name="Google Shape;113;p21"/>
          <p:cNvSpPr txBox="1">
            <a:spLocks noGrp="1"/>
          </p:cNvSpPr>
          <p:nvPr>
            <p:ph type="subTitle" idx="1"/>
          </p:nvPr>
        </p:nvSpPr>
        <p:spPr>
          <a:xfrm>
            <a:off x="3644151" y="3459784"/>
            <a:ext cx="4938800" cy="136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pic>
        <p:nvPicPr>
          <p:cNvPr id="114" name="Google Shape;114;p21"/>
          <p:cNvPicPr preferRelativeResize="0"/>
          <p:nvPr/>
        </p:nvPicPr>
        <p:blipFill>
          <a:blip r:embed="rId5">
            <a:alphaModFix/>
          </a:blip>
          <a:stretch>
            <a:fillRect/>
          </a:stretch>
        </p:blipFill>
        <p:spPr>
          <a:xfrm flipH="1">
            <a:off x="92535" y="4186400"/>
            <a:ext cx="2593656" cy="2217000"/>
          </a:xfrm>
          <a:prstGeom prst="rect">
            <a:avLst/>
          </a:prstGeom>
          <a:noFill/>
          <a:ln>
            <a:noFill/>
          </a:ln>
        </p:spPr>
      </p:pic>
      <p:pic>
        <p:nvPicPr>
          <p:cNvPr id="115" name="Google Shape;115;p21"/>
          <p:cNvPicPr preferRelativeResize="0"/>
          <p:nvPr/>
        </p:nvPicPr>
        <p:blipFill>
          <a:blip r:embed="rId6">
            <a:alphaModFix/>
          </a:blip>
          <a:stretch>
            <a:fillRect/>
          </a:stretch>
        </p:blipFill>
        <p:spPr>
          <a:xfrm rot="-3331678" flipH="1">
            <a:off x="984765" y="3858700"/>
            <a:ext cx="2217000" cy="2373000"/>
          </a:xfrm>
          <a:prstGeom prst="rect">
            <a:avLst/>
          </a:prstGeom>
          <a:noFill/>
          <a:ln>
            <a:noFill/>
          </a:ln>
        </p:spPr>
      </p:pic>
    </p:spTree>
    <p:extLst>
      <p:ext uri="{BB962C8B-B14F-4D97-AF65-F5344CB8AC3E}">
        <p14:creationId xmlns:p14="http://schemas.microsoft.com/office/powerpoint/2010/main" val="7996090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16"/>
        <p:cNvGrpSpPr/>
        <p:nvPr/>
      </p:nvGrpSpPr>
      <p:grpSpPr>
        <a:xfrm>
          <a:off x="0" y="0"/>
          <a:ext cx="0" cy="0"/>
          <a:chOff x="0" y="0"/>
          <a:chExt cx="0" cy="0"/>
        </a:xfrm>
      </p:grpSpPr>
      <p:pic>
        <p:nvPicPr>
          <p:cNvPr id="117" name="Google Shape;117;p22"/>
          <p:cNvPicPr preferRelativeResize="0"/>
          <p:nvPr/>
        </p:nvPicPr>
        <p:blipFill>
          <a:blip r:embed="rId2">
            <a:alphaModFix/>
          </a:blip>
          <a:stretch>
            <a:fillRect/>
          </a:stretch>
        </p:blipFill>
        <p:spPr>
          <a:xfrm rot="-3590367">
            <a:off x="33577" y="570923"/>
            <a:ext cx="1660903" cy="987800"/>
          </a:xfrm>
          <a:prstGeom prst="rect">
            <a:avLst/>
          </a:prstGeom>
          <a:noFill/>
          <a:ln>
            <a:noFill/>
          </a:ln>
        </p:spPr>
      </p:pic>
      <p:pic>
        <p:nvPicPr>
          <p:cNvPr id="118" name="Google Shape;118;p22"/>
          <p:cNvPicPr preferRelativeResize="0"/>
          <p:nvPr/>
        </p:nvPicPr>
        <p:blipFill>
          <a:blip r:embed="rId3">
            <a:alphaModFix/>
          </a:blip>
          <a:stretch>
            <a:fillRect/>
          </a:stretch>
        </p:blipFill>
        <p:spPr>
          <a:xfrm rot="-1225407" flipH="1">
            <a:off x="10013931" y="16864"/>
            <a:ext cx="1763967" cy="2281832"/>
          </a:xfrm>
          <a:prstGeom prst="rect">
            <a:avLst/>
          </a:prstGeom>
          <a:noFill/>
          <a:ln>
            <a:noFill/>
          </a:ln>
        </p:spPr>
      </p:pic>
      <p:pic>
        <p:nvPicPr>
          <p:cNvPr id="119" name="Google Shape;119;p22"/>
          <p:cNvPicPr preferRelativeResize="0"/>
          <p:nvPr/>
        </p:nvPicPr>
        <p:blipFill>
          <a:blip r:embed="rId4">
            <a:alphaModFix/>
          </a:blip>
          <a:stretch>
            <a:fillRect/>
          </a:stretch>
        </p:blipFill>
        <p:spPr>
          <a:xfrm rot="5400000">
            <a:off x="10238299" y="5177015"/>
            <a:ext cx="1887300" cy="2020100"/>
          </a:xfrm>
          <a:prstGeom prst="rect">
            <a:avLst/>
          </a:prstGeom>
          <a:noFill/>
          <a:ln>
            <a:noFill/>
          </a:ln>
        </p:spPr>
      </p:pic>
      <p:pic>
        <p:nvPicPr>
          <p:cNvPr id="120" name="Google Shape;120;p22"/>
          <p:cNvPicPr preferRelativeResize="0"/>
          <p:nvPr/>
        </p:nvPicPr>
        <p:blipFill>
          <a:blip r:embed="rId5">
            <a:alphaModFix/>
          </a:blip>
          <a:stretch>
            <a:fillRect/>
          </a:stretch>
        </p:blipFill>
        <p:spPr>
          <a:xfrm rot="7015679">
            <a:off x="-66782" y="4587485"/>
            <a:ext cx="2035499" cy="1739900"/>
          </a:xfrm>
          <a:prstGeom prst="rect">
            <a:avLst/>
          </a:prstGeom>
          <a:noFill/>
          <a:ln>
            <a:noFill/>
          </a:ln>
        </p:spPr>
      </p:pic>
      <p:sp>
        <p:nvSpPr>
          <p:cNvPr id="121" name="Google Shape;121;p22"/>
          <p:cNvSpPr txBox="1">
            <a:spLocks noGrp="1"/>
          </p:cNvSpPr>
          <p:nvPr>
            <p:ph type="subTitle" idx="1"/>
          </p:nvPr>
        </p:nvSpPr>
        <p:spPr>
          <a:xfrm>
            <a:off x="2984500" y="4288367"/>
            <a:ext cx="41676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22" name="Google Shape;122;p22"/>
          <p:cNvSpPr txBox="1">
            <a:spLocks noGrp="1"/>
          </p:cNvSpPr>
          <p:nvPr>
            <p:ph type="subTitle" idx="2"/>
          </p:nvPr>
        </p:nvSpPr>
        <p:spPr>
          <a:xfrm>
            <a:off x="2984500" y="2241000"/>
            <a:ext cx="41676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23" name="Google Shape;123;p22"/>
          <p:cNvSpPr txBox="1">
            <a:spLocks noGrp="1"/>
          </p:cNvSpPr>
          <p:nvPr>
            <p:ph type="subTitle" idx="3"/>
          </p:nvPr>
        </p:nvSpPr>
        <p:spPr>
          <a:xfrm>
            <a:off x="7152000" y="3990967"/>
            <a:ext cx="3876800" cy="135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4" name="Google Shape;124;p22"/>
          <p:cNvSpPr txBox="1">
            <a:spLocks noGrp="1"/>
          </p:cNvSpPr>
          <p:nvPr>
            <p:ph type="subTitle" idx="4"/>
          </p:nvPr>
        </p:nvSpPr>
        <p:spPr>
          <a:xfrm>
            <a:off x="7152000" y="1943600"/>
            <a:ext cx="3876800" cy="135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5" name="Google Shape;125;p22"/>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14205228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26"/>
        <p:cNvGrpSpPr/>
        <p:nvPr/>
      </p:nvGrpSpPr>
      <p:grpSpPr>
        <a:xfrm>
          <a:off x="0" y="0"/>
          <a:ext cx="0" cy="0"/>
          <a:chOff x="0" y="0"/>
          <a:chExt cx="0" cy="0"/>
        </a:xfrm>
      </p:grpSpPr>
      <p:pic>
        <p:nvPicPr>
          <p:cNvPr id="127" name="Google Shape;127;p23"/>
          <p:cNvPicPr preferRelativeResize="0"/>
          <p:nvPr/>
        </p:nvPicPr>
        <p:blipFill>
          <a:blip r:embed="rId2">
            <a:alphaModFix/>
          </a:blip>
          <a:stretch>
            <a:fillRect/>
          </a:stretch>
        </p:blipFill>
        <p:spPr>
          <a:xfrm>
            <a:off x="10128262" y="4953001"/>
            <a:ext cx="2035500" cy="1739900"/>
          </a:xfrm>
          <a:prstGeom prst="rect">
            <a:avLst/>
          </a:prstGeom>
          <a:noFill/>
          <a:ln>
            <a:noFill/>
          </a:ln>
        </p:spPr>
      </p:pic>
      <p:pic>
        <p:nvPicPr>
          <p:cNvPr id="128" name="Google Shape;128;p23"/>
          <p:cNvPicPr preferRelativeResize="0"/>
          <p:nvPr/>
        </p:nvPicPr>
        <p:blipFill>
          <a:blip r:embed="rId3">
            <a:alphaModFix/>
          </a:blip>
          <a:stretch>
            <a:fillRect/>
          </a:stretch>
        </p:blipFill>
        <p:spPr>
          <a:xfrm>
            <a:off x="120658" y="5529318"/>
            <a:ext cx="698815" cy="1206500"/>
          </a:xfrm>
          <a:prstGeom prst="rect">
            <a:avLst/>
          </a:prstGeom>
          <a:noFill/>
          <a:ln>
            <a:noFill/>
          </a:ln>
        </p:spPr>
      </p:pic>
      <p:pic>
        <p:nvPicPr>
          <p:cNvPr id="129" name="Google Shape;129;p23"/>
          <p:cNvPicPr preferRelativeResize="0"/>
          <p:nvPr/>
        </p:nvPicPr>
        <p:blipFill>
          <a:blip r:embed="rId4">
            <a:alphaModFix/>
          </a:blip>
          <a:stretch>
            <a:fillRect/>
          </a:stretch>
        </p:blipFill>
        <p:spPr>
          <a:xfrm>
            <a:off x="120661" y="116077"/>
            <a:ext cx="1895929" cy="1206500"/>
          </a:xfrm>
          <a:prstGeom prst="rect">
            <a:avLst/>
          </a:prstGeom>
          <a:noFill/>
          <a:ln>
            <a:noFill/>
          </a:ln>
        </p:spPr>
      </p:pic>
      <p:pic>
        <p:nvPicPr>
          <p:cNvPr id="130" name="Google Shape;130;p23"/>
          <p:cNvPicPr preferRelativeResize="0"/>
          <p:nvPr/>
        </p:nvPicPr>
        <p:blipFill>
          <a:blip r:embed="rId5">
            <a:alphaModFix/>
          </a:blip>
          <a:stretch>
            <a:fillRect/>
          </a:stretch>
        </p:blipFill>
        <p:spPr>
          <a:xfrm rot="2898431">
            <a:off x="10696567" y="481261"/>
            <a:ext cx="1660903" cy="987800"/>
          </a:xfrm>
          <a:prstGeom prst="rect">
            <a:avLst/>
          </a:prstGeom>
          <a:noFill/>
          <a:ln>
            <a:noFill/>
          </a:ln>
        </p:spPr>
      </p:pic>
      <p:sp>
        <p:nvSpPr>
          <p:cNvPr id="131" name="Google Shape;131;p23"/>
          <p:cNvSpPr txBox="1">
            <a:spLocks noGrp="1"/>
          </p:cNvSpPr>
          <p:nvPr>
            <p:ph type="subTitle" idx="1"/>
          </p:nvPr>
        </p:nvSpPr>
        <p:spPr>
          <a:xfrm>
            <a:off x="6666751" y="4556551"/>
            <a:ext cx="31304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32" name="Google Shape;132;p23"/>
          <p:cNvSpPr txBox="1">
            <a:spLocks noGrp="1"/>
          </p:cNvSpPr>
          <p:nvPr>
            <p:ph type="subTitle" idx="2"/>
          </p:nvPr>
        </p:nvSpPr>
        <p:spPr>
          <a:xfrm>
            <a:off x="2394849" y="4556567"/>
            <a:ext cx="31304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33" name="Google Shape;133;p23"/>
          <p:cNvSpPr txBox="1">
            <a:spLocks noGrp="1"/>
          </p:cNvSpPr>
          <p:nvPr>
            <p:ph type="subTitle" idx="3"/>
          </p:nvPr>
        </p:nvSpPr>
        <p:spPr>
          <a:xfrm>
            <a:off x="6666751" y="5172051"/>
            <a:ext cx="3130400" cy="85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4" name="Google Shape;134;p23"/>
          <p:cNvSpPr txBox="1">
            <a:spLocks noGrp="1"/>
          </p:cNvSpPr>
          <p:nvPr>
            <p:ph type="subTitle" idx="4"/>
          </p:nvPr>
        </p:nvSpPr>
        <p:spPr>
          <a:xfrm>
            <a:off x="2394849" y="5172067"/>
            <a:ext cx="3130400" cy="85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5" name="Google Shape;135;p23"/>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13305986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36"/>
        <p:cNvGrpSpPr/>
        <p:nvPr/>
      </p:nvGrpSpPr>
      <p:grpSpPr>
        <a:xfrm>
          <a:off x="0" y="0"/>
          <a:ext cx="0" cy="0"/>
          <a:chOff x="0" y="0"/>
          <a:chExt cx="0" cy="0"/>
        </a:xfrm>
      </p:grpSpPr>
      <p:pic>
        <p:nvPicPr>
          <p:cNvPr id="137" name="Google Shape;137;p24"/>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138" name="Google Shape;138;p24"/>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139" name="Google Shape;139;p24"/>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140" name="Google Shape;140;p24"/>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
        <p:nvSpPr>
          <p:cNvPr id="141" name="Google Shape;141;p24"/>
          <p:cNvSpPr txBox="1">
            <a:spLocks noGrp="1"/>
          </p:cNvSpPr>
          <p:nvPr>
            <p:ph type="title"/>
          </p:nvPr>
        </p:nvSpPr>
        <p:spPr>
          <a:xfrm>
            <a:off x="940767" y="3438708"/>
            <a:ext cx="332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42" name="Google Shape;142;p24"/>
          <p:cNvSpPr txBox="1">
            <a:spLocks noGrp="1"/>
          </p:cNvSpPr>
          <p:nvPr>
            <p:ph type="subTitle" idx="1"/>
          </p:nvPr>
        </p:nvSpPr>
        <p:spPr>
          <a:xfrm>
            <a:off x="940767" y="4205071"/>
            <a:ext cx="3320000" cy="103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3" name="Google Shape;143;p24"/>
          <p:cNvSpPr txBox="1">
            <a:spLocks noGrp="1"/>
          </p:cNvSpPr>
          <p:nvPr>
            <p:ph type="title" idx="2"/>
          </p:nvPr>
        </p:nvSpPr>
        <p:spPr>
          <a:xfrm>
            <a:off x="4430900" y="3438708"/>
            <a:ext cx="332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44" name="Google Shape;144;p24"/>
          <p:cNvSpPr txBox="1">
            <a:spLocks noGrp="1"/>
          </p:cNvSpPr>
          <p:nvPr>
            <p:ph type="subTitle" idx="3"/>
          </p:nvPr>
        </p:nvSpPr>
        <p:spPr>
          <a:xfrm>
            <a:off x="4430900" y="4205071"/>
            <a:ext cx="3320000" cy="103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5" name="Google Shape;145;p24"/>
          <p:cNvSpPr txBox="1">
            <a:spLocks noGrp="1"/>
          </p:cNvSpPr>
          <p:nvPr>
            <p:ph type="title" idx="4"/>
          </p:nvPr>
        </p:nvSpPr>
        <p:spPr>
          <a:xfrm>
            <a:off x="7921032" y="3438708"/>
            <a:ext cx="332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46" name="Google Shape;146;p24"/>
          <p:cNvSpPr txBox="1">
            <a:spLocks noGrp="1"/>
          </p:cNvSpPr>
          <p:nvPr>
            <p:ph type="subTitle" idx="5"/>
          </p:nvPr>
        </p:nvSpPr>
        <p:spPr>
          <a:xfrm>
            <a:off x="7921032" y="4205071"/>
            <a:ext cx="3320000" cy="103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7" name="Google Shape;147;p24"/>
          <p:cNvSpPr txBox="1">
            <a:spLocks noGrp="1"/>
          </p:cNvSpPr>
          <p:nvPr>
            <p:ph type="title" idx="6"/>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5822627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148"/>
        <p:cNvGrpSpPr/>
        <p:nvPr/>
      </p:nvGrpSpPr>
      <p:grpSpPr>
        <a:xfrm>
          <a:off x="0" y="0"/>
          <a:ext cx="0" cy="0"/>
          <a:chOff x="0" y="0"/>
          <a:chExt cx="0" cy="0"/>
        </a:xfrm>
      </p:grpSpPr>
      <p:pic>
        <p:nvPicPr>
          <p:cNvPr id="149" name="Google Shape;149;p25"/>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150" name="Google Shape;150;p25"/>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151" name="Google Shape;151;p25"/>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152" name="Google Shape;152;p25"/>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
        <p:nvSpPr>
          <p:cNvPr id="153" name="Google Shape;153;p25"/>
          <p:cNvSpPr txBox="1">
            <a:spLocks noGrp="1"/>
          </p:cNvSpPr>
          <p:nvPr>
            <p:ph type="subTitle" idx="1"/>
          </p:nvPr>
        </p:nvSpPr>
        <p:spPr>
          <a:xfrm>
            <a:off x="3973567" y="1690900"/>
            <a:ext cx="6275200" cy="4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Yanone Kaffeesatz"/>
              <a:buNone/>
              <a:defRPr sz="4000">
                <a:solidFill>
                  <a:schemeClr val="dk2"/>
                </a:solidFill>
                <a:latin typeface="Handlee"/>
                <a:ea typeface="Handlee"/>
                <a:cs typeface="Handlee"/>
                <a:sym typeface="Handlee"/>
              </a:defRPr>
            </a:lvl1pPr>
            <a:lvl2pPr lvl="1" algn="ctr" rtl="0">
              <a:spcBef>
                <a:spcPts val="0"/>
              </a:spcBef>
              <a:spcAft>
                <a:spcPts val="0"/>
              </a:spcAft>
              <a:buSzPts val="1800"/>
              <a:buFont typeface="Yanone Kaffeesatz"/>
              <a:buNone/>
              <a:defRPr sz="2400">
                <a:latin typeface="Yanone Kaffeesatz"/>
                <a:ea typeface="Yanone Kaffeesatz"/>
                <a:cs typeface="Yanone Kaffeesatz"/>
                <a:sym typeface="Yanone Kaffeesatz"/>
              </a:defRPr>
            </a:lvl2pPr>
            <a:lvl3pPr lvl="2"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3pPr>
            <a:lvl4pPr lvl="3"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4pPr>
            <a:lvl5pPr lvl="4"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5pPr>
            <a:lvl6pPr lvl="5"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6pPr>
            <a:lvl7pPr lvl="6"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7pPr>
            <a:lvl8pPr lvl="7"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8pPr>
            <a:lvl9pPr lvl="8" algn="ctr" rtl="0">
              <a:spcBef>
                <a:spcPts val="2133"/>
              </a:spcBef>
              <a:spcAft>
                <a:spcPts val="2133"/>
              </a:spcAft>
              <a:buSzPts val="1800"/>
              <a:buFont typeface="Yanone Kaffeesatz"/>
              <a:buNone/>
              <a:defRPr sz="2400">
                <a:latin typeface="Yanone Kaffeesatz"/>
                <a:ea typeface="Yanone Kaffeesatz"/>
                <a:cs typeface="Yanone Kaffeesatz"/>
                <a:sym typeface="Yanone Kaffeesatz"/>
              </a:defRPr>
            </a:lvl9pPr>
          </a:lstStyle>
          <a:p>
            <a:endParaRPr/>
          </a:p>
        </p:txBody>
      </p:sp>
      <p:sp>
        <p:nvSpPr>
          <p:cNvPr id="154" name="Google Shape;154;p25"/>
          <p:cNvSpPr txBox="1">
            <a:spLocks noGrp="1"/>
          </p:cNvSpPr>
          <p:nvPr>
            <p:ph type="subTitle" idx="2"/>
          </p:nvPr>
        </p:nvSpPr>
        <p:spPr>
          <a:xfrm>
            <a:off x="3973567" y="3305284"/>
            <a:ext cx="6275200" cy="4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Yanone Kaffeesatz"/>
              <a:buNone/>
              <a:defRPr sz="4000">
                <a:solidFill>
                  <a:schemeClr val="dk2"/>
                </a:solidFill>
                <a:latin typeface="Handlee"/>
                <a:ea typeface="Handlee"/>
                <a:cs typeface="Handlee"/>
                <a:sym typeface="Handlee"/>
              </a:defRPr>
            </a:lvl1pPr>
            <a:lvl2pPr lvl="1" algn="ctr" rtl="0">
              <a:spcBef>
                <a:spcPts val="0"/>
              </a:spcBef>
              <a:spcAft>
                <a:spcPts val="0"/>
              </a:spcAft>
              <a:buSzPts val="1800"/>
              <a:buFont typeface="Yanone Kaffeesatz"/>
              <a:buNone/>
              <a:defRPr sz="2400">
                <a:latin typeface="Yanone Kaffeesatz"/>
                <a:ea typeface="Yanone Kaffeesatz"/>
                <a:cs typeface="Yanone Kaffeesatz"/>
                <a:sym typeface="Yanone Kaffeesatz"/>
              </a:defRPr>
            </a:lvl2pPr>
            <a:lvl3pPr lvl="2"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3pPr>
            <a:lvl4pPr lvl="3"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4pPr>
            <a:lvl5pPr lvl="4"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5pPr>
            <a:lvl6pPr lvl="5"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6pPr>
            <a:lvl7pPr lvl="6"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7pPr>
            <a:lvl8pPr lvl="7"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8pPr>
            <a:lvl9pPr lvl="8" algn="ctr" rtl="0">
              <a:spcBef>
                <a:spcPts val="2133"/>
              </a:spcBef>
              <a:spcAft>
                <a:spcPts val="2133"/>
              </a:spcAft>
              <a:buSzPts val="1800"/>
              <a:buFont typeface="Yanone Kaffeesatz"/>
              <a:buNone/>
              <a:defRPr sz="2400">
                <a:latin typeface="Yanone Kaffeesatz"/>
                <a:ea typeface="Yanone Kaffeesatz"/>
                <a:cs typeface="Yanone Kaffeesatz"/>
                <a:sym typeface="Yanone Kaffeesatz"/>
              </a:defRPr>
            </a:lvl9pPr>
          </a:lstStyle>
          <a:p>
            <a:endParaRPr/>
          </a:p>
        </p:txBody>
      </p:sp>
      <p:sp>
        <p:nvSpPr>
          <p:cNvPr id="155" name="Google Shape;155;p25"/>
          <p:cNvSpPr txBox="1">
            <a:spLocks noGrp="1"/>
          </p:cNvSpPr>
          <p:nvPr>
            <p:ph type="subTitle" idx="3"/>
          </p:nvPr>
        </p:nvSpPr>
        <p:spPr>
          <a:xfrm>
            <a:off x="3973567" y="4910840"/>
            <a:ext cx="6275200" cy="4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Yanone Kaffeesatz"/>
              <a:buNone/>
              <a:defRPr sz="4000">
                <a:solidFill>
                  <a:schemeClr val="dk2"/>
                </a:solidFill>
                <a:latin typeface="Handlee"/>
                <a:ea typeface="Handlee"/>
                <a:cs typeface="Handlee"/>
                <a:sym typeface="Handlee"/>
              </a:defRPr>
            </a:lvl1pPr>
            <a:lvl2pPr lvl="1" algn="ctr" rtl="0">
              <a:spcBef>
                <a:spcPts val="0"/>
              </a:spcBef>
              <a:spcAft>
                <a:spcPts val="0"/>
              </a:spcAft>
              <a:buSzPts val="1800"/>
              <a:buFont typeface="Yanone Kaffeesatz"/>
              <a:buNone/>
              <a:defRPr sz="2400">
                <a:latin typeface="Yanone Kaffeesatz"/>
                <a:ea typeface="Yanone Kaffeesatz"/>
                <a:cs typeface="Yanone Kaffeesatz"/>
                <a:sym typeface="Yanone Kaffeesatz"/>
              </a:defRPr>
            </a:lvl2pPr>
            <a:lvl3pPr lvl="2"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3pPr>
            <a:lvl4pPr lvl="3"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4pPr>
            <a:lvl5pPr lvl="4"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5pPr>
            <a:lvl6pPr lvl="5"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6pPr>
            <a:lvl7pPr lvl="6"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7pPr>
            <a:lvl8pPr lvl="7"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8pPr>
            <a:lvl9pPr lvl="8" algn="ctr" rtl="0">
              <a:spcBef>
                <a:spcPts val="2133"/>
              </a:spcBef>
              <a:spcAft>
                <a:spcPts val="2133"/>
              </a:spcAft>
              <a:buSzPts val="1800"/>
              <a:buFont typeface="Yanone Kaffeesatz"/>
              <a:buNone/>
              <a:defRPr sz="2400">
                <a:latin typeface="Yanone Kaffeesatz"/>
                <a:ea typeface="Yanone Kaffeesatz"/>
                <a:cs typeface="Yanone Kaffeesatz"/>
                <a:sym typeface="Yanone Kaffeesatz"/>
              </a:defRPr>
            </a:lvl9pPr>
          </a:lstStyle>
          <a:p>
            <a:endParaRPr/>
          </a:p>
        </p:txBody>
      </p:sp>
      <p:sp>
        <p:nvSpPr>
          <p:cNvPr id="156" name="Google Shape;156;p25"/>
          <p:cNvSpPr txBox="1">
            <a:spLocks noGrp="1"/>
          </p:cNvSpPr>
          <p:nvPr>
            <p:ph type="subTitle" idx="4"/>
          </p:nvPr>
        </p:nvSpPr>
        <p:spPr>
          <a:xfrm>
            <a:off x="3973567" y="2157263"/>
            <a:ext cx="6275200" cy="73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spcBef>
                <a:spcPts val="0"/>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
        <p:nvSpPr>
          <p:cNvPr id="157" name="Google Shape;157;p25"/>
          <p:cNvSpPr txBox="1">
            <a:spLocks noGrp="1"/>
          </p:cNvSpPr>
          <p:nvPr>
            <p:ph type="subTitle" idx="5"/>
          </p:nvPr>
        </p:nvSpPr>
        <p:spPr>
          <a:xfrm>
            <a:off x="3973567" y="3766137"/>
            <a:ext cx="6275200" cy="73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spcBef>
                <a:spcPts val="0"/>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
        <p:nvSpPr>
          <p:cNvPr id="158" name="Google Shape;158;p25"/>
          <p:cNvSpPr txBox="1">
            <a:spLocks noGrp="1"/>
          </p:cNvSpPr>
          <p:nvPr>
            <p:ph type="subTitle" idx="6"/>
          </p:nvPr>
        </p:nvSpPr>
        <p:spPr>
          <a:xfrm>
            <a:off x="3973567" y="5376401"/>
            <a:ext cx="6275200" cy="73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spcBef>
                <a:spcPts val="0"/>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
        <p:nvSpPr>
          <p:cNvPr id="159" name="Google Shape;159;p25"/>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0745420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60"/>
        <p:cNvGrpSpPr/>
        <p:nvPr/>
      </p:nvGrpSpPr>
      <p:grpSpPr>
        <a:xfrm>
          <a:off x="0" y="0"/>
          <a:ext cx="0" cy="0"/>
          <a:chOff x="0" y="0"/>
          <a:chExt cx="0" cy="0"/>
        </a:xfrm>
      </p:grpSpPr>
      <p:sp>
        <p:nvSpPr>
          <p:cNvPr id="161" name="Google Shape;161;p26"/>
          <p:cNvSpPr txBox="1">
            <a:spLocks noGrp="1"/>
          </p:cNvSpPr>
          <p:nvPr>
            <p:ph type="title"/>
          </p:nvPr>
        </p:nvSpPr>
        <p:spPr>
          <a:xfrm>
            <a:off x="947300" y="2087967"/>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2" name="Google Shape;162;p26"/>
          <p:cNvSpPr txBox="1">
            <a:spLocks noGrp="1"/>
          </p:cNvSpPr>
          <p:nvPr>
            <p:ph type="subTitle" idx="1"/>
          </p:nvPr>
        </p:nvSpPr>
        <p:spPr>
          <a:xfrm>
            <a:off x="1185500" y="2869996"/>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 name="Google Shape;163;p26"/>
          <p:cNvSpPr txBox="1">
            <a:spLocks noGrp="1"/>
          </p:cNvSpPr>
          <p:nvPr>
            <p:ph type="title" idx="2"/>
          </p:nvPr>
        </p:nvSpPr>
        <p:spPr>
          <a:xfrm>
            <a:off x="4363736" y="2087967"/>
            <a:ext cx="34496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4" name="Google Shape;164;p26"/>
          <p:cNvSpPr txBox="1">
            <a:spLocks noGrp="1"/>
          </p:cNvSpPr>
          <p:nvPr>
            <p:ph type="subTitle" idx="3"/>
          </p:nvPr>
        </p:nvSpPr>
        <p:spPr>
          <a:xfrm>
            <a:off x="4613736" y="2869996"/>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5" name="Google Shape;165;p26"/>
          <p:cNvSpPr txBox="1">
            <a:spLocks noGrp="1"/>
          </p:cNvSpPr>
          <p:nvPr>
            <p:ph type="title" idx="4"/>
          </p:nvPr>
        </p:nvSpPr>
        <p:spPr>
          <a:xfrm>
            <a:off x="947300" y="4009900"/>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6" name="Google Shape;166;p26"/>
          <p:cNvSpPr txBox="1">
            <a:spLocks noGrp="1"/>
          </p:cNvSpPr>
          <p:nvPr>
            <p:ph type="subTitle" idx="5"/>
          </p:nvPr>
        </p:nvSpPr>
        <p:spPr>
          <a:xfrm>
            <a:off x="1185500" y="4791933"/>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7" name="Google Shape;167;p26"/>
          <p:cNvSpPr txBox="1">
            <a:spLocks noGrp="1"/>
          </p:cNvSpPr>
          <p:nvPr>
            <p:ph type="title" idx="6"/>
          </p:nvPr>
        </p:nvSpPr>
        <p:spPr>
          <a:xfrm>
            <a:off x="4375536" y="4009900"/>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8" name="Google Shape;168;p26"/>
          <p:cNvSpPr txBox="1">
            <a:spLocks noGrp="1"/>
          </p:cNvSpPr>
          <p:nvPr>
            <p:ph type="subTitle" idx="7"/>
          </p:nvPr>
        </p:nvSpPr>
        <p:spPr>
          <a:xfrm>
            <a:off x="4613736" y="4791933"/>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9" name="Google Shape;169;p26"/>
          <p:cNvSpPr txBox="1">
            <a:spLocks noGrp="1"/>
          </p:cNvSpPr>
          <p:nvPr>
            <p:ph type="title" idx="8"/>
          </p:nvPr>
        </p:nvSpPr>
        <p:spPr>
          <a:xfrm>
            <a:off x="960000" y="593367"/>
            <a:ext cx="102812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170" name="Google Shape;170;p26"/>
          <p:cNvPicPr preferRelativeResize="0"/>
          <p:nvPr/>
        </p:nvPicPr>
        <p:blipFill>
          <a:blip r:embed="rId2">
            <a:alphaModFix/>
          </a:blip>
          <a:stretch>
            <a:fillRect/>
          </a:stretch>
        </p:blipFill>
        <p:spPr>
          <a:xfrm flipH="1">
            <a:off x="273062" y="4860834"/>
            <a:ext cx="2035500" cy="1739900"/>
          </a:xfrm>
          <a:prstGeom prst="rect">
            <a:avLst/>
          </a:prstGeom>
          <a:noFill/>
          <a:ln>
            <a:noFill/>
          </a:ln>
        </p:spPr>
      </p:pic>
      <p:pic>
        <p:nvPicPr>
          <p:cNvPr id="171" name="Google Shape;171;p26"/>
          <p:cNvPicPr preferRelativeResize="0"/>
          <p:nvPr/>
        </p:nvPicPr>
        <p:blipFill>
          <a:blip r:embed="rId3">
            <a:alphaModFix/>
          </a:blip>
          <a:stretch>
            <a:fillRect/>
          </a:stretch>
        </p:blipFill>
        <p:spPr>
          <a:xfrm flipH="1">
            <a:off x="196867" y="203199"/>
            <a:ext cx="1773367" cy="1898167"/>
          </a:xfrm>
          <a:prstGeom prst="rect">
            <a:avLst/>
          </a:prstGeom>
          <a:noFill/>
          <a:ln>
            <a:noFill/>
          </a:ln>
        </p:spPr>
      </p:pic>
    </p:spTree>
    <p:extLst>
      <p:ext uri="{BB962C8B-B14F-4D97-AF65-F5344CB8AC3E}">
        <p14:creationId xmlns:p14="http://schemas.microsoft.com/office/powerpoint/2010/main" val="765804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EC22-9794-4963-105E-76BD7FF60DE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F74F7D7-D80B-16AF-B7A6-31D977F332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3503AD-0D9A-3A8F-52C7-503BBBB004F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5EDB2FC-A858-8D95-55B8-FA0D8C1AF8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57A2D72-F616-F478-CA57-C7EEAA5278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20E3D91-FE7D-7D4D-05A3-3605DDCBD24F}"/>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8" name="Footer Placeholder 7">
            <a:extLst>
              <a:ext uri="{FF2B5EF4-FFF2-40B4-BE49-F238E27FC236}">
                <a16:creationId xmlns:a16="http://schemas.microsoft.com/office/drawing/2014/main" id="{2686D3C3-BB35-E37A-66D5-9EC31ED254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3EA20DF-F51C-E990-A221-AC8EE958C7F9}"/>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44818100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172"/>
        <p:cNvGrpSpPr/>
        <p:nvPr/>
      </p:nvGrpSpPr>
      <p:grpSpPr>
        <a:xfrm>
          <a:off x="0" y="0"/>
          <a:ext cx="0" cy="0"/>
          <a:chOff x="0" y="0"/>
          <a:chExt cx="0" cy="0"/>
        </a:xfrm>
      </p:grpSpPr>
      <p:sp>
        <p:nvSpPr>
          <p:cNvPr id="173" name="Google Shape;173;p27"/>
          <p:cNvSpPr txBox="1">
            <a:spLocks noGrp="1"/>
          </p:cNvSpPr>
          <p:nvPr>
            <p:ph type="title"/>
          </p:nvPr>
        </p:nvSpPr>
        <p:spPr>
          <a:xfrm>
            <a:off x="6091101" y="3651400"/>
            <a:ext cx="2566800" cy="1138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74" name="Google Shape;174;p27"/>
          <p:cNvSpPr txBox="1">
            <a:spLocks noGrp="1"/>
          </p:cNvSpPr>
          <p:nvPr>
            <p:ph type="subTitle" idx="1"/>
          </p:nvPr>
        </p:nvSpPr>
        <p:spPr>
          <a:xfrm>
            <a:off x="6262560" y="4868129"/>
            <a:ext cx="2209600" cy="98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5" name="Google Shape;175;p27"/>
          <p:cNvSpPr txBox="1">
            <a:spLocks noGrp="1"/>
          </p:cNvSpPr>
          <p:nvPr>
            <p:ph type="title" idx="2"/>
          </p:nvPr>
        </p:nvSpPr>
        <p:spPr>
          <a:xfrm>
            <a:off x="8656652" y="3651400"/>
            <a:ext cx="2572400" cy="1138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76" name="Google Shape;176;p27"/>
          <p:cNvSpPr txBox="1">
            <a:spLocks noGrp="1"/>
          </p:cNvSpPr>
          <p:nvPr>
            <p:ph type="subTitle" idx="3"/>
          </p:nvPr>
        </p:nvSpPr>
        <p:spPr>
          <a:xfrm>
            <a:off x="8831061" y="4868129"/>
            <a:ext cx="2209600" cy="98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7" name="Google Shape;177;p27"/>
          <p:cNvSpPr txBox="1">
            <a:spLocks noGrp="1"/>
          </p:cNvSpPr>
          <p:nvPr>
            <p:ph type="title" idx="4"/>
          </p:nvPr>
        </p:nvSpPr>
        <p:spPr>
          <a:xfrm>
            <a:off x="960000" y="3651400"/>
            <a:ext cx="2566800" cy="1138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78" name="Google Shape;178;p27"/>
          <p:cNvSpPr txBox="1">
            <a:spLocks noGrp="1"/>
          </p:cNvSpPr>
          <p:nvPr>
            <p:ph type="subTitle" idx="5"/>
          </p:nvPr>
        </p:nvSpPr>
        <p:spPr>
          <a:xfrm>
            <a:off x="1125559" y="4868135"/>
            <a:ext cx="2209600" cy="98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9" name="Google Shape;179;p27"/>
          <p:cNvSpPr txBox="1">
            <a:spLocks noGrp="1"/>
          </p:cNvSpPr>
          <p:nvPr>
            <p:ph type="title" idx="6"/>
          </p:nvPr>
        </p:nvSpPr>
        <p:spPr>
          <a:xfrm>
            <a:off x="3525551" y="3651400"/>
            <a:ext cx="2566800" cy="1138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0" name="Google Shape;180;p27"/>
          <p:cNvSpPr txBox="1">
            <a:spLocks noGrp="1"/>
          </p:cNvSpPr>
          <p:nvPr>
            <p:ph type="subTitle" idx="7"/>
          </p:nvPr>
        </p:nvSpPr>
        <p:spPr>
          <a:xfrm>
            <a:off x="3694059" y="4868135"/>
            <a:ext cx="2209600" cy="98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1" name="Google Shape;181;p27"/>
          <p:cNvSpPr txBox="1">
            <a:spLocks noGrp="1"/>
          </p:cNvSpPr>
          <p:nvPr>
            <p:ph type="title" idx="8"/>
          </p:nvPr>
        </p:nvSpPr>
        <p:spPr>
          <a:xfrm>
            <a:off x="960000" y="593367"/>
            <a:ext cx="102812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182" name="Google Shape;182;p27"/>
          <p:cNvPicPr preferRelativeResize="0"/>
          <p:nvPr/>
        </p:nvPicPr>
        <p:blipFill>
          <a:blip r:embed="rId2">
            <a:alphaModFix/>
          </a:blip>
          <a:stretch>
            <a:fillRect/>
          </a:stretch>
        </p:blipFill>
        <p:spPr>
          <a:xfrm rot="-556369" flipH="1">
            <a:off x="11032117" y="5451450"/>
            <a:ext cx="977900" cy="1003300"/>
          </a:xfrm>
          <a:prstGeom prst="rect">
            <a:avLst/>
          </a:prstGeom>
          <a:noFill/>
          <a:ln>
            <a:noFill/>
          </a:ln>
        </p:spPr>
      </p:pic>
      <p:pic>
        <p:nvPicPr>
          <p:cNvPr id="183" name="Google Shape;183;p27"/>
          <p:cNvPicPr preferRelativeResize="0"/>
          <p:nvPr/>
        </p:nvPicPr>
        <p:blipFill>
          <a:blip r:embed="rId3">
            <a:alphaModFix/>
          </a:blip>
          <a:stretch>
            <a:fillRect/>
          </a:stretch>
        </p:blipFill>
        <p:spPr>
          <a:xfrm rot="-7865229" flipH="1">
            <a:off x="614202" y="242801"/>
            <a:ext cx="673532" cy="1464760"/>
          </a:xfrm>
          <a:prstGeom prst="rect">
            <a:avLst/>
          </a:prstGeom>
          <a:noFill/>
          <a:ln>
            <a:noFill/>
          </a:ln>
        </p:spPr>
      </p:pic>
    </p:spTree>
    <p:extLst>
      <p:ext uri="{BB962C8B-B14F-4D97-AF65-F5344CB8AC3E}">
        <p14:creationId xmlns:p14="http://schemas.microsoft.com/office/powerpoint/2010/main" val="15248608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985367" y="27746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6" name="Google Shape;186;p28"/>
          <p:cNvSpPr txBox="1">
            <a:spLocks noGrp="1"/>
          </p:cNvSpPr>
          <p:nvPr>
            <p:ph type="subTitle" idx="1"/>
          </p:nvPr>
        </p:nvSpPr>
        <p:spPr>
          <a:xfrm>
            <a:off x="985367" y="34550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7" name="Google Shape;187;p28"/>
          <p:cNvSpPr txBox="1">
            <a:spLocks noGrp="1"/>
          </p:cNvSpPr>
          <p:nvPr>
            <p:ph type="title" idx="2"/>
          </p:nvPr>
        </p:nvSpPr>
        <p:spPr>
          <a:xfrm>
            <a:off x="4478760" y="27746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8" name="Google Shape;188;p28"/>
          <p:cNvSpPr txBox="1">
            <a:spLocks noGrp="1"/>
          </p:cNvSpPr>
          <p:nvPr>
            <p:ph type="subTitle" idx="3"/>
          </p:nvPr>
        </p:nvSpPr>
        <p:spPr>
          <a:xfrm>
            <a:off x="4478760" y="34550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9" name="Google Shape;189;p28"/>
          <p:cNvSpPr txBox="1">
            <a:spLocks noGrp="1"/>
          </p:cNvSpPr>
          <p:nvPr>
            <p:ph type="title" idx="4"/>
          </p:nvPr>
        </p:nvSpPr>
        <p:spPr>
          <a:xfrm>
            <a:off x="2732063" y="51684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90" name="Google Shape;190;p28"/>
          <p:cNvSpPr txBox="1">
            <a:spLocks noGrp="1"/>
          </p:cNvSpPr>
          <p:nvPr>
            <p:ph type="subTitle" idx="5"/>
          </p:nvPr>
        </p:nvSpPr>
        <p:spPr>
          <a:xfrm>
            <a:off x="2726167" y="58488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 name="Google Shape;191;p28"/>
          <p:cNvSpPr txBox="1">
            <a:spLocks noGrp="1"/>
          </p:cNvSpPr>
          <p:nvPr>
            <p:ph type="title" idx="6"/>
          </p:nvPr>
        </p:nvSpPr>
        <p:spPr>
          <a:xfrm>
            <a:off x="7972152" y="27746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92" name="Google Shape;192;p28"/>
          <p:cNvSpPr txBox="1">
            <a:spLocks noGrp="1"/>
          </p:cNvSpPr>
          <p:nvPr>
            <p:ph type="subTitle" idx="7"/>
          </p:nvPr>
        </p:nvSpPr>
        <p:spPr>
          <a:xfrm>
            <a:off x="7972163" y="34550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3" name="Google Shape;193;p28"/>
          <p:cNvSpPr txBox="1">
            <a:spLocks noGrp="1"/>
          </p:cNvSpPr>
          <p:nvPr>
            <p:ph type="title" idx="8"/>
          </p:nvPr>
        </p:nvSpPr>
        <p:spPr>
          <a:xfrm>
            <a:off x="6225456" y="51684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94" name="Google Shape;194;p28"/>
          <p:cNvSpPr txBox="1">
            <a:spLocks noGrp="1"/>
          </p:cNvSpPr>
          <p:nvPr>
            <p:ph type="subTitle" idx="9"/>
          </p:nvPr>
        </p:nvSpPr>
        <p:spPr>
          <a:xfrm>
            <a:off x="6219565" y="58488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5" name="Google Shape;195;p28"/>
          <p:cNvSpPr txBox="1">
            <a:spLocks noGrp="1"/>
          </p:cNvSpPr>
          <p:nvPr>
            <p:ph type="title" idx="13"/>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196" name="Google Shape;196;p28"/>
          <p:cNvPicPr preferRelativeResize="0"/>
          <p:nvPr/>
        </p:nvPicPr>
        <p:blipFill>
          <a:blip r:embed="rId2">
            <a:alphaModFix/>
          </a:blip>
          <a:stretch>
            <a:fillRect/>
          </a:stretch>
        </p:blipFill>
        <p:spPr>
          <a:xfrm>
            <a:off x="9485479" y="4482500"/>
            <a:ext cx="2593656" cy="2217000"/>
          </a:xfrm>
          <a:prstGeom prst="rect">
            <a:avLst/>
          </a:prstGeom>
          <a:noFill/>
          <a:ln>
            <a:noFill/>
          </a:ln>
        </p:spPr>
      </p:pic>
      <p:pic>
        <p:nvPicPr>
          <p:cNvPr id="197" name="Google Shape;197;p28"/>
          <p:cNvPicPr preferRelativeResize="0"/>
          <p:nvPr/>
        </p:nvPicPr>
        <p:blipFill>
          <a:blip r:embed="rId3">
            <a:alphaModFix/>
          </a:blip>
          <a:stretch>
            <a:fillRect/>
          </a:stretch>
        </p:blipFill>
        <p:spPr>
          <a:xfrm rot="-5400000" flipH="1">
            <a:off x="308504" y="4494000"/>
            <a:ext cx="2217000" cy="2373000"/>
          </a:xfrm>
          <a:prstGeom prst="rect">
            <a:avLst/>
          </a:prstGeom>
          <a:noFill/>
          <a:ln>
            <a:noFill/>
          </a:ln>
        </p:spPr>
      </p:pic>
    </p:spTree>
    <p:extLst>
      <p:ext uri="{BB962C8B-B14F-4D97-AF65-F5344CB8AC3E}">
        <p14:creationId xmlns:p14="http://schemas.microsoft.com/office/powerpoint/2010/main" val="35344732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98"/>
        <p:cNvGrpSpPr/>
        <p:nvPr/>
      </p:nvGrpSpPr>
      <p:grpSpPr>
        <a:xfrm>
          <a:off x="0" y="0"/>
          <a:ext cx="0" cy="0"/>
          <a:chOff x="0" y="0"/>
          <a:chExt cx="0" cy="0"/>
        </a:xfrm>
      </p:grpSpPr>
      <p:sp>
        <p:nvSpPr>
          <p:cNvPr id="199" name="Google Shape;199;p29"/>
          <p:cNvSpPr txBox="1">
            <a:spLocks noGrp="1"/>
          </p:cNvSpPr>
          <p:nvPr>
            <p:ph type="title"/>
          </p:nvPr>
        </p:nvSpPr>
        <p:spPr>
          <a:xfrm>
            <a:off x="985367" y="19618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0" name="Google Shape;200;p29"/>
          <p:cNvSpPr txBox="1">
            <a:spLocks noGrp="1"/>
          </p:cNvSpPr>
          <p:nvPr>
            <p:ph type="subTitle" idx="1"/>
          </p:nvPr>
        </p:nvSpPr>
        <p:spPr>
          <a:xfrm>
            <a:off x="985367" y="26422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1" name="Google Shape;201;p29"/>
          <p:cNvSpPr txBox="1">
            <a:spLocks noGrp="1"/>
          </p:cNvSpPr>
          <p:nvPr>
            <p:ph type="title" idx="2"/>
          </p:nvPr>
        </p:nvSpPr>
        <p:spPr>
          <a:xfrm>
            <a:off x="4420696" y="19618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2" name="Google Shape;202;p29"/>
          <p:cNvSpPr txBox="1">
            <a:spLocks noGrp="1"/>
          </p:cNvSpPr>
          <p:nvPr>
            <p:ph type="subTitle" idx="3"/>
          </p:nvPr>
        </p:nvSpPr>
        <p:spPr>
          <a:xfrm>
            <a:off x="4420696" y="26422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3" name="Google Shape;203;p29"/>
          <p:cNvSpPr txBox="1">
            <a:spLocks noGrp="1"/>
          </p:cNvSpPr>
          <p:nvPr>
            <p:ph type="title" idx="4"/>
          </p:nvPr>
        </p:nvSpPr>
        <p:spPr>
          <a:xfrm>
            <a:off x="985367" y="40762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4" name="Google Shape;204;p29"/>
          <p:cNvSpPr txBox="1">
            <a:spLocks noGrp="1"/>
          </p:cNvSpPr>
          <p:nvPr>
            <p:ph type="subTitle" idx="5"/>
          </p:nvPr>
        </p:nvSpPr>
        <p:spPr>
          <a:xfrm>
            <a:off x="985367" y="47566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5" name="Google Shape;205;p29"/>
          <p:cNvSpPr txBox="1">
            <a:spLocks noGrp="1"/>
          </p:cNvSpPr>
          <p:nvPr>
            <p:ph type="title" idx="6"/>
          </p:nvPr>
        </p:nvSpPr>
        <p:spPr>
          <a:xfrm>
            <a:off x="4420696" y="40762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6" name="Google Shape;206;p29"/>
          <p:cNvSpPr txBox="1">
            <a:spLocks noGrp="1"/>
          </p:cNvSpPr>
          <p:nvPr>
            <p:ph type="subTitle" idx="7"/>
          </p:nvPr>
        </p:nvSpPr>
        <p:spPr>
          <a:xfrm>
            <a:off x="4420696" y="47566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7" name="Google Shape;207;p29"/>
          <p:cNvSpPr txBox="1">
            <a:spLocks noGrp="1"/>
          </p:cNvSpPr>
          <p:nvPr>
            <p:ph type="title" idx="8"/>
          </p:nvPr>
        </p:nvSpPr>
        <p:spPr>
          <a:xfrm>
            <a:off x="7856036" y="19618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8" name="Google Shape;208;p29"/>
          <p:cNvSpPr txBox="1">
            <a:spLocks noGrp="1"/>
          </p:cNvSpPr>
          <p:nvPr>
            <p:ph type="subTitle" idx="9"/>
          </p:nvPr>
        </p:nvSpPr>
        <p:spPr>
          <a:xfrm>
            <a:off x="7856036" y="26422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9" name="Google Shape;209;p29"/>
          <p:cNvSpPr txBox="1">
            <a:spLocks noGrp="1"/>
          </p:cNvSpPr>
          <p:nvPr>
            <p:ph type="title" idx="13"/>
          </p:nvPr>
        </p:nvSpPr>
        <p:spPr>
          <a:xfrm>
            <a:off x="7856036" y="40762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10" name="Google Shape;210;p29"/>
          <p:cNvSpPr txBox="1">
            <a:spLocks noGrp="1"/>
          </p:cNvSpPr>
          <p:nvPr>
            <p:ph type="subTitle" idx="14"/>
          </p:nvPr>
        </p:nvSpPr>
        <p:spPr>
          <a:xfrm>
            <a:off x="7856036" y="47566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1" name="Google Shape;211;p29"/>
          <p:cNvSpPr txBox="1">
            <a:spLocks noGrp="1"/>
          </p:cNvSpPr>
          <p:nvPr>
            <p:ph type="title" idx="15"/>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212" name="Google Shape;212;p29"/>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213" name="Google Shape;213;p29"/>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214" name="Google Shape;214;p29"/>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215" name="Google Shape;215;p29"/>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Tree>
    <p:extLst>
      <p:ext uri="{BB962C8B-B14F-4D97-AF65-F5344CB8AC3E}">
        <p14:creationId xmlns:p14="http://schemas.microsoft.com/office/powerpoint/2010/main" val="17330178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16"/>
        <p:cNvGrpSpPr/>
        <p:nvPr/>
      </p:nvGrpSpPr>
      <p:grpSpPr>
        <a:xfrm>
          <a:off x="0" y="0"/>
          <a:ext cx="0" cy="0"/>
          <a:chOff x="0" y="0"/>
          <a:chExt cx="0" cy="0"/>
        </a:xfrm>
      </p:grpSpPr>
      <p:pic>
        <p:nvPicPr>
          <p:cNvPr id="217" name="Google Shape;217;p30"/>
          <p:cNvPicPr preferRelativeResize="0"/>
          <p:nvPr/>
        </p:nvPicPr>
        <p:blipFill>
          <a:blip r:embed="rId2">
            <a:alphaModFix/>
          </a:blip>
          <a:stretch>
            <a:fillRect/>
          </a:stretch>
        </p:blipFill>
        <p:spPr>
          <a:xfrm rot="-3987487" flipH="1">
            <a:off x="11019417" y="312250"/>
            <a:ext cx="977900" cy="1003300"/>
          </a:xfrm>
          <a:prstGeom prst="rect">
            <a:avLst/>
          </a:prstGeom>
          <a:noFill/>
          <a:ln>
            <a:noFill/>
          </a:ln>
        </p:spPr>
      </p:pic>
      <p:pic>
        <p:nvPicPr>
          <p:cNvPr id="218" name="Google Shape;218;p30"/>
          <p:cNvPicPr preferRelativeResize="0"/>
          <p:nvPr/>
        </p:nvPicPr>
        <p:blipFill>
          <a:blip r:embed="rId3">
            <a:alphaModFix/>
          </a:blip>
          <a:stretch>
            <a:fillRect/>
          </a:stretch>
        </p:blipFill>
        <p:spPr>
          <a:xfrm rot="10228938" flipH="1">
            <a:off x="195402" y="5135418"/>
            <a:ext cx="673532" cy="1464761"/>
          </a:xfrm>
          <a:prstGeom prst="rect">
            <a:avLst/>
          </a:prstGeom>
          <a:noFill/>
          <a:ln>
            <a:noFill/>
          </a:ln>
        </p:spPr>
      </p:pic>
      <p:sp>
        <p:nvSpPr>
          <p:cNvPr id="219" name="Google Shape;219;p30"/>
          <p:cNvSpPr txBox="1">
            <a:spLocks noGrp="1"/>
          </p:cNvSpPr>
          <p:nvPr>
            <p:ph type="title" hasCustomPrompt="1"/>
          </p:nvPr>
        </p:nvSpPr>
        <p:spPr>
          <a:xfrm>
            <a:off x="985400" y="1625667"/>
            <a:ext cx="2062400" cy="763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4800" b="1">
                <a:solidFill>
                  <a:schemeClr val="dk1"/>
                </a:solidFill>
              </a:defRPr>
            </a:lvl1pPr>
            <a:lvl2pPr lvl="1" algn="ctr" rtl="0">
              <a:spcBef>
                <a:spcPts val="0"/>
              </a:spcBef>
              <a:spcAft>
                <a:spcPts val="0"/>
              </a:spcAft>
              <a:buClr>
                <a:schemeClr val="dk2"/>
              </a:buClr>
              <a:buSzPts val="2400"/>
              <a:buNone/>
              <a:defRPr sz="3200">
                <a:solidFill>
                  <a:schemeClr val="dk2"/>
                </a:solidFill>
              </a:defRPr>
            </a:lvl2pPr>
            <a:lvl3pPr lvl="2" algn="ctr" rtl="0">
              <a:spcBef>
                <a:spcPts val="0"/>
              </a:spcBef>
              <a:spcAft>
                <a:spcPts val="0"/>
              </a:spcAft>
              <a:buClr>
                <a:schemeClr val="dk2"/>
              </a:buClr>
              <a:buSzPts val="2400"/>
              <a:buNone/>
              <a:defRPr sz="3200">
                <a:solidFill>
                  <a:schemeClr val="dk2"/>
                </a:solidFill>
              </a:defRPr>
            </a:lvl3pPr>
            <a:lvl4pPr lvl="3" algn="ctr" rtl="0">
              <a:spcBef>
                <a:spcPts val="0"/>
              </a:spcBef>
              <a:spcAft>
                <a:spcPts val="0"/>
              </a:spcAft>
              <a:buClr>
                <a:schemeClr val="dk2"/>
              </a:buClr>
              <a:buSzPts val="2400"/>
              <a:buNone/>
              <a:defRPr sz="3200">
                <a:solidFill>
                  <a:schemeClr val="dk2"/>
                </a:solidFill>
              </a:defRPr>
            </a:lvl4pPr>
            <a:lvl5pPr lvl="4" algn="ctr" rtl="0">
              <a:spcBef>
                <a:spcPts val="0"/>
              </a:spcBef>
              <a:spcAft>
                <a:spcPts val="0"/>
              </a:spcAft>
              <a:buClr>
                <a:schemeClr val="dk2"/>
              </a:buClr>
              <a:buSzPts val="2400"/>
              <a:buNone/>
              <a:defRPr sz="3200">
                <a:solidFill>
                  <a:schemeClr val="dk2"/>
                </a:solidFill>
              </a:defRPr>
            </a:lvl5pPr>
            <a:lvl6pPr lvl="5" algn="ctr" rtl="0">
              <a:spcBef>
                <a:spcPts val="0"/>
              </a:spcBef>
              <a:spcAft>
                <a:spcPts val="0"/>
              </a:spcAft>
              <a:buClr>
                <a:schemeClr val="dk2"/>
              </a:buClr>
              <a:buSzPts val="2400"/>
              <a:buNone/>
              <a:defRPr sz="3200">
                <a:solidFill>
                  <a:schemeClr val="dk2"/>
                </a:solidFill>
              </a:defRPr>
            </a:lvl6pPr>
            <a:lvl7pPr lvl="6" algn="ctr" rtl="0">
              <a:spcBef>
                <a:spcPts val="0"/>
              </a:spcBef>
              <a:spcAft>
                <a:spcPts val="0"/>
              </a:spcAft>
              <a:buClr>
                <a:schemeClr val="dk2"/>
              </a:buClr>
              <a:buSzPts val="2400"/>
              <a:buNone/>
              <a:defRPr sz="3200">
                <a:solidFill>
                  <a:schemeClr val="dk2"/>
                </a:solidFill>
              </a:defRPr>
            </a:lvl7pPr>
            <a:lvl8pPr lvl="7" algn="ctr" rtl="0">
              <a:spcBef>
                <a:spcPts val="0"/>
              </a:spcBef>
              <a:spcAft>
                <a:spcPts val="0"/>
              </a:spcAft>
              <a:buClr>
                <a:schemeClr val="dk2"/>
              </a:buClr>
              <a:buSzPts val="2400"/>
              <a:buNone/>
              <a:defRPr sz="3200">
                <a:solidFill>
                  <a:schemeClr val="dk2"/>
                </a:solidFill>
              </a:defRPr>
            </a:lvl8pPr>
            <a:lvl9pPr lvl="8" algn="ctr" rtl="0">
              <a:spcBef>
                <a:spcPts val="0"/>
              </a:spcBef>
              <a:spcAft>
                <a:spcPts val="0"/>
              </a:spcAft>
              <a:buClr>
                <a:schemeClr val="dk2"/>
              </a:buClr>
              <a:buSzPts val="2400"/>
              <a:buNone/>
              <a:defRPr sz="3200">
                <a:solidFill>
                  <a:schemeClr val="dk2"/>
                </a:solidFill>
              </a:defRPr>
            </a:lvl9pPr>
          </a:lstStyle>
          <a:p>
            <a:r>
              <a:t>xx%</a:t>
            </a:r>
          </a:p>
        </p:txBody>
      </p:sp>
      <p:sp>
        <p:nvSpPr>
          <p:cNvPr id="220" name="Google Shape;220;p30"/>
          <p:cNvSpPr txBox="1">
            <a:spLocks noGrp="1"/>
          </p:cNvSpPr>
          <p:nvPr>
            <p:ph type="title" idx="2" hasCustomPrompt="1"/>
          </p:nvPr>
        </p:nvSpPr>
        <p:spPr>
          <a:xfrm>
            <a:off x="985400" y="5234380"/>
            <a:ext cx="2062400" cy="763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4800" b="1">
                <a:solidFill>
                  <a:schemeClr val="dk1"/>
                </a:solidFill>
              </a:defRPr>
            </a:lvl1pPr>
            <a:lvl2pPr lvl="1" algn="ctr" rtl="0">
              <a:spcBef>
                <a:spcPts val="0"/>
              </a:spcBef>
              <a:spcAft>
                <a:spcPts val="0"/>
              </a:spcAft>
              <a:buClr>
                <a:schemeClr val="dk2"/>
              </a:buClr>
              <a:buSzPts val="2400"/>
              <a:buNone/>
              <a:defRPr sz="3200">
                <a:solidFill>
                  <a:schemeClr val="dk2"/>
                </a:solidFill>
              </a:defRPr>
            </a:lvl2pPr>
            <a:lvl3pPr lvl="2" algn="ctr" rtl="0">
              <a:spcBef>
                <a:spcPts val="0"/>
              </a:spcBef>
              <a:spcAft>
                <a:spcPts val="0"/>
              </a:spcAft>
              <a:buClr>
                <a:schemeClr val="dk2"/>
              </a:buClr>
              <a:buSzPts val="2400"/>
              <a:buNone/>
              <a:defRPr sz="3200">
                <a:solidFill>
                  <a:schemeClr val="dk2"/>
                </a:solidFill>
              </a:defRPr>
            </a:lvl3pPr>
            <a:lvl4pPr lvl="3" algn="ctr" rtl="0">
              <a:spcBef>
                <a:spcPts val="0"/>
              </a:spcBef>
              <a:spcAft>
                <a:spcPts val="0"/>
              </a:spcAft>
              <a:buClr>
                <a:schemeClr val="dk2"/>
              </a:buClr>
              <a:buSzPts val="2400"/>
              <a:buNone/>
              <a:defRPr sz="3200">
                <a:solidFill>
                  <a:schemeClr val="dk2"/>
                </a:solidFill>
              </a:defRPr>
            </a:lvl4pPr>
            <a:lvl5pPr lvl="4" algn="ctr" rtl="0">
              <a:spcBef>
                <a:spcPts val="0"/>
              </a:spcBef>
              <a:spcAft>
                <a:spcPts val="0"/>
              </a:spcAft>
              <a:buClr>
                <a:schemeClr val="dk2"/>
              </a:buClr>
              <a:buSzPts val="2400"/>
              <a:buNone/>
              <a:defRPr sz="3200">
                <a:solidFill>
                  <a:schemeClr val="dk2"/>
                </a:solidFill>
              </a:defRPr>
            </a:lvl5pPr>
            <a:lvl6pPr lvl="5" algn="ctr" rtl="0">
              <a:spcBef>
                <a:spcPts val="0"/>
              </a:spcBef>
              <a:spcAft>
                <a:spcPts val="0"/>
              </a:spcAft>
              <a:buClr>
                <a:schemeClr val="dk2"/>
              </a:buClr>
              <a:buSzPts val="2400"/>
              <a:buNone/>
              <a:defRPr sz="3200">
                <a:solidFill>
                  <a:schemeClr val="dk2"/>
                </a:solidFill>
              </a:defRPr>
            </a:lvl6pPr>
            <a:lvl7pPr lvl="6" algn="ctr" rtl="0">
              <a:spcBef>
                <a:spcPts val="0"/>
              </a:spcBef>
              <a:spcAft>
                <a:spcPts val="0"/>
              </a:spcAft>
              <a:buClr>
                <a:schemeClr val="dk2"/>
              </a:buClr>
              <a:buSzPts val="2400"/>
              <a:buNone/>
              <a:defRPr sz="3200">
                <a:solidFill>
                  <a:schemeClr val="dk2"/>
                </a:solidFill>
              </a:defRPr>
            </a:lvl7pPr>
            <a:lvl8pPr lvl="7" algn="ctr" rtl="0">
              <a:spcBef>
                <a:spcPts val="0"/>
              </a:spcBef>
              <a:spcAft>
                <a:spcPts val="0"/>
              </a:spcAft>
              <a:buClr>
                <a:schemeClr val="dk2"/>
              </a:buClr>
              <a:buSzPts val="2400"/>
              <a:buNone/>
              <a:defRPr sz="3200">
                <a:solidFill>
                  <a:schemeClr val="dk2"/>
                </a:solidFill>
              </a:defRPr>
            </a:lvl8pPr>
            <a:lvl9pPr lvl="8" algn="ctr" rtl="0">
              <a:spcBef>
                <a:spcPts val="0"/>
              </a:spcBef>
              <a:spcAft>
                <a:spcPts val="0"/>
              </a:spcAft>
              <a:buClr>
                <a:schemeClr val="dk2"/>
              </a:buClr>
              <a:buSzPts val="2400"/>
              <a:buNone/>
              <a:defRPr sz="3200">
                <a:solidFill>
                  <a:schemeClr val="dk2"/>
                </a:solidFill>
              </a:defRPr>
            </a:lvl9pPr>
          </a:lstStyle>
          <a:p>
            <a:r>
              <a:t>xx%</a:t>
            </a:r>
          </a:p>
        </p:txBody>
      </p:sp>
      <p:sp>
        <p:nvSpPr>
          <p:cNvPr id="221" name="Google Shape;221;p30"/>
          <p:cNvSpPr txBox="1">
            <a:spLocks noGrp="1"/>
          </p:cNvSpPr>
          <p:nvPr>
            <p:ph type="title" idx="3"/>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22" name="Google Shape;222;p30"/>
          <p:cNvSpPr txBox="1">
            <a:spLocks noGrp="1"/>
          </p:cNvSpPr>
          <p:nvPr>
            <p:ph type="title" idx="4"/>
          </p:nvPr>
        </p:nvSpPr>
        <p:spPr>
          <a:xfrm>
            <a:off x="6096000" y="1478367"/>
            <a:ext cx="514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23" name="Google Shape;223;p30"/>
          <p:cNvSpPr txBox="1">
            <a:spLocks noGrp="1"/>
          </p:cNvSpPr>
          <p:nvPr>
            <p:ph type="subTitle" idx="1"/>
          </p:nvPr>
        </p:nvSpPr>
        <p:spPr>
          <a:xfrm>
            <a:off x="6097576" y="1993699"/>
            <a:ext cx="5141600" cy="49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4" name="Google Shape;224;p30"/>
          <p:cNvSpPr txBox="1">
            <a:spLocks noGrp="1"/>
          </p:cNvSpPr>
          <p:nvPr>
            <p:ph type="title" idx="5"/>
          </p:nvPr>
        </p:nvSpPr>
        <p:spPr>
          <a:xfrm>
            <a:off x="6096000" y="2689100"/>
            <a:ext cx="514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25" name="Google Shape;225;p30"/>
          <p:cNvSpPr txBox="1">
            <a:spLocks noGrp="1"/>
          </p:cNvSpPr>
          <p:nvPr>
            <p:ph type="subTitle" idx="6"/>
          </p:nvPr>
        </p:nvSpPr>
        <p:spPr>
          <a:xfrm>
            <a:off x="6097576" y="3204433"/>
            <a:ext cx="5141600" cy="49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6" name="Google Shape;226;p30"/>
          <p:cNvSpPr txBox="1">
            <a:spLocks noGrp="1"/>
          </p:cNvSpPr>
          <p:nvPr>
            <p:ph type="title" idx="7"/>
          </p:nvPr>
        </p:nvSpPr>
        <p:spPr>
          <a:xfrm>
            <a:off x="6096000" y="3893933"/>
            <a:ext cx="514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27" name="Google Shape;227;p30"/>
          <p:cNvSpPr txBox="1">
            <a:spLocks noGrp="1"/>
          </p:cNvSpPr>
          <p:nvPr>
            <p:ph type="subTitle" idx="8"/>
          </p:nvPr>
        </p:nvSpPr>
        <p:spPr>
          <a:xfrm>
            <a:off x="6097576" y="4409265"/>
            <a:ext cx="5141600" cy="49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8" name="Google Shape;228;p30"/>
          <p:cNvSpPr txBox="1">
            <a:spLocks noGrp="1"/>
          </p:cNvSpPr>
          <p:nvPr>
            <p:ph type="title" idx="9"/>
          </p:nvPr>
        </p:nvSpPr>
        <p:spPr>
          <a:xfrm>
            <a:off x="6096000" y="5104667"/>
            <a:ext cx="514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29" name="Google Shape;229;p30"/>
          <p:cNvSpPr txBox="1">
            <a:spLocks noGrp="1"/>
          </p:cNvSpPr>
          <p:nvPr>
            <p:ph type="subTitle" idx="13"/>
          </p:nvPr>
        </p:nvSpPr>
        <p:spPr>
          <a:xfrm>
            <a:off x="6097576" y="5620000"/>
            <a:ext cx="5141600" cy="49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0" name="Google Shape;230;p30"/>
          <p:cNvSpPr txBox="1">
            <a:spLocks noGrp="1"/>
          </p:cNvSpPr>
          <p:nvPr>
            <p:ph type="title" idx="14" hasCustomPrompt="1"/>
          </p:nvPr>
        </p:nvSpPr>
        <p:spPr>
          <a:xfrm>
            <a:off x="985400" y="2831633"/>
            <a:ext cx="2062400" cy="763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4800" b="1">
                <a:solidFill>
                  <a:schemeClr val="dk1"/>
                </a:solidFill>
              </a:defRPr>
            </a:lvl1pPr>
            <a:lvl2pPr lvl="1" algn="ctr" rtl="0">
              <a:spcBef>
                <a:spcPts val="0"/>
              </a:spcBef>
              <a:spcAft>
                <a:spcPts val="0"/>
              </a:spcAft>
              <a:buClr>
                <a:schemeClr val="dk2"/>
              </a:buClr>
              <a:buSzPts val="2400"/>
              <a:buNone/>
              <a:defRPr sz="3200">
                <a:solidFill>
                  <a:schemeClr val="dk2"/>
                </a:solidFill>
              </a:defRPr>
            </a:lvl2pPr>
            <a:lvl3pPr lvl="2" algn="ctr" rtl="0">
              <a:spcBef>
                <a:spcPts val="0"/>
              </a:spcBef>
              <a:spcAft>
                <a:spcPts val="0"/>
              </a:spcAft>
              <a:buClr>
                <a:schemeClr val="dk2"/>
              </a:buClr>
              <a:buSzPts val="2400"/>
              <a:buNone/>
              <a:defRPr sz="3200">
                <a:solidFill>
                  <a:schemeClr val="dk2"/>
                </a:solidFill>
              </a:defRPr>
            </a:lvl3pPr>
            <a:lvl4pPr lvl="3" algn="ctr" rtl="0">
              <a:spcBef>
                <a:spcPts val="0"/>
              </a:spcBef>
              <a:spcAft>
                <a:spcPts val="0"/>
              </a:spcAft>
              <a:buClr>
                <a:schemeClr val="dk2"/>
              </a:buClr>
              <a:buSzPts val="2400"/>
              <a:buNone/>
              <a:defRPr sz="3200">
                <a:solidFill>
                  <a:schemeClr val="dk2"/>
                </a:solidFill>
              </a:defRPr>
            </a:lvl4pPr>
            <a:lvl5pPr lvl="4" algn="ctr" rtl="0">
              <a:spcBef>
                <a:spcPts val="0"/>
              </a:spcBef>
              <a:spcAft>
                <a:spcPts val="0"/>
              </a:spcAft>
              <a:buClr>
                <a:schemeClr val="dk2"/>
              </a:buClr>
              <a:buSzPts val="2400"/>
              <a:buNone/>
              <a:defRPr sz="3200">
                <a:solidFill>
                  <a:schemeClr val="dk2"/>
                </a:solidFill>
              </a:defRPr>
            </a:lvl5pPr>
            <a:lvl6pPr lvl="5" algn="ctr" rtl="0">
              <a:spcBef>
                <a:spcPts val="0"/>
              </a:spcBef>
              <a:spcAft>
                <a:spcPts val="0"/>
              </a:spcAft>
              <a:buClr>
                <a:schemeClr val="dk2"/>
              </a:buClr>
              <a:buSzPts val="2400"/>
              <a:buNone/>
              <a:defRPr sz="3200">
                <a:solidFill>
                  <a:schemeClr val="dk2"/>
                </a:solidFill>
              </a:defRPr>
            </a:lvl6pPr>
            <a:lvl7pPr lvl="6" algn="ctr" rtl="0">
              <a:spcBef>
                <a:spcPts val="0"/>
              </a:spcBef>
              <a:spcAft>
                <a:spcPts val="0"/>
              </a:spcAft>
              <a:buClr>
                <a:schemeClr val="dk2"/>
              </a:buClr>
              <a:buSzPts val="2400"/>
              <a:buNone/>
              <a:defRPr sz="3200">
                <a:solidFill>
                  <a:schemeClr val="dk2"/>
                </a:solidFill>
              </a:defRPr>
            </a:lvl7pPr>
            <a:lvl8pPr lvl="7" algn="ctr" rtl="0">
              <a:spcBef>
                <a:spcPts val="0"/>
              </a:spcBef>
              <a:spcAft>
                <a:spcPts val="0"/>
              </a:spcAft>
              <a:buClr>
                <a:schemeClr val="dk2"/>
              </a:buClr>
              <a:buSzPts val="2400"/>
              <a:buNone/>
              <a:defRPr sz="3200">
                <a:solidFill>
                  <a:schemeClr val="dk2"/>
                </a:solidFill>
              </a:defRPr>
            </a:lvl8pPr>
            <a:lvl9pPr lvl="8" algn="ctr" rtl="0">
              <a:spcBef>
                <a:spcPts val="0"/>
              </a:spcBef>
              <a:spcAft>
                <a:spcPts val="0"/>
              </a:spcAft>
              <a:buClr>
                <a:schemeClr val="dk2"/>
              </a:buClr>
              <a:buSzPts val="2400"/>
              <a:buNone/>
              <a:defRPr sz="3200">
                <a:solidFill>
                  <a:schemeClr val="dk2"/>
                </a:solidFill>
              </a:defRPr>
            </a:lvl9pPr>
          </a:lstStyle>
          <a:p>
            <a:r>
              <a:t>xx%</a:t>
            </a:r>
          </a:p>
        </p:txBody>
      </p:sp>
      <p:sp>
        <p:nvSpPr>
          <p:cNvPr id="231" name="Google Shape;231;p30"/>
          <p:cNvSpPr txBox="1">
            <a:spLocks noGrp="1"/>
          </p:cNvSpPr>
          <p:nvPr>
            <p:ph type="title" idx="15" hasCustomPrompt="1"/>
          </p:nvPr>
        </p:nvSpPr>
        <p:spPr>
          <a:xfrm>
            <a:off x="985400" y="4037600"/>
            <a:ext cx="2062400" cy="763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4800" b="1">
                <a:solidFill>
                  <a:schemeClr val="dk1"/>
                </a:solidFill>
              </a:defRPr>
            </a:lvl1pPr>
            <a:lvl2pPr lvl="1" algn="ctr" rtl="0">
              <a:spcBef>
                <a:spcPts val="0"/>
              </a:spcBef>
              <a:spcAft>
                <a:spcPts val="0"/>
              </a:spcAft>
              <a:buClr>
                <a:schemeClr val="dk2"/>
              </a:buClr>
              <a:buSzPts val="2400"/>
              <a:buNone/>
              <a:defRPr sz="3200">
                <a:solidFill>
                  <a:schemeClr val="dk2"/>
                </a:solidFill>
              </a:defRPr>
            </a:lvl2pPr>
            <a:lvl3pPr lvl="2" algn="ctr" rtl="0">
              <a:spcBef>
                <a:spcPts val="0"/>
              </a:spcBef>
              <a:spcAft>
                <a:spcPts val="0"/>
              </a:spcAft>
              <a:buClr>
                <a:schemeClr val="dk2"/>
              </a:buClr>
              <a:buSzPts val="2400"/>
              <a:buNone/>
              <a:defRPr sz="3200">
                <a:solidFill>
                  <a:schemeClr val="dk2"/>
                </a:solidFill>
              </a:defRPr>
            </a:lvl3pPr>
            <a:lvl4pPr lvl="3" algn="ctr" rtl="0">
              <a:spcBef>
                <a:spcPts val="0"/>
              </a:spcBef>
              <a:spcAft>
                <a:spcPts val="0"/>
              </a:spcAft>
              <a:buClr>
                <a:schemeClr val="dk2"/>
              </a:buClr>
              <a:buSzPts val="2400"/>
              <a:buNone/>
              <a:defRPr sz="3200">
                <a:solidFill>
                  <a:schemeClr val="dk2"/>
                </a:solidFill>
              </a:defRPr>
            </a:lvl4pPr>
            <a:lvl5pPr lvl="4" algn="ctr" rtl="0">
              <a:spcBef>
                <a:spcPts val="0"/>
              </a:spcBef>
              <a:spcAft>
                <a:spcPts val="0"/>
              </a:spcAft>
              <a:buClr>
                <a:schemeClr val="dk2"/>
              </a:buClr>
              <a:buSzPts val="2400"/>
              <a:buNone/>
              <a:defRPr sz="3200">
                <a:solidFill>
                  <a:schemeClr val="dk2"/>
                </a:solidFill>
              </a:defRPr>
            </a:lvl5pPr>
            <a:lvl6pPr lvl="5" algn="ctr" rtl="0">
              <a:spcBef>
                <a:spcPts val="0"/>
              </a:spcBef>
              <a:spcAft>
                <a:spcPts val="0"/>
              </a:spcAft>
              <a:buClr>
                <a:schemeClr val="dk2"/>
              </a:buClr>
              <a:buSzPts val="2400"/>
              <a:buNone/>
              <a:defRPr sz="3200">
                <a:solidFill>
                  <a:schemeClr val="dk2"/>
                </a:solidFill>
              </a:defRPr>
            </a:lvl6pPr>
            <a:lvl7pPr lvl="6" algn="ctr" rtl="0">
              <a:spcBef>
                <a:spcPts val="0"/>
              </a:spcBef>
              <a:spcAft>
                <a:spcPts val="0"/>
              </a:spcAft>
              <a:buClr>
                <a:schemeClr val="dk2"/>
              </a:buClr>
              <a:buSzPts val="2400"/>
              <a:buNone/>
              <a:defRPr sz="3200">
                <a:solidFill>
                  <a:schemeClr val="dk2"/>
                </a:solidFill>
              </a:defRPr>
            </a:lvl7pPr>
            <a:lvl8pPr lvl="7" algn="ctr" rtl="0">
              <a:spcBef>
                <a:spcPts val="0"/>
              </a:spcBef>
              <a:spcAft>
                <a:spcPts val="0"/>
              </a:spcAft>
              <a:buClr>
                <a:schemeClr val="dk2"/>
              </a:buClr>
              <a:buSzPts val="2400"/>
              <a:buNone/>
              <a:defRPr sz="3200">
                <a:solidFill>
                  <a:schemeClr val="dk2"/>
                </a:solidFill>
              </a:defRPr>
            </a:lvl8pPr>
            <a:lvl9pPr lvl="8" algn="ctr" rtl="0">
              <a:spcBef>
                <a:spcPts val="0"/>
              </a:spcBef>
              <a:spcAft>
                <a:spcPts val="0"/>
              </a:spcAft>
              <a:buClr>
                <a:schemeClr val="dk2"/>
              </a:buClr>
              <a:buSzPts val="2400"/>
              <a:buNone/>
              <a:defRPr sz="3200">
                <a:solidFill>
                  <a:schemeClr val="dk2"/>
                </a:solidFill>
              </a:defRPr>
            </a:lvl9pPr>
          </a:lstStyle>
          <a:p>
            <a:r>
              <a:t>xx%</a:t>
            </a:r>
          </a:p>
        </p:txBody>
      </p:sp>
    </p:spTree>
    <p:extLst>
      <p:ext uri="{BB962C8B-B14F-4D97-AF65-F5344CB8AC3E}">
        <p14:creationId xmlns:p14="http://schemas.microsoft.com/office/powerpoint/2010/main" val="13693659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232"/>
        <p:cNvGrpSpPr/>
        <p:nvPr/>
      </p:nvGrpSpPr>
      <p:grpSpPr>
        <a:xfrm>
          <a:off x="0" y="0"/>
          <a:ext cx="0" cy="0"/>
          <a:chOff x="0" y="0"/>
          <a:chExt cx="0" cy="0"/>
        </a:xfrm>
      </p:grpSpPr>
      <p:sp>
        <p:nvSpPr>
          <p:cNvPr id="233" name="Google Shape;233;p31"/>
          <p:cNvSpPr txBox="1">
            <a:spLocks noGrp="1"/>
          </p:cNvSpPr>
          <p:nvPr>
            <p:ph type="title" hasCustomPrompt="1"/>
          </p:nvPr>
        </p:nvSpPr>
        <p:spPr>
          <a:xfrm>
            <a:off x="3096800" y="1984800"/>
            <a:ext cx="59988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800" b="1">
                <a:solidFill>
                  <a:schemeClr val="dk1"/>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234" name="Google Shape;234;p31"/>
          <p:cNvSpPr txBox="1">
            <a:spLocks noGrp="1"/>
          </p:cNvSpPr>
          <p:nvPr>
            <p:ph type="subTitle" idx="1"/>
          </p:nvPr>
        </p:nvSpPr>
        <p:spPr>
          <a:xfrm>
            <a:off x="3096400" y="2839661"/>
            <a:ext cx="5998800" cy="560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5" name="Google Shape;235;p31"/>
          <p:cNvSpPr txBox="1">
            <a:spLocks noGrp="1"/>
          </p:cNvSpPr>
          <p:nvPr>
            <p:ph type="title" idx="2" hasCustomPrompt="1"/>
          </p:nvPr>
        </p:nvSpPr>
        <p:spPr>
          <a:xfrm>
            <a:off x="3096800" y="3945732"/>
            <a:ext cx="59988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800" b="1">
                <a:solidFill>
                  <a:schemeClr val="dk1"/>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236" name="Google Shape;236;p31"/>
          <p:cNvSpPr txBox="1">
            <a:spLocks noGrp="1"/>
          </p:cNvSpPr>
          <p:nvPr>
            <p:ph type="subTitle" idx="3"/>
          </p:nvPr>
        </p:nvSpPr>
        <p:spPr>
          <a:xfrm>
            <a:off x="3096400" y="4805735"/>
            <a:ext cx="5998800" cy="560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7" name="Google Shape;237;p31"/>
          <p:cNvSpPr txBox="1">
            <a:spLocks noGrp="1"/>
          </p:cNvSpPr>
          <p:nvPr>
            <p:ph type="title" idx="4"/>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238" name="Google Shape;238;p31"/>
          <p:cNvPicPr preferRelativeResize="0"/>
          <p:nvPr/>
        </p:nvPicPr>
        <p:blipFill>
          <a:blip r:embed="rId2">
            <a:alphaModFix/>
          </a:blip>
          <a:stretch>
            <a:fillRect/>
          </a:stretch>
        </p:blipFill>
        <p:spPr>
          <a:xfrm flipH="1">
            <a:off x="10044567" y="4072734"/>
            <a:ext cx="1853035" cy="2455500"/>
          </a:xfrm>
          <a:prstGeom prst="rect">
            <a:avLst/>
          </a:prstGeom>
          <a:noFill/>
          <a:ln>
            <a:noFill/>
          </a:ln>
        </p:spPr>
      </p:pic>
      <p:pic>
        <p:nvPicPr>
          <p:cNvPr id="239" name="Google Shape;239;p31"/>
          <p:cNvPicPr preferRelativeResize="0"/>
          <p:nvPr/>
        </p:nvPicPr>
        <p:blipFill>
          <a:blip r:embed="rId3">
            <a:alphaModFix/>
          </a:blip>
          <a:stretch>
            <a:fillRect/>
          </a:stretch>
        </p:blipFill>
        <p:spPr>
          <a:xfrm flipH="1">
            <a:off x="203201" y="531068"/>
            <a:ext cx="2283495" cy="2155033"/>
          </a:xfrm>
          <a:prstGeom prst="rect">
            <a:avLst/>
          </a:prstGeom>
          <a:noFill/>
          <a:ln>
            <a:noFill/>
          </a:ln>
        </p:spPr>
      </p:pic>
      <p:pic>
        <p:nvPicPr>
          <p:cNvPr id="240" name="Google Shape;240;p31"/>
          <p:cNvPicPr preferRelativeResize="0"/>
          <p:nvPr/>
        </p:nvPicPr>
        <p:blipFill>
          <a:blip r:embed="rId4">
            <a:alphaModFix/>
          </a:blip>
          <a:stretch>
            <a:fillRect/>
          </a:stretch>
        </p:blipFill>
        <p:spPr>
          <a:xfrm rot="-4721554">
            <a:off x="890535" y="5044101"/>
            <a:ext cx="673532" cy="1464761"/>
          </a:xfrm>
          <a:prstGeom prst="rect">
            <a:avLst/>
          </a:prstGeom>
          <a:noFill/>
          <a:ln>
            <a:noFill/>
          </a:ln>
        </p:spPr>
      </p:pic>
      <p:pic>
        <p:nvPicPr>
          <p:cNvPr id="241" name="Google Shape;241;p31"/>
          <p:cNvPicPr preferRelativeResize="0"/>
          <p:nvPr/>
        </p:nvPicPr>
        <p:blipFill>
          <a:blip r:embed="rId4">
            <a:alphaModFix/>
          </a:blip>
          <a:stretch>
            <a:fillRect/>
          </a:stretch>
        </p:blipFill>
        <p:spPr>
          <a:xfrm rot="1430864" flipH="1">
            <a:off x="10956719" y="1147718"/>
            <a:ext cx="673532" cy="1464761"/>
          </a:xfrm>
          <a:prstGeom prst="rect">
            <a:avLst/>
          </a:prstGeom>
          <a:noFill/>
          <a:ln>
            <a:noFill/>
          </a:ln>
        </p:spPr>
      </p:pic>
    </p:spTree>
    <p:extLst>
      <p:ext uri="{BB962C8B-B14F-4D97-AF65-F5344CB8AC3E}">
        <p14:creationId xmlns:p14="http://schemas.microsoft.com/office/powerpoint/2010/main" val="19854672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42"/>
        <p:cNvGrpSpPr/>
        <p:nvPr/>
      </p:nvGrpSpPr>
      <p:grpSpPr>
        <a:xfrm>
          <a:off x="0" y="0"/>
          <a:ext cx="0" cy="0"/>
          <a:chOff x="0" y="0"/>
          <a:chExt cx="0" cy="0"/>
        </a:xfrm>
      </p:grpSpPr>
      <p:sp>
        <p:nvSpPr>
          <p:cNvPr id="243" name="Google Shape;243;p32"/>
          <p:cNvSpPr txBox="1"/>
          <p:nvPr/>
        </p:nvSpPr>
        <p:spPr>
          <a:xfrm>
            <a:off x="4056233" y="5677467"/>
            <a:ext cx="7184800" cy="594800"/>
          </a:xfrm>
          <a:prstGeom prst="rect">
            <a:avLst/>
          </a:prstGeom>
          <a:noFill/>
          <a:ln>
            <a:noFill/>
          </a:ln>
        </p:spPr>
        <p:txBody>
          <a:bodyPr spcFirstLastPara="1" wrap="square" lIns="121900" tIns="121900" rIns="121900" bIns="121900" anchor="b" anchorCtr="0">
            <a:noAutofit/>
          </a:bodyPr>
          <a:lstStyle/>
          <a:p>
            <a:pPr marL="0" lvl="0" indent="0" algn="ctr" rtl="0">
              <a:lnSpc>
                <a:spcPct val="100000"/>
              </a:lnSpc>
              <a:spcBef>
                <a:spcPts val="0"/>
              </a:spcBef>
              <a:spcAft>
                <a:spcPts val="0"/>
              </a:spcAft>
              <a:buNone/>
            </a:pPr>
            <a:r>
              <a:rPr lang="en" sz="1333">
                <a:solidFill>
                  <a:schemeClr val="dk1"/>
                </a:solidFill>
                <a:latin typeface="Montserrat"/>
                <a:ea typeface="Montserrat"/>
                <a:cs typeface="Montserrat"/>
                <a:sym typeface="Montserrat"/>
              </a:rPr>
              <a:t>CREDITS: This presentation template was created by </a:t>
            </a:r>
            <a:r>
              <a:rPr lang="en" sz="1333" b="1">
                <a:solidFill>
                  <a:schemeClr val="dk1"/>
                </a:solidFill>
                <a:uFill>
                  <a:noFill/>
                </a:uFill>
                <a:latin typeface="Montserrat"/>
                <a:ea typeface="Montserrat"/>
                <a:cs typeface="Montserrat"/>
                <a:sym typeface="Montserrat"/>
                <a:hlinkClick r:id="rId2">
                  <a:extLst>
                    <a:ext uri="{A12FA001-AC4F-418D-AE19-62706E023703}">
                      <ahyp:hlinkClr xmlns="" xmlns:ahyp="http://schemas.microsoft.com/office/drawing/2018/hyperlinkcolor" val="tx"/>
                    </a:ext>
                  </a:extLst>
                </a:hlinkClick>
              </a:rPr>
              <a:t>Slidesgo</a:t>
            </a:r>
            <a:r>
              <a:rPr lang="en" sz="1333">
                <a:solidFill>
                  <a:schemeClr val="dk1"/>
                </a:solidFill>
                <a:latin typeface="Montserrat"/>
                <a:ea typeface="Montserrat"/>
                <a:cs typeface="Montserrat"/>
                <a:sym typeface="Montserrat"/>
              </a:rPr>
              <a:t>, including icons by </a:t>
            </a:r>
            <a:r>
              <a:rPr lang="en" sz="1333" b="1">
                <a:solidFill>
                  <a:schemeClr val="dk1"/>
                </a:solidFill>
                <a:uFill>
                  <a:noFill/>
                </a:uFill>
                <a:latin typeface="Montserrat"/>
                <a:ea typeface="Montserrat"/>
                <a:cs typeface="Montserrat"/>
                <a:sym typeface="Montserrat"/>
                <a:hlinkClick r:id="rId3">
                  <a:extLst>
                    <a:ext uri="{A12FA001-AC4F-418D-AE19-62706E023703}">
                      <ahyp:hlinkClr xmlns="" xmlns:ahyp="http://schemas.microsoft.com/office/drawing/2018/hyperlinkcolor" val="tx"/>
                    </a:ext>
                  </a:extLst>
                </a:hlinkClick>
              </a:rPr>
              <a:t>Flaticon</a:t>
            </a:r>
            <a:r>
              <a:rPr lang="en" sz="1333">
                <a:solidFill>
                  <a:schemeClr val="dk1"/>
                </a:solidFill>
                <a:latin typeface="Montserrat"/>
                <a:ea typeface="Montserrat"/>
                <a:cs typeface="Montserrat"/>
                <a:sym typeface="Montserrat"/>
              </a:rPr>
              <a:t> and infographics &amp; images by </a:t>
            </a:r>
            <a:r>
              <a:rPr lang="en" sz="1333" b="1">
                <a:solidFill>
                  <a:schemeClr val="dk1"/>
                </a:solidFill>
                <a:uFill>
                  <a:noFill/>
                </a:uFill>
                <a:latin typeface="Montserrat"/>
                <a:ea typeface="Montserrat"/>
                <a:cs typeface="Montserrat"/>
                <a:sym typeface="Montserrat"/>
                <a:hlinkClick r:id="rId4">
                  <a:extLst>
                    <a:ext uri="{A12FA001-AC4F-418D-AE19-62706E023703}">
                      <ahyp:hlinkClr xmlns="" xmlns:ahyp="http://schemas.microsoft.com/office/drawing/2018/hyperlinkcolor" val="tx"/>
                    </a:ext>
                  </a:extLst>
                </a:hlinkClick>
              </a:rPr>
              <a:t>Freepik</a:t>
            </a:r>
            <a:endParaRPr sz="1333" b="1">
              <a:solidFill>
                <a:schemeClr val="dk1"/>
              </a:solidFill>
              <a:highlight>
                <a:srgbClr val="DFDEFC"/>
              </a:highlight>
              <a:latin typeface="Montserrat"/>
              <a:ea typeface="Montserrat"/>
              <a:cs typeface="Montserrat"/>
              <a:sym typeface="Montserrat"/>
            </a:endParaRPr>
          </a:p>
        </p:txBody>
      </p:sp>
      <p:sp>
        <p:nvSpPr>
          <p:cNvPr id="244" name="Google Shape;244;p32"/>
          <p:cNvSpPr txBox="1">
            <a:spLocks noGrp="1"/>
          </p:cNvSpPr>
          <p:nvPr>
            <p:ph type="ctrTitle"/>
          </p:nvPr>
        </p:nvSpPr>
        <p:spPr>
          <a:xfrm>
            <a:off x="4792633" y="719333"/>
            <a:ext cx="5712000" cy="1330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9333"/>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245" name="Google Shape;245;p32"/>
          <p:cNvSpPr txBox="1">
            <a:spLocks noGrp="1"/>
          </p:cNvSpPr>
          <p:nvPr>
            <p:ph type="subTitle" idx="1"/>
          </p:nvPr>
        </p:nvSpPr>
        <p:spPr>
          <a:xfrm>
            <a:off x="4786033" y="1997367"/>
            <a:ext cx="5725200" cy="171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7217204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46"/>
        <p:cNvGrpSpPr/>
        <p:nvPr/>
      </p:nvGrpSpPr>
      <p:grpSpPr>
        <a:xfrm>
          <a:off x="0" y="0"/>
          <a:ext cx="0" cy="0"/>
          <a:chOff x="0" y="0"/>
          <a:chExt cx="0" cy="0"/>
        </a:xfrm>
      </p:grpSpPr>
      <p:pic>
        <p:nvPicPr>
          <p:cNvPr id="247" name="Google Shape;247;p33"/>
          <p:cNvPicPr preferRelativeResize="0"/>
          <p:nvPr/>
        </p:nvPicPr>
        <p:blipFill>
          <a:blip r:embed="rId2">
            <a:alphaModFix/>
          </a:blip>
          <a:stretch>
            <a:fillRect/>
          </a:stretch>
        </p:blipFill>
        <p:spPr>
          <a:xfrm flipH="1">
            <a:off x="10044567" y="4072734"/>
            <a:ext cx="1853035" cy="2455500"/>
          </a:xfrm>
          <a:prstGeom prst="rect">
            <a:avLst/>
          </a:prstGeom>
          <a:noFill/>
          <a:ln>
            <a:noFill/>
          </a:ln>
        </p:spPr>
      </p:pic>
      <p:pic>
        <p:nvPicPr>
          <p:cNvPr id="248" name="Google Shape;248;p33"/>
          <p:cNvPicPr preferRelativeResize="0"/>
          <p:nvPr/>
        </p:nvPicPr>
        <p:blipFill>
          <a:blip r:embed="rId3">
            <a:alphaModFix/>
          </a:blip>
          <a:stretch>
            <a:fillRect/>
          </a:stretch>
        </p:blipFill>
        <p:spPr>
          <a:xfrm flipH="1">
            <a:off x="203201" y="531068"/>
            <a:ext cx="2283495" cy="2155033"/>
          </a:xfrm>
          <a:prstGeom prst="rect">
            <a:avLst/>
          </a:prstGeom>
          <a:noFill/>
          <a:ln>
            <a:noFill/>
          </a:ln>
        </p:spPr>
      </p:pic>
      <p:pic>
        <p:nvPicPr>
          <p:cNvPr id="249" name="Google Shape;249;p33"/>
          <p:cNvPicPr preferRelativeResize="0"/>
          <p:nvPr/>
        </p:nvPicPr>
        <p:blipFill>
          <a:blip r:embed="rId4">
            <a:alphaModFix/>
          </a:blip>
          <a:stretch>
            <a:fillRect/>
          </a:stretch>
        </p:blipFill>
        <p:spPr>
          <a:xfrm rot="-4721554">
            <a:off x="890535" y="5044101"/>
            <a:ext cx="673532" cy="1464761"/>
          </a:xfrm>
          <a:prstGeom prst="rect">
            <a:avLst/>
          </a:prstGeom>
          <a:noFill/>
          <a:ln>
            <a:noFill/>
          </a:ln>
        </p:spPr>
      </p:pic>
      <p:pic>
        <p:nvPicPr>
          <p:cNvPr id="250" name="Google Shape;250;p33"/>
          <p:cNvPicPr preferRelativeResize="0"/>
          <p:nvPr/>
        </p:nvPicPr>
        <p:blipFill>
          <a:blip r:embed="rId4">
            <a:alphaModFix/>
          </a:blip>
          <a:stretch>
            <a:fillRect/>
          </a:stretch>
        </p:blipFill>
        <p:spPr>
          <a:xfrm rot="1430864" flipH="1">
            <a:off x="10956719" y="1147718"/>
            <a:ext cx="673532" cy="1464761"/>
          </a:xfrm>
          <a:prstGeom prst="rect">
            <a:avLst/>
          </a:prstGeom>
          <a:noFill/>
          <a:ln>
            <a:noFill/>
          </a:ln>
        </p:spPr>
      </p:pic>
    </p:spTree>
    <p:extLst>
      <p:ext uri="{BB962C8B-B14F-4D97-AF65-F5344CB8AC3E}">
        <p14:creationId xmlns:p14="http://schemas.microsoft.com/office/powerpoint/2010/main" val="7117142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51"/>
        <p:cNvGrpSpPr/>
        <p:nvPr/>
      </p:nvGrpSpPr>
      <p:grpSpPr>
        <a:xfrm>
          <a:off x="0" y="0"/>
          <a:ext cx="0" cy="0"/>
          <a:chOff x="0" y="0"/>
          <a:chExt cx="0" cy="0"/>
        </a:xfrm>
      </p:grpSpPr>
      <p:pic>
        <p:nvPicPr>
          <p:cNvPr id="252" name="Google Shape;252;p34"/>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253" name="Google Shape;253;p34"/>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254" name="Google Shape;254;p34"/>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255" name="Google Shape;255;p34"/>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Tree>
    <p:extLst>
      <p:ext uri="{BB962C8B-B14F-4D97-AF65-F5344CB8AC3E}">
        <p14:creationId xmlns:p14="http://schemas.microsoft.com/office/powerpoint/2010/main" val="5437398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56"/>
        <p:cNvGrpSpPr/>
        <p:nvPr/>
      </p:nvGrpSpPr>
      <p:grpSpPr>
        <a:xfrm>
          <a:off x="0" y="0"/>
          <a:ext cx="0" cy="0"/>
          <a:chOff x="0" y="0"/>
          <a:chExt cx="0" cy="0"/>
        </a:xfrm>
      </p:grpSpPr>
      <p:pic>
        <p:nvPicPr>
          <p:cNvPr id="257" name="Google Shape;257;p35"/>
          <p:cNvPicPr preferRelativeResize="0"/>
          <p:nvPr/>
        </p:nvPicPr>
        <p:blipFill>
          <a:blip r:embed="rId2">
            <a:alphaModFix/>
          </a:blip>
          <a:stretch>
            <a:fillRect/>
          </a:stretch>
        </p:blipFill>
        <p:spPr>
          <a:xfrm>
            <a:off x="10128262" y="4953001"/>
            <a:ext cx="2035500" cy="1739900"/>
          </a:xfrm>
          <a:prstGeom prst="rect">
            <a:avLst/>
          </a:prstGeom>
          <a:noFill/>
          <a:ln>
            <a:noFill/>
          </a:ln>
        </p:spPr>
      </p:pic>
      <p:pic>
        <p:nvPicPr>
          <p:cNvPr id="258" name="Google Shape;258;p35"/>
          <p:cNvPicPr preferRelativeResize="0"/>
          <p:nvPr/>
        </p:nvPicPr>
        <p:blipFill>
          <a:blip r:embed="rId3">
            <a:alphaModFix/>
          </a:blip>
          <a:stretch>
            <a:fillRect/>
          </a:stretch>
        </p:blipFill>
        <p:spPr>
          <a:xfrm>
            <a:off x="120658" y="5529318"/>
            <a:ext cx="698815" cy="1206500"/>
          </a:xfrm>
          <a:prstGeom prst="rect">
            <a:avLst/>
          </a:prstGeom>
          <a:noFill/>
          <a:ln>
            <a:noFill/>
          </a:ln>
        </p:spPr>
      </p:pic>
      <p:pic>
        <p:nvPicPr>
          <p:cNvPr id="259" name="Google Shape;259;p35"/>
          <p:cNvPicPr preferRelativeResize="0"/>
          <p:nvPr/>
        </p:nvPicPr>
        <p:blipFill>
          <a:blip r:embed="rId4">
            <a:alphaModFix/>
          </a:blip>
          <a:stretch>
            <a:fillRect/>
          </a:stretch>
        </p:blipFill>
        <p:spPr>
          <a:xfrm>
            <a:off x="120661" y="116077"/>
            <a:ext cx="1895929" cy="1206500"/>
          </a:xfrm>
          <a:prstGeom prst="rect">
            <a:avLst/>
          </a:prstGeom>
          <a:noFill/>
          <a:ln>
            <a:noFill/>
          </a:ln>
        </p:spPr>
      </p:pic>
      <p:pic>
        <p:nvPicPr>
          <p:cNvPr id="260" name="Google Shape;260;p35"/>
          <p:cNvPicPr preferRelativeResize="0"/>
          <p:nvPr/>
        </p:nvPicPr>
        <p:blipFill>
          <a:blip r:embed="rId5">
            <a:alphaModFix/>
          </a:blip>
          <a:stretch>
            <a:fillRect/>
          </a:stretch>
        </p:blipFill>
        <p:spPr>
          <a:xfrm rot="2898431">
            <a:off x="10696567" y="481261"/>
            <a:ext cx="1660903" cy="987800"/>
          </a:xfrm>
          <a:prstGeom prst="rect">
            <a:avLst/>
          </a:prstGeom>
          <a:noFill/>
          <a:ln>
            <a:noFill/>
          </a:ln>
        </p:spPr>
      </p:pic>
    </p:spTree>
    <p:extLst>
      <p:ext uri="{BB962C8B-B14F-4D97-AF65-F5344CB8AC3E}">
        <p14:creationId xmlns:p14="http://schemas.microsoft.com/office/powerpoint/2010/main" val="22876351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1"/>
        </a:solidFill>
        <a:effectLst/>
      </p:bgPr>
    </p:bg>
    <p:spTree>
      <p:nvGrpSpPr>
        <p:cNvPr id="1" name="Shape 8"/>
        <p:cNvGrpSpPr/>
        <p:nvPr/>
      </p:nvGrpSpPr>
      <p:grpSpPr>
        <a:xfrm>
          <a:off x="0" y="0"/>
          <a:ext cx="0" cy="0"/>
          <a:chOff x="0" y="0"/>
          <a:chExt cx="0" cy="0"/>
        </a:xfrm>
      </p:grpSpPr>
      <p:sp>
        <p:nvSpPr>
          <p:cNvPr id="9" name="Google Shape;9;p2"/>
          <p:cNvSpPr/>
          <p:nvPr/>
        </p:nvSpPr>
        <p:spPr>
          <a:xfrm>
            <a:off x="-387465" y="1148288"/>
            <a:ext cx="4258889" cy="4316616"/>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a:off x="-520333" y="-249767"/>
            <a:ext cx="5250956" cy="574968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8876400" y="1834767"/>
            <a:ext cx="3633824" cy="3984005"/>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rgbClr val="FAD27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 name="Google Shape;12;p2"/>
          <p:cNvGrpSpPr/>
          <p:nvPr/>
        </p:nvGrpSpPr>
        <p:grpSpPr>
          <a:xfrm>
            <a:off x="-387473" y="3716683"/>
            <a:ext cx="7559256" cy="2506071"/>
            <a:chOff x="1156025" y="3122250"/>
            <a:chExt cx="4047000" cy="1341675"/>
          </a:xfrm>
        </p:grpSpPr>
        <p:sp>
          <p:nvSpPr>
            <p:cNvPr id="13" name="Google Shape;13;p2"/>
            <p:cNvSpPr/>
            <p:nvPr/>
          </p:nvSpPr>
          <p:spPr>
            <a:xfrm>
              <a:off x="2625400" y="3426850"/>
              <a:ext cx="2577625" cy="1002875"/>
            </a:xfrm>
            <a:custGeom>
              <a:avLst/>
              <a:gdLst/>
              <a:ahLst/>
              <a:cxnLst/>
              <a:rect l="l" t="t" r="r" b="b"/>
              <a:pathLst>
                <a:path w="103105" h="40115" extrusionOk="0">
                  <a:moveTo>
                    <a:pt x="54820" y="0"/>
                  </a:moveTo>
                  <a:cubicBezTo>
                    <a:pt x="54111" y="0"/>
                    <a:pt x="52785" y="470"/>
                    <a:pt x="51590" y="1140"/>
                  </a:cubicBezTo>
                  <a:cubicBezTo>
                    <a:pt x="50258" y="1887"/>
                    <a:pt x="42835" y="2759"/>
                    <a:pt x="39474" y="3879"/>
                  </a:cubicBezTo>
                  <a:cubicBezTo>
                    <a:pt x="36112" y="5000"/>
                    <a:pt x="23659" y="9235"/>
                    <a:pt x="23659" y="9235"/>
                  </a:cubicBezTo>
                  <a:cubicBezTo>
                    <a:pt x="23659" y="9235"/>
                    <a:pt x="22607" y="9024"/>
                    <a:pt x="21346" y="9024"/>
                  </a:cubicBezTo>
                  <a:cubicBezTo>
                    <a:pt x="20926" y="9024"/>
                    <a:pt x="20483" y="9048"/>
                    <a:pt x="20048" y="9110"/>
                  </a:cubicBezTo>
                  <a:cubicBezTo>
                    <a:pt x="18304" y="9360"/>
                    <a:pt x="15565" y="10107"/>
                    <a:pt x="15565" y="10107"/>
                  </a:cubicBezTo>
                  <a:cubicBezTo>
                    <a:pt x="13573" y="10107"/>
                    <a:pt x="1" y="6744"/>
                    <a:pt x="1" y="6744"/>
                  </a:cubicBezTo>
                  <a:lnTo>
                    <a:pt x="1" y="6744"/>
                  </a:lnTo>
                  <a:lnTo>
                    <a:pt x="1992" y="40115"/>
                  </a:lnTo>
                  <a:lnTo>
                    <a:pt x="100598" y="40115"/>
                  </a:lnTo>
                  <a:cubicBezTo>
                    <a:pt x="100598" y="40115"/>
                    <a:pt x="103104" y="34262"/>
                    <a:pt x="100598" y="33386"/>
                  </a:cubicBezTo>
                  <a:cubicBezTo>
                    <a:pt x="98092" y="32509"/>
                    <a:pt x="94512" y="29033"/>
                    <a:pt x="94512" y="29033"/>
                  </a:cubicBezTo>
                  <a:cubicBezTo>
                    <a:pt x="94512" y="29033"/>
                    <a:pt x="88410" y="18698"/>
                    <a:pt x="87289" y="18199"/>
                  </a:cubicBezTo>
                  <a:cubicBezTo>
                    <a:pt x="86170" y="17701"/>
                    <a:pt x="81686" y="11724"/>
                    <a:pt x="80939" y="11108"/>
                  </a:cubicBezTo>
                  <a:cubicBezTo>
                    <a:pt x="80662" y="10880"/>
                    <a:pt x="80127" y="10803"/>
                    <a:pt x="79526" y="10803"/>
                  </a:cubicBezTo>
                  <a:cubicBezTo>
                    <a:pt x="78507" y="10803"/>
                    <a:pt x="77299" y="11023"/>
                    <a:pt x="76830" y="11101"/>
                  </a:cubicBezTo>
                  <a:cubicBezTo>
                    <a:pt x="76803" y="11106"/>
                    <a:pt x="76772" y="11108"/>
                    <a:pt x="76738" y="11108"/>
                  </a:cubicBezTo>
                  <a:cubicBezTo>
                    <a:pt x="75847" y="11108"/>
                    <a:pt x="72771" y="9570"/>
                    <a:pt x="70853" y="8611"/>
                  </a:cubicBezTo>
                  <a:cubicBezTo>
                    <a:pt x="68862" y="7614"/>
                    <a:pt x="64378" y="5052"/>
                    <a:pt x="64378" y="5052"/>
                  </a:cubicBezTo>
                  <a:cubicBezTo>
                    <a:pt x="64378" y="5052"/>
                    <a:pt x="63009" y="4502"/>
                    <a:pt x="61888" y="4378"/>
                  </a:cubicBezTo>
                  <a:cubicBezTo>
                    <a:pt x="60767" y="4253"/>
                    <a:pt x="56783" y="1639"/>
                    <a:pt x="56783" y="1639"/>
                  </a:cubicBezTo>
                  <a:cubicBezTo>
                    <a:pt x="56783" y="1639"/>
                    <a:pt x="55662" y="144"/>
                    <a:pt x="55039" y="19"/>
                  </a:cubicBezTo>
                  <a:cubicBezTo>
                    <a:pt x="54975" y="7"/>
                    <a:pt x="54902" y="0"/>
                    <a:pt x="548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156025" y="3122250"/>
              <a:ext cx="2769725" cy="1341675"/>
            </a:xfrm>
            <a:custGeom>
              <a:avLst/>
              <a:gdLst/>
              <a:ahLst/>
              <a:cxnLst/>
              <a:rect l="l" t="t" r="r" b="b"/>
              <a:pathLst>
                <a:path w="110789" h="53667" extrusionOk="0">
                  <a:moveTo>
                    <a:pt x="1" y="0"/>
                  </a:moveTo>
                  <a:lnTo>
                    <a:pt x="3864" y="53172"/>
                  </a:lnTo>
                  <a:cubicBezTo>
                    <a:pt x="3864" y="53172"/>
                    <a:pt x="36750" y="53667"/>
                    <a:pt x="65973" y="53667"/>
                  </a:cubicBezTo>
                  <a:cubicBezTo>
                    <a:pt x="89575" y="53667"/>
                    <a:pt x="110788" y="53344"/>
                    <a:pt x="110357" y="52176"/>
                  </a:cubicBezTo>
                  <a:cubicBezTo>
                    <a:pt x="109393" y="49561"/>
                    <a:pt x="103105" y="44829"/>
                    <a:pt x="102482" y="44704"/>
                  </a:cubicBezTo>
                  <a:cubicBezTo>
                    <a:pt x="101858" y="44580"/>
                    <a:pt x="99367" y="42463"/>
                    <a:pt x="98372" y="41343"/>
                  </a:cubicBezTo>
                  <a:cubicBezTo>
                    <a:pt x="97376" y="40222"/>
                    <a:pt x="92768" y="36611"/>
                    <a:pt x="90651" y="36113"/>
                  </a:cubicBezTo>
                  <a:cubicBezTo>
                    <a:pt x="88535" y="35615"/>
                    <a:pt x="86043" y="32626"/>
                    <a:pt x="86043" y="32626"/>
                  </a:cubicBezTo>
                  <a:cubicBezTo>
                    <a:pt x="86043" y="32626"/>
                    <a:pt x="82558" y="29390"/>
                    <a:pt x="79196" y="28143"/>
                  </a:cubicBezTo>
                  <a:cubicBezTo>
                    <a:pt x="75834" y="26897"/>
                    <a:pt x="63257" y="17932"/>
                    <a:pt x="62261" y="17060"/>
                  </a:cubicBezTo>
                  <a:cubicBezTo>
                    <a:pt x="61264" y="16189"/>
                    <a:pt x="55786" y="8842"/>
                    <a:pt x="55038" y="7971"/>
                  </a:cubicBezTo>
                  <a:cubicBezTo>
                    <a:pt x="54790" y="7680"/>
                    <a:pt x="54458" y="7584"/>
                    <a:pt x="54126" y="7584"/>
                  </a:cubicBezTo>
                  <a:cubicBezTo>
                    <a:pt x="53462" y="7584"/>
                    <a:pt x="52798" y="7971"/>
                    <a:pt x="52798" y="7971"/>
                  </a:cubicBezTo>
                  <a:cubicBezTo>
                    <a:pt x="52798" y="7971"/>
                    <a:pt x="51801" y="6476"/>
                    <a:pt x="50929" y="6102"/>
                  </a:cubicBezTo>
                  <a:cubicBezTo>
                    <a:pt x="50057" y="5729"/>
                    <a:pt x="50929" y="4235"/>
                    <a:pt x="50929" y="4235"/>
                  </a:cubicBezTo>
                  <a:cubicBezTo>
                    <a:pt x="50929" y="4235"/>
                    <a:pt x="50307" y="3363"/>
                    <a:pt x="49560" y="3238"/>
                  </a:cubicBezTo>
                  <a:cubicBezTo>
                    <a:pt x="49521" y="3232"/>
                    <a:pt x="49475" y="3228"/>
                    <a:pt x="49423" y="3228"/>
                  </a:cubicBezTo>
                  <a:cubicBezTo>
                    <a:pt x="48482" y="3228"/>
                    <a:pt x="45575" y="4235"/>
                    <a:pt x="45575" y="4235"/>
                  </a:cubicBezTo>
                  <a:cubicBezTo>
                    <a:pt x="45575" y="4235"/>
                    <a:pt x="42835" y="2989"/>
                    <a:pt x="39598" y="1744"/>
                  </a:cubicBezTo>
                  <a:cubicBezTo>
                    <a:pt x="38620" y="1368"/>
                    <a:pt x="36531" y="1242"/>
                    <a:pt x="33911" y="1242"/>
                  </a:cubicBezTo>
                  <a:cubicBezTo>
                    <a:pt x="28543" y="1242"/>
                    <a:pt x="20949" y="1772"/>
                    <a:pt x="16144" y="1772"/>
                  </a:cubicBezTo>
                  <a:cubicBezTo>
                    <a:pt x="15528" y="1772"/>
                    <a:pt x="14958" y="1764"/>
                    <a:pt x="14444" y="1744"/>
                  </a:cubicBezTo>
                  <a:cubicBezTo>
                    <a:pt x="7969" y="1496"/>
                    <a:pt x="1"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 name="Google Shape;15;p2"/>
          <p:cNvSpPr/>
          <p:nvPr/>
        </p:nvSpPr>
        <p:spPr>
          <a:xfrm>
            <a:off x="-54633" y="5215033"/>
            <a:ext cx="12301255" cy="2398195"/>
          </a:xfrm>
          <a:custGeom>
            <a:avLst/>
            <a:gdLst/>
            <a:ahLst/>
            <a:cxnLst/>
            <a:rect l="l" t="t" r="r" b="b"/>
            <a:pathLst>
              <a:path w="203922" h="59880" extrusionOk="0">
                <a:moveTo>
                  <a:pt x="186768" y="1"/>
                </a:moveTo>
                <a:cubicBezTo>
                  <a:pt x="184950" y="1"/>
                  <a:pt x="180597" y="4494"/>
                  <a:pt x="178845" y="4653"/>
                </a:cubicBezTo>
                <a:cubicBezTo>
                  <a:pt x="177018" y="4820"/>
                  <a:pt x="174611" y="8140"/>
                  <a:pt x="173698" y="8721"/>
                </a:cubicBezTo>
                <a:cubicBezTo>
                  <a:pt x="172785" y="9302"/>
                  <a:pt x="169720" y="10153"/>
                  <a:pt x="169720" y="10153"/>
                </a:cubicBezTo>
                <a:cubicBezTo>
                  <a:pt x="169332" y="10098"/>
                  <a:pt x="168907" y="10074"/>
                  <a:pt x="168454" y="10074"/>
                </a:cubicBezTo>
                <a:cubicBezTo>
                  <a:pt x="165508" y="10074"/>
                  <a:pt x="161407" y="11101"/>
                  <a:pt x="159176" y="11317"/>
                </a:cubicBezTo>
                <a:cubicBezTo>
                  <a:pt x="158688" y="11364"/>
                  <a:pt x="158142" y="11384"/>
                  <a:pt x="157569" y="11384"/>
                </a:cubicBezTo>
                <a:cubicBezTo>
                  <a:pt x="155128" y="11384"/>
                  <a:pt x="152200" y="11016"/>
                  <a:pt x="151124" y="10798"/>
                </a:cubicBezTo>
                <a:cubicBezTo>
                  <a:pt x="149797" y="10528"/>
                  <a:pt x="147721" y="10736"/>
                  <a:pt x="146559" y="10320"/>
                </a:cubicBezTo>
                <a:cubicBezTo>
                  <a:pt x="146272" y="10217"/>
                  <a:pt x="146020" y="10176"/>
                  <a:pt x="145785" y="10176"/>
                </a:cubicBezTo>
                <a:cubicBezTo>
                  <a:pt x="145069" y="10176"/>
                  <a:pt x="144508" y="10563"/>
                  <a:pt x="143570" y="10798"/>
                </a:cubicBezTo>
                <a:cubicBezTo>
                  <a:pt x="143155" y="10901"/>
                  <a:pt x="142131" y="10936"/>
                  <a:pt x="140950" y="10936"/>
                </a:cubicBezTo>
                <a:cubicBezTo>
                  <a:pt x="138589" y="10936"/>
                  <a:pt x="135601" y="10798"/>
                  <a:pt x="135601" y="10798"/>
                </a:cubicBezTo>
                <a:cubicBezTo>
                  <a:pt x="135601" y="10798"/>
                  <a:pt x="134604" y="9489"/>
                  <a:pt x="133774" y="8992"/>
                </a:cubicBezTo>
                <a:cubicBezTo>
                  <a:pt x="133359" y="8743"/>
                  <a:pt x="132737" y="8681"/>
                  <a:pt x="132218" y="8681"/>
                </a:cubicBezTo>
                <a:cubicBezTo>
                  <a:pt x="131699" y="8681"/>
                  <a:pt x="131284" y="8743"/>
                  <a:pt x="131284" y="8743"/>
                </a:cubicBezTo>
                <a:cubicBezTo>
                  <a:pt x="131284" y="8743"/>
                  <a:pt x="129872" y="6917"/>
                  <a:pt x="128707" y="6750"/>
                </a:cubicBezTo>
                <a:cubicBezTo>
                  <a:pt x="128686" y="6747"/>
                  <a:pt x="128665" y="6746"/>
                  <a:pt x="128644" y="6746"/>
                </a:cubicBezTo>
                <a:cubicBezTo>
                  <a:pt x="127460" y="6746"/>
                  <a:pt x="125208" y="11243"/>
                  <a:pt x="124311" y="11837"/>
                </a:cubicBezTo>
                <a:cubicBezTo>
                  <a:pt x="124092" y="11982"/>
                  <a:pt x="123784" y="12037"/>
                  <a:pt x="123443" y="12037"/>
                </a:cubicBezTo>
                <a:cubicBezTo>
                  <a:pt x="122359" y="12037"/>
                  <a:pt x="120935" y="11482"/>
                  <a:pt x="120935" y="11482"/>
                </a:cubicBezTo>
                <a:cubicBezTo>
                  <a:pt x="120935" y="11482"/>
                  <a:pt x="119661" y="10654"/>
                  <a:pt x="118726" y="10487"/>
                </a:cubicBezTo>
                <a:cubicBezTo>
                  <a:pt x="118677" y="10479"/>
                  <a:pt x="118629" y="10475"/>
                  <a:pt x="118582" y="10475"/>
                </a:cubicBezTo>
                <a:cubicBezTo>
                  <a:pt x="117732" y="10475"/>
                  <a:pt x="117194" y="11817"/>
                  <a:pt x="116125" y="11839"/>
                </a:cubicBezTo>
                <a:cubicBezTo>
                  <a:pt x="116107" y="11840"/>
                  <a:pt x="116088" y="11840"/>
                  <a:pt x="116069" y="11840"/>
                </a:cubicBezTo>
                <a:cubicBezTo>
                  <a:pt x="114866" y="11840"/>
                  <a:pt x="110870" y="11151"/>
                  <a:pt x="110870" y="11151"/>
                </a:cubicBezTo>
                <a:lnTo>
                  <a:pt x="112098" y="9989"/>
                </a:lnTo>
                <a:cubicBezTo>
                  <a:pt x="111426" y="9989"/>
                  <a:pt x="109413" y="10487"/>
                  <a:pt x="109413" y="10487"/>
                </a:cubicBezTo>
                <a:cubicBezTo>
                  <a:pt x="109956" y="10072"/>
                  <a:pt x="110197" y="8827"/>
                  <a:pt x="110197" y="8827"/>
                </a:cubicBezTo>
                <a:lnTo>
                  <a:pt x="110197" y="8827"/>
                </a:lnTo>
                <a:cubicBezTo>
                  <a:pt x="109118" y="8992"/>
                  <a:pt x="107380" y="11482"/>
                  <a:pt x="107380" y="11482"/>
                </a:cubicBezTo>
                <a:cubicBezTo>
                  <a:pt x="107337" y="11409"/>
                  <a:pt x="107235" y="11379"/>
                  <a:pt x="107097" y="11379"/>
                </a:cubicBezTo>
                <a:cubicBezTo>
                  <a:pt x="106443" y="11379"/>
                  <a:pt x="104967" y="12044"/>
                  <a:pt x="104967" y="12044"/>
                </a:cubicBezTo>
                <a:lnTo>
                  <a:pt x="106129" y="9905"/>
                </a:lnTo>
                <a:cubicBezTo>
                  <a:pt x="106118" y="9903"/>
                  <a:pt x="106105" y="9902"/>
                  <a:pt x="106091" y="9902"/>
                </a:cubicBezTo>
                <a:cubicBezTo>
                  <a:pt x="105501" y="9902"/>
                  <a:pt x="102789" y="11566"/>
                  <a:pt x="102789" y="11566"/>
                </a:cubicBezTo>
                <a:cubicBezTo>
                  <a:pt x="103019" y="11067"/>
                  <a:pt x="104700" y="9239"/>
                  <a:pt x="104700" y="9239"/>
                </a:cubicBezTo>
                <a:lnTo>
                  <a:pt x="104700" y="9239"/>
                </a:lnTo>
                <a:cubicBezTo>
                  <a:pt x="103770" y="9485"/>
                  <a:pt x="101328" y="12044"/>
                  <a:pt x="101328" y="12044"/>
                </a:cubicBezTo>
                <a:cubicBezTo>
                  <a:pt x="100574" y="12357"/>
                  <a:pt x="97730" y="12411"/>
                  <a:pt x="95488" y="12411"/>
                </a:cubicBezTo>
                <a:cubicBezTo>
                  <a:pt x="94313" y="12411"/>
                  <a:pt x="93304" y="12396"/>
                  <a:pt x="92847" y="12396"/>
                </a:cubicBezTo>
                <a:cubicBezTo>
                  <a:pt x="91519" y="12396"/>
                  <a:pt x="90107" y="11401"/>
                  <a:pt x="89112" y="11317"/>
                </a:cubicBezTo>
                <a:cubicBezTo>
                  <a:pt x="89068" y="11313"/>
                  <a:pt x="89025" y="11311"/>
                  <a:pt x="88981" y="11311"/>
                </a:cubicBezTo>
                <a:cubicBezTo>
                  <a:pt x="88020" y="11311"/>
                  <a:pt x="86979" y="12158"/>
                  <a:pt x="85725" y="12396"/>
                </a:cubicBezTo>
                <a:cubicBezTo>
                  <a:pt x="84414" y="12644"/>
                  <a:pt x="79541" y="13060"/>
                  <a:pt x="79541" y="13060"/>
                </a:cubicBezTo>
                <a:cubicBezTo>
                  <a:pt x="79541" y="13060"/>
                  <a:pt x="78237" y="12147"/>
                  <a:pt x="77778" y="12044"/>
                </a:cubicBezTo>
                <a:cubicBezTo>
                  <a:pt x="77747" y="12037"/>
                  <a:pt x="77715" y="12034"/>
                  <a:pt x="77682" y="12034"/>
                </a:cubicBezTo>
                <a:cubicBezTo>
                  <a:pt x="77220" y="12034"/>
                  <a:pt x="76531" y="12656"/>
                  <a:pt x="75912" y="12811"/>
                </a:cubicBezTo>
                <a:cubicBezTo>
                  <a:pt x="75581" y="12894"/>
                  <a:pt x="74404" y="12915"/>
                  <a:pt x="73307" y="12915"/>
                </a:cubicBezTo>
                <a:cubicBezTo>
                  <a:pt x="72202" y="12915"/>
                  <a:pt x="71177" y="12894"/>
                  <a:pt x="71177" y="12894"/>
                </a:cubicBezTo>
                <a:cubicBezTo>
                  <a:pt x="71177" y="12894"/>
                  <a:pt x="70102" y="11399"/>
                  <a:pt x="69686" y="11317"/>
                </a:cubicBezTo>
                <a:cubicBezTo>
                  <a:pt x="69271" y="11234"/>
                  <a:pt x="66448" y="10985"/>
                  <a:pt x="66448" y="10985"/>
                </a:cubicBezTo>
                <a:cubicBezTo>
                  <a:pt x="66448" y="10985"/>
                  <a:pt x="64781" y="9239"/>
                  <a:pt x="63077" y="9239"/>
                </a:cubicBezTo>
                <a:cubicBezTo>
                  <a:pt x="63039" y="9239"/>
                  <a:pt x="63000" y="9239"/>
                  <a:pt x="62961" y="9241"/>
                </a:cubicBezTo>
                <a:cubicBezTo>
                  <a:pt x="61218" y="9324"/>
                  <a:pt x="58645" y="13672"/>
                  <a:pt x="58645" y="13672"/>
                </a:cubicBezTo>
                <a:cubicBezTo>
                  <a:pt x="58259" y="13579"/>
                  <a:pt x="57584" y="13547"/>
                  <a:pt x="56838" y="13547"/>
                </a:cubicBezTo>
                <a:cubicBezTo>
                  <a:pt x="55179" y="13547"/>
                  <a:pt x="53166" y="13706"/>
                  <a:pt x="53166" y="13706"/>
                </a:cubicBezTo>
                <a:cubicBezTo>
                  <a:pt x="52935" y="12776"/>
                  <a:pt x="52417" y="12495"/>
                  <a:pt x="51876" y="12495"/>
                </a:cubicBezTo>
                <a:cubicBezTo>
                  <a:pt x="51053" y="12495"/>
                  <a:pt x="50177" y="13143"/>
                  <a:pt x="50177" y="13143"/>
                </a:cubicBezTo>
                <a:cubicBezTo>
                  <a:pt x="49981" y="13034"/>
                  <a:pt x="49745" y="12994"/>
                  <a:pt x="49502" y="12994"/>
                </a:cubicBezTo>
                <a:cubicBezTo>
                  <a:pt x="48824" y="12994"/>
                  <a:pt x="48102" y="13309"/>
                  <a:pt x="48102" y="13309"/>
                </a:cubicBezTo>
                <a:cubicBezTo>
                  <a:pt x="47823" y="13284"/>
                  <a:pt x="47473" y="13274"/>
                  <a:pt x="47077" y="13274"/>
                </a:cubicBezTo>
                <a:cubicBezTo>
                  <a:pt x="45690" y="13274"/>
                  <a:pt x="43732" y="13396"/>
                  <a:pt x="42215" y="13396"/>
                </a:cubicBezTo>
                <a:cubicBezTo>
                  <a:pt x="41335" y="13396"/>
                  <a:pt x="40603" y="13355"/>
                  <a:pt x="40215" y="13225"/>
                </a:cubicBezTo>
                <a:cubicBezTo>
                  <a:pt x="39981" y="13148"/>
                  <a:pt x="39770" y="13116"/>
                  <a:pt x="39582" y="13116"/>
                </a:cubicBezTo>
                <a:cubicBezTo>
                  <a:pt x="38772" y="13116"/>
                  <a:pt x="38389" y="13706"/>
                  <a:pt x="38389" y="13706"/>
                </a:cubicBezTo>
                <a:cubicBezTo>
                  <a:pt x="38389" y="13706"/>
                  <a:pt x="37061" y="12562"/>
                  <a:pt x="35816" y="12562"/>
                </a:cubicBezTo>
                <a:cubicBezTo>
                  <a:pt x="34570" y="12562"/>
                  <a:pt x="33243" y="13987"/>
                  <a:pt x="33243" y="13987"/>
                </a:cubicBezTo>
                <a:cubicBezTo>
                  <a:pt x="33074" y="13971"/>
                  <a:pt x="32869" y="13963"/>
                  <a:pt x="32638" y="13963"/>
                </a:cubicBezTo>
                <a:cubicBezTo>
                  <a:pt x="30707" y="13963"/>
                  <a:pt x="26934" y="14472"/>
                  <a:pt x="26934" y="14472"/>
                </a:cubicBezTo>
                <a:cubicBezTo>
                  <a:pt x="26934" y="14472"/>
                  <a:pt x="26934" y="14056"/>
                  <a:pt x="26435" y="13987"/>
                </a:cubicBezTo>
                <a:cubicBezTo>
                  <a:pt x="26269" y="13964"/>
                  <a:pt x="25845" y="13956"/>
                  <a:pt x="25353" y="13956"/>
                </a:cubicBezTo>
                <a:cubicBezTo>
                  <a:pt x="24369" y="13956"/>
                  <a:pt x="23115" y="13987"/>
                  <a:pt x="23115" y="13987"/>
                </a:cubicBezTo>
                <a:cubicBezTo>
                  <a:pt x="23115" y="13987"/>
                  <a:pt x="23282" y="13392"/>
                  <a:pt x="22369" y="13289"/>
                </a:cubicBezTo>
                <a:cubicBezTo>
                  <a:pt x="21812" y="13226"/>
                  <a:pt x="21225" y="13124"/>
                  <a:pt x="20552" y="13124"/>
                </a:cubicBezTo>
                <a:cubicBezTo>
                  <a:pt x="20119" y="13124"/>
                  <a:pt x="19650" y="13166"/>
                  <a:pt x="19131" y="13289"/>
                </a:cubicBezTo>
                <a:cubicBezTo>
                  <a:pt x="17802" y="13601"/>
                  <a:pt x="17719" y="14305"/>
                  <a:pt x="16889" y="14748"/>
                </a:cubicBezTo>
                <a:cubicBezTo>
                  <a:pt x="16757" y="14819"/>
                  <a:pt x="16515" y="14849"/>
                  <a:pt x="16202" y="14849"/>
                </a:cubicBezTo>
                <a:cubicBezTo>
                  <a:pt x="14550" y="14849"/>
                  <a:pt x="10912" y="14019"/>
                  <a:pt x="10912" y="14019"/>
                </a:cubicBezTo>
                <a:cubicBezTo>
                  <a:pt x="11159" y="13587"/>
                  <a:pt x="11097" y="13436"/>
                  <a:pt x="10888" y="13436"/>
                </a:cubicBezTo>
                <a:cubicBezTo>
                  <a:pt x="10395" y="13436"/>
                  <a:pt x="9086" y="14278"/>
                  <a:pt x="9086" y="14278"/>
                </a:cubicBezTo>
                <a:cubicBezTo>
                  <a:pt x="9364" y="13546"/>
                  <a:pt x="9140" y="13289"/>
                  <a:pt x="8674" y="13289"/>
                </a:cubicBezTo>
                <a:cubicBezTo>
                  <a:pt x="7750" y="13289"/>
                  <a:pt x="5874" y="14305"/>
                  <a:pt x="5101" y="14636"/>
                </a:cubicBezTo>
                <a:cubicBezTo>
                  <a:pt x="4917" y="14715"/>
                  <a:pt x="4664" y="14748"/>
                  <a:pt x="4368" y="14748"/>
                </a:cubicBezTo>
                <a:cubicBezTo>
                  <a:pt x="2792" y="14748"/>
                  <a:pt x="0" y="13807"/>
                  <a:pt x="0" y="13807"/>
                </a:cubicBezTo>
                <a:lnTo>
                  <a:pt x="0" y="59879"/>
                </a:lnTo>
                <a:lnTo>
                  <a:pt x="203921" y="59879"/>
                </a:lnTo>
                <a:lnTo>
                  <a:pt x="203921" y="7912"/>
                </a:lnTo>
                <a:cubicBezTo>
                  <a:pt x="203921" y="7912"/>
                  <a:pt x="200020" y="7414"/>
                  <a:pt x="197862" y="6998"/>
                </a:cubicBezTo>
                <a:cubicBezTo>
                  <a:pt x="195702" y="6584"/>
                  <a:pt x="188646" y="440"/>
                  <a:pt x="186986" y="26"/>
                </a:cubicBezTo>
                <a:cubicBezTo>
                  <a:pt x="186919" y="9"/>
                  <a:pt x="186846" y="1"/>
                  <a:pt x="186768"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txBox="1">
            <a:spLocks noGrp="1"/>
          </p:cNvSpPr>
          <p:nvPr>
            <p:ph type="ctrTitle"/>
          </p:nvPr>
        </p:nvSpPr>
        <p:spPr>
          <a:xfrm>
            <a:off x="6153767" y="970333"/>
            <a:ext cx="4593200" cy="1437600"/>
          </a:xfrm>
          <a:prstGeom prst="rect">
            <a:avLst/>
          </a:prstGeom>
        </p:spPr>
        <p:txBody>
          <a:bodyPr spcFirstLastPara="1" wrap="square" lIns="91425" tIns="91425" rIns="91425" bIns="91425" anchor="b" anchorCtr="0">
            <a:noAutofit/>
          </a:bodyPr>
          <a:lstStyle>
            <a:lvl1pPr lvl="0" algn="r">
              <a:spcBef>
                <a:spcPts val="0"/>
              </a:spcBef>
              <a:spcAft>
                <a:spcPts val="0"/>
              </a:spcAft>
              <a:buClr>
                <a:schemeClr val="accent4"/>
              </a:buClr>
              <a:buSzPts val="7200"/>
              <a:buNone/>
              <a:defRPr sz="9600">
                <a:solidFill>
                  <a:schemeClr val="accent4"/>
                </a:solidFill>
              </a:defRPr>
            </a:lvl1pPr>
            <a:lvl2pPr lvl="1" algn="ctr">
              <a:spcBef>
                <a:spcPts val="0"/>
              </a:spcBef>
              <a:spcAft>
                <a:spcPts val="0"/>
              </a:spcAft>
              <a:buClr>
                <a:schemeClr val="accent4"/>
              </a:buClr>
              <a:buSzPts val="5200"/>
              <a:buNone/>
              <a:defRPr sz="6933">
                <a:solidFill>
                  <a:schemeClr val="accent4"/>
                </a:solidFill>
              </a:defRPr>
            </a:lvl2pPr>
            <a:lvl3pPr lvl="2" algn="ctr">
              <a:spcBef>
                <a:spcPts val="0"/>
              </a:spcBef>
              <a:spcAft>
                <a:spcPts val="0"/>
              </a:spcAft>
              <a:buClr>
                <a:schemeClr val="accent4"/>
              </a:buClr>
              <a:buSzPts val="5200"/>
              <a:buNone/>
              <a:defRPr sz="6933">
                <a:solidFill>
                  <a:schemeClr val="accent4"/>
                </a:solidFill>
              </a:defRPr>
            </a:lvl3pPr>
            <a:lvl4pPr lvl="3" algn="ctr">
              <a:spcBef>
                <a:spcPts val="0"/>
              </a:spcBef>
              <a:spcAft>
                <a:spcPts val="0"/>
              </a:spcAft>
              <a:buClr>
                <a:schemeClr val="accent4"/>
              </a:buClr>
              <a:buSzPts val="5200"/>
              <a:buNone/>
              <a:defRPr sz="6933">
                <a:solidFill>
                  <a:schemeClr val="accent4"/>
                </a:solidFill>
              </a:defRPr>
            </a:lvl4pPr>
            <a:lvl5pPr lvl="4" algn="ctr">
              <a:spcBef>
                <a:spcPts val="0"/>
              </a:spcBef>
              <a:spcAft>
                <a:spcPts val="0"/>
              </a:spcAft>
              <a:buClr>
                <a:schemeClr val="accent4"/>
              </a:buClr>
              <a:buSzPts val="5200"/>
              <a:buNone/>
              <a:defRPr sz="6933">
                <a:solidFill>
                  <a:schemeClr val="accent4"/>
                </a:solidFill>
              </a:defRPr>
            </a:lvl5pPr>
            <a:lvl6pPr lvl="5" algn="ctr">
              <a:spcBef>
                <a:spcPts val="0"/>
              </a:spcBef>
              <a:spcAft>
                <a:spcPts val="0"/>
              </a:spcAft>
              <a:buClr>
                <a:schemeClr val="accent4"/>
              </a:buClr>
              <a:buSzPts val="5200"/>
              <a:buNone/>
              <a:defRPr sz="6933">
                <a:solidFill>
                  <a:schemeClr val="accent4"/>
                </a:solidFill>
              </a:defRPr>
            </a:lvl6pPr>
            <a:lvl7pPr lvl="6" algn="ctr">
              <a:spcBef>
                <a:spcPts val="0"/>
              </a:spcBef>
              <a:spcAft>
                <a:spcPts val="0"/>
              </a:spcAft>
              <a:buClr>
                <a:schemeClr val="accent4"/>
              </a:buClr>
              <a:buSzPts val="5200"/>
              <a:buNone/>
              <a:defRPr sz="6933">
                <a:solidFill>
                  <a:schemeClr val="accent4"/>
                </a:solidFill>
              </a:defRPr>
            </a:lvl7pPr>
            <a:lvl8pPr lvl="7" algn="ctr">
              <a:spcBef>
                <a:spcPts val="0"/>
              </a:spcBef>
              <a:spcAft>
                <a:spcPts val="0"/>
              </a:spcAft>
              <a:buClr>
                <a:schemeClr val="accent4"/>
              </a:buClr>
              <a:buSzPts val="5200"/>
              <a:buNone/>
              <a:defRPr sz="6933">
                <a:solidFill>
                  <a:schemeClr val="accent4"/>
                </a:solidFill>
              </a:defRPr>
            </a:lvl8pPr>
            <a:lvl9pPr lvl="8" algn="ctr">
              <a:spcBef>
                <a:spcPts val="0"/>
              </a:spcBef>
              <a:spcAft>
                <a:spcPts val="0"/>
              </a:spcAft>
              <a:buClr>
                <a:schemeClr val="accent4"/>
              </a:buClr>
              <a:buSzPts val="5200"/>
              <a:buNone/>
              <a:defRPr sz="6933">
                <a:solidFill>
                  <a:schemeClr val="accent4"/>
                </a:solidFill>
              </a:defRPr>
            </a:lvl9pPr>
          </a:lstStyle>
          <a:p>
            <a:endParaRPr/>
          </a:p>
        </p:txBody>
      </p:sp>
      <p:sp>
        <p:nvSpPr>
          <p:cNvPr id="17" name="Google Shape;17;p2"/>
          <p:cNvSpPr txBox="1">
            <a:spLocks noGrp="1"/>
          </p:cNvSpPr>
          <p:nvPr>
            <p:ph type="subTitle" idx="1"/>
          </p:nvPr>
        </p:nvSpPr>
        <p:spPr>
          <a:xfrm>
            <a:off x="6793000" y="3297700"/>
            <a:ext cx="3953600" cy="10568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Clr>
                <a:schemeClr val="accent4"/>
              </a:buClr>
              <a:buSzPts val="2400"/>
              <a:buNone/>
              <a:defRPr sz="3200">
                <a:solidFill>
                  <a:schemeClr val="accent4"/>
                </a:solidFill>
              </a:defRPr>
            </a:lvl1pPr>
            <a:lvl2pPr lvl="1" algn="ctr">
              <a:lnSpc>
                <a:spcPct val="100000"/>
              </a:lnSpc>
              <a:spcBef>
                <a:spcPts val="0"/>
              </a:spcBef>
              <a:spcAft>
                <a:spcPts val="0"/>
              </a:spcAft>
              <a:buClr>
                <a:schemeClr val="accent4"/>
              </a:buClr>
              <a:buSzPts val="2400"/>
              <a:buNone/>
              <a:defRPr sz="3200">
                <a:solidFill>
                  <a:schemeClr val="accent4"/>
                </a:solidFill>
              </a:defRPr>
            </a:lvl2pPr>
            <a:lvl3pPr lvl="2" algn="ctr">
              <a:lnSpc>
                <a:spcPct val="100000"/>
              </a:lnSpc>
              <a:spcBef>
                <a:spcPts val="0"/>
              </a:spcBef>
              <a:spcAft>
                <a:spcPts val="0"/>
              </a:spcAft>
              <a:buClr>
                <a:schemeClr val="accent4"/>
              </a:buClr>
              <a:buSzPts val="2400"/>
              <a:buNone/>
              <a:defRPr sz="3200">
                <a:solidFill>
                  <a:schemeClr val="accent4"/>
                </a:solidFill>
              </a:defRPr>
            </a:lvl3pPr>
            <a:lvl4pPr lvl="3" algn="ctr">
              <a:lnSpc>
                <a:spcPct val="100000"/>
              </a:lnSpc>
              <a:spcBef>
                <a:spcPts val="0"/>
              </a:spcBef>
              <a:spcAft>
                <a:spcPts val="0"/>
              </a:spcAft>
              <a:buClr>
                <a:schemeClr val="accent4"/>
              </a:buClr>
              <a:buSzPts val="2400"/>
              <a:buNone/>
              <a:defRPr sz="3200">
                <a:solidFill>
                  <a:schemeClr val="accent4"/>
                </a:solidFill>
              </a:defRPr>
            </a:lvl4pPr>
            <a:lvl5pPr lvl="4" algn="ctr">
              <a:lnSpc>
                <a:spcPct val="100000"/>
              </a:lnSpc>
              <a:spcBef>
                <a:spcPts val="0"/>
              </a:spcBef>
              <a:spcAft>
                <a:spcPts val="0"/>
              </a:spcAft>
              <a:buClr>
                <a:schemeClr val="accent4"/>
              </a:buClr>
              <a:buSzPts val="2400"/>
              <a:buNone/>
              <a:defRPr sz="3200">
                <a:solidFill>
                  <a:schemeClr val="accent4"/>
                </a:solidFill>
              </a:defRPr>
            </a:lvl5pPr>
            <a:lvl6pPr lvl="5" algn="ctr">
              <a:lnSpc>
                <a:spcPct val="100000"/>
              </a:lnSpc>
              <a:spcBef>
                <a:spcPts val="0"/>
              </a:spcBef>
              <a:spcAft>
                <a:spcPts val="0"/>
              </a:spcAft>
              <a:buClr>
                <a:schemeClr val="accent4"/>
              </a:buClr>
              <a:buSzPts val="2400"/>
              <a:buNone/>
              <a:defRPr sz="3200">
                <a:solidFill>
                  <a:schemeClr val="accent4"/>
                </a:solidFill>
              </a:defRPr>
            </a:lvl6pPr>
            <a:lvl7pPr lvl="6" algn="ctr">
              <a:lnSpc>
                <a:spcPct val="100000"/>
              </a:lnSpc>
              <a:spcBef>
                <a:spcPts val="0"/>
              </a:spcBef>
              <a:spcAft>
                <a:spcPts val="0"/>
              </a:spcAft>
              <a:buClr>
                <a:schemeClr val="accent4"/>
              </a:buClr>
              <a:buSzPts val="2400"/>
              <a:buNone/>
              <a:defRPr sz="3200">
                <a:solidFill>
                  <a:schemeClr val="accent4"/>
                </a:solidFill>
              </a:defRPr>
            </a:lvl7pPr>
            <a:lvl8pPr lvl="7" algn="ctr">
              <a:lnSpc>
                <a:spcPct val="100000"/>
              </a:lnSpc>
              <a:spcBef>
                <a:spcPts val="0"/>
              </a:spcBef>
              <a:spcAft>
                <a:spcPts val="0"/>
              </a:spcAft>
              <a:buClr>
                <a:schemeClr val="accent4"/>
              </a:buClr>
              <a:buSzPts val="2400"/>
              <a:buNone/>
              <a:defRPr sz="3200">
                <a:solidFill>
                  <a:schemeClr val="accent4"/>
                </a:solidFill>
              </a:defRPr>
            </a:lvl8pPr>
            <a:lvl9pPr lvl="8" algn="ctr">
              <a:lnSpc>
                <a:spcPct val="100000"/>
              </a:lnSpc>
              <a:spcBef>
                <a:spcPts val="0"/>
              </a:spcBef>
              <a:spcAft>
                <a:spcPts val="0"/>
              </a:spcAft>
              <a:buClr>
                <a:schemeClr val="accent4"/>
              </a:buClr>
              <a:buSzPts val="2400"/>
              <a:buNone/>
              <a:defRPr sz="3200">
                <a:solidFill>
                  <a:schemeClr val="accent4"/>
                </a:solidFill>
              </a:defRPr>
            </a:lvl9pPr>
          </a:lstStyle>
          <a:p>
            <a:endParaRPr/>
          </a:p>
        </p:txBody>
      </p:sp>
      <p:sp>
        <p:nvSpPr>
          <p:cNvPr id="18" name="Google Shape;18;p2"/>
          <p:cNvSpPr txBox="1">
            <a:spLocks noGrp="1"/>
          </p:cNvSpPr>
          <p:nvPr>
            <p:ph type="ctrTitle" idx="2"/>
          </p:nvPr>
        </p:nvSpPr>
        <p:spPr>
          <a:xfrm>
            <a:off x="5211200" y="2347700"/>
            <a:ext cx="5535600" cy="9500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4"/>
              </a:buClr>
              <a:buSzPts val="4800"/>
              <a:buNone/>
              <a:defRPr sz="6400">
                <a:solidFill>
                  <a:schemeClr val="accent4"/>
                </a:solidFill>
              </a:defRPr>
            </a:lvl1pPr>
            <a:lvl2pPr lvl="1" algn="ctr" rtl="0">
              <a:spcBef>
                <a:spcPts val="0"/>
              </a:spcBef>
              <a:spcAft>
                <a:spcPts val="0"/>
              </a:spcAft>
              <a:buClr>
                <a:schemeClr val="accent4"/>
              </a:buClr>
              <a:buSzPts val="4800"/>
              <a:buNone/>
              <a:defRPr sz="6400">
                <a:solidFill>
                  <a:schemeClr val="accent4"/>
                </a:solidFill>
              </a:defRPr>
            </a:lvl2pPr>
            <a:lvl3pPr lvl="2" algn="ctr" rtl="0">
              <a:spcBef>
                <a:spcPts val="0"/>
              </a:spcBef>
              <a:spcAft>
                <a:spcPts val="0"/>
              </a:spcAft>
              <a:buClr>
                <a:schemeClr val="accent4"/>
              </a:buClr>
              <a:buSzPts val="4800"/>
              <a:buNone/>
              <a:defRPr sz="6400">
                <a:solidFill>
                  <a:schemeClr val="accent4"/>
                </a:solidFill>
              </a:defRPr>
            </a:lvl3pPr>
            <a:lvl4pPr lvl="3" algn="ctr" rtl="0">
              <a:spcBef>
                <a:spcPts val="0"/>
              </a:spcBef>
              <a:spcAft>
                <a:spcPts val="0"/>
              </a:spcAft>
              <a:buClr>
                <a:schemeClr val="accent4"/>
              </a:buClr>
              <a:buSzPts val="4800"/>
              <a:buNone/>
              <a:defRPr sz="6400">
                <a:solidFill>
                  <a:schemeClr val="accent4"/>
                </a:solidFill>
              </a:defRPr>
            </a:lvl4pPr>
            <a:lvl5pPr lvl="4" algn="ctr" rtl="0">
              <a:spcBef>
                <a:spcPts val="0"/>
              </a:spcBef>
              <a:spcAft>
                <a:spcPts val="0"/>
              </a:spcAft>
              <a:buClr>
                <a:schemeClr val="accent4"/>
              </a:buClr>
              <a:buSzPts val="4800"/>
              <a:buNone/>
              <a:defRPr sz="6400">
                <a:solidFill>
                  <a:schemeClr val="accent4"/>
                </a:solidFill>
              </a:defRPr>
            </a:lvl5pPr>
            <a:lvl6pPr lvl="5" algn="ctr" rtl="0">
              <a:spcBef>
                <a:spcPts val="0"/>
              </a:spcBef>
              <a:spcAft>
                <a:spcPts val="0"/>
              </a:spcAft>
              <a:buClr>
                <a:schemeClr val="accent4"/>
              </a:buClr>
              <a:buSzPts val="4800"/>
              <a:buNone/>
              <a:defRPr sz="6400">
                <a:solidFill>
                  <a:schemeClr val="accent4"/>
                </a:solidFill>
              </a:defRPr>
            </a:lvl6pPr>
            <a:lvl7pPr lvl="6" algn="ctr" rtl="0">
              <a:spcBef>
                <a:spcPts val="0"/>
              </a:spcBef>
              <a:spcAft>
                <a:spcPts val="0"/>
              </a:spcAft>
              <a:buClr>
                <a:schemeClr val="accent4"/>
              </a:buClr>
              <a:buSzPts val="4800"/>
              <a:buNone/>
              <a:defRPr sz="6400">
                <a:solidFill>
                  <a:schemeClr val="accent4"/>
                </a:solidFill>
              </a:defRPr>
            </a:lvl7pPr>
            <a:lvl8pPr lvl="7" algn="ctr" rtl="0">
              <a:spcBef>
                <a:spcPts val="0"/>
              </a:spcBef>
              <a:spcAft>
                <a:spcPts val="0"/>
              </a:spcAft>
              <a:buClr>
                <a:schemeClr val="accent4"/>
              </a:buClr>
              <a:buSzPts val="4800"/>
              <a:buNone/>
              <a:defRPr sz="6400">
                <a:solidFill>
                  <a:schemeClr val="accent4"/>
                </a:solidFill>
              </a:defRPr>
            </a:lvl8pPr>
            <a:lvl9pPr lvl="8" algn="ctr" rtl="0">
              <a:spcBef>
                <a:spcPts val="0"/>
              </a:spcBef>
              <a:spcAft>
                <a:spcPts val="0"/>
              </a:spcAft>
              <a:buClr>
                <a:schemeClr val="accent4"/>
              </a:buClr>
              <a:buSzPts val="4800"/>
              <a:buNone/>
              <a:defRPr sz="6400">
                <a:solidFill>
                  <a:schemeClr val="accent4"/>
                </a:solidFill>
              </a:defRPr>
            </a:lvl9pPr>
          </a:lstStyle>
          <a:p>
            <a:endParaRPr/>
          </a:p>
        </p:txBody>
      </p:sp>
    </p:spTree>
    <p:extLst>
      <p:ext uri="{BB962C8B-B14F-4D97-AF65-F5344CB8AC3E}">
        <p14:creationId xmlns:p14="http://schemas.microsoft.com/office/powerpoint/2010/main" val="1932458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5DF2E-0655-44A4-C595-746E3E8D80B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A470F0B-30C4-37B5-C098-3C84B3F17530}"/>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4" name="Footer Placeholder 3">
            <a:extLst>
              <a:ext uri="{FF2B5EF4-FFF2-40B4-BE49-F238E27FC236}">
                <a16:creationId xmlns:a16="http://schemas.microsoft.com/office/drawing/2014/main" id="{A0C4E472-6BF4-4EF9-3B0E-CD41BA6FE3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C2B49D-51D0-5EA9-EFB7-D47B91E62BF0}"/>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292527649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accent5"/>
        </a:solidFill>
        <a:effectLst/>
      </p:bgPr>
    </p:bg>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a:off x="6341867" y="3225333"/>
            <a:ext cx="5393600" cy="1122400"/>
          </a:xfrm>
          <a:prstGeom prst="rect">
            <a:avLst/>
          </a:prstGeom>
        </p:spPr>
        <p:txBody>
          <a:bodyPr spcFirstLastPara="1" wrap="square" lIns="91425" tIns="91425" rIns="91425" bIns="91425" anchor="b" anchorCtr="0">
            <a:noAutofit/>
          </a:bodyPr>
          <a:lstStyle>
            <a:lvl1pPr lvl="0">
              <a:spcBef>
                <a:spcPts val="0"/>
              </a:spcBef>
              <a:spcAft>
                <a:spcPts val="0"/>
              </a:spcAft>
              <a:buClr>
                <a:schemeClr val="accent4"/>
              </a:buClr>
              <a:buSzPts val="6000"/>
              <a:buNone/>
              <a:defRPr sz="8000">
                <a:solidFill>
                  <a:schemeClr val="accent4"/>
                </a:solidFill>
              </a:defRPr>
            </a:lvl1pPr>
            <a:lvl2pPr lvl="1">
              <a:spcBef>
                <a:spcPts val="0"/>
              </a:spcBef>
              <a:spcAft>
                <a:spcPts val="0"/>
              </a:spcAft>
              <a:buClr>
                <a:schemeClr val="accent4"/>
              </a:buClr>
              <a:buSzPts val="6000"/>
              <a:buNone/>
              <a:defRPr sz="8000">
                <a:solidFill>
                  <a:schemeClr val="accent4"/>
                </a:solidFill>
              </a:defRPr>
            </a:lvl2pPr>
            <a:lvl3pPr lvl="2">
              <a:spcBef>
                <a:spcPts val="0"/>
              </a:spcBef>
              <a:spcAft>
                <a:spcPts val="0"/>
              </a:spcAft>
              <a:buClr>
                <a:schemeClr val="accent4"/>
              </a:buClr>
              <a:buSzPts val="6000"/>
              <a:buNone/>
              <a:defRPr sz="8000">
                <a:solidFill>
                  <a:schemeClr val="accent4"/>
                </a:solidFill>
              </a:defRPr>
            </a:lvl3pPr>
            <a:lvl4pPr lvl="3">
              <a:spcBef>
                <a:spcPts val="0"/>
              </a:spcBef>
              <a:spcAft>
                <a:spcPts val="0"/>
              </a:spcAft>
              <a:buClr>
                <a:schemeClr val="accent4"/>
              </a:buClr>
              <a:buSzPts val="6000"/>
              <a:buNone/>
              <a:defRPr sz="8000">
                <a:solidFill>
                  <a:schemeClr val="accent4"/>
                </a:solidFill>
              </a:defRPr>
            </a:lvl4pPr>
            <a:lvl5pPr lvl="4">
              <a:spcBef>
                <a:spcPts val="0"/>
              </a:spcBef>
              <a:spcAft>
                <a:spcPts val="0"/>
              </a:spcAft>
              <a:buClr>
                <a:schemeClr val="accent4"/>
              </a:buClr>
              <a:buSzPts val="6000"/>
              <a:buNone/>
              <a:defRPr sz="8000">
                <a:solidFill>
                  <a:schemeClr val="accent4"/>
                </a:solidFill>
              </a:defRPr>
            </a:lvl5pPr>
            <a:lvl6pPr lvl="5">
              <a:spcBef>
                <a:spcPts val="0"/>
              </a:spcBef>
              <a:spcAft>
                <a:spcPts val="0"/>
              </a:spcAft>
              <a:buClr>
                <a:schemeClr val="accent4"/>
              </a:buClr>
              <a:buSzPts val="6000"/>
              <a:buNone/>
              <a:defRPr sz="8000">
                <a:solidFill>
                  <a:schemeClr val="accent4"/>
                </a:solidFill>
              </a:defRPr>
            </a:lvl6pPr>
            <a:lvl7pPr lvl="6">
              <a:spcBef>
                <a:spcPts val="0"/>
              </a:spcBef>
              <a:spcAft>
                <a:spcPts val="0"/>
              </a:spcAft>
              <a:buClr>
                <a:schemeClr val="accent4"/>
              </a:buClr>
              <a:buSzPts val="6000"/>
              <a:buNone/>
              <a:defRPr sz="8000">
                <a:solidFill>
                  <a:schemeClr val="accent4"/>
                </a:solidFill>
              </a:defRPr>
            </a:lvl7pPr>
            <a:lvl8pPr lvl="7">
              <a:spcBef>
                <a:spcPts val="0"/>
              </a:spcBef>
              <a:spcAft>
                <a:spcPts val="0"/>
              </a:spcAft>
              <a:buClr>
                <a:schemeClr val="accent4"/>
              </a:buClr>
              <a:buSzPts val="6000"/>
              <a:buNone/>
              <a:defRPr sz="8000">
                <a:solidFill>
                  <a:schemeClr val="accent4"/>
                </a:solidFill>
              </a:defRPr>
            </a:lvl8pPr>
            <a:lvl9pPr lvl="8">
              <a:spcBef>
                <a:spcPts val="0"/>
              </a:spcBef>
              <a:spcAft>
                <a:spcPts val="0"/>
              </a:spcAft>
              <a:buClr>
                <a:schemeClr val="accent4"/>
              </a:buClr>
              <a:buSzPts val="6000"/>
              <a:buNone/>
              <a:defRPr sz="8000">
                <a:solidFill>
                  <a:schemeClr val="accent4"/>
                </a:solidFill>
              </a:defRPr>
            </a:lvl9pPr>
          </a:lstStyle>
          <a:p>
            <a:endParaRPr/>
          </a:p>
        </p:txBody>
      </p:sp>
      <p:sp>
        <p:nvSpPr>
          <p:cNvPr id="21" name="Google Shape;21;p3"/>
          <p:cNvSpPr txBox="1">
            <a:spLocks noGrp="1"/>
          </p:cNvSpPr>
          <p:nvPr>
            <p:ph type="subTitle" idx="1"/>
          </p:nvPr>
        </p:nvSpPr>
        <p:spPr>
          <a:xfrm>
            <a:off x="6341867" y="4203300"/>
            <a:ext cx="5393600" cy="164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4"/>
              </a:buClr>
              <a:buSzPts val="2100"/>
              <a:buNone/>
              <a:defRPr sz="2800">
                <a:solidFill>
                  <a:schemeClr val="accent4"/>
                </a:solidFill>
              </a:defRPr>
            </a:lvl1pPr>
            <a:lvl2pPr lvl="1" rtl="0">
              <a:lnSpc>
                <a:spcPct val="100000"/>
              </a:lnSpc>
              <a:spcBef>
                <a:spcPts val="0"/>
              </a:spcBef>
              <a:spcAft>
                <a:spcPts val="0"/>
              </a:spcAft>
              <a:buClr>
                <a:schemeClr val="accent4"/>
              </a:buClr>
              <a:buSzPts val="2100"/>
              <a:buNone/>
              <a:defRPr sz="2800">
                <a:solidFill>
                  <a:schemeClr val="accent4"/>
                </a:solidFill>
              </a:defRPr>
            </a:lvl2pPr>
            <a:lvl3pPr lvl="2" rtl="0">
              <a:lnSpc>
                <a:spcPct val="100000"/>
              </a:lnSpc>
              <a:spcBef>
                <a:spcPts val="0"/>
              </a:spcBef>
              <a:spcAft>
                <a:spcPts val="0"/>
              </a:spcAft>
              <a:buClr>
                <a:schemeClr val="accent4"/>
              </a:buClr>
              <a:buSzPts val="2100"/>
              <a:buNone/>
              <a:defRPr sz="2800">
                <a:solidFill>
                  <a:schemeClr val="accent4"/>
                </a:solidFill>
              </a:defRPr>
            </a:lvl3pPr>
            <a:lvl4pPr lvl="3" rtl="0">
              <a:lnSpc>
                <a:spcPct val="100000"/>
              </a:lnSpc>
              <a:spcBef>
                <a:spcPts val="0"/>
              </a:spcBef>
              <a:spcAft>
                <a:spcPts val="0"/>
              </a:spcAft>
              <a:buClr>
                <a:schemeClr val="accent4"/>
              </a:buClr>
              <a:buSzPts val="2100"/>
              <a:buNone/>
              <a:defRPr sz="2800">
                <a:solidFill>
                  <a:schemeClr val="accent4"/>
                </a:solidFill>
              </a:defRPr>
            </a:lvl4pPr>
            <a:lvl5pPr lvl="4" rtl="0">
              <a:lnSpc>
                <a:spcPct val="100000"/>
              </a:lnSpc>
              <a:spcBef>
                <a:spcPts val="0"/>
              </a:spcBef>
              <a:spcAft>
                <a:spcPts val="0"/>
              </a:spcAft>
              <a:buClr>
                <a:schemeClr val="accent4"/>
              </a:buClr>
              <a:buSzPts val="2100"/>
              <a:buNone/>
              <a:defRPr sz="2800">
                <a:solidFill>
                  <a:schemeClr val="accent4"/>
                </a:solidFill>
              </a:defRPr>
            </a:lvl5pPr>
            <a:lvl6pPr lvl="5" rtl="0">
              <a:lnSpc>
                <a:spcPct val="100000"/>
              </a:lnSpc>
              <a:spcBef>
                <a:spcPts val="0"/>
              </a:spcBef>
              <a:spcAft>
                <a:spcPts val="0"/>
              </a:spcAft>
              <a:buClr>
                <a:schemeClr val="accent4"/>
              </a:buClr>
              <a:buSzPts val="2100"/>
              <a:buNone/>
              <a:defRPr sz="2800">
                <a:solidFill>
                  <a:schemeClr val="accent4"/>
                </a:solidFill>
              </a:defRPr>
            </a:lvl6pPr>
            <a:lvl7pPr lvl="6" rtl="0">
              <a:lnSpc>
                <a:spcPct val="100000"/>
              </a:lnSpc>
              <a:spcBef>
                <a:spcPts val="0"/>
              </a:spcBef>
              <a:spcAft>
                <a:spcPts val="0"/>
              </a:spcAft>
              <a:buClr>
                <a:schemeClr val="accent4"/>
              </a:buClr>
              <a:buSzPts val="2100"/>
              <a:buNone/>
              <a:defRPr sz="2800">
                <a:solidFill>
                  <a:schemeClr val="accent4"/>
                </a:solidFill>
              </a:defRPr>
            </a:lvl7pPr>
            <a:lvl8pPr lvl="7" rtl="0">
              <a:lnSpc>
                <a:spcPct val="100000"/>
              </a:lnSpc>
              <a:spcBef>
                <a:spcPts val="0"/>
              </a:spcBef>
              <a:spcAft>
                <a:spcPts val="0"/>
              </a:spcAft>
              <a:buClr>
                <a:schemeClr val="accent4"/>
              </a:buClr>
              <a:buSzPts val="2100"/>
              <a:buNone/>
              <a:defRPr sz="2800">
                <a:solidFill>
                  <a:schemeClr val="accent4"/>
                </a:solidFill>
              </a:defRPr>
            </a:lvl8pPr>
            <a:lvl9pPr lvl="8" rtl="0">
              <a:lnSpc>
                <a:spcPct val="100000"/>
              </a:lnSpc>
              <a:spcBef>
                <a:spcPts val="0"/>
              </a:spcBef>
              <a:spcAft>
                <a:spcPts val="0"/>
              </a:spcAft>
              <a:buClr>
                <a:schemeClr val="accent4"/>
              </a:buClr>
              <a:buSzPts val="2100"/>
              <a:buNone/>
              <a:defRPr sz="2800">
                <a:solidFill>
                  <a:schemeClr val="accent4"/>
                </a:solidFill>
              </a:defRPr>
            </a:lvl9pPr>
          </a:lstStyle>
          <a:p>
            <a:endParaRPr/>
          </a:p>
        </p:txBody>
      </p:sp>
      <p:sp>
        <p:nvSpPr>
          <p:cNvPr id="22" name="Google Shape;22;p3"/>
          <p:cNvSpPr txBox="1">
            <a:spLocks noGrp="1"/>
          </p:cNvSpPr>
          <p:nvPr>
            <p:ph type="title" idx="2" hasCustomPrompt="1"/>
          </p:nvPr>
        </p:nvSpPr>
        <p:spPr>
          <a:xfrm>
            <a:off x="6341867" y="1789033"/>
            <a:ext cx="5835600" cy="1122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7200"/>
              <a:buNone/>
              <a:defRPr sz="9600">
                <a:solidFill>
                  <a:schemeClr val="accent4"/>
                </a:solidFill>
              </a:defRPr>
            </a:lvl1pPr>
            <a:lvl2pPr lvl="1" rtl="0">
              <a:spcBef>
                <a:spcPts val="0"/>
              </a:spcBef>
              <a:spcAft>
                <a:spcPts val="0"/>
              </a:spcAft>
              <a:buClr>
                <a:schemeClr val="accent4"/>
              </a:buClr>
              <a:buSzPts val="7200"/>
              <a:buNone/>
              <a:defRPr sz="9600">
                <a:solidFill>
                  <a:schemeClr val="accent4"/>
                </a:solidFill>
              </a:defRPr>
            </a:lvl2pPr>
            <a:lvl3pPr lvl="2" rtl="0">
              <a:spcBef>
                <a:spcPts val="0"/>
              </a:spcBef>
              <a:spcAft>
                <a:spcPts val="0"/>
              </a:spcAft>
              <a:buClr>
                <a:schemeClr val="accent4"/>
              </a:buClr>
              <a:buSzPts val="7200"/>
              <a:buNone/>
              <a:defRPr sz="9600">
                <a:solidFill>
                  <a:schemeClr val="accent4"/>
                </a:solidFill>
              </a:defRPr>
            </a:lvl3pPr>
            <a:lvl4pPr lvl="3" rtl="0">
              <a:spcBef>
                <a:spcPts val="0"/>
              </a:spcBef>
              <a:spcAft>
                <a:spcPts val="0"/>
              </a:spcAft>
              <a:buClr>
                <a:schemeClr val="accent4"/>
              </a:buClr>
              <a:buSzPts val="7200"/>
              <a:buNone/>
              <a:defRPr sz="9600">
                <a:solidFill>
                  <a:schemeClr val="accent4"/>
                </a:solidFill>
              </a:defRPr>
            </a:lvl4pPr>
            <a:lvl5pPr lvl="4" rtl="0">
              <a:spcBef>
                <a:spcPts val="0"/>
              </a:spcBef>
              <a:spcAft>
                <a:spcPts val="0"/>
              </a:spcAft>
              <a:buClr>
                <a:schemeClr val="accent4"/>
              </a:buClr>
              <a:buSzPts val="7200"/>
              <a:buNone/>
              <a:defRPr sz="9600">
                <a:solidFill>
                  <a:schemeClr val="accent4"/>
                </a:solidFill>
              </a:defRPr>
            </a:lvl5pPr>
            <a:lvl6pPr lvl="5" rtl="0">
              <a:spcBef>
                <a:spcPts val="0"/>
              </a:spcBef>
              <a:spcAft>
                <a:spcPts val="0"/>
              </a:spcAft>
              <a:buClr>
                <a:schemeClr val="accent4"/>
              </a:buClr>
              <a:buSzPts val="7200"/>
              <a:buNone/>
              <a:defRPr sz="9600">
                <a:solidFill>
                  <a:schemeClr val="accent4"/>
                </a:solidFill>
              </a:defRPr>
            </a:lvl6pPr>
            <a:lvl7pPr lvl="6" rtl="0">
              <a:spcBef>
                <a:spcPts val="0"/>
              </a:spcBef>
              <a:spcAft>
                <a:spcPts val="0"/>
              </a:spcAft>
              <a:buClr>
                <a:schemeClr val="accent4"/>
              </a:buClr>
              <a:buSzPts val="7200"/>
              <a:buNone/>
              <a:defRPr sz="9600">
                <a:solidFill>
                  <a:schemeClr val="accent4"/>
                </a:solidFill>
              </a:defRPr>
            </a:lvl7pPr>
            <a:lvl8pPr lvl="7" rtl="0">
              <a:spcBef>
                <a:spcPts val="0"/>
              </a:spcBef>
              <a:spcAft>
                <a:spcPts val="0"/>
              </a:spcAft>
              <a:buClr>
                <a:schemeClr val="accent4"/>
              </a:buClr>
              <a:buSzPts val="7200"/>
              <a:buNone/>
              <a:defRPr sz="9600">
                <a:solidFill>
                  <a:schemeClr val="accent4"/>
                </a:solidFill>
              </a:defRPr>
            </a:lvl8pPr>
            <a:lvl9pPr lvl="8" rtl="0">
              <a:spcBef>
                <a:spcPts val="0"/>
              </a:spcBef>
              <a:spcAft>
                <a:spcPts val="0"/>
              </a:spcAft>
              <a:buClr>
                <a:schemeClr val="accent4"/>
              </a:buClr>
              <a:buSzPts val="7200"/>
              <a:buNone/>
              <a:defRPr sz="9600">
                <a:solidFill>
                  <a:schemeClr val="accent4"/>
                </a:solidFill>
              </a:defRPr>
            </a:lvl9pPr>
          </a:lstStyle>
          <a:p>
            <a:r>
              <a:t>xx%</a:t>
            </a:r>
          </a:p>
        </p:txBody>
      </p:sp>
      <p:sp>
        <p:nvSpPr>
          <p:cNvPr id="23" name="Google Shape;23;p3"/>
          <p:cNvSpPr/>
          <p:nvPr/>
        </p:nvSpPr>
        <p:spPr>
          <a:xfrm rot="-9430979">
            <a:off x="-312021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973842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accent5"/>
        </a:solidFill>
        <a:effectLst/>
      </p:bgPr>
    </p:bg>
    <p:spTree>
      <p:nvGrpSpPr>
        <p:cNvPr id="1" name="Shape 24"/>
        <p:cNvGrpSpPr/>
        <p:nvPr/>
      </p:nvGrpSpPr>
      <p:grpSpPr>
        <a:xfrm>
          <a:off x="0" y="0"/>
          <a:ext cx="0" cy="0"/>
          <a:chOff x="0" y="0"/>
          <a:chExt cx="0" cy="0"/>
        </a:xfrm>
      </p:grpSpPr>
      <p:sp>
        <p:nvSpPr>
          <p:cNvPr id="25" name="Google Shape;25;p4"/>
          <p:cNvSpPr/>
          <p:nvPr/>
        </p:nvSpPr>
        <p:spPr>
          <a:xfrm>
            <a:off x="-657299" y="-3124233"/>
            <a:ext cx="12849285" cy="11474671"/>
          </a:xfrm>
          <a:custGeom>
            <a:avLst/>
            <a:gdLst/>
            <a:ahLst/>
            <a:cxnLst/>
            <a:rect l="l" t="t"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lnTo>
                  <a:pt x="81081" y="106689"/>
                </a:ln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 name="Google Shape;26;p4"/>
          <p:cNvSpPr txBox="1">
            <a:spLocks noGrp="1"/>
          </p:cNvSpPr>
          <p:nvPr>
            <p:ph type="body" idx="1"/>
          </p:nvPr>
        </p:nvSpPr>
        <p:spPr>
          <a:xfrm>
            <a:off x="1237433" y="2152733"/>
            <a:ext cx="6258000" cy="3319200"/>
          </a:xfrm>
          <a:prstGeom prst="rect">
            <a:avLst/>
          </a:prstGeom>
        </p:spPr>
        <p:txBody>
          <a:bodyPr spcFirstLastPara="1" wrap="square" lIns="91425" tIns="91425" rIns="91425" bIns="91425" anchor="t" anchorCtr="0">
            <a:noAutofit/>
          </a:bodyPr>
          <a:lstStyle>
            <a:lvl1pPr marL="609585" lvl="0" indent="-440256">
              <a:spcBef>
                <a:spcPts val="0"/>
              </a:spcBef>
              <a:spcAft>
                <a:spcPts val="0"/>
              </a:spcAft>
              <a:buClr>
                <a:schemeClr val="dk2"/>
              </a:buClr>
              <a:buSzPts val="1600"/>
              <a:buChar char="●"/>
              <a:defRPr>
                <a:solidFill>
                  <a:schemeClr val="dk2"/>
                </a:solidFill>
              </a:defRPr>
            </a:lvl1pPr>
            <a:lvl2pPr marL="1219170" lvl="1" indent="-440256">
              <a:spcBef>
                <a:spcPts val="2133"/>
              </a:spcBef>
              <a:spcAft>
                <a:spcPts val="0"/>
              </a:spcAft>
              <a:buClr>
                <a:schemeClr val="dk2"/>
              </a:buClr>
              <a:buSzPts val="1600"/>
              <a:buChar char="○"/>
              <a:defRPr sz="2133">
                <a:solidFill>
                  <a:schemeClr val="dk2"/>
                </a:solidFill>
              </a:defRPr>
            </a:lvl2pPr>
            <a:lvl3pPr marL="1828754" lvl="2" indent="-440256">
              <a:spcBef>
                <a:spcPts val="2133"/>
              </a:spcBef>
              <a:spcAft>
                <a:spcPts val="0"/>
              </a:spcAft>
              <a:buClr>
                <a:schemeClr val="dk2"/>
              </a:buClr>
              <a:buSzPts val="1600"/>
              <a:buChar char="■"/>
              <a:defRPr sz="2133">
                <a:solidFill>
                  <a:schemeClr val="dk2"/>
                </a:solidFill>
              </a:defRPr>
            </a:lvl3pPr>
            <a:lvl4pPr marL="2438339" lvl="3" indent="-440256">
              <a:spcBef>
                <a:spcPts val="2133"/>
              </a:spcBef>
              <a:spcAft>
                <a:spcPts val="0"/>
              </a:spcAft>
              <a:buClr>
                <a:schemeClr val="dk2"/>
              </a:buClr>
              <a:buSzPts val="1600"/>
              <a:buChar char="●"/>
              <a:defRPr sz="2133">
                <a:solidFill>
                  <a:schemeClr val="dk2"/>
                </a:solidFill>
              </a:defRPr>
            </a:lvl4pPr>
            <a:lvl5pPr marL="3047924" lvl="4" indent="-440256">
              <a:spcBef>
                <a:spcPts val="2133"/>
              </a:spcBef>
              <a:spcAft>
                <a:spcPts val="0"/>
              </a:spcAft>
              <a:buClr>
                <a:schemeClr val="dk2"/>
              </a:buClr>
              <a:buSzPts val="1600"/>
              <a:buChar char="○"/>
              <a:defRPr sz="2133">
                <a:solidFill>
                  <a:schemeClr val="dk2"/>
                </a:solidFill>
              </a:defRPr>
            </a:lvl5pPr>
            <a:lvl6pPr marL="3657509" lvl="5" indent="-440256">
              <a:spcBef>
                <a:spcPts val="2133"/>
              </a:spcBef>
              <a:spcAft>
                <a:spcPts val="0"/>
              </a:spcAft>
              <a:buClr>
                <a:schemeClr val="dk2"/>
              </a:buClr>
              <a:buSzPts val="1600"/>
              <a:buChar char="■"/>
              <a:defRPr sz="2133">
                <a:solidFill>
                  <a:schemeClr val="dk2"/>
                </a:solidFill>
              </a:defRPr>
            </a:lvl6pPr>
            <a:lvl7pPr marL="4267093" lvl="6" indent="-440256">
              <a:spcBef>
                <a:spcPts val="2133"/>
              </a:spcBef>
              <a:spcAft>
                <a:spcPts val="0"/>
              </a:spcAft>
              <a:buClr>
                <a:schemeClr val="dk2"/>
              </a:buClr>
              <a:buSzPts val="1600"/>
              <a:buChar char="●"/>
              <a:defRPr sz="2133">
                <a:solidFill>
                  <a:schemeClr val="dk2"/>
                </a:solidFill>
              </a:defRPr>
            </a:lvl7pPr>
            <a:lvl8pPr marL="4876678" lvl="7" indent="-440256">
              <a:spcBef>
                <a:spcPts val="2133"/>
              </a:spcBef>
              <a:spcAft>
                <a:spcPts val="0"/>
              </a:spcAft>
              <a:buClr>
                <a:schemeClr val="dk2"/>
              </a:buClr>
              <a:buSzPts val="1600"/>
              <a:buChar char="○"/>
              <a:defRPr sz="2133">
                <a:solidFill>
                  <a:schemeClr val="dk2"/>
                </a:solidFill>
              </a:defRPr>
            </a:lvl8pPr>
            <a:lvl9pPr marL="5486263" lvl="8" indent="-440256">
              <a:spcBef>
                <a:spcPts val="2133"/>
              </a:spcBef>
              <a:spcAft>
                <a:spcPts val="2133"/>
              </a:spcAft>
              <a:buClr>
                <a:schemeClr val="dk2"/>
              </a:buClr>
              <a:buSzPts val="1600"/>
              <a:buChar char="■"/>
              <a:defRPr sz="2133">
                <a:solidFill>
                  <a:schemeClr val="dk2"/>
                </a:solidFill>
              </a:defRPr>
            </a:lvl9pPr>
          </a:lstStyle>
          <a:p>
            <a:endParaRPr/>
          </a:p>
        </p:txBody>
      </p:sp>
      <p:sp>
        <p:nvSpPr>
          <p:cNvPr id="27" name="Google Shape;27;p4"/>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15112691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accent6"/>
        </a:solidFill>
        <a:effectLst/>
      </p:bgPr>
    </p:bg>
    <p:spTree>
      <p:nvGrpSpPr>
        <p:cNvPr id="1" name="Shape 28"/>
        <p:cNvGrpSpPr/>
        <p:nvPr/>
      </p:nvGrpSpPr>
      <p:grpSpPr>
        <a:xfrm>
          <a:off x="0" y="0"/>
          <a:ext cx="0" cy="0"/>
          <a:chOff x="0" y="0"/>
          <a:chExt cx="0" cy="0"/>
        </a:xfrm>
      </p:grpSpPr>
      <p:sp>
        <p:nvSpPr>
          <p:cNvPr id="29" name="Google Shape;29;p5"/>
          <p:cNvSpPr/>
          <p:nvPr/>
        </p:nvSpPr>
        <p:spPr>
          <a:xfrm rot="1083411">
            <a:off x="8535831"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 name="Google Shape;30;p5"/>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 name="Google Shape;31;p5"/>
          <p:cNvSpPr txBox="1">
            <a:spLocks noGrp="1"/>
          </p:cNvSpPr>
          <p:nvPr>
            <p:ph type="body" idx="1"/>
          </p:nvPr>
        </p:nvSpPr>
        <p:spPr>
          <a:xfrm>
            <a:off x="1037603" y="2627500"/>
            <a:ext cx="4749200" cy="35660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32" name="Google Shape;32;p5"/>
          <p:cNvSpPr txBox="1">
            <a:spLocks noGrp="1"/>
          </p:cNvSpPr>
          <p:nvPr>
            <p:ph type="body" idx="2"/>
          </p:nvPr>
        </p:nvSpPr>
        <p:spPr>
          <a:xfrm>
            <a:off x="6405197" y="2627500"/>
            <a:ext cx="4749200" cy="35660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33" name="Google Shape;33;p5"/>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34" name="Google Shape;34;p5"/>
          <p:cNvSpPr txBox="1">
            <a:spLocks noGrp="1"/>
          </p:cNvSpPr>
          <p:nvPr>
            <p:ph type="title" idx="3"/>
          </p:nvPr>
        </p:nvSpPr>
        <p:spPr>
          <a:xfrm>
            <a:off x="1037603" y="1750567"/>
            <a:ext cx="3116400" cy="7636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3200"/>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35" name="Google Shape;35;p5"/>
          <p:cNvSpPr txBox="1">
            <a:spLocks noGrp="1"/>
          </p:cNvSpPr>
          <p:nvPr>
            <p:ph type="title" idx="4"/>
          </p:nvPr>
        </p:nvSpPr>
        <p:spPr>
          <a:xfrm>
            <a:off x="6405203" y="1750567"/>
            <a:ext cx="3116400" cy="7636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3200"/>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Tree>
    <p:extLst>
      <p:ext uri="{BB962C8B-B14F-4D97-AF65-F5344CB8AC3E}">
        <p14:creationId xmlns:p14="http://schemas.microsoft.com/office/powerpoint/2010/main" val="169841051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accent6"/>
        </a:solidFill>
        <a:effectLst/>
      </p:bgPr>
    </p:bg>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38" name="Google Shape;38;p6"/>
          <p:cNvSpPr/>
          <p:nvPr/>
        </p:nvSpPr>
        <p:spPr>
          <a:xfrm rot="1365150">
            <a:off x="-3660443" y="-421873"/>
            <a:ext cx="6491164" cy="7107681"/>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890519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accent1"/>
        </a:solidFill>
        <a:effectLst/>
      </p:bgPr>
    </p:bg>
    <p:spTree>
      <p:nvGrpSpPr>
        <p:cNvPr id="1" name="Shape 39"/>
        <p:cNvGrpSpPr/>
        <p:nvPr/>
      </p:nvGrpSpPr>
      <p:grpSpPr>
        <a:xfrm>
          <a:off x="0" y="0"/>
          <a:ext cx="0" cy="0"/>
          <a:chOff x="0" y="0"/>
          <a:chExt cx="0" cy="0"/>
        </a:xfrm>
      </p:grpSpPr>
      <p:sp>
        <p:nvSpPr>
          <p:cNvPr id="40" name="Google Shape;40;p7"/>
          <p:cNvSpPr txBox="1">
            <a:spLocks noGrp="1"/>
          </p:cNvSpPr>
          <p:nvPr>
            <p:ph type="body" idx="1"/>
          </p:nvPr>
        </p:nvSpPr>
        <p:spPr>
          <a:xfrm>
            <a:off x="1200733" y="3613967"/>
            <a:ext cx="4448800" cy="1629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57189">
              <a:spcBef>
                <a:spcPts val="2133"/>
              </a:spcBef>
              <a:spcAft>
                <a:spcPts val="0"/>
              </a:spcAft>
              <a:buSzPts val="1800"/>
              <a:buChar char="○"/>
              <a:defRPr sz="2400"/>
            </a:lvl2pPr>
            <a:lvl3pPr marL="1828754" lvl="2" indent="-457189">
              <a:spcBef>
                <a:spcPts val="2133"/>
              </a:spcBef>
              <a:spcAft>
                <a:spcPts val="0"/>
              </a:spcAft>
              <a:buSzPts val="1800"/>
              <a:buChar char="■"/>
              <a:defRPr sz="2400"/>
            </a:lvl3pPr>
            <a:lvl4pPr marL="2438339" lvl="3" indent="-457189">
              <a:spcBef>
                <a:spcPts val="2133"/>
              </a:spcBef>
              <a:spcAft>
                <a:spcPts val="0"/>
              </a:spcAft>
              <a:buSzPts val="1800"/>
              <a:buChar char="●"/>
              <a:defRPr sz="2400"/>
            </a:lvl4pPr>
            <a:lvl5pPr marL="3047924" lvl="4" indent="-457189">
              <a:spcBef>
                <a:spcPts val="2133"/>
              </a:spcBef>
              <a:spcAft>
                <a:spcPts val="0"/>
              </a:spcAft>
              <a:buSzPts val="1800"/>
              <a:buChar char="○"/>
              <a:defRPr sz="2400"/>
            </a:lvl5pPr>
            <a:lvl6pPr marL="3657509" lvl="5" indent="-457189">
              <a:spcBef>
                <a:spcPts val="2133"/>
              </a:spcBef>
              <a:spcAft>
                <a:spcPts val="0"/>
              </a:spcAft>
              <a:buSzPts val="1800"/>
              <a:buChar char="■"/>
              <a:defRPr sz="2400"/>
            </a:lvl6pPr>
            <a:lvl7pPr marL="4267093" lvl="6" indent="-457189">
              <a:spcBef>
                <a:spcPts val="2133"/>
              </a:spcBef>
              <a:spcAft>
                <a:spcPts val="0"/>
              </a:spcAft>
              <a:buSzPts val="1800"/>
              <a:buChar char="●"/>
              <a:defRPr sz="2400"/>
            </a:lvl7pPr>
            <a:lvl8pPr marL="4876678" lvl="7" indent="-457189">
              <a:spcBef>
                <a:spcPts val="2133"/>
              </a:spcBef>
              <a:spcAft>
                <a:spcPts val="0"/>
              </a:spcAft>
              <a:buSzPts val="1800"/>
              <a:buChar char="○"/>
              <a:defRPr sz="2400"/>
            </a:lvl8pPr>
            <a:lvl9pPr marL="5486263" lvl="8" indent="-457189">
              <a:spcBef>
                <a:spcPts val="2133"/>
              </a:spcBef>
              <a:spcAft>
                <a:spcPts val="2133"/>
              </a:spcAft>
              <a:buSzPts val="1800"/>
              <a:buChar char="■"/>
              <a:defRPr sz="2400"/>
            </a:lvl9pPr>
          </a:lstStyle>
          <a:p>
            <a:endParaRPr/>
          </a:p>
        </p:txBody>
      </p:sp>
      <p:sp>
        <p:nvSpPr>
          <p:cNvPr id="41" name="Google Shape;41;p7"/>
          <p:cNvSpPr txBox="1">
            <a:spLocks noGrp="1"/>
          </p:cNvSpPr>
          <p:nvPr>
            <p:ph type="title"/>
          </p:nvPr>
        </p:nvSpPr>
        <p:spPr>
          <a:xfrm>
            <a:off x="1200733" y="1675633"/>
            <a:ext cx="4448800" cy="18324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53969785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1850800" y="544800"/>
            <a:ext cx="8490400" cy="5454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1"/>
              </a:buClr>
              <a:buSzPts val="4800"/>
              <a:buNone/>
              <a:defRPr sz="6400">
                <a:solidFill>
                  <a:schemeClr val="accent1"/>
                </a:solidFill>
              </a:defRPr>
            </a:lvl1pPr>
            <a:lvl2pPr lvl="1" algn="ctr">
              <a:spcBef>
                <a:spcPts val="0"/>
              </a:spcBef>
              <a:spcAft>
                <a:spcPts val="0"/>
              </a:spcAft>
              <a:buClr>
                <a:schemeClr val="accent1"/>
              </a:buClr>
              <a:buSzPts val="4800"/>
              <a:buNone/>
              <a:defRPr sz="6400">
                <a:solidFill>
                  <a:schemeClr val="accent1"/>
                </a:solidFill>
              </a:defRPr>
            </a:lvl2pPr>
            <a:lvl3pPr lvl="2" algn="ctr">
              <a:spcBef>
                <a:spcPts val="0"/>
              </a:spcBef>
              <a:spcAft>
                <a:spcPts val="0"/>
              </a:spcAft>
              <a:buClr>
                <a:schemeClr val="accent1"/>
              </a:buClr>
              <a:buSzPts val="4800"/>
              <a:buNone/>
              <a:defRPr sz="6400">
                <a:solidFill>
                  <a:schemeClr val="accent1"/>
                </a:solidFill>
              </a:defRPr>
            </a:lvl3pPr>
            <a:lvl4pPr lvl="3" algn="ctr">
              <a:spcBef>
                <a:spcPts val="0"/>
              </a:spcBef>
              <a:spcAft>
                <a:spcPts val="0"/>
              </a:spcAft>
              <a:buClr>
                <a:schemeClr val="accent1"/>
              </a:buClr>
              <a:buSzPts val="4800"/>
              <a:buNone/>
              <a:defRPr sz="6400">
                <a:solidFill>
                  <a:schemeClr val="accent1"/>
                </a:solidFill>
              </a:defRPr>
            </a:lvl4pPr>
            <a:lvl5pPr lvl="4" algn="ctr">
              <a:spcBef>
                <a:spcPts val="0"/>
              </a:spcBef>
              <a:spcAft>
                <a:spcPts val="0"/>
              </a:spcAft>
              <a:buClr>
                <a:schemeClr val="accent1"/>
              </a:buClr>
              <a:buSzPts val="4800"/>
              <a:buNone/>
              <a:defRPr sz="6400">
                <a:solidFill>
                  <a:schemeClr val="accent1"/>
                </a:solidFill>
              </a:defRPr>
            </a:lvl5pPr>
            <a:lvl6pPr lvl="5" algn="ctr">
              <a:spcBef>
                <a:spcPts val="0"/>
              </a:spcBef>
              <a:spcAft>
                <a:spcPts val="0"/>
              </a:spcAft>
              <a:buClr>
                <a:schemeClr val="accent1"/>
              </a:buClr>
              <a:buSzPts val="4800"/>
              <a:buNone/>
              <a:defRPr sz="6400">
                <a:solidFill>
                  <a:schemeClr val="accent1"/>
                </a:solidFill>
              </a:defRPr>
            </a:lvl6pPr>
            <a:lvl7pPr lvl="6" algn="ctr">
              <a:spcBef>
                <a:spcPts val="0"/>
              </a:spcBef>
              <a:spcAft>
                <a:spcPts val="0"/>
              </a:spcAft>
              <a:buClr>
                <a:schemeClr val="accent1"/>
              </a:buClr>
              <a:buSzPts val="4800"/>
              <a:buNone/>
              <a:defRPr sz="6400">
                <a:solidFill>
                  <a:schemeClr val="accent1"/>
                </a:solidFill>
              </a:defRPr>
            </a:lvl7pPr>
            <a:lvl8pPr lvl="7" algn="ctr">
              <a:spcBef>
                <a:spcPts val="0"/>
              </a:spcBef>
              <a:spcAft>
                <a:spcPts val="0"/>
              </a:spcAft>
              <a:buClr>
                <a:schemeClr val="accent1"/>
              </a:buClr>
              <a:buSzPts val="4800"/>
              <a:buNone/>
              <a:defRPr sz="6400">
                <a:solidFill>
                  <a:schemeClr val="accent1"/>
                </a:solidFill>
              </a:defRPr>
            </a:lvl8pPr>
            <a:lvl9pPr lvl="8" algn="ctr">
              <a:spcBef>
                <a:spcPts val="0"/>
              </a:spcBef>
              <a:spcAft>
                <a:spcPts val="0"/>
              </a:spcAft>
              <a:buClr>
                <a:schemeClr val="accent1"/>
              </a:buClr>
              <a:buSzPts val="4800"/>
              <a:buNone/>
              <a:defRPr sz="6400">
                <a:solidFill>
                  <a:schemeClr val="accent1"/>
                </a:solidFill>
              </a:defRPr>
            </a:lvl9pPr>
          </a:lstStyle>
          <a:p>
            <a:endParaRPr/>
          </a:p>
        </p:txBody>
      </p:sp>
      <p:sp>
        <p:nvSpPr>
          <p:cNvPr id="44" name="Google Shape;44;p8"/>
          <p:cNvSpPr/>
          <p:nvPr/>
        </p:nvSpPr>
        <p:spPr>
          <a:xfrm rot="-9430979">
            <a:off x="876698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5607764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accent5"/>
        </a:solidFill>
        <a:effectLst/>
      </p:bgPr>
    </p:bg>
    <p:spTree>
      <p:nvGrpSpPr>
        <p:cNvPr id="1" name="Shape 45"/>
        <p:cNvGrpSpPr/>
        <p:nvPr/>
      </p:nvGrpSpPr>
      <p:grpSpPr>
        <a:xfrm>
          <a:off x="0" y="0"/>
          <a:ext cx="0" cy="0"/>
          <a:chOff x="0" y="0"/>
          <a:chExt cx="0" cy="0"/>
        </a:xfrm>
      </p:grpSpPr>
      <p:sp>
        <p:nvSpPr>
          <p:cNvPr id="46" name="Google Shape;46;p9"/>
          <p:cNvSpPr/>
          <p:nvPr/>
        </p:nvSpPr>
        <p:spPr>
          <a:xfrm>
            <a:off x="-786267" y="-601733"/>
            <a:ext cx="13112856" cy="7582264"/>
          </a:xfrm>
          <a:custGeom>
            <a:avLst/>
            <a:gdLst/>
            <a:ahLst/>
            <a:cxnLst/>
            <a:rect l="l" t="t"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lnTo>
                  <a:pt x="81081" y="106689"/>
                </a:ln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 name="Google Shape;47;p9"/>
          <p:cNvSpPr txBox="1">
            <a:spLocks noGrp="1"/>
          </p:cNvSpPr>
          <p:nvPr>
            <p:ph type="subTitle" idx="1"/>
          </p:nvPr>
        </p:nvSpPr>
        <p:spPr>
          <a:xfrm>
            <a:off x="6312133" y="965433"/>
            <a:ext cx="4154000" cy="1646800"/>
          </a:xfrm>
          <a:prstGeom prst="rect">
            <a:avLst/>
          </a:prstGeom>
        </p:spPr>
        <p:txBody>
          <a:bodyPr spcFirstLastPara="1" wrap="square" lIns="91425" tIns="91425" rIns="91425" bIns="91425" anchor="b" anchorCtr="0">
            <a:noAutofit/>
          </a:bodyPr>
          <a:lstStyle>
            <a:lvl1pPr lvl="0">
              <a:lnSpc>
                <a:spcPct val="100000"/>
              </a:lnSpc>
              <a:spcBef>
                <a:spcPts val="0"/>
              </a:spcBef>
              <a:spcAft>
                <a:spcPts val="0"/>
              </a:spcAft>
              <a:buClr>
                <a:schemeClr val="dk2"/>
              </a:buClr>
              <a:buSzPts val="2100"/>
              <a:buNone/>
              <a:defRPr sz="2800" b="1">
                <a:solidFill>
                  <a:schemeClr val="dk2"/>
                </a:solidFill>
              </a:defRPr>
            </a:lvl1pPr>
            <a:lvl2pPr lvl="1">
              <a:lnSpc>
                <a:spcPct val="100000"/>
              </a:lnSpc>
              <a:spcBef>
                <a:spcPts val="0"/>
              </a:spcBef>
              <a:spcAft>
                <a:spcPts val="0"/>
              </a:spcAft>
              <a:buClr>
                <a:schemeClr val="dk2"/>
              </a:buClr>
              <a:buSzPts val="2100"/>
              <a:buNone/>
              <a:defRPr sz="2800" b="1">
                <a:solidFill>
                  <a:schemeClr val="dk2"/>
                </a:solidFill>
              </a:defRPr>
            </a:lvl2pPr>
            <a:lvl3pPr lvl="2">
              <a:lnSpc>
                <a:spcPct val="100000"/>
              </a:lnSpc>
              <a:spcBef>
                <a:spcPts val="0"/>
              </a:spcBef>
              <a:spcAft>
                <a:spcPts val="0"/>
              </a:spcAft>
              <a:buClr>
                <a:schemeClr val="dk2"/>
              </a:buClr>
              <a:buSzPts val="2100"/>
              <a:buNone/>
              <a:defRPr sz="2800" b="1">
                <a:solidFill>
                  <a:schemeClr val="dk2"/>
                </a:solidFill>
              </a:defRPr>
            </a:lvl3pPr>
            <a:lvl4pPr lvl="3">
              <a:lnSpc>
                <a:spcPct val="100000"/>
              </a:lnSpc>
              <a:spcBef>
                <a:spcPts val="0"/>
              </a:spcBef>
              <a:spcAft>
                <a:spcPts val="0"/>
              </a:spcAft>
              <a:buClr>
                <a:schemeClr val="dk2"/>
              </a:buClr>
              <a:buSzPts val="2100"/>
              <a:buNone/>
              <a:defRPr sz="2800" b="1">
                <a:solidFill>
                  <a:schemeClr val="dk2"/>
                </a:solidFill>
              </a:defRPr>
            </a:lvl4pPr>
            <a:lvl5pPr lvl="4">
              <a:lnSpc>
                <a:spcPct val="100000"/>
              </a:lnSpc>
              <a:spcBef>
                <a:spcPts val="0"/>
              </a:spcBef>
              <a:spcAft>
                <a:spcPts val="0"/>
              </a:spcAft>
              <a:buClr>
                <a:schemeClr val="dk2"/>
              </a:buClr>
              <a:buSzPts val="2100"/>
              <a:buNone/>
              <a:defRPr sz="2800" b="1">
                <a:solidFill>
                  <a:schemeClr val="dk2"/>
                </a:solidFill>
              </a:defRPr>
            </a:lvl5pPr>
            <a:lvl6pPr lvl="5">
              <a:lnSpc>
                <a:spcPct val="100000"/>
              </a:lnSpc>
              <a:spcBef>
                <a:spcPts val="0"/>
              </a:spcBef>
              <a:spcAft>
                <a:spcPts val="0"/>
              </a:spcAft>
              <a:buClr>
                <a:schemeClr val="dk2"/>
              </a:buClr>
              <a:buSzPts val="2100"/>
              <a:buNone/>
              <a:defRPr sz="2800" b="1">
                <a:solidFill>
                  <a:schemeClr val="dk2"/>
                </a:solidFill>
              </a:defRPr>
            </a:lvl6pPr>
            <a:lvl7pPr lvl="6">
              <a:lnSpc>
                <a:spcPct val="100000"/>
              </a:lnSpc>
              <a:spcBef>
                <a:spcPts val="0"/>
              </a:spcBef>
              <a:spcAft>
                <a:spcPts val="0"/>
              </a:spcAft>
              <a:buClr>
                <a:schemeClr val="dk2"/>
              </a:buClr>
              <a:buSzPts val="2100"/>
              <a:buNone/>
              <a:defRPr sz="2800" b="1">
                <a:solidFill>
                  <a:schemeClr val="dk2"/>
                </a:solidFill>
              </a:defRPr>
            </a:lvl7pPr>
            <a:lvl8pPr lvl="7">
              <a:lnSpc>
                <a:spcPct val="100000"/>
              </a:lnSpc>
              <a:spcBef>
                <a:spcPts val="0"/>
              </a:spcBef>
              <a:spcAft>
                <a:spcPts val="0"/>
              </a:spcAft>
              <a:buClr>
                <a:schemeClr val="dk2"/>
              </a:buClr>
              <a:buSzPts val="2100"/>
              <a:buNone/>
              <a:defRPr sz="2800" b="1">
                <a:solidFill>
                  <a:schemeClr val="dk2"/>
                </a:solidFill>
              </a:defRPr>
            </a:lvl8pPr>
            <a:lvl9pPr lvl="8">
              <a:lnSpc>
                <a:spcPct val="100000"/>
              </a:lnSpc>
              <a:spcBef>
                <a:spcPts val="0"/>
              </a:spcBef>
              <a:spcAft>
                <a:spcPts val="0"/>
              </a:spcAft>
              <a:buClr>
                <a:schemeClr val="dk2"/>
              </a:buClr>
              <a:buSzPts val="2100"/>
              <a:buNone/>
              <a:defRPr sz="2800" b="1">
                <a:solidFill>
                  <a:schemeClr val="dk2"/>
                </a:solidFill>
              </a:defRPr>
            </a:lvl9pPr>
          </a:lstStyle>
          <a:p>
            <a:endParaRPr/>
          </a:p>
        </p:txBody>
      </p:sp>
      <p:sp>
        <p:nvSpPr>
          <p:cNvPr id="48" name="Google Shape;48;p9"/>
          <p:cNvSpPr txBox="1">
            <a:spLocks noGrp="1"/>
          </p:cNvSpPr>
          <p:nvPr>
            <p:ph type="body" idx="2"/>
          </p:nvPr>
        </p:nvSpPr>
        <p:spPr>
          <a:xfrm>
            <a:off x="6312133" y="2795633"/>
            <a:ext cx="4625600" cy="31840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Clr>
                <a:schemeClr val="dk2"/>
              </a:buClr>
              <a:buSzPts val="1400"/>
              <a:buChar char="●"/>
              <a:defRPr sz="1867">
                <a:solidFill>
                  <a:schemeClr val="dk2"/>
                </a:solidFill>
              </a:defRPr>
            </a:lvl1pPr>
            <a:lvl2pPr marL="1219170" lvl="1" indent="-423323">
              <a:spcBef>
                <a:spcPts val="2133"/>
              </a:spcBef>
              <a:spcAft>
                <a:spcPts val="0"/>
              </a:spcAft>
              <a:buClr>
                <a:schemeClr val="dk2"/>
              </a:buClr>
              <a:buSzPts val="1400"/>
              <a:buChar char="○"/>
              <a:defRPr>
                <a:solidFill>
                  <a:schemeClr val="dk2"/>
                </a:solidFill>
              </a:defRPr>
            </a:lvl2pPr>
            <a:lvl3pPr marL="1828754" lvl="2" indent="-423323">
              <a:spcBef>
                <a:spcPts val="2133"/>
              </a:spcBef>
              <a:spcAft>
                <a:spcPts val="0"/>
              </a:spcAft>
              <a:buClr>
                <a:schemeClr val="dk2"/>
              </a:buClr>
              <a:buSzPts val="1400"/>
              <a:buChar char="■"/>
              <a:defRPr>
                <a:solidFill>
                  <a:schemeClr val="dk2"/>
                </a:solidFill>
              </a:defRPr>
            </a:lvl3pPr>
            <a:lvl4pPr marL="2438339" lvl="3" indent="-423323">
              <a:spcBef>
                <a:spcPts val="2133"/>
              </a:spcBef>
              <a:spcAft>
                <a:spcPts val="0"/>
              </a:spcAft>
              <a:buClr>
                <a:schemeClr val="dk2"/>
              </a:buClr>
              <a:buSzPts val="1400"/>
              <a:buChar char="●"/>
              <a:defRPr>
                <a:solidFill>
                  <a:schemeClr val="dk2"/>
                </a:solidFill>
              </a:defRPr>
            </a:lvl4pPr>
            <a:lvl5pPr marL="3047924" lvl="4" indent="-423323">
              <a:spcBef>
                <a:spcPts val="2133"/>
              </a:spcBef>
              <a:spcAft>
                <a:spcPts val="0"/>
              </a:spcAft>
              <a:buClr>
                <a:schemeClr val="dk2"/>
              </a:buClr>
              <a:buSzPts val="1400"/>
              <a:buChar char="○"/>
              <a:defRPr>
                <a:solidFill>
                  <a:schemeClr val="dk2"/>
                </a:solidFill>
              </a:defRPr>
            </a:lvl5pPr>
            <a:lvl6pPr marL="3657509" lvl="5" indent="-423323">
              <a:spcBef>
                <a:spcPts val="2133"/>
              </a:spcBef>
              <a:spcAft>
                <a:spcPts val="0"/>
              </a:spcAft>
              <a:buClr>
                <a:schemeClr val="dk2"/>
              </a:buClr>
              <a:buSzPts val="1400"/>
              <a:buChar char="■"/>
              <a:defRPr>
                <a:solidFill>
                  <a:schemeClr val="dk2"/>
                </a:solidFill>
              </a:defRPr>
            </a:lvl6pPr>
            <a:lvl7pPr marL="4267093" lvl="6" indent="-423323">
              <a:spcBef>
                <a:spcPts val="2133"/>
              </a:spcBef>
              <a:spcAft>
                <a:spcPts val="0"/>
              </a:spcAft>
              <a:buClr>
                <a:schemeClr val="dk2"/>
              </a:buClr>
              <a:buSzPts val="1400"/>
              <a:buChar char="●"/>
              <a:defRPr>
                <a:solidFill>
                  <a:schemeClr val="dk2"/>
                </a:solidFill>
              </a:defRPr>
            </a:lvl7pPr>
            <a:lvl8pPr marL="4876678" lvl="7" indent="-423323">
              <a:spcBef>
                <a:spcPts val="2133"/>
              </a:spcBef>
              <a:spcAft>
                <a:spcPts val="0"/>
              </a:spcAft>
              <a:buClr>
                <a:schemeClr val="dk2"/>
              </a:buClr>
              <a:buSzPts val="1400"/>
              <a:buChar char="○"/>
              <a:defRPr>
                <a:solidFill>
                  <a:schemeClr val="dk2"/>
                </a:solidFill>
              </a:defRPr>
            </a:lvl8pPr>
            <a:lvl9pPr marL="5486263" lvl="8" indent="-423323">
              <a:spcBef>
                <a:spcPts val="2133"/>
              </a:spcBef>
              <a:spcAft>
                <a:spcPts val="2133"/>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11049382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accent1"/>
        </a:solidFill>
        <a:effectLst/>
      </p:bgPr>
    </p:bg>
    <p:spTree>
      <p:nvGrpSpPr>
        <p:cNvPr id="1" name="Shape 50"/>
        <p:cNvGrpSpPr/>
        <p:nvPr/>
      </p:nvGrpSpPr>
      <p:grpSpPr>
        <a:xfrm>
          <a:off x="0" y="0"/>
          <a:ext cx="0" cy="0"/>
          <a:chOff x="0" y="0"/>
          <a:chExt cx="0" cy="0"/>
        </a:xfrm>
      </p:grpSpPr>
      <p:sp>
        <p:nvSpPr>
          <p:cNvPr id="51" name="Google Shape;51;p10"/>
          <p:cNvSpPr txBox="1">
            <a:spLocks noGrp="1"/>
          </p:cNvSpPr>
          <p:nvPr>
            <p:ph type="title"/>
          </p:nvPr>
        </p:nvSpPr>
        <p:spPr>
          <a:xfrm>
            <a:off x="1850800" y="1905533"/>
            <a:ext cx="8490400" cy="1882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12800"/>
            </a:lvl1pPr>
            <a:lvl2pPr lvl="1" algn="ctr" rtl="0">
              <a:spcBef>
                <a:spcPts val="0"/>
              </a:spcBef>
              <a:spcAft>
                <a:spcPts val="0"/>
              </a:spcAft>
              <a:buSzPts val="9600"/>
              <a:buNone/>
              <a:defRPr sz="12800"/>
            </a:lvl2pPr>
            <a:lvl3pPr lvl="2" algn="ctr" rtl="0">
              <a:spcBef>
                <a:spcPts val="0"/>
              </a:spcBef>
              <a:spcAft>
                <a:spcPts val="0"/>
              </a:spcAft>
              <a:buSzPts val="9600"/>
              <a:buNone/>
              <a:defRPr sz="12800"/>
            </a:lvl3pPr>
            <a:lvl4pPr lvl="3" algn="ctr" rtl="0">
              <a:spcBef>
                <a:spcPts val="0"/>
              </a:spcBef>
              <a:spcAft>
                <a:spcPts val="0"/>
              </a:spcAft>
              <a:buSzPts val="9600"/>
              <a:buNone/>
              <a:defRPr sz="12800"/>
            </a:lvl4pPr>
            <a:lvl5pPr lvl="4" algn="ctr" rtl="0">
              <a:spcBef>
                <a:spcPts val="0"/>
              </a:spcBef>
              <a:spcAft>
                <a:spcPts val="0"/>
              </a:spcAft>
              <a:buSzPts val="9600"/>
              <a:buNone/>
              <a:defRPr sz="12800"/>
            </a:lvl5pPr>
            <a:lvl6pPr lvl="5" algn="ctr" rtl="0">
              <a:spcBef>
                <a:spcPts val="0"/>
              </a:spcBef>
              <a:spcAft>
                <a:spcPts val="0"/>
              </a:spcAft>
              <a:buSzPts val="9600"/>
              <a:buNone/>
              <a:defRPr sz="12800"/>
            </a:lvl6pPr>
            <a:lvl7pPr lvl="6" algn="ctr" rtl="0">
              <a:spcBef>
                <a:spcPts val="0"/>
              </a:spcBef>
              <a:spcAft>
                <a:spcPts val="0"/>
              </a:spcAft>
              <a:buSzPts val="9600"/>
              <a:buNone/>
              <a:defRPr sz="12800"/>
            </a:lvl7pPr>
            <a:lvl8pPr lvl="7" algn="ctr" rtl="0">
              <a:spcBef>
                <a:spcPts val="0"/>
              </a:spcBef>
              <a:spcAft>
                <a:spcPts val="0"/>
              </a:spcAft>
              <a:buSzPts val="9600"/>
              <a:buNone/>
              <a:defRPr sz="12800"/>
            </a:lvl8pPr>
            <a:lvl9pPr lvl="8" algn="ctr" rtl="0">
              <a:spcBef>
                <a:spcPts val="0"/>
              </a:spcBef>
              <a:spcAft>
                <a:spcPts val="0"/>
              </a:spcAft>
              <a:buSzPts val="9600"/>
              <a:buNone/>
              <a:defRPr sz="12800"/>
            </a:lvl9pPr>
          </a:lstStyle>
          <a:p>
            <a:endParaRPr/>
          </a:p>
        </p:txBody>
      </p:sp>
      <p:sp>
        <p:nvSpPr>
          <p:cNvPr id="52" name="Google Shape;52;p10"/>
          <p:cNvSpPr txBox="1">
            <a:spLocks noGrp="1"/>
          </p:cNvSpPr>
          <p:nvPr>
            <p:ph type="subTitle" idx="1"/>
          </p:nvPr>
        </p:nvSpPr>
        <p:spPr>
          <a:xfrm>
            <a:off x="3399200" y="3787533"/>
            <a:ext cx="5393600" cy="164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53" name="Google Shape;53;p10"/>
          <p:cNvSpPr/>
          <p:nvPr/>
        </p:nvSpPr>
        <p:spPr>
          <a:xfrm rot="10800000" flipH="1">
            <a:off x="-1434128" y="-549022"/>
            <a:ext cx="5369248" cy="5442025"/>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10"/>
          <p:cNvSpPr/>
          <p:nvPr/>
        </p:nvSpPr>
        <p:spPr>
          <a:xfrm rot="5218376">
            <a:off x="-904200" y="2349727"/>
            <a:ext cx="4503815" cy="4937836"/>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336988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6"/>
        </a:solidFill>
        <a:effectLst/>
      </p:bgPr>
    </p:bg>
    <p:spTree>
      <p:nvGrpSpPr>
        <p:cNvPr id="1" name="Shape 55"/>
        <p:cNvGrpSpPr/>
        <p:nvPr/>
      </p:nvGrpSpPr>
      <p:grpSpPr>
        <a:xfrm>
          <a:off x="0" y="0"/>
          <a:ext cx="0" cy="0"/>
          <a:chOff x="0" y="0"/>
          <a:chExt cx="0" cy="0"/>
        </a:xfrm>
      </p:grpSpPr>
      <p:sp>
        <p:nvSpPr>
          <p:cNvPr id="56" name="Google Shape;56;p11"/>
          <p:cNvSpPr txBox="1">
            <a:spLocks noGrp="1"/>
          </p:cNvSpPr>
          <p:nvPr>
            <p:ph type="title" hasCustomPrompt="1"/>
          </p:nvPr>
        </p:nvSpPr>
        <p:spPr>
          <a:xfrm>
            <a:off x="767900" y="2280100"/>
            <a:ext cx="7126800" cy="19144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128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57" name="Google Shape;57;p11"/>
          <p:cNvSpPr txBox="1">
            <a:spLocks noGrp="1"/>
          </p:cNvSpPr>
          <p:nvPr>
            <p:ph type="body" idx="1"/>
          </p:nvPr>
        </p:nvSpPr>
        <p:spPr>
          <a:xfrm>
            <a:off x="1480100" y="4101367"/>
            <a:ext cx="5702400" cy="10952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57189" algn="ctr">
              <a:spcBef>
                <a:spcPts val="2133"/>
              </a:spcBef>
              <a:spcAft>
                <a:spcPts val="0"/>
              </a:spcAft>
              <a:buSzPts val="1800"/>
              <a:buChar char="○"/>
              <a:defRPr sz="2400"/>
            </a:lvl2pPr>
            <a:lvl3pPr marL="1828754" lvl="2" indent="-457189" algn="ctr">
              <a:spcBef>
                <a:spcPts val="2133"/>
              </a:spcBef>
              <a:spcAft>
                <a:spcPts val="0"/>
              </a:spcAft>
              <a:buSzPts val="1800"/>
              <a:buChar char="■"/>
              <a:defRPr sz="2400"/>
            </a:lvl3pPr>
            <a:lvl4pPr marL="2438339" lvl="3" indent="-457189" algn="ctr">
              <a:spcBef>
                <a:spcPts val="2133"/>
              </a:spcBef>
              <a:spcAft>
                <a:spcPts val="0"/>
              </a:spcAft>
              <a:buSzPts val="1800"/>
              <a:buChar char="●"/>
              <a:defRPr sz="2400"/>
            </a:lvl4pPr>
            <a:lvl5pPr marL="3047924" lvl="4" indent="-457189" algn="ctr">
              <a:spcBef>
                <a:spcPts val="2133"/>
              </a:spcBef>
              <a:spcAft>
                <a:spcPts val="0"/>
              </a:spcAft>
              <a:buSzPts val="1800"/>
              <a:buChar char="○"/>
              <a:defRPr sz="2400"/>
            </a:lvl5pPr>
            <a:lvl6pPr marL="3657509" lvl="5" indent="-457189" algn="ctr">
              <a:spcBef>
                <a:spcPts val="2133"/>
              </a:spcBef>
              <a:spcAft>
                <a:spcPts val="0"/>
              </a:spcAft>
              <a:buSzPts val="1800"/>
              <a:buChar char="■"/>
              <a:defRPr sz="2400"/>
            </a:lvl6pPr>
            <a:lvl7pPr marL="4267093" lvl="6" indent="-457189" algn="ctr">
              <a:spcBef>
                <a:spcPts val="2133"/>
              </a:spcBef>
              <a:spcAft>
                <a:spcPts val="0"/>
              </a:spcAft>
              <a:buSzPts val="1800"/>
              <a:buChar char="●"/>
              <a:defRPr sz="2400"/>
            </a:lvl7pPr>
            <a:lvl8pPr marL="4876678" lvl="7" indent="-457189" algn="ctr">
              <a:spcBef>
                <a:spcPts val="2133"/>
              </a:spcBef>
              <a:spcAft>
                <a:spcPts val="0"/>
              </a:spcAft>
              <a:buSzPts val="1800"/>
              <a:buChar char="○"/>
              <a:defRPr sz="2400"/>
            </a:lvl8pPr>
            <a:lvl9pPr marL="5486263" lvl="8" indent="-457189" algn="ctr">
              <a:spcBef>
                <a:spcPts val="2133"/>
              </a:spcBef>
              <a:spcAft>
                <a:spcPts val="2133"/>
              </a:spcAft>
              <a:buSzPts val="1800"/>
              <a:buChar char="■"/>
              <a:defRPr sz="2400"/>
            </a:lvl9pPr>
          </a:lstStyle>
          <a:p>
            <a:endParaRPr/>
          </a:p>
        </p:txBody>
      </p:sp>
      <p:sp>
        <p:nvSpPr>
          <p:cNvPr id="58" name="Google Shape;58;p11"/>
          <p:cNvSpPr/>
          <p:nvPr/>
        </p:nvSpPr>
        <p:spPr>
          <a:xfrm flipH="1">
            <a:off x="6667722" y="1385647"/>
            <a:ext cx="6183847" cy="6267664"/>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 name="Google Shape;59;p11"/>
          <p:cNvSpPr/>
          <p:nvPr/>
        </p:nvSpPr>
        <p:spPr>
          <a:xfrm rot="-5581727">
            <a:off x="7050728" y="-864771"/>
            <a:ext cx="5187009" cy="5686867"/>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797818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3684405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E2BD75-F974-7FFE-95D1-F5855221D37A}"/>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3" name="Footer Placeholder 2">
            <a:extLst>
              <a:ext uri="{FF2B5EF4-FFF2-40B4-BE49-F238E27FC236}">
                <a16:creationId xmlns:a16="http://schemas.microsoft.com/office/drawing/2014/main" id="{19F4E5BD-EF3F-DDE8-ABA5-B22B16FCBE0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F90B1D5-A962-4818-C66E-CD4E5D0786FA}"/>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7989650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4"/>
        </a:solidFill>
        <a:effectLst/>
      </p:bgPr>
    </p:bg>
    <p:spTree>
      <p:nvGrpSpPr>
        <p:cNvPr id="1" name="Shape 61"/>
        <p:cNvGrpSpPr/>
        <p:nvPr/>
      </p:nvGrpSpPr>
      <p:grpSpPr>
        <a:xfrm>
          <a:off x="0" y="0"/>
          <a:ext cx="0" cy="0"/>
          <a:chOff x="0" y="0"/>
          <a:chExt cx="0" cy="0"/>
        </a:xfrm>
      </p:grpSpPr>
      <p:sp>
        <p:nvSpPr>
          <p:cNvPr id="62" name="Google Shape;62;p13"/>
          <p:cNvSpPr/>
          <p:nvPr/>
        </p:nvSpPr>
        <p:spPr>
          <a:xfrm rot="142657" flipH="1">
            <a:off x="7848606" y="2281679"/>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13"/>
          <p:cNvSpPr/>
          <p:nvPr/>
        </p:nvSpPr>
        <p:spPr>
          <a:xfrm rot="1223448">
            <a:off x="-3597095" y="-498717"/>
            <a:ext cx="661973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 name="Google Shape;64;p13"/>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65" name="Google Shape;65;p13"/>
          <p:cNvSpPr txBox="1">
            <a:spLocks noGrp="1"/>
          </p:cNvSpPr>
          <p:nvPr>
            <p:ph type="title" idx="2"/>
          </p:nvPr>
        </p:nvSpPr>
        <p:spPr>
          <a:xfrm>
            <a:off x="1307400" y="3414067"/>
            <a:ext cx="30044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667">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66" name="Google Shape;66;p13"/>
          <p:cNvSpPr txBox="1">
            <a:spLocks noGrp="1"/>
          </p:cNvSpPr>
          <p:nvPr>
            <p:ph type="subTitle" idx="1"/>
          </p:nvPr>
        </p:nvSpPr>
        <p:spPr>
          <a:xfrm>
            <a:off x="1534800" y="4444267"/>
            <a:ext cx="25496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67" name="Google Shape;67;p13"/>
          <p:cNvSpPr txBox="1">
            <a:spLocks noGrp="1"/>
          </p:cNvSpPr>
          <p:nvPr>
            <p:ph type="title" idx="3"/>
          </p:nvPr>
        </p:nvSpPr>
        <p:spPr>
          <a:xfrm>
            <a:off x="4593800" y="3414067"/>
            <a:ext cx="30044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667">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68" name="Google Shape;68;p13"/>
          <p:cNvSpPr txBox="1">
            <a:spLocks noGrp="1"/>
          </p:cNvSpPr>
          <p:nvPr>
            <p:ph type="subTitle" idx="4"/>
          </p:nvPr>
        </p:nvSpPr>
        <p:spPr>
          <a:xfrm>
            <a:off x="4821200" y="4444267"/>
            <a:ext cx="25496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69" name="Google Shape;69;p13"/>
          <p:cNvSpPr txBox="1">
            <a:spLocks noGrp="1"/>
          </p:cNvSpPr>
          <p:nvPr>
            <p:ph type="title" idx="5"/>
          </p:nvPr>
        </p:nvSpPr>
        <p:spPr>
          <a:xfrm>
            <a:off x="7880200" y="3414067"/>
            <a:ext cx="30044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667">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70" name="Google Shape;70;p13"/>
          <p:cNvSpPr txBox="1">
            <a:spLocks noGrp="1"/>
          </p:cNvSpPr>
          <p:nvPr>
            <p:ph type="subTitle" idx="6"/>
          </p:nvPr>
        </p:nvSpPr>
        <p:spPr>
          <a:xfrm>
            <a:off x="8107600" y="4444267"/>
            <a:ext cx="25496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71" name="Google Shape;71;p13"/>
          <p:cNvSpPr txBox="1">
            <a:spLocks noGrp="1"/>
          </p:cNvSpPr>
          <p:nvPr>
            <p:ph type="title" idx="7" hasCustomPrompt="1"/>
          </p:nvPr>
        </p:nvSpPr>
        <p:spPr>
          <a:xfrm>
            <a:off x="1617800" y="2570467"/>
            <a:ext cx="2383600" cy="960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6400">
                <a:solidFill>
                  <a:schemeClr val="accent6"/>
                </a:solidFill>
              </a:defRPr>
            </a:lvl1pPr>
            <a:lvl2pPr lvl="1" algn="ctr" rtl="0">
              <a:spcBef>
                <a:spcPts val="0"/>
              </a:spcBef>
              <a:spcAft>
                <a:spcPts val="0"/>
              </a:spcAft>
              <a:buClr>
                <a:schemeClr val="accent6"/>
              </a:buClr>
              <a:buSzPts val="4800"/>
              <a:buNone/>
              <a:defRPr sz="6400">
                <a:solidFill>
                  <a:schemeClr val="accent6"/>
                </a:solidFill>
              </a:defRPr>
            </a:lvl2pPr>
            <a:lvl3pPr lvl="2" algn="ctr" rtl="0">
              <a:spcBef>
                <a:spcPts val="0"/>
              </a:spcBef>
              <a:spcAft>
                <a:spcPts val="0"/>
              </a:spcAft>
              <a:buClr>
                <a:schemeClr val="accent6"/>
              </a:buClr>
              <a:buSzPts val="4800"/>
              <a:buNone/>
              <a:defRPr sz="6400">
                <a:solidFill>
                  <a:schemeClr val="accent6"/>
                </a:solidFill>
              </a:defRPr>
            </a:lvl3pPr>
            <a:lvl4pPr lvl="3" algn="ctr" rtl="0">
              <a:spcBef>
                <a:spcPts val="0"/>
              </a:spcBef>
              <a:spcAft>
                <a:spcPts val="0"/>
              </a:spcAft>
              <a:buClr>
                <a:schemeClr val="accent6"/>
              </a:buClr>
              <a:buSzPts val="4800"/>
              <a:buNone/>
              <a:defRPr sz="6400">
                <a:solidFill>
                  <a:schemeClr val="accent6"/>
                </a:solidFill>
              </a:defRPr>
            </a:lvl4pPr>
            <a:lvl5pPr lvl="4" algn="ctr" rtl="0">
              <a:spcBef>
                <a:spcPts val="0"/>
              </a:spcBef>
              <a:spcAft>
                <a:spcPts val="0"/>
              </a:spcAft>
              <a:buClr>
                <a:schemeClr val="accent6"/>
              </a:buClr>
              <a:buSzPts val="4800"/>
              <a:buNone/>
              <a:defRPr sz="6400">
                <a:solidFill>
                  <a:schemeClr val="accent6"/>
                </a:solidFill>
              </a:defRPr>
            </a:lvl5pPr>
            <a:lvl6pPr lvl="5" algn="ctr" rtl="0">
              <a:spcBef>
                <a:spcPts val="0"/>
              </a:spcBef>
              <a:spcAft>
                <a:spcPts val="0"/>
              </a:spcAft>
              <a:buClr>
                <a:schemeClr val="accent6"/>
              </a:buClr>
              <a:buSzPts val="4800"/>
              <a:buNone/>
              <a:defRPr sz="6400">
                <a:solidFill>
                  <a:schemeClr val="accent6"/>
                </a:solidFill>
              </a:defRPr>
            </a:lvl6pPr>
            <a:lvl7pPr lvl="6" algn="ctr" rtl="0">
              <a:spcBef>
                <a:spcPts val="0"/>
              </a:spcBef>
              <a:spcAft>
                <a:spcPts val="0"/>
              </a:spcAft>
              <a:buClr>
                <a:schemeClr val="accent6"/>
              </a:buClr>
              <a:buSzPts val="4800"/>
              <a:buNone/>
              <a:defRPr sz="6400">
                <a:solidFill>
                  <a:schemeClr val="accent6"/>
                </a:solidFill>
              </a:defRPr>
            </a:lvl7pPr>
            <a:lvl8pPr lvl="7" algn="ctr" rtl="0">
              <a:spcBef>
                <a:spcPts val="0"/>
              </a:spcBef>
              <a:spcAft>
                <a:spcPts val="0"/>
              </a:spcAft>
              <a:buClr>
                <a:schemeClr val="accent6"/>
              </a:buClr>
              <a:buSzPts val="4800"/>
              <a:buNone/>
              <a:defRPr sz="6400">
                <a:solidFill>
                  <a:schemeClr val="accent6"/>
                </a:solidFill>
              </a:defRPr>
            </a:lvl8pPr>
            <a:lvl9pPr lvl="8" algn="ctr" rtl="0">
              <a:spcBef>
                <a:spcPts val="0"/>
              </a:spcBef>
              <a:spcAft>
                <a:spcPts val="0"/>
              </a:spcAft>
              <a:buClr>
                <a:schemeClr val="accent6"/>
              </a:buClr>
              <a:buSzPts val="4800"/>
              <a:buNone/>
              <a:defRPr sz="6400">
                <a:solidFill>
                  <a:schemeClr val="accent6"/>
                </a:solidFill>
              </a:defRPr>
            </a:lvl9pPr>
          </a:lstStyle>
          <a:p>
            <a:r>
              <a:t>xx%</a:t>
            </a:r>
          </a:p>
        </p:txBody>
      </p:sp>
      <p:sp>
        <p:nvSpPr>
          <p:cNvPr id="72" name="Google Shape;72;p13"/>
          <p:cNvSpPr txBox="1">
            <a:spLocks noGrp="1"/>
          </p:cNvSpPr>
          <p:nvPr>
            <p:ph type="title" idx="8" hasCustomPrompt="1"/>
          </p:nvPr>
        </p:nvSpPr>
        <p:spPr>
          <a:xfrm>
            <a:off x="4904200" y="2570467"/>
            <a:ext cx="2383600" cy="960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6400">
                <a:solidFill>
                  <a:schemeClr val="accent6"/>
                </a:solidFill>
              </a:defRPr>
            </a:lvl1pPr>
            <a:lvl2pPr lvl="1" algn="ctr" rtl="0">
              <a:spcBef>
                <a:spcPts val="0"/>
              </a:spcBef>
              <a:spcAft>
                <a:spcPts val="0"/>
              </a:spcAft>
              <a:buClr>
                <a:schemeClr val="accent6"/>
              </a:buClr>
              <a:buSzPts val="4800"/>
              <a:buNone/>
              <a:defRPr sz="6400">
                <a:solidFill>
                  <a:schemeClr val="accent6"/>
                </a:solidFill>
              </a:defRPr>
            </a:lvl2pPr>
            <a:lvl3pPr lvl="2" algn="ctr" rtl="0">
              <a:spcBef>
                <a:spcPts val="0"/>
              </a:spcBef>
              <a:spcAft>
                <a:spcPts val="0"/>
              </a:spcAft>
              <a:buClr>
                <a:schemeClr val="accent6"/>
              </a:buClr>
              <a:buSzPts val="4800"/>
              <a:buNone/>
              <a:defRPr sz="6400">
                <a:solidFill>
                  <a:schemeClr val="accent6"/>
                </a:solidFill>
              </a:defRPr>
            </a:lvl3pPr>
            <a:lvl4pPr lvl="3" algn="ctr" rtl="0">
              <a:spcBef>
                <a:spcPts val="0"/>
              </a:spcBef>
              <a:spcAft>
                <a:spcPts val="0"/>
              </a:spcAft>
              <a:buClr>
                <a:schemeClr val="accent6"/>
              </a:buClr>
              <a:buSzPts val="4800"/>
              <a:buNone/>
              <a:defRPr sz="6400">
                <a:solidFill>
                  <a:schemeClr val="accent6"/>
                </a:solidFill>
              </a:defRPr>
            </a:lvl4pPr>
            <a:lvl5pPr lvl="4" algn="ctr" rtl="0">
              <a:spcBef>
                <a:spcPts val="0"/>
              </a:spcBef>
              <a:spcAft>
                <a:spcPts val="0"/>
              </a:spcAft>
              <a:buClr>
                <a:schemeClr val="accent6"/>
              </a:buClr>
              <a:buSzPts val="4800"/>
              <a:buNone/>
              <a:defRPr sz="6400">
                <a:solidFill>
                  <a:schemeClr val="accent6"/>
                </a:solidFill>
              </a:defRPr>
            </a:lvl5pPr>
            <a:lvl6pPr lvl="5" algn="ctr" rtl="0">
              <a:spcBef>
                <a:spcPts val="0"/>
              </a:spcBef>
              <a:spcAft>
                <a:spcPts val="0"/>
              </a:spcAft>
              <a:buClr>
                <a:schemeClr val="accent6"/>
              </a:buClr>
              <a:buSzPts val="4800"/>
              <a:buNone/>
              <a:defRPr sz="6400">
                <a:solidFill>
                  <a:schemeClr val="accent6"/>
                </a:solidFill>
              </a:defRPr>
            </a:lvl6pPr>
            <a:lvl7pPr lvl="6" algn="ctr" rtl="0">
              <a:spcBef>
                <a:spcPts val="0"/>
              </a:spcBef>
              <a:spcAft>
                <a:spcPts val="0"/>
              </a:spcAft>
              <a:buClr>
                <a:schemeClr val="accent6"/>
              </a:buClr>
              <a:buSzPts val="4800"/>
              <a:buNone/>
              <a:defRPr sz="6400">
                <a:solidFill>
                  <a:schemeClr val="accent6"/>
                </a:solidFill>
              </a:defRPr>
            </a:lvl7pPr>
            <a:lvl8pPr lvl="7" algn="ctr" rtl="0">
              <a:spcBef>
                <a:spcPts val="0"/>
              </a:spcBef>
              <a:spcAft>
                <a:spcPts val="0"/>
              </a:spcAft>
              <a:buClr>
                <a:schemeClr val="accent6"/>
              </a:buClr>
              <a:buSzPts val="4800"/>
              <a:buNone/>
              <a:defRPr sz="6400">
                <a:solidFill>
                  <a:schemeClr val="accent6"/>
                </a:solidFill>
              </a:defRPr>
            </a:lvl8pPr>
            <a:lvl9pPr lvl="8" algn="ctr" rtl="0">
              <a:spcBef>
                <a:spcPts val="0"/>
              </a:spcBef>
              <a:spcAft>
                <a:spcPts val="0"/>
              </a:spcAft>
              <a:buClr>
                <a:schemeClr val="accent6"/>
              </a:buClr>
              <a:buSzPts val="4800"/>
              <a:buNone/>
              <a:defRPr sz="6400">
                <a:solidFill>
                  <a:schemeClr val="accent6"/>
                </a:solidFill>
              </a:defRPr>
            </a:lvl9pPr>
          </a:lstStyle>
          <a:p>
            <a:r>
              <a:t>xx%</a:t>
            </a:r>
          </a:p>
        </p:txBody>
      </p:sp>
      <p:sp>
        <p:nvSpPr>
          <p:cNvPr id="73" name="Google Shape;73;p13"/>
          <p:cNvSpPr txBox="1">
            <a:spLocks noGrp="1"/>
          </p:cNvSpPr>
          <p:nvPr>
            <p:ph type="title" idx="9" hasCustomPrompt="1"/>
          </p:nvPr>
        </p:nvSpPr>
        <p:spPr>
          <a:xfrm>
            <a:off x="8190600" y="2570467"/>
            <a:ext cx="2383600" cy="960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6400">
                <a:solidFill>
                  <a:schemeClr val="accent6"/>
                </a:solidFill>
              </a:defRPr>
            </a:lvl1pPr>
            <a:lvl2pPr lvl="1" algn="ctr" rtl="0">
              <a:spcBef>
                <a:spcPts val="0"/>
              </a:spcBef>
              <a:spcAft>
                <a:spcPts val="0"/>
              </a:spcAft>
              <a:buClr>
                <a:schemeClr val="accent6"/>
              </a:buClr>
              <a:buSzPts val="4800"/>
              <a:buNone/>
              <a:defRPr sz="6400">
                <a:solidFill>
                  <a:schemeClr val="accent6"/>
                </a:solidFill>
              </a:defRPr>
            </a:lvl2pPr>
            <a:lvl3pPr lvl="2" algn="ctr" rtl="0">
              <a:spcBef>
                <a:spcPts val="0"/>
              </a:spcBef>
              <a:spcAft>
                <a:spcPts val="0"/>
              </a:spcAft>
              <a:buClr>
                <a:schemeClr val="accent6"/>
              </a:buClr>
              <a:buSzPts val="4800"/>
              <a:buNone/>
              <a:defRPr sz="6400">
                <a:solidFill>
                  <a:schemeClr val="accent6"/>
                </a:solidFill>
              </a:defRPr>
            </a:lvl3pPr>
            <a:lvl4pPr lvl="3" algn="ctr" rtl="0">
              <a:spcBef>
                <a:spcPts val="0"/>
              </a:spcBef>
              <a:spcAft>
                <a:spcPts val="0"/>
              </a:spcAft>
              <a:buClr>
                <a:schemeClr val="accent6"/>
              </a:buClr>
              <a:buSzPts val="4800"/>
              <a:buNone/>
              <a:defRPr sz="6400">
                <a:solidFill>
                  <a:schemeClr val="accent6"/>
                </a:solidFill>
              </a:defRPr>
            </a:lvl4pPr>
            <a:lvl5pPr lvl="4" algn="ctr" rtl="0">
              <a:spcBef>
                <a:spcPts val="0"/>
              </a:spcBef>
              <a:spcAft>
                <a:spcPts val="0"/>
              </a:spcAft>
              <a:buClr>
                <a:schemeClr val="accent6"/>
              </a:buClr>
              <a:buSzPts val="4800"/>
              <a:buNone/>
              <a:defRPr sz="6400">
                <a:solidFill>
                  <a:schemeClr val="accent6"/>
                </a:solidFill>
              </a:defRPr>
            </a:lvl5pPr>
            <a:lvl6pPr lvl="5" algn="ctr" rtl="0">
              <a:spcBef>
                <a:spcPts val="0"/>
              </a:spcBef>
              <a:spcAft>
                <a:spcPts val="0"/>
              </a:spcAft>
              <a:buClr>
                <a:schemeClr val="accent6"/>
              </a:buClr>
              <a:buSzPts val="4800"/>
              <a:buNone/>
              <a:defRPr sz="6400">
                <a:solidFill>
                  <a:schemeClr val="accent6"/>
                </a:solidFill>
              </a:defRPr>
            </a:lvl6pPr>
            <a:lvl7pPr lvl="6" algn="ctr" rtl="0">
              <a:spcBef>
                <a:spcPts val="0"/>
              </a:spcBef>
              <a:spcAft>
                <a:spcPts val="0"/>
              </a:spcAft>
              <a:buClr>
                <a:schemeClr val="accent6"/>
              </a:buClr>
              <a:buSzPts val="4800"/>
              <a:buNone/>
              <a:defRPr sz="6400">
                <a:solidFill>
                  <a:schemeClr val="accent6"/>
                </a:solidFill>
              </a:defRPr>
            </a:lvl7pPr>
            <a:lvl8pPr lvl="7" algn="ctr" rtl="0">
              <a:spcBef>
                <a:spcPts val="0"/>
              </a:spcBef>
              <a:spcAft>
                <a:spcPts val="0"/>
              </a:spcAft>
              <a:buClr>
                <a:schemeClr val="accent6"/>
              </a:buClr>
              <a:buSzPts val="4800"/>
              <a:buNone/>
              <a:defRPr sz="6400">
                <a:solidFill>
                  <a:schemeClr val="accent6"/>
                </a:solidFill>
              </a:defRPr>
            </a:lvl8pPr>
            <a:lvl9pPr lvl="8" algn="ctr" rtl="0">
              <a:spcBef>
                <a:spcPts val="0"/>
              </a:spcBef>
              <a:spcAft>
                <a:spcPts val="0"/>
              </a:spcAft>
              <a:buClr>
                <a:schemeClr val="accent6"/>
              </a:buClr>
              <a:buSzPts val="4800"/>
              <a:buNone/>
              <a:defRPr sz="6400">
                <a:solidFill>
                  <a:schemeClr val="accent6"/>
                </a:solidFill>
              </a:defRPr>
            </a:lvl9pPr>
          </a:lstStyle>
          <a:p>
            <a:r>
              <a:t>xx%</a:t>
            </a:r>
          </a:p>
        </p:txBody>
      </p:sp>
    </p:spTree>
    <p:extLst>
      <p:ext uri="{BB962C8B-B14F-4D97-AF65-F5344CB8AC3E}">
        <p14:creationId xmlns:p14="http://schemas.microsoft.com/office/powerpoint/2010/main" val="201023780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and body 1">
  <p:cSld name="Title and body 1">
    <p:bg>
      <p:bgPr>
        <a:solidFill>
          <a:schemeClr val="accent6"/>
        </a:solidFill>
        <a:effectLst/>
      </p:bgPr>
    </p:bg>
    <p:spTree>
      <p:nvGrpSpPr>
        <p:cNvPr id="1" name="Shape 74"/>
        <p:cNvGrpSpPr/>
        <p:nvPr/>
      </p:nvGrpSpPr>
      <p:grpSpPr>
        <a:xfrm>
          <a:off x="0" y="0"/>
          <a:ext cx="0" cy="0"/>
          <a:chOff x="0" y="0"/>
          <a:chExt cx="0" cy="0"/>
        </a:xfrm>
      </p:grpSpPr>
      <p:sp>
        <p:nvSpPr>
          <p:cNvPr id="75" name="Google Shape;75;p14"/>
          <p:cNvSpPr/>
          <p:nvPr/>
        </p:nvSpPr>
        <p:spPr>
          <a:xfrm rot="1083411">
            <a:off x="8535831"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14"/>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14"/>
          <p:cNvSpPr txBox="1">
            <a:spLocks noGrp="1"/>
          </p:cNvSpPr>
          <p:nvPr>
            <p:ph type="body" idx="1"/>
          </p:nvPr>
        </p:nvSpPr>
        <p:spPr>
          <a:xfrm>
            <a:off x="1037600" y="1606100"/>
            <a:ext cx="10206400" cy="45324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rgbClr val="434343"/>
              </a:buClr>
              <a:buSzPts val="1200"/>
              <a:buFont typeface="Livvic"/>
              <a:buAutoNum type="arabicPeriod"/>
              <a:defRPr sz="1600"/>
            </a:lvl1pPr>
            <a:lvl2pPr marL="1219170" lvl="1" indent="-406390" rtl="0">
              <a:spcBef>
                <a:spcPts val="2133"/>
              </a:spcBef>
              <a:spcAft>
                <a:spcPts val="0"/>
              </a:spcAft>
              <a:buClr>
                <a:srgbClr val="434343"/>
              </a:buClr>
              <a:buSzPts val="1200"/>
              <a:buFont typeface="Roboto Condensed Light"/>
              <a:buAutoNum type="alphaLcPeriod"/>
              <a:defRPr/>
            </a:lvl2pPr>
            <a:lvl3pPr marL="1828754" lvl="2" indent="-406390" rtl="0">
              <a:spcBef>
                <a:spcPts val="2133"/>
              </a:spcBef>
              <a:spcAft>
                <a:spcPts val="0"/>
              </a:spcAft>
              <a:buClr>
                <a:srgbClr val="434343"/>
              </a:buClr>
              <a:buSzPts val="1200"/>
              <a:buFont typeface="Roboto Condensed Light"/>
              <a:buAutoNum type="romanLcPeriod"/>
              <a:defRPr/>
            </a:lvl3pPr>
            <a:lvl4pPr marL="2438339" lvl="3" indent="-406390" rtl="0">
              <a:spcBef>
                <a:spcPts val="2133"/>
              </a:spcBef>
              <a:spcAft>
                <a:spcPts val="0"/>
              </a:spcAft>
              <a:buClr>
                <a:srgbClr val="434343"/>
              </a:buClr>
              <a:buSzPts val="1200"/>
              <a:buFont typeface="Roboto Condensed Light"/>
              <a:buAutoNum type="arabicPeriod"/>
              <a:defRPr/>
            </a:lvl4pPr>
            <a:lvl5pPr marL="3047924" lvl="4" indent="-406390" rtl="0">
              <a:spcBef>
                <a:spcPts val="2133"/>
              </a:spcBef>
              <a:spcAft>
                <a:spcPts val="0"/>
              </a:spcAft>
              <a:buClr>
                <a:srgbClr val="434343"/>
              </a:buClr>
              <a:buSzPts val="1200"/>
              <a:buFont typeface="Roboto Condensed Light"/>
              <a:buAutoNum type="alphaLcPeriod"/>
              <a:defRPr/>
            </a:lvl5pPr>
            <a:lvl6pPr marL="3657509" lvl="5" indent="-406390" rtl="0">
              <a:spcBef>
                <a:spcPts val="2133"/>
              </a:spcBef>
              <a:spcAft>
                <a:spcPts val="0"/>
              </a:spcAft>
              <a:buClr>
                <a:srgbClr val="434343"/>
              </a:buClr>
              <a:buSzPts val="1200"/>
              <a:buFont typeface="Roboto Condensed Light"/>
              <a:buAutoNum type="romanLcPeriod"/>
              <a:defRPr/>
            </a:lvl6pPr>
            <a:lvl7pPr marL="4267093" lvl="6" indent="-406390" rtl="0">
              <a:spcBef>
                <a:spcPts val="2133"/>
              </a:spcBef>
              <a:spcAft>
                <a:spcPts val="0"/>
              </a:spcAft>
              <a:buClr>
                <a:srgbClr val="434343"/>
              </a:buClr>
              <a:buSzPts val="1200"/>
              <a:buFont typeface="Roboto Condensed Light"/>
              <a:buAutoNum type="arabicPeriod"/>
              <a:defRPr/>
            </a:lvl7pPr>
            <a:lvl8pPr marL="4876678" lvl="7" indent="-406390" rtl="0">
              <a:spcBef>
                <a:spcPts val="2133"/>
              </a:spcBef>
              <a:spcAft>
                <a:spcPts val="0"/>
              </a:spcAft>
              <a:buClr>
                <a:srgbClr val="434343"/>
              </a:buClr>
              <a:buSzPts val="1200"/>
              <a:buFont typeface="Roboto Condensed Light"/>
              <a:buAutoNum type="alphaLcPeriod"/>
              <a:defRPr/>
            </a:lvl8pPr>
            <a:lvl9pPr marL="5486263" lvl="8" indent="-406390" rtl="0">
              <a:spcBef>
                <a:spcPts val="2133"/>
              </a:spcBef>
              <a:spcAft>
                <a:spcPts val="2133"/>
              </a:spcAft>
              <a:buClr>
                <a:srgbClr val="434343"/>
              </a:buClr>
              <a:buSzPts val="1200"/>
              <a:buFont typeface="Roboto Condensed Light"/>
              <a:buAutoNum type="romanLcPeriod"/>
              <a:defRPr/>
            </a:lvl9pPr>
          </a:lstStyle>
          <a:p>
            <a:endParaRPr/>
          </a:p>
        </p:txBody>
      </p:sp>
      <p:sp>
        <p:nvSpPr>
          <p:cNvPr id="78" name="Google Shape;78;p14"/>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48313727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1"/>
        </a:solidFill>
        <a:effectLst/>
      </p:bgPr>
    </p:bg>
    <p:spTree>
      <p:nvGrpSpPr>
        <p:cNvPr id="1" name="Shape 79"/>
        <p:cNvGrpSpPr/>
        <p:nvPr/>
      </p:nvGrpSpPr>
      <p:grpSpPr>
        <a:xfrm>
          <a:off x="0" y="0"/>
          <a:ext cx="0" cy="0"/>
          <a:chOff x="0" y="0"/>
          <a:chExt cx="0" cy="0"/>
        </a:xfrm>
      </p:grpSpPr>
      <p:sp>
        <p:nvSpPr>
          <p:cNvPr id="80" name="Google Shape;80;p15"/>
          <p:cNvSpPr txBox="1">
            <a:spLocks noGrp="1"/>
          </p:cNvSpPr>
          <p:nvPr>
            <p:ph type="title"/>
          </p:nvPr>
        </p:nvSpPr>
        <p:spPr>
          <a:xfrm>
            <a:off x="4015767" y="4564917"/>
            <a:ext cx="3618000" cy="538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2400"/>
            </a:lvl1pPr>
            <a:lvl2pPr lvl="1" rtl="0">
              <a:spcBef>
                <a:spcPts val="0"/>
              </a:spcBef>
              <a:spcAft>
                <a:spcPts val="0"/>
              </a:spcAft>
              <a:buSzPts val="9600"/>
              <a:buNone/>
              <a:defRPr sz="12800"/>
            </a:lvl2pPr>
            <a:lvl3pPr lvl="2" rtl="0">
              <a:spcBef>
                <a:spcPts val="0"/>
              </a:spcBef>
              <a:spcAft>
                <a:spcPts val="0"/>
              </a:spcAft>
              <a:buSzPts val="9600"/>
              <a:buNone/>
              <a:defRPr sz="12800"/>
            </a:lvl3pPr>
            <a:lvl4pPr lvl="3" rtl="0">
              <a:spcBef>
                <a:spcPts val="0"/>
              </a:spcBef>
              <a:spcAft>
                <a:spcPts val="0"/>
              </a:spcAft>
              <a:buSzPts val="9600"/>
              <a:buNone/>
              <a:defRPr sz="12800"/>
            </a:lvl4pPr>
            <a:lvl5pPr lvl="4" rtl="0">
              <a:spcBef>
                <a:spcPts val="0"/>
              </a:spcBef>
              <a:spcAft>
                <a:spcPts val="0"/>
              </a:spcAft>
              <a:buSzPts val="9600"/>
              <a:buNone/>
              <a:defRPr sz="12800"/>
            </a:lvl5pPr>
            <a:lvl6pPr lvl="5" rtl="0">
              <a:spcBef>
                <a:spcPts val="0"/>
              </a:spcBef>
              <a:spcAft>
                <a:spcPts val="0"/>
              </a:spcAft>
              <a:buSzPts val="9600"/>
              <a:buNone/>
              <a:defRPr sz="12800"/>
            </a:lvl6pPr>
            <a:lvl7pPr lvl="6" rtl="0">
              <a:spcBef>
                <a:spcPts val="0"/>
              </a:spcBef>
              <a:spcAft>
                <a:spcPts val="0"/>
              </a:spcAft>
              <a:buSzPts val="9600"/>
              <a:buNone/>
              <a:defRPr sz="12800"/>
            </a:lvl7pPr>
            <a:lvl8pPr lvl="7" rtl="0">
              <a:spcBef>
                <a:spcPts val="0"/>
              </a:spcBef>
              <a:spcAft>
                <a:spcPts val="0"/>
              </a:spcAft>
              <a:buSzPts val="9600"/>
              <a:buNone/>
              <a:defRPr sz="12800"/>
            </a:lvl8pPr>
            <a:lvl9pPr lvl="8" rtl="0">
              <a:spcBef>
                <a:spcPts val="0"/>
              </a:spcBef>
              <a:spcAft>
                <a:spcPts val="0"/>
              </a:spcAft>
              <a:buSzPts val="9600"/>
              <a:buNone/>
              <a:defRPr sz="12800"/>
            </a:lvl9pPr>
          </a:lstStyle>
          <a:p>
            <a:endParaRPr/>
          </a:p>
        </p:txBody>
      </p:sp>
      <p:sp>
        <p:nvSpPr>
          <p:cNvPr id="81" name="Google Shape;81;p15"/>
          <p:cNvSpPr txBox="1">
            <a:spLocks noGrp="1"/>
          </p:cNvSpPr>
          <p:nvPr>
            <p:ph type="subTitle" idx="1"/>
          </p:nvPr>
        </p:nvSpPr>
        <p:spPr>
          <a:xfrm>
            <a:off x="4015767" y="1754684"/>
            <a:ext cx="5833600" cy="259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37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82" name="Google Shape;82;p15"/>
          <p:cNvSpPr/>
          <p:nvPr/>
        </p:nvSpPr>
        <p:spPr>
          <a:xfrm rot="-9430979">
            <a:off x="876698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365973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 Two columns">
  <p:cSld name="Title + Two columns">
    <p:bg>
      <p:bgPr>
        <a:solidFill>
          <a:schemeClr val="accent2"/>
        </a:solidFill>
        <a:effectLst/>
      </p:bgPr>
    </p:bg>
    <p:spTree>
      <p:nvGrpSpPr>
        <p:cNvPr id="1" name="Shape 83"/>
        <p:cNvGrpSpPr/>
        <p:nvPr/>
      </p:nvGrpSpPr>
      <p:grpSpPr>
        <a:xfrm>
          <a:off x="0" y="0"/>
          <a:ext cx="0" cy="0"/>
          <a:chOff x="0" y="0"/>
          <a:chExt cx="0" cy="0"/>
        </a:xfrm>
      </p:grpSpPr>
      <p:grpSp>
        <p:nvGrpSpPr>
          <p:cNvPr id="84" name="Google Shape;84;p16"/>
          <p:cNvGrpSpPr/>
          <p:nvPr/>
        </p:nvGrpSpPr>
        <p:grpSpPr>
          <a:xfrm>
            <a:off x="1031083" y="-3083371"/>
            <a:ext cx="14479379" cy="13937841"/>
            <a:chOff x="773312" y="-2312529"/>
            <a:chExt cx="10859534" cy="10453381"/>
          </a:xfrm>
        </p:grpSpPr>
        <p:sp>
          <p:nvSpPr>
            <p:cNvPr id="85" name="Google Shape;85;p16"/>
            <p:cNvSpPr/>
            <p:nvPr/>
          </p:nvSpPr>
          <p:spPr>
            <a:xfrm rot="-4051008">
              <a:off x="2312019" y="-1351870"/>
              <a:ext cx="7782120" cy="8532062"/>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16"/>
            <p:cNvSpPr/>
            <p:nvPr/>
          </p:nvSpPr>
          <p:spPr>
            <a:xfrm>
              <a:off x="8086100" y="-124375"/>
              <a:ext cx="1121400" cy="7200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7" name="Google Shape;87;p16"/>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88" name="Google Shape;88;p16"/>
          <p:cNvSpPr txBox="1">
            <a:spLocks noGrp="1"/>
          </p:cNvSpPr>
          <p:nvPr>
            <p:ph type="title" idx="2"/>
          </p:nvPr>
        </p:nvSpPr>
        <p:spPr>
          <a:xfrm>
            <a:off x="1590867" y="2733633"/>
            <a:ext cx="358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2400"/>
              <a:buNone/>
              <a:defRPr sz="3200">
                <a:solidFill>
                  <a:schemeClr val="accent6"/>
                </a:solidFill>
              </a:defRPr>
            </a:lvl1pPr>
            <a:lvl2pPr lvl="1" algn="ctr" rtl="0">
              <a:spcBef>
                <a:spcPts val="0"/>
              </a:spcBef>
              <a:spcAft>
                <a:spcPts val="0"/>
              </a:spcAft>
              <a:buClr>
                <a:schemeClr val="accent6"/>
              </a:buClr>
              <a:buSzPts val="2400"/>
              <a:buNone/>
              <a:defRPr sz="3200">
                <a:solidFill>
                  <a:schemeClr val="accent6"/>
                </a:solidFill>
              </a:defRPr>
            </a:lvl2pPr>
            <a:lvl3pPr lvl="2" algn="ctr" rtl="0">
              <a:spcBef>
                <a:spcPts val="0"/>
              </a:spcBef>
              <a:spcAft>
                <a:spcPts val="0"/>
              </a:spcAft>
              <a:buClr>
                <a:schemeClr val="accent6"/>
              </a:buClr>
              <a:buSzPts val="2400"/>
              <a:buNone/>
              <a:defRPr sz="3200">
                <a:solidFill>
                  <a:schemeClr val="accent6"/>
                </a:solidFill>
              </a:defRPr>
            </a:lvl3pPr>
            <a:lvl4pPr lvl="3" algn="ctr" rtl="0">
              <a:spcBef>
                <a:spcPts val="0"/>
              </a:spcBef>
              <a:spcAft>
                <a:spcPts val="0"/>
              </a:spcAft>
              <a:buClr>
                <a:schemeClr val="accent6"/>
              </a:buClr>
              <a:buSzPts val="2400"/>
              <a:buNone/>
              <a:defRPr sz="3200">
                <a:solidFill>
                  <a:schemeClr val="accent6"/>
                </a:solidFill>
              </a:defRPr>
            </a:lvl4pPr>
            <a:lvl5pPr lvl="4" algn="ctr" rtl="0">
              <a:spcBef>
                <a:spcPts val="0"/>
              </a:spcBef>
              <a:spcAft>
                <a:spcPts val="0"/>
              </a:spcAft>
              <a:buClr>
                <a:schemeClr val="accent6"/>
              </a:buClr>
              <a:buSzPts val="2400"/>
              <a:buNone/>
              <a:defRPr sz="3200">
                <a:solidFill>
                  <a:schemeClr val="accent6"/>
                </a:solidFill>
              </a:defRPr>
            </a:lvl5pPr>
            <a:lvl6pPr lvl="5" algn="ctr" rtl="0">
              <a:spcBef>
                <a:spcPts val="0"/>
              </a:spcBef>
              <a:spcAft>
                <a:spcPts val="0"/>
              </a:spcAft>
              <a:buClr>
                <a:schemeClr val="accent6"/>
              </a:buClr>
              <a:buSzPts val="2400"/>
              <a:buNone/>
              <a:defRPr sz="3200">
                <a:solidFill>
                  <a:schemeClr val="accent6"/>
                </a:solidFill>
              </a:defRPr>
            </a:lvl6pPr>
            <a:lvl7pPr lvl="6" algn="ctr" rtl="0">
              <a:spcBef>
                <a:spcPts val="0"/>
              </a:spcBef>
              <a:spcAft>
                <a:spcPts val="0"/>
              </a:spcAft>
              <a:buClr>
                <a:schemeClr val="accent6"/>
              </a:buClr>
              <a:buSzPts val="2400"/>
              <a:buNone/>
              <a:defRPr sz="3200">
                <a:solidFill>
                  <a:schemeClr val="accent6"/>
                </a:solidFill>
              </a:defRPr>
            </a:lvl7pPr>
            <a:lvl8pPr lvl="7" algn="ctr" rtl="0">
              <a:spcBef>
                <a:spcPts val="0"/>
              </a:spcBef>
              <a:spcAft>
                <a:spcPts val="0"/>
              </a:spcAft>
              <a:buClr>
                <a:schemeClr val="accent6"/>
              </a:buClr>
              <a:buSzPts val="2400"/>
              <a:buNone/>
              <a:defRPr sz="3200">
                <a:solidFill>
                  <a:schemeClr val="accent6"/>
                </a:solidFill>
              </a:defRPr>
            </a:lvl8pPr>
            <a:lvl9pPr lvl="8" algn="ctr" rtl="0">
              <a:spcBef>
                <a:spcPts val="0"/>
              </a:spcBef>
              <a:spcAft>
                <a:spcPts val="0"/>
              </a:spcAft>
              <a:buClr>
                <a:schemeClr val="accent6"/>
              </a:buClr>
              <a:buSzPts val="2400"/>
              <a:buNone/>
              <a:defRPr sz="3200">
                <a:solidFill>
                  <a:schemeClr val="accent6"/>
                </a:solidFill>
              </a:defRPr>
            </a:lvl9pPr>
          </a:lstStyle>
          <a:p>
            <a:endParaRPr/>
          </a:p>
        </p:txBody>
      </p:sp>
      <p:sp>
        <p:nvSpPr>
          <p:cNvPr id="89" name="Google Shape;89;p16"/>
          <p:cNvSpPr txBox="1">
            <a:spLocks noGrp="1"/>
          </p:cNvSpPr>
          <p:nvPr>
            <p:ph type="subTitle" idx="1"/>
          </p:nvPr>
        </p:nvSpPr>
        <p:spPr>
          <a:xfrm>
            <a:off x="1590867" y="3521000"/>
            <a:ext cx="3582400" cy="17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6"/>
              </a:buClr>
              <a:buSzPts val="1800"/>
              <a:buNone/>
              <a:defRPr>
                <a:solidFill>
                  <a:schemeClr val="accent6"/>
                </a:solidFill>
              </a:defRPr>
            </a:lvl1pPr>
            <a:lvl2pPr lvl="1" algn="ctr" rtl="0">
              <a:lnSpc>
                <a:spcPct val="100000"/>
              </a:lnSpc>
              <a:spcBef>
                <a:spcPts val="0"/>
              </a:spcBef>
              <a:spcAft>
                <a:spcPts val="0"/>
              </a:spcAft>
              <a:buClr>
                <a:schemeClr val="accent6"/>
              </a:buClr>
              <a:buSzPts val="2100"/>
              <a:buNone/>
              <a:defRPr sz="2800">
                <a:solidFill>
                  <a:schemeClr val="accent6"/>
                </a:solidFill>
              </a:defRPr>
            </a:lvl2pPr>
            <a:lvl3pPr lvl="2" algn="ctr" rtl="0">
              <a:lnSpc>
                <a:spcPct val="100000"/>
              </a:lnSpc>
              <a:spcBef>
                <a:spcPts val="0"/>
              </a:spcBef>
              <a:spcAft>
                <a:spcPts val="0"/>
              </a:spcAft>
              <a:buClr>
                <a:schemeClr val="accent6"/>
              </a:buClr>
              <a:buSzPts val="2100"/>
              <a:buNone/>
              <a:defRPr sz="2800">
                <a:solidFill>
                  <a:schemeClr val="accent6"/>
                </a:solidFill>
              </a:defRPr>
            </a:lvl3pPr>
            <a:lvl4pPr lvl="3" algn="ctr" rtl="0">
              <a:lnSpc>
                <a:spcPct val="100000"/>
              </a:lnSpc>
              <a:spcBef>
                <a:spcPts val="0"/>
              </a:spcBef>
              <a:spcAft>
                <a:spcPts val="0"/>
              </a:spcAft>
              <a:buClr>
                <a:schemeClr val="accent6"/>
              </a:buClr>
              <a:buSzPts val="2100"/>
              <a:buNone/>
              <a:defRPr sz="2800">
                <a:solidFill>
                  <a:schemeClr val="accent6"/>
                </a:solidFill>
              </a:defRPr>
            </a:lvl4pPr>
            <a:lvl5pPr lvl="4" algn="ctr" rtl="0">
              <a:lnSpc>
                <a:spcPct val="100000"/>
              </a:lnSpc>
              <a:spcBef>
                <a:spcPts val="0"/>
              </a:spcBef>
              <a:spcAft>
                <a:spcPts val="0"/>
              </a:spcAft>
              <a:buClr>
                <a:schemeClr val="accent6"/>
              </a:buClr>
              <a:buSzPts val="2100"/>
              <a:buNone/>
              <a:defRPr sz="2800">
                <a:solidFill>
                  <a:schemeClr val="accent6"/>
                </a:solidFill>
              </a:defRPr>
            </a:lvl5pPr>
            <a:lvl6pPr lvl="5" algn="ctr" rtl="0">
              <a:lnSpc>
                <a:spcPct val="100000"/>
              </a:lnSpc>
              <a:spcBef>
                <a:spcPts val="0"/>
              </a:spcBef>
              <a:spcAft>
                <a:spcPts val="0"/>
              </a:spcAft>
              <a:buClr>
                <a:schemeClr val="accent6"/>
              </a:buClr>
              <a:buSzPts val="2100"/>
              <a:buNone/>
              <a:defRPr sz="2800">
                <a:solidFill>
                  <a:schemeClr val="accent6"/>
                </a:solidFill>
              </a:defRPr>
            </a:lvl6pPr>
            <a:lvl7pPr lvl="6" algn="ctr" rtl="0">
              <a:lnSpc>
                <a:spcPct val="100000"/>
              </a:lnSpc>
              <a:spcBef>
                <a:spcPts val="0"/>
              </a:spcBef>
              <a:spcAft>
                <a:spcPts val="0"/>
              </a:spcAft>
              <a:buClr>
                <a:schemeClr val="accent6"/>
              </a:buClr>
              <a:buSzPts val="2100"/>
              <a:buNone/>
              <a:defRPr sz="2800">
                <a:solidFill>
                  <a:schemeClr val="accent6"/>
                </a:solidFill>
              </a:defRPr>
            </a:lvl7pPr>
            <a:lvl8pPr lvl="7" algn="ctr" rtl="0">
              <a:lnSpc>
                <a:spcPct val="100000"/>
              </a:lnSpc>
              <a:spcBef>
                <a:spcPts val="0"/>
              </a:spcBef>
              <a:spcAft>
                <a:spcPts val="0"/>
              </a:spcAft>
              <a:buClr>
                <a:schemeClr val="accent6"/>
              </a:buClr>
              <a:buSzPts val="2100"/>
              <a:buNone/>
              <a:defRPr sz="2800">
                <a:solidFill>
                  <a:schemeClr val="accent6"/>
                </a:solidFill>
              </a:defRPr>
            </a:lvl8pPr>
            <a:lvl9pPr lvl="8" algn="ctr" rtl="0">
              <a:lnSpc>
                <a:spcPct val="100000"/>
              </a:lnSpc>
              <a:spcBef>
                <a:spcPts val="0"/>
              </a:spcBef>
              <a:spcAft>
                <a:spcPts val="0"/>
              </a:spcAft>
              <a:buClr>
                <a:schemeClr val="accent6"/>
              </a:buClr>
              <a:buSzPts val="2100"/>
              <a:buNone/>
              <a:defRPr sz="2800">
                <a:solidFill>
                  <a:schemeClr val="accent6"/>
                </a:solidFill>
              </a:defRPr>
            </a:lvl9pPr>
          </a:lstStyle>
          <a:p>
            <a:endParaRPr/>
          </a:p>
        </p:txBody>
      </p:sp>
      <p:sp>
        <p:nvSpPr>
          <p:cNvPr id="90" name="Google Shape;90;p16"/>
          <p:cNvSpPr txBox="1">
            <a:spLocks noGrp="1"/>
          </p:cNvSpPr>
          <p:nvPr>
            <p:ph type="title" idx="3"/>
          </p:nvPr>
        </p:nvSpPr>
        <p:spPr>
          <a:xfrm>
            <a:off x="7018733" y="2733633"/>
            <a:ext cx="358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1" name="Google Shape;91;p16"/>
          <p:cNvSpPr txBox="1">
            <a:spLocks noGrp="1"/>
          </p:cNvSpPr>
          <p:nvPr>
            <p:ph type="subTitle" idx="4"/>
          </p:nvPr>
        </p:nvSpPr>
        <p:spPr>
          <a:xfrm>
            <a:off x="7018733" y="3521000"/>
            <a:ext cx="3582400" cy="17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41642599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bg>
      <p:bgPr>
        <a:solidFill>
          <a:schemeClr val="accent6"/>
        </a:solidFill>
        <a:effectLst/>
      </p:bgPr>
    </p:bg>
    <p:spTree>
      <p:nvGrpSpPr>
        <p:cNvPr id="1" name="Shape 92"/>
        <p:cNvGrpSpPr/>
        <p:nvPr/>
      </p:nvGrpSpPr>
      <p:grpSpPr>
        <a:xfrm>
          <a:off x="0" y="0"/>
          <a:ext cx="0" cy="0"/>
          <a:chOff x="0" y="0"/>
          <a:chExt cx="0" cy="0"/>
        </a:xfrm>
      </p:grpSpPr>
      <p:sp>
        <p:nvSpPr>
          <p:cNvPr id="93" name="Google Shape;93;p17"/>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94" name="Google Shape;94;p17"/>
          <p:cNvSpPr txBox="1">
            <a:spLocks noGrp="1"/>
          </p:cNvSpPr>
          <p:nvPr>
            <p:ph type="title" idx="2"/>
          </p:nvPr>
        </p:nvSpPr>
        <p:spPr>
          <a:xfrm>
            <a:off x="4559800"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5" name="Google Shape;95;p17"/>
          <p:cNvSpPr txBox="1">
            <a:spLocks noGrp="1"/>
          </p:cNvSpPr>
          <p:nvPr>
            <p:ph type="subTitle" idx="1"/>
          </p:nvPr>
        </p:nvSpPr>
        <p:spPr>
          <a:xfrm>
            <a:off x="4559801"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96" name="Google Shape;96;p17"/>
          <p:cNvSpPr txBox="1">
            <a:spLocks noGrp="1"/>
          </p:cNvSpPr>
          <p:nvPr>
            <p:ph type="title" idx="3"/>
          </p:nvPr>
        </p:nvSpPr>
        <p:spPr>
          <a:xfrm>
            <a:off x="8016316"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7" name="Google Shape;97;p17"/>
          <p:cNvSpPr txBox="1">
            <a:spLocks noGrp="1"/>
          </p:cNvSpPr>
          <p:nvPr>
            <p:ph type="subTitle" idx="4"/>
          </p:nvPr>
        </p:nvSpPr>
        <p:spPr>
          <a:xfrm>
            <a:off x="8016303"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98" name="Google Shape;98;p17"/>
          <p:cNvSpPr txBox="1">
            <a:spLocks noGrp="1"/>
          </p:cNvSpPr>
          <p:nvPr>
            <p:ph type="title" idx="5"/>
          </p:nvPr>
        </p:nvSpPr>
        <p:spPr>
          <a:xfrm>
            <a:off x="1103284"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9" name="Google Shape;99;p17"/>
          <p:cNvSpPr txBox="1">
            <a:spLocks noGrp="1"/>
          </p:cNvSpPr>
          <p:nvPr>
            <p:ph type="subTitle" idx="6"/>
          </p:nvPr>
        </p:nvSpPr>
        <p:spPr>
          <a:xfrm>
            <a:off x="1103300"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4008432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ig title">
  <p:cSld name="Big title">
    <p:bg>
      <p:bgPr>
        <a:solidFill>
          <a:schemeClr val="accent3"/>
        </a:solidFill>
        <a:effectLst/>
      </p:bgPr>
    </p:bg>
    <p:spTree>
      <p:nvGrpSpPr>
        <p:cNvPr id="1" name="Shape 100"/>
        <p:cNvGrpSpPr/>
        <p:nvPr/>
      </p:nvGrpSpPr>
      <p:grpSpPr>
        <a:xfrm>
          <a:off x="0" y="0"/>
          <a:ext cx="0" cy="0"/>
          <a:chOff x="0" y="0"/>
          <a:chExt cx="0" cy="0"/>
        </a:xfrm>
      </p:grpSpPr>
      <p:sp>
        <p:nvSpPr>
          <p:cNvPr id="101" name="Google Shape;101;p18"/>
          <p:cNvSpPr/>
          <p:nvPr/>
        </p:nvSpPr>
        <p:spPr>
          <a:xfrm>
            <a:off x="-106448" y="2205995"/>
            <a:ext cx="5264744" cy="5336104"/>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 name="Google Shape;102;p18"/>
          <p:cNvSpPr/>
          <p:nvPr/>
        </p:nvSpPr>
        <p:spPr>
          <a:xfrm>
            <a:off x="6578933" y="-124816"/>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18"/>
          <p:cNvSpPr txBox="1">
            <a:spLocks noGrp="1"/>
          </p:cNvSpPr>
          <p:nvPr>
            <p:ph type="title"/>
          </p:nvPr>
        </p:nvSpPr>
        <p:spPr>
          <a:xfrm>
            <a:off x="2396800" y="2206000"/>
            <a:ext cx="7398400" cy="2446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accent6"/>
              </a:buClr>
              <a:buSzPts val="7200"/>
              <a:buNone/>
              <a:defRPr sz="9600">
                <a:solidFill>
                  <a:schemeClr val="accent6"/>
                </a:solidFill>
              </a:defRPr>
            </a:lvl1pPr>
            <a:lvl2pPr lvl="1" algn="ctr" rtl="0">
              <a:lnSpc>
                <a:spcPct val="80000"/>
              </a:lnSpc>
              <a:spcBef>
                <a:spcPts val="0"/>
              </a:spcBef>
              <a:spcAft>
                <a:spcPts val="0"/>
              </a:spcAft>
              <a:buClr>
                <a:schemeClr val="accent6"/>
              </a:buClr>
              <a:buSzPts val="7200"/>
              <a:buNone/>
              <a:defRPr sz="9600">
                <a:solidFill>
                  <a:schemeClr val="accent6"/>
                </a:solidFill>
              </a:defRPr>
            </a:lvl2pPr>
            <a:lvl3pPr lvl="2" algn="ctr" rtl="0">
              <a:lnSpc>
                <a:spcPct val="80000"/>
              </a:lnSpc>
              <a:spcBef>
                <a:spcPts val="0"/>
              </a:spcBef>
              <a:spcAft>
                <a:spcPts val="0"/>
              </a:spcAft>
              <a:buClr>
                <a:schemeClr val="accent6"/>
              </a:buClr>
              <a:buSzPts val="7200"/>
              <a:buNone/>
              <a:defRPr sz="9600">
                <a:solidFill>
                  <a:schemeClr val="accent6"/>
                </a:solidFill>
              </a:defRPr>
            </a:lvl3pPr>
            <a:lvl4pPr lvl="3" algn="ctr" rtl="0">
              <a:lnSpc>
                <a:spcPct val="80000"/>
              </a:lnSpc>
              <a:spcBef>
                <a:spcPts val="0"/>
              </a:spcBef>
              <a:spcAft>
                <a:spcPts val="0"/>
              </a:spcAft>
              <a:buClr>
                <a:schemeClr val="accent6"/>
              </a:buClr>
              <a:buSzPts val="7200"/>
              <a:buNone/>
              <a:defRPr sz="9600">
                <a:solidFill>
                  <a:schemeClr val="accent6"/>
                </a:solidFill>
              </a:defRPr>
            </a:lvl4pPr>
            <a:lvl5pPr lvl="4" algn="ctr" rtl="0">
              <a:lnSpc>
                <a:spcPct val="80000"/>
              </a:lnSpc>
              <a:spcBef>
                <a:spcPts val="0"/>
              </a:spcBef>
              <a:spcAft>
                <a:spcPts val="0"/>
              </a:spcAft>
              <a:buClr>
                <a:schemeClr val="accent6"/>
              </a:buClr>
              <a:buSzPts val="7200"/>
              <a:buNone/>
              <a:defRPr sz="9600">
                <a:solidFill>
                  <a:schemeClr val="accent6"/>
                </a:solidFill>
              </a:defRPr>
            </a:lvl5pPr>
            <a:lvl6pPr lvl="5" algn="ctr" rtl="0">
              <a:lnSpc>
                <a:spcPct val="80000"/>
              </a:lnSpc>
              <a:spcBef>
                <a:spcPts val="0"/>
              </a:spcBef>
              <a:spcAft>
                <a:spcPts val="0"/>
              </a:spcAft>
              <a:buClr>
                <a:schemeClr val="accent6"/>
              </a:buClr>
              <a:buSzPts val="7200"/>
              <a:buNone/>
              <a:defRPr sz="9600">
                <a:solidFill>
                  <a:schemeClr val="accent6"/>
                </a:solidFill>
              </a:defRPr>
            </a:lvl6pPr>
            <a:lvl7pPr lvl="6" algn="ctr" rtl="0">
              <a:lnSpc>
                <a:spcPct val="80000"/>
              </a:lnSpc>
              <a:spcBef>
                <a:spcPts val="0"/>
              </a:spcBef>
              <a:spcAft>
                <a:spcPts val="0"/>
              </a:spcAft>
              <a:buClr>
                <a:schemeClr val="accent6"/>
              </a:buClr>
              <a:buSzPts val="7200"/>
              <a:buNone/>
              <a:defRPr sz="9600">
                <a:solidFill>
                  <a:schemeClr val="accent6"/>
                </a:solidFill>
              </a:defRPr>
            </a:lvl7pPr>
            <a:lvl8pPr lvl="7" algn="ctr" rtl="0">
              <a:lnSpc>
                <a:spcPct val="80000"/>
              </a:lnSpc>
              <a:spcBef>
                <a:spcPts val="0"/>
              </a:spcBef>
              <a:spcAft>
                <a:spcPts val="0"/>
              </a:spcAft>
              <a:buClr>
                <a:schemeClr val="accent6"/>
              </a:buClr>
              <a:buSzPts val="7200"/>
              <a:buNone/>
              <a:defRPr sz="9600">
                <a:solidFill>
                  <a:schemeClr val="accent6"/>
                </a:solidFill>
              </a:defRPr>
            </a:lvl8pPr>
            <a:lvl9pPr lvl="8" algn="ctr" rtl="0">
              <a:lnSpc>
                <a:spcPct val="80000"/>
              </a:lnSpc>
              <a:spcBef>
                <a:spcPts val="0"/>
              </a:spcBef>
              <a:spcAft>
                <a:spcPts val="0"/>
              </a:spcAft>
              <a:buClr>
                <a:schemeClr val="accent6"/>
              </a:buClr>
              <a:buSzPts val="7200"/>
              <a:buNone/>
              <a:defRPr sz="9600">
                <a:solidFill>
                  <a:schemeClr val="accent6"/>
                </a:solidFill>
              </a:defRPr>
            </a:lvl9pPr>
          </a:lstStyle>
          <a:p>
            <a:endParaRPr/>
          </a:p>
        </p:txBody>
      </p:sp>
      <p:sp>
        <p:nvSpPr>
          <p:cNvPr id="104" name="Google Shape;104;p18"/>
          <p:cNvSpPr/>
          <p:nvPr/>
        </p:nvSpPr>
        <p:spPr>
          <a:xfrm rot="142657" flipH="1">
            <a:off x="7848606" y="2281679"/>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18"/>
          <p:cNvSpPr/>
          <p:nvPr/>
        </p:nvSpPr>
        <p:spPr>
          <a:xfrm rot="1223418">
            <a:off x="-3617418" y="-385758"/>
            <a:ext cx="726824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193220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Percentages">
  <p:cSld name="Percentages">
    <p:bg>
      <p:bgPr>
        <a:solidFill>
          <a:schemeClr val="accent3"/>
        </a:solidFill>
        <a:effectLst/>
      </p:bgPr>
    </p:bg>
    <p:spTree>
      <p:nvGrpSpPr>
        <p:cNvPr id="1" name="Shape 106"/>
        <p:cNvGrpSpPr/>
        <p:nvPr/>
      </p:nvGrpSpPr>
      <p:grpSpPr>
        <a:xfrm>
          <a:off x="0" y="0"/>
          <a:ext cx="0" cy="0"/>
          <a:chOff x="0" y="0"/>
          <a:chExt cx="0" cy="0"/>
        </a:xfrm>
      </p:grpSpPr>
      <p:sp>
        <p:nvSpPr>
          <p:cNvPr id="107" name="Google Shape;107;p19"/>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08" name="Google Shape;108;p19"/>
          <p:cNvSpPr/>
          <p:nvPr/>
        </p:nvSpPr>
        <p:spPr>
          <a:xfrm rot="-142657">
            <a:off x="-1419428" y="2078746"/>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9" name="Google Shape;109;p19"/>
          <p:cNvSpPr txBox="1">
            <a:spLocks noGrp="1"/>
          </p:cNvSpPr>
          <p:nvPr>
            <p:ph type="subTitle" idx="1"/>
          </p:nvPr>
        </p:nvSpPr>
        <p:spPr>
          <a:xfrm>
            <a:off x="1561333" y="5117133"/>
            <a:ext cx="2324000" cy="88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10" name="Google Shape;110;p19"/>
          <p:cNvSpPr txBox="1">
            <a:spLocks noGrp="1"/>
          </p:cNvSpPr>
          <p:nvPr>
            <p:ph type="title" idx="2" hasCustomPrompt="1"/>
          </p:nvPr>
        </p:nvSpPr>
        <p:spPr>
          <a:xfrm>
            <a:off x="1689733" y="3960067"/>
            <a:ext cx="2067200" cy="8884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4000">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11" name="Google Shape;111;p19"/>
          <p:cNvSpPr txBox="1">
            <a:spLocks noGrp="1"/>
          </p:cNvSpPr>
          <p:nvPr>
            <p:ph type="subTitle" idx="3"/>
          </p:nvPr>
        </p:nvSpPr>
        <p:spPr>
          <a:xfrm>
            <a:off x="4934000" y="5117133"/>
            <a:ext cx="2324000" cy="88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12" name="Google Shape;112;p19"/>
          <p:cNvSpPr txBox="1">
            <a:spLocks noGrp="1"/>
          </p:cNvSpPr>
          <p:nvPr>
            <p:ph type="title" idx="4" hasCustomPrompt="1"/>
          </p:nvPr>
        </p:nvSpPr>
        <p:spPr>
          <a:xfrm>
            <a:off x="5062400" y="3960067"/>
            <a:ext cx="2067200" cy="8884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4000">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13" name="Google Shape;113;p19"/>
          <p:cNvSpPr txBox="1">
            <a:spLocks noGrp="1"/>
          </p:cNvSpPr>
          <p:nvPr>
            <p:ph type="subTitle" idx="5"/>
          </p:nvPr>
        </p:nvSpPr>
        <p:spPr>
          <a:xfrm>
            <a:off x="8435067" y="5117133"/>
            <a:ext cx="2324000" cy="88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14" name="Google Shape;114;p19"/>
          <p:cNvSpPr txBox="1">
            <a:spLocks noGrp="1"/>
          </p:cNvSpPr>
          <p:nvPr>
            <p:ph type="title" idx="6" hasCustomPrompt="1"/>
          </p:nvPr>
        </p:nvSpPr>
        <p:spPr>
          <a:xfrm>
            <a:off x="8563467" y="3960067"/>
            <a:ext cx="2067200" cy="8884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4000">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Tree>
    <p:extLst>
      <p:ext uri="{BB962C8B-B14F-4D97-AF65-F5344CB8AC3E}">
        <p14:creationId xmlns:p14="http://schemas.microsoft.com/office/powerpoint/2010/main" val="313415540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 Design">
  <p:cSld name="Title + Design">
    <p:bg>
      <p:bgPr>
        <a:solidFill>
          <a:schemeClr val="accent6"/>
        </a:solidFill>
        <a:effectLst/>
      </p:bgPr>
    </p:bg>
    <p:spTree>
      <p:nvGrpSpPr>
        <p:cNvPr id="1" name="Shape 115"/>
        <p:cNvGrpSpPr/>
        <p:nvPr/>
      </p:nvGrpSpPr>
      <p:grpSpPr>
        <a:xfrm>
          <a:off x="0" y="0"/>
          <a:ext cx="0" cy="0"/>
          <a:chOff x="0" y="0"/>
          <a:chExt cx="0" cy="0"/>
        </a:xfrm>
      </p:grpSpPr>
      <p:sp>
        <p:nvSpPr>
          <p:cNvPr id="116" name="Google Shape;116;p20"/>
          <p:cNvSpPr/>
          <p:nvPr/>
        </p:nvSpPr>
        <p:spPr>
          <a:xfrm rot="1365150">
            <a:off x="9181923" y="-124839"/>
            <a:ext cx="6491164" cy="7107681"/>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7" name="Google Shape;117;p20"/>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6725389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 Design 1">
  <p:cSld name="Title + Design 1">
    <p:bg>
      <p:bgPr>
        <a:solidFill>
          <a:schemeClr val="accent5"/>
        </a:solidFill>
        <a:effectLst/>
      </p:bgPr>
    </p:bg>
    <p:spTree>
      <p:nvGrpSpPr>
        <p:cNvPr id="1" name="Shape 118"/>
        <p:cNvGrpSpPr/>
        <p:nvPr/>
      </p:nvGrpSpPr>
      <p:grpSpPr>
        <a:xfrm>
          <a:off x="0" y="0"/>
          <a:ext cx="0" cy="0"/>
          <a:chOff x="0" y="0"/>
          <a:chExt cx="0" cy="0"/>
        </a:xfrm>
      </p:grpSpPr>
      <p:sp>
        <p:nvSpPr>
          <p:cNvPr id="119" name="Google Shape;119;p21"/>
          <p:cNvSpPr/>
          <p:nvPr/>
        </p:nvSpPr>
        <p:spPr>
          <a:xfrm rot="1083411">
            <a:off x="8535831"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0" name="Google Shape;120;p21"/>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 name="Google Shape;121;p21"/>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7909079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solidFill>
          <a:schemeClr val="accent2"/>
        </a:solidFill>
        <a:effectLst/>
      </p:bgPr>
    </p:bg>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6"/>
              </a:buClr>
              <a:buSzPts val="2800"/>
              <a:buNone/>
              <a:defRPr>
                <a:solidFill>
                  <a:schemeClr val="accent6"/>
                </a:solidFill>
              </a:defRPr>
            </a:lvl1pPr>
            <a:lvl2pPr lvl="1" algn="ctr" rtl="0">
              <a:spcBef>
                <a:spcPts val="0"/>
              </a:spcBef>
              <a:spcAft>
                <a:spcPts val="0"/>
              </a:spcAft>
              <a:buClr>
                <a:schemeClr val="accent6"/>
              </a:buClr>
              <a:buSzPts val="2800"/>
              <a:buNone/>
              <a:defRPr>
                <a:solidFill>
                  <a:schemeClr val="accent6"/>
                </a:solidFill>
              </a:defRPr>
            </a:lvl2pPr>
            <a:lvl3pPr lvl="2" algn="ctr" rtl="0">
              <a:spcBef>
                <a:spcPts val="0"/>
              </a:spcBef>
              <a:spcAft>
                <a:spcPts val="0"/>
              </a:spcAft>
              <a:buClr>
                <a:schemeClr val="accent6"/>
              </a:buClr>
              <a:buSzPts val="2800"/>
              <a:buNone/>
              <a:defRPr>
                <a:solidFill>
                  <a:schemeClr val="accent6"/>
                </a:solidFill>
              </a:defRPr>
            </a:lvl3pPr>
            <a:lvl4pPr lvl="3" algn="ctr" rtl="0">
              <a:spcBef>
                <a:spcPts val="0"/>
              </a:spcBef>
              <a:spcAft>
                <a:spcPts val="0"/>
              </a:spcAft>
              <a:buClr>
                <a:schemeClr val="accent6"/>
              </a:buClr>
              <a:buSzPts val="2800"/>
              <a:buNone/>
              <a:defRPr>
                <a:solidFill>
                  <a:schemeClr val="accent6"/>
                </a:solidFill>
              </a:defRPr>
            </a:lvl4pPr>
            <a:lvl5pPr lvl="4" algn="ctr" rtl="0">
              <a:spcBef>
                <a:spcPts val="0"/>
              </a:spcBef>
              <a:spcAft>
                <a:spcPts val="0"/>
              </a:spcAft>
              <a:buClr>
                <a:schemeClr val="accent6"/>
              </a:buClr>
              <a:buSzPts val="2800"/>
              <a:buNone/>
              <a:defRPr>
                <a:solidFill>
                  <a:schemeClr val="accent6"/>
                </a:solidFill>
              </a:defRPr>
            </a:lvl5pPr>
            <a:lvl6pPr lvl="5" algn="ctr" rtl="0">
              <a:spcBef>
                <a:spcPts val="0"/>
              </a:spcBef>
              <a:spcAft>
                <a:spcPts val="0"/>
              </a:spcAft>
              <a:buClr>
                <a:schemeClr val="accent6"/>
              </a:buClr>
              <a:buSzPts val="2800"/>
              <a:buNone/>
              <a:defRPr>
                <a:solidFill>
                  <a:schemeClr val="accent6"/>
                </a:solidFill>
              </a:defRPr>
            </a:lvl6pPr>
            <a:lvl7pPr lvl="6" algn="ctr" rtl="0">
              <a:spcBef>
                <a:spcPts val="0"/>
              </a:spcBef>
              <a:spcAft>
                <a:spcPts val="0"/>
              </a:spcAft>
              <a:buClr>
                <a:schemeClr val="accent6"/>
              </a:buClr>
              <a:buSzPts val="2800"/>
              <a:buNone/>
              <a:defRPr>
                <a:solidFill>
                  <a:schemeClr val="accent6"/>
                </a:solidFill>
              </a:defRPr>
            </a:lvl7pPr>
            <a:lvl8pPr lvl="7" algn="ctr" rtl="0">
              <a:spcBef>
                <a:spcPts val="0"/>
              </a:spcBef>
              <a:spcAft>
                <a:spcPts val="0"/>
              </a:spcAft>
              <a:buClr>
                <a:schemeClr val="accent6"/>
              </a:buClr>
              <a:buSzPts val="2800"/>
              <a:buNone/>
              <a:defRPr>
                <a:solidFill>
                  <a:schemeClr val="accent6"/>
                </a:solidFill>
              </a:defRPr>
            </a:lvl8pPr>
            <a:lvl9pPr lvl="8" algn="ctr" rtl="0">
              <a:spcBef>
                <a:spcPts val="0"/>
              </a:spcBef>
              <a:spcAft>
                <a:spcPts val="0"/>
              </a:spcAft>
              <a:buClr>
                <a:schemeClr val="accent6"/>
              </a:buClr>
              <a:buSzPts val="2800"/>
              <a:buNone/>
              <a:defRPr>
                <a:solidFill>
                  <a:schemeClr val="accent6"/>
                </a:solidFill>
              </a:defRPr>
            </a:lvl9pPr>
          </a:lstStyle>
          <a:p>
            <a:endParaRPr/>
          </a:p>
        </p:txBody>
      </p:sp>
      <p:sp>
        <p:nvSpPr>
          <p:cNvPr id="124" name="Google Shape;124;p22"/>
          <p:cNvSpPr/>
          <p:nvPr/>
        </p:nvSpPr>
        <p:spPr>
          <a:xfrm rot="142657" flipH="1">
            <a:off x="7848606" y="2281679"/>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6949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ACADC-DCA4-7E8A-5375-252F89E286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51CDC4-2897-A2D5-68C4-AF8AB505D3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CFFE591-F17F-9048-DF78-97083BFE6F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ED316D-168F-E198-FC32-E40FA068127D}"/>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6" name="Footer Placeholder 5">
            <a:extLst>
              <a:ext uri="{FF2B5EF4-FFF2-40B4-BE49-F238E27FC236}">
                <a16:creationId xmlns:a16="http://schemas.microsoft.com/office/drawing/2014/main" id="{E38B8BF1-6EF5-CB47-2B7C-4C78136336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08C5D7-E2C8-03D3-AE2D-571EFD1D93B4}"/>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364307491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solidFill>
          <a:schemeClr val="accent6"/>
        </a:solidFill>
        <a:effectLst/>
      </p:bgPr>
    </p:bg>
    <p:spTree>
      <p:nvGrpSpPr>
        <p:cNvPr id="1" name="Shape 125"/>
        <p:cNvGrpSpPr/>
        <p:nvPr/>
      </p:nvGrpSpPr>
      <p:grpSpPr>
        <a:xfrm>
          <a:off x="0" y="0"/>
          <a:ext cx="0" cy="0"/>
          <a:chOff x="0" y="0"/>
          <a:chExt cx="0" cy="0"/>
        </a:xfrm>
      </p:grpSpPr>
      <p:sp>
        <p:nvSpPr>
          <p:cNvPr id="126" name="Google Shape;126;p23"/>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27" name="Google Shape;127;p23"/>
          <p:cNvSpPr/>
          <p:nvPr/>
        </p:nvSpPr>
        <p:spPr>
          <a:xfrm rot="5760944" flipH="1">
            <a:off x="-1658543" y="1579981"/>
            <a:ext cx="5369341" cy="5442119"/>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0658618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ection">
  <p:cSld name="Section">
    <p:bg>
      <p:bgPr>
        <a:solidFill>
          <a:schemeClr val="accent5"/>
        </a:solidFill>
        <a:effectLst/>
      </p:bgPr>
    </p:bg>
    <p:spTree>
      <p:nvGrpSpPr>
        <p:cNvPr id="1" name="Shape 128"/>
        <p:cNvGrpSpPr/>
        <p:nvPr/>
      </p:nvGrpSpPr>
      <p:grpSpPr>
        <a:xfrm>
          <a:off x="0" y="0"/>
          <a:ext cx="0" cy="0"/>
          <a:chOff x="0" y="0"/>
          <a:chExt cx="0" cy="0"/>
        </a:xfrm>
      </p:grpSpPr>
      <p:sp>
        <p:nvSpPr>
          <p:cNvPr id="129" name="Google Shape;129;p24"/>
          <p:cNvSpPr txBox="1">
            <a:spLocks noGrp="1"/>
          </p:cNvSpPr>
          <p:nvPr>
            <p:ph type="title"/>
          </p:nvPr>
        </p:nvSpPr>
        <p:spPr>
          <a:xfrm>
            <a:off x="2074667" y="3225333"/>
            <a:ext cx="4828000" cy="1122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6000"/>
              <a:buNone/>
              <a:defRPr sz="8000">
                <a:solidFill>
                  <a:schemeClr val="accent4"/>
                </a:solidFill>
              </a:defRPr>
            </a:lvl1pPr>
            <a:lvl2pPr lvl="1" rtl="0">
              <a:spcBef>
                <a:spcPts val="0"/>
              </a:spcBef>
              <a:spcAft>
                <a:spcPts val="0"/>
              </a:spcAft>
              <a:buClr>
                <a:schemeClr val="accent4"/>
              </a:buClr>
              <a:buSzPts val="6000"/>
              <a:buNone/>
              <a:defRPr sz="8000">
                <a:solidFill>
                  <a:schemeClr val="accent4"/>
                </a:solidFill>
              </a:defRPr>
            </a:lvl2pPr>
            <a:lvl3pPr lvl="2" rtl="0">
              <a:spcBef>
                <a:spcPts val="0"/>
              </a:spcBef>
              <a:spcAft>
                <a:spcPts val="0"/>
              </a:spcAft>
              <a:buClr>
                <a:schemeClr val="accent4"/>
              </a:buClr>
              <a:buSzPts val="6000"/>
              <a:buNone/>
              <a:defRPr sz="8000">
                <a:solidFill>
                  <a:schemeClr val="accent4"/>
                </a:solidFill>
              </a:defRPr>
            </a:lvl3pPr>
            <a:lvl4pPr lvl="3" rtl="0">
              <a:spcBef>
                <a:spcPts val="0"/>
              </a:spcBef>
              <a:spcAft>
                <a:spcPts val="0"/>
              </a:spcAft>
              <a:buClr>
                <a:schemeClr val="accent4"/>
              </a:buClr>
              <a:buSzPts val="6000"/>
              <a:buNone/>
              <a:defRPr sz="8000">
                <a:solidFill>
                  <a:schemeClr val="accent4"/>
                </a:solidFill>
              </a:defRPr>
            </a:lvl4pPr>
            <a:lvl5pPr lvl="4" rtl="0">
              <a:spcBef>
                <a:spcPts val="0"/>
              </a:spcBef>
              <a:spcAft>
                <a:spcPts val="0"/>
              </a:spcAft>
              <a:buClr>
                <a:schemeClr val="accent4"/>
              </a:buClr>
              <a:buSzPts val="6000"/>
              <a:buNone/>
              <a:defRPr sz="8000">
                <a:solidFill>
                  <a:schemeClr val="accent4"/>
                </a:solidFill>
              </a:defRPr>
            </a:lvl5pPr>
            <a:lvl6pPr lvl="5" rtl="0">
              <a:spcBef>
                <a:spcPts val="0"/>
              </a:spcBef>
              <a:spcAft>
                <a:spcPts val="0"/>
              </a:spcAft>
              <a:buClr>
                <a:schemeClr val="accent4"/>
              </a:buClr>
              <a:buSzPts val="6000"/>
              <a:buNone/>
              <a:defRPr sz="8000">
                <a:solidFill>
                  <a:schemeClr val="accent4"/>
                </a:solidFill>
              </a:defRPr>
            </a:lvl6pPr>
            <a:lvl7pPr lvl="6" rtl="0">
              <a:spcBef>
                <a:spcPts val="0"/>
              </a:spcBef>
              <a:spcAft>
                <a:spcPts val="0"/>
              </a:spcAft>
              <a:buClr>
                <a:schemeClr val="accent4"/>
              </a:buClr>
              <a:buSzPts val="6000"/>
              <a:buNone/>
              <a:defRPr sz="8000">
                <a:solidFill>
                  <a:schemeClr val="accent4"/>
                </a:solidFill>
              </a:defRPr>
            </a:lvl7pPr>
            <a:lvl8pPr lvl="7" rtl="0">
              <a:spcBef>
                <a:spcPts val="0"/>
              </a:spcBef>
              <a:spcAft>
                <a:spcPts val="0"/>
              </a:spcAft>
              <a:buClr>
                <a:schemeClr val="accent4"/>
              </a:buClr>
              <a:buSzPts val="6000"/>
              <a:buNone/>
              <a:defRPr sz="8000">
                <a:solidFill>
                  <a:schemeClr val="accent4"/>
                </a:solidFill>
              </a:defRPr>
            </a:lvl8pPr>
            <a:lvl9pPr lvl="8" rtl="0">
              <a:spcBef>
                <a:spcPts val="0"/>
              </a:spcBef>
              <a:spcAft>
                <a:spcPts val="0"/>
              </a:spcAft>
              <a:buClr>
                <a:schemeClr val="accent4"/>
              </a:buClr>
              <a:buSzPts val="6000"/>
              <a:buNone/>
              <a:defRPr sz="8000">
                <a:solidFill>
                  <a:schemeClr val="accent4"/>
                </a:solidFill>
              </a:defRPr>
            </a:lvl9pPr>
          </a:lstStyle>
          <a:p>
            <a:endParaRPr/>
          </a:p>
        </p:txBody>
      </p:sp>
      <p:sp>
        <p:nvSpPr>
          <p:cNvPr id="130" name="Google Shape;130;p24"/>
          <p:cNvSpPr txBox="1">
            <a:spLocks noGrp="1"/>
          </p:cNvSpPr>
          <p:nvPr>
            <p:ph type="subTitle" idx="1"/>
          </p:nvPr>
        </p:nvSpPr>
        <p:spPr>
          <a:xfrm>
            <a:off x="2074667" y="4203300"/>
            <a:ext cx="5393600" cy="164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4"/>
              </a:buClr>
              <a:buSzPts val="2100"/>
              <a:buNone/>
              <a:defRPr sz="2800">
                <a:solidFill>
                  <a:schemeClr val="accent4"/>
                </a:solidFill>
              </a:defRPr>
            </a:lvl1pPr>
            <a:lvl2pPr lvl="1" rtl="0">
              <a:lnSpc>
                <a:spcPct val="100000"/>
              </a:lnSpc>
              <a:spcBef>
                <a:spcPts val="0"/>
              </a:spcBef>
              <a:spcAft>
                <a:spcPts val="0"/>
              </a:spcAft>
              <a:buClr>
                <a:schemeClr val="accent4"/>
              </a:buClr>
              <a:buSzPts val="2100"/>
              <a:buNone/>
              <a:defRPr sz="2800">
                <a:solidFill>
                  <a:schemeClr val="accent4"/>
                </a:solidFill>
              </a:defRPr>
            </a:lvl2pPr>
            <a:lvl3pPr lvl="2" rtl="0">
              <a:lnSpc>
                <a:spcPct val="100000"/>
              </a:lnSpc>
              <a:spcBef>
                <a:spcPts val="0"/>
              </a:spcBef>
              <a:spcAft>
                <a:spcPts val="0"/>
              </a:spcAft>
              <a:buClr>
                <a:schemeClr val="accent4"/>
              </a:buClr>
              <a:buSzPts val="2100"/>
              <a:buNone/>
              <a:defRPr sz="2800">
                <a:solidFill>
                  <a:schemeClr val="accent4"/>
                </a:solidFill>
              </a:defRPr>
            </a:lvl3pPr>
            <a:lvl4pPr lvl="3" rtl="0">
              <a:lnSpc>
                <a:spcPct val="100000"/>
              </a:lnSpc>
              <a:spcBef>
                <a:spcPts val="0"/>
              </a:spcBef>
              <a:spcAft>
                <a:spcPts val="0"/>
              </a:spcAft>
              <a:buClr>
                <a:schemeClr val="accent4"/>
              </a:buClr>
              <a:buSzPts val="2100"/>
              <a:buNone/>
              <a:defRPr sz="2800">
                <a:solidFill>
                  <a:schemeClr val="accent4"/>
                </a:solidFill>
              </a:defRPr>
            </a:lvl4pPr>
            <a:lvl5pPr lvl="4" rtl="0">
              <a:lnSpc>
                <a:spcPct val="100000"/>
              </a:lnSpc>
              <a:spcBef>
                <a:spcPts val="0"/>
              </a:spcBef>
              <a:spcAft>
                <a:spcPts val="0"/>
              </a:spcAft>
              <a:buClr>
                <a:schemeClr val="accent4"/>
              </a:buClr>
              <a:buSzPts val="2100"/>
              <a:buNone/>
              <a:defRPr sz="2800">
                <a:solidFill>
                  <a:schemeClr val="accent4"/>
                </a:solidFill>
              </a:defRPr>
            </a:lvl5pPr>
            <a:lvl6pPr lvl="5" rtl="0">
              <a:lnSpc>
                <a:spcPct val="100000"/>
              </a:lnSpc>
              <a:spcBef>
                <a:spcPts val="0"/>
              </a:spcBef>
              <a:spcAft>
                <a:spcPts val="0"/>
              </a:spcAft>
              <a:buClr>
                <a:schemeClr val="accent4"/>
              </a:buClr>
              <a:buSzPts val="2100"/>
              <a:buNone/>
              <a:defRPr sz="2800">
                <a:solidFill>
                  <a:schemeClr val="accent4"/>
                </a:solidFill>
              </a:defRPr>
            </a:lvl6pPr>
            <a:lvl7pPr lvl="6" rtl="0">
              <a:lnSpc>
                <a:spcPct val="100000"/>
              </a:lnSpc>
              <a:spcBef>
                <a:spcPts val="0"/>
              </a:spcBef>
              <a:spcAft>
                <a:spcPts val="0"/>
              </a:spcAft>
              <a:buClr>
                <a:schemeClr val="accent4"/>
              </a:buClr>
              <a:buSzPts val="2100"/>
              <a:buNone/>
              <a:defRPr sz="2800">
                <a:solidFill>
                  <a:schemeClr val="accent4"/>
                </a:solidFill>
              </a:defRPr>
            </a:lvl7pPr>
            <a:lvl8pPr lvl="7" rtl="0">
              <a:lnSpc>
                <a:spcPct val="100000"/>
              </a:lnSpc>
              <a:spcBef>
                <a:spcPts val="0"/>
              </a:spcBef>
              <a:spcAft>
                <a:spcPts val="0"/>
              </a:spcAft>
              <a:buClr>
                <a:schemeClr val="accent4"/>
              </a:buClr>
              <a:buSzPts val="2100"/>
              <a:buNone/>
              <a:defRPr sz="2800">
                <a:solidFill>
                  <a:schemeClr val="accent4"/>
                </a:solidFill>
              </a:defRPr>
            </a:lvl8pPr>
            <a:lvl9pPr lvl="8" rtl="0">
              <a:lnSpc>
                <a:spcPct val="100000"/>
              </a:lnSpc>
              <a:spcBef>
                <a:spcPts val="0"/>
              </a:spcBef>
              <a:spcAft>
                <a:spcPts val="0"/>
              </a:spcAft>
              <a:buClr>
                <a:schemeClr val="accent4"/>
              </a:buClr>
              <a:buSzPts val="2100"/>
              <a:buNone/>
              <a:defRPr sz="2800">
                <a:solidFill>
                  <a:schemeClr val="accent4"/>
                </a:solidFill>
              </a:defRPr>
            </a:lvl9pPr>
          </a:lstStyle>
          <a:p>
            <a:endParaRPr/>
          </a:p>
        </p:txBody>
      </p:sp>
      <p:sp>
        <p:nvSpPr>
          <p:cNvPr id="131" name="Google Shape;131;p24"/>
          <p:cNvSpPr txBox="1">
            <a:spLocks noGrp="1"/>
          </p:cNvSpPr>
          <p:nvPr>
            <p:ph type="title" idx="2" hasCustomPrompt="1"/>
          </p:nvPr>
        </p:nvSpPr>
        <p:spPr>
          <a:xfrm>
            <a:off x="2074667" y="1789033"/>
            <a:ext cx="5835600" cy="1122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7200"/>
              <a:buNone/>
              <a:defRPr sz="9600">
                <a:solidFill>
                  <a:schemeClr val="accent4"/>
                </a:solidFill>
              </a:defRPr>
            </a:lvl1pPr>
            <a:lvl2pPr lvl="1" rtl="0">
              <a:spcBef>
                <a:spcPts val="0"/>
              </a:spcBef>
              <a:spcAft>
                <a:spcPts val="0"/>
              </a:spcAft>
              <a:buClr>
                <a:schemeClr val="accent4"/>
              </a:buClr>
              <a:buSzPts val="7200"/>
              <a:buNone/>
              <a:defRPr sz="9600">
                <a:solidFill>
                  <a:schemeClr val="accent4"/>
                </a:solidFill>
              </a:defRPr>
            </a:lvl2pPr>
            <a:lvl3pPr lvl="2" rtl="0">
              <a:spcBef>
                <a:spcPts val="0"/>
              </a:spcBef>
              <a:spcAft>
                <a:spcPts val="0"/>
              </a:spcAft>
              <a:buClr>
                <a:schemeClr val="accent4"/>
              </a:buClr>
              <a:buSzPts val="7200"/>
              <a:buNone/>
              <a:defRPr sz="9600">
                <a:solidFill>
                  <a:schemeClr val="accent4"/>
                </a:solidFill>
              </a:defRPr>
            </a:lvl3pPr>
            <a:lvl4pPr lvl="3" rtl="0">
              <a:spcBef>
                <a:spcPts val="0"/>
              </a:spcBef>
              <a:spcAft>
                <a:spcPts val="0"/>
              </a:spcAft>
              <a:buClr>
                <a:schemeClr val="accent4"/>
              </a:buClr>
              <a:buSzPts val="7200"/>
              <a:buNone/>
              <a:defRPr sz="9600">
                <a:solidFill>
                  <a:schemeClr val="accent4"/>
                </a:solidFill>
              </a:defRPr>
            </a:lvl4pPr>
            <a:lvl5pPr lvl="4" rtl="0">
              <a:spcBef>
                <a:spcPts val="0"/>
              </a:spcBef>
              <a:spcAft>
                <a:spcPts val="0"/>
              </a:spcAft>
              <a:buClr>
                <a:schemeClr val="accent4"/>
              </a:buClr>
              <a:buSzPts val="7200"/>
              <a:buNone/>
              <a:defRPr sz="9600">
                <a:solidFill>
                  <a:schemeClr val="accent4"/>
                </a:solidFill>
              </a:defRPr>
            </a:lvl5pPr>
            <a:lvl6pPr lvl="5" rtl="0">
              <a:spcBef>
                <a:spcPts val="0"/>
              </a:spcBef>
              <a:spcAft>
                <a:spcPts val="0"/>
              </a:spcAft>
              <a:buClr>
                <a:schemeClr val="accent4"/>
              </a:buClr>
              <a:buSzPts val="7200"/>
              <a:buNone/>
              <a:defRPr sz="9600">
                <a:solidFill>
                  <a:schemeClr val="accent4"/>
                </a:solidFill>
              </a:defRPr>
            </a:lvl6pPr>
            <a:lvl7pPr lvl="6" rtl="0">
              <a:spcBef>
                <a:spcPts val="0"/>
              </a:spcBef>
              <a:spcAft>
                <a:spcPts val="0"/>
              </a:spcAft>
              <a:buClr>
                <a:schemeClr val="accent4"/>
              </a:buClr>
              <a:buSzPts val="7200"/>
              <a:buNone/>
              <a:defRPr sz="9600">
                <a:solidFill>
                  <a:schemeClr val="accent4"/>
                </a:solidFill>
              </a:defRPr>
            </a:lvl7pPr>
            <a:lvl8pPr lvl="7" rtl="0">
              <a:spcBef>
                <a:spcPts val="0"/>
              </a:spcBef>
              <a:spcAft>
                <a:spcPts val="0"/>
              </a:spcAft>
              <a:buClr>
                <a:schemeClr val="accent4"/>
              </a:buClr>
              <a:buSzPts val="7200"/>
              <a:buNone/>
              <a:defRPr sz="9600">
                <a:solidFill>
                  <a:schemeClr val="accent4"/>
                </a:solidFill>
              </a:defRPr>
            </a:lvl8pPr>
            <a:lvl9pPr lvl="8" rtl="0">
              <a:spcBef>
                <a:spcPts val="0"/>
              </a:spcBef>
              <a:spcAft>
                <a:spcPts val="0"/>
              </a:spcAft>
              <a:buClr>
                <a:schemeClr val="accent4"/>
              </a:buClr>
              <a:buSzPts val="7200"/>
              <a:buNone/>
              <a:defRPr sz="9600">
                <a:solidFill>
                  <a:schemeClr val="accent4"/>
                </a:solidFill>
              </a:defRPr>
            </a:lvl9pPr>
          </a:lstStyle>
          <a:p>
            <a:r>
              <a:t>xx%</a:t>
            </a:r>
          </a:p>
        </p:txBody>
      </p:sp>
      <p:sp>
        <p:nvSpPr>
          <p:cNvPr id="132" name="Google Shape;132;p24"/>
          <p:cNvSpPr/>
          <p:nvPr/>
        </p:nvSpPr>
        <p:spPr>
          <a:xfrm rot="-9430979">
            <a:off x="-312021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3" name="Google Shape;133;p24"/>
          <p:cNvSpPr/>
          <p:nvPr/>
        </p:nvSpPr>
        <p:spPr>
          <a:xfrm>
            <a:off x="6578933" y="-124816"/>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4" name="Google Shape;134;p24"/>
          <p:cNvSpPr/>
          <p:nvPr/>
        </p:nvSpPr>
        <p:spPr>
          <a:xfrm rot="142657" flipH="1">
            <a:off x="7848606" y="2281679"/>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2386489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 Four Columns">
  <p:cSld name="Title + Four Columns">
    <p:bg>
      <p:bgPr>
        <a:solidFill>
          <a:schemeClr val="accent4"/>
        </a:solidFill>
        <a:effectLst/>
      </p:bgPr>
    </p:bg>
    <p:spTree>
      <p:nvGrpSpPr>
        <p:cNvPr id="1" name="Shape 135"/>
        <p:cNvGrpSpPr/>
        <p:nvPr/>
      </p:nvGrpSpPr>
      <p:grpSpPr>
        <a:xfrm>
          <a:off x="0" y="0"/>
          <a:ext cx="0" cy="0"/>
          <a:chOff x="0" y="0"/>
          <a:chExt cx="0" cy="0"/>
        </a:xfrm>
      </p:grpSpPr>
      <p:sp>
        <p:nvSpPr>
          <p:cNvPr id="136" name="Google Shape;136;p25"/>
          <p:cNvSpPr/>
          <p:nvPr/>
        </p:nvSpPr>
        <p:spPr>
          <a:xfrm rot="1223448">
            <a:off x="-3814795" y="34184"/>
            <a:ext cx="661973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7" name="Google Shape;137;p25"/>
          <p:cNvSpPr/>
          <p:nvPr/>
        </p:nvSpPr>
        <p:spPr>
          <a:xfrm rot="1223448">
            <a:off x="9027572" y="-123050"/>
            <a:ext cx="661973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8" name="Google Shape;138;p25"/>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39" name="Google Shape;139;p25"/>
          <p:cNvSpPr txBox="1">
            <a:spLocks noGrp="1"/>
          </p:cNvSpPr>
          <p:nvPr>
            <p:ph type="title" idx="2"/>
          </p:nvPr>
        </p:nvSpPr>
        <p:spPr>
          <a:xfrm>
            <a:off x="1252209" y="3865633"/>
            <a:ext cx="22120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3200">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140" name="Google Shape;140;p25"/>
          <p:cNvSpPr txBox="1">
            <a:spLocks noGrp="1"/>
          </p:cNvSpPr>
          <p:nvPr>
            <p:ph type="subTitle" idx="1"/>
          </p:nvPr>
        </p:nvSpPr>
        <p:spPr>
          <a:xfrm>
            <a:off x="1252209" y="4542633"/>
            <a:ext cx="2212000" cy="158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41" name="Google Shape;141;p25"/>
          <p:cNvSpPr txBox="1">
            <a:spLocks noGrp="1"/>
          </p:cNvSpPr>
          <p:nvPr>
            <p:ph type="title" idx="3"/>
          </p:nvPr>
        </p:nvSpPr>
        <p:spPr>
          <a:xfrm>
            <a:off x="3744069" y="3865633"/>
            <a:ext cx="22120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3200">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142" name="Google Shape;142;p25"/>
          <p:cNvSpPr txBox="1">
            <a:spLocks noGrp="1"/>
          </p:cNvSpPr>
          <p:nvPr>
            <p:ph type="subTitle" idx="4"/>
          </p:nvPr>
        </p:nvSpPr>
        <p:spPr>
          <a:xfrm>
            <a:off x="3744069" y="4542633"/>
            <a:ext cx="2212000" cy="158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43" name="Google Shape;143;p25"/>
          <p:cNvSpPr txBox="1">
            <a:spLocks noGrp="1"/>
          </p:cNvSpPr>
          <p:nvPr>
            <p:ph type="title" idx="5"/>
          </p:nvPr>
        </p:nvSpPr>
        <p:spPr>
          <a:xfrm>
            <a:off x="6235931" y="3865633"/>
            <a:ext cx="22120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3200">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144" name="Google Shape;144;p25"/>
          <p:cNvSpPr txBox="1">
            <a:spLocks noGrp="1"/>
          </p:cNvSpPr>
          <p:nvPr>
            <p:ph type="subTitle" idx="6"/>
          </p:nvPr>
        </p:nvSpPr>
        <p:spPr>
          <a:xfrm>
            <a:off x="6235931" y="4542633"/>
            <a:ext cx="2212000" cy="158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45" name="Google Shape;145;p25"/>
          <p:cNvSpPr txBox="1">
            <a:spLocks noGrp="1"/>
          </p:cNvSpPr>
          <p:nvPr>
            <p:ph type="title" idx="7"/>
          </p:nvPr>
        </p:nvSpPr>
        <p:spPr>
          <a:xfrm>
            <a:off x="8727791" y="3865633"/>
            <a:ext cx="22120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3200">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146" name="Google Shape;146;p25"/>
          <p:cNvSpPr txBox="1">
            <a:spLocks noGrp="1"/>
          </p:cNvSpPr>
          <p:nvPr>
            <p:ph type="subTitle" idx="8"/>
          </p:nvPr>
        </p:nvSpPr>
        <p:spPr>
          <a:xfrm>
            <a:off x="8727791" y="4542633"/>
            <a:ext cx="2212000" cy="158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Tree>
    <p:extLst>
      <p:ext uri="{BB962C8B-B14F-4D97-AF65-F5344CB8AC3E}">
        <p14:creationId xmlns:p14="http://schemas.microsoft.com/office/powerpoint/2010/main" val="38222388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solidFill>
          <a:schemeClr val="accent4"/>
        </a:solidFill>
        <a:effectLst/>
      </p:bgPr>
    </p:bg>
    <p:spTree>
      <p:nvGrpSpPr>
        <p:cNvPr id="1" name="Shape 147"/>
        <p:cNvGrpSpPr/>
        <p:nvPr/>
      </p:nvGrpSpPr>
      <p:grpSpPr>
        <a:xfrm>
          <a:off x="0" y="0"/>
          <a:ext cx="0" cy="0"/>
          <a:chOff x="0" y="0"/>
          <a:chExt cx="0" cy="0"/>
        </a:xfrm>
      </p:grpSpPr>
      <p:sp>
        <p:nvSpPr>
          <p:cNvPr id="148" name="Google Shape;148;p26"/>
          <p:cNvSpPr/>
          <p:nvPr/>
        </p:nvSpPr>
        <p:spPr>
          <a:xfrm rot="-5057437">
            <a:off x="4275447" y="523241"/>
            <a:ext cx="7779363" cy="12900139"/>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9" name="Google Shape;149;p26"/>
          <p:cNvSpPr txBox="1">
            <a:spLocks noGrp="1"/>
          </p:cNvSpPr>
          <p:nvPr>
            <p:ph type="subTitle" idx="1"/>
          </p:nvPr>
        </p:nvSpPr>
        <p:spPr>
          <a:xfrm>
            <a:off x="1360117" y="3724167"/>
            <a:ext cx="28312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50" name="Google Shape;150;p26"/>
          <p:cNvSpPr txBox="1">
            <a:spLocks noGrp="1"/>
          </p:cNvSpPr>
          <p:nvPr>
            <p:ph type="title" hasCustomPrompt="1"/>
          </p:nvPr>
        </p:nvSpPr>
        <p:spPr>
          <a:xfrm>
            <a:off x="1360117" y="2607367"/>
            <a:ext cx="28312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6667">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51" name="Google Shape;151;p26"/>
          <p:cNvSpPr txBox="1">
            <a:spLocks noGrp="1"/>
          </p:cNvSpPr>
          <p:nvPr>
            <p:ph type="subTitle" idx="2"/>
          </p:nvPr>
        </p:nvSpPr>
        <p:spPr>
          <a:xfrm>
            <a:off x="4680404" y="3724167"/>
            <a:ext cx="28312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52" name="Google Shape;152;p26"/>
          <p:cNvSpPr txBox="1">
            <a:spLocks noGrp="1"/>
          </p:cNvSpPr>
          <p:nvPr>
            <p:ph type="title" idx="3" hasCustomPrompt="1"/>
          </p:nvPr>
        </p:nvSpPr>
        <p:spPr>
          <a:xfrm>
            <a:off x="4680404" y="2607367"/>
            <a:ext cx="28312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6667">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53" name="Google Shape;153;p26"/>
          <p:cNvSpPr txBox="1">
            <a:spLocks noGrp="1"/>
          </p:cNvSpPr>
          <p:nvPr>
            <p:ph type="subTitle" idx="4"/>
          </p:nvPr>
        </p:nvSpPr>
        <p:spPr>
          <a:xfrm>
            <a:off x="8000692" y="3724167"/>
            <a:ext cx="28312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54" name="Google Shape;154;p26"/>
          <p:cNvSpPr txBox="1">
            <a:spLocks noGrp="1"/>
          </p:cNvSpPr>
          <p:nvPr>
            <p:ph type="title" idx="5" hasCustomPrompt="1"/>
          </p:nvPr>
        </p:nvSpPr>
        <p:spPr>
          <a:xfrm>
            <a:off x="8000692" y="2607367"/>
            <a:ext cx="28312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6667">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55" name="Google Shape;155;p26"/>
          <p:cNvSpPr/>
          <p:nvPr/>
        </p:nvSpPr>
        <p:spPr>
          <a:xfrm rot="-5057437">
            <a:off x="1497347" y="-6233226"/>
            <a:ext cx="7779363" cy="12900139"/>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2543305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 Design 5">
  <p:cSld name="Title + Design 5">
    <p:bg>
      <p:bgPr>
        <a:solidFill>
          <a:schemeClr val="accent4"/>
        </a:solidFill>
        <a:effectLst/>
      </p:bgPr>
    </p:bg>
    <p:spTree>
      <p:nvGrpSpPr>
        <p:cNvPr id="1" name="Shape 156"/>
        <p:cNvGrpSpPr/>
        <p:nvPr/>
      </p:nvGrpSpPr>
      <p:grpSpPr>
        <a:xfrm>
          <a:off x="0" y="0"/>
          <a:ext cx="0" cy="0"/>
          <a:chOff x="0" y="0"/>
          <a:chExt cx="0" cy="0"/>
        </a:xfrm>
      </p:grpSpPr>
      <p:sp>
        <p:nvSpPr>
          <p:cNvPr id="157" name="Google Shape;157;p27"/>
          <p:cNvSpPr/>
          <p:nvPr/>
        </p:nvSpPr>
        <p:spPr>
          <a:xfrm rot="5209686" flipH="1">
            <a:off x="-2008165" y="2051721"/>
            <a:ext cx="5369436" cy="5442215"/>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8" name="Google Shape;158;p27"/>
          <p:cNvSpPr/>
          <p:nvPr/>
        </p:nvSpPr>
        <p:spPr>
          <a:xfrm rot="1223448">
            <a:off x="9027572" y="-123050"/>
            <a:ext cx="661973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27"/>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75746266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 Six Columns">
  <p:cSld name="Title + Six Columns">
    <p:bg>
      <p:bgPr>
        <a:solidFill>
          <a:schemeClr val="accent6"/>
        </a:solidFill>
        <a:effectLst/>
      </p:bgPr>
    </p:bg>
    <p:spTree>
      <p:nvGrpSpPr>
        <p:cNvPr id="1" name="Shape 160"/>
        <p:cNvGrpSpPr/>
        <p:nvPr/>
      </p:nvGrpSpPr>
      <p:grpSpPr>
        <a:xfrm>
          <a:off x="0" y="0"/>
          <a:ext cx="0" cy="0"/>
          <a:chOff x="0" y="0"/>
          <a:chExt cx="0" cy="0"/>
        </a:xfrm>
      </p:grpSpPr>
      <p:sp>
        <p:nvSpPr>
          <p:cNvPr id="161" name="Google Shape;161;p28"/>
          <p:cNvSpPr/>
          <p:nvPr/>
        </p:nvSpPr>
        <p:spPr>
          <a:xfrm rot="1083411">
            <a:off x="8738897" y="-346392"/>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2" name="Google Shape;162;p28"/>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3" name="Google Shape;163;p28"/>
          <p:cNvSpPr txBox="1">
            <a:spLocks noGrp="1"/>
          </p:cNvSpPr>
          <p:nvPr>
            <p:ph type="title" idx="2"/>
          </p:nvPr>
        </p:nvSpPr>
        <p:spPr>
          <a:xfrm>
            <a:off x="4559800" y="41831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64" name="Google Shape;164;p28"/>
          <p:cNvSpPr txBox="1">
            <a:spLocks noGrp="1"/>
          </p:cNvSpPr>
          <p:nvPr>
            <p:ph type="subTitle" idx="1"/>
          </p:nvPr>
        </p:nvSpPr>
        <p:spPr>
          <a:xfrm>
            <a:off x="4559801" y="4970467"/>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65" name="Google Shape;165;p28"/>
          <p:cNvSpPr txBox="1">
            <a:spLocks noGrp="1"/>
          </p:cNvSpPr>
          <p:nvPr>
            <p:ph type="title" idx="3"/>
          </p:nvPr>
        </p:nvSpPr>
        <p:spPr>
          <a:xfrm>
            <a:off x="8016316" y="41831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66" name="Google Shape;166;p28"/>
          <p:cNvSpPr txBox="1">
            <a:spLocks noGrp="1"/>
          </p:cNvSpPr>
          <p:nvPr>
            <p:ph type="subTitle" idx="4"/>
          </p:nvPr>
        </p:nvSpPr>
        <p:spPr>
          <a:xfrm>
            <a:off x="8016303" y="4970467"/>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67" name="Google Shape;167;p28"/>
          <p:cNvSpPr txBox="1">
            <a:spLocks noGrp="1"/>
          </p:cNvSpPr>
          <p:nvPr>
            <p:ph type="title" idx="5"/>
          </p:nvPr>
        </p:nvSpPr>
        <p:spPr>
          <a:xfrm>
            <a:off x="1103284" y="41831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68" name="Google Shape;168;p28"/>
          <p:cNvSpPr txBox="1">
            <a:spLocks noGrp="1"/>
          </p:cNvSpPr>
          <p:nvPr>
            <p:ph type="subTitle" idx="6"/>
          </p:nvPr>
        </p:nvSpPr>
        <p:spPr>
          <a:xfrm>
            <a:off x="1103300" y="4970467"/>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69" name="Google Shape;169;p28"/>
          <p:cNvSpPr txBox="1">
            <a:spLocks noGrp="1"/>
          </p:cNvSpPr>
          <p:nvPr>
            <p:ph type="title" idx="7"/>
          </p:nvPr>
        </p:nvSpPr>
        <p:spPr>
          <a:xfrm>
            <a:off x="4559800" y="2069467"/>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70" name="Google Shape;170;p28"/>
          <p:cNvSpPr txBox="1">
            <a:spLocks noGrp="1"/>
          </p:cNvSpPr>
          <p:nvPr>
            <p:ph type="subTitle" idx="8"/>
          </p:nvPr>
        </p:nvSpPr>
        <p:spPr>
          <a:xfrm>
            <a:off x="4559801" y="2856833"/>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71" name="Google Shape;171;p28"/>
          <p:cNvSpPr txBox="1">
            <a:spLocks noGrp="1"/>
          </p:cNvSpPr>
          <p:nvPr>
            <p:ph type="title" idx="9"/>
          </p:nvPr>
        </p:nvSpPr>
        <p:spPr>
          <a:xfrm>
            <a:off x="8016316" y="2069467"/>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72" name="Google Shape;172;p28"/>
          <p:cNvSpPr txBox="1">
            <a:spLocks noGrp="1"/>
          </p:cNvSpPr>
          <p:nvPr>
            <p:ph type="subTitle" idx="13"/>
          </p:nvPr>
        </p:nvSpPr>
        <p:spPr>
          <a:xfrm>
            <a:off x="8016303" y="2856833"/>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73" name="Google Shape;173;p28"/>
          <p:cNvSpPr txBox="1">
            <a:spLocks noGrp="1"/>
          </p:cNvSpPr>
          <p:nvPr>
            <p:ph type="title" idx="14"/>
          </p:nvPr>
        </p:nvSpPr>
        <p:spPr>
          <a:xfrm>
            <a:off x="1103284" y="2069467"/>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74" name="Google Shape;174;p28"/>
          <p:cNvSpPr txBox="1">
            <a:spLocks noGrp="1"/>
          </p:cNvSpPr>
          <p:nvPr>
            <p:ph type="subTitle" idx="15"/>
          </p:nvPr>
        </p:nvSpPr>
        <p:spPr>
          <a:xfrm>
            <a:off x="1103300" y="2856833"/>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71720104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 Text">
  <p:cSld name="Title + Text">
    <p:bg>
      <p:bgPr>
        <a:solidFill>
          <a:schemeClr val="accent2"/>
        </a:solidFill>
        <a:effectLst/>
      </p:bgPr>
    </p:bg>
    <p:spTree>
      <p:nvGrpSpPr>
        <p:cNvPr id="1" name="Shape 175"/>
        <p:cNvGrpSpPr/>
        <p:nvPr/>
      </p:nvGrpSpPr>
      <p:grpSpPr>
        <a:xfrm>
          <a:off x="0" y="0"/>
          <a:ext cx="0" cy="0"/>
          <a:chOff x="0" y="0"/>
          <a:chExt cx="0" cy="0"/>
        </a:xfrm>
      </p:grpSpPr>
      <p:sp>
        <p:nvSpPr>
          <p:cNvPr id="176" name="Google Shape;176;p29"/>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77" name="Google Shape;177;p29"/>
          <p:cNvSpPr txBox="1">
            <a:spLocks noGrp="1"/>
          </p:cNvSpPr>
          <p:nvPr>
            <p:ph type="title" idx="2"/>
          </p:nvPr>
        </p:nvSpPr>
        <p:spPr>
          <a:xfrm>
            <a:off x="6701633" y="3103400"/>
            <a:ext cx="4183600" cy="7636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2"/>
              </a:buClr>
              <a:buSzPts val="2400"/>
              <a:buNone/>
              <a:defRPr sz="3200">
                <a:solidFill>
                  <a:schemeClr val="dk2"/>
                </a:solidFill>
              </a:defRPr>
            </a:lvl1pPr>
            <a:lvl2pPr lvl="1" rtl="0">
              <a:spcBef>
                <a:spcPts val="0"/>
              </a:spcBef>
              <a:spcAft>
                <a:spcPts val="0"/>
              </a:spcAft>
              <a:buClr>
                <a:schemeClr val="dk2"/>
              </a:buClr>
              <a:buSzPts val="2400"/>
              <a:buNone/>
              <a:defRPr sz="3200">
                <a:solidFill>
                  <a:schemeClr val="dk2"/>
                </a:solidFill>
              </a:defRPr>
            </a:lvl2pPr>
            <a:lvl3pPr lvl="2" rtl="0">
              <a:spcBef>
                <a:spcPts val="0"/>
              </a:spcBef>
              <a:spcAft>
                <a:spcPts val="0"/>
              </a:spcAft>
              <a:buClr>
                <a:schemeClr val="dk2"/>
              </a:buClr>
              <a:buSzPts val="2400"/>
              <a:buNone/>
              <a:defRPr sz="3200">
                <a:solidFill>
                  <a:schemeClr val="dk2"/>
                </a:solidFill>
              </a:defRPr>
            </a:lvl3pPr>
            <a:lvl4pPr lvl="3" rtl="0">
              <a:spcBef>
                <a:spcPts val="0"/>
              </a:spcBef>
              <a:spcAft>
                <a:spcPts val="0"/>
              </a:spcAft>
              <a:buClr>
                <a:schemeClr val="dk2"/>
              </a:buClr>
              <a:buSzPts val="2400"/>
              <a:buNone/>
              <a:defRPr sz="3200">
                <a:solidFill>
                  <a:schemeClr val="dk2"/>
                </a:solidFill>
              </a:defRPr>
            </a:lvl4pPr>
            <a:lvl5pPr lvl="4" rtl="0">
              <a:spcBef>
                <a:spcPts val="0"/>
              </a:spcBef>
              <a:spcAft>
                <a:spcPts val="0"/>
              </a:spcAft>
              <a:buClr>
                <a:schemeClr val="dk2"/>
              </a:buClr>
              <a:buSzPts val="2400"/>
              <a:buNone/>
              <a:defRPr sz="3200">
                <a:solidFill>
                  <a:schemeClr val="dk2"/>
                </a:solidFill>
              </a:defRPr>
            </a:lvl5pPr>
            <a:lvl6pPr lvl="5" rtl="0">
              <a:spcBef>
                <a:spcPts val="0"/>
              </a:spcBef>
              <a:spcAft>
                <a:spcPts val="0"/>
              </a:spcAft>
              <a:buClr>
                <a:schemeClr val="dk2"/>
              </a:buClr>
              <a:buSzPts val="2400"/>
              <a:buNone/>
              <a:defRPr sz="3200">
                <a:solidFill>
                  <a:schemeClr val="dk2"/>
                </a:solidFill>
              </a:defRPr>
            </a:lvl6pPr>
            <a:lvl7pPr lvl="6" rtl="0">
              <a:spcBef>
                <a:spcPts val="0"/>
              </a:spcBef>
              <a:spcAft>
                <a:spcPts val="0"/>
              </a:spcAft>
              <a:buClr>
                <a:schemeClr val="dk2"/>
              </a:buClr>
              <a:buSzPts val="2400"/>
              <a:buNone/>
              <a:defRPr sz="3200">
                <a:solidFill>
                  <a:schemeClr val="dk2"/>
                </a:solidFill>
              </a:defRPr>
            </a:lvl7pPr>
            <a:lvl8pPr lvl="7" rtl="0">
              <a:spcBef>
                <a:spcPts val="0"/>
              </a:spcBef>
              <a:spcAft>
                <a:spcPts val="0"/>
              </a:spcAft>
              <a:buClr>
                <a:schemeClr val="dk2"/>
              </a:buClr>
              <a:buSzPts val="2400"/>
              <a:buNone/>
              <a:defRPr sz="3200">
                <a:solidFill>
                  <a:schemeClr val="dk2"/>
                </a:solidFill>
              </a:defRPr>
            </a:lvl8pPr>
            <a:lvl9pPr lvl="8" rtl="0">
              <a:spcBef>
                <a:spcPts val="0"/>
              </a:spcBef>
              <a:spcAft>
                <a:spcPts val="0"/>
              </a:spcAft>
              <a:buClr>
                <a:schemeClr val="dk2"/>
              </a:buClr>
              <a:buSzPts val="2400"/>
              <a:buNone/>
              <a:defRPr sz="3200">
                <a:solidFill>
                  <a:schemeClr val="dk2"/>
                </a:solidFill>
              </a:defRPr>
            </a:lvl9pPr>
          </a:lstStyle>
          <a:p>
            <a:endParaRPr/>
          </a:p>
        </p:txBody>
      </p:sp>
      <p:sp>
        <p:nvSpPr>
          <p:cNvPr id="178" name="Google Shape;178;p29"/>
          <p:cNvSpPr txBox="1">
            <a:spLocks noGrp="1"/>
          </p:cNvSpPr>
          <p:nvPr>
            <p:ph type="subTitle" idx="1"/>
          </p:nvPr>
        </p:nvSpPr>
        <p:spPr>
          <a:xfrm>
            <a:off x="6701600" y="3745499"/>
            <a:ext cx="4183600" cy="163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800">
                <a:solidFill>
                  <a:schemeClr val="dk2"/>
                </a:solidFill>
              </a:defRPr>
            </a:lvl2pPr>
            <a:lvl3pPr lvl="2" rtl="0">
              <a:lnSpc>
                <a:spcPct val="100000"/>
              </a:lnSpc>
              <a:spcBef>
                <a:spcPts val="0"/>
              </a:spcBef>
              <a:spcAft>
                <a:spcPts val="0"/>
              </a:spcAft>
              <a:buClr>
                <a:schemeClr val="dk2"/>
              </a:buClr>
              <a:buSzPts val="2100"/>
              <a:buNone/>
              <a:defRPr sz="2800">
                <a:solidFill>
                  <a:schemeClr val="dk2"/>
                </a:solidFill>
              </a:defRPr>
            </a:lvl3pPr>
            <a:lvl4pPr lvl="3" rtl="0">
              <a:lnSpc>
                <a:spcPct val="100000"/>
              </a:lnSpc>
              <a:spcBef>
                <a:spcPts val="0"/>
              </a:spcBef>
              <a:spcAft>
                <a:spcPts val="0"/>
              </a:spcAft>
              <a:buClr>
                <a:schemeClr val="dk2"/>
              </a:buClr>
              <a:buSzPts val="2100"/>
              <a:buNone/>
              <a:defRPr sz="2800">
                <a:solidFill>
                  <a:schemeClr val="dk2"/>
                </a:solidFill>
              </a:defRPr>
            </a:lvl4pPr>
            <a:lvl5pPr lvl="4" rtl="0">
              <a:lnSpc>
                <a:spcPct val="100000"/>
              </a:lnSpc>
              <a:spcBef>
                <a:spcPts val="0"/>
              </a:spcBef>
              <a:spcAft>
                <a:spcPts val="0"/>
              </a:spcAft>
              <a:buClr>
                <a:schemeClr val="dk2"/>
              </a:buClr>
              <a:buSzPts val="2100"/>
              <a:buNone/>
              <a:defRPr sz="2800">
                <a:solidFill>
                  <a:schemeClr val="dk2"/>
                </a:solidFill>
              </a:defRPr>
            </a:lvl5pPr>
            <a:lvl6pPr lvl="5" rtl="0">
              <a:lnSpc>
                <a:spcPct val="100000"/>
              </a:lnSpc>
              <a:spcBef>
                <a:spcPts val="0"/>
              </a:spcBef>
              <a:spcAft>
                <a:spcPts val="0"/>
              </a:spcAft>
              <a:buClr>
                <a:schemeClr val="dk2"/>
              </a:buClr>
              <a:buSzPts val="2100"/>
              <a:buNone/>
              <a:defRPr sz="2800">
                <a:solidFill>
                  <a:schemeClr val="dk2"/>
                </a:solidFill>
              </a:defRPr>
            </a:lvl6pPr>
            <a:lvl7pPr lvl="6" rtl="0">
              <a:lnSpc>
                <a:spcPct val="100000"/>
              </a:lnSpc>
              <a:spcBef>
                <a:spcPts val="0"/>
              </a:spcBef>
              <a:spcAft>
                <a:spcPts val="0"/>
              </a:spcAft>
              <a:buClr>
                <a:schemeClr val="dk2"/>
              </a:buClr>
              <a:buSzPts val="2100"/>
              <a:buNone/>
              <a:defRPr sz="2800">
                <a:solidFill>
                  <a:schemeClr val="dk2"/>
                </a:solidFill>
              </a:defRPr>
            </a:lvl7pPr>
            <a:lvl8pPr lvl="7" rtl="0">
              <a:lnSpc>
                <a:spcPct val="100000"/>
              </a:lnSpc>
              <a:spcBef>
                <a:spcPts val="0"/>
              </a:spcBef>
              <a:spcAft>
                <a:spcPts val="0"/>
              </a:spcAft>
              <a:buClr>
                <a:schemeClr val="dk2"/>
              </a:buClr>
              <a:buSzPts val="2100"/>
              <a:buNone/>
              <a:defRPr sz="2800">
                <a:solidFill>
                  <a:schemeClr val="dk2"/>
                </a:solidFill>
              </a:defRPr>
            </a:lvl8pPr>
            <a:lvl9pPr lvl="8"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79" name="Google Shape;179;p29"/>
          <p:cNvSpPr/>
          <p:nvPr/>
        </p:nvSpPr>
        <p:spPr>
          <a:xfrm rot="-9430979">
            <a:off x="9320785" y="-560512"/>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8230597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 Text 1">
  <p:cSld name="Title + Text 1">
    <p:bg>
      <p:bgPr>
        <a:solidFill>
          <a:schemeClr val="accent6"/>
        </a:solidFill>
        <a:effectLst/>
      </p:bgPr>
    </p:bg>
    <p:spTree>
      <p:nvGrpSpPr>
        <p:cNvPr id="1" name="Shape 180"/>
        <p:cNvGrpSpPr/>
        <p:nvPr/>
      </p:nvGrpSpPr>
      <p:grpSpPr>
        <a:xfrm>
          <a:off x="0" y="0"/>
          <a:ext cx="0" cy="0"/>
          <a:chOff x="0" y="0"/>
          <a:chExt cx="0" cy="0"/>
        </a:xfrm>
      </p:grpSpPr>
      <p:sp>
        <p:nvSpPr>
          <p:cNvPr id="181" name="Google Shape;181;p30"/>
          <p:cNvSpPr/>
          <p:nvPr/>
        </p:nvSpPr>
        <p:spPr>
          <a:xfrm rot="-327066" flipH="1">
            <a:off x="5328798" y="-652765"/>
            <a:ext cx="8529220" cy="864482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 name="Google Shape;182;p30"/>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83" name="Google Shape;183;p30"/>
          <p:cNvSpPr txBox="1">
            <a:spLocks noGrp="1"/>
          </p:cNvSpPr>
          <p:nvPr>
            <p:ph type="title" idx="2"/>
          </p:nvPr>
        </p:nvSpPr>
        <p:spPr>
          <a:xfrm>
            <a:off x="1418433" y="3103400"/>
            <a:ext cx="4183600" cy="7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84" name="Google Shape;184;p30"/>
          <p:cNvSpPr txBox="1">
            <a:spLocks noGrp="1"/>
          </p:cNvSpPr>
          <p:nvPr>
            <p:ph type="subTitle" idx="1"/>
          </p:nvPr>
        </p:nvSpPr>
        <p:spPr>
          <a:xfrm>
            <a:off x="1418400" y="3745499"/>
            <a:ext cx="4183600" cy="163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43362571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 Text 2">
  <p:cSld name="Title + Text 2">
    <p:bg>
      <p:bgPr>
        <a:solidFill>
          <a:schemeClr val="accent3"/>
        </a:solidFill>
        <a:effectLst/>
      </p:bgPr>
    </p:bg>
    <p:spTree>
      <p:nvGrpSpPr>
        <p:cNvPr id="1" name="Shape 185"/>
        <p:cNvGrpSpPr/>
        <p:nvPr/>
      </p:nvGrpSpPr>
      <p:grpSpPr>
        <a:xfrm>
          <a:off x="0" y="0"/>
          <a:ext cx="0" cy="0"/>
          <a:chOff x="0" y="0"/>
          <a:chExt cx="0" cy="0"/>
        </a:xfrm>
      </p:grpSpPr>
      <p:sp>
        <p:nvSpPr>
          <p:cNvPr id="186" name="Google Shape;186;p31"/>
          <p:cNvSpPr/>
          <p:nvPr/>
        </p:nvSpPr>
        <p:spPr>
          <a:xfrm rot="327066">
            <a:off x="-1501502" y="-505099"/>
            <a:ext cx="8529220" cy="864482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7" name="Google Shape;187;p31"/>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88" name="Google Shape;188;p31"/>
          <p:cNvSpPr txBox="1">
            <a:spLocks noGrp="1"/>
          </p:cNvSpPr>
          <p:nvPr>
            <p:ph type="title" idx="2"/>
          </p:nvPr>
        </p:nvSpPr>
        <p:spPr>
          <a:xfrm>
            <a:off x="6701633" y="3103400"/>
            <a:ext cx="4183600" cy="7636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2"/>
              </a:buClr>
              <a:buSzPts val="2400"/>
              <a:buNone/>
              <a:defRPr sz="3200">
                <a:solidFill>
                  <a:schemeClr val="dk2"/>
                </a:solidFill>
              </a:defRPr>
            </a:lvl1pPr>
            <a:lvl2pPr lvl="1" rtl="0">
              <a:spcBef>
                <a:spcPts val="0"/>
              </a:spcBef>
              <a:spcAft>
                <a:spcPts val="0"/>
              </a:spcAft>
              <a:buClr>
                <a:schemeClr val="dk2"/>
              </a:buClr>
              <a:buSzPts val="2400"/>
              <a:buNone/>
              <a:defRPr sz="3200">
                <a:solidFill>
                  <a:schemeClr val="dk2"/>
                </a:solidFill>
              </a:defRPr>
            </a:lvl2pPr>
            <a:lvl3pPr lvl="2" rtl="0">
              <a:spcBef>
                <a:spcPts val="0"/>
              </a:spcBef>
              <a:spcAft>
                <a:spcPts val="0"/>
              </a:spcAft>
              <a:buClr>
                <a:schemeClr val="dk2"/>
              </a:buClr>
              <a:buSzPts val="2400"/>
              <a:buNone/>
              <a:defRPr sz="3200">
                <a:solidFill>
                  <a:schemeClr val="dk2"/>
                </a:solidFill>
              </a:defRPr>
            </a:lvl3pPr>
            <a:lvl4pPr lvl="3" rtl="0">
              <a:spcBef>
                <a:spcPts val="0"/>
              </a:spcBef>
              <a:spcAft>
                <a:spcPts val="0"/>
              </a:spcAft>
              <a:buClr>
                <a:schemeClr val="dk2"/>
              </a:buClr>
              <a:buSzPts val="2400"/>
              <a:buNone/>
              <a:defRPr sz="3200">
                <a:solidFill>
                  <a:schemeClr val="dk2"/>
                </a:solidFill>
              </a:defRPr>
            </a:lvl4pPr>
            <a:lvl5pPr lvl="4" rtl="0">
              <a:spcBef>
                <a:spcPts val="0"/>
              </a:spcBef>
              <a:spcAft>
                <a:spcPts val="0"/>
              </a:spcAft>
              <a:buClr>
                <a:schemeClr val="dk2"/>
              </a:buClr>
              <a:buSzPts val="2400"/>
              <a:buNone/>
              <a:defRPr sz="3200">
                <a:solidFill>
                  <a:schemeClr val="dk2"/>
                </a:solidFill>
              </a:defRPr>
            </a:lvl5pPr>
            <a:lvl6pPr lvl="5" rtl="0">
              <a:spcBef>
                <a:spcPts val="0"/>
              </a:spcBef>
              <a:spcAft>
                <a:spcPts val="0"/>
              </a:spcAft>
              <a:buClr>
                <a:schemeClr val="dk2"/>
              </a:buClr>
              <a:buSzPts val="2400"/>
              <a:buNone/>
              <a:defRPr sz="3200">
                <a:solidFill>
                  <a:schemeClr val="dk2"/>
                </a:solidFill>
              </a:defRPr>
            </a:lvl6pPr>
            <a:lvl7pPr lvl="6" rtl="0">
              <a:spcBef>
                <a:spcPts val="0"/>
              </a:spcBef>
              <a:spcAft>
                <a:spcPts val="0"/>
              </a:spcAft>
              <a:buClr>
                <a:schemeClr val="dk2"/>
              </a:buClr>
              <a:buSzPts val="2400"/>
              <a:buNone/>
              <a:defRPr sz="3200">
                <a:solidFill>
                  <a:schemeClr val="dk2"/>
                </a:solidFill>
              </a:defRPr>
            </a:lvl7pPr>
            <a:lvl8pPr lvl="7" rtl="0">
              <a:spcBef>
                <a:spcPts val="0"/>
              </a:spcBef>
              <a:spcAft>
                <a:spcPts val="0"/>
              </a:spcAft>
              <a:buClr>
                <a:schemeClr val="dk2"/>
              </a:buClr>
              <a:buSzPts val="2400"/>
              <a:buNone/>
              <a:defRPr sz="3200">
                <a:solidFill>
                  <a:schemeClr val="dk2"/>
                </a:solidFill>
              </a:defRPr>
            </a:lvl8pPr>
            <a:lvl9pPr lvl="8" rtl="0">
              <a:spcBef>
                <a:spcPts val="0"/>
              </a:spcBef>
              <a:spcAft>
                <a:spcPts val="0"/>
              </a:spcAft>
              <a:buClr>
                <a:schemeClr val="dk2"/>
              </a:buClr>
              <a:buSzPts val="2400"/>
              <a:buNone/>
              <a:defRPr sz="3200">
                <a:solidFill>
                  <a:schemeClr val="dk2"/>
                </a:solidFill>
              </a:defRPr>
            </a:lvl9pPr>
          </a:lstStyle>
          <a:p>
            <a:endParaRPr/>
          </a:p>
        </p:txBody>
      </p:sp>
      <p:sp>
        <p:nvSpPr>
          <p:cNvPr id="189" name="Google Shape;189;p31"/>
          <p:cNvSpPr txBox="1">
            <a:spLocks noGrp="1"/>
          </p:cNvSpPr>
          <p:nvPr>
            <p:ph type="subTitle" idx="1"/>
          </p:nvPr>
        </p:nvSpPr>
        <p:spPr>
          <a:xfrm>
            <a:off x="6701600" y="3745499"/>
            <a:ext cx="4183600" cy="163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800">
                <a:solidFill>
                  <a:schemeClr val="dk2"/>
                </a:solidFill>
              </a:defRPr>
            </a:lvl2pPr>
            <a:lvl3pPr lvl="2" rtl="0">
              <a:lnSpc>
                <a:spcPct val="100000"/>
              </a:lnSpc>
              <a:spcBef>
                <a:spcPts val="0"/>
              </a:spcBef>
              <a:spcAft>
                <a:spcPts val="0"/>
              </a:spcAft>
              <a:buClr>
                <a:schemeClr val="dk2"/>
              </a:buClr>
              <a:buSzPts val="2100"/>
              <a:buNone/>
              <a:defRPr sz="2800">
                <a:solidFill>
                  <a:schemeClr val="dk2"/>
                </a:solidFill>
              </a:defRPr>
            </a:lvl3pPr>
            <a:lvl4pPr lvl="3" rtl="0">
              <a:lnSpc>
                <a:spcPct val="100000"/>
              </a:lnSpc>
              <a:spcBef>
                <a:spcPts val="0"/>
              </a:spcBef>
              <a:spcAft>
                <a:spcPts val="0"/>
              </a:spcAft>
              <a:buClr>
                <a:schemeClr val="dk2"/>
              </a:buClr>
              <a:buSzPts val="2100"/>
              <a:buNone/>
              <a:defRPr sz="2800">
                <a:solidFill>
                  <a:schemeClr val="dk2"/>
                </a:solidFill>
              </a:defRPr>
            </a:lvl4pPr>
            <a:lvl5pPr lvl="4" rtl="0">
              <a:lnSpc>
                <a:spcPct val="100000"/>
              </a:lnSpc>
              <a:spcBef>
                <a:spcPts val="0"/>
              </a:spcBef>
              <a:spcAft>
                <a:spcPts val="0"/>
              </a:spcAft>
              <a:buClr>
                <a:schemeClr val="dk2"/>
              </a:buClr>
              <a:buSzPts val="2100"/>
              <a:buNone/>
              <a:defRPr sz="2800">
                <a:solidFill>
                  <a:schemeClr val="dk2"/>
                </a:solidFill>
              </a:defRPr>
            </a:lvl5pPr>
            <a:lvl6pPr lvl="5" rtl="0">
              <a:lnSpc>
                <a:spcPct val="100000"/>
              </a:lnSpc>
              <a:spcBef>
                <a:spcPts val="0"/>
              </a:spcBef>
              <a:spcAft>
                <a:spcPts val="0"/>
              </a:spcAft>
              <a:buClr>
                <a:schemeClr val="dk2"/>
              </a:buClr>
              <a:buSzPts val="2100"/>
              <a:buNone/>
              <a:defRPr sz="2800">
                <a:solidFill>
                  <a:schemeClr val="dk2"/>
                </a:solidFill>
              </a:defRPr>
            </a:lvl6pPr>
            <a:lvl7pPr lvl="6" rtl="0">
              <a:lnSpc>
                <a:spcPct val="100000"/>
              </a:lnSpc>
              <a:spcBef>
                <a:spcPts val="0"/>
              </a:spcBef>
              <a:spcAft>
                <a:spcPts val="0"/>
              </a:spcAft>
              <a:buClr>
                <a:schemeClr val="dk2"/>
              </a:buClr>
              <a:buSzPts val="2100"/>
              <a:buNone/>
              <a:defRPr sz="2800">
                <a:solidFill>
                  <a:schemeClr val="dk2"/>
                </a:solidFill>
              </a:defRPr>
            </a:lvl7pPr>
            <a:lvl8pPr lvl="7" rtl="0">
              <a:lnSpc>
                <a:spcPct val="100000"/>
              </a:lnSpc>
              <a:spcBef>
                <a:spcPts val="0"/>
              </a:spcBef>
              <a:spcAft>
                <a:spcPts val="0"/>
              </a:spcAft>
              <a:buClr>
                <a:schemeClr val="dk2"/>
              </a:buClr>
              <a:buSzPts val="2100"/>
              <a:buNone/>
              <a:defRPr sz="2800">
                <a:solidFill>
                  <a:schemeClr val="dk2"/>
                </a:solidFill>
              </a:defRPr>
            </a:lvl8pPr>
            <a:lvl9pPr lvl="8" rtl="0">
              <a:lnSpc>
                <a:spcPct val="100000"/>
              </a:lnSpc>
              <a:spcBef>
                <a:spcPts val="0"/>
              </a:spcBef>
              <a:spcAft>
                <a:spcPts val="0"/>
              </a:spcAft>
              <a:buClr>
                <a:schemeClr val="dk2"/>
              </a:buClr>
              <a:buSzPts val="2100"/>
              <a:buNone/>
              <a:defRPr sz="2800">
                <a:solidFill>
                  <a:schemeClr val="dk2"/>
                </a:solidFill>
              </a:defRPr>
            </a:lvl9pPr>
          </a:lstStyle>
          <a:p>
            <a:endParaRPr/>
          </a:p>
        </p:txBody>
      </p:sp>
    </p:spTree>
    <p:extLst>
      <p:ext uri="{BB962C8B-B14F-4D97-AF65-F5344CB8AC3E}">
        <p14:creationId xmlns:p14="http://schemas.microsoft.com/office/powerpoint/2010/main" val="84786249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Big Text">
  <p:cSld name="Big Text">
    <p:bg>
      <p:bgPr>
        <a:solidFill>
          <a:schemeClr val="accent3"/>
        </a:solidFill>
        <a:effectLst/>
      </p:bgPr>
    </p:bg>
    <p:spTree>
      <p:nvGrpSpPr>
        <p:cNvPr id="1" name="Shape 190"/>
        <p:cNvGrpSpPr/>
        <p:nvPr/>
      </p:nvGrpSpPr>
      <p:grpSpPr>
        <a:xfrm>
          <a:off x="0" y="0"/>
          <a:ext cx="0" cy="0"/>
          <a:chOff x="0" y="0"/>
          <a:chExt cx="0" cy="0"/>
        </a:xfrm>
      </p:grpSpPr>
      <p:sp>
        <p:nvSpPr>
          <p:cNvPr id="191" name="Google Shape;191;p32"/>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92" name="Google Shape;192;p32"/>
          <p:cNvSpPr txBox="1">
            <a:spLocks noGrp="1"/>
          </p:cNvSpPr>
          <p:nvPr>
            <p:ph type="subTitle" idx="1"/>
          </p:nvPr>
        </p:nvSpPr>
        <p:spPr>
          <a:xfrm>
            <a:off x="3090800" y="2369835"/>
            <a:ext cx="6010400" cy="251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000"/>
              <a:buNone/>
              <a:defRPr sz="2667">
                <a:solidFill>
                  <a:schemeClr val="dk2"/>
                </a:solidFill>
              </a:defRPr>
            </a:lvl1pPr>
            <a:lvl2pPr lvl="1" algn="ctr" rtl="0">
              <a:lnSpc>
                <a:spcPct val="100000"/>
              </a:lnSpc>
              <a:spcBef>
                <a:spcPts val="0"/>
              </a:spcBef>
              <a:spcAft>
                <a:spcPts val="0"/>
              </a:spcAft>
              <a:buClr>
                <a:schemeClr val="dk2"/>
              </a:buClr>
              <a:buSzPts val="2000"/>
              <a:buNone/>
              <a:defRPr sz="2667">
                <a:solidFill>
                  <a:schemeClr val="dk2"/>
                </a:solidFill>
              </a:defRPr>
            </a:lvl2pPr>
            <a:lvl3pPr lvl="2" algn="ctr" rtl="0">
              <a:lnSpc>
                <a:spcPct val="100000"/>
              </a:lnSpc>
              <a:spcBef>
                <a:spcPts val="0"/>
              </a:spcBef>
              <a:spcAft>
                <a:spcPts val="0"/>
              </a:spcAft>
              <a:buClr>
                <a:schemeClr val="dk2"/>
              </a:buClr>
              <a:buSzPts val="2000"/>
              <a:buNone/>
              <a:defRPr sz="2667">
                <a:solidFill>
                  <a:schemeClr val="dk2"/>
                </a:solidFill>
              </a:defRPr>
            </a:lvl3pPr>
            <a:lvl4pPr lvl="3" algn="ctr" rtl="0">
              <a:lnSpc>
                <a:spcPct val="100000"/>
              </a:lnSpc>
              <a:spcBef>
                <a:spcPts val="0"/>
              </a:spcBef>
              <a:spcAft>
                <a:spcPts val="0"/>
              </a:spcAft>
              <a:buClr>
                <a:schemeClr val="dk2"/>
              </a:buClr>
              <a:buSzPts val="2000"/>
              <a:buNone/>
              <a:defRPr sz="2667">
                <a:solidFill>
                  <a:schemeClr val="dk2"/>
                </a:solidFill>
              </a:defRPr>
            </a:lvl4pPr>
            <a:lvl5pPr lvl="4" algn="ctr" rtl="0">
              <a:lnSpc>
                <a:spcPct val="100000"/>
              </a:lnSpc>
              <a:spcBef>
                <a:spcPts val="0"/>
              </a:spcBef>
              <a:spcAft>
                <a:spcPts val="0"/>
              </a:spcAft>
              <a:buClr>
                <a:schemeClr val="dk2"/>
              </a:buClr>
              <a:buSzPts val="2000"/>
              <a:buNone/>
              <a:defRPr sz="2667">
                <a:solidFill>
                  <a:schemeClr val="dk2"/>
                </a:solidFill>
              </a:defRPr>
            </a:lvl5pPr>
            <a:lvl6pPr lvl="5" algn="ctr" rtl="0">
              <a:lnSpc>
                <a:spcPct val="100000"/>
              </a:lnSpc>
              <a:spcBef>
                <a:spcPts val="0"/>
              </a:spcBef>
              <a:spcAft>
                <a:spcPts val="0"/>
              </a:spcAft>
              <a:buClr>
                <a:schemeClr val="dk2"/>
              </a:buClr>
              <a:buSzPts val="2000"/>
              <a:buNone/>
              <a:defRPr sz="2667">
                <a:solidFill>
                  <a:schemeClr val="dk2"/>
                </a:solidFill>
              </a:defRPr>
            </a:lvl6pPr>
            <a:lvl7pPr lvl="6" algn="ctr" rtl="0">
              <a:lnSpc>
                <a:spcPct val="100000"/>
              </a:lnSpc>
              <a:spcBef>
                <a:spcPts val="0"/>
              </a:spcBef>
              <a:spcAft>
                <a:spcPts val="0"/>
              </a:spcAft>
              <a:buClr>
                <a:schemeClr val="dk2"/>
              </a:buClr>
              <a:buSzPts val="2000"/>
              <a:buNone/>
              <a:defRPr sz="2667">
                <a:solidFill>
                  <a:schemeClr val="dk2"/>
                </a:solidFill>
              </a:defRPr>
            </a:lvl7pPr>
            <a:lvl8pPr lvl="7" algn="ctr" rtl="0">
              <a:lnSpc>
                <a:spcPct val="100000"/>
              </a:lnSpc>
              <a:spcBef>
                <a:spcPts val="0"/>
              </a:spcBef>
              <a:spcAft>
                <a:spcPts val="0"/>
              </a:spcAft>
              <a:buClr>
                <a:schemeClr val="dk2"/>
              </a:buClr>
              <a:buSzPts val="2000"/>
              <a:buNone/>
              <a:defRPr sz="2667">
                <a:solidFill>
                  <a:schemeClr val="dk2"/>
                </a:solidFill>
              </a:defRPr>
            </a:lvl8pPr>
            <a:lvl9pPr lvl="8" algn="ctr" rtl="0">
              <a:lnSpc>
                <a:spcPct val="100000"/>
              </a:lnSpc>
              <a:spcBef>
                <a:spcPts val="0"/>
              </a:spcBef>
              <a:spcAft>
                <a:spcPts val="0"/>
              </a:spcAft>
              <a:buClr>
                <a:schemeClr val="dk2"/>
              </a:buClr>
              <a:buSzPts val="2000"/>
              <a:buNone/>
              <a:defRPr sz="2667">
                <a:solidFill>
                  <a:schemeClr val="dk2"/>
                </a:solidFill>
              </a:defRPr>
            </a:lvl9pPr>
          </a:lstStyle>
          <a:p>
            <a:endParaRPr/>
          </a:p>
        </p:txBody>
      </p:sp>
      <p:sp>
        <p:nvSpPr>
          <p:cNvPr id="193" name="Google Shape;193;p32"/>
          <p:cNvSpPr/>
          <p:nvPr/>
        </p:nvSpPr>
        <p:spPr>
          <a:xfrm rot="-5057437">
            <a:off x="4275447" y="523241"/>
            <a:ext cx="7779363" cy="12900139"/>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758601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15403-2132-5F2E-DB43-0AE5F037E9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20005E-AC0A-2D36-829D-43B07CD962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DC97872-FD04-3106-2CC5-9A96E5CFA5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75FB5B-0F66-496B-12FA-6DF9EE26EA63}"/>
              </a:ext>
            </a:extLst>
          </p:cNvPr>
          <p:cNvSpPr>
            <a:spLocks noGrp="1"/>
          </p:cNvSpPr>
          <p:nvPr>
            <p:ph type="dt" sz="half" idx="10"/>
          </p:nvPr>
        </p:nvSpPr>
        <p:spPr/>
        <p:txBody>
          <a:bodyPr/>
          <a:lstStyle/>
          <a:p>
            <a:fld id="{22F9F6B0-DC20-4C46-B081-22A47EE7A36C}" type="datetimeFigureOut">
              <a:rPr lang="en-US" smtClean="0"/>
              <a:t>12/2/2024</a:t>
            </a:fld>
            <a:endParaRPr lang="en-US"/>
          </a:p>
        </p:txBody>
      </p:sp>
      <p:sp>
        <p:nvSpPr>
          <p:cNvPr id="6" name="Footer Placeholder 5">
            <a:extLst>
              <a:ext uri="{FF2B5EF4-FFF2-40B4-BE49-F238E27FC236}">
                <a16:creationId xmlns:a16="http://schemas.microsoft.com/office/drawing/2014/main" id="{7897963E-E1DB-0EFC-BE7D-B8CD5FA9C6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1E9E37-3BB1-CBB3-151A-130E4E43BB04}"/>
              </a:ext>
            </a:extLst>
          </p:cNvPr>
          <p:cNvSpPr>
            <a:spLocks noGrp="1"/>
          </p:cNvSpPr>
          <p:nvPr>
            <p:ph type="sldNum" sz="quarter" idx="12"/>
          </p:nvPr>
        </p:nvSpPr>
        <p:spPr/>
        <p:txBody>
          <a:bodyPr/>
          <a:lstStyle/>
          <a:p>
            <a:fld id="{1D81530F-E2CA-42BA-A127-735BDE235C2E}" type="slidenum">
              <a:rPr lang="en-US" smtClean="0"/>
              <a:t>‹#›</a:t>
            </a:fld>
            <a:endParaRPr lang="en-US"/>
          </a:p>
        </p:txBody>
      </p:sp>
    </p:spTree>
    <p:extLst>
      <p:ext uri="{BB962C8B-B14F-4D97-AF65-F5344CB8AC3E}">
        <p14:creationId xmlns:p14="http://schemas.microsoft.com/office/powerpoint/2010/main" val="169388733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solidFill>
          <a:schemeClr val="accent6"/>
        </a:solidFill>
        <a:effectLst/>
      </p:bgPr>
    </p:bg>
    <p:spTree>
      <p:nvGrpSpPr>
        <p:cNvPr id="1" name="Shape 194"/>
        <p:cNvGrpSpPr/>
        <p:nvPr/>
      </p:nvGrpSpPr>
      <p:grpSpPr>
        <a:xfrm>
          <a:off x="0" y="0"/>
          <a:ext cx="0" cy="0"/>
          <a:chOff x="0" y="0"/>
          <a:chExt cx="0" cy="0"/>
        </a:xfrm>
      </p:grpSpPr>
      <p:sp>
        <p:nvSpPr>
          <p:cNvPr id="195" name="Google Shape;195;p33"/>
          <p:cNvSpPr/>
          <p:nvPr/>
        </p:nvSpPr>
        <p:spPr>
          <a:xfrm rot="1083411">
            <a:off x="6940964"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6" name="Google Shape;196;p33"/>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7" name="Google Shape;197;p33"/>
          <p:cNvSpPr txBox="1">
            <a:spLocks noGrp="1"/>
          </p:cNvSpPr>
          <p:nvPr>
            <p:ph type="title"/>
          </p:nvPr>
        </p:nvSpPr>
        <p:spPr>
          <a:xfrm>
            <a:off x="52400" y="1019933"/>
            <a:ext cx="120872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64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98" name="Google Shape;198;p33"/>
          <p:cNvSpPr txBox="1">
            <a:spLocks noGrp="1"/>
          </p:cNvSpPr>
          <p:nvPr>
            <p:ph type="subTitle" idx="1"/>
          </p:nvPr>
        </p:nvSpPr>
        <p:spPr>
          <a:xfrm>
            <a:off x="3090800" y="2055333"/>
            <a:ext cx="6010400" cy="176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
        <p:nvSpPr>
          <p:cNvPr id="199" name="Google Shape;199;p33"/>
          <p:cNvSpPr/>
          <p:nvPr/>
        </p:nvSpPr>
        <p:spPr>
          <a:xfrm rot="-3684712">
            <a:off x="352783" y="503189"/>
            <a:ext cx="7779445" cy="1290034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0" name="Google Shape;200;p33"/>
          <p:cNvSpPr txBox="1"/>
          <p:nvPr/>
        </p:nvSpPr>
        <p:spPr>
          <a:xfrm>
            <a:off x="3996800" y="3818933"/>
            <a:ext cx="4198400" cy="1358800"/>
          </a:xfrm>
          <a:prstGeom prst="rect">
            <a:avLst/>
          </a:prstGeom>
          <a:noFill/>
          <a:ln>
            <a:noFill/>
          </a:ln>
        </p:spPr>
        <p:txBody>
          <a:bodyPr spcFirstLastPara="1" wrap="square" lIns="121900" tIns="121900" rIns="121900" bIns="121900" anchor="t" anchorCtr="0">
            <a:noAutofit/>
          </a:bodyPr>
          <a:lstStyle/>
          <a:p>
            <a:pPr marL="0" lvl="0" indent="0" algn="ctr" rtl="0">
              <a:spcBef>
                <a:spcPts val="400"/>
              </a:spcBef>
              <a:spcAft>
                <a:spcPts val="0"/>
              </a:spcAft>
              <a:buNone/>
            </a:pPr>
            <a:r>
              <a:rPr lang="en" sz="1600">
                <a:solidFill>
                  <a:schemeClr val="lt2"/>
                </a:solidFill>
                <a:latin typeface="Advent Pro"/>
                <a:ea typeface="Advent Pro"/>
                <a:cs typeface="Advent Pro"/>
                <a:sym typeface="Advent Pro"/>
              </a:rPr>
              <a:t>CREDITS: This presentation template was created by </a:t>
            </a:r>
            <a:r>
              <a:rPr lang="en" sz="1600" b="1">
                <a:solidFill>
                  <a:schemeClr val="lt2"/>
                </a:solidFill>
                <a:uFill>
                  <a:noFill/>
                </a:uFill>
                <a:latin typeface="Advent Pro"/>
                <a:ea typeface="Advent Pro"/>
                <a:cs typeface="Advent Pro"/>
                <a:sym typeface="Advent Pro"/>
                <a:hlinkClick r:id="rId2">
                  <a:extLst>
                    <a:ext uri="{A12FA001-AC4F-418D-AE19-62706E023703}">
                      <ahyp:hlinkClr xmlns="" xmlns:ahyp="http://schemas.microsoft.com/office/drawing/2018/hyperlinkcolor" val="tx"/>
                    </a:ext>
                  </a:extLst>
                </a:hlinkClick>
              </a:rPr>
              <a:t>Slidesgo</a:t>
            </a:r>
            <a:r>
              <a:rPr lang="en" sz="1600">
                <a:solidFill>
                  <a:schemeClr val="lt2"/>
                </a:solidFill>
                <a:latin typeface="Advent Pro"/>
                <a:ea typeface="Advent Pro"/>
                <a:cs typeface="Advent Pro"/>
                <a:sym typeface="Advent Pro"/>
              </a:rPr>
              <a:t>, including icons by </a:t>
            </a:r>
            <a:r>
              <a:rPr lang="en" sz="1600" b="1">
                <a:solidFill>
                  <a:schemeClr val="lt2"/>
                </a:solidFill>
                <a:uFill>
                  <a:noFill/>
                </a:uFill>
                <a:latin typeface="Advent Pro"/>
                <a:ea typeface="Advent Pro"/>
                <a:cs typeface="Advent Pro"/>
                <a:sym typeface="Advent Pro"/>
                <a:hlinkClick r:id="rId3">
                  <a:extLst>
                    <a:ext uri="{A12FA001-AC4F-418D-AE19-62706E023703}">
                      <ahyp:hlinkClr xmlns="" xmlns:ahyp="http://schemas.microsoft.com/office/drawing/2018/hyperlinkcolor" val="tx"/>
                    </a:ext>
                  </a:extLst>
                </a:hlinkClick>
              </a:rPr>
              <a:t>Flaticon</a:t>
            </a:r>
            <a:r>
              <a:rPr lang="en" sz="1600">
                <a:solidFill>
                  <a:schemeClr val="lt2"/>
                </a:solidFill>
                <a:latin typeface="Advent Pro"/>
                <a:ea typeface="Advent Pro"/>
                <a:cs typeface="Advent Pro"/>
                <a:sym typeface="Advent Pro"/>
              </a:rPr>
              <a:t>, and infographics &amp; images by </a:t>
            </a:r>
            <a:r>
              <a:rPr lang="en" sz="1600" b="1">
                <a:solidFill>
                  <a:schemeClr val="lt2"/>
                </a:solidFill>
                <a:uFill>
                  <a:noFill/>
                </a:uFill>
                <a:latin typeface="Advent Pro"/>
                <a:ea typeface="Advent Pro"/>
                <a:cs typeface="Advent Pro"/>
                <a:sym typeface="Advent Pro"/>
                <a:hlinkClick r:id="rId4">
                  <a:extLst>
                    <a:ext uri="{A12FA001-AC4F-418D-AE19-62706E023703}">
                      <ahyp:hlinkClr xmlns="" xmlns:ahyp="http://schemas.microsoft.com/office/drawing/2018/hyperlinkcolor" val="tx"/>
                    </a:ext>
                  </a:extLst>
                </a:hlinkClick>
              </a:rPr>
              <a:t>Freepik</a:t>
            </a:r>
            <a:r>
              <a:rPr lang="en" sz="1600">
                <a:solidFill>
                  <a:schemeClr val="lt2"/>
                </a:solidFill>
                <a:latin typeface="Advent Pro"/>
                <a:ea typeface="Advent Pro"/>
                <a:cs typeface="Advent Pro"/>
                <a:sym typeface="Advent Pro"/>
              </a:rPr>
              <a:t>. </a:t>
            </a:r>
            <a:endParaRPr sz="1600">
              <a:solidFill>
                <a:schemeClr val="lt2"/>
              </a:solidFill>
              <a:latin typeface="Advent Pro"/>
              <a:ea typeface="Advent Pro"/>
              <a:cs typeface="Advent Pro"/>
              <a:sym typeface="Advent Pro"/>
            </a:endParaRPr>
          </a:p>
          <a:p>
            <a:pPr marL="0" lvl="0" indent="0" algn="ctr" rtl="0">
              <a:spcBef>
                <a:spcPts val="400"/>
              </a:spcBef>
              <a:spcAft>
                <a:spcPts val="0"/>
              </a:spcAft>
              <a:buNone/>
            </a:pPr>
            <a:endParaRPr sz="1600" b="1">
              <a:solidFill>
                <a:schemeClr val="lt2"/>
              </a:solidFill>
              <a:latin typeface="Advent Pro"/>
              <a:ea typeface="Advent Pro"/>
              <a:cs typeface="Advent Pro"/>
              <a:sym typeface="Advent Pro"/>
            </a:endParaRPr>
          </a:p>
        </p:txBody>
      </p:sp>
    </p:spTree>
    <p:extLst>
      <p:ext uri="{BB962C8B-B14F-4D97-AF65-F5344CB8AC3E}">
        <p14:creationId xmlns:p14="http://schemas.microsoft.com/office/powerpoint/2010/main" val="134880240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bg>
      <p:bgPr>
        <a:solidFill>
          <a:schemeClr val="accent6"/>
        </a:solidFill>
        <a:effectLst/>
      </p:bgPr>
    </p:bg>
    <p:spTree>
      <p:nvGrpSpPr>
        <p:cNvPr id="1" name="Shape 201"/>
        <p:cNvGrpSpPr/>
        <p:nvPr/>
      </p:nvGrpSpPr>
      <p:grpSpPr>
        <a:xfrm>
          <a:off x="0" y="0"/>
          <a:ext cx="0" cy="0"/>
          <a:chOff x="0" y="0"/>
          <a:chExt cx="0" cy="0"/>
        </a:xfrm>
      </p:grpSpPr>
      <p:sp>
        <p:nvSpPr>
          <p:cNvPr id="202" name="Google Shape;202;p34"/>
          <p:cNvSpPr/>
          <p:nvPr/>
        </p:nvSpPr>
        <p:spPr>
          <a:xfrm rot="1083411">
            <a:off x="8535831"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 name="Google Shape;203;p34"/>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4" name="Google Shape;204;p34"/>
          <p:cNvSpPr txBox="1">
            <a:spLocks noGrp="1"/>
          </p:cNvSpPr>
          <p:nvPr>
            <p:ph type="body" idx="1"/>
          </p:nvPr>
        </p:nvSpPr>
        <p:spPr>
          <a:xfrm>
            <a:off x="1037600" y="1672700"/>
            <a:ext cx="4749200" cy="4419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sz="1867"/>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205" name="Google Shape;205;p34"/>
          <p:cNvSpPr txBox="1">
            <a:spLocks noGrp="1"/>
          </p:cNvSpPr>
          <p:nvPr>
            <p:ph type="body" idx="2"/>
          </p:nvPr>
        </p:nvSpPr>
        <p:spPr>
          <a:xfrm>
            <a:off x="6405197" y="1672700"/>
            <a:ext cx="4749200" cy="4419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sz="1867"/>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206" name="Google Shape;206;p34"/>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191073988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2493352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7"/>
        <p:cNvGrpSpPr/>
        <p:nvPr/>
      </p:nvGrpSpPr>
      <p:grpSpPr>
        <a:xfrm>
          <a:off x="0" y="0"/>
          <a:ext cx="0" cy="0"/>
          <a:chOff x="0" y="0"/>
          <a:chExt cx="0" cy="0"/>
        </a:xfrm>
      </p:grpSpPr>
      <p:sp>
        <p:nvSpPr>
          <p:cNvPr id="128" name="Google Shape;128;p6"/>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9" name="Google Shape;129;p6"/>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 name="Google Shape;130;p6"/>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1" name="Google Shape;131;p6"/>
          <p:cNvSpPr txBox="1">
            <a:spLocks noGrp="1"/>
          </p:cNvSpPr>
          <p:nvPr>
            <p:ph type="title"/>
          </p:nvPr>
        </p:nvSpPr>
        <p:spPr>
          <a:xfrm>
            <a:off x="914400" y="593367"/>
            <a:ext cx="103632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2" name="Google Shape;132;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2808560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25"/>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25"/>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50529115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4" name="Google Shape;174;p11"/>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 name="Google Shape;175;p11"/>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76" name="Google Shape;176;p11"/>
          <p:cNvGrpSpPr/>
          <p:nvPr/>
        </p:nvGrpSpPr>
        <p:grpSpPr>
          <a:xfrm>
            <a:off x="885340" y="715134"/>
            <a:ext cx="9938083" cy="5530305"/>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1" name="Google Shape;191;p11"/>
          <p:cNvSpPr txBox="1">
            <a:spLocks noGrp="1"/>
          </p:cNvSpPr>
          <p:nvPr>
            <p:ph type="title" hasCustomPrompt="1"/>
          </p:nvPr>
        </p:nvSpPr>
        <p:spPr>
          <a:xfrm>
            <a:off x="1907067" y="2430200"/>
            <a:ext cx="8378000" cy="15576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9333"/>
            </a:lvl1pPr>
            <a:lvl2pPr lvl="1" algn="ctr">
              <a:spcBef>
                <a:spcPts val="0"/>
              </a:spcBef>
              <a:spcAft>
                <a:spcPts val="0"/>
              </a:spcAft>
              <a:buSzPts val="7000"/>
              <a:buNone/>
              <a:defRPr sz="9333"/>
            </a:lvl2pPr>
            <a:lvl3pPr lvl="2" algn="ctr">
              <a:spcBef>
                <a:spcPts val="0"/>
              </a:spcBef>
              <a:spcAft>
                <a:spcPts val="0"/>
              </a:spcAft>
              <a:buSzPts val="7000"/>
              <a:buNone/>
              <a:defRPr sz="9333"/>
            </a:lvl3pPr>
            <a:lvl4pPr lvl="3" algn="ctr">
              <a:spcBef>
                <a:spcPts val="0"/>
              </a:spcBef>
              <a:spcAft>
                <a:spcPts val="0"/>
              </a:spcAft>
              <a:buSzPts val="7000"/>
              <a:buNone/>
              <a:defRPr sz="9333"/>
            </a:lvl4pPr>
            <a:lvl5pPr lvl="4" algn="ctr">
              <a:spcBef>
                <a:spcPts val="0"/>
              </a:spcBef>
              <a:spcAft>
                <a:spcPts val="0"/>
              </a:spcAft>
              <a:buSzPts val="7000"/>
              <a:buNone/>
              <a:defRPr sz="9333"/>
            </a:lvl5pPr>
            <a:lvl6pPr lvl="5" algn="ctr">
              <a:spcBef>
                <a:spcPts val="0"/>
              </a:spcBef>
              <a:spcAft>
                <a:spcPts val="0"/>
              </a:spcAft>
              <a:buSzPts val="7000"/>
              <a:buNone/>
              <a:defRPr sz="9333"/>
            </a:lvl6pPr>
            <a:lvl7pPr lvl="6" algn="ctr">
              <a:spcBef>
                <a:spcPts val="0"/>
              </a:spcBef>
              <a:spcAft>
                <a:spcPts val="0"/>
              </a:spcAft>
              <a:buSzPts val="7000"/>
              <a:buNone/>
              <a:defRPr sz="9333"/>
            </a:lvl7pPr>
            <a:lvl8pPr lvl="7" algn="ctr">
              <a:spcBef>
                <a:spcPts val="0"/>
              </a:spcBef>
              <a:spcAft>
                <a:spcPts val="0"/>
              </a:spcAft>
              <a:buSzPts val="7000"/>
              <a:buNone/>
              <a:defRPr sz="9333"/>
            </a:lvl8pPr>
            <a:lvl9pPr lvl="8" algn="ctr">
              <a:spcBef>
                <a:spcPts val="0"/>
              </a:spcBef>
              <a:spcAft>
                <a:spcPts val="0"/>
              </a:spcAft>
              <a:buSzPts val="7000"/>
              <a:buNone/>
              <a:defRPr sz="9333"/>
            </a:lvl9pPr>
          </a:lstStyle>
          <a:p>
            <a:r>
              <a:t>xx%</a:t>
            </a:r>
          </a:p>
        </p:txBody>
      </p:sp>
      <p:sp>
        <p:nvSpPr>
          <p:cNvPr id="192" name="Google Shape;192;p11"/>
          <p:cNvSpPr txBox="1">
            <a:spLocks noGrp="1"/>
          </p:cNvSpPr>
          <p:nvPr>
            <p:ph type="subTitle" idx="1"/>
          </p:nvPr>
        </p:nvSpPr>
        <p:spPr>
          <a:xfrm>
            <a:off x="3251851" y="3987800"/>
            <a:ext cx="5688000" cy="5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1381304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527900" y="388432"/>
            <a:ext cx="11114749"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a:off x="881581" y="292693"/>
            <a:ext cx="10758425"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 name="Google Shape;11;p2"/>
          <p:cNvGrpSpPr/>
          <p:nvPr/>
        </p:nvGrpSpPr>
        <p:grpSpPr>
          <a:xfrm>
            <a:off x="11122057" y="3042677"/>
            <a:ext cx="759568" cy="507483"/>
            <a:chOff x="8341543" y="2282008"/>
            <a:chExt cx="569676" cy="380612"/>
          </a:xfrm>
        </p:grpSpPr>
        <p:sp>
          <p:nvSpPr>
            <p:cNvPr id="12" name="Google Shape;12;p2"/>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 name="Google Shape;14;p2"/>
          <p:cNvGrpSpPr/>
          <p:nvPr/>
        </p:nvGrpSpPr>
        <p:grpSpPr>
          <a:xfrm>
            <a:off x="11122057" y="2294792"/>
            <a:ext cx="759568" cy="507483"/>
            <a:chOff x="8341543" y="1721094"/>
            <a:chExt cx="569676" cy="380612"/>
          </a:xfrm>
        </p:grpSpPr>
        <p:sp>
          <p:nvSpPr>
            <p:cNvPr id="15" name="Google Shape;15;p2"/>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 name="Google Shape;17;p2"/>
          <p:cNvGrpSpPr/>
          <p:nvPr/>
        </p:nvGrpSpPr>
        <p:grpSpPr>
          <a:xfrm>
            <a:off x="11128364" y="1578123"/>
            <a:ext cx="757981" cy="517352"/>
            <a:chOff x="8346273" y="1183592"/>
            <a:chExt cx="568486" cy="388014"/>
          </a:xfrm>
        </p:grpSpPr>
        <p:sp>
          <p:nvSpPr>
            <p:cNvPr id="18" name="Google Shape;18;p2"/>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 name="Google Shape;20;p2"/>
          <p:cNvGrpSpPr/>
          <p:nvPr/>
        </p:nvGrpSpPr>
        <p:grpSpPr>
          <a:xfrm>
            <a:off x="11122057" y="808847"/>
            <a:ext cx="759568" cy="517352"/>
            <a:chOff x="8341543" y="606635"/>
            <a:chExt cx="569676" cy="388014"/>
          </a:xfrm>
        </p:grpSpPr>
        <p:sp>
          <p:nvSpPr>
            <p:cNvPr id="21" name="Google Shape;21;p2"/>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 name="Google Shape;23;p2"/>
          <p:cNvGrpSpPr/>
          <p:nvPr/>
        </p:nvGrpSpPr>
        <p:grpSpPr>
          <a:xfrm>
            <a:off x="11122057" y="3790577"/>
            <a:ext cx="759568" cy="507483"/>
            <a:chOff x="8341543" y="2282008"/>
            <a:chExt cx="569676" cy="380612"/>
          </a:xfrm>
        </p:grpSpPr>
        <p:sp>
          <p:nvSpPr>
            <p:cNvPr id="24" name="Google Shape;24;p2"/>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6" name="Google Shape;26;p2"/>
          <p:cNvGrpSpPr/>
          <p:nvPr/>
        </p:nvGrpSpPr>
        <p:grpSpPr>
          <a:xfrm>
            <a:off x="11122057" y="4538477"/>
            <a:ext cx="759568" cy="507483"/>
            <a:chOff x="8341543" y="2282008"/>
            <a:chExt cx="569676" cy="380612"/>
          </a:xfrm>
        </p:grpSpPr>
        <p:sp>
          <p:nvSpPr>
            <p:cNvPr id="27" name="Google Shape;27;p2"/>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 name="Google Shape;29;p2"/>
          <p:cNvSpPr/>
          <p:nvPr/>
        </p:nvSpPr>
        <p:spPr>
          <a:xfrm>
            <a:off x="11122057" y="5930292"/>
            <a:ext cx="759568" cy="410985"/>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11122057" y="5823925"/>
            <a:ext cx="759568" cy="410985"/>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527859" y="292693"/>
            <a:ext cx="10737917" cy="6384375"/>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2"/>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2"/>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 name="Google Shape;56;p2"/>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 name="Google Shape;60;p2"/>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2"/>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2"/>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 name="Google Shape;73;p2"/>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 name="Google Shape;74;p2"/>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 name="Google Shape;75;p2"/>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2"/>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2"/>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 name="Google Shape;78;p2"/>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 name="Google Shape;79;p2"/>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 name="Google Shape;80;p2"/>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1" name="Google Shape;81;p2"/>
          <p:cNvSpPr/>
          <p:nvPr/>
        </p:nvSpPr>
        <p:spPr>
          <a:xfrm>
            <a:off x="305201" y="180913"/>
            <a:ext cx="1059620" cy="915619"/>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 name="Google Shape;82;p2"/>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 name="Google Shape;83;p2"/>
          <p:cNvSpPr txBox="1">
            <a:spLocks noGrp="1"/>
          </p:cNvSpPr>
          <p:nvPr>
            <p:ph type="ctrTitle"/>
          </p:nvPr>
        </p:nvSpPr>
        <p:spPr>
          <a:xfrm>
            <a:off x="1290267" y="1794333"/>
            <a:ext cx="9611600" cy="25584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7200"/>
              <a:buFont typeface="Jua"/>
              <a:buNone/>
              <a:defRPr sz="9866">
                <a:latin typeface="Jua"/>
                <a:ea typeface="Jua"/>
                <a:cs typeface="Jua"/>
                <a:sym typeface="Jua"/>
              </a:defRPr>
            </a:lvl1pPr>
            <a:lvl2pPr lvl="1" algn="ctr">
              <a:lnSpc>
                <a:spcPct val="80000"/>
              </a:lnSpc>
              <a:spcBef>
                <a:spcPts val="0"/>
              </a:spcBef>
              <a:spcAft>
                <a:spcPts val="0"/>
              </a:spcAft>
              <a:buSzPts val="7200"/>
              <a:buFont typeface="Jua"/>
              <a:buNone/>
              <a:defRPr sz="9600">
                <a:latin typeface="Jua"/>
                <a:ea typeface="Jua"/>
                <a:cs typeface="Jua"/>
                <a:sym typeface="Jua"/>
              </a:defRPr>
            </a:lvl2pPr>
            <a:lvl3pPr lvl="2" algn="ctr">
              <a:lnSpc>
                <a:spcPct val="80000"/>
              </a:lnSpc>
              <a:spcBef>
                <a:spcPts val="0"/>
              </a:spcBef>
              <a:spcAft>
                <a:spcPts val="0"/>
              </a:spcAft>
              <a:buSzPts val="7200"/>
              <a:buFont typeface="Jua"/>
              <a:buNone/>
              <a:defRPr sz="9600">
                <a:latin typeface="Jua"/>
                <a:ea typeface="Jua"/>
                <a:cs typeface="Jua"/>
                <a:sym typeface="Jua"/>
              </a:defRPr>
            </a:lvl3pPr>
            <a:lvl4pPr lvl="3" algn="ctr">
              <a:lnSpc>
                <a:spcPct val="80000"/>
              </a:lnSpc>
              <a:spcBef>
                <a:spcPts val="0"/>
              </a:spcBef>
              <a:spcAft>
                <a:spcPts val="0"/>
              </a:spcAft>
              <a:buSzPts val="7200"/>
              <a:buFont typeface="Jua"/>
              <a:buNone/>
              <a:defRPr sz="9600">
                <a:latin typeface="Jua"/>
                <a:ea typeface="Jua"/>
                <a:cs typeface="Jua"/>
                <a:sym typeface="Jua"/>
              </a:defRPr>
            </a:lvl4pPr>
            <a:lvl5pPr lvl="4" algn="ctr">
              <a:lnSpc>
                <a:spcPct val="80000"/>
              </a:lnSpc>
              <a:spcBef>
                <a:spcPts val="0"/>
              </a:spcBef>
              <a:spcAft>
                <a:spcPts val="0"/>
              </a:spcAft>
              <a:buSzPts val="7200"/>
              <a:buFont typeface="Jua"/>
              <a:buNone/>
              <a:defRPr sz="9600">
                <a:latin typeface="Jua"/>
                <a:ea typeface="Jua"/>
                <a:cs typeface="Jua"/>
                <a:sym typeface="Jua"/>
              </a:defRPr>
            </a:lvl5pPr>
            <a:lvl6pPr lvl="5" algn="ctr">
              <a:lnSpc>
                <a:spcPct val="80000"/>
              </a:lnSpc>
              <a:spcBef>
                <a:spcPts val="0"/>
              </a:spcBef>
              <a:spcAft>
                <a:spcPts val="0"/>
              </a:spcAft>
              <a:buSzPts val="7200"/>
              <a:buFont typeface="Jua"/>
              <a:buNone/>
              <a:defRPr sz="9600">
                <a:latin typeface="Jua"/>
                <a:ea typeface="Jua"/>
                <a:cs typeface="Jua"/>
                <a:sym typeface="Jua"/>
              </a:defRPr>
            </a:lvl6pPr>
            <a:lvl7pPr lvl="6" algn="ctr">
              <a:lnSpc>
                <a:spcPct val="80000"/>
              </a:lnSpc>
              <a:spcBef>
                <a:spcPts val="0"/>
              </a:spcBef>
              <a:spcAft>
                <a:spcPts val="0"/>
              </a:spcAft>
              <a:buSzPts val="7200"/>
              <a:buFont typeface="Jua"/>
              <a:buNone/>
              <a:defRPr sz="9600">
                <a:latin typeface="Jua"/>
                <a:ea typeface="Jua"/>
                <a:cs typeface="Jua"/>
                <a:sym typeface="Jua"/>
              </a:defRPr>
            </a:lvl7pPr>
            <a:lvl8pPr lvl="7" algn="ctr">
              <a:lnSpc>
                <a:spcPct val="80000"/>
              </a:lnSpc>
              <a:spcBef>
                <a:spcPts val="0"/>
              </a:spcBef>
              <a:spcAft>
                <a:spcPts val="0"/>
              </a:spcAft>
              <a:buSzPts val="7200"/>
              <a:buFont typeface="Jua"/>
              <a:buNone/>
              <a:defRPr sz="9600">
                <a:latin typeface="Jua"/>
                <a:ea typeface="Jua"/>
                <a:cs typeface="Jua"/>
                <a:sym typeface="Jua"/>
              </a:defRPr>
            </a:lvl8pPr>
            <a:lvl9pPr lvl="8" algn="ctr">
              <a:lnSpc>
                <a:spcPct val="80000"/>
              </a:lnSpc>
              <a:spcBef>
                <a:spcPts val="0"/>
              </a:spcBef>
              <a:spcAft>
                <a:spcPts val="0"/>
              </a:spcAft>
              <a:buSzPts val="7200"/>
              <a:buFont typeface="Jua"/>
              <a:buNone/>
              <a:defRPr sz="9600">
                <a:latin typeface="Jua"/>
                <a:ea typeface="Jua"/>
                <a:cs typeface="Jua"/>
                <a:sym typeface="Jua"/>
              </a:defRPr>
            </a:lvl9pPr>
          </a:lstStyle>
          <a:p>
            <a:endParaRPr/>
          </a:p>
        </p:txBody>
      </p:sp>
      <p:sp>
        <p:nvSpPr>
          <p:cNvPr id="84" name="Google Shape;84;p2"/>
          <p:cNvSpPr txBox="1">
            <a:spLocks noGrp="1"/>
          </p:cNvSpPr>
          <p:nvPr>
            <p:ph type="subTitle" idx="1"/>
          </p:nvPr>
        </p:nvSpPr>
        <p:spPr>
          <a:xfrm>
            <a:off x="1518300" y="4152233"/>
            <a:ext cx="9155600" cy="7932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Clr>
                <a:schemeClr val="accent1"/>
              </a:buClr>
              <a:buSzPts val="2400"/>
              <a:buFont typeface="Quicksand Medium"/>
              <a:buNone/>
              <a:defRPr sz="2933">
                <a:solidFill>
                  <a:schemeClr val="accent1"/>
                </a:solidFill>
                <a:latin typeface="Quicksand Medium"/>
                <a:ea typeface="Quicksand Medium"/>
                <a:cs typeface="Quicksand Medium"/>
                <a:sym typeface="Quicksand Medium"/>
              </a:defRPr>
            </a:lvl1pPr>
            <a:lvl2pPr lvl="1" algn="ctr">
              <a:lnSpc>
                <a:spcPct val="100000"/>
              </a:lnSpc>
              <a:spcBef>
                <a:spcPts val="0"/>
              </a:spcBef>
              <a:spcAft>
                <a:spcPts val="0"/>
              </a:spcAft>
              <a:buClr>
                <a:schemeClr val="accent1"/>
              </a:buClr>
              <a:buSzPts val="2400"/>
              <a:buFont typeface="Quicksand Medium"/>
              <a:buNone/>
              <a:defRPr sz="3200">
                <a:solidFill>
                  <a:schemeClr val="accent1"/>
                </a:solidFill>
                <a:latin typeface="Quicksand Medium"/>
                <a:ea typeface="Quicksand Medium"/>
                <a:cs typeface="Quicksand Medium"/>
                <a:sym typeface="Quicksand Medium"/>
              </a:defRPr>
            </a:lvl2pPr>
            <a:lvl3pPr lvl="2" algn="ctr">
              <a:lnSpc>
                <a:spcPct val="100000"/>
              </a:lnSpc>
              <a:spcBef>
                <a:spcPts val="0"/>
              </a:spcBef>
              <a:spcAft>
                <a:spcPts val="0"/>
              </a:spcAft>
              <a:buClr>
                <a:schemeClr val="accent1"/>
              </a:buClr>
              <a:buSzPts val="2400"/>
              <a:buFont typeface="Quicksand Medium"/>
              <a:buNone/>
              <a:defRPr sz="3200">
                <a:solidFill>
                  <a:schemeClr val="accent1"/>
                </a:solidFill>
                <a:latin typeface="Quicksand Medium"/>
                <a:ea typeface="Quicksand Medium"/>
                <a:cs typeface="Quicksand Medium"/>
                <a:sym typeface="Quicksand Medium"/>
              </a:defRPr>
            </a:lvl3pPr>
            <a:lvl4pPr lvl="3" algn="ctr">
              <a:lnSpc>
                <a:spcPct val="100000"/>
              </a:lnSpc>
              <a:spcBef>
                <a:spcPts val="0"/>
              </a:spcBef>
              <a:spcAft>
                <a:spcPts val="0"/>
              </a:spcAft>
              <a:buClr>
                <a:schemeClr val="accent1"/>
              </a:buClr>
              <a:buSzPts val="2400"/>
              <a:buFont typeface="Quicksand Medium"/>
              <a:buNone/>
              <a:defRPr sz="3200">
                <a:solidFill>
                  <a:schemeClr val="accent1"/>
                </a:solidFill>
                <a:latin typeface="Quicksand Medium"/>
                <a:ea typeface="Quicksand Medium"/>
                <a:cs typeface="Quicksand Medium"/>
                <a:sym typeface="Quicksand Medium"/>
              </a:defRPr>
            </a:lvl4pPr>
            <a:lvl5pPr lvl="4" algn="ctr">
              <a:lnSpc>
                <a:spcPct val="100000"/>
              </a:lnSpc>
              <a:spcBef>
                <a:spcPts val="0"/>
              </a:spcBef>
              <a:spcAft>
                <a:spcPts val="0"/>
              </a:spcAft>
              <a:buClr>
                <a:schemeClr val="accent1"/>
              </a:buClr>
              <a:buSzPts val="2400"/>
              <a:buFont typeface="Quicksand Medium"/>
              <a:buNone/>
              <a:defRPr sz="3200">
                <a:solidFill>
                  <a:schemeClr val="accent1"/>
                </a:solidFill>
                <a:latin typeface="Quicksand Medium"/>
                <a:ea typeface="Quicksand Medium"/>
                <a:cs typeface="Quicksand Medium"/>
                <a:sym typeface="Quicksand Medium"/>
              </a:defRPr>
            </a:lvl5pPr>
            <a:lvl6pPr lvl="5" algn="ctr">
              <a:lnSpc>
                <a:spcPct val="100000"/>
              </a:lnSpc>
              <a:spcBef>
                <a:spcPts val="0"/>
              </a:spcBef>
              <a:spcAft>
                <a:spcPts val="0"/>
              </a:spcAft>
              <a:buClr>
                <a:schemeClr val="accent1"/>
              </a:buClr>
              <a:buSzPts val="2400"/>
              <a:buFont typeface="Quicksand Medium"/>
              <a:buNone/>
              <a:defRPr sz="3200">
                <a:solidFill>
                  <a:schemeClr val="accent1"/>
                </a:solidFill>
                <a:latin typeface="Quicksand Medium"/>
                <a:ea typeface="Quicksand Medium"/>
                <a:cs typeface="Quicksand Medium"/>
                <a:sym typeface="Quicksand Medium"/>
              </a:defRPr>
            </a:lvl6pPr>
            <a:lvl7pPr lvl="6" algn="ctr">
              <a:lnSpc>
                <a:spcPct val="100000"/>
              </a:lnSpc>
              <a:spcBef>
                <a:spcPts val="0"/>
              </a:spcBef>
              <a:spcAft>
                <a:spcPts val="0"/>
              </a:spcAft>
              <a:buClr>
                <a:schemeClr val="accent1"/>
              </a:buClr>
              <a:buSzPts val="2400"/>
              <a:buFont typeface="Quicksand Medium"/>
              <a:buNone/>
              <a:defRPr sz="3200">
                <a:solidFill>
                  <a:schemeClr val="accent1"/>
                </a:solidFill>
                <a:latin typeface="Quicksand Medium"/>
                <a:ea typeface="Quicksand Medium"/>
                <a:cs typeface="Quicksand Medium"/>
                <a:sym typeface="Quicksand Medium"/>
              </a:defRPr>
            </a:lvl7pPr>
            <a:lvl8pPr lvl="7" algn="ctr">
              <a:lnSpc>
                <a:spcPct val="100000"/>
              </a:lnSpc>
              <a:spcBef>
                <a:spcPts val="0"/>
              </a:spcBef>
              <a:spcAft>
                <a:spcPts val="0"/>
              </a:spcAft>
              <a:buClr>
                <a:schemeClr val="accent1"/>
              </a:buClr>
              <a:buSzPts val="2400"/>
              <a:buFont typeface="Quicksand Medium"/>
              <a:buNone/>
              <a:defRPr sz="3200">
                <a:solidFill>
                  <a:schemeClr val="accent1"/>
                </a:solidFill>
                <a:latin typeface="Quicksand Medium"/>
                <a:ea typeface="Quicksand Medium"/>
                <a:cs typeface="Quicksand Medium"/>
                <a:sym typeface="Quicksand Medium"/>
              </a:defRPr>
            </a:lvl8pPr>
            <a:lvl9pPr lvl="8" algn="ctr">
              <a:lnSpc>
                <a:spcPct val="100000"/>
              </a:lnSpc>
              <a:spcBef>
                <a:spcPts val="0"/>
              </a:spcBef>
              <a:spcAft>
                <a:spcPts val="0"/>
              </a:spcAft>
              <a:buClr>
                <a:schemeClr val="accent1"/>
              </a:buClr>
              <a:buSzPts val="2400"/>
              <a:buFont typeface="Quicksand Medium"/>
              <a:buNone/>
              <a:defRPr sz="3200">
                <a:solidFill>
                  <a:schemeClr val="accent1"/>
                </a:solidFill>
                <a:latin typeface="Quicksand Medium"/>
                <a:ea typeface="Quicksand Medium"/>
                <a:cs typeface="Quicksand Medium"/>
                <a:sym typeface="Quicksand Medium"/>
              </a:defRPr>
            </a:lvl9pPr>
          </a:lstStyle>
          <a:p>
            <a:endParaRPr/>
          </a:p>
        </p:txBody>
      </p:sp>
      <p:grpSp>
        <p:nvGrpSpPr>
          <p:cNvPr id="85" name="Google Shape;85;p2"/>
          <p:cNvGrpSpPr/>
          <p:nvPr/>
        </p:nvGrpSpPr>
        <p:grpSpPr>
          <a:xfrm>
            <a:off x="9974034" y="1931201"/>
            <a:ext cx="592367" cy="531367"/>
            <a:chOff x="2495125" y="2142250"/>
            <a:chExt cx="444275" cy="398525"/>
          </a:xfrm>
        </p:grpSpPr>
        <p:sp>
          <p:nvSpPr>
            <p:cNvPr id="86" name="Google Shape;86;p2"/>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2"/>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8" name="Google Shape;88;p2"/>
          <p:cNvGrpSpPr/>
          <p:nvPr/>
        </p:nvGrpSpPr>
        <p:grpSpPr>
          <a:xfrm>
            <a:off x="1357401" y="2009301"/>
            <a:ext cx="388500" cy="375167"/>
            <a:chOff x="3243875" y="2372825"/>
            <a:chExt cx="291375" cy="281375"/>
          </a:xfrm>
        </p:grpSpPr>
        <p:sp>
          <p:nvSpPr>
            <p:cNvPr id="89" name="Google Shape;89;p2"/>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2"/>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2"/>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2"/>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2"/>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2"/>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2"/>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2"/>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2"/>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2"/>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9" name="Google Shape;99;p2"/>
          <p:cNvGrpSpPr/>
          <p:nvPr/>
        </p:nvGrpSpPr>
        <p:grpSpPr>
          <a:xfrm>
            <a:off x="2761968" y="821285"/>
            <a:ext cx="222233" cy="224767"/>
            <a:chOff x="4954425" y="2036375"/>
            <a:chExt cx="166675" cy="168575"/>
          </a:xfrm>
        </p:grpSpPr>
        <p:sp>
          <p:nvSpPr>
            <p:cNvPr id="100" name="Google Shape;100;p2"/>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2"/>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 name="Google Shape;102;p2"/>
          <p:cNvSpPr/>
          <p:nvPr/>
        </p:nvSpPr>
        <p:spPr>
          <a:xfrm>
            <a:off x="10095834" y="1321351"/>
            <a:ext cx="158833" cy="108267"/>
          </a:xfrm>
          <a:custGeom>
            <a:avLst/>
            <a:gdLst/>
            <a:ahLst/>
            <a:cxnLst/>
            <a:rect l="l" t="t" r="r" b="b"/>
            <a:pathLst>
              <a:path w="4765" h="3248" extrusionOk="0">
                <a:moveTo>
                  <a:pt x="2253" y="0"/>
                </a:moveTo>
                <a:cubicBezTo>
                  <a:pt x="255" y="0"/>
                  <a:pt x="1" y="2834"/>
                  <a:pt x="2006" y="3221"/>
                </a:cubicBezTo>
                <a:cubicBezTo>
                  <a:pt x="2122" y="3239"/>
                  <a:pt x="2233" y="3247"/>
                  <a:pt x="2340" y="3247"/>
                </a:cubicBezTo>
                <a:cubicBezTo>
                  <a:pt x="4296" y="3247"/>
                  <a:pt x="4764" y="345"/>
                  <a:pt x="2483" y="12"/>
                </a:cubicBezTo>
                <a:cubicBezTo>
                  <a:pt x="2404" y="4"/>
                  <a:pt x="2327" y="0"/>
                  <a:pt x="225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2"/>
          <p:cNvSpPr/>
          <p:nvPr/>
        </p:nvSpPr>
        <p:spPr>
          <a:xfrm>
            <a:off x="2428168" y="1712833"/>
            <a:ext cx="158833" cy="10826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2"/>
          <p:cNvSpPr/>
          <p:nvPr/>
        </p:nvSpPr>
        <p:spPr>
          <a:xfrm>
            <a:off x="1357400" y="1334201"/>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2"/>
          <p:cNvSpPr/>
          <p:nvPr/>
        </p:nvSpPr>
        <p:spPr>
          <a:xfrm rot="9553842">
            <a:off x="2832868" y="5588477"/>
            <a:ext cx="80432" cy="57399"/>
          </a:xfrm>
          <a:custGeom>
            <a:avLst/>
            <a:gdLst/>
            <a:ahLst/>
            <a:cxnLst/>
            <a:rect l="l" t="t" r="r" b="b"/>
            <a:pathLst>
              <a:path w="2413" h="1722" extrusionOk="0">
                <a:moveTo>
                  <a:pt x="1429" y="1"/>
                </a:moveTo>
                <a:cubicBezTo>
                  <a:pt x="1351" y="1"/>
                  <a:pt x="1268" y="12"/>
                  <a:pt x="1179" y="34"/>
                </a:cubicBezTo>
                <a:cubicBezTo>
                  <a:pt x="1156" y="33"/>
                  <a:pt x="1133" y="32"/>
                  <a:pt x="1110" y="32"/>
                </a:cubicBezTo>
                <a:cubicBezTo>
                  <a:pt x="20" y="32"/>
                  <a:pt x="1" y="1722"/>
                  <a:pt x="1114" y="1722"/>
                </a:cubicBezTo>
                <a:cubicBezTo>
                  <a:pt x="1159" y="1722"/>
                  <a:pt x="1206" y="1719"/>
                  <a:pt x="1254" y="1714"/>
                </a:cubicBezTo>
                <a:cubicBezTo>
                  <a:pt x="2412" y="1575"/>
                  <a:pt x="2372" y="1"/>
                  <a:pt x="142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2"/>
          <p:cNvSpPr/>
          <p:nvPr/>
        </p:nvSpPr>
        <p:spPr>
          <a:xfrm>
            <a:off x="10036933" y="5575885"/>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 name="Google Shape;107;p2"/>
          <p:cNvSpPr/>
          <p:nvPr/>
        </p:nvSpPr>
        <p:spPr>
          <a:xfrm>
            <a:off x="1472234" y="4945433"/>
            <a:ext cx="158833" cy="10826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8" name="Google Shape;108;p2"/>
          <p:cNvGrpSpPr/>
          <p:nvPr/>
        </p:nvGrpSpPr>
        <p:grpSpPr>
          <a:xfrm>
            <a:off x="8473401" y="946201"/>
            <a:ext cx="388500" cy="375167"/>
            <a:chOff x="3243875" y="2372825"/>
            <a:chExt cx="291375" cy="281375"/>
          </a:xfrm>
        </p:grpSpPr>
        <p:sp>
          <p:nvSpPr>
            <p:cNvPr id="109" name="Google Shape;109;p2"/>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2"/>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2"/>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2"/>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2"/>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2"/>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2"/>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2"/>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2"/>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2"/>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9" name="Google Shape;119;p2"/>
          <p:cNvGrpSpPr/>
          <p:nvPr/>
        </p:nvGrpSpPr>
        <p:grpSpPr>
          <a:xfrm>
            <a:off x="1473401" y="5532201"/>
            <a:ext cx="592367" cy="531367"/>
            <a:chOff x="2495125" y="2142250"/>
            <a:chExt cx="444275" cy="398525"/>
          </a:xfrm>
        </p:grpSpPr>
        <p:sp>
          <p:nvSpPr>
            <p:cNvPr id="120" name="Google Shape;120;p2"/>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2"/>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2" name="Google Shape;122;p2"/>
          <p:cNvGrpSpPr/>
          <p:nvPr/>
        </p:nvGrpSpPr>
        <p:grpSpPr>
          <a:xfrm>
            <a:off x="9301067" y="5825267"/>
            <a:ext cx="388500" cy="375167"/>
            <a:chOff x="3243875" y="2372825"/>
            <a:chExt cx="291375" cy="281375"/>
          </a:xfrm>
        </p:grpSpPr>
        <p:sp>
          <p:nvSpPr>
            <p:cNvPr id="123" name="Google Shape;123;p2"/>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2"/>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 name="Google Shape;125;p2"/>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 name="Google Shape;126;p2"/>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2"/>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2"/>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2"/>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2"/>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2"/>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2"/>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52669013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3"/>
        <p:cNvGrpSpPr/>
        <p:nvPr/>
      </p:nvGrpSpPr>
      <p:grpSpPr>
        <a:xfrm>
          <a:off x="0" y="0"/>
          <a:ext cx="0" cy="0"/>
          <a:chOff x="0" y="0"/>
          <a:chExt cx="0" cy="0"/>
        </a:xfrm>
      </p:grpSpPr>
      <p:sp>
        <p:nvSpPr>
          <p:cNvPr id="134" name="Google Shape;134;p3"/>
          <p:cNvSpPr/>
          <p:nvPr/>
        </p:nvSpPr>
        <p:spPr>
          <a:xfrm>
            <a:off x="527900" y="388432"/>
            <a:ext cx="11114749"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5" name="Google Shape;135;p3"/>
          <p:cNvGrpSpPr/>
          <p:nvPr/>
        </p:nvGrpSpPr>
        <p:grpSpPr>
          <a:xfrm>
            <a:off x="527859" y="292693"/>
            <a:ext cx="11358487" cy="6384375"/>
            <a:chOff x="395894" y="219519"/>
            <a:chExt cx="8518865" cy="4788281"/>
          </a:xfrm>
        </p:grpSpPr>
        <p:sp>
          <p:nvSpPr>
            <p:cNvPr id="136" name="Google Shape;136;p3"/>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37" name="Google Shape;137;p3"/>
            <p:cNvGrpSpPr/>
            <p:nvPr/>
          </p:nvGrpSpPr>
          <p:grpSpPr>
            <a:xfrm>
              <a:off x="8341543" y="2282008"/>
              <a:ext cx="569676" cy="380612"/>
              <a:chOff x="8341543" y="2282008"/>
              <a:chExt cx="569676" cy="380612"/>
            </a:xfrm>
          </p:grpSpPr>
          <p:sp>
            <p:nvSpPr>
              <p:cNvPr id="138" name="Google Shape;138;p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0" name="Google Shape;140;p3"/>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41" name="Google Shape;141;p3"/>
            <p:cNvGrpSpPr/>
            <p:nvPr/>
          </p:nvGrpSpPr>
          <p:grpSpPr>
            <a:xfrm>
              <a:off x="8341543" y="1721094"/>
              <a:ext cx="569676" cy="380612"/>
              <a:chOff x="8341543" y="1721094"/>
              <a:chExt cx="569676" cy="380612"/>
            </a:xfrm>
          </p:grpSpPr>
          <p:sp>
            <p:nvSpPr>
              <p:cNvPr id="142" name="Google Shape;142;p3"/>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3"/>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4" name="Google Shape;144;p3"/>
            <p:cNvGrpSpPr/>
            <p:nvPr/>
          </p:nvGrpSpPr>
          <p:grpSpPr>
            <a:xfrm>
              <a:off x="8346273" y="1183592"/>
              <a:ext cx="568486" cy="388014"/>
              <a:chOff x="8346273" y="1183592"/>
              <a:chExt cx="568486" cy="388014"/>
            </a:xfrm>
          </p:grpSpPr>
          <p:sp>
            <p:nvSpPr>
              <p:cNvPr id="145" name="Google Shape;145;p3"/>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3"/>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7" name="Google Shape;147;p3"/>
            <p:cNvGrpSpPr/>
            <p:nvPr/>
          </p:nvGrpSpPr>
          <p:grpSpPr>
            <a:xfrm>
              <a:off x="8341543" y="606635"/>
              <a:ext cx="569676" cy="388014"/>
              <a:chOff x="8341543" y="606635"/>
              <a:chExt cx="569676" cy="388014"/>
            </a:xfrm>
          </p:grpSpPr>
          <p:sp>
            <p:nvSpPr>
              <p:cNvPr id="148" name="Google Shape;148;p3"/>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3"/>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0" name="Google Shape;150;p3"/>
            <p:cNvGrpSpPr/>
            <p:nvPr/>
          </p:nvGrpSpPr>
          <p:grpSpPr>
            <a:xfrm>
              <a:off x="8341543" y="2842933"/>
              <a:ext cx="569676" cy="380612"/>
              <a:chOff x="8341543" y="2282008"/>
              <a:chExt cx="569676" cy="380612"/>
            </a:xfrm>
          </p:grpSpPr>
          <p:sp>
            <p:nvSpPr>
              <p:cNvPr id="151" name="Google Shape;151;p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3" name="Google Shape;153;p3"/>
            <p:cNvGrpSpPr/>
            <p:nvPr/>
          </p:nvGrpSpPr>
          <p:grpSpPr>
            <a:xfrm>
              <a:off x="8341543" y="3403858"/>
              <a:ext cx="569676" cy="380612"/>
              <a:chOff x="8341543" y="2282008"/>
              <a:chExt cx="569676" cy="380612"/>
            </a:xfrm>
          </p:grpSpPr>
          <p:sp>
            <p:nvSpPr>
              <p:cNvPr id="154" name="Google Shape;154;p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6" name="Google Shape;156;p3"/>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3"/>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8" name="Google Shape;158;p3"/>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3"/>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0" name="Google Shape;160;p3"/>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1" name="Google Shape;161;p3"/>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2" name="Google Shape;162;p3"/>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3" name="Google Shape;163;p3"/>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4" name="Google Shape;164;p3"/>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5" name="Google Shape;165;p3"/>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6" name="Google Shape;166;p3"/>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7" name="Google Shape;167;p3"/>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8" name="Google Shape;168;p3"/>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9" name="Google Shape;169;p3"/>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0" name="Google Shape;170;p3"/>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1" name="Google Shape;171;p3"/>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2" name="Google Shape;172;p3"/>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3" name="Google Shape;173;p3"/>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4" name="Google Shape;174;p3"/>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 name="Google Shape;175;p3"/>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6" name="Google Shape;176;p3"/>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7" name="Google Shape;177;p3"/>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8" name="Google Shape;178;p3"/>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9" name="Google Shape;179;p3"/>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0" name="Google Shape;180;p3"/>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1" name="Google Shape;181;p3"/>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 name="Google Shape;182;p3"/>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 name="Google Shape;183;p3"/>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4" name="Google Shape;184;p3"/>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5" name="Google Shape;185;p3"/>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6" name="Google Shape;186;p3"/>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7" name="Google Shape;187;p3"/>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8" name="Google Shape;188;p3"/>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9" name="Google Shape;189;p3"/>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0" name="Google Shape;190;p3"/>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1" name="Google Shape;191;p3"/>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2" name="Google Shape;192;p3"/>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3" name="Google Shape;193;p3"/>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4" name="Google Shape;194;p3"/>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5" name="Google Shape;195;p3"/>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6" name="Google Shape;196;p3"/>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7" name="Google Shape;197;p3"/>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8" name="Google Shape;198;p3"/>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9" name="Google Shape;199;p3"/>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0" name="Google Shape;200;p3"/>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1" name="Google Shape;201;p3"/>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 name="Google Shape;202;p3"/>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 name="Google Shape;203;p3"/>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4" name="Google Shape;204;p3"/>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5" name="Google Shape;205;p3"/>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6" name="Google Shape;206;p3"/>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7" name="Google Shape;207;p3"/>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8" name="Google Shape;208;p3"/>
          <p:cNvSpPr txBox="1">
            <a:spLocks noGrp="1"/>
          </p:cNvSpPr>
          <p:nvPr>
            <p:ph type="title"/>
          </p:nvPr>
        </p:nvSpPr>
        <p:spPr>
          <a:xfrm>
            <a:off x="3330499" y="2875457"/>
            <a:ext cx="5290800" cy="8748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7466"/>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
        <p:nvSpPr>
          <p:cNvPr id="209" name="Google Shape;209;p3"/>
          <p:cNvSpPr txBox="1">
            <a:spLocks noGrp="1"/>
          </p:cNvSpPr>
          <p:nvPr>
            <p:ph type="title" idx="2" hasCustomPrompt="1"/>
          </p:nvPr>
        </p:nvSpPr>
        <p:spPr>
          <a:xfrm>
            <a:off x="5287533" y="1496600"/>
            <a:ext cx="1376800" cy="874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1"/>
              </a:buClr>
              <a:buSzPts val="7200"/>
              <a:buNone/>
              <a:defRPr sz="5733">
                <a:solidFill>
                  <a:schemeClr val="accent1"/>
                </a:solidFill>
              </a:defRPr>
            </a:lvl1pPr>
            <a:lvl2pPr lvl="1" algn="ctr" rtl="0">
              <a:spcBef>
                <a:spcPts val="0"/>
              </a:spcBef>
              <a:spcAft>
                <a:spcPts val="0"/>
              </a:spcAft>
              <a:buClr>
                <a:schemeClr val="accent1"/>
              </a:buClr>
              <a:buSzPts val="7200"/>
              <a:buNone/>
              <a:defRPr sz="9600">
                <a:solidFill>
                  <a:schemeClr val="accent1"/>
                </a:solidFill>
              </a:defRPr>
            </a:lvl2pPr>
            <a:lvl3pPr lvl="2" algn="ctr" rtl="0">
              <a:spcBef>
                <a:spcPts val="0"/>
              </a:spcBef>
              <a:spcAft>
                <a:spcPts val="0"/>
              </a:spcAft>
              <a:buClr>
                <a:schemeClr val="accent1"/>
              </a:buClr>
              <a:buSzPts val="7200"/>
              <a:buNone/>
              <a:defRPr sz="9600">
                <a:solidFill>
                  <a:schemeClr val="accent1"/>
                </a:solidFill>
              </a:defRPr>
            </a:lvl3pPr>
            <a:lvl4pPr lvl="3" algn="ctr" rtl="0">
              <a:spcBef>
                <a:spcPts val="0"/>
              </a:spcBef>
              <a:spcAft>
                <a:spcPts val="0"/>
              </a:spcAft>
              <a:buClr>
                <a:schemeClr val="accent1"/>
              </a:buClr>
              <a:buSzPts val="7200"/>
              <a:buNone/>
              <a:defRPr sz="9600">
                <a:solidFill>
                  <a:schemeClr val="accent1"/>
                </a:solidFill>
              </a:defRPr>
            </a:lvl4pPr>
            <a:lvl5pPr lvl="4" algn="ctr" rtl="0">
              <a:spcBef>
                <a:spcPts val="0"/>
              </a:spcBef>
              <a:spcAft>
                <a:spcPts val="0"/>
              </a:spcAft>
              <a:buClr>
                <a:schemeClr val="accent1"/>
              </a:buClr>
              <a:buSzPts val="7200"/>
              <a:buNone/>
              <a:defRPr sz="9600">
                <a:solidFill>
                  <a:schemeClr val="accent1"/>
                </a:solidFill>
              </a:defRPr>
            </a:lvl5pPr>
            <a:lvl6pPr lvl="5" algn="ctr" rtl="0">
              <a:spcBef>
                <a:spcPts val="0"/>
              </a:spcBef>
              <a:spcAft>
                <a:spcPts val="0"/>
              </a:spcAft>
              <a:buClr>
                <a:schemeClr val="accent1"/>
              </a:buClr>
              <a:buSzPts val="7200"/>
              <a:buNone/>
              <a:defRPr sz="9600">
                <a:solidFill>
                  <a:schemeClr val="accent1"/>
                </a:solidFill>
              </a:defRPr>
            </a:lvl6pPr>
            <a:lvl7pPr lvl="6" algn="ctr" rtl="0">
              <a:spcBef>
                <a:spcPts val="0"/>
              </a:spcBef>
              <a:spcAft>
                <a:spcPts val="0"/>
              </a:spcAft>
              <a:buClr>
                <a:schemeClr val="accent1"/>
              </a:buClr>
              <a:buSzPts val="7200"/>
              <a:buNone/>
              <a:defRPr sz="9600">
                <a:solidFill>
                  <a:schemeClr val="accent1"/>
                </a:solidFill>
              </a:defRPr>
            </a:lvl7pPr>
            <a:lvl8pPr lvl="7" algn="ctr" rtl="0">
              <a:spcBef>
                <a:spcPts val="0"/>
              </a:spcBef>
              <a:spcAft>
                <a:spcPts val="0"/>
              </a:spcAft>
              <a:buClr>
                <a:schemeClr val="accent1"/>
              </a:buClr>
              <a:buSzPts val="7200"/>
              <a:buNone/>
              <a:defRPr sz="9600">
                <a:solidFill>
                  <a:schemeClr val="accent1"/>
                </a:solidFill>
              </a:defRPr>
            </a:lvl8pPr>
            <a:lvl9pPr lvl="8" algn="ctr" rtl="0">
              <a:spcBef>
                <a:spcPts val="0"/>
              </a:spcBef>
              <a:spcAft>
                <a:spcPts val="0"/>
              </a:spcAft>
              <a:buClr>
                <a:schemeClr val="accent1"/>
              </a:buClr>
              <a:buSzPts val="7200"/>
              <a:buNone/>
              <a:defRPr sz="9600">
                <a:solidFill>
                  <a:schemeClr val="accent1"/>
                </a:solidFill>
              </a:defRPr>
            </a:lvl9pPr>
          </a:lstStyle>
          <a:p>
            <a:r>
              <a:t>xx%</a:t>
            </a:r>
          </a:p>
        </p:txBody>
      </p:sp>
      <p:sp>
        <p:nvSpPr>
          <p:cNvPr id="210" name="Google Shape;210;p3"/>
          <p:cNvSpPr txBox="1">
            <a:spLocks noGrp="1"/>
          </p:cNvSpPr>
          <p:nvPr>
            <p:ph type="subTitle" idx="1"/>
          </p:nvPr>
        </p:nvSpPr>
        <p:spPr>
          <a:xfrm>
            <a:off x="2978100" y="4193133"/>
            <a:ext cx="5995600" cy="874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solidFill>
                  <a:schemeClr val="dk1"/>
                </a:solidFill>
              </a:defRPr>
            </a:lvl1pPr>
            <a:lvl2pPr lvl="1" algn="ctr" rtl="0">
              <a:spcBef>
                <a:spcPts val="0"/>
              </a:spcBef>
              <a:spcAft>
                <a:spcPts val="0"/>
              </a:spcAft>
              <a:buNone/>
              <a:defRPr>
                <a:solidFill>
                  <a:schemeClr val="dk1"/>
                </a:solidFill>
              </a:defRPr>
            </a:lvl2pPr>
            <a:lvl3pPr lvl="2" algn="ctr" rtl="0">
              <a:spcBef>
                <a:spcPts val="0"/>
              </a:spcBef>
              <a:spcAft>
                <a:spcPts val="0"/>
              </a:spcAft>
              <a:buNone/>
              <a:defRPr>
                <a:solidFill>
                  <a:schemeClr val="dk1"/>
                </a:solidFill>
              </a:defRPr>
            </a:lvl3pPr>
            <a:lvl4pPr lvl="3" algn="ctr" rtl="0">
              <a:spcBef>
                <a:spcPts val="0"/>
              </a:spcBef>
              <a:spcAft>
                <a:spcPts val="0"/>
              </a:spcAft>
              <a:buNone/>
              <a:defRPr>
                <a:solidFill>
                  <a:schemeClr val="dk1"/>
                </a:solidFill>
              </a:defRPr>
            </a:lvl4pPr>
            <a:lvl5pPr lvl="4" algn="ctr" rtl="0">
              <a:spcBef>
                <a:spcPts val="0"/>
              </a:spcBef>
              <a:spcAft>
                <a:spcPts val="0"/>
              </a:spcAft>
              <a:buNone/>
              <a:defRPr>
                <a:solidFill>
                  <a:schemeClr val="dk1"/>
                </a:solidFill>
              </a:defRPr>
            </a:lvl5pPr>
            <a:lvl6pPr lvl="5" algn="ctr" rtl="0">
              <a:spcBef>
                <a:spcPts val="0"/>
              </a:spcBef>
              <a:spcAft>
                <a:spcPts val="0"/>
              </a:spcAft>
              <a:buNone/>
              <a:defRPr>
                <a:solidFill>
                  <a:schemeClr val="dk1"/>
                </a:solidFill>
              </a:defRPr>
            </a:lvl6pPr>
            <a:lvl7pPr lvl="6" algn="ctr" rtl="0">
              <a:spcBef>
                <a:spcPts val="0"/>
              </a:spcBef>
              <a:spcAft>
                <a:spcPts val="0"/>
              </a:spcAft>
              <a:buNone/>
              <a:defRPr>
                <a:solidFill>
                  <a:schemeClr val="dk1"/>
                </a:solidFill>
              </a:defRPr>
            </a:lvl7pPr>
            <a:lvl8pPr lvl="7" algn="ctr" rtl="0">
              <a:spcBef>
                <a:spcPts val="0"/>
              </a:spcBef>
              <a:spcAft>
                <a:spcPts val="0"/>
              </a:spcAft>
              <a:buNone/>
              <a:defRPr>
                <a:solidFill>
                  <a:schemeClr val="dk1"/>
                </a:solidFill>
              </a:defRPr>
            </a:lvl8pPr>
            <a:lvl9pPr lvl="8" algn="ctr" rtl="0">
              <a:spcBef>
                <a:spcPts val="0"/>
              </a:spcBef>
              <a:spcAft>
                <a:spcPts val="0"/>
              </a:spcAft>
              <a:buNone/>
              <a:defRPr>
                <a:solidFill>
                  <a:schemeClr val="dk1"/>
                </a:solidFill>
              </a:defRPr>
            </a:lvl9pPr>
          </a:lstStyle>
          <a:p>
            <a:endParaRPr/>
          </a:p>
        </p:txBody>
      </p:sp>
      <p:grpSp>
        <p:nvGrpSpPr>
          <p:cNvPr id="211" name="Google Shape;211;p3"/>
          <p:cNvGrpSpPr/>
          <p:nvPr/>
        </p:nvGrpSpPr>
        <p:grpSpPr>
          <a:xfrm>
            <a:off x="1373567" y="2108467"/>
            <a:ext cx="592367" cy="531367"/>
            <a:chOff x="2495125" y="2142250"/>
            <a:chExt cx="444275" cy="398525"/>
          </a:xfrm>
        </p:grpSpPr>
        <p:sp>
          <p:nvSpPr>
            <p:cNvPr id="212" name="Google Shape;212;p3"/>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3"/>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4" name="Google Shape;214;p3"/>
          <p:cNvGrpSpPr/>
          <p:nvPr/>
        </p:nvGrpSpPr>
        <p:grpSpPr>
          <a:xfrm>
            <a:off x="9804601" y="5273701"/>
            <a:ext cx="388500" cy="375167"/>
            <a:chOff x="3243875" y="2372825"/>
            <a:chExt cx="291375" cy="281375"/>
          </a:xfrm>
        </p:grpSpPr>
        <p:sp>
          <p:nvSpPr>
            <p:cNvPr id="215" name="Google Shape;215;p3"/>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3"/>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3"/>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3"/>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3"/>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3"/>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3"/>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3"/>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3"/>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3"/>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5" name="Google Shape;225;p3"/>
          <p:cNvGrpSpPr/>
          <p:nvPr/>
        </p:nvGrpSpPr>
        <p:grpSpPr>
          <a:xfrm>
            <a:off x="10013868" y="1672585"/>
            <a:ext cx="222233" cy="224767"/>
            <a:chOff x="4954425" y="2036375"/>
            <a:chExt cx="166675" cy="168575"/>
          </a:xfrm>
        </p:grpSpPr>
        <p:sp>
          <p:nvSpPr>
            <p:cNvPr id="226" name="Google Shape;226;p3"/>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3"/>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8" name="Google Shape;228;p3"/>
          <p:cNvSpPr/>
          <p:nvPr/>
        </p:nvSpPr>
        <p:spPr>
          <a:xfrm>
            <a:off x="2041801" y="4022766"/>
            <a:ext cx="158833" cy="10826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9" name="Google Shape;229;p3"/>
          <p:cNvSpPr/>
          <p:nvPr/>
        </p:nvSpPr>
        <p:spPr>
          <a:xfrm>
            <a:off x="10758967" y="3611184"/>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30" name="Google Shape;230;p3"/>
          <p:cNvGrpSpPr/>
          <p:nvPr/>
        </p:nvGrpSpPr>
        <p:grpSpPr>
          <a:xfrm>
            <a:off x="1558634" y="5420001"/>
            <a:ext cx="222233" cy="224767"/>
            <a:chOff x="4954425" y="2036375"/>
            <a:chExt cx="166675" cy="168575"/>
          </a:xfrm>
        </p:grpSpPr>
        <p:sp>
          <p:nvSpPr>
            <p:cNvPr id="231" name="Google Shape;231;p3"/>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 name="Google Shape;232;p3"/>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96523274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33"/>
        <p:cNvGrpSpPr/>
        <p:nvPr/>
      </p:nvGrpSpPr>
      <p:grpSpPr>
        <a:xfrm>
          <a:off x="0" y="0"/>
          <a:ext cx="0" cy="0"/>
          <a:chOff x="0" y="0"/>
          <a:chExt cx="0" cy="0"/>
        </a:xfrm>
      </p:grpSpPr>
      <p:sp>
        <p:nvSpPr>
          <p:cNvPr id="234" name="Google Shape;234;p4"/>
          <p:cNvSpPr/>
          <p:nvPr/>
        </p:nvSpPr>
        <p:spPr>
          <a:xfrm>
            <a:off x="527900" y="388432"/>
            <a:ext cx="11114749"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5" name="Google Shape;235;p4"/>
          <p:cNvSpPr/>
          <p:nvPr/>
        </p:nvSpPr>
        <p:spPr>
          <a:xfrm>
            <a:off x="881581" y="292693"/>
            <a:ext cx="10758425" cy="6384375"/>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6" name="Google Shape;236;p4"/>
          <p:cNvSpPr/>
          <p:nvPr/>
        </p:nvSpPr>
        <p:spPr>
          <a:xfrm>
            <a:off x="11122057" y="5930292"/>
            <a:ext cx="759568" cy="410985"/>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37" name="Google Shape;237;p4"/>
          <p:cNvGrpSpPr/>
          <p:nvPr/>
        </p:nvGrpSpPr>
        <p:grpSpPr>
          <a:xfrm>
            <a:off x="11122057" y="3042677"/>
            <a:ext cx="759568" cy="507483"/>
            <a:chOff x="8341543" y="2282008"/>
            <a:chExt cx="569676" cy="380612"/>
          </a:xfrm>
        </p:grpSpPr>
        <p:sp>
          <p:nvSpPr>
            <p:cNvPr id="238" name="Google Shape;238;p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0" name="Google Shape;240;p4"/>
          <p:cNvGrpSpPr/>
          <p:nvPr/>
        </p:nvGrpSpPr>
        <p:grpSpPr>
          <a:xfrm>
            <a:off x="11122057" y="2294792"/>
            <a:ext cx="759568" cy="507483"/>
            <a:chOff x="8341543" y="1721094"/>
            <a:chExt cx="569676" cy="380612"/>
          </a:xfrm>
        </p:grpSpPr>
        <p:sp>
          <p:nvSpPr>
            <p:cNvPr id="241" name="Google Shape;241;p4"/>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4"/>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3" name="Google Shape;243;p4"/>
          <p:cNvGrpSpPr/>
          <p:nvPr/>
        </p:nvGrpSpPr>
        <p:grpSpPr>
          <a:xfrm>
            <a:off x="11128364" y="1578123"/>
            <a:ext cx="757981" cy="517352"/>
            <a:chOff x="8346273" y="1183592"/>
            <a:chExt cx="568486" cy="388014"/>
          </a:xfrm>
        </p:grpSpPr>
        <p:sp>
          <p:nvSpPr>
            <p:cNvPr id="244" name="Google Shape;244;p4"/>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4"/>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6" name="Google Shape;246;p4"/>
          <p:cNvGrpSpPr/>
          <p:nvPr/>
        </p:nvGrpSpPr>
        <p:grpSpPr>
          <a:xfrm>
            <a:off x="11122057" y="808847"/>
            <a:ext cx="759568" cy="517352"/>
            <a:chOff x="8341543" y="606635"/>
            <a:chExt cx="569676" cy="388014"/>
          </a:xfrm>
        </p:grpSpPr>
        <p:sp>
          <p:nvSpPr>
            <p:cNvPr id="247" name="Google Shape;247;p4"/>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4"/>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9" name="Google Shape;249;p4"/>
          <p:cNvGrpSpPr/>
          <p:nvPr/>
        </p:nvGrpSpPr>
        <p:grpSpPr>
          <a:xfrm>
            <a:off x="11122057" y="3790577"/>
            <a:ext cx="759568" cy="507483"/>
            <a:chOff x="8341543" y="2282008"/>
            <a:chExt cx="569676" cy="380612"/>
          </a:xfrm>
        </p:grpSpPr>
        <p:sp>
          <p:nvSpPr>
            <p:cNvPr id="250" name="Google Shape;250;p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52" name="Google Shape;252;p4"/>
          <p:cNvGrpSpPr/>
          <p:nvPr/>
        </p:nvGrpSpPr>
        <p:grpSpPr>
          <a:xfrm>
            <a:off x="11122057" y="4538477"/>
            <a:ext cx="759568" cy="507483"/>
            <a:chOff x="8341543" y="2282008"/>
            <a:chExt cx="569676" cy="380612"/>
          </a:xfrm>
        </p:grpSpPr>
        <p:sp>
          <p:nvSpPr>
            <p:cNvPr id="253" name="Google Shape;253;p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5" name="Google Shape;255;p4"/>
          <p:cNvSpPr/>
          <p:nvPr/>
        </p:nvSpPr>
        <p:spPr>
          <a:xfrm>
            <a:off x="11122057" y="5823925"/>
            <a:ext cx="759568" cy="410985"/>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6" name="Google Shape;256;p4"/>
          <p:cNvSpPr/>
          <p:nvPr/>
        </p:nvSpPr>
        <p:spPr>
          <a:xfrm>
            <a:off x="527859" y="292693"/>
            <a:ext cx="10737917" cy="6384375"/>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4"/>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8" name="Google Shape;258;p4"/>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9" name="Google Shape;259;p4"/>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0" name="Google Shape;260;p4"/>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1" name="Google Shape;261;p4"/>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2" name="Google Shape;262;p4"/>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3" name="Google Shape;263;p4"/>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4" name="Google Shape;264;p4"/>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5" name="Google Shape;265;p4"/>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6" name="Google Shape;266;p4"/>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7" name="Google Shape;267;p4"/>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8" name="Google Shape;268;p4"/>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9" name="Google Shape;269;p4"/>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0" name="Google Shape;270;p4"/>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1" name="Google Shape;271;p4"/>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2" name="Google Shape;272;p4"/>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3" name="Google Shape;273;p4"/>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4" name="Google Shape;274;p4"/>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5" name="Google Shape;275;p4"/>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6" name="Google Shape;276;p4"/>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7" name="Google Shape;277;p4"/>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8" name="Google Shape;278;p4"/>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9" name="Google Shape;279;p4"/>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0" name="Google Shape;280;p4"/>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1" name="Google Shape;281;p4"/>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2" name="Google Shape;282;p4"/>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3" name="Google Shape;283;p4"/>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4" name="Google Shape;284;p4"/>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5" name="Google Shape;285;p4"/>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6" name="Google Shape;286;p4"/>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7" name="Google Shape;287;p4"/>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8" name="Google Shape;288;p4"/>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9" name="Google Shape;289;p4"/>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0" name="Google Shape;290;p4"/>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1" name="Google Shape;291;p4"/>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2" name="Google Shape;292;p4"/>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3" name="Google Shape;293;p4"/>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4" name="Google Shape;294;p4"/>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5" name="Google Shape;295;p4"/>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6" name="Google Shape;296;p4"/>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7" name="Google Shape;297;p4"/>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8" name="Google Shape;298;p4"/>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9" name="Google Shape;299;p4"/>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0" name="Google Shape;300;p4"/>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1" name="Google Shape;301;p4"/>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2" name="Google Shape;302;p4"/>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3" name="Google Shape;303;p4"/>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4"/>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4"/>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6" name="Google Shape;306;p4"/>
          <p:cNvSpPr/>
          <p:nvPr/>
        </p:nvSpPr>
        <p:spPr>
          <a:xfrm>
            <a:off x="305201" y="180913"/>
            <a:ext cx="1059620" cy="915619"/>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7" name="Google Shape;307;p4"/>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8" name="Google Shape;308;p4"/>
          <p:cNvSpPr txBox="1">
            <a:spLocks noGrp="1"/>
          </p:cNvSpPr>
          <p:nvPr>
            <p:ph type="title"/>
          </p:nvPr>
        </p:nvSpPr>
        <p:spPr>
          <a:xfrm>
            <a:off x="968300" y="588467"/>
            <a:ext cx="102552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09" name="Google Shape;309;p4"/>
          <p:cNvSpPr txBox="1">
            <a:spLocks noGrp="1"/>
          </p:cNvSpPr>
          <p:nvPr>
            <p:ph type="subTitle" idx="1"/>
          </p:nvPr>
        </p:nvSpPr>
        <p:spPr>
          <a:xfrm>
            <a:off x="1095100" y="1642867"/>
            <a:ext cx="10001600" cy="4429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lvl1pPr>
            <a:lvl2pPr lvl="1" algn="ctr" rtl="0">
              <a:spcBef>
                <a:spcPts val="0"/>
              </a:spcBef>
              <a:spcAft>
                <a:spcPts val="0"/>
              </a:spcAft>
              <a:buNone/>
              <a:defRPr sz="1600"/>
            </a:lvl2pPr>
            <a:lvl3pPr lvl="2" algn="ctr" rtl="0">
              <a:spcBef>
                <a:spcPts val="0"/>
              </a:spcBef>
              <a:spcAft>
                <a:spcPts val="0"/>
              </a:spcAft>
              <a:buNone/>
              <a:defRPr sz="1600"/>
            </a:lvl3pPr>
            <a:lvl4pPr lvl="3" algn="ctr" rtl="0">
              <a:spcBef>
                <a:spcPts val="0"/>
              </a:spcBef>
              <a:spcAft>
                <a:spcPts val="0"/>
              </a:spcAft>
              <a:buNone/>
              <a:defRPr sz="1600"/>
            </a:lvl4pPr>
            <a:lvl5pPr lvl="4" algn="ctr" rtl="0">
              <a:spcBef>
                <a:spcPts val="0"/>
              </a:spcBef>
              <a:spcAft>
                <a:spcPts val="0"/>
              </a:spcAft>
              <a:buNone/>
              <a:defRPr sz="1600"/>
            </a:lvl5pPr>
            <a:lvl6pPr lvl="5" algn="ctr" rtl="0">
              <a:spcBef>
                <a:spcPts val="0"/>
              </a:spcBef>
              <a:spcAft>
                <a:spcPts val="0"/>
              </a:spcAft>
              <a:buNone/>
              <a:defRPr sz="1600"/>
            </a:lvl6pPr>
            <a:lvl7pPr lvl="6" algn="ctr" rtl="0">
              <a:spcBef>
                <a:spcPts val="0"/>
              </a:spcBef>
              <a:spcAft>
                <a:spcPts val="0"/>
              </a:spcAft>
              <a:buNone/>
              <a:defRPr sz="1600"/>
            </a:lvl7pPr>
            <a:lvl8pPr lvl="7" algn="ctr" rtl="0">
              <a:spcBef>
                <a:spcPts val="0"/>
              </a:spcBef>
              <a:spcAft>
                <a:spcPts val="0"/>
              </a:spcAft>
              <a:buNone/>
              <a:defRPr sz="1600"/>
            </a:lvl8pPr>
            <a:lvl9pPr lvl="8" algn="ctr" rtl="0">
              <a:spcBef>
                <a:spcPts val="0"/>
              </a:spcBef>
              <a:spcAft>
                <a:spcPts val="0"/>
              </a:spcAft>
              <a:buNone/>
              <a:defRPr sz="1600"/>
            </a:lvl9pPr>
          </a:lstStyle>
          <a:p>
            <a:endParaRPr/>
          </a:p>
        </p:txBody>
      </p:sp>
      <p:sp>
        <p:nvSpPr>
          <p:cNvPr id="310" name="Google Shape;310;p4"/>
          <p:cNvSpPr/>
          <p:nvPr/>
        </p:nvSpPr>
        <p:spPr>
          <a:xfrm rot="4238894">
            <a:off x="382928" y="5844515"/>
            <a:ext cx="1059613" cy="915679"/>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1" name="Google Shape;311;p4"/>
          <p:cNvSpPr/>
          <p:nvPr/>
        </p:nvSpPr>
        <p:spPr>
          <a:xfrm>
            <a:off x="9479668" y="976900"/>
            <a:ext cx="158833" cy="10826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2" name="Google Shape;312;p4"/>
          <p:cNvSpPr/>
          <p:nvPr/>
        </p:nvSpPr>
        <p:spPr>
          <a:xfrm>
            <a:off x="1765867" y="734751"/>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13" name="Google Shape;313;p4"/>
          <p:cNvGrpSpPr/>
          <p:nvPr/>
        </p:nvGrpSpPr>
        <p:grpSpPr>
          <a:xfrm>
            <a:off x="10182534" y="588467"/>
            <a:ext cx="388500" cy="375167"/>
            <a:chOff x="3243875" y="2372825"/>
            <a:chExt cx="291375" cy="281375"/>
          </a:xfrm>
        </p:grpSpPr>
        <p:sp>
          <p:nvSpPr>
            <p:cNvPr id="314" name="Google Shape;314;p4"/>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4"/>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4"/>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4"/>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4"/>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4"/>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4"/>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4"/>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4"/>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4"/>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4" name="Google Shape;324;p4"/>
          <p:cNvSpPr/>
          <p:nvPr/>
        </p:nvSpPr>
        <p:spPr>
          <a:xfrm>
            <a:off x="10784500" y="1642851"/>
            <a:ext cx="116000" cy="82567"/>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5" name="Google Shape;325;p4"/>
          <p:cNvSpPr/>
          <p:nvPr/>
        </p:nvSpPr>
        <p:spPr>
          <a:xfrm>
            <a:off x="1364001" y="1352067"/>
            <a:ext cx="158833" cy="10826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811134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26"/>
        <p:cNvGrpSpPr/>
        <p:nvPr/>
      </p:nvGrpSpPr>
      <p:grpSpPr>
        <a:xfrm>
          <a:off x="0" y="0"/>
          <a:ext cx="0" cy="0"/>
          <a:chOff x="0" y="0"/>
          <a:chExt cx="0" cy="0"/>
        </a:xfrm>
      </p:grpSpPr>
      <p:grpSp>
        <p:nvGrpSpPr>
          <p:cNvPr id="327" name="Google Shape;327;p5"/>
          <p:cNvGrpSpPr/>
          <p:nvPr/>
        </p:nvGrpSpPr>
        <p:grpSpPr>
          <a:xfrm>
            <a:off x="527859" y="292693"/>
            <a:ext cx="11358487" cy="6384375"/>
            <a:chOff x="395894" y="219519"/>
            <a:chExt cx="8518865" cy="4788281"/>
          </a:xfrm>
        </p:grpSpPr>
        <p:sp>
          <p:nvSpPr>
            <p:cNvPr id="328" name="Google Shape;328;p5"/>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29" name="Google Shape;329;p5"/>
            <p:cNvGrpSpPr/>
            <p:nvPr/>
          </p:nvGrpSpPr>
          <p:grpSpPr>
            <a:xfrm>
              <a:off x="8341543" y="2282008"/>
              <a:ext cx="569676" cy="380612"/>
              <a:chOff x="8341543" y="2282008"/>
              <a:chExt cx="569676" cy="380612"/>
            </a:xfrm>
          </p:grpSpPr>
          <p:sp>
            <p:nvSpPr>
              <p:cNvPr id="330" name="Google Shape;330;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2" name="Google Shape;332;p5"/>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33" name="Google Shape;333;p5"/>
            <p:cNvGrpSpPr/>
            <p:nvPr/>
          </p:nvGrpSpPr>
          <p:grpSpPr>
            <a:xfrm>
              <a:off x="8341543" y="1721094"/>
              <a:ext cx="569676" cy="380612"/>
              <a:chOff x="8341543" y="1721094"/>
              <a:chExt cx="569676" cy="380612"/>
            </a:xfrm>
          </p:grpSpPr>
          <p:sp>
            <p:nvSpPr>
              <p:cNvPr id="334" name="Google Shape;334;p5"/>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5"/>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6" name="Google Shape;336;p5"/>
            <p:cNvGrpSpPr/>
            <p:nvPr/>
          </p:nvGrpSpPr>
          <p:grpSpPr>
            <a:xfrm>
              <a:off x="8346273" y="1183592"/>
              <a:ext cx="568486" cy="388014"/>
              <a:chOff x="8346273" y="1183592"/>
              <a:chExt cx="568486" cy="388014"/>
            </a:xfrm>
          </p:grpSpPr>
          <p:sp>
            <p:nvSpPr>
              <p:cNvPr id="337" name="Google Shape;337;p5"/>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5"/>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9" name="Google Shape;339;p5"/>
            <p:cNvGrpSpPr/>
            <p:nvPr/>
          </p:nvGrpSpPr>
          <p:grpSpPr>
            <a:xfrm>
              <a:off x="8341543" y="606635"/>
              <a:ext cx="569676" cy="388014"/>
              <a:chOff x="8341543" y="606635"/>
              <a:chExt cx="569676" cy="388014"/>
            </a:xfrm>
          </p:grpSpPr>
          <p:sp>
            <p:nvSpPr>
              <p:cNvPr id="340" name="Google Shape;340;p5"/>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5"/>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42" name="Google Shape;342;p5"/>
            <p:cNvGrpSpPr/>
            <p:nvPr/>
          </p:nvGrpSpPr>
          <p:grpSpPr>
            <a:xfrm>
              <a:off x="8341543" y="2842933"/>
              <a:ext cx="569676" cy="380612"/>
              <a:chOff x="8341543" y="2282008"/>
              <a:chExt cx="569676" cy="380612"/>
            </a:xfrm>
          </p:grpSpPr>
          <p:sp>
            <p:nvSpPr>
              <p:cNvPr id="343" name="Google Shape;343;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45" name="Google Shape;345;p5"/>
            <p:cNvGrpSpPr/>
            <p:nvPr/>
          </p:nvGrpSpPr>
          <p:grpSpPr>
            <a:xfrm>
              <a:off x="8341543" y="3403858"/>
              <a:ext cx="569676" cy="380612"/>
              <a:chOff x="8341543" y="2282008"/>
              <a:chExt cx="569676" cy="380612"/>
            </a:xfrm>
          </p:grpSpPr>
          <p:sp>
            <p:nvSpPr>
              <p:cNvPr id="346" name="Google Shape;346;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8" name="Google Shape;348;p5"/>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5"/>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50" name="Google Shape;350;p5"/>
          <p:cNvSpPr txBox="1">
            <a:spLocks noGrp="1"/>
          </p:cNvSpPr>
          <p:nvPr>
            <p:ph type="title"/>
          </p:nvPr>
        </p:nvSpPr>
        <p:spPr>
          <a:xfrm>
            <a:off x="968300" y="588467"/>
            <a:ext cx="102552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sp>
        <p:nvSpPr>
          <p:cNvPr id="351" name="Google Shape;351;p5"/>
          <p:cNvSpPr txBox="1">
            <a:spLocks noGrp="1"/>
          </p:cNvSpPr>
          <p:nvPr>
            <p:ph type="subTitle" idx="1"/>
          </p:nvPr>
        </p:nvSpPr>
        <p:spPr>
          <a:xfrm>
            <a:off x="2639784" y="2994033"/>
            <a:ext cx="3123600" cy="529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400" b="1">
                <a:solidFill>
                  <a:schemeClr val="accent1"/>
                </a:solidFill>
              </a:defRPr>
            </a:lvl1pPr>
            <a:lvl2pPr lvl="1" algn="ctr" rtl="0">
              <a:spcBef>
                <a:spcPts val="0"/>
              </a:spcBef>
              <a:spcAft>
                <a:spcPts val="0"/>
              </a:spcAft>
              <a:buNone/>
              <a:defRPr sz="2400">
                <a:solidFill>
                  <a:schemeClr val="accent1"/>
                </a:solidFill>
              </a:defRPr>
            </a:lvl2pPr>
            <a:lvl3pPr lvl="2" algn="ctr" rtl="0">
              <a:spcBef>
                <a:spcPts val="0"/>
              </a:spcBef>
              <a:spcAft>
                <a:spcPts val="0"/>
              </a:spcAft>
              <a:buNone/>
              <a:defRPr sz="2400">
                <a:solidFill>
                  <a:schemeClr val="accent1"/>
                </a:solidFill>
              </a:defRPr>
            </a:lvl3pPr>
            <a:lvl4pPr lvl="3" algn="ctr" rtl="0">
              <a:spcBef>
                <a:spcPts val="0"/>
              </a:spcBef>
              <a:spcAft>
                <a:spcPts val="0"/>
              </a:spcAft>
              <a:buNone/>
              <a:defRPr sz="2400">
                <a:solidFill>
                  <a:schemeClr val="accent1"/>
                </a:solidFill>
              </a:defRPr>
            </a:lvl4pPr>
            <a:lvl5pPr lvl="4" algn="ctr" rtl="0">
              <a:spcBef>
                <a:spcPts val="0"/>
              </a:spcBef>
              <a:spcAft>
                <a:spcPts val="0"/>
              </a:spcAft>
              <a:buNone/>
              <a:defRPr sz="2400">
                <a:solidFill>
                  <a:schemeClr val="accent1"/>
                </a:solidFill>
              </a:defRPr>
            </a:lvl5pPr>
            <a:lvl6pPr lvl="5" algn="ctr" rtl="0">
              <a:spcBef>
                <a:spcPts val="0"/>
              </a:spcBef>
              <a:spcAft>
                <a:spcPts val="0"/>
              </a:spcAft>
              <a:buNone/>
              <a:defRPr sz="2400">
                <a:solidFill>
                  <a:schemeClr val="accent1"/>
                </a:solidFill>
              </a:defRPr>
            </a:lvl6pPr>
            <a:lvl7pPr lvl="6" algn="ctr" rtl="0">
              <a:spcBef>
                <a:spcPts val="0"/>
              </a:spcBef>
              <a:spcAft>
                <a:spcPts val="0"/>
              </a:spcAft>
              <a:buNone/>
              <a:defRPr sz="2400">
                <a:solidFill>
                  <a:schemeClr val="accent1"/>
                </a:solidFill>
              </a:defRPr>
            </a:lvl7pPr>
            <a:lvl8pPr lvl="7" algn="ctr" rtl="0">
              <a:spcBef>
                <a:spcPts val="0"/>
              </a:spcBef>
              <a:spcAft>
                <a:spcPts val="0"/>
              </a:spcAft>
              <a:buNone/>
              <a:defRPr sz="2400">
                <a:solidFill>
                  <a:schemeClr val="accent1"/>
                </a:solidFill>
              </a:defRPr>
            </a:lvl8pPr>
            <a:lvl9pPr lvl="8" algn="ctr" rtl="0">
              <a:spcBef>
                <a:spcPts val="0"/>
              </a:spcBef>
              <a:spcAft>
                <a:spcPts val="0"/>
              </a:spcAft>
              <a:buNone/>
              <a:defRPr sz="2400">
                <a:solidFill>
                  <a:schemeClr val="accent1"/>
                </a:solidFill>
              </a:defRPr>
            </a:lvl9pPr>
          </a:lstStyle>
          <a:p>
            <a:endParaRPr/>
          </a:p>
        </p:txBody>
      </p:sp>
      <p:sp>
        <p:nvSpPr>
          <p:cNvPr id="352" name="Google Shape;352;p5"/>
          <p:cNvSpPr txBox="1">
            <a:spLocks noGrp="1"/>
          </p:cNvSpPr>
          <p:nvPr>
            <p:ph type="subTitle" idx="2"/>
          </p:nvPr>
        </p:nvSpPr>
        <p:spPr>
          <a:xfrm>
            <a:off x="2639784" y="3471200"/>
            <a:ext cx="3123600" cy="1314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353" name="Google Shape;353;p5"/>
          <p:cNvSpPr txBox="1">
            <a:spLocks noGrp="1"/>
          </p:cNvSpPr>
          <p:nvPr>
            <p:ph type="subTitle" idx="3"/>
          </p:nvPr>
        </p:nvSpPr>
        <p:spPr>
          <a:xfrm>
            <a:off x="6428617" y="2994033"/>
            <a:ext cx="3123600" cy="529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400" b="1">
                <a:solidFill>
                  <a:schemeClr val="accent1"/>
                </a:solidFill>
              </a:defRPr>
            </a:lvl1pPr>
            <a:lvl2pPr lvl="1" algn="ctr" rtl="0">
              <a:spcBef>
                <a:spcPts val="0"/>
              </a:spcBef>
              <a:spcAft>
                <a:spcPts val="0"/>
              </a:spcAft>
              <a:buNone/>
              <a:defRPr sz="2400">
                <a:solidFill>
                  <a:schemeClr val="accent1"/>
                </a:solidFill>
              </a:defRPr>
            </a:lvl2pPr>
            <a:lvl3pPr lvl="2" algn="ctr" rtl="0">
              <a:spcBef>
                <a:spcPts val="0"/>
              </a:spcBef>
              <a:spcAft>
                <a:spcPts val="0"/>
              </a:spcAft>
              <a:buNone/>
              <a:defRPr sz="2400">
                <a:solidFill>
                  <a:schemeClr val="accent1"/>
                </a:solidFill>
              </a:defRPr>
            </a:lvl3pPr>
            <a:lvl4pPr lvl="3" algn="ctr" rtl="0">
              <a:spcBef>
                <a:spcPts val="0"/>
              </a:spcBef>
              <a:spcAft>
                <a:spcPts val="0"/>
              </a:spcAft>
              <a:buNone/>
              <a:defRPr sz="2400">
                <a:solidFill>
                  <a:schemeClr val="accent1"/>
                </a:solidFill>
              </a:defRPr>
            </a:lvl4pPr>
            <a:lvl5pPr lvl="4" algn="ctr" rtl="0">
              <a:spcBef>
                <a:spcPts val="0"/>
              </a:spcBef>
              <a:spcAft>
                <a:spcPts val="0"/>
              </a:spcAft>
              <a:buNone/>
              <a:defRPr sz="2400">
                <a:solidFill>
                  <a:schemeClr val="accent1"/>
                </a:solidFill>
              </a:defRPr>
            </a:lvl5pPr>
            <a:lvl6pPr lvl="5" algn="ctr" rtl="0">
              <a:spcBef>
                <a:spcPts val="0"/>
              </a:spcBef>
              <a:spcAft>
                <a:spcPts val="0"/>
              </a:spcAft>
              <a:buNone/>
              <a:defRPr sz="2400">
                <a:solidFill>
                  <a:schemeClr val="accent1"/>
                </a:solidFill>
              </a:defRPr>
            </a:lvl6pPr>
            <a:lvl7pPr lvl="6" algn="ctr" rtl="0">
              <a:spcBef>
                <a:spcPts val="0"/>
              </a:spcBef>
              <a:spcAft>
                <a:spcPts val="0"/>
              </a:spcAft>
              <a:buNone/>
              <a:defRPr sz="2400">
                <a:solidFill>
                  <a:schemeClr val="accent1"/>
                </a:solidFill>
              </a:defRPr>
            </a:lvl7pPr>
            <a:lvl8pPr lvl="7" algn="ctr" rtl="0">
              <a:spcBef>
                <a:spcPts val="0"/>
              </a:spcBef>
              <a:spcAft>
                <a:spcPts val="0"/>
              </a:spcAft>
              <a:buNone/>
              <a:defRPr sz="2400">
                <a:solidFill>
                  <a:schemeClr val="accent1"/>
                </a:solidFill>
              </a:defRPr>
            </a:lvl8pPr>
            <a:lvl9pPr lvl="8" algn="ctr" rtl="0">
              <a:spcBef>
                <a:spcPts val="0"/>
              </a:spcBef>
              <a:spcAft>
                <a:spcPts val="0"/>
              </a:spcAft>
              <a:buNone/>
              <a:defRPr sz="2400">
                <a:solidFill>
                  <a:schemeClr val="accent1"/>
                </a:solidFill>
              </a:defRPr>
            </a:lvl9pPr>
          </a:lstStyle>
          <a:p>
            <a:endParaRPr/>
          </a:p>
        </p:txBody>
      </p:sp>
      <p:sp>
        <p:nvSpPr>
          <p:cNvPr id="354" name="Google Shape;354;p5"/>
          <p:cNvSpPr txBox="1">
            <a:spLocks noGrp="1"/>
          </p:cNvSpPr>
          <p:nvPr>
            <p:ph type="subTitle" idx="4"/>
          </p:nvPr>
        </p:nvSpPr>
        <p:spPr>
          <a:xfrm>
            <a:off x="6428617" y="3471205"/>
            <a:ext cx="3123600" cy="1314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355" name="Google Shape;355;p5"/>
          <p:cNvSpPr/>
          <p:nvPr/>
        </p:nvSpPr>
        <p:spPr>
          <a:xfrm>
            <a:off x="728423" y="1255918"/>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6" name="Google Shape;356;p5"/>
          <p:cNvSpPr/>
          <p:nvPr/>
        </p:nvSpPr>
        <p:spPr>
          <a:xfrm>
            <a:off x="374701" y="1288786"/>
            <a:ext cx="432703" cy="110213"/>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7" name="Google Shape;357;p5"/>
          <p:cNvSpPr/>
          <p:nvPr/>
        </p:nvSpPr>
        <p:spPr>
          <a:xfrm>
            <a:off x="406276" y="13989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8" name="Google Shape;358;p5"/>
          <p:cNvSpPr/>
          <p:nvPr/>
        </p:nvSpPr>
        <p:spPr>
          <a:xfrm>
            <a:off x="807362" y="1343045"/>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9" name="Google Shape;359;p5"/>
          <p:cNvSpPr/>
          <p:nvPr/>
        </p:nvSpPr>
        <p:spPr>
          <a:xfrm>
            <a:off x="728423" y="1730987"/>
            <a:ext cx="105837" cy="17755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0" name="Google Shape;360;p5"/>
          <p:cNvSpPr/>
          <p:nvPr/>
        </p:nvSpPr>
        <p:spPr>
          <a:xfrm>
            <a:off x="374701" y="1765507"/>
            <a:ext cx="432703" cy="108517"/>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1" name="Google Shape;361;p5"/>
          <p:cNvSpPr/>
          <p:nvPr/>
        </p:nvSpPr>
        <p:spPr>
          <a:xfrm>
            <a:off x="406276" y="18739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2" name="Google Shape;362;p5"/>
          <p:cNvSpPr/>
          <p:nvPr/>
        </p:nvSpPr>
        <p:spPr>
          <a:xfrm>
            <a:off x="807362" y="1819723"/>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3" name="Google Shape;363;p5"/>
          <p:cNvSpPr/>
          <p:nvPr/>
        </p:nvSpPr>
        <p:spPr>
          <a:xfrm>
            <a:off x="376289" y="1780289"/>
            <a:ext cx="431116" cy="93736"/>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4" name="Google Shape;364;p5"/>
          <p:cNvSpPr/>
          <p:nvPr/>
        </p:nvSpPr>
        <p:spPr>
          <a:xfrm>
            <a:off x="728423" y="2207665"/>
            <a:ext cx="105837" cy="175907"/>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5" name="Google Shape;365;p5"/>
          <p:cNvSpPr/>
          <p:nvPr/>
        </p:nvSpPr>
        <p:spPr>
          <a:xfrm>
            <a:off x="374701" y="2240534"/>
            <a:ext cx="432703" cy="110169"/>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6" name="Google Shape;366;p5"/>
          <p:cNvSpPr/>
          <p:nvPr/>
        </p:nvSpPr>
        <p:spPr>
          <a:xfrm>
            <a:off x="406276" y="2349008"/>
            <a:ext cx="42685" cy="1696"/>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7" name="Google Shape;367;p5"/>
          <p:cNvSpPr/>
          <p:nvPr/>
        </p:nvSpPr>
        <p:spPr>
          <a:xfrm>
            <a:off x="807362" y="22947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8" name="Google Shape;368;p5"/>
          <p:cNvSpPr/>
          <p:nvPr/>
        </p:nvSpPr>
        <p:spPr>
          <a:xfrm>
            <a:off x="376289" y="2255317"/>
            <a:ext cx="431116" cy="95388"/>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9" name="Google Shape;369;p5"/>
          <p:cNvSpPr/>
          <p:nvPr/>
        </p:nvSpPr>
        <p:spPr>
          <a:xfrm>
            <a:off x="728423" y="2682691"/>
            <a:ext cx="105837" cy="177603"/>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0" name="Google Shape;370;p5"/>
          <p:cNvSpPr/>
          <p:nvPr/>
        </p:nvSpPr>
        <p:spPr>
          <a:xfrm>
            <a:off x="374701" y="2717213"/>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1" name="Google Shape;371;p5"/>
          <p:cNvSpPr/>
          <p:nvPr/>
        </p:nvSpPr>
        <p:spPr>
          <a:xfrm>
            <a:off x="406276" y="2825730"/>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2" name="Google Shape;372;p5"/>
          <p:cNvSpPr/>
          <p:nvPr/>
        </p:nvSpPr>
        <p:spPr>
          <a:xfrm>
            <a:off x="807362" y="2769819"/>
            <a:ext cx="41" cy="1696"/>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3" name="Google Shape;373;p5"/>
          <p:cNvSpPr/>
          <p:nvPr/>
        </p:nvSpPr>
        <p:spPr>
          <a:xfrm>
            <a:off x="376289" y="2732037"/>
            <a:ext cx="431116" cy="93736"/>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4" name="Google Shape;374;p5"/>
          <p:cNvSpPr/>
          <p:nvPr/>
        </p:nvSpPr>
        <p:spPr>
          <a:xfrm>
            <a:off x="728423" y="3159413"/>
            <a:ext cx="105837" cy="175907"/>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5" name="Google Shape;375;p5"/>
          <p:cNvSpPr/>
          <p:nvPr/>
        </p:nvSpPr>
        <p:spPr>
          <a:xfrm>
            <a:off x="374701" y="3192282"/>
            <a:ext cx="432703" cy="108517"/>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6" name="Google Shape;376;p5"/>
          <p:cNvSpPr/>
          <p:nvPr/>
        </p:nvSpPr>
        <p:spPr>
          <a:xfrm>
            <a:off x="406276" y="3300757"/>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7" name="Google Shape;377;p5"/>
          <p:cNvSpPr/>
          <p:nvPr/>
        </p:nvSpPr>
        <p:spPr>
          <a:xfrm>
            <a:off x="807362" y="3246497"/>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8" name="Google Shape;378;p5"/>
          <p:cNvSpPr/>
          <p:nvPr/>
        </p:nvSpPr>
        <p:spPr>
          <a:xfrm>
            <a:off x="376289" y="3207063"/>
            <a:ext cx="431116" cy="93736"/>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9" name="Google Shape;379;p5"/>
          <p:cNvSpPr/>
          <p:nvPr/>
        </p:nvSpPr>
        <p:spPr>
          <a:xfrm>
            <a:off x="728423" y="3634439"/>
            <a:ext cx="105837" cy="175907"/>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0" name="Google Shape;380;p5"/>
          <p:cNvSpPr/>
          <p:nvPr/>
        </p:nvSpPr>
        <p:spPr>
          <a:xfrm>
            <a:off x="374701" y="3668959"/>
            <a:ext cx="432703" cy="108517"/>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1" name="Google Shape;381;p5"/>
          <p:cNvSpPr/>
          <p:nvPr/>
        </p:nvSpPr>
        <p:spPr>
          <a:xfrm>
            <a:off x="406276" y="3777434"/>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2" name="Google Shape;382;p5"/>
          <p:cNvSpPr/>
          <p:nvPr/>
        </p:nvSpPr>
        <p:spPr>
          <a:xfrm>
            <a:off x="807362" y="3721565"/>
            <a:ext cx="41" cy="1696"/>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3" name="Google Shape;383;p5"/>
          <p:cNvSpPr/>
          <p:nvPr/>
        </p:nvSpPr>
        <p:spPr>
          <a:xfrm>
            <a:off x="376289" y="3682090"/>
            <a:ext cx="431116" cy="95388"/>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4" name="Google Shape;384;p5"/>
          <p:cNvSpPr/>
          <p:nvPr/>
        </p:nvSpPr>
        <p:spPr>
          <a:xfrm>
            <a:off x="728423" y="4111118"/>
            <a:ext cx="105837" cy="175951"/>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5" name="Google Shape;385;p5"/>
          <p:cNvSpPr/>
          <p:nvPr/>
        </p:nvSpPr>
        <p:spPr>
          <a:xfrm>
            <a:off x="374701" y="4143986"/>
            <a:ext cx="432703" cy="10856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6" name="Google Shape;386;p5"/>
          <p:cNvSpPr/>
          <p:nvPr/>
        </p:nvSpPr>
        <p:spPr>
          <a:xfrm>
            <a:off x="406276" y="4252503"/>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7" name="Google Shape;387;p5"/>
          <p:cNvSpPr/>
          <p:nvPr/>
        </p:nvSpPr>
        <p:spPr>
          <a:xfrm>
            <a:off x="807362" y="4198245"/>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8" name="Google Shape;388;p5"/>
          <p:cNvSpPr/>
          <p:nvPr/>
        </p:nvSpPr>
        <p:spPr>
          <a:xfrm>
            <a:off x="376289" y="4158811"/>
            <a:ext cx="431116" cy="93736"/>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9" name="Google Shape;389;p5"/>
          <p:cNvSpPr/>
          <p:nvPr/>
        </p:nvSpPr>
        <p:spPr>
          <a:xfrm>
            <a:off x="728423" y="4586187"/>
            <a:ext cx="105837" cy="175907"/>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0" name="Google Shape;390;p5"/>
          <p:cNvSpPr/>
          <p:nvPr/>
        </p:nvSpPr>
        <p:spPr>
          <a:xfrm>
            <a:off x="374701" y="4620665"/>
            <a:ext cx="432703" cy="10856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1" name="Google Shape;391;p5"/>
          <p:cNvSpPr/>
          <p:nvPr/>
        </p:nvSpPr>
        <p:spPr>
          <a:xfrm>
            <a:off x="406276" y="4729182"/>
            <a:ext cx="42685" cy="44"/>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2" name="Google Shape;392;p5"/>
          <p:cNvSpPr/>
          <p:nvPr/>
        </p:nvSpPr>
        <p:spPr>
          <a:xfrm>
            <a:off x="807362" y="4673271"/>
            <a:ext cx="41" cy="44"/>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3" name="Google Shape;393;p5"/>
          <p:cNvSpPr/>
          <p:nvPr/>
        </p:nvSpPr>
        <p:spPr>
          <a:xfrm>
            <a:off x="376289" y="4633838"/>
            <a:ext cx="431116" cy="95388"/>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4" name="Google Shape;394;p5"/>
          <p:cNvSpPr/>
          <p:nvPr/>
        </p:nvSpPr>
        <p:spPr>
          <a:xfrm>
            <a:off x="728423" y="5061213"/>
            <a:ext cx="105837" cy="17755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5" name="Google Shape;395;p5"/>
          <p:cNvSpPr/>
          <p:nvPr/>
        </p:nvSpPr>
        <p:spPr>
          <a:xfrm>
            <a:off x="374701" y="5095734"/>
            <a:ext cx="432703" cy="108517"/>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6" name="Google Shape;396;p5"/>
          <p:cNvSpPr/>
          <p:nvPr/>
        </p:nvSpPr>
        <p:spPr>
          <a:xfrm>
            <a:off x="406276" y="5204207"/>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7" name="Google Shape;397;p5"/>
          <p:cNvSpPr/>
          <p:nvPr/>
        </p:nvSpPr>
        <p:spPr>
          <a:xfrm>
            <a:off x="807362" y="5149993"/>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8" name="Google Shape;398;p5"/>
          <p:cNvSpPr/>
          <p:nvPr/>
        </p:nvSpPr>
        <p:spPr>
          <a:xfrm>
            <a:off x="376289" y="5110515"/>
            <a:ext cx="431116" cy="93736"/>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9" name="Google Shape;399;p5"/>
          <p:cNvSpPr/>
          <p:nvPr/>
        </p:nvSpPr>
        <p:spPr>
          <a:xfrm>
            <a:off x="728423" y="5537891"/>
            <a:ext cx="105837" cy="175951"/>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0" name="Google Shape;400;p5"/>
          <p:cNvSpPr/>
          <p:nvPr/>
        </p:nvSpPr>
        <p:spPr>
          <a:xfrm>
            <a:off x="374701" y="5570760"/>
            <a:ext cx="432703" cy="110169"/>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1" name="Google Shape;401;p5"/>
          <p:cNvSpPr/>
          <p:nvPr/>
        </p:nvSpPr>
        <p:spPr>
          <a:xfrm>
            <a:off x="406276" y="5680886"/>
            <a:ext cx="42685" cy="44"/>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2" name="Google Shape;402;p5"/>
          <p:cNvSpPr/>
          <p:nvPr/>
        </p:nvSpPr>
        <p:spPr>
          <a:xfrm>
            <a:off x="807362" y="5625018"/>
            <a:ext cx="41" cy="44"/>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3" name="Google Shape;403;p5"/>
          <p:cNvSpPr/>
          <p:nvPr/>
        </p:nvSpPr>
        <p:spPr>
          <a:xfrm>
            <a:off x="376289" y="5585584"/>
            <a:ext cx="431116" cy="95344"/>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4" name="Google Shape;404;p5"/>
          <p:cNvSpPr/>
          <p:nvPr/>
        </p:nvSpPr>
        <p:spPr>
          <a:xfrm>
            <a:off x="376289" y="1303611"/>
            <a:ext cx="431116" cy="95388"/>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40752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34" Type="http://schemas.openxmlformats.org/officeDocument/2006/relationships/slideLayout" Target="../slideLayouts/slideLayout58.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33" Type="http://schemas.openxmlformats.org/officeDocument/2006/relationships/slideLayout" Target="../slideLayouts/slideLayout57.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29" Type="http://schemas.openxmlformats.org/officeDocument/2006/relationships/slideLayout" Target="../slideLayouts/slideLayout5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32" Type="http://schemas.openxmlformats.org/officeDocument/2006/relationships/slideLayout" Target="../slideLayouts/slideLayout56.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slideLayout" Target="../slideLayouts/slideLayout52.xml"/><Relationship Id="rId36" Type="http://schemas.openxmlformats.org/officeDocument/2006/relationships/image" Target="../media/image1.png"/><Relationship Id="rId10" Type="http://schemas.openxmlformats.org/officeDocument/2006/relationships/slideLayout" Target="../slideLayouts/slideLayout34.xml"/><Relationship Id="rId19" Type="http://schemas.openxmlformats.org/officeDocument/2006/relationships/slideLayout" Target="../slideLayouts/slideLayout43.xml"/><Relationship Id="rId31" Type="http://schemas.openxmlformats.org/officeDocument/2006/relationships/slideLayout" Target="../slideLayouts/slideLayout55.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 Id="rId30" Type="http://schemas.openxmlformats.org/officeDocument/2006/relationships/slideLayout" Target="../slideLayouts/slideLayout54.xml"/><Relationship Id="rId35" Type="http://schemas.openxmlformats.org/officeDocument/2006/relationships/theme" Target="../theme/theme3.xml"/><Relationship Id="rId8"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34" Type="http://schemas.openxmlformats.org/officeDocument/2006/relationships/theme" Target="../theme/theme4.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33" Type="http://schemas.openxmlformats.org/officeDocument/2006/relationships/slideLayout" Target="../slideLayouts/slideLayout91.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slideLayout" Target="../slideLayouts/slideLayout8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32" Type="http://schemas.openxmlformats.org/officeDocument/2006/relationships/slideLayout" Target="../slideLayouts/slideLayout90.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slideLayout" Target="../slideLayouts/slideLayout89.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slideLayout" Target="../slideLayouts/slideLayout88.xml"/><Relationship Id="rId8"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slideLayout" Target="../slideLayouts/slideLayout93.xml"/><Relationship Id="rId1" Type="http://schemas.openxmlformats.org/officeDocument/2006/relationships/slideLayout" Target="../slideLayouts/slideLayout92.xml"/><Relationship Id="rId5" Type="http://schemas.openxmlformats.org/officeDocument/2006/relationships/theme" Target="../theme/theme5.xml"/><Relationship Id="rId4" Type="http://schemas.openxmlformats.org/officeDocument/2006/relationships/slideLayout" Target="../slideLayouts/slideLayout9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theme" Target="../theme/theme6.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5" Type="http://schemas.openxmlformats.org/officeDocument/2006/relationships/theme" Target="../theme/theme7.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004610-00ED-313D-69DD-4EF0640FAA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5D05CA1-43DD-C48D-6433-461ECFABA0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05D69D-3C93-77ED-8623-ED3F4E751A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F9F6B0-DC20-4C46-B081-22A47EE7A36C}" type="datetimeFigureOut">
              <a:rPr lang="en-US" smtClean="0"/>
              <a:t>12/2/2024</a:t>
            </a:fld>
            <a:endParaRPr lang="en-US"/>
          </a:p>
        </p:txBody>
      </p:sp>
      <p:sp>
        <p:nvSpPr>
          <p:cNvPr id="5" name="Footer Placeholder 4">
            <a:extLst>
              <a:ext uri="{FF2B5EF4-FFF2-40B4-BE49-F238E27FC236}">
                <a16:creationId xmlns:a16="http://schemas.microsoft.com/office/drawing/2014/main" id="{2A312057-60B0-13D3-B1B5-E421AC53AA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96B8850-8A74-EBB6-F127-C31A453105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81530F-E2CA-42BA-A127-735BDE235C2E}" type="slidenum">
              <a:rPr lang="en-US" smtClean="0"/>
              <a:t>‹#›</a:t>
            </a:fld>
            <a:endParaRPr lang="en-US"/>
          </a:p>
        </p:txBody>
      </p:sp>
    </p:spTree>
    <p:extLst>
      <p:ext uri="{BB962C8B-B14F-4D97-AF65-F5344CB8AC3E}">
        <p14:creationId xmlns:p14="http://schemas.microsoft.com/office/powerpoint/2010/main" val="242006903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Domine"/>
              <a:buNone/>
              <a:defRPr sz="3000" b="1">
                <a:solidFill>
                  <a:schemeClr val="dk1"/>
                </a:solidFill>
                <a:latin typeface="Domine"/>
                <a:ea typeface="Domine"/>
                <a:cs typeface="Domine"/>
                <a:sym typeface="Domine"/>
              </a:defRPr>
            </a:lvl1pPr>
            <a:lvl2pPr lvl="1"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2pPr>
            <a:lvl3pPr lvl="2"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3pPr>
            <a:lvl4pPr lvl="3"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4pPr>
            <a:lvl5pPr lvl="4"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5pPr>
            <a:lvl6pPr lvl="5"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6pPr>
            <a:lvl7pPr lvl="6"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7pPr>
            <a:lvl8pPr lvl="7"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8pPr>
            <a:lvl9pPr lvl="8"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1600"/>
              </a:spcBef>
              <a:spcAft>
                <a:spcPts val="160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extLst>
      <p:ext uri="{BB962C8B-B14F-4D97-AF65-F5344CB8AC3E}">
        <p14:creationId xmlns:p14="http://schemas.microsoft.com/office/powerpoint/2010/main" val="2875417015"/>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3000"/>
              <a:buFont typeface="Handlee"/>
              <a:buNone/>
              <a:defRPr sz="3000">
                <a:solidFill>
                  <a:schemeClr val="dk2"/>
                </a:solidFill>
                <a:latin typeface="Handlee"/>
                <a:ea typeface="Handlee"/>
                <a:cs typeface="Handlee"/>
                <a:sym typeface="Handlee"/>
              </a:defRPr>
            </a:lvl1pPr>
            <a:lvl2pPr lvl="1"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2pPr>
            <a:lvl3pPr lvl="2"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3pPr>
            <a:lvl4pPr lvl="3"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4pPr>
            <a:lvl5pPr lvl="4"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5pPr>
            <a:lvl6pPr lvl="5"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6pPr>
            <a:lvl7pPr lvl="6"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7pPr>
            <a:lvl8pPr lvl="7"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8pPr>
            <a:lvl9pPr lvl="8"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1pPr>
            <a:lvl2pPr marL="914400" lvl="1"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2pPr>
            <a:lvl3pPr marL="1371600" lvl="2"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3pPr>
            <a:lvl4pPr marL="1828800" lvl="3"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4pPr>
            <a:lvl5pPr marL="2286000" lvl="4"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5pPr>
            <a:lvl6pPr marL="2743200" lvl="5"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6pPr>
            <a:lvl7pPr marL="3200400" lvl="6"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7pPr>
            <a:lvl8pPr marL="3657600" lvl="7"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8pPr>
            <a:lvl9pPr marL="4114800" lvl="8" indent="-317500">
              <a:lnSpc>
                <a:spcPct val="115000"/>
              </a:lnSpc>
              <a:spcBef>
                <a:spcPts val="1600"/>
              </a:spcBef>
              <a:spcAft>
                <a:spcPts val="1600"/>
              </a:spcAft>
              <a:buClr>
                <a:schemeClr val="dk1"/>
              </a:buClr>
              <a:buSzPts val="1400"/>
              <a:buFont typeface="Montserrat"/>
              <a:buChar char="■"/>
              <a:defRPr>
                <a:solidFill>
                  <a:schemeClr val="dk1"/>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3221804623"/>
      </p:ext>
    </p:extLst>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736" r:id="rId27"/>
    <p:sldLayoutId id="2147483737" r:id="rId28"/>
    <p:sldLayoutId id="2147483738" r:id="rId29"/>
    <p:sldLayoutId id="2147483739" r:id="rId30"/>
    <p:sldLayoutId id="2147483740" r:id="rId31"/>
    <p:sldLayoutId id="2147483741" r:id="rId32"/>
    <p:sldLayoutId id="2147483742" r:id="rId33"/>
    <p:sldLayoutId id="2147483743" r:id="rId3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EA4335"/>
          </p15:clr>
        </p15:guide>
        <p15:guide id="2">
          <p15:clr>
            <a:srgbClr val="EA4335"/>
          </p15:clr>
        </p15:guide>
        <p15:guide id="3" pos="5760">
          <p15:clr>
            <a:srgbClr val="EA4335"/>
          </p15:clr>
        </p15:guide>
        <p15:guide id="4" pos="449">
          <p15:clr>
            <a:srgbClr val="EA4335"/>
          </p15:clr>
        </p15:guide>
        <p15:guide id="5" pos="5311">
          <p15:clr>
            <a:srgbClr val="EA4335"/>
          </p15:clr>
        </p15:guide>
        <p15:guide id="6" orient="horz" pos="1620">
          <p15:clr>
            <a:srgbClr val="EA4335"/>
          </p15:clr>
        </p15:guide>
        <p15:guide id="7" orient="horz" pos="340">
          <p15:clr>
            <a:srgbClr val="EA4335"/>
          </p15:clr>
        </p15:guide>
        <p15:guide id="8" orient="horz">
          <p15:clr>
            <a:srgbClr val="EA4335"/>
          </p15:clr>
        </p15:guide>
        <p15:guide id="9" orient="horz" pos="2897">
          <p15:clr>
            <a:srgbClr val="EA4335"/>
          </p15:clr>
        </p15:guide>
        <p15:guide id="10" orient="horz" pos="3237">
          <p15:clr>
            <a:srgbClr val="EA4335"/>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2"/>
              </a:buClr>
              <a:buSzPts val="2800"/>
              <a:buFont typeface="Advent Pro"/>
              <a:buNone/>
              <a:defRPr sz="2800" b="1">
                <a:solidFill>
                  <a:schemeClr val="lt2"/>
                </a:solidFill>
                <a:latin typeface="Advent Pro"/>
                <a:ea typeface="Advent Pro"/>
                <a:cs typeface="Advent Pro"/>
                <a:sym typeface="Advent Pro"/>
              </a:defRPr>
            </a:lvl1pPr>
            <a:lvl2pPr lvl="1">
              <a:spcBef>
                <a:spcPts val="0"/>
              </a:spcBef>
              <a:spcAft>
                <a:spcPts val="0"/>
              </a:spcAft>
              <a:buClr>
                <a:schemeClr val="lt2"/>
              </a:buClr>
              <a:buSzPts val="2800"/>
              <a:buNone/>
              <a:defRPr sz="2800">
                <a:solidFill>
                  <a:schemeClr val="lt2"/>
                </a:solidFill>
              </a:defRPr>
            </a:lvl2pPr>
            <a:lvl3pPr lvl="2">
              <a:spcBef>
                <a:spcPts val="0"/>
              </a:spcBef>
              <a:spcAft>
                <a:spcPts val="0"/>
              </a:spcAft>
              <a:buClr>
                <a:schemeClr val="lt2"/>
              </a:buClr>
              <a:buSzPts val="2800"/>
              <a:buNone/>
              <a:defRPr sz="2800">
                <a:solidFill>
                  <a:schemeClr val="lt2"/>
                </a:solidFill>
              </a:defRPr>
            </a:lvl3pPr>
            <a:lvl4pPr lvl="3">
              <a:spcBef>
                <a:spcPts val="0"/>
              </a:spcBef>
              <a:spcAft>
                <a:spcPts val="0"/>
              </a:spcAft>
              <a:buClr>
                <a:schemeClr val="lt2"/>
              </a:buClr>
              <a:buSzPts val="2800"/>
              <a:buNone/>
              <a:defRPr sz="2800">
                <a:solidFill>
                  <a:schemeClr val="lt2"/>
                </a:solidFill>
              </a:defRPr>
            </a:lvl4pPr>
            <a:lvl5pPr lvl="4">
              <a:spcBef>
                <a:spcPts val="0"/>
              </a:spcBef>
              <a:spcAft>
                <a:spcPts val="0"/>
              </a:spcAft>
              <a:buClr>
                <a:schemeClr val="lt2"/>
              </a:buClr>
              <a:buSzPts val="2800"/>
              <a:buNone/>
              <a:defRPr sz="2800">
                <a:solidFill>
                  <a:schemeClr val="lt2"/>
                </a:solidFill>
              </a:defRPr>
            </a:lvl5pPr>
            <a:lvl6pPr lvl="5">
              <a:spcBef>
                <a:spcPts val="0"/>
              </a:spcBef>
              <a:spcAft>
                <a:spcPts val="0"/>
              </a:spcAft>
              <a:buClr>
                <a:schemeClr val="lt2"/>
              </a:buClr>
              <a:buSzPts val="2800"/>
              <a:buNone/>
              <a:defRPr sz="2800">
                <a:solidFill>
                  <a:schemeClr val="lt2"/>
                </a:solidFill>
              </a:defRPr>
            </a:lvl6pPr>
            <a:lvl7pPr lvl="6">
              <a:spcBef>
                <a:spcPts val="0"/>
              </a:spcBef>
              <a:spcAft>
                <a:spcPts val="0"/>
              </a:spcAft>
              <a:buClr>
                <a:schemeClr val="lt2"/>
              </a:buClr>
              <a:buSzPts val="2800"/>
              <a:buNone/>
              <a:defRPr sz="2800">
                <a:solidFill>
                  <a:schemeClr val="lt2"/>
                </a:solidFill>
              </a:defRPr>
            </a:lvl7pPr>
            <a:lvl8pPr lvl="7">
              <a:spcBef>
                <a:spcPts val="0"/>
              </a:spcBef>
              <a:spcAft>
                <a:spcPts val="0"/>
              </a:spcAft>
              <a:buClr>
                <a:schemeClr val="lt2"/>
              </a:buClr>
              <a:buSzPts val="2800"/>
              <a:buNone/>
              <a:defRPr sz="2800">
                <a:solidFill>
                  <a:schemeClr val="lt2"/>
                </a:solidFill>
              </a:defRPr>
            </a:lvl8pPr>
            <a:lvl9pPr lvl="8">
              <a:spcBef>
                <a:spcPts val="0"/>
              </a:spcBef>
              <a:spcAft>
                <a:spcPts val="0"/>
              </a:spcAft>
              <a:buClr>
                <a:schemeClr val="lt2"/>
              </a:buClr>
              <a:buSzPts val="2800"/>
              <a:buNone/>
              <a:defRPr sz="2800">
                <a:solidFill>
                  <a:schemeClr val="lt2"/>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lt2"/>
              </a:buClr>
              <a:buSzPts val="1800"/>
              <a:buFont typeface="Advent Pro"/>
              <a:buChar char="●"/>
              <a:defRPr sz="1800">
                <a:solidFill>
                  <a:schemeClr val="lt2"/>
                </a:solidFill>
                <a:latin typeface="Advent Pro"/>
                <a:ea typeface="Advent Pro"/>
                <a:cs typeface="Advent Pro"/>
                <a:sym typeface="Advent Pro"/>
              </a:defRPr>
            </a:lvl1pPr>
            <a:lvl2pPr marL="914400" lvl="1"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2pPr>
            <a:lvl3pPr marL="1371600" lvl="2"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3pPr>
            <a:lvl4pPr marL="1828800" lvl="3"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4pPr>
            <a:lvl5pPr marL="2286000" lvl="4"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5pPr>
            <a:lvl6pPr marL="2743200" lvl="5"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6pPr>
            <a:lvl7pPr marL="3200400" lvl="6"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7pPr>
            <a:lvl8pPr marL="3657600" lvl="7"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8pPr>
            <a:lvl9pPr marL="4114800" lvl="8" indent="-317500">
              <a:lnSpc>
                <a:spcPct val="100000"/>
              </a:lnSpc>
              <a:spcBef>
                <a:spcPts val="1600"/>
              </a:spcBef>
              <a:spcAft>
                <a:spcPts val="1600"/>
              </a:spcAft>
              <a:buClr>
                <a:schemeClr val="lt2"/>
              </a:buClr>
              <a:buSzPts val="1400"/>
              <a:buFont typeface="Advent Pro"/>
              <a:buChar char="■"/>
              <a:defRPr>
                <a:solidFill>
                  <a:schemeClr val="lt2"/>
                </a:solidFill>
                <a:latin typeface="Advent Pro"/>
                <a:ea typeface="Advent Pro"/>
                <a:cs typeface="Advent Pro"/>
                <a:sym typeface="Advent Pro"/>
              </a:defRPr>
            </a:lvl9pPr>
          </a:lstStyle>
          <a:p>
            <a:endParaRPr/>
          </a:p>
        </p:txBody>
      </p:sp>
    </p:spTree>
    <p:extLst>
      <p:ext uri="{BB962C8B-B14F-4D97-AF65-F5344CB8AC3E}">
        <p14:creationId xmlns:p14="http://schemas.microsoft.com/office/powerpoint/2010/main" val="778275109"/>
      </p:ext>
    </p:extLst>
  </p:cSld>
  <p:clrMap bg1="lt1" tx1="dk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 id="2147483766" r:id="rId22"/>
    <p:sldLayoutId id="2147483767" r:id="rId23"/>
    <p:sldLayoutId id="2147483768" r:id="rId24"/>
    <p:sldLayoutId id="2147483769" r:id="rId25"/>
    <p:sldLayoutId id="2147483770" r:id="rId26"/>
    <p:sldLayoutId id="2147483771" r:id="rId27"/>
    <p:sldLayoutId id="2147483772" r:id="rId28"/>
    <p:sldLayoutId id="2147483773" r:id="rId29"/>
    <p:sldLayoutId id="2147483774" r:id="rId30"/>
    <p:sldLayoutId id="2147483775" r:id="rId31"/>
    <p:sldLayoutId id="2147483776" r:id="rId32"/>
    <p:sldLayoutId id="2147483777"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2903050"/>
      </p:ext>
    </p:extLst>
  </p:cSld>
  <p:clrMap bg1="lt1" tx1="dk1" bg2="dk2"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8300" y="588467"/>
            <a:ext cx="10255200" cy="763600"/>
          </a:xfrm>
          <a:prstGeom prst="rect">
            <a:avLst/>
          </a:prstGeom>
          <a:noFill/>
          <a:ln>
            <a:noFill/>
          </a:ln>
        </p:spPr>
        <p:txBody>
          <a:bodyPr spcFirstLastPara="1" wrap="square" lIns="91425" tIns="91425" rIns="91425" bIns="91425" anchor="t" anchorCtr="0">
            <a:noAutofit/>
          </a:bodyPr>
          <a:lstStyle>
            <a:lvl1pPr lvl="0"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1pPr>
            <a:lvl2pPr lvl="1"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2pPr>
            <a:lvl3pPr lvl="2"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3pPr>
            <a:lvl4pPr lvl="3"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4pPr>
            <a:lvl5pPr lvl="4"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5pPr>
            <a:lvl6pPr lvl="5"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6pPr>
            <a:lvl7pPr lvl="6"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7pPr>
            <a:lvl8pPr lvl="7"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8pPr>
            <a:lvl9pPr lvl="8"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ctr" anchorCtr="0">
            <a:noAutofit/>
          </a:bodyPr>
          <a:lstStyle>
            <a:lvl1pPr marL="457200" lvl="0"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1pPr>
            <a:lvl2pPr marL="914400" lvl="1"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2pPr>
            <a:lvl3pPr marL="1371600" lvl="2"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3pPr>
            <a:lvl4pPr marL="1828800" lvl="3"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4pPr>
            <a:lvl5pPr marL="2286000" lvl="4"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5pPr>
            <a:lvl6pPr marL="2743200" lvl="5"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6pPr>
            <a:lvl7pPr marL="3200400" lvl="6"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7pPr>
            <a:lvl8pPr marL="3657600" lvl="7"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8pPr>
            <a:lvl9pPr marL="4114800" lvl="8"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9pPr>
          </a:lstStyle>
          <a:p>
            <a:endParaRPr/>
          </a:p>
        </p:txBody>
      </p:sp>
    </p:spTree>
    <p:extLst>
      <p:ext uri="{BB962C8B-B14F-4D97-AF65-F5344CB8AC3E}">
        <p14:creationId xmlns:p14="http://schemas.microsoft.com/office/powerpoint/2010/main" val="1615618291"/>
      </p:ext>
    </p:extLst>
  </p:cSld>
  <p:clrMap bg1="lt1" tx1="dk1" bg2="dk2" tx2="lt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A37EED4-E05E-524D-9557-E751A755FEB2}"/>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C8E7C1B1-0716-F341-B84D-3C012FFEB73B}"/>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5236" name="Rectangle 4">
            <a:extLst>
              <a:ext uri="{FF2B5EF4-FFF2-40B4-BE49-F238E27FC236}">
                <a16:creationId xmlns:a16="http://schemas.microsoft.com/office/drawing/2014/main" id="{4964D482-1296-5945-8DF2-C624E09820AF}"/>
              </a:ext>
            </a:extLst>
          </p:cNvPr>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a:latin typeface="Arial" charset="0"/>
              </a:defRPr>
            </a:lvl1pPr>
          </a:lstStyle>
          <a:p>
            <a:pPr>
              <a:defRPr/>
            </a:pPr>
            <a:endParaRPr lang="en-US"/>
          </a:p>
        </p:txBody>
      </p:sp>
      <p:sp>
        <p:nvSpPr>
          <p:cNvPr id="95237" name="Rectangle 5">
            <a:extLst>
              <a:ext uri="{FF2B5EF4-FFF2-40B4-BE49-F238E27FC236}">
                <a16:creationId xmlns:a16="http://schemas.microsoft.com/office/drawing/2014/main" id="{41690AA0-3F75-8B40-B588-E4B6E584B51D}"/>
              </a:ext>
            </a:extLst>
          </p:cNvPr>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a:latin typeface="Arial" charset="0"/>
              </a:defRPr>
            </a:lvl1pPr>
          </a:lstStyle>
          <a:p>
            <a:pPr>
              <a:defRPr/>
            </a:pPr>
            <a:endParaRPr lang="en-US"/>
          </a:p>
        </p:txBody>
      </p:sp>
      <p:sp>
        <p:nvSpPr>
          <p:cNvPr id="95238" name="Rectangle 6">
            <a:extLst>
              <a:ext uri="{FF2B5EF4-FFF2-40B4-BE49-F238E27FC236}">
                <a16:creationId xmlns:a16="http://schemas.microsoft.com/office/drawing/2014/main" id="{5F3B281C-4EA8-9146-9A57-4EED96A678E4}"/>
              </a:ext>
            </a:extLst>
          </p:cNvPr>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400">
                <a:latin typeface="+mn-lt"/>
              </a:defRPr>
            </a:lvl1pPr>
          </a:lstStyle>
          <a:p>
            <a:pPr>
              <a:defRPr/>
            </a:pPr>
            <a:fld id="{67A87F95-FFC4-5A42-A872-3914D3B4233E}" type="slidenum">
              <a:rPr lang="en-US" altLang="en-US"/>
              <a:pPr>
                <a:defRPr/>
              </a:pPr>
              <a:t>‹#›</a:t>
            </a:fld>
            <a:endParaRPr lang="en-US" altLang="en-US"/>
          </a:p>
        </p:txBody>
      </p:sp>
    </p:spTree>
    <p:extLst>
      <p:ext uri="{BB962C8B-B14F-4D97-AF65-F5344CB8AC3E}">
        <p14:creationId xmlns:p14="http://schemas.microsoft.com/office/powerpoint/2010/main" val="2711991370"/>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5.svg"/><Relationship Id="rId5" Type="http://schemas.openxmlformats.org/officeDocument/2006/relationships/image" Target="../media/image31.png"/><Relationship Id="rId4" Type="http://schemas.openxmlformats.org/officeDocument/2006/relationships/image" Target="../media/image33.sv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09.xml"/></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09.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09.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5.xml"/></Relationships>
</file>

<file path=ppt/slides/_rels/slide20.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09.xml"/></Relationships>
</file>

<file path=ppt/slides/_rels/slide2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8.xml"/><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9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92.xml"/><Relationship Id="rId5" Type="http://schemas.openxmlformats.org/officeDocument/2006/relationships/image" Target="../media/image55.png"/><Relationship Id="rId4" Type="http://schemas.openxmlformats.org/officeDocument/2006/relationships/image" Target="../media/image54.gif"/></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93.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16.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20.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gif"/></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C47A8C0-8E8C-9246-B216-57073885F68B}"/>
              </a:ext>
            </a:extLst>
          </p:cNvPr>
          <p:cNvSpPr/>
          <p:nvPr/>
        </p:nvSpPr>
        <p:spPr>
          <a:xfrm>
            <a:off x="2168960" y="2061963"/>
            <a:ext cx="7536038" cy="15696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13462">
                  <a:solidFill>
                    <a:srgbClr val="FAF9F3"/>
                  </a:solidFill>
                  <a:prstDash val="solid"/>
                </a:ln>
                <a:solidFill>
                  <a:srgbClr val="C00000"/>
                </a:solidFill>
                <a:effectLst>
                  <a:outerShdw dist="38100" dir="2700000" algn="bl" rotWithShape="0">
                    <a:srgbClr val="FFFFFF"/>
                  </a:outerShdw>
                </a:effectLst>
                <a:uLnTx/>
                <a:uFillTx/>
                <a:latin typeface="Times New Roman" panose="02020603050405020304" pitchFamily="18" charset="0"/>
                <a:ea typeface="+mn-ea"/>
                <a:cs typeface="Times New Roman" panose="02020603050405020304" pitchFamily="18" charset="0"/>
              </a:rPr>
              <a:t>KHỞI ĐỘNG</a:t>
            </a:r>
          </a:p>
        </p:txBody>
      </p:sp>
      <p:sp>
        <p:nvSpPr>
          <p:cNvPr id="6" name="TextBox 5">
            <a:extLst>
              <a:ext uri="{FF2B5EF4-FFF2-40B4-BE49-F238E27FC236}">
                <a16:creationId xmlns:a16="http://schemas.microsoft.com/office/drawing/2014/main" id="{B24275AF-2E5D-F294-4EEA-BA50FC1E094A}"/>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92862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1.04167E-6 3.7037E-6 L 1.04167E-6 -0.07223 " pathEditMode="relative" rAng="0" ptsTypes="AA">
                                      <p:cBhvr>
                                        <p:cTn id="6" dur="250" accel="50000" decel="50000" autoRev="1" fill="hold">
                                          <p:stCondLst>
                                            <p:cond delay="0"/>
                                          </p:stCondLst>
                                        </p:cTn>
                                        <p:tgtEl>
                                          <p:spTgt spid="4"/>
                                        </p:tgtEl>
                                        <p:attrNameLst>
                                          <p:attrName>ppt_x</p:attrName>
                                          <p:attrName>ppt_y</p:attrName>
                                        </p:attrNameLst>
                                      </p:cBhvr>
                                      <p:rCtr x="0" y="-3611"/>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hong trào dân chủ 1936 – 1939: Cuộc tập dượt cho Tổng khởi nghĩa sau này">
            <a:extLst>
              <a:ext uri="{FF2B5EF4-FFF2-40B4-BE49-F238E27FC236}">
                <a16:creationId xmlns:a16="http://schemas.microsoft.com/office/drawing/2014/main" id="{5797F44E-95DE-8944-A00C-B1882FC22C82}"/>
              </a:ext>
            </a:extLst>
          </p:cNvPr>
          <p:cNvPicPr>
            <a:picLocks noChangeAspect="1" noChangeArrowheads="1"/>
          </p:cNvPicPr>
          <p:nvPr/>
        </p:nvPicPr>
        <p:blipFill rotWithShape="1">
          <a:blip r:embed="rId2"/>
          <a:srcRect l="4370" r="4319"/>
          <a:stretch/>
        </p:blipFill>
        <p:spPr bwMode="auto">
          <a:xfrm>
            <a:off x="0" y="0"/>
            <a:ext cx="6638544" cy="6008712"/>
          </a:xfrm>
          <a:prstGeom prst="rect">
            <a:avLst/>
          </a:prstGeom>
          <a:noFill/>
        </p:spPr>
      </p:pic>
      <p:pic>
        <p:nvPicPr>
          <p:cNvPr id="2050" name="Picture 2">
            <a:extLst>
              <a:ext uri="{FF2B5EF4-FFF2-40B4-BE49-F238E27FC236}">
                <a16:creationId xmlns:a16="http://schemas.microsoft.com/office/drawing/2014/main" id="{53FD71DE-3E51-DE4E-907A-DDE807B6FF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8545" y="-1"/>
            <a:ext cx="5532244" cy="602700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707DEAC-1EB5-0549-9B03-2158A3169153}"/>
              </a:ext>
            </a:extLst>
          </p:cNvPr>
          <p:cNvSpPr/>
          <p:nvPr/>
        </p:nvSpPr>
        <p:spPr>
          <a:xfrm>
            <a:off x="6638545" y="6027003"/>
            <a:ext cx="5532244" cy="830997"/>
          </a:xfrm>
          <a:prstGeom prst="rect">
            <a:avLst/>
          </a:prstGeom>
          <a:solidFill>
            <a:srgbClr val="F6F5EC"/>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Thẻ</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của</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đồng</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chí</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Lê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Hồng</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Phong</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bí</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danh</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Hai An)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dự</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Đại</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hội</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VII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Quốc</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tế</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Cộng</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sản</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5" name="Rectangle 4">
            <a:extLst>
              <a:ext uri="{FF2B5EF4-FFF2-40B4-BE49-F238E27FC236}">
                <a16:creationId xmlns:a16="http://schemas.microsoft.com/office/drawing/2014/main" id="{F61D6F52-F3FF-784F-A09E-724185153273}"/>
              </a:ext>
            </a:extLst>
          </p:cNvPr>
          <p:cNvSpPr/>
          <p:nvPr/>
        </p:nvSpPr>
        <p:spPr>
          <a:xfrm>
            <a:off x="21212" y="6027003"/>
            <a:ext cx="6471028" cy="830997"/>
          </a:xfrm>
          <a:prstGeom prst="rect">
            <a:avLst/>
          </a:prstGeom>
          <a:solidFill>
            <a:srgbClr val="F6F5EC"/>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5B0F00"/>
                </a:solidFill>
                <a:effectLst/>
                <a:uLnTx/>
                <a:uFillTx/>
                <a:latin typeface="Times New Roman" panose="02020603050405020304" pitchFamily="18" charset="0"/>
                <a:ea typeface="+mn-ea"/>
                <a:cs typeface="Times New Roman" panose="02020603050405020304" pitchFamily="18" charset="0"/>
              </a:rPr>
              <a:t>Đại hội VII Quốc tế Cộng sản họp ở Mátxcơva (Liên Xô) từ ngày 25-7 đến ngày 21-8-1935</a:t>
            </a:r>
            <a:endParaRPr kumimoji="0" lang="en-US" sz="2400" b="0" i="0" u="none" strike="noStrike" kern="1200" cap="none" spc="0" normalizeH="0" baseline="0" noProof="0" dirty="0">
              <a:ln>
                <a:noFill/>
              </a:ln>
              <a:solidFill>
                <a:srgbClr val="5B0F00"/>
              </a:solidFill>
              <a:effectLst/>
              <a:uLnTx/>
              <a:uFillTx/>
              <a:latin typeface="Times New Roman" panose="02020603050405020304" pitchFamily="18" charset="0"/>
              <a:ea typeface="+mn-ea"/>
              <a:cs typeface="Times New Roman" panose="02020603050405020304" pitchFamily="18" charset="0"/>
            </a:endParaRPr>
          </a:p>
        </p:txBody>
      </p:sp>
      <p:sp>
        <p:nvSpPr>
          <p:cNvPr id="4" name="TextBox 3">
            <a:extLst>
              <a:ext uri="{FF2B5EF4-FFF2-40B4-BE49-F238E27FC236}">
                <a16:creationId xmlns:a16="http://schemas.microsoft.com/office/drawing/2014/main" id="{2B6AECD1-9E22-C3E1-225B-7E476AF9EFFF}"/>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06860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p:cTn id="17"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20" dur="1000" fill="hold"/>
                                        <p:tgtEl>
                                          <p:spTgt spid="205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050"/>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0" dur="1000" fill="hold"/>
                                        <p:tgtEl>
                                          <p:spTgt spid="3"/>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
                                        </p:tgtEl>
                                      </p:cBhvr>
                                    </p:animEffect>
                                  </p:childTnLst>
                                </p:cTn>
                              </p:par>
                              <p:par>
                                <p:cTn id="35" presetID="25"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0" dur="1000" fill="hold"/>
                                        <p:tgtEl>
                                          <p:spTgt spid="5"/>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Graphic 66" descr="Person with idea">
            <a:extLst>
              <a:ext uri="{FF2B5EF4-FFF2-40B4-BE49-F238E27FC236}">
                <a16:creationId xmlns:a16="http://schemas.microsoft.com/office/drawing/2014/main" id="{E1B72106-FBEE-4294-BC80-C9DA8C2C4F9B}"/>
              </a:ext>
            </a:extLst>
          </p:cNvPr>
          <p:cNvPicPr>
            <a:picLocks noChangeAspect="1"/>
          </p:cNvPicPr>
          <p:nvPr/>
        </p:nvPicPr>
        <p:blipFill>
          <a:blip r:embed="rId3" cstate="print">
            <a:duotone>
              <a:prstClr val="black"/>
              <a:srgbClr val="FF00FF">
                <a:tint val="45000"/>
                <a:satMod val="400000"/>
              </a:srgbClr>
            </a:duotone>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5720955" y="1439219"/>
            <a:ext cx="715200" cy="715200"/>
          </a:xfrm>
          <a:prstGeom prst="rect">
            <a:avLst/>
          </a:prstGeom>
        </p:spPr>
      </p:pic>
      <p:pic>
        <p:nvPicPr>
          <p:cNvPr id="35" name="Graphic 65" descr="House">
            <a:extLst>
              <a:ext uri="{FF2B5EF4-FFF2-40B4-BE49-F238E27FC236}">
                <a16:creationId xmlns:a16="http://schemas.microsoft.com/office/drawing/2014/main" id="{CDC87DEF-4D18-4AE8-9018-5C4BE06D7C13}"/>
              </a:ext>
            </a:extLst>
          </p:cNvPr>
          <p:cNvPicPr>
            <a:picLocks noChangeAspect="1"/>
          </p:cNvPicPr>
          <p:nvPr/>
        </p:nvPicPr>
        <p:blipFill>
          <a:blip r:embed="rId5" cstate="print">
            <a:duotone>
              <a:prstClr val="black"/>
              <a:srgbClr val="92D050">
                <a:tint val="45000"/>
                <a:satMod val="400000"/>
              </a:srgbClr>
            </a:duotone>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253364" y="616272"/>
            <a:ext cx="938810" cy="938810"/>
          </a:xfrm>
          <a:prstGeom prst="rect">
            <a:avLst/>
          </a:prstGeom>
        </p:spPr>
      </p:pic>
      <p:sp>
        <p:nvSpPr>
          <p:cNvPr id="42" name="TextBox 41">
            <a:extLst>
              <a:ext uri="{FF2B5EF4-FFF2-40B4-BE49-F238E27FC236}">
                <a16:creationId xmlns:a16="http://schemas.microsoft.com/office/drawing/2014/main" id="{BDA3D434-E792-4356-8BF8-2937CB075020}"/>
              </a:ext>
            </a:extLst>
          </p:cNvPr>
          <p:cNvSpPr txBox="1"/>
          <p:nvPr/>
        </p:nvSpPr>
        <p:spPr>
          <a:xfrm>
            <a:off x="2999334" y="222213"/>
            <a:ext cx="6193331"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63" algn="l"/>
                <a:tab pos="896916" algn="l"/>
                <a:tab pos="1346166" algn="l"/>
                <a:tab pos="1795418" algn="l"/>
                <a:tab pos="2244669" algn="l"/>
                <a:tab pos="2693921" algn="l"/>
                <a:tab pos="3143172" algn="l"/>
                <a:tab pos="3592424" algn="l"/>
                <a:tab pos="4041674" algn="l"/>
                <a:tab pos="4490926" algn="l"/>
                <a:tab pos="4940176" algn="l"/>
                <a:tab pos="5389428" algn="l"/>
                <a:tab pos="5838679" algn="l"/>
                <a:tab pos="6287931" algn="l"/>
                <a:tab pos="6737182" algn="l"/>
                <a:tab pos="7186434" algn="l"/>
                <a:tab pos="7635684" algn="l"/>
                <a:tab pos="8084937" algn="l"/>
                <a:tab pos="8534187" algn="l"/>
                <a:tab pos="8983438" algn="l"/>
              </a:tabLst>
              <a:defRPr/>
            </a:pPr>
            <a:r>
              <a:rPr kumimoji="0" lang="en-US" altLang="en-US" sz="48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THẢO LUẬN NHÓM</a:t>
            </a:r>
            <a:endParaRPr kumimoji="0" lang="en-US" sz="4800" b="0" i="0" u="none" strike="noStrike" kern="1200" cap="none" spc="0" normalizeH="0" baseline="0" noProof="0" dirty="0">
              <a:ln>
                <a:noFill/>
              </a:ln>
              <a:solidFill>
                <a:srgbClr val="0070C0"/>
              </a:solidFill>
              <a:effectLst>
                <a:outerShdw blurRad="38100" dist="38100" dir="2700000" algn="tl">
                  <a:srgbClr val="000000"/>
                </a:outerShdw>
              </a:effectLst>
              <a:uLnTx/>
              <a:uFillTx/>
              <a:latin typeface="Arial" charset="0"/>
              <a:ea typeface="+mn-ea"/>
              <a:cs typeface="Arial" charset="0"/>
            </a:endParaRPr>
          </a:p>
        </p:txBody>
      </p:sp>
      <p:grpSp>
        <p:nvGrpSpPr>
          <p:cNvPr id="4" name="Group 3">
            <a:extLst>
              <a:ext uri="{FF2B5EF4-FFF2-40B4-BE49-F238E27FC236}">
                <a16:creationId xmlns:a16="http://schemas.microsoft.com/office/drawing/2014/main" id="{AF1EE2D1-02F3-E747-9023-BD4B01D824BC}"/>
              </a:ext>
            </a:extLst>
          </p:cNvPr>
          <p:cNvGrpSpPr/>
          <p:nvPr/>
        </p:nvGrpSpPr>
        <p:grpSpPr>
          <a:xfrm>
            <a:off x="154143" y="1400175"/>
            <a:ext cx="5747151" cy="5372100"/>
            <a:chOff x="1015859" y="2666997"/>
            <a:chExt cx="4788061" cy="3302003"/>
          </a:xfrm>
        </p:grpSpPr>
        <p:sp>
          <p:nvSpPr>
            <p:cNvPr id="34" name="Freeform 7">
              <a:extLst>
                <a:ext uri="{FF2B5EF4-FFF2-40B4-BE49-F238E27FC236}">
                  <a16:creationId xmlns:a16="http://schemas.microsoft.com/office/drawing/2014/main" id="{D6B36C06-C3D7-4A9D-8236-16A8EA146D30}"/>
                </a:ext>
              </a:extLst>
            </p:cNvPr>
            <p:cNvSpPr/>
            <p:nvPr/>
          </p:nvSpPr>
          <p:spPr>
            <a:xfrm flipH="1">
              <a:off x="1171056" y="2666997"/>
              <a:ext cx="4632864" cy="404864"/>
            </a:xfrm>
            <a:prstGeom prst="rect">
              <a:avLst/>
            </a:prstGeom>
            <a:gradFill flip="none" rotWithShape="1">
              <a:gsLst>
                <a:gs pos="0">
                  <a:srgbClr val="88CE1E">
                    <a:shade val="30000"/>
                    <a:satMod val="115000"/>
                  </a:srgbClr>
                </a:gs>
                <a:gs pos="50000">
                  <a:srgbClr val="88CE1E">
                    <a:shade val="67500"/>
                    <a:satMod val="115000"/>
                  </a:srgbClr>
                </a:gs>
                <a:gs pos="100000">
                  <a:srgbClr val="88CE1E">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69560" rtl="0" eaLnBrk="1" fontAlgn="auto" latinLnBrk="0" hangingPunct="1">
                <a:lnSpc>
                  <a:spcPct val="100000"/>
                </a:lnSpc>
                <a:spcBef>
                  <a:spcPts val="0"/>
                </a:spcBef>
                <a:spcAft>
                  <a:spcPts val="0"/>
                </a:spcAft>
                <a:buClrTx/>
                <a:buSzTx/>
                <a:buFontTx/>
                <a:buNone/>
                <a:tabLst/>
                <a:defRPr/>
              </a:pPr>
              <a:r>
                <a:rPr kumimoji="0" lang="en-US" sz="2107"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NHÓM </a:t>
              </a:r>
              <a:endPar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39" name="Freeform 7">
              <a:extLst>
                <a:ext uri="{FF2B5EF4-FFF2-40B4-BE49-F238E27FC236}">
                  <a16:creationId xmlns:a16="http://schemas.microsoft.com/office/drawing/2014/main" id="{0CE09024-9FB9-4439-A35F-AB0B74B31970}"/>
                </a:ext>
              </a:extLst>
            </p:cNvPr>
            <p:cNvSpPr/>
            <p:nvPr/>
          </p:nvSpPr>
          <p:spPr>
            <a:xfrm flipH="1">
              <a:off x="1015859" y="5564136"/>
              <a:ext cx="4742352" cy="404864"/>
            </a:xfrm>
            <a:prstGeom prst="rect">
              <a:avLst/>
            </a:prstGeom>
            <a:gradFill flip="none" rotWithShape="1">
              <a:gsLst>
                <a:gs pos="0">
                  <a:srgbClr val="FEC203">
                    <a:shade val="30000"/>
                    <a:satMod val="115000"/>
                  </a:srgbClr>
                </a:gs>
                <a:gs pos="50000">
                  <a:srgbClr val="FEC203">
                    <a:shade val="67500"/>
                    <a:satMod val="115000"/>
                  </a:srgbClr>
                </a:gs>
                <a:gs pos="100000">
                  <a:srgbClr val="FEC203">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69560" rtl="0" eaLnBrk="1" fontAlgn="auto" latinLnBrk="0" hangingPunct="1">
                <a:lnSpc>
                  <a:spcPct val="100000"/>
                </a:lnSpc>
                <a:spcBef>
                  <a:spcPts val="0"/>
                </a:spcBef>
                <a:spcAft>
                  <a:spcPts val="0"/>
                </a:spcAft>
                <a:buClrTx/>
                <a:buSzTx/>
                <a:buFontTx/>
                <a:buNone/>
                <a:tabLst/>
                <a:defRPr/>
              </a:pPr>
              <a:endPar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16" name="TextBox 15">
              <a:extLst>
                <a:ext uri="{FF2B5EF4-FFF2-40B4-BE49-F238E27FC236}">
                  <a16:creationId xmlns:a16="http://schemas.microsoft.com/office/drawing/2014/main" id="{2E3D3A7D-3351-4EF3-B69F-55F19A17778B}"/>
                </a:ext>
              </a:extLst>
            </p:cNvPr>
            <p:cNvSpPr txBox="1"/>
            <p:nvPr/>
          </p:nvSpPr>
          <p:spPr>
            <a:xfrm>
              <a:off x="1015859" y="3189752"/>
              <a:ext cx="4766236" cy="1380994"/>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476219"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Trước tình hình TG và trong nước, ĐCS Đông Dương đã có chủ trương như thế nào?</a:t>
              </a:r>
            </a:p>
            <a:p>
              <a:pPr marL="0" marR="0" lvl="0" indent="0" algn="ctr" defTabSz="476219"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Kẻ thù, nhiệm vụ, khẩu hiệu, mặt trận, phương pháp, lãnh đạo).</a:t>
              </a:r>
            </a:p>
          </p:txBody>
        </p:sp>
      </p:grpSp>
      <p:pic>
        <p:nvPicPr>
          <p:cNvPr id="40" name="Graphic 61" descr="Lightbulb">
            <a:extLst>
              <a:ext uri="{FF2B5EF4-FFF2-40B4-BE49-F238E27FC236}">
                <a16:creationId xmlns:a16="http://schemas.microsoft.com/office/drawing/2014/main" id="{17B27F62-F6BE-4F54-88DF-B628D25AD204}"/>
              </a:ext>
            </a:extLst>
          </p:cNvPr>
          <p:cNvPicPr>
            <a:picLocks noChangeAspect="1"/>
          </p:cNvPicPr>
          <p:nvPr/>
        </p:nvPicPr>
        <p:blipFill>
          <a:blip r:embed="rId7" cstate="print">
            <a:duotone>
              <a:prstClr val="black"/>
              <a:schemeClr val="accent6">
                <a:lumMod val="50000"/>
                <a:tint val="45000"/>
                <a:satMod val="400000"/>
              </a:schemeClr>
            </a:duotone>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1789747" y="4334956"/>
            <a:ext cx="2077403" cy="2245737"/>
          </a:xfrm>
          <a:prstGeom prst="rect">
            <a:avLst/>
          </a:prstGeom>
        </p:spPr>
      </p:pic>
      <p:pic>
        <p:nvPicPr>
          <p:cNvPr id="5" name="Picture 4">
            <a:extLst>
              <a:ext uri="{FF2B5EF4-FFF2-40B4-BE49-F238E27FC236}">
                <a16:creationId xmlns:a16="http://schemas.microsoft.com/office/drawing/2014/main" id="{05069010-6CFC-CFDA-B5B3-893250E5E0F2}"/>
              </a:ext>
            </a:extLst>
          </p:cNvPr>
          <p:cNvPicPr>
            <a:picLocks noChangeAspect="1"/>
          </p:cNvPicPr>
          <p:nvPr/>
        </p:nvPicPr>
        <p:blipFill>
          <a:blip r:embed="rId9"/>
          <a:stretch>
            <a:fillRect/>
          </a:stretch>
        </p:blipFill>
        <p:spPr>
          <a:xfrm>
            <a:off x="5988357" y="1729516"/>
            <a:ext cx="6082814" cy="4671013"/>
          </a:xfrm>
          <a:prstGeom prst="roundRect">
            <a:avLst/>
          </a:prstGeom>
        </p:spPr>
      </p:pic>
    </p:spTree>
    <p:extLst>
      <p:ext uri="{BB962C8B-B14F-4D97-AF65-F5344CB8AC3E}">
        <p14:creationId xmlns:p14="http://schemas.microsoft.com/office/powerpoint/2010/main" val="33809225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style.rotation</p:attrName>
                                        </p:attrNameLst>
                                      </p:cBhvr>
                                      <p:tavLst>
                                        <p:tav tm="0">
                                          <p:val>
                                            <p:fltVal val="720"/>
                                          </p:val>
                                        </p:tav>
                                        <p:tav tm="100000">
                                          <p:val>
                                            <p:fltVal val="0"/>
                                          </p:val>
                                        </p:tav>
                                      </p:tavLst>
                                    </p:anim>
                                    <p:anim calcmode="lin" valueType="num">
                                      <p:cBhvr>
                                        <p:cTn id="9" dur="1000" fill="hold"/>
                                        <p:tgtEl>
                                          <p:spTgt spid="32"/>
                                        </p:tgtEl>
                                        <p:attrNameLst>
                                          <p:attrName>ppt_h</p:attrName>
                                        </p:attrNameLst>
                                      </p:cBhvr>
                                      <p:tavLst>
                                        <p:tav tm="0">
                                          <p:val>
                                            <p:fltVal val="0"/>
                                          </p:val>
                                        </p:tav>
                                        <p:tav tm="100000">
                                          <p:val>
                                            <p:strVal val="#ppt_h"/>
                                          </p:val>
                                        </p:tav>
                                      </p:tavLst>
                                    </p:anim>
                                    <p:anim calcmode="lin" valueType="num">
                                      <p:cBhvr>
                                        <p:cTn id="10" dur="1000" fill="hold"/>
                                        <p:tgtEl>
                                          <p:spTgt spid="32"/>
                                        </p:tgtEl>
                                        <p:attrNameLst>
                                          <p:attrName>ppt_w</p:attrName>
                                        </p:attrNameLst>
                                      </p:cBhvr>
                                      <p:tavLst>
                                        <p:tav tm="0">
                                          <p:val>
                                            <p:fltVal val="0"/>
                                          </p:val>
                                        </p:tav>
                                        <p:tav tm="100000">
                                          <p:val>
                                            <p:strVal val="#ppt_w"/>
                                          </p:val>
                                        </p:tav>
                                      </p:tavLst>
                                    </p:anim>
                                  </p:childTnLst>
                                </p:cTn>
                              </p:par>
                              <p:par>
                                <p:cTn id="11" presetID="21" presetClass="entr" presetSubtype="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par>
                                <p:cTn id="14" presetID="35" presetClass="entr" presetSubtype="0"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style.rotation</p:attrName>
                                        </p:attrNameLst>
                                      </p:cBhvr>
                                      <p:tavLst>
                                        <p:tav tm="0">
                                          <p:val>
                                            <p:fltVal val="720"/>
                                          </p:val>
                                        </p:tav>
                                        <p:tav tm="100000">
                                          <p:val>
                                            <p:fltVal val="0"/>
                                          </p:val>
                                        </p:tav>
                                      </p:tavLst>
                                    </p:anim>
                                    <p:anim calcmode="lin" valueType="num">
                                      <p:cBhvr>
                                        <p:cTn id="18" dur="1000" fill="hold"/>
                                        <p:tgtEl>
                                          <p:spTgt spid="35"/>
                                        </p:tgtEl>
                                        <p:attrNameLst>
                                          <p:attrName>ppt_h</p:attrName>
                                        </p:attrNameLst>
                                      </p:cBhvr>
                                      <p:tavLst>
                                        <p:tav tm="0">
                                          <p:val>
                                            <p:fltVal val="0"/>
                                          </p:val>
                                        </p:tav>
                                        <p:tav tm="100000">
                                          <p:val>
                                            <p:strVal val="#ppt_h"/>
                                          </p:val>
                                        </p:tav>
                                      </p:tavLst>
                                    </p:anim>
                                    <p:anim calcmode="lin" valueType="num">
                                      <p:cBhvr>
                                        <p:cTn id="19" dur="1000" fill="hold"/>
                                        <p:tgtEl>
                                          <p:spTgt spid="35"/>
                                        </p:tgtEl>
                                        <p:attrNameLst>
                                          <p:attrName>ppt_w</p:attrName>
                                        </p:attrNameLst>
                                      </p:cBhvr>
                                      <p:tavLst>
                                        <p:tav tm="0">
                                          <p:val>
                                            <p:fltVal val="0"/>
                                          </p:val>
                                        </p:tav>
                                        <p:tav tm="100000">
                                          <p:val>
                                            <p:strVal val="#ppt_w"/>
                                          </p:val>
                                        </p:tav>
                                      </p:tavLst>
                                    </p:anim>
                                  </p:childTnLst>
                                </p:cTn>
                              </p:par>
                              <p:par>
                                <p:cTn id="20" presetID="35"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style.rotation</p:attrName>
                                        </p:attrNameLst>
                                      </p:cBhvr>
                                      <p:tavLst>
                                        <p:tav tm="0">
                                          <p:val>
                                            <p:fltVal val="720"/>
                                          </p:val>
                                        </p:tav>
                                        <p:tav tm="100000">
                                          <p:val>
                                            <p:fltVal val="0"/>
                                          </p:val>
                                        </p:tav>
                                      </p:tavLst>
                                    </p:anim>
                                    <p:anim calcmode="lin" valueType="num">
                                      <p:cBhvr>
                                        <p:cTn id="24" dur="1000" fill="hold"/>
                                        <p:tgtEl>
                                          <p:spTgt spid="40"/>
                                        </p:tgtEl>
                                        <p:attrNameLst>
                                          <p:attrName>ppt_h</p:attrName>
                                        </p:attrNameLst>
                                      </p:cBhvr>
                                      <p:tavLst>
                                        <p:tav tm="0">
                                          <p:val>
                                            <p:fltVal val="0"/>
                                          </p:val>
                                        </p:tav>
                                        <p:tav tm="100000">
                                          <p:val>
                                            <p:strVal val="#ppt_h"/>
                                          </p:val>
                                        </p:tav>
                                      </p:tavLst>
                                    </p:anim>
                                    <p:anim calcmode="lin" valueType="num">
                                      <p:cBhvr>
                                        <p:cTn id="25" dur="1000" fill="hold"/>
                                        <p:tgtEl>
                                          <p:spTgt spid="40"/>
                                        </p:tgtEl>
                                        <p:attrNameLst>
                                          <p:attrName>ppt_w</p:attrName>
                                        </p:attrNameLst>
                                      </p:cBhvr>
                                      <p:tavLst>
                                        <p:tav tm="0">
                                          <p:val>
                                            <p:fltVal val="0"/>
                                          </p:val>
                                        </p:tav>
                                        <p:tav tm="100000">
                                          <p:val>
                                            <p:strVal val="#ppt_w"/>
                                          </p:val>
                                        </p:tav>
                                      </p:tavLst>
                                    </p:anim>
                                  </p:childTnLst>
                                </p:cTn>
                              </p:par>
                              <p:par>
                                <p:cTn id="26" presetID="35"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style.rotation</p:attrName>
                                        </p:attrNameLst>
                                      </p:cBhvr>
                                      <p:tavLst>
                                        <p:tav tm="0">
                                          <p:val>
                                            <p:fltVal val="720"/>
                                          </p:val>
                                        </p:tav>
                                        <p:tav tm="100000">
                                          <p:val>
                                            <p:fltVal val="0"/>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ppt_w</p:attrName>
                                        </p:attrNameLst>
                                      </p:cBhvr>
                                      <p:tavLst>
                                        <p:tav tm="0">
                                          <p:val>
                                            <p:fltVal val="0"/>
                                          </p:val>
                                        </p:tav>
                                        <p:tav tm="100000">
                                          <p:val>
                                            <p:strVal val="#ppt_w"/>
                                          </p:val>
                                        </p:tav>
                                      </p:tavLst>
                                    </p:anim>
                                  </p:childTnLst>
                                </p:cTn>
                              </p:par>
                              <p:par>
                                <p:cTn id="32" presetID="35"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style.rotation</p:attrName>
                                        </p:attrNameLst>
                                      </p:cBhvr>
                                      <p:tavLst>
                                        <p:tav tm="0">
                                          <p:val>
                                            <p:fltVal val="720"/>
                                          </p:val>
                                        </p:tav>
                                        <p:tav tm="100000">
                                          <p:val>
                                            <p:fltVal val="0"/>
                                          </p:val>
                                        </p:tav>
                                      </p:tavLst>
                                    </p:anim>
                                    <p:anim calcmode="lin" valueType="num">
                                      <p:cBhvr>
                                        <p:cTn id="36" dur="1000" fill="hold"/>
                                        <p:tgtEl>
                                          <p:spTgt spid="4"/>
                                        </p:tgtEl>
                                        <p:attrNameLst>
                                          <p:attrName>ppt_h</p:attrName>
                                        </p:attrNameLst>
                                      </p:cBhvr>
                                      <p:tavLst>
                                        <p:tav tm="0">
                                          <p:val>
                                            <p:fltVal val="0"/>
                                          </p:val>
                                        </p:tav>
                                        <p:tav tm="100000">
                                          <p:val>
                                            <p:strVal val="#ppt_h"/>
                                          </p:val>
                                        </p:tav>
                                      </p:tavLst>
                                    </p:anim>
                                    <p:anim calcmode="lin" valueType="num">
                                      <p:cBhvr>
                                        <p:cTn id="37" dur="1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a:extLst>
              <a:ext uri="{FF2B5EF4-FFF2-40B4-BE49-F238E27FC236}">
                <a16:creationId xmlns:a16="http://schemas.microsoft.com/office/drawing/2014/main" id="{6256C68A-DD76-4725-8648-11683D33E433}"/>
              </a:ext>
            </a:extLst>
          </p:cNvPr>
          <p:cNvGrpSpPr/>
          <p:nvPr/>
        </p:nvGrpSpPr>
        <p:grpSpPr>
          <a:xfrm>
            <a:off x="3876318" y="1228280"/>
            <a:ext cx="1965203" cy="2200720"/>
            <a:chOff x="0" y="0"/>
            <a:chExt cx="1965202" cy="2200718"/>
          </a:xfrm>
        </p:grpSpPr>
        <p:sp>
          <p:nvSpPr>
            <p:cNvPr id="5" name="Triangle">
              <a:extLst>
                <a:ext uri="{FF2B5EF4-FFF2-40B4-BE49-F238E27FC236}">
                  <a16:creationId xmlns:a16="http://schemas.microsoft.com/office/drawing/2014/main" id="{CE0F30A2-E7EF-4BF7-8FD7-AA064ED312AF}"/>
                </a:ext>
              </a:extLst>
            </p:cNvPr>
            <p:cNvSpPr/>
            <p:nvPr/>
          </p:nvSpPr>
          <p:spPr>
            <a:xfrm>
              <a:off x="0" y="-1"/>
              <a:ext cx="1965203"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331">
                  <a:srgbClr val="76D6FF"/>
                </a:gs>
                <a:gs pos="100000">
                  <a:srgbClr val="7A81FF"/>
                </a:gs>
              </a:gsLst>
              <a:path path="shape">
                <a:fillToRect l="6890" t="53135" r="93109" b="46864"/>
              </a:path>
            </a:gra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6" name="Triangle">
              <a:extLst>
                <a:ext uri="{FF2B5EF4-FFF2-40B4-BE49-F238E27FC236}">
                  <a16:creationId xmlns:a16="http://schemas.microsoft.com/office/drawing/2014/main" id="{FA62BBCB-BD8D-43FC-BD15-75DDB7410E1E}"/>
                </a:ext>
              </a:extLst>
            </p:cNvPr>
            <p:cNvSpPr/>
            <p:nvPr/>
          </p:nvSpPr>
          <p:spPr>
            <a:xfrm>
              <a:off x="711909" y="8936"/>
              <a:ext cx="1247403" cy="2183976"/>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1200" cap="none" spc="0" normalizeH="0" baseline="0" noProof="0">
                <a:ln>
                  <a:noFill/>
                </a:ln>
                <a:solidFill>
                  <a:srgbClr val="FFFFFF"/>
                </a:solidFill>
                <a:effectLst/>
                <a:uLnTx/>
                <a:uFillTx/>
                <a:latin typeface="Times New Roman" pitchFamily="18" charset="0"/>
                <a:ea typeface="+mn-ea"/>
                <a:cs typeface="Times New Roman" pitchFamily="18" charset="0"/>
              </a:endParaRPr>
            </a:p>
          </p:txBody>
        </p:sp>
        <p:sp>
          <p:nvSpPr>
            <p:cNvPr id="7" name="Triangle">
              <a:extLst>
                <a:ext uri="{FF2B5EF4-FFF2-40B4-BE49-F238E27FC236}">
                  <a16:creationId xmlns:a16="http://schemas.microsoft.com/office/drawing/2014/main" id="{21983DED-1DAE-4754-BACA-62BD1650883E}"/>
                </a:ext>
              </a:extLst>
            </p:cNvPr>
            <p:cNvSpPr/>
            <p:nvPr/>
          </p:nvSpPr>
          <p:spPr>
            <a:xfrm>
              <a:off x="707907" y="3703"/>
              <a:ext cx="583446" cy="449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081D98"/>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grpSp>
      <p:grpSp>
        <p:nvGrpSpPr>
          <p:cNvPr id="8" name="Group">
            <a:extLst>
              <a:ext uri="{FF2B5EF4-FFF2-40B4-BE49-F238E27FC236}">
                <a16:creationId xmlns:a16="http://schemas.microsoft.com/office/drawing/2014/main" id="{4370C76C-9D75-439C-99CB-337DF062F6E7}"/>
              </a:ext>
            </a:extLst>
          </p:cNvPr>
          <p:cNvGrpSpPr/>
          <p:nvPr/>
        </p:nvGrpSpPr>
        <p:grpSpPr>
          <a:xfrm>
            <a:off x="5829490" y="3426989"/>
            <a:ext cx="1965203" cy="2200721"/>
            <a:chOff x="0" y="0"/>
            <a:chExt cx="1965202" cy="2200719"/>
          </a:xfrm>
        </p:grpSpPr>
        <p:sp>
          <p:nvSpPr>
            <p:cNvPr id="9" name="Triangle">
              <a:extLst>
                <a:ext uri="{FF2B5EF4-FFF2-40B4-BE49-F238E27FC236}">
                  <a16:creationId xmlns:a16="http://schemas.microsoft.com/office/drawing/2014/main" id="{2C0D7F68-059F-4392-9418-7FB80CE0B784}"/>
                </a:ext>
              </a:extLst>
            </p:cNvPr>
            <p:cNvSpPr/>
            <p:nvPr/>
          </p:nvSpPr>
          <p:spPr>
            <a:xfrm rot="10800000">
              <a:off x="0" y="0"/>
              <a:ext cx="1965203"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000">
                  <a:srgbClr val="D44A41"/>
                </a:gs>
                <a:gs pos="74000">
                  <a:srgbClr val="FF2600"/>
                </a:gs>
              </a:gsLst>
              <a:path path="shape">
                <a:fillToRect l="18446" t="55098" r="81553" b="44901"/>
              </a:path>
            </a:gra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10" name="Triangle">
              <a:extLst>
                <a:ext uri="{FF2B5EF4-FFF2-40B4-BE49-F238E27FC236}">
                  <a16:creationId xmlns:a16="http://schemas.microsoft.com/office/drawing/2014/main" id="{0855EF8A-702B-43A0-8C53-7EF7A9573B97}"/>
                </a:ext>
              </a:extLst>
            </p:cNvPr>
            <p:cNvSpPr/>
            <p:nvPr/>
          </p:nvSpPr>
          <p:spPr>
            <a:xfrm rot="10800000">
              <a:off x="5890" y="7807"/>
              <a:ext cx="1247403"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1200" cap="none" spc="0" normalizeH="0" baseline="0" noProof="0">
                <a:ln>
                  <a:noFill/>
                </a:ln>
                <a:solidFill>
                  <a:srgbClr val="FFFFFF"/>
                </a:solidFill>
                <a:effectLst/>
                <a:uLnTx/>
                <a:uFillTx/>
                <a:latin typeface="Times New Roman" pitchFamily="18" charset="0"/>
                <a:ea typeface="+mn-ea"/>
                <a:cs typeface="Times New Roman" pitchFamily="18" charset="0"/>
              </a:endParaRPr>
            </a:p>
          </p:txBody>
        </p:sp>
        <p:sp>
          <p:nvSpPr>
            <p:cNvPr id="11" name="Triangle">
              <a:extLst>
                <a:ext uri="{FF2B5EF4-FFF2-40B4-BE49-F238E27FC236}">
                  <a16:creationId xmlns:a16="http://schemas.microsoft.com/office/drawing/2014/main" id="{1B8C97D6-8782-414A-8E27-A69F3027A477}"/>
                </a:ext>
              </a:extLst>
            </p:cNvPr>
            <p:cNvSpPr/>
            <p:nvPr/>
          </p:nvSpPr>
          <p:spPr>
            <a:xfrm rot="10800000">
              <a:off x="673849" y="1747565"/>
              <a:ext cx="583446" cy="4494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7D1B1D"/>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grpSp>
      <p:grpSp>
        <p:nvGrpSpPr>
          <p:cNvPr id="12" name="Group">
            <a:extLst>
              <a:ext uri="{FF2B5EF4-FFF2-40B4-BE49-F238E27FC236}">
                <a16:creationId xmlns:a16="http://schemas.microsoft.com/office/drawing/2014/main" id="{F4BDD62F-BC07-4399-9CEF-6A969079C7E2}"/>
              </a:ext>
            </a:extLst>
          </p:cNvPr>
          <p:cNvGrpSpPr/>
          <p:nvPr/>
        </p:nvGrpSpPr>
        <p:grpSpPr>
          <a:xfrm>
            <a:off x="3930743" y="3422289"/>
            <a:ext cx="2890251" cy="2805001"/>
            <a:chOff x="0" y="0"/>
            <a:chExt cx="2890250" cy="2804999"/>
          </a:xfrm>
        </p:grpSpPr>
        <p:sp>
          <p:nvSpPr>
            <p:cNvPr id="13" name="Triangle">
              <a:extLst>
                <a:ext uri="{FF2B5EF4-FFF2-40B4-BE49-F238E27FC236}">
                  <a16:creationId xmlns:a16="http://schemas.microsoft.com/office/drawing/2014/main" id="{C5A88BB2-0501-497F-AD30-3691FCB6AF94}"/>
                </a:ext>
              </a:extLst>
            </p:cNvPr>
            <p:cNvSpPr/>
            <p:nvPr/>
          </p:nvSpPr>
          <p:spPr>
            <a:xfrm rot="14389810">
              <a:off x="462523" y="302140"/>
              <a:ext cx="1965204"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000">
                  <a:srgbClr val="A864B5"/>
                </a:gs>
                <a:gs pos="100000">
                  <a:srgbClr val="621A7D"/>
                </a:gs>
              </a:gsLst>
              <a:path path="shape">
                <a:fillToRect l="15662" t="53652" r="84337" b="46347"/>
              </a:path>
            </a:gra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14" name="Triangle">
              <a:extLst>
                <a:ext uri="{FF2B5EF4-FFF2-40B4-BE49-F238E27FC236}">
                  <a16:creationId xmlns:a16="http://schemas.microsoft.com/office/drawing/2014/main" id="{FFD2230F-C803-4DBC-AF41-AC0B6D233F82}"/>
                </a:ext>
              </a:extLst>
            </p:cNvPr>
            <p:cNvSpPr/>
            <p:nvPr/>
          </p:nvSpPr>
          <p:spPr>
            <a:xfrm rot="14389810">
              <a:off x="644501" y="5038"/>
              <a:ext cx="1247404"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1200" cap="none" spc="0" normalizeH="0" baseline="0" noProof="0">
                <a:ln>
                  <a:noFill/>
                </a:ln>
                <a:solidFill>
                  <a:srgbClr val="FFFFFF"/>
                </a:solidFill>
                <a:effectLst/>
                <a:uLnTx/>
                <a:uFillTx/>
                <a:latin typeface="Times New Roman" pitchFamily="18" charset="0"/>
                <a:ea typeface="+mn-ea"/>
                <a:cs typeface="Times New Roman" pitchFamily="18" charset="0"/>
              </a:endParaRPr>
            </a:p>
          </p:txBody>
        </p:sp>
        <p:sp>
          <p:nvSpPr>
            <p:cNvPr id="15" name="Triangle">
              <a:extLst>
                <a:ext uri="{FF2B5EF4-FFF2-40B4-BE49-F238E27FC236}">
                  <a16:creationId xmlns:a16="http://schemas.microsoft.com/office/drawing/2014/main" id="{B17FC55F-E6E3-480D-886E-8522E990BB0C}"/>
                </a:ext>
              </a:extLst>
            </p:cNvPr>
            <p:cNvSpPr/>
            <p:nvPr/>
          </p:nvSpPr>
          <p:spPr>
            <a:xfrm rot="14389810">
              <a:off x="391025" y="1601254"/>
              <a:ext cx="583447" cy="449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6A1182"/>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grpSp>
      <p:grpSp>
        <p:nvGrpSpPr>
          <p:cNvPr id="16" name="Group">
            <a:extLst>
              <a:ext uri="{FF2B5EF4-FFF2-40B4-BE49-F238E27FC236}">
                <a16:creationId xmlns:a16="http://schemas.microsoft.com/office/drawing/2014/main" id="{42D1FE29-25C3-4E7E-8005-E432CD11DB96}"/>
              </a:ext>
            </a:extLst>
          </p:cNvPr>
          <p:cNvGrpSpPr/>
          <p:nvPr/>
        </p:nvGrpSpPr>
        <p:grpSpPr>
          <a:xfrm>
            <a:off x="4850017" y="628700"/>
            <a:ext cx="2890252" cy="2805001"/>
            <a:chOff x="0" y="0"/>
            <a:chExt cx="2890250" cy="2804999"/>
          </a:xfrm>
        </p:grpSpPr>
        <p:sp>
          <p:nvSpPr>
            <p:cNvPr id="17" name="Triangle">
              <a:extLst>
                <a:ext uri="{FF2B5EF4-FFF2-40B4-BE49-F238E27FC236}">
                  <a16:creationId xmlns:a16="http://schemas.microsoft.com/office/drawing/2014/main" id="{A468822E-8F74-4490-8AF9-B2F3BAEA6C7C}"/>
                </a:ext>
              </a:extLst>
            </p:cNvPr>
            <p:cNvSpPr/>
            <p:nvPr/>
          </p:nvSpPr>
          <p:spPr>
            <a:xfrm rot="3589810">
              <a:off x="462523" y="302140"/>
              <a:ext cx="1965204"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000">
                  <a:srgbClr val="96C667"/>
                </a:gs>
                <a:gs pos="100000">
                  <a:srgbClr val="23C666"/>
                </a:gs>
              </a:gsLst>
              <a:path path="shape">
                <a:fillToRect l="20588" t="50945" r="79411" b="49054"/>
              </a:path>
            </a:gra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18" name="Triangle">
              <a:extLst>
                <a:ext uri="{FF2B5EF4-FFF2-40B4-BE49-F238E27FC236}">
                  <a16:creationId xmlns:a16="http://schemas.microsoft.com/office/drawing/2014/main" id="{DEA488D4-C9DE-4BB1-B7AE-8EB9D6D91B76}"/>
                </a:ext>
              </a:extLst>
            </p:cNvPr>
            <p:cNvSpPr/>
            <p:nvPr/>
          </p:nvSpPr>
          <p:spPr>
            <a:xfrm rot="3589810">
              <a:off x="998345" y="615987"/>
              <a:ext cx="1247405"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1200" cap="none" spc="0" normalizeH="0" baseline="0" noProof="0">
                <a:ln>
                  <a:noFill/>
                </a:ln>
                <a:solidFill>
                  <a:srgbClr val="FFFFFF"/>
                </a:solidFill>
                <a:effectLst/>
                <a:uLnTx/>
                <a:uFillTx/>
                <a:latin typeface="Times New Roman" pitchFamily="18" charset="0"/>
                <a:ea typeface="+mn-ea"/>
                <a:cs typeface="Times New Roman" pitchFamily="18" charset="0"/>
              </a:endParaRPr>
            </a:p>
          </p:txBody>
        </p:sp>
        <p:sp>
          <p:nvSpPr>
            <p:cNvPr id="19" name="Triangle">
              <a:extLst>
                <a:ext uri="{FF2B5EF4-FFF2-40B4-BE49-F238E27FC236}">
                  <a16:creationId xmlns:a16="http://schemas.microsoft.com/office/drawing/2014/main" id="{B0971DEC-4F5E-4C6A-86F5-A18F4C6F10CC}"/>
                </a:ext>
              </a:extLst>
            </p:cNvPr>
            <p:cNvSpPr/>
            <p:nvPr/>
          </p:nvSpPr>
          <p:spPr>
            <a:xfrm rot="3589810">
              <a:off x="1915779" y="754295"/>
              <a:ext cx="583446" cy="449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397C35"/>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grpSp>
      <p:grpSp>
        <p:nvGrpSpPr>
          <p:cNvPr id="20" name="Group">
            <a:extLst>
              <a:ext uri="{FF2B5EF4-FFF2-40B4-BE49-F238E27FC236}">
                <a16:creationId xmlns:a16="http://schemas.microsoft.com/office/drawing/2014/main" id="{47F7C37C-8398-4C73-9106-AA0CD308866B}"/>
              </a:ext>
            </a:extLst>
          </p:cNvPr>
          <p:cNvGrpSpPr/>
          <p:nvPr/>
        </p:nvGrpSpPr>
        <p:grpSpPr>
          <a:xfrm>
            <a:off x="2950951" y="2323080"/>
            <a:ext cx="2888433" cy="2802202"/>
            <a:chOff x="0" y="0"/>
            <a:chExt cx="2888431" cy="2802201"/>
          </a:xfrm>
        </p:grpSpPr>
        <p:sp>
          <p:nvSpPr>
            <p:cNvPr id="21" name="Triangle">
              <a:extLst>
                <a:ext uri="{FF2B5EF4-FFF2-40B4-BE49-F238E27FC236}">
                  <a16:creationId xmlns:a16="http://schemas.microsoft.com/office/drawing/2014/main" id="{AC1FDA24-C608-4D90-839C-143760FDF2C4}"/>
                </a:ext>
              </a:extLst>
            </p:cNvPr>
            <p:cNvSpPr/>
            <p:nvPr/>
          </p:nvSpPr>
          <p:spPr>
            <a:xfrm rot="17999727">
              <a:off x="461614" y="300741"/>
              <a:ext cx="1965203"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000">
                  <a:srgbClr val="DE84A8"/>
                </a:gs>
                <a:gs pos="100000">
                  <a:srgbClr val="FF85FF"/>
                </a:gs>
              </a:gsLst>
              <a:path path="shape">
                <a:fillToRect l="16701" t="57512" r="83298" b="42487"/>
              </a:path>
            </a:gra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22" name="Triangle">
              <a:extLst>
                <a:ext uri="{FF2B5EF4-FFF2-40B4-BE49-F238E27FC236}">
                  <a16:creationId xmlns:a16="http://schemas.microsoft.com/office/drawing/2014/main" id="{7980AC58-0B47-49A6-AC28-9C02FFB802E8}"/>
                </a:ext>
              </a:extLst>
            </p:cNvPr>
            <p:cNvSpPr/>
            <p:nvPr/>
          </p:nvSpPr>
          <p:spPr>
            <a:xfrm rot="17999727">
              <a:off x="997484" y="3666"/>
              <a:ext cx="1247403"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1200" cap="none" spc="0" normalizeH="0" baseline="0" noProof="0">
                <a:ln>
                  <a:noFill/>
                </a:ln>
                <a:solidFill>
                  <a:srgbClr val="FFFFFF"/>
                </a:solidFill>
                <a:effectLst/>
                <a:uLnTx/>
                <a:uFillTx/>
                <a:latin typeface="Times New Roman" pitchFamily="18" charset="0"/>
                <a:ea typeface="+mn-ea"/>
                <a:cs typeface="Times New Roman" pitchFamily="18" charset="0"/>
              </a:endParaRPr>
            </a:p>
          </p:txBody>
        </p:sp>
        <p:sp>
          <p:nvSpPr>
            <p:cNvPr id="23" name="Triangle">
              <a:extLst>
                <a:ext uri="{FF2B5EF4-FFF2-40B4-BE49-F238E27FC236}">
                  <a16:creationId xmlns:a16="http://schemas.microsoft.com/office/drawing/2014/main" id="{9CE77971-65F0-4BA2-BBCE-9FC65FE28A24}"/>
                </a:ext>
              </a:extLst>
            </p:cNvPr>
            <p:cNvSpPr/>
            <p:nvPr/>
          </p:nvSpPr>
          <p:spPr>
            <a:xfrm rot="17999727">
              <a:off x="405857" y="725722"/>
              <a:ext cx="583447" cy="4494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A5304D"/>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grpSp>
      <p:grpSp>
        <p:nvGrpSpPr>
          <p:cNvPr id="24" name="Group">
            <a:extLst>
              <a:ext uri="{FF2B5EF4-FFF2-40B4-BE49-F238E27FC236}">
                <a16:creationId xmlns:a16="http://schemas.microsoft.com/office/drawing/2014/main" id="{7CEBB841-8572-472D-A237-A6DC4A1C25AE}"/>
              </a:ext>
            </a:extLst>
          </p:cNvPr>
          <p:cNvGrpSpPr/>
          <p:nvPr/>
        </p:nvGrpSpPr>
        <p:grpSpPr>
          <a:xfrm>
            <a:off x="5831627" y="1730708"/>
            <a:ext cx="2888433" cy="2802203"/>
            <a:chOff x="0" y="0"/>
            <a:chExt cx="2888432" cy="2802201"/>
          </a:xfrm>
        </p:grpSpPr>
        <p:sp>
          <p:nvSpPr>
            <p:cNvPr id="25" name="Triangle">
              <a:extLst>
                <a:ext uri="{FF2B5EF4-FFF2-40B4-BE49-F238E27FC236}">
                  <a16:creationId xmlns:a16="http://schemas.microsoft.com/office/drawing/2014/main" id="{35DA854D-09FE-4D1D-9BF5-13B44747D3EF}"/>
                </a:ext>
              </a:extLst>
            </p:cNvPr>
            <p:cNvSpPr/>
            <p:nvPr/>
          </p:nvSpPr>
          <p:spPr>
            <a:xfrm rot="7199728">
              <a:off x="461614" y="300741"/>
              <a:ext cx="1965204"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779">
                  <a:srgbClr val="E5A357"/>
                </a:gs>
                <a:gs pos="74000">
                  <a:srgbClr val="EDBC31"/>
                </a:gs>
              </a:gsLst>
              <a:path path="shape">
                <a:fillToRect l="18849" t="54478" r="81150" b="45521"/>
              </a:path>
            </a:gra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26" name="Triangle">
              <a:extLst>
                <a:ext uri="{FF2B5EF4-FFF2-40B4-BE49-F238E27FC236}">
                  <a16:creationId xmlns:a16="http://schemas.microsoft.com/office/drawing/2014/main" id="{88D40283-52CE-45B3-8E61-DDC04B380629}"/>
                </a:ext>
              </a:extLst>
            </p:cNvPr>
            <p:cNvSpPr/>
            <p:nvPr/>
          </p:nvSpPr>
          <p:spPr>
            <a:xfrm rot="7199728">
              <a:off x="643545" y="614560"/>
              <a:ext cx="1247403"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1200" cap="none" spc="0" normalizeH="0" baseline="0" noProof="0">
                <a:ln>
                  <a:noFill/>
                </a:ln>
                <a:solidFill>
                  <a:srgbClr val="FFFFFF"/>
                </a:solidFill>
                <a:effectLst/>
                <a:uLnTx/>
                <a:uFillTx/>
                <a:latin typeface="Times New Roman" pitchFamily="18" charset="0"/>
                <a:ea typeface="+mn-ea"/>
                <a:cs typeface="Times New Roman" pitchFamily="18" charset="0"/>
              </a:endParaRPr>
            </a:p>
          </p:txBody>
        </p:sp>
        <p:sp>
          <p:nvSpPr>
            <p:cNvPr id="27" name="Triangle">
              <a:extLst>
                <a:ext uri="{FF2B5EF4-FFF2-40B4-BE49-F238E27FC236}">
                  <a16:creationId xmlns:a16="http://schemas.microsoft.com/office/drawing/2014/main" id="{BF6FBB0E-DC4F-4E5F-A826-C76D9B2DE15C}"/>
                </a:ext>
              </a:extLst>
            </p:cNvPr>
            <p:cNvSpPr/>
            <p:nvPr/>
          </p:nvSpPr>
          <p:spPr>
            <a:xfrm rot="7199728">
              <a:off x="1899128" y="1627029"/>
              <a:ext cx="583447" cy="449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B26D30"/>
            </a:solidFill>
            <a:ln w="12700" cap="flat">
              <a:noFill/>
              <a:miter lim="400000"/>
            </a:ln>
            <a:effectLst/>
          </p:spPr>
          <p:txBody>
            <a:bodyPr wrap="square" lIns="45718" tIns="45718" rIns="45718" bIns="4571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grpSp>
      <p:sp>
        <p:nvSpPr>
          <p:cNvPr id="28" name="Line">
            <a:extLst>
              <a:ext uri="{FF2B5EF4-FFF2-40B4-BE49-F238E27FC236}">
                <a16:creationId xmlns:a16="http://schemas.microsoft.com/office/drawing/2014/main" id="{C7250EC7-EA79-4021-B9E8-11E61D262555}"/>
              </a:ext>
            </a:extLst>
          </p:cNvPr>
          <p:cNvSpPr/>
          <p:nvPr/>
        </p:nvSpPr>
        <p:spPr>
          <a:xfrm>
            <a:off x="2561883" y="2058153"/>
            <a:ext cx="2062939" cy="2"/>
          </a:xfrm>
          <a:prstGeom prst="line">
            <a:avLst/>
          </a:prstGeom>
          <a:ln>
            <a:solidFill>
              <a:srgbClr val="0096FF"/>
            </a:solidFill>
            <a:miter/>
          </a:ln>
        </p:spPr>
        <p:txBody>
          <a:bodyPr lIns="45718" tIns="45718" rIns="45718" bIns="4571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29" name="TextBox 33">
            <a:extLst>
              <a:ext uri="{FF2B5EF4-FFF2-40B4-BE49-F238E27FC236}">
                <a16:creationId xmlns:a16="http://schemas.microsoft.com/office/drawing/2014/main" id="{E01D38EA-7FDB-43AF-BF5F-91CEC147DF42}"/>
              </a:ext>
            </a:extLst>
          </p:cNvPr>
          <p:cNvSpPr txBox="1"/>
          <p:nvPr/>
        </p:nvSpPr>
        <p:spPr>
          <a:xfrm>
            <a:off x="2324660" y="1559881"/>
            <a:ext cx="2016088" cy="461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000">
                <a:solidFill>
                  <a:srgbClr val="5FA4EE"/>
                </a:solidFill>
                <a:latin typeface="Avenir Next"/>
                <a:ea typeface="Avenir Next"/>
                <a:cs typeface="Avenir Next"/>
                <a:sym typeface="Avenir Nex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5FA4EE"/>
                </a:solidFill>
                <a:effectLst/>
                <a:uLnTx/>
                <a:uFillTx/>
                <a:latin typeface="Times New Roman" pitchFamily="18" charset="0"/>
                <a:cs typeface="Times New Roman" pitchFamily="18" charset="0"/>
                <a:sym typeface="Avenir Next"/>
              </a:rPr>
              <a:t>LÃNH ĐẠO</a:t>
            </a:r>
            <a:endParaRPr kumimoji="0" sz="2400" b="1" i="0" u="none" strike="noStrike" kern="1200" cap="none" spc="0" normalizeH="0" baseline="0" noProof="0">
              <a:ln>
                <a:noFill/>
              </a:ln>
              <a:solidFill>
                <a:srgbClr val="5FA4EE"/>
              </a:solidFill>
              <a:effectLst/>
              <a:uLnTx/>
              <a:uFillTx/>
              <a:latin typeface="Times New Roman" pitchFamily="18" charset="0"/>
              <a:cs typeface="Times New Roman" pitchFamily="18" charset="0"/>
              <a:sym typeface="Avenir Next"/>
            </a:endParaRPr>
          </a:p>
        </p:txBody>
      </p:sp>
      <p:pic>
        <p:nvPicPr>
          <p:cNvPr id="30" name="Picture 41" descr="Picture 41">
            <a:extLst>
              <a:ext uri="{FF2B5EF4-FFF2-40B4-BE49-F238E27FC236}">
                <a16:creationId xmlns:a16="http://schemas.microsoft.com/office/drawing/2014/main" id="{C865D2C6-BB26-4366-B9BA-5F89EE4F17F3}"/>
              </a:ext>
            </a:extLst>
          </p:cNvPr>
          <p:cNvPicPr>
            <a:picLocks noChangeAspect="1"/>
          </p:cNvPicPr>
          <p:nvPr/>
        </p:nvPicPr>
        <p:blipFill>
          <a:blip r:embed="rId2"/>
          <a:stretch>
            <a:fillRect/>
          </a:stretch>
        </p:blipFill>
        <p:spPr>
          <a:xfrm>
            <a:off x="4866371" y="2778884"/>
            <a:ext cx="296675" cy="353653"/>
          </a:xfrm>
          <a:prstGeom prst="rect">
            <a:avLst/>
          </a:prstGeom>
          <a:ln w="12700">
            <a:miter lim="400000"/>
          </a:ln>
        </p:spPr>
      </p:pic>
      <p:sp>
        <p:nvSpPr>
          <p:cNvPr id="31" name="Rectangle 29">
            <a:extLst>
              <a:ext uri="{FF2B5EF4-FFF2-40B4-BE49-F238E27FC236}">
                <a16:creationId xmlns:a16="http://schemas.microsoft.com/office/drawing/2014/main" id="{DA0EB66D-4DA0-49B3-8D97-BD309C193DC3}"/>
              </a:ext>
            </a:extLst>
          </p:cNvPr>
          <p:cNvSpPr txBox="1"/>
          <p:nvPr/>
        </p:nvSpPr>
        <p:spPr>
          <a:xfrm>
            <a:off x="570706" y="2084200"/>
            <a:ext cx="3442117" cy="3203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1475" tIns="21475" rIns="21475" bIns="21475">
            <a:spAutoFit/>
          </a:bodyPr>
          <a:lstStyle>
            <a:lvl1pPr defTabSz="214760">
              <a:defRPr sz="700">
                <a:solidFill>
                  <a:srgbClr val="808080"/>
                </a:solidFill>
              </a:defRPr>
            </a:lvl1pPr>
          </a:lstStyle>
          <a:p>
            <a:pPr marL="0" marR="0" lvl="0" indent="0" algn="r" defTabSz="21476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Đảng cộng sản Đông Dương.</a:t>
            </a:r>
          </a:p>
        </p:txBody>
      </p:sp>
      <p:sp>
        <p:nvSpPr>
          <p:cNvPr id="32" name="Circle">
            <a:extLst>
              <a:ext uri="{FF2B5EF4-FFF2-40B4-BE49-F238E27FC236}">
                <a16:creationId xmlns:a16="http://schemas.microsoft.com/office/drawing/2014/main" id="{9D52819A-9CD2-43F7-B2FD-4CD1E29BF5F8}"/>
              </a:ext>
            </a:extLst>
          </p:cNvPr>
          <p:cNvSpPr/>
          <p:nvPr/>
        </p:nvSpPr>
        <p:spPr>
          <a:xfrm>
            <a:off x="4568369" y="2000718"/>
            <a:ext cx="114869" cy="114871"/>
          </a:xfrm>
          <a:prstGeom prst="ellipse">
            <a:avLst/>
          </a:prstGeom>
          <a:solidFill>
            <a:srgbClr val="FFFFFF"/>
          </a:solidFill>
          <a:ln w="12700">
            <a:miter lim="400000"/>
          </a:ln>
        </p:spPr>
        <p:txBody>
          <a:bodyPr lIns="45718" tIns="45718" rIns="45718" bIns="45718"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33" name="Line">
            <a:extLst>
              <a:ext uri="{FF2B5EF4-FFF2-40B4-BE49-F238E27FC236}">
                <a16:creationId xmlns:a16="http://schemas.microsoft.com/office/drawing/2014/main" id="{91BD4E1A-4793-46BB-BE2C-A19E23A5FF67}"/>
              </a:ext>
            </a:extLst>
          </p:cNvPr>
          <p:cNvSpPr/>
          <p:nvPr/>
        </p:nvSpPr>
        <p:spPr>
          <a:xfrm>
            <a:off x="6427365" y="1672348"/>
            <a:ext cx="2317416" cy="2"/>
          </a:xfrm>
          <a:prstGeom prst="line">
            <a:avLst/>
          </a:prstGeom>
          <a:ln>
            <a:solidFill>
              <a:srgbClr val="008F00"/>
            </a:solidFill>
            <a:miter/>
          </a:ln>
        </p:spPr>
        <p:txBody>
          <a:bodyPr lIns="45718" tIns="45718" rIns="45718" bIns="4571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34" name="TextBox 33">
            <a:extLst>
              <a:ext uri="{FF2B5EF4-FFF2-40B4-BE49-F238E27FC236}">
                <a16:creationId xmlns:a16="http://schemas.microsoft.com/office/drawing/2014/main" id="{2E5D7866-00D9-4EF9-A6AC-5C9CE57FA356}"/>
              </a:ext>
            </a:extLst>
          </p:cNvPr>
          <p:cNvSpPr txBox="1"/>
          <p:nvPr/>
        </p:nvSpPr>
        <p:spPr>
          <a:xfrm>
            <a:off x="7376748" y="1202235"/>
            <a:ext cx="3404758" cy="461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000">
                <a:solidFill>
                  <a:srgbClr val="89C758"/>
                </a:solidFill>
                <a:latin typeface="Avenir Next"/>
                <a:ea typeface="Avenir Next"/>
                <a:cs typeface="Avenir Next"/>
                <a:sym typeface="Avenir Nex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89C758"/>
                </a:solidFill>
                <a:effectLst/>
                <a:uLnTx/>
                <a:uFillTx/>
                <a:latin typeface="Times New Roman" pitchFamily="18" charset="0"/>
                <a:cs typeface="Times New Roman" pitchFamily="18" charset="0"/>
                <a:sym typeface="Avenir Next"/>
              </a:rPr>
              <a:t>KẺ THÙ</a:t>
            </a:r>
          </a:p>
        </p:txBody>
      </p:sp>
      <p:pic>
        <p:nvPicPr>
          <p:cNvPr id="35" name="Picture 41" descr="Picture 41">
            <a:extLst>
              <a:ext uri="{FF2B5EF4-FFF2-40B4-BE49-F238E27FC236}">
                <a16:creationId xmlns:a16="http://schemas.microsoft.com/office/drawing/2014/main" id="{A5279D24-04E2-4F08-A9AB-FE6FE2EB7B04}"/>
              </a:ext>
            </a:extLst>
          </p:cNvPr>
          <p:cNvPicPr>
            <a:picLocks noChangeAspect="1"/>
          </p:cNvPicPr>
          <p:nvPr/>
        </p:nvPicPr>
        <p:blipFill>
          <a:blip r:embed="rId3"/>
          <a:stretch>
            <a:fillRect/>
          </a:stretch>
        </p:blipFill>
        <p:spPr>
          <a:xfrm>
            <a:off x="5665284" y="2408575"/>
            <a:ext cx="353653" cy="289799"/>
          </a:xfrm>
          <a:prstGeom prst="rect">
            <a:avLst/>
          </a:prstGeom>
          <a:ln w="12700">
            <a:miter lim="400000"/>
          </a:ln>
        </p:spPr>
      </p:pic>
      <p:sp>
        <p:nvSpPr>
          <p:cNvPr id="36" name="Rectangle 29">
            <a:extLst>
              <a:ext uri="{FF2B5EF4-FFF2-40B4-BE49-F238E27FC236}">
                <a16:creationId xmlns:a16="http://schemas.microsoft.com/office/drawing/2014/main" id="{11C69B55-2420-48FC-B73B-625C3563E507}"/>
              </a:ext>
            </a:extLst>
          </p:cNvPr>
          <p:cNvSpPr txBox="1"/>
          <p:nvPr/>
        </p:nvSpPr>
        <p:spPr>
          <a:xfrm>
            <a:off x="7540717" y="1698396"/>
            <a:ext cx="3774983" cy="8743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1475" tIns="21475" rIns="21475" bIns="21475">
            <a:spAutoFit/>
          </a:bodyPr>
          <a:lstStyle>
            <a:lvl1pPr defTabSz="214760">
              <a:defRPr sz="700">
                <a:solidFill>
                  <a:srgbClr val="808080"/>
                </a:solidFill>
              </a:defRPr>
            </a:lvl1pPr>
          </a:lstStyle>
          <a:p>
            <a:pPr marL="0" marR="0" lvl="0" indent="0" algn="just" defTabSz="21476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B</a:t>
            </a:r>
            <a:r>
              <a:rPr kumimoji="0" lang="vi-VN"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ọn phản động Pháp và tay sai không chịu thi hành chính sách của Mặt trận Nhân dân Pháp tại các thuộc địa.</a:t>
            </a:r>
          </a:p>
        </p:txBody>
      </p:sp>
      <p:sp>
        <p:nvSpPr>
          <p:cNvPr id="37" name="Circle">
            <a:extLst>
              <a:ext uri="{FF2B5EF4-FFF2-40B4-BE49-F238E27FC236}">
                <a16:creationId xmlns:a16="http://schemas.microsoft.com/office/drawing/2014/main" id="{3400E5C5-95DA-4A04-9A8E-F3FB92DF5297}"/>
              </a:ext>
            </a:extLst>
          </p:cNvPr>
          <p:cNvSpPr/>
          <p:nvPr/>
        </p:nvSpPr>
        <p:spPr>
          <a:xfrm>
            <a:off x="6373321" y="1614914"/>
            <a:ext cx="114871" cy="114871"/>
          </a:xfrm>
          <a:prstGeom prst="ellipse">
            <a:avLst/>
          </a:prstGeom>
          <a:solidFill>
            <a:srgbClr val="FFFFFF"/>
          </a:solidFill>
          <a:ln w="12700">
            <a:miter lim="400000"/>
          </a:ln>
        </p:spPr>
        <p:txBody>
          <a:bodyPr lIns="45718" tIns="45718" rIns="45718" bIns="45718"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38" name="Line">
            <a:extLst>
              <a:ext uri="{FF2B5EF4-FFF2-40B4-BE49-F238E27FC236}">
                <a16:creationId xmlns:a16="http://schemas.microsoft.com/office/drawing/2014/main" id="{1FD6A1CB-D1A4-4F9E-B74E-3150EAC2FCEC}"/>
              </a:ext>
            </a:extLst>
          </p:cNvPr>
          <p:cNvSpPr/>
          <p:nvPr/>
        </p:nvSpPr>
        <p:spPr>
          <a:xfrm>
            <a:off x="7446812" y="3075998"/>
            <a:ext cx="2472642" cy="2"/>
          </a:xfrm>
          <a:prstGeom prst="line">
            <a:avLst/>
          </a:prstGeom>
          <a:ln>
            <a:solidFill>
              <a:srgbClr val="F18445"/>
            </a:solidFill>
            <a:miter/>
          </a:ln>
        </p:spPr>
        <p:txBody>
          <a:bodyPr lIns="45718" tIns="45718" rIns="45718" bIns="4571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39" name="TextBox 33">
            <a:extLst>
              <a:ext uri="{FF2B5EF4-FFF2-40B4-BE49-F238E27FC236}">
                <a16:creationId xmlns:a16="http://schemas.microsoft.com/office/drawing/2014/main" id="{C31DBAE7-8DD2-4E71-B873-CEC74148BB8A}"/>
              </a:ext>
            </a:extLst>
          </p:cNvPr>
          <p:cNvSpPr txBox="1"/>
          <p:nvPr/>
        </p:nvSpPr>
        <p:spPr>
          <a:xfrm>
            <a:off x="8166686" y="2598547"/>
            <a:ext cx="3453020" cy="461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000">
                <a:solidFill>
                  <a:srgbClr val="F19F45"/>
                </a:solidFill>
                <a:latin typeface="Avenir Next"/>
                <a:ea typeface="Avenir Next"/>
                <a:cs typeface="Avenir Next"/>
                <a:sym typeface="Avenir Nex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19F45"/>
                </a:solidFill>
                <a:effectLst/>
                <a:uLnTx/>
                <a:uFillTx/>
                <a:latin typeface="Times New Roman" pitchFamily="18" charset="0"/>
                <a:cs typeface="Times New Roman" pitchFamily="18" charset="0"/>
                <a:sym typeface="Avenir Next"/>
              </a:rPr>
              <a:t>NHIỆM VỤ</a:t>
            </a:r>
          </a:p>
        </p:txBody>
      </p:sp>
      <p:pic>
        <p:nvPicPr>
          <p:cNvPr id="40" name="Picture 41" descr="Picture 41">
            <a:extLst>
              <a:ext uri="{FF2B5EF4-FFF2-40B4-BE49-F238E27FC236}">
                <a16:creationId xmlns:a16="http://schemas.microsoft.com/office/drawing/2014/main" id="{D419790A-7740-44F6-B184-0A03EAD0F982}"/>
              </a:ext>
            </a:extLst>
          </p:cNvPr>
          <p:cNvPicPr>
            <a:picLocks noChangeAspect="1"/>
          </p:cNvPicPr>
          <p:nvPr/>
        </p:nvPicPr>
        <p:blipFill>
          <a:blip r:embed="rId4"/>
          <a:stretch>
            <a:fillRect/>
          </a:stretch>
        </p:blipFill>
        <p:spPr>
          <a:xfrm>
            <a:off x="6411035" y="2838622"/>
            <a:ext cx="407395" cy="413387"/>
          </a:xfrm>
          <a:prstGeom prst="rect">
            <a:avLst/>
          </a:prstGeom>
          <a:ln w="12700">
            <a:miter lim="400000"/>
          </a:ln>
        </p:spPr>
      </p:pic>
      <p:sp>
        <p:nvSpPr>
          <p:cNvPr id="41" name="Rectangle 29">
            <a:extLst>
              <a:ext uri="{FF2B5EF4-FFF2-40B4-BE49-F238E27FC236}">
                <a16:creationId xmlns:a16="http://schemas.microsoft.com/office/drawing/2014/main" id="{D44F3FC5-42D2-42B9-8966-8B9B62DBBFC0}"/>
              </a:ext>
            </a:extLst>
          </p:cNvPr>
          <p:cNvSpPr txBox="1"/>
          <p:nvPr/>
        </p:nvSpPr>
        <p:spPr>
          <a:xfrm>
            <a:off x="8419306" y="3102046"/>
            <a:ext cx="3165238" cy="8743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1475" tIns="21475" rIns="21475" bIns="21475">
            <a:spAutoFit/>
          </a:bodyPr>
          <a:lstStyle>
            <a:lvl1pPr defTabSz="214760">
              <a:defRPr sz="700">
                <a:solidFill>
                  <a:srgbClr val="808080"/>
                </a:solidFill>
              </a:defRPr>
            </a:lvl1pPr>
          </a:lstStyle>
          <a:p>
            <a:pPr marL="0" marR="0" lvl="0" indent="0" algn="just" defTabSz="21476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a:t>
            </a:r>
            <a:r>
              <a:rPr kumimoji="0" lang="vi-VN"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ập hợp lực lượng yêu nước, dân chủ tiến bộ để chống phát xít, chống chiến tranh đế quốc…</a:t>
            </a:r>
          </a:p>
        </p:txBody>
      </p:sp>
      <p:sp>
        <p:nvSpPr>
          <p:cNvPr id="42" name="Circle">
            <a:extLst>
              <a:ext uri="{FF2B5EF4-FFF2-40B4-BE49-F238E27FC236}">
                <a16:creationId xmlns:a16="http://schemas.microsoft.com/office/drawing/2014/main" id="{B41CC33B-4A4A-4F9F-9D87-A69DF2DA3819}"/>
              </a:ext>
            </a:extLst>
          </p:cNvPr>
          <p:cNvSpPr/>
          <p:nvPr/>
        </p:nvSpPr>
        <p:spPr>
          <a:xfrm>
            <a:off x="7446812" y="3017746"/>
            <a:ext cx="114871" cy="114871"/>
          </a:xfrm>
          <a:prstGeom prst="ellipse">
            <a:avLst/>
          </a:prstGeom>
          <a:solidFill>
            <a:srgbClr val="FFFFFF"/>
          </a:solidFill>
          <a:ln w="12700">
            <a:miter lim="400000"/>
          </a:ln>
        </p:spPr>
        <p:txBody>
          <a:bodyPr lIns="45718" tIns="45718" rIns="45718" bIns="45718"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43" name="Line">
            <a:extLst>
              <a:ext uri="{FF2B5EF4-FFF2-40B4-BE49-F238E27FC236}">
                <a16:creationId xmlns:a16="http://schemas.microsoft.com/office/drawing/2014/main" id="{CCC98642-44E5-4F3B-886A-F53A0827D337}"/>
              </a:ext>
            </a:extLst>
          </p:cNvPr>
          <p:cNvSpPr/>
          <p:nvPr/>
        </p:nvSpPr>
        <p:spPr>
          <a:xfrm>
            <a:off x="6999316" y="4692499"/>
            <a:ext cx="2179806" cy="2"/>
          </a:xfrm>
          <a:prstGeom prst="line">
            <a:avLst/>
          </a:prstGeom>
          <a:ln>
            <a:solidFill>
              <a:srgbClr val="FF7E79"/>
            </a:solidFill>
            <a:miter/>
          </a:ln>
        </p:spPr>
        <p:txBody>
          <a:bodyPr lIns="45718" tIns="45718" rIns="45718" bIns="4571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44" name="TextBox 33">
            <a:extLst>
              <a:ext uri="{FF2B5EF4-FFF2-40B4-BE49-F238E27FC236}">
                <a16:creationId xmlns:a16="http://schemas.microsoft.com/office/drawing/2014/main" id="{6491E436-D64C-4AA7-9303-C2E9321B3262}"/>
              </a:ext>
            </a:extLst>
          </p:cNvPr>
          <p:cNvSpPr txBox="1"/>
          <p:nvPr/>
        </p:nvSpPr>
        <p:spPr>
          <a:xfrm>
            <a:off x="7662273" y="4274947"/>
            <a:ext cx="3424033" cy="461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000">
                <a:solidFill>
                  <a:srgbClr val="E73B37"/>
                </a:solidFill>
                <a:latin typeface="Avenir Next"/>
                <a:ea typeface="Avenir Next"/>
                <a:cs typeface="Avenir Next"/>
                <a:sym typeface="Avenir Nex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E73B37"/>
                </a:solidFill>
                <a:effectLst/>
                <a:uLnTx/>
                <a:uFillTx/>
                <a:latin typeface="Times New Roman" pitchFamily="18" charset="0"/>
                <a:cs typeface="Times New Roman" pitchFamily="18" charset="0"/>
                <a:sym typeface="Avenir Next"/>
              </a:rPr>
              <a:t>KHẨU HIỆU</a:t>
            </a:r>
          </a:p>
        </p:txBody>
      </p:sp>
      <p:pic>
        <p:nvPicPr>
          <p:cNvPr id="45" name="Picture 41" descr="Picture 41">
            <a:extLst>
              <a:ext uri="{FF2B5EF4-FFF2-40B4-BE49-F238E27FC236}">
                <a16:creationId xmlns:a16="http://schemas.microsoft.com/office/drawing/2014/main" id="{5B700E3D-D08B-4A3B-B34B-BAAA41C9D281}"/>
              </a:ext>
            </a:extLst>
          </p:cNvPr>
          <p:cNvPicPr>
            <a:picLocks noChangeAspect="1"/>
          </p:cNvPicPr>
          <p:nvPr/>
        </p:nvPicPr>
        <p:blipFill>
          <a:blip r:embed="rId5"/>
          <a:stretch>
            <a:fillRect/>
          </a:stretch>
        </p:blipFill>
        <p:spPr>
          <a:xfrm>
            <a:off x="5665284" y="4045948"/>
            <a:ext cx="353653" cy="330076"/>
          </a:xfrm>
          <a:prstGeom prst="rect">
            <a:avLst/>
          </a:prstGeom>
          <a:ln w="12700">
            <a:miter lim="400000"/>
          </a:ln>
        </p:spPr>
      </p:pic>
      <p:sp>
        <p:nvSpPr>
          <p:cNvPr id="46" name="Rectangle 29">
            <a:extLst>
              <a:ext uri="{FF2B5EF4-FFF2-40B4-BE49-F238E27FC236}">
                <a16:creationId xmlns:a16="http://schemas.microsoft.com/office/drawing/2014/main" id="{135723EB-A142-4155-8814-88C93C87E1B2}"/>
              </a:ext>
            </a:extLst>
          </p:cNvPr>
          <p:cNvSpPr txBox="1"/>
          <p:nvPr/>
        </p:nvSpPr>
        <p:spPr>
          <a:xfrm>
            <a:off x="7849213" y="4739404"/>
            <a:ext cx="3694293" cy="11513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1475" tIns="21475" rIns="21475" bIns="21475">
            <a:spAutoFit/>
          </a:bodyPr>
          <a:lstStyle>
            <a:lvl1pPr defTabSz="214760">
              <a:defRPr sz="700">
                <a:solidFill>
                  <a:srgbClr val="808080"/>
                </a:solidFill>
              </a:defRPr>
            </a:lvl1pPr>
          </a:lstStyle>
          <a:p>
            <a:pPr marL="0" marR="0" lvl="0" indent="0" algn="just" defTabSz="21476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a:t>
            </a:r>
            <a:r>
              <a:rPr kumimoji="0" lang="vi-VN" sz="1800" b="0" i="1"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Chống phát xít, chống chiến tranh đế quốc, chống bọn phản động thuộc địa và tay sai, đòi tự do, dân chủ, cơm áo và hoà bình”.</a:t>
            </a:r>
          </a:p>
        </p:txBody>
      </p:sp>
      <p:sp>
        <p:nvSpPr>
          <p:cNvPr id="47" name="Circle">
            <a:extLst>
              <a:ext uri="{FF2B5EF4-FFF2-40B4-BE49-F238E27FC236}">
                <a16:creationId xmlns:a16="http://schemas.microsoft.com/office/drawing/2014/main" id="{8BB08E16-82D2-4BFE-A693-DC04473E18AE}"/>
              </a:ext>
            </a:extLst>
          </p:cNvPr>
          <p:cNvSpPr/>
          <p:nvPr/>
        </p:nvSpPr>
        <p:spPr>
          <a:xfrm>
            <a:off x="6932924" y="4628970"/>
            <a:ext cx="114871" cy="114871"/>
          </a:xfrm>
          <a:prstGeom prst="ellipse">
            <a:avLst/>
          </a:prstGeom>
          <a:solidFill>
            <a:srgbClr val="FFFFFF"/>
          </a:solidFill>
          <a:ln w="12700">
            <a:miter lim="400000"/>
          </a:ln>
        </p:spPr>
        <p:txBody>
          <a:bodyPr lIns="45718" tIns="45718" rIns="45718" bIns="45718"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48" name="Line">
            <a:extLst>
              <a:ext uri="{FF2B5EF4-FFF2-40B4-BE49-F238E27FC236}">
                <a16:creationId xmlns:a16="http://schemas.microsoft.com/office/drawing/2014/main" id="{BF379D75-6C4D-4589-81EF-84C9D706F475}"/>
              </a:ext>
            </a:extLst>
          </p:cNvPr>
          <p:cNvSpPr/>
          <p:nvPr/>
        </p:nvSpPr>
        <p:spPr>
          <a:xfrm>
            <a:off x="3033485" y="5210062"/>
            <a:ext cx="2179805" cy="2"/>
          </a:xfrm>
          <a:prstGeom prst="line">
            <a:avLst/>
          </a:prstGeom>
          <a:ln>
            <a:solidFill>
              <a:srgbClr val="D783FF"/>
            </a:solidFill>
            <a:miter/>
          </a:ln>
        </p:spPr>
        <p:txBody>
          <a:bodyPr lIns="45718" tIns="45718" rIns="45718" bIns="4571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49" name="TextBox 33">
            <a:extLst>
              <a:ext uri="{FF2B5EF4-FFF2-40B4-BE49-F238E27FC236}">
                <a16:creationId xmlns:a16="http://schemas.microsoft.com/office/drawing/2014/main" id="{0041977B-C389-42A4-B9EF-F7CC3E94D23E}"/>
              </a:ext>
            </a:extLst>
          </p:cNvPr>
          <p:cNvSpPr txBox="1"/>
          <p:nvPr/>
        </p:nvSpPr>
        <p:spPr>
          <a:xfrm>
            <a:off x="1955762" y="4736608"/>
            <a:ext cx="2729744" cy="461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000">
                <a:solidFill>
                  <a:srgbClr val="B35FBA"/>
                </a:solidFill>
                <a:latin typeface="Avenir Next"/>
                <a:ea typeface="Avenir Next"/>
                <a:cs typeface="Avenir Next"/>
                <a:sym typeface="Avenir Nex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B35FBA"/>
                </a:solidFill>
                <a:effectLst/>
                <a:uLnTx/>
                <a:uFillTx/>
                <a:latin typeface="Times New Roman" pitchFamily="18" charset="0"/>
                <a:cs typeface="Times New Roman" pitchFamily="18" charset="0"/>
                <a:sym typeface="Avenir Next"/>
              </a:rPr>
              <a:t>MẶT TRẬN</a:t>
            </a:r>
            <a:endParaRPr kumimoji="0" lang="vi-VN" sz="2400" b="1" i="0" u="none" strike="noStrike" kern="1200" cap="none" spc="0" normalizeH="0" baseline="0" noProof="0">
              <a:ln>
                <a:noFill/>
              </a:ln>
              <a:solidFill>
                <a:srgbClr val="B35FBA"/>
              </a:solidFill>
              <a:effectLst/>
              <a:uLnTx/>
              <a:uFillTx/>
              <a:latin typeface="Times New Roman" pitchFamily="18" charset="0"/>
              <a:cs typeface="Times New Roman" pitchFamily="18" charset="0"/>
              <a:sym typeface="Avenir Next"/>
            </a:endParaRPr>
          </a:p>
        </p:txBody>
      </p:sp>
      <p:pic>
        <p:nvPicPr>
          <p:cNvPr id="50" name="Picture 41" descr="Picture 41">
            <a:extLst>
              <a:ext uri="{FF2B5EF4-FFF2-40B4-BE49-F238E27FC236}">
                <a16:creationId xmlns:a16="http://schemas.microsoft.com/office/drawing/2014/main" id="{86B89B6A-72DD-498D-9DFA-C28BC4C648A4}"/>
              </a:ext>
            </a:extLst>
          </p:cNvPr>
          <p:cNvPicPr>
            <a:picLocks noChangeAspect="1"/>
          </p:cNvPicPr>
          <p:nvPr/>
        </p:nvPicPr>
        <p:blipFill>
          <a:blip r:embed="rId6"/>
          <a:stretch>
            <a:fillRect/>
          </a:stretch>
        </p:blipFill>
        <p:spPr>
          <a:xfrm>
            <a:off x="6459081" y="3758927"/>
            <a:ext cx="415293" cy="350033"/>
          </a:xfrm>
          <a:prstGeom prst="rect">
            <a:avLst/>
          </a:prstGeom>
          <a:ln w="12700">
            <a:miter lim="400000"/>
          </a:ln>
        </p:spPr>
      </p:pic>
      <p:sp>
        <p:nvSpPr>
          <p:cNvPr id="51" name="Rectangle 29">
            <a:extLst>
              <a:ext uri="{FF2B5EF4-FFF2-40B4-BE49-F238E27FC236}">
                <a16:creationId xmlns:a16="http://schemas.microsoft.com/office/drawing/2014/main" id="{097A439F-F15B-42A3-B250-0B6EB825D2DB}"/>
              </a:ext>
            </a:extLst>
          </p:cNvPr>
          <p:cNvSpPr txBox="1"/>
          <p:nvPr/>
        </p:nvSpPr>
        <p:spPr>
          <a:xfrm>
            <a:off x="1247361" y="5236109"/>
            <a:ext cx="3237062" cy="11513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1475" tIns="21475" rIns="21475" bIns="21475">
            <a:spAutoFit/>
          </a:bodyPr>
          <a:lstStyle>
            <a:lvl1pPr defTabSz="214760">
              <a:defRPr sz="700">
                <a:solidFill>
                  <a:srgbClr val="808080"/>
                </a:solidFill>
              </a:defRPr>
            </a:lvl1pPr>
          </a:lstStyle>
          <a:p>
            <a:pPr marL="0" marR="0" lvl="0" indent="0" algn="just" defTabSz="21476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Thành lập Mặt trận Nhân dân phản đế Đông Dương (đến tháng 3–1938, đổi thành Mặt trận Dân chủ Đông Dương), </a:t>
            </a:r>
          </a:p>
        </p:txBody>
      </p:sp>
      <p:sp>
        <p:nvSpPr>
          <p:cNvPr id="52" name="Circle">
            <a:extLst>
              <a:ext uri="{FF2B5EF4-FFF2-40B4-BE49-F238E27FC236}">
                <a16:creationId xmlns:a16="http://schemas.microsoft.com/office/drawing/2014/main" id="{2A7D86B1-8BB5-4B3A-BDD9-4BAB76DC6823}"/>
              </a:ext>
            </a:extLst>
          </p:cNvPr>
          <p:cNvSpPr/>
          <p:nvPr/>
        </p:nvSpPr>
        <p:spPr>
          <a:xfrm>
            <a:off x="5098420" y="5149382"/>
            <a:ext cx="114869" cy="114871"/>
          </a:xfrm>
          <a:prstGeom prst="ellipse">
            <a:avLst/>
          </a:prstGeom>
          <a:solidFill>
            <a:srgbClr val="FFFFFF"/>
          </a:solidFill>
          <a:ln w="12700">
            <a:miter lim="400000"/>
          </a:ln>
        </p:spPr>
        <p:txBody>
          <a:bodyPr lIns="45718" tIns="45718" rIns="45718" bIns="45718"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53" name="Line">
            <a:extLst>
              <a:ext uri="{FF2B5EF4-FFF2-40B4-BE49-F238E27FC236}">
                <a16:creationId xmlns:a16="http://schemas.microsoft.com/office/drawing/2014/main" id="{6F34D7B0-7689-4F74-B023-6101DBADA003}"/>
              </a:ext>
            </a:extLst>
          </p:cNvPr>
          <p:cNvSpPr/>
          <p:nvPr/>
        </p:nvSpPr>
        <p:spPr>
          <a:xfrm>
            <a:off x="2031013" y="3773396"/>
            <a:ext cx="2062940" cy="2"/>
          </a:xfrm>
          <a:prstGeom prst="line">
            <a:avLst/>
          </a:prstGeom>
          <a:ln>
            <a:solidFill>
              <a:srgbClr val="FF2F92"/>
            </a:solidFill>
            <a:miter/>
          </a:ln>
        </p:spPr>
        <p:txBody>
          <a:bodyPr lIns="45718" tIns="45718" rIns="45718" bIns="4571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54" name="TextBox 33">
            <a:extLst>
              <a:ext uri="{FF2B5EF4-FFF2-40B4-BE49-F238E27FC236}">
                <a16:creationId xmlns:a16="http://schemas.microsoft.com/office/drawing/2014/main" id="{E72608B2-D074-425D-8684-C3986F4126B0}"/>
              </a:ext>
            </a:extLst>
          </p:cNvPr>
          <p:cNvSpPr txBox="1"/>
          <p:nvPr/>
        </p:nvSpPr>
        <p:spPr>
          <a:xfrm>
            <a:off x="-342900" y="3360547"/>
            <a:ext cx="3783879" cy="461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000">
                <a:solidFill>
                  <a:srgbClr val="ED7EAA"/>
                </a:solidFill>
                <a:latin typeface="Avenir Next"/>
                <a:ea typeface="Avenir Next"/>
                <a:cs typeface="Avenir Next"/>
                <a:sym typeface="Avenir Nex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ED7EAA"/>
                </a:solidFill>
                <a:effectLst/>
                <a:uLnTx/>
                <a:uFillTx/>
                <a:latin typeface="Times New Roman" pitchFamily="18" charset="0"/>
                <a:cs typeface="Times New Roman" pitchFamily="18" charset="0"/>
                <a:sym typeface="Avenir Next"/>
              </a:rPr>
              <a:t>PHƯƠNG PHÁP</a:t>
            </a:r>
            <a:endParaRPr kumimoji="0" lang="vi-VN" sz="2400" b="1" i="0" u="none" strike="noStrike" kern="1200" cap="none" spc="0" normalizeH="0" baseline="0" noProof="0">
              <a:ln>
                <a:noFill/>
              </a:ln>
              <a:solidFill>
                <a:srgbClr val="ED7EAA"/>
              </a:solidFill>
              <a:effectLst/>
              <a:uLnTx/>
              <a:uFillTx/>
              <a:latin typeface="Times New Roman" pitchFamily="18" charset="0"/>
              <a:cs typeface="Times New Roman" pitchFamily="18" charset="0"/>
              <a:sym typeface="Avenir Next"/>
            </a:endParaRPr>
          </a:p>
        </p:txBody>
      </p:sp>
      <p:pic>
        <p:nvPicPr>
          <p:cNvPr id="55" name="Picture 41" descr="Picture 41">
            <a:extLst>
              <a:ext uri="{FF2B5EF4-FFF2-40B4-BE49-F238E27FC236}">
                <a16:creationId xmlns:a16="http://schemas.microsoft.com/office/drawing/2014/main" id="{A89C0764-7CCB-495A-BD8B-7F7778F33588}"/>
              </a:ext>
            </a:extLst>
          </p:cNvPr>
          <p:cNvPicPr>
            <a:picLocks noChangeAspect="1"/>
          </p:cNvPicPr>
          <p:nvPr/>
        </p:nvPicPr>
        <p:blipFill>
          <a:blip r:embed="rId7"/>
          <a:stretch>
            <a:fillRect/>
          </a:stretch>
        </p:blipFill>
        <p:spPr>
          <a:xfrm>
            <a:off x="4849183" y="3613761"/>
            <a:ext cx="353653" cy="319270"/>
          </a:xfrm>
          <a:prstGeom prst="rect">
            <a:avLst/>
          </a:prstGeom>
          <a:ln w="12700">
            <a:miter lim="400000"/>
          </a:ln>
        </p:spPr>
      </p:pic>
      <p:sp>
        <p:nvSpPr>
          <p:cNvPr id="56" name="Rectangle 29">
            <a:extLst>
              <a:ext uri="{FF2B5EF4-FFF2-40B4-BE49-F238E27FC236}">
                <a16:creationId xmlns:a16="http://schemas.microsoft.com/office/drawing/2014/main" id="{6AD08DAB-5B1E-4513-AF13-71EEB91882B3}"/>
              </a:ext>
            </a:extLst>
          </p:cNvPr>
          <p:cNvSpPr txBox="1"/>
          <p:nvPr/>
        </p:nvSpPr>
        <p:spPr>
          <a:xfrm>
            <a:off x="342106" y="3799442"/>
            <a:ext cx="3139847" cy="5973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1475" tIns="21475" rIns="21475" bIns="21475">
            <a:spAutoFit/>
          </a:bodyPr>
          <a:lstStyle>
            <a:lvl1pPr defTabSz="214760">
              <a:defRPr sz="700">
                <a:solidFill>
                  <a:srgbClr val="808080"/>
                </a:solidFill>
              </a:defRPr>
            </a:lvl1pPr>
          </a:lstStyle>
          <a:p>
            <a:pPr marL="0" marR="0" lvl="0" indent="0" algn="just" defTabSz="21476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H</a:t>
            </a:r>
            <a:r>
              <a:rPr kumimoji="0" lang="vi-VN"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ợp pháp, nửa hợp pháp, công khai, nửa công khai…</a:t>
            </a:r>
          </a:p>
        </p:txBody>
      </p:sp>
      <p:sp>
        <p:nvSpPr>
          <p:cNvPr id="57" name="Circle">
            <a:extLst>
              <a:ext uri="{FF2B5EF4-FFF2-40B4-BE49-F238E27FC236}">
                <a16:creationId xmlns:a16="http://schemas.microsoft.com/office/drawing/2014/main" id="{24AE051A-3718-493D-A4D6-237EA0E14BAD}"/>
              </a:ext>
            </a:extLst>
          </p:cNvPr>
          <p:cNvSpPr/>
          <p:nvPr/>
        </p:nvSpPr>
        <p:spPr>
          <a:xfrm>
            <a:off x="4037498" y="3715961"/>
            <a:ext cx="114871" cy="114871"/>
          </a:xfrm>
          <a:prstGeom prst="ellipse">
            <a:avLst/>
          </a:prstGeom>
          <a:solidFill>
            <a:srgbClr val="FFFFFF"/>
          </a:solidFill>
          <a:ln w="12700">
            <a:miter lim="400000"/>
          </a:ln>
        </p:spPr>
        <p:txBody>
          <a:bodyPr lIns="45718" tIns="45718" rIns="45718" bIns="45718"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p:txBody>
      </p:sp>
      <p:sp>
        <p:nvSpPr>
          <p:cNvPr id="59" name="Rectangle 58">
            <a:extLst>
              <a:ext uri="{FF2B5EF4-FFF2-40B4-BE49-F238E27FC236}">
                <a16:creationId xmlns:a16="http://schemas.microsoft.com/office/drawing/2014/main" id="{A1F60C76-9B9F-F943-A539-DFADA8877041}"/>
              </a:ext>
            </a:extLst>
          </p:cNvPr>
          <p:cNvSpPr/>
          <p:nvPr/>
        </p:nvSpPr>
        <p:spPr>
          <a:xfrm>
            <a:off x="0" y="56973"/>
            <a:ext cx="12192000" cy="701731"/>
          </a:xfrm>
          <a:prstGeom prst="rect">
            <a:avLst/>
          </a:prstGeom>
        </p:spPr>
        <p:txBody>
          <a:bodyPr wrap="square">
            <a:spAutoFit/>
          </a:bodyPr>
          <a:lstStyle/>
          <a:p>
            <a:pPr marL="0" marR="0" lvl="0" indent="0" algn="ctr" defTabSz="914400" rtl="0" eaLnBrk="1" fontAlgn="auto" latinLnBrk="0" hangingPunct="1">
              <a:lnSpc>
                <a:spcPct val="90000"/>
              </a:lnSpc>
              <a:spcBef>
                <a:spcPct val="0"/>
              </a:spcBef>
              <a:spcAft>
                <a:spcPts val="800"/>
              </a:spcAft>
              <a:buClrTx/>
              <a:buSzTx/>
              <a:buFontTx/>
              <a:buNone/>
              <a:tabLst/>
              <a:defRPr/>
            </a:pPr>
            <a:r>
              <a:rPr kumimoji="0" lang="vi-VN" sz="4400" b="1" i="0" u="none" strike="noStrike" kern="1200" cap="none" spc="0" normalizeH="0" baseline="0" noProof="0">
                <a:ln>
                  <a:noFill/>
                </a:ln>
                <a:solidFill>
                  <a:srgbClr val="00B0F0"/>
                </a:solidFill>
                <a:effectLst/>
                <a:uLnTx/>
                <a:uFillTx/>
                <a:latin typeface="Times New Roman" panose="02020603050405020304" pitchFamily="18" charset="0"/>
                <a:ea typeface="+mn-ea"/>
                <a:cs typeface="Times New Roman" panose="02020603050405020304" pitchFamily="18" charset="0"/>
              </a:rPr>
              <a:t>CHỦ TRƯƠNG CỦA ĐẢNG</a:t>
            </a:r>
          </a:p>
        </p:txBody>
      </p:sp>
      <p:sp>
        <p:nvSpPr>
          <p:cNvPr id="2" name="TextBox 1">
            <a:extLst>
              <a:ext uri="{FF2B5EF4-FFF2-40B4-BE49-F238E27FC236}">
                <a16:creationId xmlns:a16="http://schemas.microsoft.com/office/drawing/2014/main" id="{03F2404B-294D-1357-1677-5922ED6A5B28}"/>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1532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p:tmAbs val="0"/>
                                  </p:iterate>
                                  <p:childTnLst>
                                    <p:set>
                                      <p:cBhvr>
                                        <p:cTn id="6" fill="hold"/>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iterate>
                                    <p:tmAbs val="0"/>
                                  </p:iterate>
                                  <p:childTnLst>
                                    <p:set>
                                      <p:cBhvr>
                                        <p:cTn id="11" fill="hold"/>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 presetClass="entr" presetSubtype="32" fill="hold" grpId="0" nodeType="afterEffect">
                                  <p:stCondLst>
                                    <p:cond delay="0"/>
                                  </p:stCondLst>
                                  <p:iterate>
                                    <p:tmAbs val="0"/>
                                  </p:iterate>
                                  <p:childTnLst>
                                    <p:set>
                                      <p:cBhvr>
                                        <p:cTn id="16" fill="hold"/>
                                        <p:tgtEl>
                                          <p:spTgt spid="32"/>
                                        </p:tgtEl>
                                        <p:attrNameLst>
                                          <p:attrName>style.visibility</p:attrName>
                                        </p:attrNameLst>
                                      </p:cBhvr>
                                      <p:to>
                                        <p:strVal val="visible"/>
                                      </p:to>
                                    </p:set>
                                    <p:animEffect transition="in" filter="box(out)">
                                      <p:cBhvr>
                                        <p:cTn id="17" dur="500"/>
                                        <p:tgtEl>
                                          <p:spTgt spid="32"/>
                                        </p:tgtEl>
                                      </p:cBhvr>
                                    </p:animEffect>
                                  </p:childTnLst>
                                </p:cTn>
                              </p:par>
                            </p:childTnLst>
                          </p:cTn>
                        </p:par>
                        <p:par>
                          <p:cTn id="18" fill="hold">
                            <p:stCondLst>
                              <p:cond delay="1500"/>
                            </p:stCondLst>
                            <p:childTnLst>
                              <p:par>
                                <p:cTn id="19" presetID="4" presetClass="entr" presetSubtype="32" fill="hold" grpId="0" nodeType="afterEffect">
                                  <p:stCondLst>
                                    <p:cond delay="0"/>
                                  </p:stCondLst>
                                  <p:iterate>
                                    <p:tmAbs val="0"/>
                                  </p:iterate>
                                  <p:childTnLst>
                                    <p:set>
                                      <p:cBhvr>
                                        <p:cTn id="20" fill="hold"/>
                                        <p:tgtEl>
                                          <p:spTgt spid="28"/>
                                        </p:tgtEl>
                                        <p:attrNameLst>
                                          <p:attrName>style.visibility</p:attrName>
                                        </p:attrNameLst>
                                      </p:cBhvr>
                                      <p:to>
                                        <p:strVal val="visible"/>
                                      </p:to>
                                    </p:set>
                                    <p:animEffect transition="in" filter="box(out)">
                                      <p:cBhvr>
                                        <p:cTn id="21" dur="500"/>
                                        <p:tgtEl>
                                          <p:spTgt spid="28"/>
                                        </p:tgtEl>
                                      </p:cBhvr>
                                    </p:animEffect>
                                  </p:childTnLst>
                                </p:cTn>
                              </p:par>
                            </p:childTnLst>
                          </p:cTn>
                        </p:par>
                        <p:par>
                          <p:cTn id="22" fill="hold">
                            <p:stCondLst>
                              <p:cond delay="2000"/>
                            </p:stCondLst>
                            <p:childTnLst>
                              <p:par>
                                <p:cTn id="23" presetID="23" presetClass="entr" presetSubtype="16" fill="hold" grpId="0" nodeType="afterEffect">
                                  <p:stCondLst>
                                    <p:cond delay="0"/>
                                  </p:stCondLst>
                                  <p:iterate>
                                    <p:tmAbs val="0"/>
                                  </p:iterate>
                                  <p:childTnLst>
                                    <p:set>
                                      <p:cBhvr>
                                        <p:cTn id="24" fill="hold"/>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iterate>
                                    <p:tmAbs val="0"/>
                                  </p:iterate>
                                  <p:childTnLst>
                                    <p:set>
                                      <p:cBhvr>
                                        <p:cTn id="29" fill="hold"/>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iterate>
                                    <p:tmAbs val="0"/>
                                  </p:iterate>
                                  <p:childTnLst>
                                    <p:set>
                                      <p:cBhvr>
                                        <p:cTn id="35" fill="hold"/>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childTnLst>
                                </p:cTn>
                              </p:par>
                            </p:childTnLst>
                          </p:cTn>
                        </p:par>
                        <p:par>
                          <p:cTn id="38" fill="hold">
                            <p:stCondLst>
                              <p:cond delay="500"/>
                            </p:stCondLst>
                            <p:childTnLst>
                              <p:par>
                                <p:cTn id="39" presetID="23" presetClass="entr" presetSubtype="16" fill="hold" grpId="0" nodeType="afterEffect">
                                  <p:stCondLst>
                                    <p:cond delay="0"/>
                                  </p:stCondLst>
                                  <p:iterate>
                                    <p:tmAbs val="0"/>
                                  </p:iterate>
                                  <p:childTnLst>
                                    <p:set>
                                      <p:cBhvr>
                                        <p:cTn id="40" fill="hold"/>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childTnLst>
                                </p:cTn>
                              </p:par>
                            </p:childTnLst>
                          </p:cTn>
                        </p:par>
                        <p:par>
                          <p:cTn id="43" fill="hold">
                            <p:stCondLst>
                              <p:cond delay="1000"/>
                            </p:stCondLst>
                            <p:childTnLst>
                              <p:par>
                                <p:cTn id="44" presetID="4" presetClass="entr" presetSubtype="32" fill="hold" grpId="0" nodeType="afterEffect">
                                  <p:stCondLst>
                                    <p:cond delay="0"/>
                                  </p:stCondLst>
                                  <p:iterate>
                                    <p:tmAbs val="0"/>
                                  </p:iterate>
                                  <p:childTnLst>
                                    <p:set>
                                      <p:cBhvr>
                                        <p:cTn id="45" fill="hold"/>
                                        <p:tgtEl>
                                          <p:spTgt spid="37"/>
                                        </p:tgtEl>
                                        <p:attrNameLst>
                                          <p:attrName>style.visibility</p:attrName>
                                        </p:attrNameLst>
                                      </p:cBhvr>
                                      <p:to>
                                        <p:strVal val="visible"/>
                                      </p:to>
                                    </p:set>
                                    <p:animEffect transition="in" filter="box(out)">
                                      <p:cBhvr>
                                        <p:cTn id="46" dur="500"/>
                                        <p:tgtEl>
                                          <p:spTgt spid="37"/>
                                        </p:tgtEl>
                                      </p:cBhvr>
                                    </p:animEffect>
                                  </p:childTnLst>
                                </p:cTn>
                              </p:par>
                            </p:childTnLst>
                          </p:cTn>
                        </p:par>
                        <p:par>
                          <p:cTn id="47" fill="hold">
                            <p:stCondLst>
                              <p:cond delay="1500"/>
                            </p:stCondLst>
                            <p:childTnLst>
                              <p:par>
                                <p:cTn id="48" presetID="4" presetClass="entr" presetSubtype="32" fill="hold" grpId="0" nodeType="afterEffect">
                                  <p:stCondLst>
                                    <p:cond delay="0"/>
                                  </p:stCondLst>
                                  <p:iterate>
                                    <p:tmAbs val="0"/>
                                  </p:iterate>
                                  <p:childTnLst>
                                    <p:set>
                                      <p:cBhvr>
                                        <p:cTn id="49" fill="hold"/>
                                        <p:tgtEl>
                                          <p:spTgt spid="33"/>
                                        </p:tgtEl>
                                        <p:attrNameLst>
                                          <p:attrName>style.visibility</p:attrName>
                                        </p:attrNameLst>
                                      </p:cBhvr>
                                      <p:to>
                                        <p:strVal val="visible"/>
                                      </p:to>
                                    </p:set>
                                    <p:animEffect transition="in" filter="box(out)">
                                      <p:cBhvr>
                                        <p:cTn id="50" dur="500"/>
                                        <p:tgtEl>
                                          <p:spTgt spid="33"/>
                                        </p:tgtEl>
                                      </p:cBhvr>
                                    </p:animEffect>
                                  </p:childTnLst>
                                </p:cTn>
                              </p:par>
                            </p:childTnLst>
                          </p:cTn>
                        </p:par>
                        <p:par>
                          <p:cTn id="51" fill="hold">
                            <p:stCondLst>
                              <p:cond delay="2000"/>
                            </p:stCondLst>
                            <p:childTnLst>
                              <p:par>
                                <p:cTn id="52" presetID="23" presetClass="entr" presetSubtype="16" fill="hold" grpId="0" nodeType="afterEffect">
                                  <p:stCondLst>
                                    <p:cond delay="0"/>
                                  </p:stCondLst>
                                  <p:iterate>
                                    <p:tmAbs val="0"/>
                                  </p:iterate>
                                  <p:childTnLst>
                                    <p:set>
                                      <p:cBhvr>
                                        <p:cTn id="53" fill="hold"/>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childTnLst>
                                </p:cTn>
                              </p:par>
                            </p:childTnLst>
                          </p:cTn>
                        </p:par>
                        <p:par>
                          <p:cTn id="56" fill="hold">
                            <p:stCondLst>
                              <p:cond delay="2500"/>
                            </p:stCondLst>
                            <p:childTnLst>
                              <p:par>
                                <p:cTn id="57" presetID="23" presetClass="entr" presetSubtype="16" fill="hold" grpId="0" nodeType="afterEffect">
                                  <p:stCondLst>
                                    <p:cond delay="0"/>
                                  </p:stCondLst>
                                  <p:iterate>
                                    <p:tmAbs val="0"/>
                                  </p:iterate>
                                  <p:childTnLst>
                                    <p:set>
                                      <p:cBhvr>
                                        <p:cTn id="58" fill="hold"/>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16" fill="hold" grpId="0" nodeType="clickEffect">
                                  <p:stCondLst>
                                    <p:cond delay="0"/>
                                  </p:stCondLst>
                                  <p:iterate>
                                    <p:tmAbs val="0"/>
                                  </p:iterate>
                                  <p:childTnLst>
                                    <p:set>
                                      <p:cBhvr>
                                        <p:cTn id="64" fill="hold"/>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childTnLst>
                                </p:cTn>
                              </p:par>
                            </p:childTnLst>
                          </p:cTn>
                        </p:par>
                        <p:par>
                          <p:cTn id="67" fill="hold">
                            <p:stCondLst>
                              <p:cond delay="500"/>
                            </p:stCondLst>
                            <p:childTnLst>
                              <p:par>
                                <p:cTn id="68" presetID="23" presetClass="entr" presetSubtype="16" fill="hold" grpId="0" nodeType="afterEffect">
                                  <p:stCondLst>
                                    <p:cond delay="0"/>
                                  </p:stCondLst>
                                  <p:iterate>
                                    <p:tmAbs val="0"/>
                                  </p:iterate>
                                  <p:childTnLst>
                                    <p:set>
                                      <p:cBhvr>
                                        <p:cTn id="69" fill="hold"/>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childTnLst>
                                </p:cTn>
                              </p:par>
                            </p:childTnLst>
                          </p:cTn>
                        </p:par>
                        <p:par>
                          <p:cTn id="72" fill="hold">
                            <p:stCondLst>
                              <p:cond delay="1000"/>
                            </p:stCondLst>
                            <p:childTnLst>
                              <p:par>
                                <p:cTn id="73" presetID="4" presetClass="entr" presetSubtype="32" fill="hold" grpId="0" nodeType="afterEffect">
                                  <p:stCondLst>
                                    <p:cond delay="0"/>
                                  </p:stCondLst>
                                  <p:iterate>
                                    <p:tmAbs val="0"/>
                                  </p:iterate>
                                  <p:childTnLst>
                                    <p:set>
                                      <p:cBhvr>
                                        <p:cTn id="74" fill="hold"/>
                                        <p:tgtEl>
                                          <p:spTgt spid="42"/>
                                        </p:tgtEl>
                                        <p:attrNameLst>
                                          <p:attrName>style.visibility</p:attrName>
                                        </p:attrNameLst>
                                      </p:cBhvr>
                                      <p:to>
                                        <p:strVal val="visible"/>
                                      </p:to>
                                    </p:set>
                                    <p:animEffect transition="in" filter="box(out)">
                                      <p:cBhvr>
                                        <p:cTn id="75" dur="500"/>
                                        <p:tgtEl>
                                          <p:spTgt spid="42"/>
                                        </p:tgtEl>
                                      </p:cBhvr>
                                    </p:animEffect>
                                  </p:childTnLst>
                                </p:cTn>
                              </p:par>
                            </p:childTnLst>
                          </p:cTn>
                        </p:par>
                        <p:par>
                          <p:cTn id="76" fill="hold">
                            <p:stCondLst>
                              <p:cond delay="1500"/>
                            </p:stCondLst>
                            <p:childTnLst>
                              <p:par>
                                <p:cTn id="77" presetID="4" presetClass="entr" presetSubtype="32" fill="hold" grpId="0" nodeType="afterEffect">
                                  <p:stCondLst>
                                    <p:cond delay="0"/>
                                  </p:stCondLst>
                                  <p:iterate>
                                    <p:tmAbs val="0"/>
                                  </p:iterate>
                                  <p:childTnLst>
                                    <p:set>
                                      <p:cBhvr>
                                        <p:cTn id="78" fill="hold"/>
                                        <p:tgtEl>
                                          <p:spTgt spid="38"/>
                                        </p:tgtEl>
                                        <p:attrNameLst>
                                          <p:attrName>style.visibility</p:attrName>
                                        </p:attrNameLst>
                                      </p:cBhvr>
                                      <p:to>
                                        <p:strVal val="visible"/>
                                      </p:to>
                                    </p:set>
                                    <p:animEffect transition="in" filter="box(out)">
                                      <p:cBhvr>
                                        <p:cTn id="79" dur="500"/>
                                        <p:tgtEl>
                                          <p:spTgt spid="38"/>
                                        </p:tgtEl>
                                      </p:cBhvr>
                                    </p:animEffect>
                                  </p:childTnLst>
                                </p:cTn>
                              </p:par>
                            </p:childTnLst>
                          </p:cTn>
                        </p:par>
                        <p:par>
                          <p:cTn id="80" fill="hold">
                            <p:stCondLst>
                              <p:cond delay="2000"/>
                            </p:stCondLst>
                            <p:childTnLst>
                              <p:par>
                                <p:cTn id="81" presetID="23" presetClass="entr" presetSubtype="16" fill="hold" grpId="0" nodeType="afterEffect">
                                  <p:stCondLst>
                                    <p:cond delay="0"/>
                                  </p:stCondLst>
                                  <p:iterate>
                                    <p:tmAbs val="0"/>
                                  </p:iterate>
                                  <p:childTnLst>
                                    <p:set>
                                      <p:cBhvr>
                                        <p:cTn id="82" fill="hold"/>
                                        <p:tgtEl>
                                          <p:spTgt spid="39"/>
                                        </p:tgtEl>
                                        <p:attrNameLst>
                                          <p:attrName>style.visibility</p:attrName>
                                        </p:attrNameLst>
                                      </p:cBhvr>
                                      <p:to>
                                        <p:strVal val="visible"/>
                                      </p:to>
                                    </p:set>
                                    <p:anim calcmode="lin" valueType="num">
                                      <p:cBhvr>
                                        <p:cTn id="83" dur="500" fill="hold"/>
                                        <p:tgtEl>
                                          <p:spTgt spid="39"/>
                                        </p:tgtEl>
                                        <p:attrNameLst>
                                          <p:attrName>ppt_w</p:attrName>
                                        </p:attrNameLst>
                                      </p:cBhvr>
                                      <p:tavLst>
                                        <p:tav tm="0">
                                          <p:val>
                                            <p:fltVal val="0"/>
                                          </p:val>
                                        </p:tav>
                                        <p:tav tm="100000">
                                          <p:val>
                                            <p:strVal val="#ppt_w"/>
                                          </p:val>
                                        </p:tav>
                                      </p:tavLst>
                                    </p:anim>
                                    <p:anim calcmode="lin" valueType="num">
                                      <p:cBhvr>
                                        <p:cTn id="84" dur="500" fill="hold"/>
                                        <p:tgtEl>
                                          <p:spTgt spid="39"/>
                                        </p:tgtEl>
                                        <p:attrNameLst>
                                          <p:attrName>ppt_h</p:attrName>
                                        </p:attrNameLst>
                                      </p:cBhvr>
                                      <p:tavLst>
                                        <p:tav tm="0">
                                          <p:val>
                                            <p:fltVal val="0"/>
                                          </p:val>
                                        </p:tav>
                                        <p:tav tm="100000">
                                          <p:val>
                                            <p:strVal val="#ppt_h"/>
                                          </p:val>
                                        </p:tav>
                                      </p:tavLst>
                                    </p:anim>
                                  </p:childTnLst>
                                </p:cTn>
                              </p:par>
                            </p:childTnLst>
                          </p:cTn>
                        </p:par>
                        <p:par>
                          <p:cTn id="85" fill="hold">
                            <p:stCondLst>
                              <p:cond delay="2500"/>
                            </p:stCondLst>
                            <p:childTnLst>
                              <p:par>
                                <p:cTn id="86" presetID="23" presetClass="entr" presetSubtype="16" fill="hold" grpId="0" nodeType="afterEffect">
                                  <p:stCondLst>
                                    <p:cond delay="0"/>
                                  </p:stCondLst>
                                  <p:iterate>
                                    <p:tmAbs val="0"/>
                                  </p:iterate>
                                  <p:childTnLst>
                                    <p:set>
                                      <p:cBhvr>
                                        <p:cTn id="87" fill="hold"/>
                                        <p:tgtEl>
                                          <p:spTgt spid="41"/>
                                        </p:tgtEl>
                                        <p:attrNameLst>
                                          <p:attrName>style.visibility</p:attrName>
                                        </p:attrNameLst>
                                      </p:cBhvr>
                                      <p:to>
                                        <p:strVal val="visible"/>
                                      </p:to>
                                    </p:set>
                                    <p:anim calcmode="lin" valueType="num">
                                      <p:cBhvr>
                                        <p:cTn id="88" dur="500" fill="hold"/>
                                        <p:tgtEl>
                                          <p:spTgt spid="41"/>
                                        </p:tgtEl>
                                        <p:attrNameLst>
                                          <p:attrName>ppt_w</p:attrName>
                                        </p:attrNameLst>
                                      </p:cBhvr>
                                      <p:tavLst>
                                        <p:tav tm="0">
                                          <p:val>
                                            <p:fltVal val="0"/>
                                          </p:val>
                                        </p:tav>
                                        <p:tav tm="100000">
                                          <p:val>
                                            <p:strVal val="#ppt_w"/>
                                          </p:val>
                                        </p:tav>
                                      </p:tavLst>
                                    </p:anim>
                                    <p:anim calcmode="lin" valueType="num">
                                      <p:cBhvr>
                                        <p:cTn id="89"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23" presetClass="entr" presetSubtype="16" fill="hold" grpId="0" nodeType="clickEffect">
                                  <p:stCondLst>
                                    <p:cond delay="0"/>
                                  </p:stCondLst>
                                  <p:iterate>
                                    <p:tmAbs val="0"/>
                                  </p:iterate>
                                  <p:childTnLst>
                                    <p:set>
                                      <p:cBhvr>
                                        <p:cTn id="93" fill="hold"/>
                                        <p:tgtEl>
                                          <p:spTgt spid="8"/>
                                        </p:tgtEl>
                                        <p:attrNameLst>
                                          <p:attrName>style.visibility</p:attrName>
                                        </p:attrNameLst>
                                      </p:cBhvr>
                                      <p:to>
                                        <p:strVal val="visible"/>
                                      </p:to>
                                    </p:set>
                                    <p:anim calcmode="lin" valueType="num">
                                      <p:cBhvr>
                                        <p:cTn id="94" dur="500" fill="hold"/>
                                        <p:tgtEl>
                                          <p:spTgt spid="8"/>
                                        </p:tgtEl>
                                        <p:attrNameLst>
                                          <p:attrName>ppt_w</p:attrName>
                                        </p:attrNameLst>
                                      </p:cBhvr>
                                      <p:tavLst>
                                        <p:tav tm="0">
                                          <p:val>
                                            <p:fltVal val="0"/>
                                          </p:val>
                                        </p:tav>
                                        <p:tav tm="100000">
                                          <p:val>
                                            <p:strVal val="#ppt_w"/>
                                          </p:val>
                                        </p:tav>
                                      </p:tavLst>
                                    </p:anim>
                                    <p:anim calcmode="lin" valueType="num">
                                      <p:cBhvr>
                                        <p:cTn id="95" dur="500" fill="hold"/>
                                        <p:tgtEl>
                                          <p:spTgt spid="8"/>
                                        </p:tgtEl>
                                        <p:attrNameLst>
                                          <p:attrName>ppt_h</p:attrName>
                                        </p:attrNameLst>
                                      </p:cBhvr>
                                      <p:tavLst>
                                        <p:tav tm="0">
                                          <p:val>
                                            <p:fltVal val="0"/>
                                          </p:val>
                                        </p:tav>
                                        <p:tav tm="100000">
                                          <p:val>
                                            <p:strVal val="#ppt_h"/>
                                          </p:val>
                                        </p:tav>
                                      </p:tavLst>
                                    </p:anim>
                                  </p:childTnLst>
                                </p:cTn>
                              </p:par>
                            </p:childTnLst>
                          </p:cTn>
                        </p:par>
                        <p:par>
                          <p:cTn id="96" fill="hold">
                            <p:stCondLst>
                              <p:cond delay="500"/>
                            </p:stCondLst>
                            <p:childTnLst>
                              <p:par>
                                <p:cTn id="97" presetID="23" presetClass="entr" presetSubtype="16" fill="hold" grpId="0" nodeType="afterEffect">
                                  <p:stCondLst>
                                    <p:cond delay="0"/>
                                  </p:stCondLst>
                                  <p:iterate>
                                    <p:tmAbs val="0"/>
                                  </p:iterate>
                                  <p:childTnLst>
                                    <p:set>
                                      <p:cBhvr>
                                        <p:cTn id="98" fill="hold"/>
                                        <p:tgtEl>
                                          <p:spTgt spid="45"/>
                                        </p:tgtEl>
                                        <p:attrNameLst>
                                          <p:attrName>style.visibility</p:attrName>
                                        </p:attrNameLst>
                                      </p:cBhvr>
                                      <p:to>
                                        <p:strVal val="visible"/>
                                      </p:to>
                                    </p:set>
                                    <p:anim calcmode="lin" valueType="num">
                                      <p:cBhvr>
                                        <p:cTn id="99" dur="500" fill="hold"/>
                                        <p:tgtEl>
                                          <p:spTgt spid="45"/>
                                        </p:tgtEl>
                                        <p:attrNameLst>
                                          <p:attrName>ppt_w</p:attrName>
                                        </p:attrNameLst>
                                      </p:cBhvr>
                                      <p:tavLst>
                                        <p:tav tm="0">
                                          <p:val>
                                            <p:fltVal val="0"/>
                                          </p:val>
                                        </p:tav>
                                        <p:tav tm="100000">
                                          <p:val>
                                            <p:strVal val="#ppt_w"/>
                                          </p:val>
                                        </p:tav>
                                      </p:tavLst>
                                    </p:anim>
                                    <p:anim calcmode="lin" valueType="num">
                                      <p:cBhvr>
                                        <p:cTn id="100" dur="500" fill="hold"/>
                                        <p:tgtEl>
                                          <p:spTgt spid="45"/>
                                        </p:tgtEl>
                                        <p:attrNameLst>
                                          <p:attrName>ppt_h</p:attrName>
                                        </p:attrNameLst>
                                      </p:cBhvr>
                                      <p:tavLst>
                                        <p:tav tm="0">
                                          <p:val>
                                            <p:fltVal val="0"/>
                                          </p:val>
                                        </p:tav>
                                        <p:tav tm="100000">
                                          <p:val>
                                            <p:strVal val="#ppt_h"/>
                                          </p:val>
                                        </p:tav>
                                      </p:tavLst>
                                    </p:anim>
                                  </p:childTnLst>
                                </p:cTn>
                              </p:par>
                            </p:childTnLst>
                          </p:cTn>
                        </p:par>
                        <p:par>
                          <p:cTn id="101" fill="hold">
                            <p:stCondLst>
                              <p:cond delay="1000"/>
                            </p:stCondLst>
                            <p:childTnLst>
                              <p:par>
                                <p:cTn id="102" presetID="4" presetClass="entr" presetSubtype="32" fill="hold" grpId="0" nodeType="afterEffect">
                                  <p:stCondLst>
                                    <p:cond delay="0"/>
                                  </p:stCondLst>
                                  <p:iterate>
                                    <p:tmAbs val="0"/>
                                  </p:iterate>
                                  <p:childTnLst>
                                    <p:set>
                                      <p:cBhvr>
                                        <p:cTn id="103" fill="hold"/>
                                        <p:tgtEl>
                                          <p:spTgt spid="47"/>
                                        </p:tgtEl>
                                        <p:attrNameLst>
                                          <p:attrName>style.visibility</p:attrName>
                                        </p:attrNameLst>
                                      </p:cBhvr>
                                      <p:to>
                                        <p:strVal val="visible"/>
                                      </p:to>
                                    </p:set>
                                    <p:animEffect transition="in" filter="box(out)">
                                      <p:cBhvr>
                                        <p:cTn id="104" dur="500"/>
                                        <p:tgtEl>
                                          <p:spTgt spid="47"/>
                                        </p:tgtEl>
                                      </p:cBhvr>
                                    </p:animEffect>
                                  </p:childTnLst>
                                </p:cTn>
                              </p:par>
                            </p:childTnLst>
                          </p:cTn>
                        </p:par>
                        <p:par>
                          <p:cTn id="105" fill="hold">
                            <p:stCondLst>
                              <p:cond delay="1500"/>
                            </p:stCondLst>
                            <p:childTnLst>
                              <p:par>
                                <p:cTn id="106" presetID="4" presetClass="entr" presetSubtype="32" fill="hold" grpId="0" nodeType="afterEffect">
                                  <p:stCondLst>
                                    <p:cond delay="0"/>
                                  </p:stCondLst>
                                  <p:iterate>
                                    <p:tmAbs val="0"/>
                                  </p:iterate>
                                  <p:childTnLst>
                                    <p:set>
                                      <p:cBhvr>
                                        <p:cTn id="107" fill="hold"/>
                                        <p:tgtEl>
                                          <p:spTgt spid="43"/>
                                        </p:tgtEl>
                                        <p:attrNameLst>
                                          <p:attrName>style.visibility</p:attrName>
                                        </p:attrNameLst>
                                      </p:cBhvr>
                                      <p:to>
                                        <p:strVal val="visible"/>
                                      </p:to>
                                    </p:set>
                                    <p:animEffect transition="in" filter="box(out)">
                                      <p:cBhvr>
                                        <p:cTn id="108" dur="500"/>
                                        <p:tgtEl>
                                          <p:spTgt spid="43"/>
                                        </p:tgtEl>
                                      </p:cBhvr>
                                    </p:animEffect>
                                  </p:childTnLst>
                                </p:cTn>
                              </p:par>
                            </p:childTnLst>
                          </p:cTn>
                        </p:par>
                        <p:par>
                          <p:cTn id="109" fill="hold">
                            <p:stCondLst>
                              <p:cond delay="2000"/>
                            </p:stCondLst>
                            <p:childTnLst>
                              <p:par>
                                <p:cTn id="110" presetID="23" presetClass="entr" presetSubtype="16" fill="hold" grpId="0" nodeType="afterEffect">
                                  <p:stCondLst>
                                    <p:cond delay="0"/>
                                  </p:stCondLst>
                                  <p:iterate>
                                    <p:tmAbs val="0"/>
                                  </p:iterate>
                                  <p:childTnLst>
                                    <p:set>
                                      <p:cBhvr>
                                        <p:cTn id="111" fill="hold"/>
                                        <p:tgtEl>
                                          <p:spTgt spid="44"/>
                                        </p:tgtEl>
                                        <p:attrNameLst>
                                          <p:attrName>style.visibility</p:attrName>
                                        </p:attrNameLst>
                                      </p:cBhvr>
                                      <p:to>
                                        <p:strVal val="visible"/>
                                      </p:to>
                                    </p:set>
                                    <p:anim calcmode="lin" valueType="num">
                                      <p:cBhvr>
                                        <p:cTn id="112" dur="500" fill="hold"/>
                                        <p:tgtEl>
                                          <p:spTgt spid="44"/>
                                        </p:tgtEl>
                                        <p:attrNameLst>
                                          <p:attrName>ppt_w</p:attrName>
                                        </p:attrNameLst>
                                      </p:cBhvr>
                                      <p:tavLst>
                                        <p:tav tm="0">
                                          <p:val>
                                            <p:fltVal val="0"/>
                                          </p:val>
                                        </p:tav>
                                        <p:tav tm="100000">
                                          <p:val>
                                            <p:strVal val="#ppt_w"/>
                                          </p:val>
                                        </p:tav>
                                      </p:tavLst>
                                    </p:anim>
                                    <p:anim calcmode="lin" valueType="num">
                                      <p:cBhvr>
                                        <p:cTn id="113" dur="500" fill="hold"/>
                                        <p:tgtEl>
                                          <p:spTgt spid="44"/>
                                        </p:tgtEl>
                                        <p:attrNameLst>
                                          <p:attrName>ppt_h</p:attrName>
                                        </p:attrNameLst>
                                      </p:cBhvr>
                                      <p:tavLst>
                                        <p:tav tm="0">
                                          <p:val>
                                            <p:fltVal val="0"/>
                                          </p:val>
                                        </p:tav>
                                        <p:tav tm="100000">
                                          <p:val>
                                            <p:strVal val="#ppt_h"/>
                                          </p:val>
                                        </p:tav>
                                      </p:tavLst>
                                    </p:anim>
                                  </p:childTnLst>
                                </p:cTn>
                              </p:par>
                            </p:childTnLst>
                          </p:cTn>
                        </p:par>
                        <p:par>
                          <p:cTn id="114" fill="hold">
                            <p:stCondLst>
                              <p:cond delay="2500"/>
                            </p:stCondLst>
                            <p:childTnLst>
                              <p:par>
                                <p:cTn id="115" presetID="23" presetClass="entr" presetSubtype="16" fill="hold" grpId="0" nodeType="afterEffect">
                                  <p:stCondLst>
                                    <p:cond delay="0"/>
                                  </p:stCondLst>
                                  <p:iterate>
                                    <p:tmAbs val="0"/>
                                  </p:iterate>
                                  <p:childTnLst>
                                    <p:set>
                                      <p:cBhvr>
                                        <p:cTn id="116" fill="hold"/>
                                        <p:tgtEl>
                                          <p:spTgt spid="46"/>
                                        </p:tgtEl>
                                        <p:attrNameLst>
                                          <p:attrName>style.visibility</p:attrName>
                                        </p:attrNameLst>
                                      </p:cBhvr>
                                      <p:to>
                                        <p:strVal val="visible"/>
                                      </p:to>
                                    </p:set>
                                    <p:anim calcmode="lin" valueType="num">
                                      <p:cBhvr>
                                        <p:cTn id="117" dur="500" fill="hold"/>
                                        <p:tgtEl>
                                          <p:spTgt spid="46"/>
                                        </p:tgtEl>
                                        <p:attrNameLst>
                                          <p:attrName>ppt_w</p:attrName>
                                        </p:attrNameLst>
                                      </p:cBhvr>
                                      <p:tavLst>
                                        <p:tav tm="0">
                                          <p:val>
                                            <p:fltVal val="0"/>
                                          </p:val>
                                        </p:tav>
                                        <p:tav tm="100000">
                                          <p:val>
                                            <p:strVal val="#ppt_w"/>
                                          </p:val>
                                        </p:tav>
                                      </p:tavLst>
                                    </p:anim>
                                    <p:anim calcmode="lin" valueType="num">
                                      <p:cBhvr>
                                        <p:cTn id="118"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119" fill="hold">
                      <p:stCondLst>
                        <p:cond delay="indefinite"/>
                      </p:stCondLst>
                      <p:childTnLst>
                        <p:par>
                          <p:cTn id="120" fill="hold">
                            <p:stCondLst>
                              <p:cond delay="0"/>
                            </p:stCondLst>
                            <p:childTnLst>
                              <p:par>
                                <p:cTn id="121" presetID="23" presetClass="entr" presetSubtype="16" fill="hold" grpId="0" nodeType="clickEffect">
                                  <p:stCondLst>
                                    <p:cond delay="0"/>
                                  </p:stCondLst>
                                  <p:iterate>
                                    <p:tmAbs val="0"/>
                                  </p:iterate>
                                  <p:childTnLst>
                                    <p:set>
                                      <p:cBhvr>
                                        <p:cTn id="122" fill="hold"/>
                                        <p:tgtEl>
                                          <p:spTgt spid="12"/>
                                        </p:tgtEl>
                                        <p:attrNameLst>
                                          <p:attrName>style.visibility</p:attrName>
                                        </p:attrNameLst>
                                      </p:cBhvr>
                                      <p:to>
                                        <p:strVal val="visible"/>
                                      </p:to>
                                    </p:set>
                                    <p:anim calcmode="lin" valueType="num">
                                      <p:cBhvr>
                                        <p:cTn id="123" dur="500" fill="hold"/>
                                        <p:tgtEl>
                                          <p:spTgt spid="12"/>
                                        </p:tgtEl>
                                        <p:attrNameLst>
                                          <p:attrName>ppt_w</p:attrName>
                                        </p:attrNameLst>
                                      </p:cBhvr>
                                      <p:tavLst>
                                        <p:tav tm="0">
                                          <p:val>
                                            <p:fltVal val="0"/>
                                          </p:val>
                                        </p:tav>
                                        <p:tav tm="100000">
                                          <p:val>
                                            <p:strVal val="#ppt_w"/>
                                          </p:val>
                                        </p:tav>
                                      </p:tavLst>
                                    </p:anim>
                                    <p:anim calcmode="lin" valueType="num">
                                      <p:cBhvr>
                                        <p:cTn id="124" dur="500" fill="hold"/>
                                        <p:tgtEl>
                                          <p:spTgt spid="12"/>
                                        </p:tgtEl>
                                        <p:attrNameLst>
                                          <p:attrName>ppt_h</p:attrName>
                                        </p:attrNameLst>
                                      </p:cBhvr>
                                      <p:tavLst>
                                        <p:tav tm="0">
                                          <p:val>
                                            <p:fltVal val="0"/>
                                          </p:val>
                                        </p:tav>
                                        <p:tav tm="100000">
                                          <p:val>
                                            <p:strVal val="#ppt_h"/>
                                          </p:val>
                                        </p:tav>
                                      </p:tavLst>
                                    </p:anim>
                                  </p:childTnLst>
                                </p:cTn>
                              </p:par>
                            </p:childTnLst>
                          </p:cTn>
                        </p:par>
                        <p:par>
                          <p:cTn id="125" fill="hold">
                            <p:stCondLst>
                              <p:cond delay="500"/>
                            </p:stCondLst>
                            <p:childTnLst>
                              <p:par>
                                <p:cTn id="126" presetID="23" presetClass="entr" presetSubtype="16" fill="hold" grpId="0" nodeType="afterEffect">
                                  <p:stCondLst>
                                    <p:cond delay="0"/>
                                  </p:stCondLst>
                                  <p:iterate>
                                    <p:tmAbs val="0"/>
                                  </p:iterate>
                                  <p:childTnLst>
                                    <p:set>
                                      <p:cBhvr>
                                        <p:cTn id="127" fill="hold"/>
                                        <p:tgtEl>
                                          <p:spTgt spid="50"/>
                                        </p:tgtEl>
                                        <p:attrNameLst>
                                          <p:attrName>style.visibility</p:attrName>
                                        </p:attrNameLst>
                                      </p:cBhvr>
                                      <p:to>
                                        <p:strVal val="visible"/>
                                      </p:to>
                                    </p:set>
                                    <p:anim calcmode="lin" valueType="num">
                                      <p:cBhvr>
                                        <p:cTn id="128" dur="500" fill="hold"/>
                                        <p:tgtEl>
                                          <p:spTgt spid="50"/>
                                        </p:tgtEl>
                                        <p:attrNameLst>
                                          <p:attrName>ppt_w</p:attrName>
                                        </p:attrNameLst>
                                      </p:cBhvr>
                                      <p:tavLst>
                                        <p:tav tm="0">
                                          <p:val>
                                            <p:fltVal val="0"/>
                                          </p:val>
                                        </p:tav>
                                        <p:tav tm="100000">
                                          <p:val>
                                            <p:strVal val="#ppt_w"/>
                                          </p:val>
                                        </p:tav>
                                      </p:tavLst>
                                    </p:anim>
                                    <p:anim calcmode="lin" valueType="num">
                                      <p:cBhvr>
                                        <p:cTn id="129" dur="500" fill="hold"/>
                                        <p:tgtEl>
                                          <p:spTgt spid="50"/>
                                        </p:tgtEl>
                                        <p:attrNameLst>
                                          <p:attrName>ppt_h</p:attrName>
                                        </p:attrNameLst>
                                      </p:cBhvr>
                                      <p:tavLst>
                                        <p:tav tm="0">
                                          <p:val>
                                            <p:fltVal val="0"/>
                                          </p:val>
                                        </p:tav>
                                        <p:tav tm="100000">
                                          <p:val>
                                            <p:strVal val="#ppt_h"/>
                                          </p:val>
                                        </p:tav>
                                      </p:tavLst>
                                    </p:anim>
                                  </p:childTnLst>
                                </p:cTn>
                              </p:par>
                            </p:childTnLst>
                          </p:cTn>
                        </p:par>
                        <p:par>
                          <p:cTn id="130" fill="hold">
                            <p:stCondLst>
                              <p:cond delay="1000"/>
                            </p:stCondLst>
                            <p:childTnLst>
                              <p:par>
                                <p:cTn id="131" presetID="4" presetClass="entr" presetSubtype="32" fill="hold" grpId="0" nodeType="afterEffect">
                                  <p:stCondLst>
                                    <p:cond delay="0"/>
                                  </p:stCondLst>
                                  <p:iterate>
                                    <p:tmAbs val="0"/>
                                  </p:iterate>
                                  <p:childTnLst>
                                    <p:set>
                                      <p:cBhvr>
                                        <p:cTn id="132" fill="hold"/>
                                        <p:tgtEl>
                                          <p:spTgt spid="52"/>
                                        </p:tgtEl>
                                        <p:attrNameLst>
                                          <p:attrName>style.visibility</p:attrName>
                                        </p:attrNameLst>
                                      </p:cBhvr>
                                      <p:to>
                                        <p:strVal val="visible"/>
                                      </p:to>
                                    </p:set>
                                    <p:animEffect transition="in" filter="box(out)">
                                      <p:cBhvr>
                                        <p:cTn id="133" dur="500"/>
                                        <p:tgtEl>
                                          <p:spTgt spid="52"/>
                                        </p:tgtEl>
                                      </p:cBhvr>
                                    </p:animEffect>
                                  </p:childTnLst>
                                </p:cTn>
                              </p:par>
                            </p:childTnLst>
                          </p:cTn>
                        </p:par>
                        <p:par>
                          <p:cTn id="134" fill="hold">
                            <p:stCondLst>
                              <p:cond delay="1500"/>
                            </p:stCondLst>
                            <p:childTnLst>
                              <p:par>
                                <p:cTn id="135" presetID="4" presetClass="entr" presetSubtype="32" fill="hold" grpId="0" nodeType="afterEffect">
                                  <p:stCondLst>
                                    <p:cond delay="0"/>
                                  </p:stCondLst>
                                  <p:iterate>
                                    <p:tmAbs val="0"/>
                                  </p:iterate>
                                  <p:childTnLst>
                                    <p:set>
                                      <p:cBhvr>
                                        <p:cTn id="136" fill="hold"/>
                                        <p:tgtEl>
                                          <p:spTgt spid="48"/>
                                        </p:tgtEl>
                                        <p:attrNameLst>
                                          <p:attrName>style.visibility</p:attrName>
                                        </p:attrNameLst>
                                      </p:cBhvr>
                                      <p:to>
                                        <p:strVal val="visible"/>
                                      </p:to>
                                    </p:set>
                                    <p:animEffect transition="in" filter="box(out)">
                                      <p:cBhvr>
                                        <p:cTn id="137" dur="500"/>
                                        <p:tgtEl>
                                          <p:spTgt spid="48"/>
                                        </p:tgtEl>
                                      </p:cBhvr>
                                    </p:animEffect>
                                  </p:childTnLst>
                                </p:cTn>
                              </p:par>
                            </p:childTnLst>
                          </p:cTn>
                        </p:par>
                        <p:par>
                          <p:cTn id="138" fill="hold">
                            <p:stCondLst>
                              <p:cond delay="2000"/>
                            </p:stCondLst>
                            <p:childTnLst>
                              <p:par>
                                <p:cTn id="139" presetID="23" presetClass="entr" presetSubtype="16" fill="hold" grpId="0" nodeType="afterEffect">
                                  <p:stCondLst>
                                    <p:cond delay="0"/>
                                  </p:stCondLst>
                                  <p:iterate>
                                    <p:tmAbs val="0"/>
                                  </p:iterate>
                                  <p:childTnLst>
                                    <p:set>
                                      <p:cBhvr>
                                        <p:cTn id="140" fill="hold"/>
                                        <p:tgtEl>
                                          <p:spTgt spid="49"/>
                                        </p:tgtEl>
                                        <p:attrNameLst>
                                          <p:attrName>style.visibility</p:attrName>
                                        </p:attrNameLst>
                                      </p:cBhvr>
                                      <p:to>
                                        <p:strVal val="visible"/>
                                      </p:to>
                                    </p:set>
                                    <p:anim calcmode="lin" valueType="num">
                                      <p:cBhvr>
                                        <p:cTn id="141" dur="500" fill="hold"/>
                                        <p:tgtEl>
                                          <p:spTgt spid="49"/>
                                        </p:tgtEl>
                                        <p:attrNameLst>
                                          <p:attrName>ppt_w</p:attrName>
                                        </p:attrNameLst>
                                      </p:cBhvr>
                                      <p:tavLst>
                                        <p:tav tm="0">
                                          <p:val>
                                            <p:fltVal val="0"/>
                                          </p:val>
                                        </p:tav>
                                        <p:tav tm="100000">
                                          <p:val>
                                            <p:strVal val="#ppt_w"/>
                                          </p:val>
                                        </p:tav>
                                      </p:tavLst>
                                    </p:anim>
                                    <p:anim calcmode="lin" valueType="num">
                                      <p:cBhvr>
                                        <p:cTn id="142" dur="500" fill="hold"/>
                                        <p:tgtEl>
                                          <p:spTgt spid="49"/>
                                        </p:tgtEl>
                                        <p:attrNameLst>
                                          <p:attrName>ppt_h</p:attrName>
                                        </p:attrNameLst>
                                      </p:cBhvr>
                                      <p:tavLst>
                                        <p:tav tm="0">
                                          <p:val>
                                            <p:fltVal val="0"/>
                                          </p:val>
                                        </p:tav>
                                        <p:tav tm="100000">
                                          <p:val>
                                            <p:strVal val="#ppt_h"/>
                                          </p:val>
                                        </p:tav>
                                      </p:tavLst>
                                    </p:anim>
                                  </p:childTnLst>
                                </p:cTn>
                              </p:par>
                            </p:childTnLst>
                          </p:cTn>
                        </p:par>
                        <p:par>
                          <p:cTn id="143" fill="hold">
                            <p:stCondLst>
                              <p:cond delay="2500"/>
                            </p:stCondLst>
                            <p:childTnLst>
                              <p:par>
                                <p:cTn id="144" presetID="23" presetClass="entr" presetSubtype="16" fill="hold" grpId="0" nodeType="afterEffect">
                                  <p:stCondLst>
                                    <p:cond delay="0"/>
                                  </p:stCondLst>
                                  <p:iterate>
                                    <p:tmAbs val="0"/>
                                  </p:iterate>
                                  <p:childTnLst>
                                    <p:set>
                                      <p:cBhvr>
                                        <p:cTn id="145" fill="hold"/>
                                        <p:tgtEl>
                                          <p:spTgt spid="51"/>
                                        </p:tgtEl>
                                        <p:attrNameLst>
                                          <p:attrName>style.visibility</p:attrName>
                                        </p:attrNameLst>
                                      </p:cBhvr>
                                      <p:to>
                                        <p:strVal val="visible"/>
                                      </p:to>
                                    </p:set>
                                    <p:anim calcmode="lin" valueType="num">
                                      <p:cBhvr>
                                        <p:cTn id="146" dur="500" fill="hold"/>
                                        <p:tgtEl>
                                          <p:spTgt spid="51"/>
                                        </p:tgtEl>
                                        <p:attrNameLst>
                                          <p:attrName>ppt_w</p:attrName>
                                        </p:attrNameLst>
                                      </p:cBhvr>
                                      <p:tavLst>
                                        <p:tav tm="0">
                                          <p:val>
                                            <p:fltVal val="0"/>
                                          </p:val>
                                        </p:tav>
                                        <p:tav tm="100000">
                                          <p:val>
                                            <p:strVal val="#ppt_w"/>
                                          </p:val>
                                        </p:tav>
                                      </p:tavLst>
                                    </p:anim>
                                    <p:anim calcmode="lin" valueType="num">
                                      <p:cBhvr>
                                        <p:cTn id="147" dur="500" fill="hold"/>
                                        <p:tgtEl>
                                          <p:spTgt spid="51"/>
                                        </p:tgtEl>
                                        <p:attrNameLst>
                                          <p:attrName>ppt_h</p:attrName>
                                        </p:attrNameLst>
                                      </p:cBhvr>
                                      <p:tavLst>
                                        <p:tav tm="0">
                                          <p:val>
                                            <p:fltVal val="0"/>
                                          </p:val>
                                        </p:tav>
                                        <p:tav tm="100000">
                                          <p:val>
                                            <p:strVal val="#ppt_h"/>
                                          </p:val>
                                        </p:tav>
                                      </p:tavLst>
                                    </p:anim>
                                  </p:childTnLst>
                                </p:cTn>
                              </p:par>
                            </p:childTnLst>
                          </p:cTn>
                        </p:par>
                      </p:childTnLst>
                    </p:cTn>
                  </p:par>
                  <p:par>
                    <p:cTn id="148" fill="hold">
                      <p:stCondLst>
                        <p:cond delay="indefinite"/>
                      </p:stCondLst>
                      <p:childTnLst>
                        <p:par>
                          <p:cTn id="149" fill="hold">
                            <p:stCondLst>
                              <p:cond delay="0"/>
                            </p:stCondLst>
                            <p:childTnLst>
                              <p:par>
                                <p:cTn id="150" presetID="23" presetClass="entr" presetSubtype="16" fill="hold" grpId="0" nodeType="clickEffect">
                                  <p:stCondLst>
                                    <p:cond delay="0"/>
                                  </p:stCondLst>
                                  <p:iterate>
                                    <p:tmAbs val="0"/>
                                  </p:iterate>
                                  <p:childTnLst>
                                    <p:set>
                                      <p:cBhvr>
                                        <p:cTn id="151" fill="hold"/>
                                        <p:tgtEl>
                                          <p:spTgt spid="20"/>
                                        </p:tgtEl>
                                        <p:attrNameLst>
                                          <p:attrName>style.visibility</p:attrName>
                                        </p:attrNameLst>
                                      </p:cBhvr>
                                      <p:to>
                                        <p:strVal val="visible"/>
                                      </p:to>
                                    </p:set>
                                    <p:anim calcmode="lin" valueType="num">
                                      <p:cBhvr>
                                        <p:cTn id="152" dur="500" fill="hold"/>
                                        <p:tgtEl>
                                          <p:spTgt spid="20"/>
                                        </p:tgtEl>
                                        <p:attrNameLst>
                                          <p:attrName>ppt_w</p:attrName>
                                        </p:attrNameLst>
                                      </p:cBhvr>
                                      <p:tavLst>
                                        <p:tav tm="0">
                                          <p:val>
                                            <p:fltVal val="0"/>
                                          </p:val>
                                        </p:tav>
                                        <p:tav tm="100000">
                                          <p:val>
                                            <p:strVal val="#ppt_w"/>
                                          </p:val>
                                        </p:tav>
                                      </p:tavLst>
                                    </p:anim>
                                    <p:anim calcmode="lin" valueType="num">
                                      <p:cBhvr>
                                        <p:cTn id="153" dur="500" fill="hold"/>
                                        <p:tgtEl>
                                          <p:spTgt spid="20"/>
                                        </p:tgtEl>
                                        <p:attrNameLst>
                                          <p:attrName>ppt_h</p:attrName>
                                        </p:attrNameLst>
                                      </p:cBhvr>
                                      <p:tavLst>
                                        <p:tav tm="0">
                                          <p:val>
                                            <p:fltVal val="0"/>
                                          </p:val>
                                        </p:tav>
                                        <p:tav tm="100000">
                                          <p:val>
                                            <p:strVal val="#ppt_h"/>
                                          </p:val>
                                        </p:tav>
                                      </p:tavLst>
                                    </p:anim>
                                  </p:childTnLst>
                                </p:cTn>
                              </p:par>
                            </p:childTnLst>
                          </p:cTn>
                        </p:par>
                        <p:par>
                          <p:cTn id="154" fill="hold">
                            <p:stCondLst>
                              <p:cond delay="500"/>
                            </p:stCondLst>
                            <p:childTnLst>
                              <p:par>
                                <p:cTn id="155" presetID="23" presetClass="entr" presetSubtype="16" fill="hold" grpId="0" nodeType="afterEffect">
                                  <p:stCondLst>
                                    <p:cond delay="0"/>
                                  </p:stCondLst>
                                  <p:iterate>
                                    <p:tmAbs val="0"/>
                                  </p:iterate>
                                  <p:childTnLst>
                                    <p:set>
                                      <p:cBhvr>
                                        <p:cTn id="156" fill="hold"/>
                                        <p:tgtEl>
                                          <p:spTgt spid="55"/>
                                        </p:tgtEl>
                                        <p:attrNameLst>
                                          <p:attrName>style.visibility</p:attrName>
                                        </p:attrNameLst>
                                      </p:cBhvr>
                                      <p:to>
                                        <p:strVal val="visible"/>
                                      </p:to>
                                    </p:set>
                                    <p:anim calcmode="lin" valueType="num">
                                      <p:cBhvr>
                                        <p:cTn id="157" dur="500" fill="hold"/>
                                        <p:tgtEl>
                                          <p:spTgt spid="55"/>
                                        </p:tgtEl>
                                        <p:attrNameLst>
                                          <p:attrName>ppt_w</p:attrName>
                                        </p:attrNameLst>
                                      </p:cBhvr>
                                      <p:tavLst>
                                        <p:tav tm="0">
                                          <p:val>
                                            <p:fltVal val="0"/>
                                          </p:val>
                                        </p:tav>
                                        <p:tav tm="100000">
                                          <p:val>
                                            <p:strVal val="#ppt_w"/>
                                          </p:val>
                                        </p:tav>
                                      </p:tavLst>
                                    </p:anim>
                                    <p:anim calcmode="lin" valueType="num">
                                      <p:cBhvr>
                                        <p:cTn id="158" dur="500" fill="hold"/>
                                        <p:tgtEl>
                                          <p:spTgt spid="55"/>
                                        </p:tgtEl>
                                        <p:attrNameLst>
                                          <p:attrName>ppt_h</p:attrName>
                                        </p:attrNameLst>
                                      </p:cBhvr>
                                      <p:tavLst>
                                        <p:tav tm="0">
                                          <p:val>
                                            <p:fltVal val="0"/>
                                          </p:val>
                                        </p:tav>
                                        <p:tav tm="100000">
                                          <p:val>
                                            <p:strVal val="#ppt_h"/>
                                          </p:val>
                                        </p:tav>
                                      </p:tavLst>
                                    </p:anim>
                                  </p:childTnLst>
                                </p:cTn>
                              </p:par>
                            </p:childTnLst>
                          </p:cTn>
                        </p:par>
                        <p:par>
                          <p:cTn id="159" fill="hold">
                            <p:stCondLst>
                              <p:cond delay="1000"/>
                            </p:stCondLst>
                            <p:childTnLst>
                              <p:par>
                                <p:cTn id="160" presetID="4" presetClass="entr" presetSubtype="32" fill="hold" grpId="0" nodeType="afterEffect">
                                  <p:stCondLst>
                                    <p:cond delay="0"/>
                                  </p:stCondLst>
                                  <p:iterate>
                                    <p:tmAbs val="0"/>
                                  </p:iterate>
                                  <p:childTnLst>
                                    <p:set>
                                      <p:cBhvr>
                                        <p:cTn id="161" fill="hold"/>
                                        <p:tgtEl>
                                          <p:spTgt spid="57"/>
                                        </p:tgtEl>
                                        <p:attrNameLst>
                                          <p:attrName>style.visibility</p:attrName>
                                        </p:attrNameLst>
                                      </p:cBhvr>
                                      <p:to>
                                        <p:strVal val="visible"/>
                                      </p:to>
                                    </p:set>
                                    <p:animEffect transition="in" filter="box(out)">
                                      <p:cBhvr>
                                        <p:cTn id="162" dur="500"/>
                                        <p:tgtEl>
                                          <p:spTgt spid="57"/>
                                        </p:tgtEl>
                                      </p:cBhvr>
                                    </p:animEffect>
                                  </p:childTnLst>
                                </p:cTn>
                              </p:par>
                            </p:childTnLst>
                          </p:cTn>
                        </p:par>
                        <p:par>
                          <p:cTn id="163" fill="hold">
                            <p:stCondLst>
                              <p:cond delay="1500"/>
                            </p:stCondLst>
                            <p:childTnLst>
                              <p:par>
                                <p:cTn id="164" presetID="4" presetClass="entr" presetSubtype="32" fill="hold" grpId="0" nodeType="afterEffect">
                                  <p:stCondLst>
                                    <p:cond delay="0"/>
                                  </p:stCondLst>
                                  <p:iterate>
                                    <p:tmAbs val="0"/>
                                  </p:iterate>
                                  <p:childTnLst>
                                    <p:set>
                                      <p:cBhvr>
                                        <p:cTn id="165" fill="hold"/>
                                        <p:tgtEl>
                                          <p:spTgt spid="53"/>
                                        </p:tgtEl>
                                        <p:attrNameLst>
                                          <p:attrName>style.visibility</p:attrName>
                                        </p:attrNameLst>
                                      </p:cBhvr>
                                      <p:to>
                                        <p:strVal val="visible"/>
                                      </p:to>
                                    </p:set>
                                    <p:animEffect transition="in" filter="box(out)">
                                      <p:cBhvr>
                                        <p:cTn id="166" dur="500"/>
                                        <p:tgtEl>
                                          <p:spTgt spid="53"/>
                                        </p:tgtEl>
                                      </p:cBhvr>
                                    </p:animEffect>
                                  </p:childTnLst>
                                </p:cTn>
                              </p:par>
                            </p:childTnLst>
                          </p:cTn>
                        </p:par>
                        <p:par>
                          <p:cTn id="167" fill="hold">
                            <p:stCondLst>
                              <p:cond delay="2000"/>
                            </p:stCondLst>
                            <p:childTnLst>
                              <p:par>
                                <p:cTn id="168" presetID="23" presetClass="entr" presetSubtype="16" fill="hold" grpId="0" nodeType="afterEffect">
                                  <p:stCondLst>
                                    <p:cond delay="0"/>
                                  </p:stCondLst>
                                  <p:iterate>
                                    <p:tmAbs val="0"/>
                                  </p:iterate>
                                  <p:childTnLst>
                                    <p:set>
                                      <p:cBhvr>
                                        <p:cTn id="169" fill="hold"/>
                                        <p:tgtEl>
                                          <p:spTgt spid="54"/>
                                        </p:tgtEl>
                                        <p:attrNameLst>
                                          <p:attrName>style.visibility</p:attrName>
                                        </p:attrNameLst>
                                      </p:cBhvr>
                                      <p:to>
                                        <p:strVal val="visible"/>
                                      </p:to>
                                    </p:set>
                                    <p:anim calcmode="lin" valueType="num">
                                      <p:cBhvr>
                                        <p:cTn id="170" dur="500" fill="hold"/>
                                        <p:tgtEl>
                                          <p:spTgt spid="54"/>
                                        </p:tgtEl>
                                        <p:attrNameLst>
                                          <p:attrName>ppt_w</p:attrName>
                                        </p:attrNameLst>
                                      </p:cBhvr>
                                      <p:tavLst>
                                        <p:tav tm="0">
                                          <p:val>
                                            <p:fltVal val="0"/>
                                          </p:val>
                                        </p:tav>
                                        <p:tav tm="100000">
                                          <p:val>
                                            <p:strVal val="#ppt_w"/>
                                          </p:val>
                                        </p:tav>
                                      </p:tavLst>
                                    </p:anim>
                                    <p:anim calcmode="lin" valueType="num">
                                      <p:cBhvr>
                                        <p:cTn id="171" dur="500" fill="hold"/>
                                        <p:tgtEl>
                                          <p:spTgt spid="54"/>
                                        </p:tgtEl>
                                        <p:attrNameLst>
                                          <p:attrName>ppt_h</p:attrName>
                                        </p:attrNameLst>
                                      </p:cBhvr>
                                      <p:tavLst>
                                        <p:tav tm="0">
                                          <p:val>
                                            <p:fltVal val="0"/>
                                          </p:val>
                                        </p:tav>
                                        <p:tav tm="100000">
                                          <p:val>
                                            <p:strVal val="#ppt_h"/>
                                          </p:val>
                                        </p:tav>
                                      </p:tavLst>
                                    </p:anim>
                                  </p:childTnLst>
                                </p:cTn>
                              </p:par>
                            </p:childTnLst>
                          </p:cTn>
                        </p:par>
                        <p:par>
                          <p:cTn id="172" fill="hold">
                            <p:stCondLst>
                              <p:cond delay="2500"/>
                            </p:stCondLst>
                            <p:childTnLst>
                              <p:par>
                                <p:cTn id="173" presetID="23" presetClass="entr" presetSubtype="16" fill="hold" grpId="0" nodeType="afterEffect">
                                  <p:stCondLst>
                                    <p:cond delay="0"/>
                                  </p:stCondLst>
                                  <p:iterate>
                                    <p:tmAbs val="0"/>
                                  </p:iterate>
                                  <p:childTnLst>
                                    <p:set>
                                      <p:cBhvr>
                                        <p:cTn id="174" fill="hold"/>
                                        <p:tgtEl>
                                          <p:spTgt spid="56"/>
                                        </p:tgtEl>
                                        <p:attrNameLst>
                                          <p:attrName>style.visibility</p:attrName>
                                        </p:attrNameLst>
                                      </p:cBhvr>
                                      <p:to>
                                        <p:strVal val="visible"/>
                                      </p:to>
                                    </p:set>
                                    <p:anim calcmode="lin" valueType="num">
                                      <p:cBhvr>
                                        <p:cTn id="175" dur="500" fill="hold"/>
                                        <p:tgtEl>
                                          <p:spTgt spid="56"/>
                                        </p:tgtEl>
                                        <p:attrNameLst>
                                          <p:attrName>ppt_w</p:attrName>
                                        </p:attrNameLst>
                                      </p:cBhvr>
                                      <p:tavLst>
                                        <p:tav tm="0">
                                          <p:val>
                                            <p:fltVal val="0"/>
                                          </p:val>
                                        </p:tav>
                                        <p:tav tm="100000">
                                          <p:val>
                                            <p:strVal val="#ppt_w"/>
                                          </p:val>
                                        </p:tav>
                                      </p:tavLst>
                                    </p:anim>
                                    <p:anim calcmode="lin" valueType="num">
                                      <p:cBhvr>
                                        <p:cTn id="176" dur="500" fill="hold"/>
                                        <p:tgtEl>
                                          <p:spTgt spid="5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dvAuto="0"/>
      <p:bldP spid="8" grpId="0" animBg="1" advAuto="0"/>
      <p:bldP spid="12" grpId="0" animBg="1" advAuto="0"/>
      <p:bldP spid="16" grpId="0" animBg="1" advAuto="0"/>
      <p:bldP spid="20" grpId="0" animBg="1" advAuto="0"/>
      <p:bldP spid="24" grpId="0" animBg="1" advAuto="0"/>
      <p:bldP spid="28" grpId="0" animBg="1" advAuto="0"/>
      <p:bldP spid="29" grpId="0" animBg="1" advAuto="0"/>
      <p:bldP spid="30" grpId="0" animBg="1" advAuto="0"/>
      <p:bldP spid="31" grpId="0" animBg="1" advAuto="0"/>
      <p:bldP spid="32" grpId="0" animBg="1" advAuto="0"/>
      <p:bldP spid="33" grpId="0" animBg="1" advAuto="0"/>
      <p:bldP spid="34" grpId="0" animBg="1" advAuto="0"/>
      <p:bldP spid="35" grpId="0" animBg="1" advAuto="0"/>
      <p:bldP spid="36" grpId="0" animBg="1" advAuto="0"/>
      <p:bldP spid="37" grpId="0" animBg="1" advAuto="0"/>
      <p:bldP spid="38" grpId="0" animBg="1" advAuto="0"/>
      <p:bldP spid="39" grpId="0" animBg="1" advAuto="0"/>
      <p:bldP spid="40" grpId="0" animBg="1" advAuto="0"/>
      <p:bldP spid="41" grpId="0" animBg="1" advAuto="0"/>
      <p:bldP spid="42" grpId="0" animBg="1" advAuto="0"/>
      <p:bldP spid="43" grpId="0" animBg="1" advAuto="0"/>
      <p:bldP spid="44" grpId="0" animBg="1" advAuto="0"/>
      <p:bldP spid="45" grpId="0" animBg="1" advAuto="0"/>
      <p:bldP spid="46" grpId="0" animBg="1" advAuto="0"/>
      <p:bldP spid="47" grpId="0" animBg="1" advAuto="0"/>
      <p:bldP spid="48" grpId="0" animBg="1" advAuto="0"/>
      <p:bldP spid="49" grpId="0" animBg="1" advAuto="0"/>
      <p:bldP spid="50" grpId="0" animBg="1" advAuto="0"/>
      <p:bldP spid="51" grpId="0" animBg="1" advAuto="0"/>
      <p:bldP spid="52" grpId="0" animBg="1" advAuto="0"/>
      <p:bldP spid="53" grpId="0" animBg="1" advAuto="0"/>
      <p:bldP spid="54" grpId="0" animBg="1" advAuto="0"/>
      <p:bldP spid="55" grpId="0" animBg="1" advAuto="0"/>
      <p:bldP spid="56" grpId="0" animBg="1" advAuto="0"/>
      <p:bldP spid="57"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224EBEC-DDD1-9E37-A4C5-4A928A77F3E9}"/>
              </a:ext>
            </a:extLst>
          </p:cNvPr>
          <p:cNvGraphicFramePr>
            <a:graphicFrameLocks noGrp="1"/>
          </p:cNvGraphicFramePr>
          <p:nvPr/>
        </p:nvGraphicFramePr>
        <p:xfrm>
          <a:off x="0" y="0"/>
          <a:ext cx="12192000" cy="6905002"/>
        </p:xfrm>
        <a:graphic>
          <a:graphicData uri="http://schemas.openxmlformats.org/drawingml/2006/table">
            <a:tbl>
              <a:tblPr firstRow="1" bandRow="1">
                <a:tableStyleId>{21E4AEA4-8DFA-4A89-87EB-49C32662AFE0}</a:tableStyleId>
              </a:tblPr>
              <a:tblGrid>
                <a:gridCol w="1743075">
                  <a:extLst>
                    <a:ext uri="{9D8B030D-6E8A-4147-A177-3AD203B41FA5}">
                      <a16:colId xmlns:a16="http://schemas.microsoft.com/office/drawing/2014/main" val="3826375675"/>
                    </a:ext>
                  </a:extLst>
                </a:gridCol>
                <a:gridCol w="10448925">
                  <a:extLst>
                    <a:ext uri="{9D8B030D-6E8A-4147-A177-3AD203B41FA5}">
                      <a16:colId xmlns:a16="http://schemas.microsoft.com/office/drawing/2014/main" val="2556033005"/>
                    </a:ext>
                  </a:extLst>
                </a:gridCol>
              </a:tblGrid>
              <a:tr h="571500">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6915100"/>
                  </a:ext>
                </a:extLst>
              </a:tr>
              <a:tr h="6325882">
                <a:tc>
                  <a:txBody>
                    <a:bodyPr/>
                    <a:lstStyle/>
                    <a:p>
                      <a:pPr algn="ctr"/>
                      <a:r>
                        <a:rPr lang="en-US" sz="3200">
                          <a:latin typeface="Times New Roman" panose="02020603050405020304" pitchFamily="18" charset="0"/>
                          <a:cs typeface="Times New Roman" panose="02020603050405020304" pitchFamily="18" charset="0"/>
                        </a:rPr>
                        <a:t>Diễn biến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652619"/>
                  </a:ext>
                </a:extLst>
              </a:tr>
            </a:tbl>
          </a:graphicData>
        </a:graphic>
      </p:graphicFrame>
      <p:sp>
        <p:nvSpPr>
          <p:cNvPr id="4" name="TextBox 3">
            <a:extLst>
              <a:ext uri="{FF2B5EF4-FFF2-40B4-BE49-F238E27FC236}">
                <a16:creationId xmlns:a16="http://schemas.microsoft.com/office/drawing/2014/main" id="{E07AE023-6D55-74EB-890D-0CD2572FC167}"/>
              </a:ext>
            </a:extLst>
          </p:cNvPr>
          <p:cNvSpPr txBox="1"/>
          <p:nvPr/>
        </p:nvSpPr>
        <p:spPr>
          <a:xfrm>
            <a:off x="1804943" y="664165"/>
            <a:ext cx="10210800" cy="9541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Phong trào đón phái viên Chính phủ Pháp và Toàn quyền mới ở Đông Dương (đầu năm 1937).</a:t>
            </a:r>
          </a:p>
        </p:txBody>
      </p:sp>
      <p:sp>
        <p:nvSpPr>
          <p:cNvPr id="5" name="TextBox 4">
            <a:extLst>
              <a:ext uri="{FF2B5EF4-FFF2-40B4-BE49-F238E27FC236}">
                <a16:creationId xmlns:a16="http://schemas.microsoft.com/office/drawing/2014/main" id="{3D148EDC-BC82-1398-9ABE-374E86E997CA}"/>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prstClr val="white"/>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prstClr val="white"/>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B9F76C27-0137-3A34-EB79-E778A0D9FC59}"/>
              </a:ext>
            </a:extLst>
          </p:cNvPr>
          <p:cNvSpPr txBox="1"/>
          <p:nvPr/>
        </p:nvSpPr>
        <p:spPr>
          <a:xfrm>
            <a:off x="1776457" y="1689724"/>
            <a:ext cx="10210800" cy="138499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Cuộc bãi công của công nhân xe lửa </a:t>
            </a:r>
            <a:r>
              <a:rPr kumimoji="0" lang="en-US"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Trường Thi </a:t>
            </a: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(7 – 1937) và </a:t>
            </a:r>
            <a:r>
              <a:rPr kumimoji="0" lang="en-US"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cuộc mít tinh ở khu Đấy Xảo nhân ngày kỉ niệm ngày Quốc tế Lao động (1 – 5 – 1938</a:t>
            </a: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a:t>
            </a:r>
          </a:p>
        </p:txBody>
      </p:sp>
      <p:sp>
        <p:nvSpPr>
          <p:cNvPr id="7" name="TextBox 6">
            <a:extLst>
              <a:ext uri="{FF2B5EF4-FFF2-40B4-BE49-F238E27FC236}">
                <a16:creationId xmlns:a16="http://schemas.microsoft.com/office/drawing/2014/main" id="{7A69AC5D-FABD-6884-E80D-B5FC840215BE}"/>
              </a:ext>
            </a:extLst>
          </p:cNvPr>
          <p:cNvSpPr txBox="1"/>
          <p:nvPr/>
        </p:nvSpPr>
        <p:spPr>
          <a:xfrm>
            <a:off x="1804943" y="3138252"/>
            <a:ext cx="10210800" cy="138499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Phong trào đấu tranh nghị trường: Đảng Cộng sản Đông Dương giành thắng lợi trong kì tranh cử vào Viện Dân biểu Trung Kỳ (8-1937).</a:t>
            </a:r>
          </a:p>
        </p:txBody>
      </p:sp>
      <p:sp>
        <p:nvSpPr>
          <p:cNvPr id="12" name="TextBox 11">
            <a:extLst>
              <a:ext uri="{FF2B5EF4-FFF2-40B4-BE49-F238E27FC236}">
                <a16:creationId xmlns:a16="http://schemas.microsoft.com/office/drawing/2014/main" id="{BECE0BF6-0E25-A045-F70D-DDD4D621B78C}"/>
              </a:ext>
            </a:extLst>
          </p:cNvPr>
          <p:cNvSpPr txBox="1"/>
          <p:nvPr/>
        </p:nvSpPr>
        <p:spPr>
          <a:xfrm>
            <a:off x="1804943" y="4623468"/>
            <a:ext cx="10210800" cy="9541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Đấu tranh trên lĩnh vực báo chí: Nhiều tờ báo đã được xuất bản công khai như: Tiền phong, Dân chúng, Lao động,... </a:t>
            </a:r>
          </a:p>
        </p:txBody>
      </p:sp>
      <p:sp>
        <p:nvSpPr>
          <p:cNvPr id="13" name="TextBox 12">
            <a:extLst>
              <a:ext uri="{FF2B5EF4-FFF2-40B4-BE49-F238E27FC236}">
                <a16:creationId xmlns:a16="http://schemas.microsoft.com/office/drawing/2014/main" id="{EC03574F-CCD8-65B3-1AB5-916D92828E65}"/>
              </a:ext>
            </a:extLst>
          </p:cNvPr>
          <p:cNvSpPr txBox="1"/>
          <p:nvPr/>
        </p:nvSpPr>
        <p:spPr>
          <a:xfrm>
            <a:off x="1776457" y="5716781"/>
            <a:ext cx="10210800" cy="9541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Cuối năm 1938, phong trào đấu tranh công khai bị thu hẹp dần và chấm dứt khi Chiến tranh thế giới thứ hai bùng nổ (9 – 1939).</a:t>
            </a:r>
          </a:p>
        </p:txBody>
      </p:sp>
    </p:spTree>
    <p:extLst>
      <p:ext uri="{BB962C8B-B14F-4D97-AF65-F5344CB8AC3E}">
        <p14:creationId xmlns:p14="http://schemas.microsoft.com/office/powerpoint/2010/main" val="127168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7"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hong trao dân chủ 1936-1939.mp4" descr="phong trao dân chủ 1936-1939.mp4">
            <a:hlinkClick r:id="" action="ppaction://media"/>
            <a:extLst>
              <a:ext uri="{FF2B5EF4-FFF2-40B4-BE49-F238E27FC236}">
                <a16:creationId xmlns:a16="http://schemas.microsoft.com/office/drawing/2014/main" id="{FA4F6DCC-9DC5-7946-A441-C6C2FD4A4D3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201388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4"/>
                </p:tgtEl>
              </p:cMediaNode>
            </p:video>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3D46EF87-98F3-3B43-9A20-24799F7A9E85}"/>
              </a:ext>
            </a:extLst>
          </p:cNvPr>
          <p:cNvCxnSpPr>
            <a:cxnSpLocks/>
          </p:cNvCxnSpPr>
          <p:nvPr/>
        </p:nvCxnSpPr>
        <p:spPr>
          <a:xfrm flipV="1">
            <a:off x="731518" y="0"/>
            <a:ext cx="0" cy="6858000"/>
          </a:xfrm>
          <a:prstGeom prst="straightConnector1">
            <a:avLst/>
          </a:prstGeom>
          <a:ln w="127000">
            <a:tailEnd type="triangle"/>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DF661972-0BF0-5C4F-8E0F-75BE313E1D15}"/>
              </a:ext>
            </a:extLst>
          </p:cNvPr>
          <p:cNvSpPr/>
          <p:nvPr/>
        </p:nvSpPr>
        <p:spPr>
          <a:xfrm>
            <a:off x="9149" y="5711952"/>
            <a:ext cx="1371592" cy="114604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Times New Roman" panose="02020603050405020304" pitchFamily="18" charset="0"/>
              </a:rPr>
              <a:t>Giữa 1936 </a:t>
            </a:r>
          </a:p>
        </p:txBody>
      </p:sp>
      <p:sp>
        <p:nvSpPr>
          <p:cNvPr id="7" name="Oval 6">
            <a:extLst>
              <a:ext uri="{FF2B5EF4-FFF2-40B4-BE49-F238E27FC236}">
                <a16:creationId xmlns:a16="http://schemas.microsoft.com/office/drawing/2014/main" id="{552A4019-1C9A-684E-A7E8-0C4F51F7A4C6}"/>
              </a:ext>
            </a:extLst>
          </p:cNvPr>
          <p:cNvSpPr/>
          <p:nvPr/>
        </p:nvSpPr>
        <p:spPr>
          <a:xfrm>
            <a:off x="9149" y="4035552"/>
            <a:ext cx="1371592" cy="1146048"/>
          </a:xfrm>
          <a:prstGeom prst="ellipse">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Đầu 1937 </a:t>
            </a:r>
          </a:p>
        </p:txBody>
      </p:sp>
      <p:sp>
        <p:nvSpPr>
          <p:cNvPr id="8" name="Oval 7">
            <a:extLst>
              <a:ext uri="{FF2B5EF4-FFF2-40B4-BE49-F238E27FC236}">
                <a16:creationId xmlns:a16="http://schemas.microsoft.com/office/drawing/2014/main" id="{4A9FD3A8-C977-9941-A6F3-09B2B662F8FD}"/>
              </a:ext>
            </a:extLst>
          </p:cNvPr>
          <p:cNvSpPr/>
          <p:nvPr/>
        </p:nvSpPr>
        <p:spPr>
          <a:xfrm>
            <a:off x="9149" y="2359152"/>
            <a:ext cx="1371592" cy="1146048"/>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1936</a:t>
            </a:r>
          </a:p>
        </p:txBody>
      </p:sp>
      <p:sp>
        <p:nvSpPr>
          <p:cNvPr id="9" name="Oval 8">
            <a:extLst>
              <a:ext uri="{FF2B5EF4-FFF2-40B4-BE49-F238E27FC236}">
                <a16:creationId xmlns:a16="http://schemas.microsoft.com/office/drawing/2014/main" id="{28D6F6B1-F46C-CB47-9561-557A1ABDFD7A}"/>
              </a:ext>
            </a:extLst>
          </p:cNvPr>
          <p:cNvSpPr/>
          <p:nvPr/>
        </p:nvSpPr>
        <p:spPr>
          <a:xfrm>
            <a:off x="9149" y="809244"/>
            <a:ext cx="1371592" cy="1146048"/>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Times New Roman" panose="02020603050405020304" pitchFamily="18" charset="0"/>
              </a:rPr>
              <a:t>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Times New Roman" panose="02020603050405020304" pitchFamily="18" charset="0"/>
              </a:rPr>
              <a:t>1938</a:t>
            </a:r>
          </a:p>
        </p:txBody>
      </p:sp>
      <p:sp>
        <p:nvSpPr>
          <p:cNvPr id="10" name="Rounded Rectangle 9">
            <a:extLst>
              <a:ext uri="{FF2B5EF4-FFF2-40B4-BE49-F238E27FC236}">
                <a16:creationId xmlns:a16="http://schemas.microsoft.com/office/drawing/2014/main" id="{99F534A7-CDB5-5E4C-B846-AAC9027CDEC7}"/>
              </a:ext>
            </a:extLst>
          </p:cNvPr>
          <p:cNvSpPr/>
          <p:nvPr/>
        </p:nvSpPr>
        <p:spPr>
          <a:xfrm>
            <a:off x="1371595" y="5718048"/>
            <a:ext cx="5504693" cy="896112"/>
          </a:xfrm>
          <a:prstGeom prst="roundRect">
            <a:avLst/>
          </a:prstGeom>
          <a:solidFill>
            <a:srgbClr val="FFC000"/>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1" name="Rounded Rectangle 10">
            <a:extLst>
              <a:ext uri="{FF2B5EF4-FFF2-40B4-BE49-F238E27FC236}">
                <a16:creationId xmlns:a16="http://schemas.microsoft.com/office/drawing/2014/main" id="{02B69E1A-6FB8-E54F-8687-9312878898BC}"/>
              </a:ext>
            </a:extLst>
          </p:cNvPr>
          <p:cNvSpPr/>
          <p:nvPr/>
        </p:nvSpPr>
        <p:spPr>
          <a:xfrm>
            <a:off x="1463037" y="4203192"/>
            <a:ext cx="5504693" cy="896112"/>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2" name="Rounded Rectangle 11">
            <a:extLst>
              <a:ext uri="{FF2B5EF4-FFF2-40B4-BE49-F238E27FC236}">
                <a16:creationId xmlns:a16="http://schemas.microsoft.com/office/drawing/2014/main" id="{FF235516-0A63-0240-94DD-14CA2BF24A83}"/>
              </a:ext>
            </a:extLst>
          </p:cNvPr>
          <p:cNvSpPr/>
          <p:nvPr/>
        </p:nvSpPr>
        <p:spPr>
          <a:xfrm>
            <a:off x="1504185" y="2532888"/>
            <a:ext cx="5504693" cy="896112"/>
          </a:xfrm>
          <a:prstGeom prst="round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Rounded Rectangle 12">
            <a:extLst>
              <a:ext uri="{FF2B5EF4-FFF2-40B4-BE49-F238E27FC236}">
                <a16:creationId xmlns:a16="http://schemas.microsoft.com/office/drawing/2014/main" id="{2F0900CF-01FC-5B44-9BC7-519B48F7D567}"/>
              </a:ext>
            </a:extLst>
          </p:cNvPr>
          <p:cNvSpPr/>
          <p:nvPr/>
        </p:nvSpPr>
        <p:spPr>
          <a:xfrm>
            <a:off x="1463037" y="1018032"/>
            <a:ext cx="5504693" cy="896112"/>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15" name="Picture 4" descr="Bài 20. Cuộc vận động dân chủ trong những năm 1936-1939 SBT Sử lớp 9: Năm  1935, trước nguy cơ của chủ nghĩa Phát xít và cuộc chiến tranh do chúng gây">
            <a:extLst>
              <a:ext uri="{FF2B5EF4-FFF2-40B4-BE49-F238E27FC236}">
                <a16:creationId xmlns:a16="http://schemas.microsoft.com/office/drawing/2014/main" id="{624CE22E-8DE8-5442-BC3E-14E0E168F4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2322" y="3477648"/>
            <a:ext cx="5059677" cy="338035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mit_ting_tai_dau_xao_ha_noi__1-5-1938_500">
            <a:extLst>
              <a:ext uri="{FF2B5EF4-FFF2-40B4-BE49-F238E27FC236}">
                <a16:creationId xmlns:a16="http://schemas.microsoft.com/office/drawing/2014/main" id="{9B073487-37C1-6644-824F-C7234C33CB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2322" y="78995"/>
            <a:ext cx="5059677" cy="341121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836EEBE6-56F0-7849-9EA0-BDC22BE25E93}"/>
              </a:ext>
            </a:extLst>
          </p:cNvPr>
          <p:cNvSpPr/>
          <p:nvPr/>
        </p:nvSpPr>
        <p:spPr>
          <a:xfrm>
            <a:off x="2666189" y="97283"/>
            <a:ext cx="2531462" cy="76944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SỰ KIỆN</a:t>
            </a:r>
          </a:p>
        </p:txBody>
      </p:sp>
      <p:sp>
        <p:nvSpPr>
          <p:cNvPr id="2" name="Rectangle 1">
            <a:extLst>
              <a:ext uri="{FF2B5EF4-FFF2-40B4-BE49-F238E27FC236}">
                <a16:creationId xmlns:a16="http://schemas.microsoft.com/office/drawing/2014/main" id="{88CA6B97-F6D6-194B-AC47-7B63BCC41B0A}"/>
              </a:ext>
            </a:extLst>
          </p:cNvPr>
          <p:cNvSpPr/>
          <p:nvPr/>
        </p:nvSpPr>
        <p:spPr>
          <a:xfrm>
            <a:off x="1975025" y="1149422"/>
            <a:ext cx="4480714"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Mít tinh tại khu đấu xảo ( Hà Nội )</a:t>
            </a:r>
          </a:p>
        </p:txBody>
      </p:sp>
      <p:sp>
        <p:nvSpPr>
          <p:cNvPr id="4" name="Rectangle 3">
            <a:extLst>
              <a:ext uri="{FF2B5EF4-FFF2-40B4-BE49-F238E27FC236}">
                <a16:creationId xmlns:a16="http://schemas.microsoft.com/office/drawing/2014/main" id="{FA7281E8-62CA-DD43-9432-2E27E612ACB3}"/>
              </a:ext>
            </a:extLst>
          </p:cNvPr>
          <p:cNvSpPr/>
          <p:nvPr/>
        </p:nvSpPr>
        <p:spPr>
          <a:xfrm>
            <a:off x="1595626" y="2532888"/>
            <a:ext cx="5408679"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Tổng bãi công của CN hòn gai. 7/1937, bãi công của CN xe lửa, Trường thi. </a:t>
            </a:r>
          </a:p>
        </p:txBody>
      </p:sp>
      <p:sp>
        <p:nvSpPr>
          <p:cNvPr id="5" name="Rectangle 4">
            <a:extLst>
              <a:ext uri="{FF2B5EF4-FFF2-40B4-BE49-F238E27FC236}">
                <a16:creationId xmlns:a16="http://schemas.microsoft.com/office/drawing/2014/main" id="{AC406BC9-A233-4A44-A08C-87A1386FC224}"/>
              </a:ext>
            </a:extLst>
          </p:cNvPr>
          <p:cNvSpPr/>
          <p:nvPr/>
        </p:nvSpPr>
        <p:spPr>
          <a:xfrm>
            <a:off x="1595626" y="4235749"/>
            <a:ext cx="523951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Nhiều cuộc mít tinh, biểu tình đưa “dân nguyện” diễn ra. </a:t>
            </a:r>
          </a:p>
        </p:txBody>
      </p:sp>
      <p:sp>
        <p:nvSpPr>
          <p:cNvPr id="14" name="Rectangle 13">
            <a:extLst>
              <a:ext uri="{FF2B5EF4-FFF2-40B4-BE49-F238E27FC236}">
                <a16:creationId xmlns:a16="http://schemas.microsoft.com/office/drawing/2014/main" id="{69B128C2-5C6C-7140-8C0A-81C4C9A7398F}"/>
              </a:ext>
            </a:extLst>
          </p:cNvPr>
          <p:cNvSpPr/>
          <p:nvPr/>
        </p:nvSpPr>
        <p:spPr>
          <a:xfrm>
            <a:off x="1499612" y="5843667"/>
            <a:ext cx="550469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Đảng phát động phong trào đấu tranh công khai nhằm tiến tới Đông Dương Đại Hội.</a:t>
            </a:r>
          </a:p>
        </p:txBody>
      </p:sp>
      <p:sp>
        <p:nvSpPr>
          <p:cNvPr id="18" name="TextBox 17">
            <a:extLst>
              <a:ext uri="{FF2B5EF4-FFF2-40B4-BE49-F238E27FC236}">
                <a16:creationId xmlns:a16="http://schemas.microsoft.com/office/drawing/2014/main" id="{71731A76-4A39-B144-C90A-C14D72D16BF1}"/>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17931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5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4)">
                                      <p:cBhvr>
                                        <p:cTn id="10" dur="1500"/>
                                        <p:tgtEl>
                                          <p:spTgt spid="10"/>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4)">
                                      <p:cBhvr>
                                        <p:cTn id="13" dur="1500"/>
                                        <p:tgtEl>
                                          <p:spTgt spid="11"/>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4)">
                                      <p:cBhvr>
                                        <p:cTn id="16" dur="1500"/>
                                        <p:tgtEl>
                                          <p:spTgt spid="12"/>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4)">
                                      <p:cBhvr>
                                        <p:cTn id="19" dur="1500"/>
                                        <p:tgtEl>
                                          <p:spTgt spid="13"/>
                                        </p:tgtEl>
                                      </p:cBhvr>
                                    </p:animEffect>
                                  </p:childTnLst>
                                </p:cTn>
                              </p:par>
                              <p:par>
                                <p:cTn id="20" presetID="21"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4)">
                                      <p:cBhvr>
                                        <p:cTn id="22" dur="1500"/>
                                        <p:tgtEl>
                                          <p:spTgt spid="15"/>
                                        </p:tgtEl>
                                      </p:cBhvr>
                                    </p:animEffect>
                                  </p:childTnLst>
                                </p:cTn>
                              </p:par>
                              <p:par>
                                <p:cTn id="23" presetID="21"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4)">
                                      <p:cBhvr>
                                        <p:cTn id="25" dur="1500"/>
                                        <p:tgtEl>
                                          <p:spTgt spid="16"/>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4)">
                                      <p:cBhvr>
                                        <p:cTn id="28" dur="1500"/>
                                        <p:tgtEl>
                                          <p:spTgt spid="17"/>
                                        </p:tgtEl>
                                      </p:cBhvr>
                                    </p:animEffect>
                                  </p:childTnLst>
                                </p:cTn>
                              </p:par>
                            </p:childTnLst>
                          </p:cTn>
                        </p:par>
                        <p:par>
                          <p:cTn id="29" fill="hold">
                            <p:stCondLst>
                              <p:cond delay="1500"/>
                            </p:stCondLst>
                            <p:childTnLst>
                              <p:par>
                                <p:cTn id="30" presetID="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outVertical)">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37"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outVertical)">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37" fill="hold" grpId="0"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barn(outVertical)">
                                      <p:cBhvr>
                                        <p:cTn id="60" dur="500"/>
                                        <p:tgtEl>
                                          <p:spTgt spid="4"/>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barn(outVertical)">
                                      <p:cBhvr>
                                        <p:cTn id="6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p:bldP spid="2" grpId="0"/>
      <p:bldP spid="4" grpId="0"/>
      <p:bldP spid="5"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1000"/>
          </a:stretch>
        </a:blipFill>
        <a:effectLst/>
      </p:bgPr>
    </p:bg>
    <p:spTree>
      <p:nvGrpSpPr>
        <p:cNvPr id="1" name="Shape 906"/>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30DA1E22-3861-C079-AB75-6FFA00E242F2}"/>
              </a:ext>
            </a:extLst>
          </p:cNvPr>
          <p:cNvGraphicFramePr>
            <a:graphicFrameLocks noGrp="1"/>
          </p:cNvGraphicFramePr>
          <p:nvPr>
            <p:extLst>
              <p:ext uri="{D42A27DB-BD31-4B8C-83A1-F6EECF244321}">
                <p14:modId xmlns:p14="http://schemas.microsoft.com/office/powerpoint/2010/main" val="601813027"/>
              </p:ext>
            </p:extLst>
          </p:nvPr>
        </p:nvGraphicFramePr>
        <p:xfrm>
          <a:off x="0" y="0"/>
          <a:ext cx="12192000" cy="6858000"/>
        </p:xfrm>
        <a:graphic>
          <a:graphicData uri="http://schemas.openxmlformats.org/drawingml/2006/table">
            <a:tbl>
              <a:tblPr firstRow="1" firstCol="1" lastRow="1" lastCol="1" bandRow="1" bandCol="1"/>
              <a:tblGrid>
                <a:gridCol w="1485900">
                  <a:extLst>
                    <a:ext uri="{9D8B030D-6E8A-4147-A177-3AD203B41FA5}">
                      <a16:colId xmlns:a16="http://schemas.microsoft.com/office/drawing/2014/main" val="142383265"/>
                    </a:ext>
                  </a:extLst>
                </a:gridCol>
                <a:gridCol w="2019300">
                  <a:extLst>
                    <a:ext uri="{9D8B030D-6E8A-4147-A177-3AD203B41FA5}">
                      <a16:colId xmlns:a16="http://schemas.microsoft.com/office/drawing/2014/main" val="2172039374"/>
                    </a:ext>
                  </a:extLst>
                </a:gridCol>
                <a:gridCol w="6057900">
                  <a:extLst>
                    <a:ext uri="{9D8B030D-6E8A-4147-A177-3AD203B41FA5}">
                      <a16:colId xmlns:a16="http://schemas.microsoft.com/office/drawing/2014/main" val="2463514654"/>
                    </a:ext>
                  </a:extLst>
                </a:gridCol>
                <a:gridCol w="2628900">
                  <a:extLst>
                    <a:ext uri="{9D8B030D-6E8A-4147-A177-3AD203B41FA5}">
                      <a16:colId xmlns:a16="http://schemas.microsoft.com/office/drawing/2014/main" val="2665053705"/>
                    </a:ext>
                  </a:extLst>
                </a:gridCol>
              </a:tblGrid>
              <a:tr h="1027814">
                <a:tc>
                  <a:txBody>
                    <a:bodyPr/>
                    <a:lstStyle/>
                    <a:p>
                      <a:pPr marL="0" marR="0" algn="ctr">
                        <a:spcBef>
                          <a:spcPts val="245"/>
                        </a:spcBef>
                        <a:spcAft>
                          <a:spcPts val="0"/>
                        </a:spcAft>
                      </a:pPr>
                      <a:r>
                        <a:rPr lang="vi-VN"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800" b="1" spc="-1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danh</a:t>
                      </a:r>
                      <a:r>
                        <a:rPr lang="vi-VN" sz="2800" b="1" spc="-7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800" b="1" spc="-2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nhân</a:t>
                      </a: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EFB"/>
                    </a:solidFill>
                  </a:tcPr>
                </a:tc>
                <a:tc>
                  <a:txBody>
                    <a:bodyPr/>
                    <a:lstStyle/>
                    <a:p>
                      <a:pPr marL="0" marR="0">
                        <a:spcBef>
                          <a:spcPts val="245"/>
                        </a:spcBef>
                        <a:spcAft>
                          <a:spcPts val="0"/>
                        </a:spcAft>
                      </a:pPr>
                      <a:r>
                        <a:rPr lang="vi-VN"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p>
                    <a:p>
                      <a:pPr marL="85090" marR="0" algn="ctr">
                        <a:spcBef>
                          <a:spcPts val="0"/>
                        </a:spcBef>
                        <a:spcAft>
                          <a:spcPts val="0"/>
                        </a:spcAft>
                      </a:pPr>
                      <a:r>
                        <a:rPr lang="vi-VN" sz="28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Thân</a:t>
                      </a:r>
                      <a:r>
                        <a:rPr lang="vi-VN" sz="2800" b="1" spc="-8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800" b="1" spc="-25">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thế</a:t>
                      </a: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EFB"/>
                    </a:solidFill>
                  </a:tcPr>
                </a:tc>
                <a:tc>
                  <a:txBody>
                    <a:bodyPr/>
                    <a:lstStyle/>
                    <a:p>
                      <a:pPr marL="0" marR="0">
                        <a:spcBef>
                          <a:spcPts val="245"/>
                        </a:spcBef>
                        <a:spcAft>
                          <a:spcPts val="0"/>
                        </a:spcAft>
                      </a:pPr>
                      <a:r>
                        <a:rPr lang="vi-VN"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L="12700" marR="0" algn="ctr">
                        <a:spcBef>
                          <a:spcPts val="0"/>
                        </a:spcBef>
                        <a:spcAft>
                          <a:spcPts val="0"/>
                        </a:spcAft>
                      </a:pPr>
                      <a:r>
                        <a:rPr lang="vi-VN" sz="28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Sự</a:t>
                      </a:r>
                      <a:r>
                        <a:rPr lang="vi-VN" sz="2800" b="1" spc="-35">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800" b="1" spc="-1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nghiệp</a:t>
                      </a: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EFB"/>
                    </a:solidFill>
                  </a:tcPr>
                </a:tc>
                <a:tc>
                  <a:txBody>
                    <a:bodyPr/>
                    <a:lstStyle/>
                    <a:p>
                      <a:pPr marL="440055" marR="40640" indent="88900">
                        <a:lnSpc>
                          <a:spcPct val="116000"/>
                        </a:lnSpc>
                        <a:spcBef>
                          <a:spcPts val="775"/>
                        </a:spcBef>
                        <a:spcAft>
                          <a:spcPts val="0"/>
                        </a:spcAft>
                      </a:pPr>
                      <a:r>
                        <a:rPr lang="vi-VN" sz="28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Đóng</a:t>
                      </a:r>
                      <a:r>
                        <a:rPr lang="vi-VN" sz="2800" b="1" spc="-85">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8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góp</a:t>
                      </a: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EFB"/>
                    </a:solidFill>
                  </a:tcPr>
                </a:tc>
                <a:extLst>
                  <a:ext uri="{0D108BD9-81ED-4DB2-BD59-A6C34878D82A}">
                    <a16:rowId xmlns:a16="http://schemas.microsoft.com/office/drawing/2014/main" val="2221892849"/>
                  </a:ext>
                </a:extLst>
              </a:tr>
              <a:tr h="5830186">
                <a:tc>
                  <a:txBody>
                    <a:bodyPr/>
                    <a:lstStyle/>
                    <a:p>
                      <a:pPr marL="12700" marR="0" algn="ctr">
                        <a:spcBef>
                          <a:spcPts val="860"/>
                        </a:spcBef>
                        <a:spcAft>
                          <a:spcPts val="0"/>
                        </a:spcAft>
                      </a:pP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EFB"/>
                    </a:solidFill>
                  </a:tcPr>
                </a:tc>
                <a:tc>
                  <a:txBody>
                    <a:bodyPr/>
                    <a:lstStyle/>
                    <a:p>
                      <a:pPr marL="12700" marR="0" algn="ctr">
                        <a:spcBef>
                          <a:spcPts val="860"/>
                        </a:spcBef>
                        <a:spcAft>
                          <a:spcPts val="0"/>
                        </a:spcAft>
                      </a:pP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EFB"/>
                    </a:solidFill>
                  </a:tcPr>
                </a:tc>
                <a:tc>
                  <a:txBody>
                    <a:bodyPr/>
                    <a:lstStyle/>
                    <a:p>
                      <a:pPr marL="12700" marR="0" algn="ctr">
                        <a:spcBef>
                          <a:spcPts val="860"/>
                        </a:spcBef>
                        <a:spcAft>
                          <a:spcPts val="0"/>
                        </a:spcAft>
                      </a:pP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EFB"/>
                    </a:solidFill>
                  </a:tcPr>
                </a:tc>
                <a:tc>
                  <a:txBody>
                    <a:bodyPr/>
                    <a:lstStyle/>
                    <a:p>
                      <a:pPr marL="12700" marR="0" algn="ctr">
                        <a:spcBef>
                          <a:spcPts val="860"/>
                        </a:spcBef>
                        <a:spcAft>
                          <a:spcPts val="0"/>
                        </a:spcAft>
                      </a:pPr>
                      <a:endParaRPr lang="en-US"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EFB"/>
                    </a:solidFill>
                  </a:tcPr>
                </a:tc>
                <a:extLst>
                  <a:ext uri="{0D108BD9-81ED-4DB2-BD59-A6C34878D82A}">
                    <a16:rowId xmlns:a16="http://schemas.microsoft.com/office/drawing/2014/main" val="3317098082"/>
                  </a:ext>
                </a:extLst>
              </a:tr>
            </a:tbl>
          </a:graphicData>
        </a:graphic>
      </p:graphicFrame>
      <p:sp>
        <p:nvSpPr>
          <p:cNvPr id="5" name="TextBox 4">
            <a:extLst>
              <a:ext uri="{FF2B5EF4-FFF2-40B4-BE49-F238E27FC236}">
                <a16:creationId xmlns:a16="http://schemas.microsoft.com/office/drawing/2014/main" id="{057845A2-08F2-82CC-1354-C52CFD5961C6}"/>
              </a:ext>
            </a:extLst>
          </p:cNvPr>
          <p:cNvSpPr txBox="1"/>
          <p:nvPr/>
        </p:nvSpPr>
        <p:spPr>
          <a:xfrm>
            <a:off x="0" y="2386012"/>
            <a:ext cx="1421606" cy="138499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Nguyễn An Ninh </a:t>
            </a:r>
          </a:p>
        </p:txBody>
      </p:sp>
      <p:sp>
        <p:nvSpPr>
          <p:cNvPr id="7" name="TextBox 6">
            <a:extLst>
              <a:ext uri="{FF2B5EF4-FFF2-40B4-BE49-F238E27FC236}">
                <a16:creationId xmlns:a16="http://schemas.microsoft.com/office/drawing/2014/main" id="{F0870EFE-6798-A692-7D97-57112ACB0DED}"/>
              </a:ext>
            </a:extLst>
          </p:cNvPr>
          <p:cNvSpPr txBox="1"/>
          <p:nvPr/>
        </p:nvSpPr>
        <p:spPr>
          <a:xfrm>
            <a:off x="1457326" y="2124402"/>
            <a:ext cx="2047874"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1900 – 1943</a:t>
            </a:r>
          </a:p>
        </p:txBody>
      </p:sp>
      <p:sp>
        <p:nvSpPr>
          <p:cNvPr id="12" name="TextBox 11">
            <a:extLst>
              <a:ext uri="{FF2B5EF4-FFF2-40B4-BE49-F238E27FC236}">
                <a16:creationId xmlns:a16="http://schemas.microsoft.com/office/drawing/2014/main" id="{297A83D4-0C0C-7175-1A19-52E4C8557AF1}"/>
              </a:ext>
            </a:extLst>
          </p:cNvPr>
          <p:cNvSpPr txBox="1"/>
          <p:nvPr/>
        </p:nvSpPr>
        <p:spPr>
          <a:xfrm>
            <a:off x="1494276" y="3293953"/>
            <a:ext cx="2124034" cy="181588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40" normalizeH="0" baseline="0" noProof="0">
                <a:ln>
                  <a:noFill/>
                </a:ln>
                <a:solidFill>
                  <a:srgbClr val="FF0000"/>
                </a:solidFill>
                <a:effectLst/>
                <a:uLnTx/>
                <a:uFillTx/>
                <a:latin typeface="Times New Roman" panose="02020603050405020304" pitchFamily="18" charset="0"/>
                <a:ea typeface="Arial" panose="020B0604020202020204" pitchFamily="34" charset="0"/>
                <a:cs typeface="Times New Roman" panose="02020603050405020304" pitchFamily="18" charset="0"/>
              </a:rPr>
              <a:t>Hóc Môn, tỉnh Gia Định</a:t>
            </a:r>
            <a:endParaRPr kumimoji="0" lang="en-US" sz="2800" b="0" i="0" u="none" strike="noStrike" kern="1200" cap="none" spc="-40" normalizeH="0" baseline="0" noProof="0">
              <a:ln>
                <a:noFill/>
              </a:ln>
              <a:solidFill>
                <a:srgbClr val="FF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4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nay là TPHCM</a:t>
            </a:r>
            <a:endParaRPr kumimoji="0" lang="en-US" sz="2800" b="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18" name="TextBox 17">
            <a:extLst>
              <a:ext uri="{FF2B5EF4-FFF2-40B4-BE49-F238E27FC236}">
                <a16:creationId xmlns:a16="http://schemas.microsoft.com/office/drawing/2014/main" id="{2E4B4E0A-FBB8-CE57-091E-D87604DC2B84}"/>
              </a:ext>
            </a:extLst>
          </p:cNvPr>
          <p:cNvSpPr txBox="1"/>
          <p:nvPr/>
        </p:nvSpPr>
        <p:spPr>
          <a:xfrm>
            <a:off x="9849465" y="1576208"/>
            <a:ext cx="2378870" cy="415498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Ông là nhà văn hóa, nhà báo, nhà tư tưởng lớn của nước ta hồi đầu thế kỷ XX. Có thể nói ông là một trí thức tiêu biểu, dấn thân, xả thân vì sự nghiệp giải phóng dân tộc thời cận đại.</a:t>
            </a:r>
          </a:p>
        </p:txBody>
      </p:sp>
      <p:sp>
        <p:nvSpPr>
          <p:cNvPr id="20" name="TextBox 19">
            <a:extLst>
              <a:ext uri="{FF2B5EF4-FFF2-40B4-BE49-F238E27FC236}">
                <a16:creationId xmlns:a16="http://schemas.microsoft.com/office/drawing/2014/main" id="{F597B57E-E596-B3E0-B6C7-A3B74C130548}"/>
              </a:ext>
            </a:extLst>
          </p:cNvPr>
          <p:cNvSpPr txBox="1"/>
          <p:nvPr/>
        </p:nvSpPr>
        <p:spPr>
          <a:xfrm>
            <a:off x="3618310" y="1165383"/>
            <a:ext cx="5995986" cy="224676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vi-VN"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Năm 1922, Nguyễn An Ninh về nước, bắt đầu hoạt động cách mạng chống lại thực dân Pháp.</a:t>
            </a:r>
            <a:r>
              <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 Ông trở thành thủ lĩnh tinh thần của thanh niên Nam Bộ thời đó.</a:t>
            </a:r>
            <a:r>
              <a:rPr kumimoji="0" lang="vi-VN"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22" name="TextBox 21">
            <a:extLst>
              <a:ext uri="{FF2B5EF4-FFF2-40B4-BE49-F238E27FC236}">
                <a16:creationId xmlns:a16="http://schemas.microsoft.com/office/drawing/2014/main" id="{16E3F80E-2DBE-475D-7066-ACA4A2C6659E}"/>
              </a:ext>
            </a:extLst>
          </p:cNvPr>
          <p:cNvSpPr txBox="1"/>
          <p:nvPr/>
        </p:nvSpPr>
        <p:spPr>
          <a:xfrm>
            <a:off x="3579020" y="3266555"/>
            <a:ext cx="5988842" cy="353943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vi-VN"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Những tác phẩm tiêu biểu của ông gồm có:</a:t>
            </a:r>
            <a:r>
              <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 Tiếng mẹ đẻ - Nguồn giải phóng các dân tộc bị áp bức,</a:t>
            </a:r>
            <a:r>
              <a:rPr kumimoji="0" lang="vi-VN"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 Cao vọng của thanh niên An Nam (1923); Dân ước (1923) (dịch những đoạn chính trong tác phẩm Khế ước xã hội của J. J. Rousseau; Nước Pháp ở Đông Dương (1925);</a:t>
            </a:r>
            <a:r>
              <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a:t>
            </a:r>
            <a:endParaRPr kumimoji="0" lang="vi-VN"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9619146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8" grpId="0"/>
      <p:bldP spid="20"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E873BD3-7E7E-D0D7-8C38-A25903A709C1}"/>
              </a:ext>
            </a:extLst>
          </p:cNvPr>
          <p:cNvPicPr>
            <a:picLocks noChangeAspect="1"/>
          </p:cNvPicPr>
          <p:nvPr/>
        </p:nvPicPr>
        <p:blipFill>
          <a:blip r:embed="rId2"/>
          <a:stretch>
            <a:fillRect/>
          </a:stretch>
        </p:blipFill>
        <p:spPr>
          <a:xfrm>
            <a:off x="0" y="0"/>
            <a:ext cx="6096000" cy="6858000"/>
          </a:xfrm>
          <a:prstGeom prst="rect">
            <a:avLst/>
          </a:prstGeom>
        </p:spPr>
      </p:pic>
      <p:pic>
        <p:nvPicPr>
          <p:cNvPr id="3" name="Picture 2">
            <a:extLst>
              <a:ext uri="{FF2B5EF4-FFF2-40B4-BE49-F238E27FC236}">
                <a16:creationId xmlns:a16="http://schemas.microsoft.com/office/drawing/2014/main" id="{99278840-27BB-C3B6-48E3-D4D9B632583B}"/>
              </a:ext>
            </a:extLst>
          </p:cNvPr>
          <p:cNvPicPr>
            <a:picLocks noChangeAspect="1"/>
          </p:cNvPicPr>
          <p:nvPr/>
        </p:nvPicPr>
        <p:blipFill rotWithShape="1">
          <a:blip r:embed="rId3"/>
          <a:srcRect l="15833" r="15833"/>
          <a:stretch/>
        </p:blipFill>
        <p:spPr>
          <a:xfrm>
            <a:off x="6096000" y="0"/>
            <a:ext cx="6096000" cy="6858000"/>
          </a:xfrm>
          <a:prstGeom prst="rect">
            <a:avLst/>
          </a:prstGeom>
        </p:spPr>
      </p:pic>
      <p:sp>
        <p:nvSpPr>
          <p:cNvPr id="4" name="TextBox 3">
            <a:extLst>
              <a:ext uri="{FF2B5EF4-FFF2-40B4-BE49-F238E27FC236}">
                <a16:creationId xmlns:a16="http://schemas.microsoft.com/office/drawing/2014/main" id="{77B24AD8-30BA-2242-9785-87F85B36135F}"/>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41082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EF0F01C-508A-1CA7-C74A-D912E7F3519D}"/>
              </a:ext>
            </a:extLst>
          </p:cNvPr>
          <p:cNvPicPr>
            <a:picLocks noChangeAspect="1"/>
          </p:cNvPicPr>
          <p:nvPr/>
        </p:nvPicPr>
        <p:blipFill>
          <a:blip r:embed="rId2"/>
          <a:stretch>
            <a:fillRect/>
          </a:stretch>
        </p:blipFill>
        <p:spPr>
          <a:xfrm>
            <a:off x="590550" y="247650"/>
            <a:ext cx="10668000" cy="5486400"/>
          </a:xfrm>
          <a:prstGeom prst="rect">
            <a:avLst/>
          </a:prstGeom>
        </p:spPr>
      </p:pic>
      <p:sp>
        <p:nvSpPr>
          <p:cNvPr id="3" name="Rectangle: Rounded Corners 2">
            <a:extLst>
              <a:ext uri="{FF2B5EF4-FFF2-40B4-BE49-F238E27FC236}">
                <a16:creationId xmlns:a16="http://schemas.microsoft.com/office/drawing/2014/main" id="{3DD7BC27-29AB-7F47-386C-6465D428F8EE}"/>
              </a:ext>
            </a:extLst>
          </p:cNvPr>
          <p:cNvSpPr/>
          <p:nvPr/>
        </p:nvSpPr>
        <p:spPr>
          <a:xfrm>
            <a:off x="76200" y="5734050"/>
            <a:ext cx="12030075" cy="11239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0" i="1"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T</a:t>
            </a:r>
            <a:r>
              <a:rPr kumimoji="0" lang="vi-VN" altLang="en-US" sz="3200" b="0" i="1"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ờ báo La Cloche Fêlée (Chuông rè) do Nguyễn An Ninh làm chủ bút xuất bản năm 1923.</a:t>
            </a:r>
            <a:endParaRPr kumimoji="0" lang="en-US" altLang="en-US" sz="3200" b="0" i="1"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879462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718F367-AFAB-AEDF-8631-90BD2A6037BB}"/>
              </a:ext>
            </a:extLst>
          </p:cNvPr>
          <p:cNvPicPr>
            <a:picLocks noChangeAspect="1"/>
          </p:cNvPicPr>
          <p:nvPr/>
        </p:nvPicPr>
        <p:blipFill>
          <a:blip r:embed="rId2"/>
          <a:stretch>
            <a:fillRect/>
          </a:stretch>
        </p:blipFill>
        <p:spPr>
          <a:xfrm>
            <a:off x="438150" y="428625"/>
            <a:ext cx="5657850" cy="6324600"/>
          </a:xfrm>
          <a:prstGeom prst="rect">
            <a:avLst/>
          </a:prstGeom>
        </p:spPr>
      </p:pic>
      <p:pic>
        <p:nvPicPr>
          <p:cNvPr id="3" name="Picture 2">
            <a:extLst>
              <a:ext uri="{FF2B5EF4-FFF2-40B4-BE49-F238E27FC236}">
                <a16:creationId xmlns:a16="http://schemas.microsoft.com/office/drawing/2014/main" id="{FA7D8058-9430-DC1E-389E-073CE416F1CA}"/>
              </a:ext>
            </a:extLst>
          </p:cNvPr>
          <p:cNvPicPr>
            <a:picLocks noChangeAspect="1"/>
          </p:cNvPicPr>
          <p:nvPr/>
        </p:nvPicPr>
        <p:blipFill>
          <a:blip r:embed="rId3"/>
          <a:stretch>
            <a:fillRect/>
          </a:stretch>
        </p:blipFill>
        <p:spPr>
          <a:xfrm>
            <a:off x="6096000" y="304800"/>
            <a:ext cx="5276850" cy="6324599"/>
          </a:xfrm>
          <a:prstGeom prst="rect">
            <a:avLst/>
          </a:prstGeom>
        </p:spPr>
      </p:pic>
    </p:spTree>
    <p:extLst>
      <p:ext uri="{BB962C8B-B14F-4D97-AF65-F5344CB8AC3E}">
        <p14:creationId xmlns:p14="http://schemas.microsoft.com/office/powerpoint/2010/main" val="1308650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9">
            <a:extLst>
              <a:ext uri="{FF2B5EF4-FFF2-40B4-BE49-F238E27FC236}">
                <a16:creationId xmlns:a16="http://schemas.microsoft.com/office/drawing/2014/main" id="{571EB628-AFF5-C244-9CFD-6D5A0B5A04F2}"/>
              </a:ext>
            </a:extLst>
          </p:cNvPr>
          <p:cNvGrpSpPr>
            <a:grpSpLocks/>
          </p:cNvGrpSpPr>
          <p:nvPr/>
        </p:nvGrpSpPr>
        <p:grpSpPr bwMode="auto">
          <a:xfrm>
            <a:off x="2447165" y="1212573"/>
            <a:ext cx="5587929" cy="969065"/>
            <a:chOff x="2016" y="1200"/>
            <a:chExt cx="2352" cy="384"/>
          </a:xfrm>
          <a:solidFill>
            <a:schemeClr val="bg1"/>
          </a:solidFill>
        </p:grpSpPr>
        <p:sp>
          <p:nvSpPr>
            <p:cNvPr id="8" name="Rectangle 10">
              <a:extLst>
                <a:ext uri="{FF2B5EF4-FFF2-40B4-BE49-F238E27FC236}">
                  <a16:creationId xmlns:a16="http://schemas.microsoft.com/office/drawing/2014/main" id="{D6B2BE4B-DB3C-5F44-8903-20C717A5C3A9}"/>
                </a:ext>
              </a:extLst>
            </p:cNvPr>
            <p:cNvSpPr>
              <a:spLocks noChangeArrowheads="1"/>
            </p:cNvSpPr>
            <p:nvPr/>
          </p:nvSpPr>
          <p:spPr bwMode="auto">
            <a:xfrm>
              <a:off x="3696" y="1200"/>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9" name="Rectangle 11">
              <a:extLst>
                <a:ext uri="{FF2B5EF4-FFF2-40B4-BE49-F238E27FC236}">
                  <a16:creationId xmlns:a16="http://schemas.microsoft.com/office/drawing/2014/main" id="{16BBC840-D5A5-4D45-9F2E-43A27CBC906D}"/>
                </a:ext>
              </a:extLst>
            </p:cNvPr>
            <p:cNvSpPr>
              <a:spLocks noChangeArrowheads="1"/>
            </p:cNvSpPr>
            <p:nvPr/>
          </p:nvSpPr>
          <p:spPr bwMode="auto">
            <a:xfrm>
              <a:off x="3360" y="1200"/>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0" name="Rectangle 12">
              <a:extLst>
                <a:ext uri="{FF2B5EF4-FFF2-40B4-BE49-F238E27FC236}">
                  <a16:creationId xmlns:a16="http://schemas.microsoft.com/office/drawing/2014/main" id="{2B1750DF-8B0F-6E47-9D63-3E956851ADDA}"/>
                </a:ext>
              </a:extLst>
            </p:cNvPr>
            <p:cNvSpPr>
              <a:spLocks noChangeArrowheads="1"/>
            </p:cNvSpPr>
            <p:nvPr/>
          </p:nvSpPr>
          <p:spPr bwMode="auto">
            <a:xfrm>
              <a:off x="3024" y="1200"/>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1" name="Rectangle 13">
              <a:extLst>
                <a:ext uri="{FF2B5EF4-FFF2-40B4-BE49-F238E27FC236}">
                  <a16:creationId xmlns:a16="http://schemas.microsoft.com/office/drawing/2014/main" id="{1FEF6410-8476-D24F-A94B-73F497C6CCCE}"/>
                </a:ext>
              </a:extLst>
            </p:cNvPr>
            <p:cNvSpPr>
              <a:spLocks noChangeArrowheads="1"/>
            </p:cNvSpPr>
            <p:nvPr/>
          </p:nvSpPr>
          <p:spPr bwMode="auto">
            <a:xfrm>
              <a:off x="2688" y="1200"/>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2" name="Rectangle 14">
              <a:extLst>
                <a:ext uri="{FF2B5EF4-FFF2-40B4-BE49-F238E27FC236}">
                  <a16:creationId xmlns:a16="http://schemas.microsoft.com/office/drawing/2014/main" id="{A8A44964-4941-F840-850C-BC6B55872281}"/>
                </a:ext>
              </a:extLst>
            </p:cNvPr>
            <p:cNvSpPr>
              <a:spLocks noChangeArrowheads="1"/>
            </p:cNvSpPr>
            <p:nvPr/>
          </p:nvSpPr>
          <p:spPr bwMode="auto">
            <a:xfrm>
              <a:off x="2352" y="1200"/>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f-ZA"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Rectangle 15">
              <a:extLst>
                <a:ext uri="{FF2B5EF4-FFF2-40B4-BE49-F238E27FC236}">
                  <a16:creationId xmlns:a16="http://schemas.microsoft.com/office/drawing/2014/main" id="{F18A05F9-2D07-FA4C-BCBA-1675F030F6F6}"/>
                </a:ext>
              </a:extLst>
            </p:cNvPr>
            <p:cNvSpPr>
              <a:spLocks noChangeArrowheads="1"/>
            </p:cNvSpPr>
            <p:nvPr/>
          </p:nvSpPr>
          <p:spPr bwMode="auto">
            <a:xfrm>
              <a:off x="2016" y="1200"/>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Rectangle 16">
              <a:extLst>
                <a:ext uri="{FF2B5EF4-FFF2-40B4-BE49-F238E27FC236}">
                  <a16:creationId xmlns:a16="http://schemas.microsoft.com/office/drawing/2014/main" id="{8F7830E6-4807-B349-9FD2-7D83FA42D204}"/>
                </a:ext>
              </a:extLst>
            </p:cNvPr>
            <p:cNvSpPr>
              <a:spLocks noChangeArrowheads="1"/>
            </p:cNvSpPr>
            <p:nvPr/>
          </p:nvSpPr>
          <p:spPr bwMode="auto">
            <a:xfrm>
              <a:off x="4032" y="1200"/>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grpSp>
        <p:nvGrpSpPr>
          <p:cNvPr id="15" name="Group 17">
            <a:extLst>
              <a:ext uri="{FF2B5EF4-FFF2-40B4-BE49-F238E27FC236}">
                <a16:creationId xmlns:a16="http://schemas.microsoft.com/office/drawing/2014/main" id="{2F39E14D-7E55-574B-B1D3-D31662C9352A}"/>
              </a:ext>
            </a:extLst>
          </p:cNvPr>
          <p:cNvGrpSpPr>
            <a:grpSpLocks/>
          </p:cNvGrpSpPr>
          <p:nvPr/>
        </p:nvGrpSpPr>
        <p:grpSpPr bwMode="auto">
          <a:xfrm>
            <a:off x="4063878" y="2181638"/>
            <a:ext cx="6386205" cy="969065"/>
            <a:chOff x="2352" y="1584"/>
            <a:chExt cx="2688" cy="384"/>
          </a:xfrm>
          <a:solidFill>
            <a:schemeClr val="accent6">
              <a:lumMod val="20000"/>
              <a:lumOff val="80000"/>
            </a:schemeClr>
          </a:solidFill>
        </p:grpSpPr>
        <p:grpSp>
          <p:nvGrpSpPr>
            <p:cNvPr id="16" name="Group 18">
              <a:extLst>
                <a:ext uri="{FF2B5EF4-FFF2-40B4-BE49-F238E27FC236}">
                  <a16:creationId xmlns:a16="http://schemas.microsoft.com/office/drawing/2014/main" id="{26DF0FD4-0F89-4942-BAF3-27FED9EC794E}"/>
                </a:ext>
              </a:extLst>
            </p:cNvPr>
            <p:cNvGrpSpPr>
              <a:grpSpLocks/>
            </p:cNvGrpSpPr>
            <p:nvPr/>
          </p:nvGrpSpPr>
          <p:grpSpPr bwMode="auto">
            <a:xfrm>
              <a:off x="2352" y="1584"/>
              <a:ext cx="2016" cy="384"/>
              <a:chOff x="2016" y="1200"/>
              <a:chExt cx="2016" cy="384"/>
            </a:xfrm>
            <a:grpFill/>
          </p:grpSpPr>
          <p:sp>
            <p:nvSpPr>
              <p:cNvPr id="18" name="Rectangle 19">
                <a:extLst>
                  <a:ext uri="{FF2B5EF4-FFF2-40B4-BE49-F238E27FC236}">
                    <a16:creationId xmlns:a16="http://schemas.microsoft.com/office/drawing/2014/main" id="{E07DF09B-9E1D-5843-97D3-FE0DE39C2EE9}"/>
                  </a:ext>
                </a:extLst>
              </p:cNvPr>
              <p:cNvSpPr>
                <a:spLocks noChangeArrowheads="1"/>
              </p:cNvSpPr>
              <p:nvPr/>
            </p:nvSpPr>
            <p:spPr bwMode="auto">
              <a:xfrm>
                <a:off x="3696" y="1200"/>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9" name="Rectangle 20">
                <a:extLst>
                  <a:ext uri="{FF2B5EF4-FFF2-40B4-BE49-F238E27FC236}">
                    <a16:creationId xmlns:a16="http://schemas.microsoft.com/office/drawing/2014/main" id="{10A821B3-7233-4E41-A594-7F06DAFF41D6}"/>
                  </a:ext>
                </a:extLst>
              </p:cNvPr>
              <p:cNvSpPr>
                <a:spLocks noChangeArrowheads="1"/>
              </p:cNvSpPr>
              <p:nvPr/>
            </p:nvSpPr>
            <p:spPr bwMode="auto">
              <a:xfrm>
                <a:off x="3360" y="1200"/>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0" name="Rectangle 21">
                <a:extLst>
                  <a:ext uri="{FF2B5EF4-FFF2-40B4-BE49-F238E27FC236}">
                    <a16:creationId xmlns:a16="http://schemas.microsoft.com/office/drawing/2014/main" id="{CDF4DC54-84CF-FE48-A97F-4E96D2571D65}"/>
                  </a:ext>
                </a:extLst>
              </p:cNvPr>
              <p:cNvSpPr>
                <a:spLocks noChangeArrowheads="1"/>
              </p:cNvSpPr>
              <p:nvPr/>
            </p:nvSpPr>
            <p:spPr bwMode="auto">
              <a:xfrm>
                <a:off x="3024" y="1200"/>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1" name="Rectangle 22">
                <a:extLst>
                  <a:ext uri="{FF2B5EF4-FFF2-40B4-BE49-F238E27FC236}">
                    <a16:creationId xmlns:a16="http://schemas.microsoft.com/office/drawing/2014/main" id="{49CDD6C2-2691-4E40-AEFC-D1582868258A}"/>
                  </a:ext>
                </a:extLst>
              </p:cNvPr>
              <p:cNvSpPr>
                <a:spLocks noChangeArrowheads="1"/>
              </p:cNvSpPr>
              <p:nvPr/>
            </p:nvSpPr>
            <p:spPr bwMode="auto">
              <a:xfrm>
                <a:off x="2688" y="1200"/>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2" name="Rectangle 23">
                <a:extLst>
                  <a:ext uri="{FF2B5EF4-FFF2-40B4-BE49-F238E27FC236}">
                    <a16:creationId xmlns:a16="http://schemas.microsoft.com/office/drawing/2014/main" id="{22A41BB7-230B-714F-AE48-2851CD72BFB0}"/>
                  </a:ext>
                </a:extLst>
              </p:cNvPr>
              <p:cNvSpPr>
                <a:spLocks noChangeArrowheads="1"/>
              </p:cNvSpPr>
              <p:nvPr/>
            </p:nvSpPr>
            <p:spPr bwMode="auto">
              <a:xfrm>
                <a:off x="2352" y="1200"/>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3" name="Rectangle 24">
                <a:extLst>
                  <a:ext uri="{FF2B5EF4-FFF2-40B4-BE49-F238E27FC236}">
                    <a16:creationId xmlns:a16="http://schemas.microsoft.com/office/drawing/2014/main" id="{5D308F75-C6A1-B848-BD49-E93F39F9CE17}"/>
                  </a:ext>
                </a:extLst>
              </p:cNvPr>
              <p:cNvSpPr>
                <a:spLocks noChangeArrowheads="1"/>
              </p:cNvSpPr>
              <p:nvPr/>
            </p:nvSpPr>
            <p:spPr bwMode="auto">
              <a:xfrm>
                <a:off x="2016" y="1200"/>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17" name="Rectangle 26">
              <a:extLst>
                <a:ext uri="{FF2B5EF4-FFF2-40B4-BE49-F238E27FC236}">
                  <a16:creationId xmlns:a16="http://schemas.microsoft.com/office/drawing/2014/main" id="{7232BC6B-256B-3D40-BB2F-0212F9C059B1}"/>
                </a:ext>
              </a:extLst>
            </p:cNvPr>
            <p:cNvSpPr>
              <a:spLocks noChangeArrowheads="1"/>
            </p:cNvSpPr>
            <p:nvPr/>
          </p:nvSpPr>
          <p:spPr bwMode="auto">
            <a:xfrm>
              <a:off x="4704" y="1584"/>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grpSp>
        <p:nvGrpSpPr>
          <p:cNvPr id="24" name="Group 27">
            <a:extLst>
              <a:ext uri="{FF2B5EF4-FFF2-40B4-BE49-F238E27FC236}">
                <a16:creationId xmlns:a16="http://schemas.microsoft.com/office/drawing/2014/main" id="{2EEA873E-3718-2A4D-BBC2-88A92437FE85}"/>
              </a:ext>
            </a:extLst>
          </p:cNvPr>
          <p:cNvGrpSpPr>
            <a:grpSpLocks/>
          </p:cNvGrpSpPr>
          <p:nvPr/>
        </p:nvGrpSpPr>
        <p:grpSpPr bwMode="auto">
          <a:xfrm>
            <a:off x="6458706" y="3150705"/>
            <a:ext cx="3193103" cy="969065"/>
            <a:chOff x="1680" y="1968"/>
            <a:chExt cx="1344" cy="384"/>
          </a:xfrm>
          <a:solidFill>
            <a:schemeClr val="accent4">
              <a:lumMod val="50000"/>
              <a:lumOff val="50000"/>
            </a:schemeClr>
          </a:solidFill>
        </p:grpSpPr>
        <p:sp>
          <p:nvSpPr>
            <p:cNvPr id="25" name="Rectangle 28">
              <a:extLst>
                <a:ext uri="{FF2B5EF4-FFF2-40B4-BE49-F238E27FC236}">
                  <a16:creationId xmlns:a16="http://schemas.microsoft.com/office/drawing/2014/main" id="{B786F6CF-BD67-FA4A-B700-C104B40C4814}"/>
                </a:ext>
              </a:extLst>
            </p:cNvPr>
            <p:cNvSpPr>
              <a:spLocks noChangeArrowheads="1"/>
            </p:cNvSpPr>
            <p:nvPr/>
          </p:nvSpPr>
          <p:spPr bwMode="auto">
            <a:xfrm>
              <a:off x="2688" y="1968"/>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6" name="Rectangle 29">
              <a:extLst>
                <a:ext uri="{FF2B5EF4-FFF2-40B4-BE49-F238E27FC236}">
                  <a16:creationId xmlns:a16="http://schemas.microsoft.com/office/drawing/2014/main" id="{32B18996-D4E6-FC42-808D-96A7BE064AF5}"/>
                </a:ext>
              </a:extLst>
            </p:cNvPr>
            <p:cNvSpPr>
              <a:spLocks noChangeArrowheads="1"/>
            </p:cNvSpPr>
            <p:nvPr/>
          </p:nvSpPr>
          <p:spPr bwMode="auto">
            <a:xfrm>
              <a:off x="2352" y="1968"/>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7" name="Rectangle 30">
              <a:extLst>
                <a:ext uri="{FF2B5EF4-FFF2-40B4-BE49-F238E27FC236}">
                  <a16:creationId xmlns:a16="http://schemas.microsoft.com/office/drawing/2014/main" id="{517113C6-79EB-2B4F-B046-CEA4DEB10F5B}"/>
                </a:ext>
              </a:extLst>
            </p:cNvPr>
            <p:cNvSpPr>
              <a:spLocks noChangeArrowheads="1"/>
            </p:cNvSpPr>
            <p:nvPr/>
          </p:nvSpPr>
          <p:spPr bwMode="auto">
            <a:xfrm>
              <a:off x="2016" y="1968"/>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8" name="Rectangle 31">
              <a:extLst>
                <a:ext uri="{FF2B5EF4-FFF2-40B4-BE49-F238E27FC236}">
                  <a16:creationId xmlns:a16="http://schemas.microsoft.com/office/drawing/2014/main" id="{AEEE51DC-D9B0-494A-813F-53CE43B05D21}"/>
                </a:ext>
              </a:extLst>
            </p:cNvPr>
            <p:cNvSpPr>
              <a:spLocks noChangeArrowheads="1"/>
            </p:cNvSpPr>
            <p:nvPr/>
          </p:nvSpPr>
          <p:spPr bwMode="auto">
            <a:xfrm>
              <a:off x="1680" y="1968"/>
              <a:ext cx="336" cy="384"/>
            </a:xfrm>
            <a:prstGeom prst="rect">
              <a:avLst/>
            </a:prstGeom>
            <a:grpFill/>
            <a:ln w="9525">
              <a:solidFill>
                <a:srgbClr val="FD0903"/>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grpSp>
        <p:nvGrpSpPr>
          <p:cNvPr id="29" name="Group 32">
            <a:extLst>
              <a:ext uri="{FF2B5EF4-FFF2-40B4-BE49-F238E27FC236}">
                <a16:creationId xmlns:a16="http://schemas.microsoft.com/office/drawing/2014/main" id="{4634C914-AB3D-C345-8924-FFBD2840AB42}"/>
              </a:ext>
            </a:extLst>
          </p:cNvPr>
          <p:cNvGrpSpPr>
            <a:grpSpLocks/>
          </p:cNvGrpSpPr>
          <p:nvPr/>
        </p:nvGrpSpPr>
        <p:grpSpPr bwMode="auto">
          <a:xfrm>
            <a:off x="3269878" y="4141570"/>
            <a:ext cx="4789655" cy="969065"/>
            <a:chOff x="2016" y="2352"/>
            <a:chExt cx="2016" cy="384"/>
          </a:xfrm>
          <a:solidFill>
            <a:schemeClr val="bg2">
              <a:lumMod val="90000"/>
            </a:schemeClr>
          </a:solidFill>
        </p:grpSpPr>
        <p:sp>
          <p:nvSpPr>
            <p:cNvPr id="30" name="Rectangle 33">
              <a:extLst>
                <a:ext uri="{FF2B5EF4-FFF2-40B4-BE49-F238E27FC236}">
                  <a16:creationId xmlns:a16="http://schemas.microsoft.com/office/drawing/2014/main" id="{569CA8C9-917D-9A48-A9C1-32526F788F11}"/>
                </a:ext>
              </a:extLst>
            </p:cNvPr>
            <p:cNvSpPr>
              <a:spLocks noChangeArrowheads="1"/>
            </p:cNvSpPr>
            <p:nvPr/>
          </p:nvSpPr>
          <p:spPr bwMode="auto">
            <a:xfrm>
              <a:off x="3696" y="2352"/>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31" name="Rectangle 34">
              <a:extLst>
                <a:ext uri="{FF2B5EF4-FFF2-40B4-BE49-F238E27FC236}">
                  <a16:creationId xmlns:a16="http://schemas.microsoft.com/office/drawing/2014/main" id="{DD12552C-85D7-144A-8C75-ED068C4D452F}"/>
                </a:ext>
              </a:extLst>
            </p:cNvPr>
            <p:cNvSpPr>
              <a:spLocks noChangeArrowheads="1"/>
            </p:cNvSpPr>
            <p:nvPr/>
          </p:nvSpPr>
          <p:spPr bwMode="auto">
            <a:xfrm>
              <a:off x="3360" y="2352"/>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32" name="Rectangle 35">
              <a:extLst>
                <a:ext uri="{FF2B5EF4-FFF2-40B4-BE49-F238E27FC236}">
                  <a16:creationId xmlns:a16="http://schemas.microsoft.com/office/drawing/2014/main" id="{794A9B43-8A5B-B64B-A661-ACDB073B7D5F}"/>
                </a:ext>
              </a:extLst>
            </p:cNvPr>
            <p:cNvSpPr>
              <a:spLocks noChangeArrowheads="1"/>
            </p:cNvSpPr>
            <p:nvPr/>
          </p:nvSpPr>
          <p:spPr bwMode="auto">
            <a:xfrm>
              <a:off x="3024" y="2352"/>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33" name="Rectangle 36">
              <a:extLst>
                <a:ext uri="{FF2B5EF4-FFF2-40B4-BE49-F238E27FC236}">
                  <a16:creationId xmlns:a16="http://schemas.microsoft.com/office/drawing/2014/main" id="{56729114-517F-674D-AB89-CA245C5584DA}"/>
                </a:ext>
              </a:extLst>
            </p:cNvPr>
            <p:cNvSpPr>
              <a:spLocks noChangeArrowheads="1"/>
            </p:cNvSpPr>
            <p:nvPr/>
          </p:nvSpPr>
          <p:spPr bwMode="auto">
            <a:xfrm>
              <a:off x="2688" y="2352"/>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34" name="Rectangle 37">
              <a:extLst>
                <a:ext uri="{FF2B5EF4-FFF2-40B4-BE49-F238E27FC236}">
                  <a16:creationId xmlns:a16="http://schemas.microsoft.com/office/drawing/2014/main" id="{36FD3699-C845-4349-A8B2-A937460C86FC}"/>
                </a:ext>
              </a:extLst>
            </p:cNvPr>
            <p:cNvSpPr>
              <a:spLocks noChangeArrowheads="1"/>
            </p:cNvSpPr>
            <p:nvPr/>
          </p:nvSpPr>
          <p:spPr bwMode="auto">
            <a:xfrm>
              <a:off x="2352" y="2352"/>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35" name="Rectangle 38">
              <a:extLst>
                <a:ext uri="{FF2B5EF4-FFF2-40B4-BE49-F238E27FC236}">
                  <a16:creationId xmlns:a16="http://schemas.microsoft.com/office/drawing/2014/main" id="{7FCFCB1D-500E-8542-8E83-0ECF7722293F}"/>
                </a:ext>
              </a:extLst>
            </p:cNvPr>
            <p:cNvSpPr>
              <a:spLocks noChangeArrowheads="1"/>
            </p:cNvSpPr>
            <p:nvPr/>
          </p:nvSpPr>
          <p:spPr bwMode="auto">
            <a:xfrm>
              <a:off x="2016" y="2352"/>
              <a:ext cx="336" cy="384"/>
            </a:xfrm>
            <a:prstGeom prst="rect">
              <a:avLst/>
            </a:prstGeom>
            <a:grpFill/>
            <a:ln w="9525">
              <a:solidFill>
                <a:srgbClr val="FD0903"/>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cxnSp>
        <p:nvCxnSpPr>
          <p:cNvPr id="67" name="Straight Connector 112">
            <a:extLst>
              <a:ext uri="{FF2B5EF4-FFF2-40B4-BE49-F238E27FC236}">
                <a16:creationId xmlns:a16="http://schemas.microsoft.com/office/drawing/2014/main" id="{1112C43F-90F3-CD49-8304-A2EC05A3A2B0}"/>
              </a:ext>
            </a:extLst>
          </p:cNvPr>
          <p:cNvCxnSpPr>
            <a:cxnSpLocks noChangeShapeType="1"/>
          </p:cNvCxnSpPr>
          <p:nvPr/>
        </p:nvCxnSpPr>
        <p:spPr bwMode="auto">
          <a:xfrm>
            <a:off x="8853538" y="2180980"/>
            <a:ext cx="798276" cy="2524"/>
          </a:xfrm>
          <a:prstGeom prst="line">
            <a:avLst/>
          </a:prstGeom>
          <a:noFill/>
          <a:ln w="9525" algn="ctr">
            <a:solidFill>
              <a:srgbClr val="FD0903"/>
            </a:solidFill>
            <a:round/>
            <a:headEnd/>
            <a:tailEnd/>
          </a:ln>
          <a:extLst>
            <a:ext uri="{909E8E84-426E-40DD-AFC4-6F175D3DCCD1}">
              <a14:hiddenFill xmlns:a14="http://schemas.microsoft.com/office/drawing/2010/main">
                <a:noFill/>
              </a14:hiddenFill>
            </a:ext>
          </a:extLst>
        </p:spPr>
      </p:cxnSp>
      <p:sp>
        <p:nvSpPr>
          <p:cNvPr id="66" name="TextBox 65">
            <a:extLst>
              <a:ext uri="{FF2B5EF4-FFF2-40B4-BE49-F238E27FC236}">
                <a16:creationId xmlns:a16="http://schemas.microsoft.com/office/drawing/2014/main" id="{4CA5F50F-8340-E046-8A68-998108F3CB28}"/>
              </a:ext>
            </a:extLst>
          </p:cNvPr>
          <p:cNvSpPr txBox="1">
            <a:spLocks noChangeArrowheads="1"/>
          </p:cNvSpPr>
          <p:nvPr/>
        </p:nvSpPr>
        <p:spPr bwMode="auto">
          <a:xfrm>
            <a:off x="2417944" y="119018"/>
            <a:ext cx="5637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D0903"/>
                </a:solidFill>
                <a:effectLst/>
                <a:uLnTx/>
                <a:uFillTx/>
                <a:latin typeface="Times New Roman" pitchFamily="18" charset="0"/>
                <a:ea typeface="+mn-ea"/>
                <a:cs typeface="Times New Roman" pitchFamily="18" charset="0"/>
              </a:rPr>
              <a:t>TRÒ CHƠI Ô CHỮ</a:t>
            </a:r>
          </a:p>
        </p:txBody>
      </p:sp>
      <p:pic>
        <p:nvPicPr>
          <p:cNvPr id="68" name="Picture 2">
            <a:extLst>
              <a:ext uri="{FF2B5EF4-FFF2-40B4-BE49-F238E27FC236}">
                <a16:creationId xmlns:a16="http://schemas.microsoft.com/office/drawing/2014/main" id="{95E9CB20-B72D-CE49-92D8-152201C37CB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2353" y="89997"/>
            <a:ext cx="1607285" cy="1620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6" name="Group 57">
            <a:extLst>
              <a:ext uri="{FF2B5EF4-FFF2-40B4-BE49-F238E27FC236}">
                <a16:creationId xmlns:a16="http://schemas.microsoft.com/office/drawing/2014/main" id="{1D92392F-6E94-7847-B2F5-C1DF0E5119B0}"/>
              </a:ext>
            </a:extLst>
          </p:cNvPr>
          <p:cNvGrpSpPr>
            <a:grpSpLocks/>
          </p:cNvGrpSpPr>
          <p:nvPr/>
        </p:nvGrpSpPr>
        <p:grpSpPr bwMode="auto">
          <a:xfrm>
            <a:off x="2447165" y="1212573"/>
            <a:ext cx="5587929" cy="969064"/>
            <a:chOff x="2016" y="1200"/>
            <a:chExt cx="2352" cy="384"/>
          </a:xfrm>
        </p:grpSpPr>
        <p:sp>
          <p:nvSpPr>
            <p:cNvPr id="37" name="Rectangle 58">
              <a:extLst>
                <a:ext uri="{FF2B5EF4-FFF2-40B4-BE49-F238E27FC236}">
                  <a16:creationId xmlns:a16="http://schemas.microsoft.com/office/drawing/2014/main" id="{59A80C62-914A-8B4E-92D5-FEC1E06042A5}"/>
                </a:ext>
              </a:extLst>
            </p:cNvPr>
            <p:cNvSpPr>
              <a:spLocks noChangeArrowheads="1"/>
            </p:cNvSpPr>
            <p:nvPr/>
          </p:nvSpPr>
          <p:spPr bwMode="auto">
            <a:xfrm>
              <a:off x="3696"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N</a:t>
              </a:r>
            </a:p>
          </p:txBody>
        </p:sp>
        <p:sp>
          <p:nvSpPr>
            <p:cNvPr id="38" name="Rectangle 59">
              <a:extLst>
                <a:ext uri="{FF2B5EF4-FFF2-40B4-BE49-F238E27FC236}">
                  <a16:creationId xmlns:a16="http://schemas.microsoft.com/office/drawing/2014/main" id="{85CD4D2C-08D3-6E49-86E3-869D4239193A}"/>
                </a:ext>
              </a:extLst>
            </p:cNvPr>
            <p:cNvSpPr>
              <a:spLocks noChangeArrowheads="1"/>
            </p:cNvSpPr>
            <p:nvPr/>
          </p:nvSpPr>
          <p:spPr bwMode="auto">
            <a:xfrm>
              <a:off x="3360"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600" b="1" i="0" u="none" strike="noStrike" kern="1200" cap="none" spc="0" normalizeH="0" baseline="0" noProof="0" dirty="0" err="1">
                  <a:ln>
                    <a:noFill/>
                  </a:ln>
                  <a:solidFill>
                    <a:srgbClr val="FF0000"/>
                  </a:solidFill>
                  <a:effectLst/>
                  <a:uLnTx/>
                  <a:uFillTx/>
                  <a:latin typeface="Times New Roman" pitchFamily="18" charset="0"/>
                  <a:ea typeface="+mn-ea"/>
                  <a:cs typeface="Times New Roman" pitchFamily="18" charset="0"/>
                </a:rPr>
                <a:t>Ù</a:t>
              </a:r>
              <a:endPar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
          <p:nvSpPr>
            <p:cNvPr id="39" name="Rectangle 60">
              <a:extLst>
                <a:ext uri="{FF2B5EF4-FFF2-40B4-BE49-F238E27FC236}">
                  <a16:creationId xmlns:a16="http://schemas.microsoft.com/office/drawing/2014/main" id="{F70CF67D-6216-A94C-98C0-F9DF6329C214}"/>
                </a:ext>
              </a:extLst>
            </p:cNvPr>
            <p:cNvSpPr>
              <a:spLocks noChangeArrowheads="1"/>
            </p:cNvSpPr>
            <p:nvPr/>
          </p:nvSpPr>
          <p:spPr bwMode="auto">
            <a:xfrm>
              <a:off x="3024"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C</a:t>
              </a:r>
            </a:p>
          </p:txBody>
        </p:sp>
        <p:sp>
          <p:nvSpPr>
            <p:cNvPr id="40" name="Rectangle 61">
              <a:extLst>
                <a:ext uri="{FF2B5EF4-FFF2-40B4-BE49-F238E27FC236}">
                  <a16:creationId xmlns:a16="http://schemas.microsoft.com/office/drawing/2014/main" id="{D0B14796-7A8F-1942-A7F7-A59E2406E08A}"/>
                </a:ext>
              </a:extLst>
            </p:cNvPr>
            <p:cNvSpPr>
              <a:spLocks noChangeArrowheads="1"/>
            </p:cNvSpPr>
            <p:nvPr/>
          </p:nvSpPr>
          <p:spPr bwMode="auto">
            <a:xfrm>
              <a:off x="2688" y="1200"/>
              <a:ext cx="336" cy="384"/>
            </a:xfrm>
            <a:prstGeom prst="rect">
              <a:avLst/>
            </a:prstGeom>
            <a:no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N</a:t>
              </a:r>
            </a:p>
          </p:txBody>
        </p:sp>
        <p:sp>
          <p:nvSpPr>
            <p:cNvPr id="41" name="Rectangle 62">
              <a:extLst>
                <a:ext uri="{FF2B5EF4-FFF2-40B4-BE49-F238E27FC236}">
                  <a16:creationId xmlns:a16="http://schemas.microsoft.com/office/drawing/2014/main" id="{8A1601E5-7F37-B946-BFA9-4663F5A0C326}"/>
                </a:ext>
              </a:extLst>
            </p:cNvPr>
            <p:cNvSpPr>
              <a:spLocks noChangeArrowheads="1"/>
            </p:cNvSpPr>
            <p:nvPr/>
          </p:nvSpPr>
          <p:spPr bwMode="auto">
            <a:xfrm>
              <a:off x="2352"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600" b="1" i="0" u="none" strike="noStrike" kern="1200" cap="none" spc="0" normalizeH="0" baseline="0" noProof="0" dirty="0" err="1">
                  <a:ln>
                    <a:noFill/>
                  </a:ln>
                  <a:solidFill>
                    <a:srgbClr val="FF0000"/>
                  </a:solidFill>
                  <a:effectLst/>
                  <a:uLnTx/>
                  <a:uFillTx/>
                  <a:latin typeface="Times New Roman" pitchFamily="18" charset="0"/>
                  <a:ea typeface="+mn-ea"/>
                  <a:cs typeface="Times New Roman" pitchFamily="18" charset="0"/>
                </a:rPr>
                <a:t>Ầ</a:t>
              </a:r>
              <a:endPar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
          <p:nvSpPr>
            <p:cNvPr id="42" name="Rectangle 63">
              <a:extLst>
                <a:ext uri="{FF2B5EF4-FFF2-40B4-BE49-F238E27FC236}">
                  <a16:creationId xmlns:a16="http://schemas.microsoft.com/office/drawing/2014/main" id="{87E442A0-B69C-4143-90A5-051EF6BCED43}"/>
                </a:ext>
              </a:extLst>
            </p:cNvPr>
            <p:cNvSpPr>
              <a:spLocks noChangeArrowheads="1"/>
            </p:cNvSpPr>
            <p:nvPr/>
          </p:nvSpPr>
          <p:spPr bwMode="auto">
            <a:xfrm>
              <a:off x="2016"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B</a:t>
              </a:r>
            </a:p>
          </p:txBody>
        </p:sp>
        <p:sp>
          <p:nvSpPr>
            <p:cNvPr id="43" name="Rectangle 64">
              <a:extLst>
                <a:ext uri="{FF2B5EF4-FFF2-40B4-BE49-F238E27FC236}">
                  <a16:creationId xmlns:a16="http://schemas.microsoft.com/office/drawing/2014/main" id="{8B4D5661-862F-8B46-9C09-5ED7D78D0711}"/>
                </a:ext>
              </a:extLst>
            </p:cNvPr>
            <p:cNvSpPr>
              <a:spLocks noChangeArrowheads="1"/>
            </p:cNvSpPr>
            <p:nvPr/>
          </p:nvSpPr>
          <p:spPr bwMode="auto">
            <a:xfrm>
              <a:off x="4032"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G</a:t>
              </a:r>
            </a:p>
          </p:txBody>
        </p:sp>
      </p:grpSp>
      <p:grpSp>
        <p:nvGrpSpPr>
          <p:cNvPr id="44" name="Group 65">
            <a:extLst>
              <a:ext uri="{FF2B5EF4-FFF2-40B4-BE49-F238E27FC236}">
                <a16:creationId xmlns:a16="http://schemas.microsoft.com/office/drawing/2014/main" id="{3E620115-028A-FA4E-94CE-2A9A0806B3D5}"/>
              </a:ext>
            </a:extLst>
          </p:cNvPr>
          <p:cNvGrpSpPr>
            <a:grpSpLocks/>
          </p:cNvGrpSpPr>
          <p:nvPr/>
        </p:nvGrpSpPr>
        <p:grpSpPr bwMode="auto">
          <a:xfrm>
            <a:off x="4136745" y="2374339"/>
            <a:ext cx="6577637" cy="609600"/>
            <a:chOff x="2352" y="1584"/>
            <a:chExt cx="2688" cy="384"/>
          </a:xfrm>
          <a:noFill/>
        </p:grpSpPr>
        <p:grpSp>
          <p:nvGrpSpPr>
            <p:cNvPr id="45" name="Group 66">
              <a:extLst>
                <a:ext uri="{FF2B5EF4-FFF2-40B4-BE49-F238E27FC236}">
                  <a16:creationId xmlns:a16="http://schemas.microsoft.com/office/drawing/2014/main" id="{ABA1E4FE-7281-0F40-B537-29AFB5E0FF9C}"/>
                </a:ext>
              </a:extLst>
            </p:cNvPr>
            <p:cNvGrpSpPr>
              <a:grpSpLocks/>
            </p:cNvGrpSpPr>
            <p:nvPr/>
          </p:nvGrpSpPr>
          <p:grpSpPr bwMode="auto">
            <a:xfrm>
              <a:off x="2352" y="1584"/>
              <a:ext cx="2352" cy="384"/>
              <a:chOff x="2016" y="1200"/>
              <a:chExt cx="2352" cy="384"/>
            </a:xfrm>
            <a:grpFill/>
          </p:grpSpPr>
          <p:sp>
            <p:nvSpPr>
              <p:cNvPr id="47" name="Rectangle 67">
                <a:extLst>
                  <a:ext uri="{FF2B5EF4-FFF2-40B4-BE49-F238E27FC236}">
                    <a16:creationId xmlns:a16="http://schemas.microsoft.com/office/drawing/2014/main" id="{2FB5A9C6-5E62-D241-A2D3-35DBBC0B0E87}"/>
                  </a:ext>
                </a:extLst>
              </p:cNvPr>
              <p:cNvSpPr>
                <a:spLocks noChangeArrowheads="1"/>
              </p:cNvSpPr>
              <p:nvPr/>
            </p:nvSpPr>
            <p:spPr bwMode="auto">
              <a:xfrm>
                <a:off x="3696" y="1200"/>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O</a:t>
                </a:r>
              </a:p>
            </p:txBody>
          </p:sp>
          <p:sp>
            <p:nvSpPr>
              <p:cNvPr id="48" name="Rectangle 68">
                <a:extLst>
                  <a:ext uri="{FF2B5EF4-FFF2-40B4-BE49-F238E27FC236}">
                    <a16:creationId xmlns:a16="http://schemas.microsoft.com/office/drawing/2014/main" id="{052FBAF4-DA4C-744A-8FD5-44F5ABB02D61}"/>
                  </a:ext>
                </a:extLst>
              </p:cNvPr>
              <p:cNvSpPr>
                <a:spLocks noChangeArrowheads="1"/>
              </p:cNvSpPr>
              <p:nvPr/>
            </p:nvSpPr>
            <p:spPr bwMode="auto">
              <a:xfrm>
                <a:off x="3360" y="1200"/>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H</a:t>
                </a:r>
              </a:p>
            </p:txBody>
          </p:sp>
          <p:sp>
            <p:nvSpPr>
              <p:cNvPr id="49" name="Rectangle 69">
                <a:extLst>
                  <a:ext uri="{FF2B5EF4-FFF2-40B4-BE49-F238E27FC236}">
                    <a16:creationId xmlns:a16="http://schemas.microsoft.com/office/drawing/2014/main" id="{67F07CF7-DB17-E642-9842-6284D9A93779}"/>
                  </a:ext>
                </a:extLst>
              </p:cNvPr>
              <p:cNvSpPr>
                <a:spLocks noChangeArrowheads="1"/>
              </p:cNvSpPr>
              <p:nvPr/>
            </p:nvSpPr>
            <p:spPr bwMode="auto">
              <a:xfrm>
                <a:off x="3024" y="1200"/>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 T</a:t>
                </a:r>
              </a:p>
            </p:txBody>
          </p:sp>
          <p:sp>
            <p:nvSpPr>
              <p:cNvPr id="50" name="Rectangle 70">
                <a:extLst>
                  <a:ext uri="{FF2B5EF4-FFF2-40B4-BE49-F238E27FC236}">
                    <a16:creationId xmlns:a16="http://schemas.microsoft.com/office/drawing/2014/main" id="{7E9560A0-62D7-414D-8BCE-E146ECF303DF}"/>
                  </a:ext>
                </a:extLst>
              </p:cNvPr>
              <p:cNvSpPr>
                <a:spLocks noChangeArrowheads="1"/>
              </p:cNvSpPr>
              <p:nvPr/>
            </p:nvSpPr>
            <p:spPr bwMode="auto">
              <a:xfrm>
                <a:off x="2688" y="1200"/>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Y</a:t>
                </a:r>
              </a:p>
            </p:txBody>
          </p:sp>
          <p:sp>
            <p:nvSpPr>
              <p:cNvPr id="51" name="Rectangle 71">
                <a:extLst>
                  <a:ext uri="{FF2B5EF4-FFF2-40B4-BE49-F238E27FC236}">
                    <a16:creationId xmlns:a16="http://schemas.microsoft.com/office/drawing/2014/main" id="{80CEEB48-809F-8640-B24F-D1B30C7113CB}"/>
                  </a:ext>
                </a:extLst>
              </p:cNvPr>
              <p:cNvSpPr>
                <a:spLocks noChangeArrowheads="1"/>
              </p:cNvSpPr>
              <p:nvPr/>
            </p:nvSpPr>
            <p:spPr bwMode="auto">
              <a:xfrm>
                <a:off x="2352" y="1200"/>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U</a:t>
                </a:r>
              </a:p>
            </p:txBody>
          </p:sp>
          <p:sp>
            <p:nvSpPr>
              <p:cNvPr id="52" name="Rectangle 72">
                <a:extLst>
                  <a:ext uri="{FF2B5EF4-FFF2-40B4-BE49-F238E27FC236}">
                    <a16:creationId xmlns:a16="http://schemas.microsoft.com/office/drawing/2014/main" id="{4497A7E7-DD96-9C4E-9CEC-0917C233F119}"/>
                  </a:ext>
                </a:extLst>
              </p:cNvPr>
              <p:cNvSpPr>
                <a:spLocks noChangeArrowheads="1"/>
              </p:cNvSpPr>
              <p:nvPr/>
            </p:nvSpPr>
            <p:spPr bwMode="auto">
              <a:xfrm>
                <a:off x="2016" y="1200"/>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S</a:t>
                </a:r>
              </a:p>
            </p:txBody>
          </p:sp>
          <p:sp>
            <p:nvSpPr>
              <p:cNvPr id="53" name="Rectangle 73">
                <a:extLst>
                  <a:ext uri="{FF2B5EF4-FFF2-40B4-BE49-F238E27FC236}">
                    <a16:creationId xmlns:a16="http://schemas.microsoft.com/office/drawing/2014/main" id="{AE1353EF-4ABA-B34D-BDF9-E95E943DFFD2}"/>
                  </a:ext>
                </a:extLst>
              </p:cNvPr>
              <p:cNvSpPr>
                <a:spLocks noChangeArrowheads="1"/>
              </p:cNvSpPr>
              <p:nvPr/>
            </p:nvSpPr>
            <p:spPr bwMode="auto">
              <a:xfrm>
                <a:off x="4032" y="1200"/>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Á</a:t>
                </a:r>
              </a:p>
            </p:txBody>
          </p:sp>
        </p:grpSp>
        <p:sp>
          <p:nvSpPr>
            <p:cNvPr id="46" name="Rectangle 74">
              <a:extLst>
                <a:ext uri="{FF2B5EF4-FFF2-40B4-BE49-F238E27FC236}">
                  <a16:creationId xmlns:a16="http://schemas.microsoft.com/office/drawing/2014/main" id="{BC7873E8-F35F-B442-A39C-992B12B29663}"/>
                </a:ext>
              </a:extLst>
            </p:cNvPr>
            <p:cNvSpPr>
              <a:spLocks noChangeArrowheads="1"/>
            </p:cNvSpPr>
            <p:nvPr/>
          </p:nvSpPr>
          <p:spPr bwMode="auto">
            <a:xfrm>
              <a:off x="4704" y="1584"/>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I</a:t>
              </a:r>
            </a:p>
          </p:txBody>
        </p:sp>
      </p:grpSp>
      <p:grpSp>
        <p:nvGrpSpPr>
          <p:cNvPr id="54" name="Group 75">
            <a:extLst>
              <a:ext uri="{FF2B5EF4-FFF2-40B4-BE49-F238E27FC236}">
                <a16:creationId xmlns:a16="http://schemas.microsoft.com/office/drawing/2014/main" id="{AC31803D-E066-0047-9151-0512C900AE48}"/>
              </a:ext>
            </a:extLst>
          </p:cNvPr>
          <p:cNvGrpSpPr>
            <a:grpSpLocks/>
          </p:cNvGrpSpPr>
          <p:nvPr/>
        </p:nvGrpSpPr>
        <p:grpSpPr bwMode="auto">
          <a:xfrm>
            <a:off x="6719931" y="3330435"/>
            <a:ext cx="2931875" cy="609600"/>
            <a:chOff x="1680" y="1968"/>
            <a:chExt cx="1344" cy="384"/>
          </a:xfrm>
          <a:noFill/>
        </p:grpSpPr>
        <p:sp>
          <p:nvSpPr>
            <p:cNvPr id="55" name="Rectangle 76">
              <a:extLst>
                <a:ext uri="{FF2B5EF4-FFF2-40B4-BE49-F238E27FC236}">
                  <a16:creationId xmlns:a16="http://schemas.microsoft.com/office/drawing/2014/main" id="{07DE0FCF-9163-EB42-A9BC-5FDD5997F384}"/>
                </a:ext>
              </a:extLst>
            </p:cNvPr>
            <p:cNvSpPr>
              <a:spLocks noChangeArrowheads="1"/>
            </p:cNvSpPr>
            <p:nvPr/>
          </p:nvSpPr>
          <p:spPr bwMode="auto">
            <a:xfrm>
              <a:off x="2688" y="1968"/>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7030A0"/>
                  </a:solidFill>
                  <a:effectLst/>
                  <a:uLnTx/>
                  <a:uFillTx/>
                  <a:latin typeface="Times New Roman" pitchFamily="18" charset="0"/>
                  <a:ea typeface="+mn-ea"/>
                  <a:cs typeface="Times New Roman" pitchFamily="18" charset="0"/>
                </a:rPr>
                <a:t>G</a:t>
              </a:r>
            </a:p>
          </p:txBody>
        </p:sp>
        <p:sp>
          <p:nvSpPr>
            <p:cNvPr id="56" name="Rectangle 77">
              <a:extLst>
                <a:ext uri="{FF2B5EF4-FFF2-40B4-BE49-F238E27FC236}">
                  <a16:creationId xmlns:a16="http://schemas.microsoft.com/office/drawing/2014/main" id="{602B8AFD-E6D0-354A-B8D4-DECDFB1F1B06}"/>
                </a:ext>
              </a:extLst>
            </p:cNvPr>
            <p:cNvSpPr>
              <a:spLocks noChangeArrowheads="1"/>
            </p:cNvSpPr>
            <p:nvPr/>
          </p:nvSpPr>
          <p:spPr bwMode="auto">
            <a:xfrm>
              <a:off x="2352" y="1968"/>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7030A0"/>
                  </a:solidFill>
                  <a:effectLst/>
                  <a:uLnTx/>
                  <a:uFillTx/>
                  <a:latin typeface="Times New Roman" pitchFamily="18" charset="0"/>
                  <a:ea typeface="+mn-ea"/>
                  <a:cs typeface="Times New Roman" pitchFamily="18" charset="0"/>
                </a:rPr>
                <a:t>N</a:t>
              </a:r>
            </a:p>
          </p:txBody>
        </p:sp>
        <p:sp>
          <p:nvSpPr>
            <p:cNvPr id="57" name="Rectangle 78">
              <a:extLst>
                <a:ext uri="{FF2B5EF4-FFF2-40B4-BE49-F238E27FC236}">
                  <a16:creationId xmlns:a16="http://schemas.microsoft.com/office/drawing/2014/main" id="{3AADFA13-0E5E-F44D-BBEA-45E4F13B1474}"/>
                </a:ext>
              </a:extLst>
            </p:cNvPr>
            <p:cNvSpPr>
              <a:spLocks noChangeArrowheads="1"/>
            </p:cNvSpPr>
            <p:nvPr/>
          </p:nvSpPr>
          <p:spPr bwMode="auto">
            <a:xfrm>
              <a:off x="2016" y="1968"/>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7030A0"/>
                  </a:solidFill>
                  <a:effectLst/>
                  <a:uLnTx/>
                  <a:uFillTx/>
                  <a:latin typeface="Times New Roman" pitchFamily="18" charset="0"/>
                  <a:ea typeface="+mn-ea"/>
                  <a:cs typeface="Times New Roman" pitchFamily="18" charset="0"/>
                </a:rPr>
                <a:t>Ả</a:t>
              </a:r>
            </a:p>
          </p:txBody>
        </p:sp>
        <p:sp>
          <p:nvSpPr>
            <p:cNvPr id="58" name="Rectangle 79">
              <a:extLst>
                <a:ext uri="{FF2B5EF4-FFF2-40B4-BE49-F238E27FC236}">
                  <a16:creationId xmlns:a16="http://schemas.microsoft.com/office/drawing/2014/main" id="{59EEC593-C2C5-3641-A9A0-D639733119DD}"/>
                </a:ext>
              </a:extLst>
            </p:cNvPr>
            <p:cNvSpPr>
              <a:spLocks noChangeArrowheads="1"/>
            </p:cNvSpPr>
            <p:nvPr/>
          </p:nvSpPr>
          <p:spPr bwMode="auto">
            <a:xfrm>
              <a:off x="1680" y="1968"/>
              <a:ext cx="336" cy="384"/>
            </a:xfrm>
            <a:prstGeom prst="rect">
              <a:avLst/>
            </a:prstGeom>
            <a:grpFill/>
            <a:ln w="9525">
              <a:no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7030A0"/>
                  </a:solidFill>
                  <a:effectLst/>
                  <a:uLnTx/>
                  <a:uFillTx/>
                  <a:latin typeface="Times New Roman" pitchFamily="18" charset="0"/>
                  <a:ea typeface="+mn-ea"/>
                  <a:cs typeface="Times New Roman" pitchFamily="18" charset="0"/>
                </a:rPr>
                <a:t>Đ</a:t>
              </a:r>
            </a:p>
          </p:txBody>
        </p:sp>
      </p:grpSp>
      <p:grpSp>
        <p:nvGrpSpPr>
          <p:cNvPr id="59" name="Group 80">
            <a:extLst>
              <a:ext uri="{FF2B5EF4-FFF2-40B4-BE49-F238E27FC236}">
                <a16:creationId xmlns:a16="http://schemas.microsoft.com/office/drawing/2014/main" id="{8BB9DD44-6BDB-CA46-A5BE-71F5FD6AB7C3}"/>
              </a:ext>
            </a:extLst>
          </p:cNvPr>
          <p:cNvGrpSpPr>
            <a:grpSpLocks/>
          </p:cNvGrpSpPr>
          <p:nvPr/>
        </p:nvGrpSpPr>
        <p:grpSpPr bwMode="auto">
          <a:xfrm>
            <a:off x="3519531" y="4299500"/>
            <a:ext cx="4728237" cy="609600"/>
            <a:chOff x="2016" y="2352"/>
            <a:chExt cx="2016" cy="384"/>
          </a:xfrm>
          <a:noFill/>
        </p:grpSpPr>
        <p:sp>
          <p:nvSpPr>
            <p:cNvPr id="60" name="Rectangle 81">
              <a:extLst>
                <a:ext uri="{FF2B5EF4-FFF2-40B4-BE49-F238E27FC236}">
                  <a16:creationId xmlns:a16="http://schemas.microsoft.com/office/drawing/2014/main" id="{DE0FF262-C954-0044-B686-F876BFED5F0C}"/>
                </a:ext>
              </a:extLst>
            </p:cNvPr>
            <p:cNvSpPr>
              <a:spLocks noChangeArrowheads="1"/>
            </p:cNvSpPr>
            <p:nvPr/>
          </p:nvSpPr>
          <p:spPr bwMode="auto">
            <a:xfrm>
              <a:off x="3696" y="2352"/>
              <a:ext cx="336" cy="384"/>
            </a:xfrm>
            <a:prstGeom prst="rect">
              <a:avLst/>
            </a:prstGeom>
            <a:grp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T</a:t>
              </a:r>
            </a:p>
          </p:txBody>
        </p:sp>
        <p:sp>
          <p:nvSpPr>
            <p:cNvPr id="61" name="Rectangle 82">
              <a:extLst>
                <a:ext uri="{FF2B5EF4-FFF2-40B4-BE49-F238E27FC236}">
                  <a16:creationId xmlns:a16="http://schemas.microsoft.com/office/drawing/2014/main" id="{37555600-20A1-714F-8A62-C14B6342E002}"/>
                </a:ext>
              </a:extLst>
            </p:cNvPr>
            <p:cNvSpPr>
              <a:spLocks noChangeArrowheads="1"/>
            </p:cNvSpPr>
            <p:nvPr/>
          </p:nvSpPr>
          <p:spPr bwMode="auto">
            <a:xfrm>
              <a:off x="3360" y="2352"/>
              <a:ext cx="336" cy="384"/>
            </a:xfrm>
            <a:prstGeom prst="rect">
              <a:avLst/>
            </a:prstGeom>
            <a:grp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Ế</a:t>
              </a:r>
            </a:p>
          </p:txBody>
        </p:sp>
        <p:sp>
          <p:nvSpPr>
            <p:cNvPr id="62" name="Rectangle 83">
              <a:extLst>
                <a:ext uri="{FF2B5EF4-FFF2-40B4-BE49-F238E27FC236}">
                  <a16:creationId xmlns:a16="http://schemas.microsoft.com/office/drawing/2014/main" id="{463F50C1-90F0-6F47-B4B4-F7CA7CDE61B7}"/>
                </a:ext>
              </a:extLst>
            </p:cNvPr>
            <p:cNvSpPr>
              <a:spLocks noChangeArrowheads="1"/>
            </p:cNvSpPr>
            <p:nvPr/>
          </p:nvSpPr>
          <p:spPr bwMode="auto">
            <a:xfrm>
              <a:off x="3024" y="2352"/>
              <a:ext cx="336" cy="384"/>
            </a:xfrm>
            <a:prstGeom prst="rect">
              <a:avLst/>
            </a:prstGeom>
            <a:grp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I</a:t>
              </a:r>
            </a:p>
          </p:txBody>
        </p:sp>
        <p:sp>
          <p:nvSpPr>
            <p:cNvPr id="63" name="Rectangle 84">
              <a:extLst>
                <a:ext uri="{FF2B5EF4-FFF2-40B4-BE49-F238E27FC236}">
                  <a16:creationId xmlns:a16="http://schemas.microsoft.com/office/drawing/2014/main" id="{4783224F-37BE-FD4C-A21C-C8229BAB1846}"/>
                </a:ext>
              </a:extLst>
            </p:cNvPr>
            <p:cNvSpPr>
              <a:spLocks noChangeArrowheads="1"/>
            </p:cNvSpPr>
            <p:nvPr/>
          </p:nvSpPr>
          <p:spPr bwMode="auto">
            <a:xfrm>
              <a:off x="2688" y="2352"/>
              <a:ext cx="336" cy="384"/>
            </a:xfrm>
            <a:prstGeom prst="rect">
              <a:avLst/>
            </a:prstGeom>
            <a:grp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V</a:t>
              </a:r>
            </a:p>
          </p:txBody>
        </p:sp>
        <p:sp>
          <p:nvSpPr>
            <p:cNvPr id="64" name="Rectangle 85">
              <a:extLst>
                <a:ext uri="{FF2B5EF4-FFF2-40B4-BE49-F238E27FC236}">
                  <a16:creationId xmlns:a16="http://schemas.microsoft.com/office/drawing/2014/main" id="{62CF25CC-9AFE-FD41-A413-0040136CF211}"/>
                </a:ext>
              </a:extLst>
            </p:cNvPr>
            <p:cNvSpPr>
              <a:spLocks noChangeArrowheads="1"/>
            </p:cNvSpPr>
            <p:nvPr/>
          </p:nvSpPr>
          <p:spPr bwMode="auto">
            <a:xfrm>
              <a:off x="2352" y="2352"/>
              <a:ext cx="336" cy="384"/>
            </a:xfrm>
            <a:prstGeom prst="rect">
              <a:avLst/>
            </a:prstGeom>
            <a:grp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Ô</a:t>
              </a:r>
            </a:p>
          </p:txBody>
        </p:sp>
        <p:sp>
          <p:nvSpPr>
            <p:cNvPr id="65" name="Rectangle 86">
              <a:extLst>
                <a:ext uri="{FF2B5EF4-FFF2-40B4-BE49-F238E27FC236}">
                  <a16:creationId xmlns:a16="http://schemas.microsoft.com/office/drawing/2014/main" id="{393151F6-27AC-3D46-802B-EA9265ECB85C}"/>
                </a:ext>
              </a:extLst>
            </p:cNvPr>
            <p:cNvSpPr>
              <a:spLocks noChangeArrowheads="1"/>
            </p:cNvSpPr>
            <p:nvPr/>
          </p:nvSpPr>
          <p:spPr bwMode="auto">
            <a:xfrm>
              <a:off x="2016" y="2352"/>
              <a:ext cx="336" cy="384"/>
            </a:xfrm>
            <a:prstGeom prst="rect">
              <a:avLst/>
            </a:prstGeom>
            <a:grp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rPr>
                <a:t>X</a:t>
              </a:r>
            </a:p>
          </p:txBody>
        </p:sp>
      </p:grpSp>
      <p:sp>
        <p:nvSpPr>
          <p:cNvPr id="74" name="1">
            <a:extLst>
              <a:ext uri="{FF2B5EF4-FFF2-40B4-BE49-F238E27FC236}">
                <a16:creationId xmlns:a16="http://schemas.microsoft.com/office/drawing/2014/main" id="{09848459-30BE-0546-AC40-34AF39FA03F5}"/>
              </a:ext>
            </a:extLst>
          </p:cNvPr>
          <p:cNvSpPr/>
          <p:nvPr/>
        </p:nvSpPr>
        <p:spPr>
          <a:xfrm>
            <a:off x="168206" y="1172815"/>
            <a:ext cx="1163637" cy="969065"/>
          </a:xfrm>
          <a:prstGeom prst="ellipse">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a:t>
            </a:r>
          </a:p>
        </p:txBody>
      </p:sp>
      <p:sp>
        <p:nvSpPr>
          <p:cNvPr id="75" name="2">
            <a:extLst>
              <a:ext uri="{FF2B5EF4-FFF2-40B4-BE49-F238E27FC236}">
                <a16:creationId xmlns:a16="http://schemas.microsoft.com/office/drawing/2014/main" id="{03C1E881-FF42-A345-B16F-61DAA6F9D893}"/>
              </a:ext>
            </a:extLst>
          </p:cNvPr>
          <p:cNvSpPr/>
          <p:nvPr/>
        </p:nvSpPr>
        <p:spPr>
          <a:xfrm>
            <a:off x="168206" y="2194606"/>
            <a:ext cx="1163637" cy="969065"/>
          </a:xfrm>
          <a:prstGeom prst="ellipse">
            <a:avLst/>
          </a:prstGeom>
          <a:solidFill>
            <a:schemeClr val="tx2">
              <a:lumMod val="10000"/>
              <a:lumOff val="90000"/>
            </a:schemeClr>
          </a:solidFill>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2</a:t>
            </a:r>
          </a:p>
        </p:txBody>
      </p:sp>
      <p:sp>
        <p:nvSpPr>
          <p:cNvPr id="76" name="3">
            <a:extLst>
              <a:ext uri="{FF2B5EF4-FFF2-40B4-BE49-F238E27FC236}">
                <a16:creationId xmlns:a16="http://schemas.microsoft.com/office/drawing/2014/main" id="{C27B5DA5-7F7A-BF4D-B369-3AED5B1724E2}"/>
              </a:ext>
            </a:extLst>
          </p:cNvPr>
          <p:cNvSpPr/>
          <p:nvPr/>
        </p:nvSpPr>
        <p:spPr>
          <a:xfrm>
            <a:off x="168206" y="3210336"/>
            <a:ext cx="1163637" cy="969065"/>
          </a:xfrm>
          <a:prstGeom prst="ellipse">
            <a:avLst/>
          </a:prstGeom>
          <a:solidFill>
            <a:schemeClr val="accent6">
              <a:lumMod val="20000"/>
              <a:lumOff val="80000"/>
            </a:schemeClr>
          </a:solidFill>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3</a:t>
            </a:r>
          </a:p>
        </p:txBody>
      </p:sp>
      <p:sp>
        <p:nvSpPr>
          <p:cNvPr id="77" name="4">
            <a:extLst>
              <a:ext uri="{FF2B5EF4-FFF2-40B4-BE49-F238E27FC236}">
                <a16:creationId xmlns:a16="http://schemas.microsoft.com/office/drawing/2014/main" id="{72BA3AF6-45D7-1949-9FC4-A472E143C126}"/>
              </a:ext>
            </a:extLst>
          </p:cNvPr>
          <p:cNvSpPr/>
          <p:nvPr/>
        </p:nvSpPr>
        <p:spPr>
          <a:xfrm>
            <a:off x="181365" y="4226066"/>
            <a:ext cx="1163637" cy="969065"/>
          </a:xfrm>
          <a:prstGeom prst="ellipse">
            <a:avLst/>
          </a:prstGeom>
          <a:solidFill>
            <a:schemeClr val="bg2">
              <a:lumMod val="90000"/>
            </a:schemeClr>
          </a:solidFill>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4</a:t>
            </a:r>
          </a:p>
        </p:txBody>
      </p:sp>
      <p:sp>
        <p:nvSpPr>
          <p:cNvPr id="78" name="Rounded Rectangle 77">
            <a:extLst>
              <a:ext uri="{FF2B5EF4-FFF2-40B4-BE49-F238E27FC236}">
                <a16:creationId xmlns:a16="http://schemas.microsoft.com/office/drawing/2014/main" id="{7CF03DE7-EBDA-6644-9FF2-B63E468F6E2B}"/>
              </a:ext>
            </a:extLst>
          </p:cNvPr>
          <p:cNvSpPr/>
          <p:nvPr/>
        </p:nvSpPr>
        <p:spPr>
          <a:xfrm>
            <a:off x="1669774" y="5446643"/>
            <a:ext cx="9720469" cy="141135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000000"/>
              </a:solidFill>
              <a:effectLst/>
              <a:uLnTx/>
              <a:uFillTx/>
              <a:latin typeface="Arial"/>
              <a:ea typeface="+mn-ea"/>
              <a:cs typeface="+mn-cs"/>
            </a:endParaRPr>
          </a:p>
        </p:txBody>
      </p:sp>
      <p:sp>
        <p:nvSpPr>
          <p:cNvPr id="79" name="Text Box 105">
            <a:extLst>
              <a:ext uri="{FF2B5EF4-FFF2-40B4-BE49-F238E27FC236}">
                <a16:creationId xmlns:a16="http://schemas.microsoft.com/office/drawing/2014/main" id="{EB0ABAB1-C5E9-9745-95C2-D2A0B318F94E}"/>
              </a:ext>
            </a:extLst>
          </p:cNvPr>
          <p:cNvSpPr txBox="1">
            <a:spLocks noChangeArrowheads="1"/>
          </p:cNvSpPr>
          <p:nvPr/>
        </p:nvSpPr>
        <p:spPr bwMode="auto">
          <a:xfrm>
            <a:off x="2010593" y="5641335"/>
            <a:ext cx="891539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2800" b="1" i="1"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Times New Roman" pitchFamily="18" charset="0"/>
              </a:rPr>
              <a:t>Câu</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1.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Cụm</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từ</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nào</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mô</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tả</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chính</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xác</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cuộc</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sống</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của</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người</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nông</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dân</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Việt</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Nam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trong</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những</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năm</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1929-1933 ?</a:t>
            </a:r>
          </a:p>
        </p:txBody>
      </p:sp>
      <p:sp>
        <p:nvSpPr>
          <p:cNvPr id="80" name="Text Box 106">
            <a:extLst>
              <a:ext uri="{FF2B5EF4-FFF2-40B4-BE49-F238E27FC236}">
                <a16:creationId xmlns:a16="http://schemas.microsoft.com/office/drawing/2014/main" id="{5F3E588F-61C3-F94F-B8E9-4FE250EA1960}"/>
              </a:ext>
            </a:extLst>
          </p:cNvPr>
          <p:cNvSpPr txBox="1">
            <a:spLocks noChangeArrowheads="1"/>
          </p:cNvSpPr>
          <p:nvPr/>
        </p:nvSpPr>
        <p:spPr bwMode="auto">
          <a:xfrm>
            <a:off x="2010594" y="5838409"/>
            <a:ext cx="89153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2800" b="1" i="1"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Times New Roman" pitchFamily="18" charset="0"/>
              </a:rPr>
              <a:t>Câu</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2.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Từ</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năm</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1930,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kinh</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tế</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Việt</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Nam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bước</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vào</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thời</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1"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kì</a:t>
            </a:r>
            <a:r>
              <a:rPr kumimoji="0" lang="en-US" sz="2800" b="1" i="1"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p>
        </p:txBody>
      </p:sp>
      <p:sp>
        <p:nvSpPr>
          <p:cNvPr id="81" name="Text Box 107">
            <a:extLst>
              <a:ext uri="{FF2B5EF4-FFF2-40B4-BE49-F238E27FC236}">
                <a16:creationId xmlns:a16="http://schemas.microsoft.com/office/drawing/2014/main" id="{D5DE2A83-2D33-BA40-8FFA-08704DA9D900}"/>
              </a:ext>
            </a:extLst>
          </p:cNvPr>
          <p:cNvSpPr txBox="1">
            <a:spLocks noChangeArrowheads="1"/>
          </p:cNvSpPr>
          <p:nvPr/>
        </p:nvSpPr>
        <p:spPr bwMode="auto">
          <a:xfrm>
            <a:off x="1953319" y="5667582"/>
            <a:ext cx="8648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Times New Roman" pitchFamily="18" charset="0"/>
              </a:rPr>
              <a:t>Câu</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3.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Đâu</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là</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nhân</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tố</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quan</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trọng</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quyết</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định</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cho</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sự</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bùng</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nổ</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phong</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trào</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cách</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800" b="1" i="0" u="none" strike="noStrike" kern="1200" cap="none" spc="0" normalizeH="0" baseline="0" noProof="0" dirty="0" err="1">
                <a:ln>
                  <a:noFill/>
                </a:ln>
                <a:solidFill>
                  <a:srgbClr val="0000FF"/>
                </a:solidFill>
                <a:effectLst/>
                <a:uLnTx/>
                <a:uFillTx/>
                <a:latin typeface="Times New Roman" pitchFamily="18" charset="0"/>
                <a:ea typeface="+mn-ea"/>
                <a:cs typeface="Times New Roman" pitchFamily="18" charset="0"/>
              </a:rPr>
              <a:t>mạng</a:t>
            </a:r>
            <a:r>
              <a:rPr kumimoji="0" lang="en-US" sz="28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1930-1931?</a:t>
            </a:r>
          </a:p>
        </p:txBody>
      </p:sp>
      <p:sp>
        <p:nvSpPr>
          <p:cNvPr id="82" name="Text Box 108">
            <a:extLst>
              <a:ext uri="{FF2B5EF4-FFF2-40B4-BE49-F238E27FC236}">
                <a16:creationId xmlns:a16="http://schemas.microsoft.com/office/drawing/2014/main" id="{42CAE05C-2C5F-1E42-9377-9F52795342F2}"/>
              </a:ext>
            </a:extLst>
          </p:cNvPr>
          <p:cNvSpPr txBox="1">
            <a:spLocks noChangeArrowheads="1"/>
          </p:cNvSpPr>
          <p:nvPr/>
        </p:nvSpPr>
        <p:spPr bwMode="auto">
          <a:xfrm>
            <a:off x="1686619" y="5717581"/>
            <a:ext cx="8915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Câu</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4. </a:t>
            </a:r>
            <a:r>
              <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Một trong những kết quả to lớn của phong trào cách mạng 1930-1931 đó là lập nên ....?</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2" name="TextBox 1">
            <a:extLst>
              <a:ext uri="{FF2B5EF4-FFF2-40B4-BE49-F238E27FC236}">
                <a16:creationId xmlns:a16="http://schemas.microsoft.com/office/drawing/2014/main" id="{636E6683-284E-B4C3-6275-2D79D4432639}"/>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89476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down)">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par>
                                <p:cTn id="13" presetID="5" presetClass="exit" presetSubtype="10" fill="hold" grpId="1" nodeType="withEffect">
                                  <p:stCondLst>
                                    <p:cond delay="0"/>
                                  </p:stCondLst>
                                  <p:childTnLst>
                                    <p:animEffect transition="out" filter="checkerboard(across)">
                                      <p:cBhvr>
                                        <p:cTn id="14" dur="500"/>
                                        <p:tgtEl>
                                          <p:spTgt spid="79"/>
                                        </p:tgtEl>
                                      </p:cBhvr>
                                    </p:animEffect>
                                    <p:set>
                                      <p:cBhvr>
                                        <p:cTn id="15" dur="1" fill="hold">
                                          <p:stCondLst>
                                            <p:cond delay="499"/>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16" restart="whenNotActive" fill="hold" evtFilter="cancelBubble" nodeType="interactiveSeq">
                <p:stCondLst>
                  <p:cond evt="onClick" delay="0">
                    <p:tgtEl>
                      <p:spTgt spid="75"/>
                    </p:tgtEl>
                  </p:cond>
                </p:stCondLst>
                <p:endSync evt="end" delay="0">
                  <p:rtn val="all"/>
                </p:endSync>
                <p:childTnLst>
                  <p:par>
                    <p:cTn id="17" fill="hold">
                      <p:stCondLst>
                        <p:cond delay="0"/>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wipe(down)">
                                      <p:cBhvr>
                                        <p:cTn id="21" dur="500"/>
                                        <p:tgtEl>
                                          <p:spTgt spid="8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par>
                                <p:cTn id="27" presetID="3" presetClass="exit" presetSubtype="10" fill="hold" grpId="1" nodeType="withEffect">
                                  <p:stCondLst>
                                    <p:cond delay="0"/>
                                  </p:stCondLst>
                                  <p:childTnLst>
                                    <p:animEffect transition="out" filter="blinds(horizontal)">
                                      <p:cBhvr>
                                        <p:cTn id="28" dur="500"/>
                                        <p:tgtEl>
                                          <p:spTgt spid="80"/>
                                        </p:tgtEl>
                                      </p:cBhvr>
                                    </p:animEffect>
                                    <p:set>
                                      <p:cBhvr>
                                        <p:cTn id="29" dur="1" fill="hold">
                                          <p:stCondLst>
                                            <p:cond delay="49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30" restart="whenNotActive" fill="hold" evtFilter="cancelBubble" nodeType="interactiveSeq">
                <p:stCondLst>
                  <p:cond evt="onClick" delay="0">
                    <p:tgtEl>
                      <p:spTgt spid="76"/>
                    </p:tgtEl>
                  </p:cond>
                </p:stCondLst>
                <p:endSync evt="end" delay="0">
                  <p:rtn val="all"/>
                </p:endSync>
                <p:childTnLst>
                  <p:par>
                    <p:cTn id="31" fill="hold">
                      <p:stCondLst>
                        <p:cond delay="0"/>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down)">
                                      <p:cBhvr>
                                        <p:cTn id="35" dur="500"/>
                                        <p:tgtEl>
                                          <p:spTgt spid="8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down)">
                                      <p:cBhvr>
                                        <p:cTn id="40" dur="500"/>
                                        <p:tgtEl>
                                          <p:spTgt spid="54"/>
                                        </p:tgtEl>
                                      </p:cBhvr>
                                    </p:animEffect>
                                  </p:childTnLst>
                                </p:cTn>
                              </p:par>
                              <p:par>
                                <p:cTn id="41" presetID="3" presetClass="exit" presetSubtype="10" fill="hold" grpId="1" nodeType="withEffect">
                                  <p:stCondLst>
                                    <p:cond delay="0"/>
                                  </p:stCondLst>
                                  <p:childTnLst>
                                    <p:animEffect transition="out" filter="blinds(horizontal)">
                                      <p:cBhvr>
                                        <p:cTn id="42" dur="500"/>
                                        <p:tgtEl>
                                          <p:spTgt spid="81"/>
                                        </p:tgtEl>
                                      </p:cBhvr>
                                    </p:animEffect>
                                    <p:set>
                                      <p:cBhvr>
                                        <p:cTn id="43" dur="1" fill="hold">
                                          <p:stCondLst>
                                            <p:cond delay="4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44" restart="whenNotActive" fill="hold" evtFilter="cancelBubble" nodeType="interactiveSeq">
                <p:stCondLst>
                  <p:cond evt="onClick" delay="0">
                    <p:tgtEl>
                      <p:spTgt spid="77"/>
                    </p:tgtEl>
                  </p:cond>
                </p:stCondLst>
                <p:endSync evt="end" delay="0">
                  <p:rtn val="all"/>
                </p:endSync>
                <p:childTnLst>
                  <p:par>
                    <p:cTn id="45" fill="hold">
                      <p:stCondLst>
                        <p:cond delay="0"/>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wipe(down)">
                                      <p:cBhvr>
                                        <p:cTn id="49" dur="500"/>
                                        <p:tgtEl>
                                          <p:spTgt spid="8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down)">
                                      <p:cBhvr>
                                        <p:cTn id="54" dur="500"/>
                                        <p:tgtEl>
                                          <p:spTgt spid="59"/>
                                        </p:tgtEl>
                                      </p:cBhvr>
                                    </p:animEffect>
                                  </p:childTnLst>
                                </p:cTn>
                              </p:par>
                              <p:par>
                                <p:cTn id="55" presetID="3" presetClass="exit" presetSubtype="10" fill="hold" grpId="1" nodeType="withEffect">
                                  <p:stCondLst>
                                    <p:cond delay="0"/>
                                  </p:stCondLst>
                                  <p:childTnLst>
                                    <p:animEffect transition="out" filter="blinds(horizontal)">
                                      <p:cBhvr>
                                        <p:cTn id="56" dur="500"/>
                                        <p:tgtEl>
                                          <p:spTgt spid="82"/>
                                        </p:tgtEl>
                                      </p:cBhvr>
                                    </p:animEffect>
                                    <p:set>
                                      <p:cBhvr>
                                        <p:cTn id="57" dur="1" fill="hold">
                                          <p:stCondLst>
                                            <p:cond delay="4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77"/>
                  </p:tgtEl>
                </p:cond>
              </p:nextCondLst>
            </p:seq>
          </p:childTnLst>
        </p:cTn>
      </p:par>
    </p:tnLst>
    <p:bldLst>
      <p:bldP spid="79" grpId="0"/>
      <p:bldP spid="79" grpId="1"/>
      <p:bldP spid="80" grpId="0"/>
      <p:bldP spid="80" grpId="1"/>
      <p:bldP spid="81" grpId="0"/>
      <p:bldP spid="81" grpId="1"/>
      <p:bldP spid="82" grpId="0"/>
      <p:bldP spid="8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B1D63D9-0133-D0C2-B25C-7D442EF90C4B}"/>
              </a:ext>
            </a:extLst>
          </p:cNvPr>
          <p:cNvPicPr>
            <a:picLocks noChangeAspect="1"/>
          </p:cNvPicPr>
          <p:nvPr/>
        </p:nvPicPr>
        <p:blipFill>
          <a:blip r:embed="rId2"/>
          <a:stretch>
            <a:fillRect/>
          </a:stretch>
        </p:blipFill>
        <p:spPr>
          <a:xfrm>
            <a:off x="174879" y="339470"/>
            <a:ext cx="11226546" cy="6318505"/>
          </a:xfrm>
          <a:prstGeom prst="rect">
            <a:avLst/>
          </a:prstGeom>
        </p:spPr>
      </p:pic>
      <p:sp>
        <p:nvSpPr>
          <p:cNvPr id="2" name="TextBox 1">
            <a:extLst>
              <a:ext uri="{FF2B5EF4-FFF2-40B4-BE49-F238E27FC236}">
                <a16:creationId xmlns:a16="http://schemas.microsoft.com/office/drawing/2014/main" id="{63581BC8-2D37-3B82-D56D-ED1558E489EE}"/>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7418A54D-7347-5F73-89FE-3141E3536C2A}"/>
              </a:ext>
            </a:extLst>
          </p:cNvPr>
          <p:cNvSpPr txBox="1"/>
          <p:nvPr/>
        </p:nvSpPr>
        <p:spPr>
          <a:xfrm>
            <a:off x="678655" y="7597944"/>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7462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soldiers holding guns&#10;&#10;Description automatically generated">
            <a:extLst>
              <a:ext uri="{FF2B5EF4-FFF2-40B4-BE49-F238E27FC236}">
                <a16:creationId xmlns:a16="http://schemas.microsoft.com/office/drawing/2014/main" id="{BBF004EC-CFA5-3BCD-55DD-57145D63D8DA}"/>
              </a:ext>
            </a:extLst>
          </p:cNvPr>
          <p:cNvPicPr>
            <a:picLocks noChangeAspect="1"/>
          </p:cNvPicPr>
          <p:nvPr/>
        </p:nvPicPr>
        <p:blipFill rotWithShape="1">
          <a:blip r:embed="rId2"/>
          <a:srcRect t="15746"/>
          <a:stretch/>
        </p:blipFill>
        <p:spPr>
          <a:xfrm>
            <a:off x="20" y="1282"/>
            <a:ext cx="12191980" cy="6856718"/>
          </a:xfrm>
          <a:prstGeom prst="rect">
            <a:avLst/>
          </a:prstGeom>
        </p:spPr>
      </p:pic>
      <p:sp>
        <p:nvSpPr>
          <p:cNvPr id="4" name="TextBox 3">
            <a:extLst>
              <a:ext uri="{FF2B5EF4-FFF2-40B4-BE49-F238E27FC236}">
                <a16:creationId xmlns:a16="http://schemas.microsoft.com/office/drawing/2014/main" id="{A94E7BDE-6F45-32F4-092C-8EE23C1055F9}"/>
              </a:ext>
            </a:extLst>
          </p:cNvPr>
          <p:cNvSpPr txBox="1"/>
          <p:nvPr/>
        </p:nvSpPr>
        <p:spPr>
          <a:xfrm>
            <a:off x="678655" y="7597944"/>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60973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224EBEC-DDD1-9E37-A4C5-4A928A77F3E9}"/>
              </a:ext>
            </a:extLst>
          </p:cNvPr>
          <p:cNvGraphicFramePr>
            <a:graphicFrameLocks noGrp="1"/>
          </p:cNvGraphicFramePr>
          <p:nvPr/>
        </p:nvGraphicFramePr>
        <p:xfrm>
          <a:off x="0" y="0"/>
          <a:ext cx="12192000" cy="6905002"/>
        </p:xfrm>
        <a:graphic>
          <a:graphicData uri="http://schemas.openxmlformats.org/drawingml/2006/table">
            <a:tbl>
              <a:tblPr firstRow="1" bandRow="1">
                <a:tableStyleId>{21E4AEA4-8DFA-4A89-87EB-49C32662AFE0}</a:tableStyleId>
              </a:tblPr>
              <a:tblGrid>
                <a:gridCol w="1743075">
                  <a:extLst>
                    <a:ext uri="{9D8B030D-6E8A-4147-A177-3AD203B41FA5}">
                      <a16:colId xmlns:a16="http://schemas.microsoft.com/office/drawing/2014/main" val="3826375675"/>
                    </a:ext>
                  </a:extLst>
                </a:gridCol>
                <a:gridCol w="10448925">
                  <a:extLst>
                    <a:ext uri="{9D8B030D-6E8A-4147-A177-3AD203B41FA5}">
                      <a16:colId xmlns:a16="http://schemas.microsoft.com/office/drawing/2014/main" val="2556033005"/>
                    </a:ext>
                  </a:extLst>
                </a:gridCol>
              </a:tblGrid>
              <a:tr h="571500">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6915100"/>
                  </a:ext>
                </a:extLst>
              </a:tr>
              <a:tr h="6325882">
                <a:tc>
                  <a:txBody>
                    <a:bodyPr/>
                    <a:lstStyle/>
                    <a:p>
                      <a:pPr algn="ctr"/>
                      <a:r>
                        <a:rPr lang="en-US" sz="3200">
                          <a:latin typeface="Times New Roman" panose="02020603050405020304" pitchFamily="18" charset="0"/>
                          <a:cs typeface="Times New Roman" panose="02020603050405020304" pitchFamily="18" charset="0"/>
                        </a:rPr>
                        <a:t>Ý nghĩa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652619"/>
                  </a:ext>
                </a:extLst>
              </a:tr>
            </a:tbl>
          </a:graphicData>
        </a:graphic>
      </p:graphicFrame>
      <p:sp>
        <p:nvSpPr>
          <p:cNvPr id="4" name="TextBox 3">
            <a:extLst>
              <a:ext uri="{FF2B5EF4-FFF2-40B4-BE49-F238E27FC236}">
                <a16:creationId xmlns:a16="http://schemas.microsoft.com/office/drawing/2014/main" id="{E07AE023-6D55-74EB-890D-0CD2572FC167}"/>
              </a:ext>
            </a:extLst>
          </p:cNvPr>
          <p:cNvSpPr txBox="1"/>
          <p:nvPr/>
        </p:nvSpPr>
        <p:spPr>
          <a:xfrm>
            <a:off x="1804943" y="664165"/>
            <a:ext cx="10210800" cy="181588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Phong trào dân chủ 1936 – 1939 là phong trào quần chúng rộng lớn, có tổ chức, đặt dưới sự lãnh đạo của Đảng Cộng sản Đông Dương, đã buộc chính quyền thực dân phải nhượng bộ một số yêu sách cụ thể về dân sinh, dân chủ. </a:t>
            </a:r>
          </a:p>
        </p:txBody>
      </p:sp>
      <p:sp>
        <p:nvSpPr>
          <p:cNvPr id="5" name="TextBox 4">
            <a:extLst>
              <a:ext uri="{FF2B5EF4-FFF2-40B4-BE49-F238E27FC236}">
                <a16:creationId xmlns:a16="http://schemas.microsoft.com/office/drawing/2014/main" id="{3D148EDC-BC82-1398-9ABE-374E86E997CA}"/>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prstClr val="white"/>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prstClr val="white"/>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B9F76C27-0137-3A34-EB79-E778A0D9FC59}"/>
              </a:ext>
            </a:extLst>
          </p:cNvPr>
          <p:cNvSpPr txBox="1"/>
          <p:nvPr/>
        </p:nvSpPr>
        <p:spPr>
          <a:xfrm>
            <a:off x="1804943" y="2992959"/>
            <a:ext cx="10210800" cy="138499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Phong trào này được xem là cuộc diễn tập cho Cách mạng tháng Tám năm 1945. Từ phong trào, Đảng tích luỹ được nhiều bài học kinh nghiệm trong lãnh đạo, tổ chức đấu tranh,...</a:t>
            </a:r>
          </a:p>
        </p:txBody>
      </p:sp>
    </p:spTree>
    <p:extLst>
      <p:ext uri="{BB962C8B-B14F-4D97-AF65-F5344CB8AC3E}">
        <p14:creationId xmlns:p14="http://schemas.microsoft.com/office/powerpoint/2010/main" val="1531373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grpSp>
        <p:nvGrpSpPr>
          <p:cNvPr id="23" name="Group 22">
            <a:extLst>
              <a:ext uri="{FF2B5EF4-FFF2-40B4-BE49-F238E27FC236}">
                <a16:creationId xmlns:a16="http://schemas.microsoft.com/office/drawing/2014/main" id="{EF457163-D5A7-2548-A31E-4D1A61208DE6}"/>
              </a:ext>
            </a:extLst>
          </p:cNvPr>
          <p:cNvGrpSpPr/>
          <p:nvPr/>
        </p:nvGrpSpPr>
        <p:grpSpPr>
          <a:xfrm>
            <a:off x="368702" y="2150983"/>
            <a:ext cx="11454595" cy="3236768"/>
            <a:chOff x="2030368" y="3241620"/>
            <a:chExt cx="6359424" cy="2091882"/>
          </a:xfrm>
        </p:grpSpPr>
        <p:sp>
          <p:nvSpPr>
            <p:cNvPr id="24" name="Freeform 27">
              <a:extLst>
                <a:ext uri="{FF2B5EF4-FFF2-40B4-BE49-F238E27FC236}">
                  <a16:creationId xmlns:a16="http://schemas.microsoft.com/office/drawing/2014/main" id="{CE0F2F20-719A-4C42-B9B4-95AF2D8304C1}"/>
                </a:ext>
              </a:extLst>
            </p:cNvPr>
            <p:cNvSpPr/>
            <p:nvPr/>
          </p:nvSpPr>
          <p:spPr>
            <a:xfrm rot="10800000" flipH="1">
              <a:off x="2030369" y="4005617"/>
              <a:ext cx="2477974" cy="1103442"/>
            </a:xfrm>
            <a:custGeom>
              <a:avLst/>
              <a:gdLst/>
              <a:ahLst/>
              <a:cxnLst>
                <a:cxn ang="0">
                  <a:pos x="wd2" y="hd2"/>
                </a:cxn>
                <a:cxn ang="5400000">
                  <a:pos x="wd2" y="hd2"/>
                </a:cxn>
                <a:cxn ang="10800000">
                  <a:pos x="wd2" y="hd2"/>
                </a:cxn>
                <a:cxn ang="16200000">
                  <a:pos x="wd2" y="hd2"/>
                </a:cxn>
              </a:cxnLst>
              <a:rect l="0" t="0" r="r" b="b"/>
              <a:pathLst>
                <a:path w="21600" h="21600" extrusionOk="0">
                  <a:moveTo>
                    <a:pt x="10754" y="0"/>
                  </a:moveTo>
                  <a:cubicBezTo>
                    <a:pt x="14762" y="0"/>
                    <a:pt x="18390" y="3648"/>
                    <a:pt x="21016" y="9546"/>
                  </a:cubicBezTo>
                  <a:lnTo>
                    <a:pt x="21600" y="10988"/>
                  </a:lnTo>
                  <a:lnTo>
                    <a:pt x="16962" y="21600"/>
                  </a:lnTo>
                  <a:lnTo>
                    <a:pt x="16368" y="19984"/>
                  </a:lnTo>
                  <a:cubicBezTo>
                    <a:pt x="14931" y="16758"/>
                    <a:pt x="12947" y="14762"/>
                    <a:pt x="10754" y="14762"/>
                  </a:cubicBezTo>
                  <a:cubicBezTo>
                    <a:pt x="8562" y="14762"/>
                    <a:pt x="6577" y="16758"/>
                    <a:pt x="5141" y="19984"/>
                  </a:cubicBezTo>
                  <a:lnTo>
                    <a:pt x="4713" y="21149"/>
                  </a:lnTo>
                  <a:lnTo>
                    <a:pt x="0" y="10762"/>
                  </a:lnTo>
                  <a:lnTo>
                    <a:pt x="492" y="9546"/>
                  </a:lnTo>
                  <a:cubicBezTo>
                    <a:pt x="3119" y="3648"/>
                    <a:pt x="6747" y="0"/>
                    <a:pt x="10754" y="0"/>
                  </a:cubicBezTo>
                  <a:close/>
                </a:path>
              </a:pathLst>
            </a:custGeom>
            <a:gradFill>
              <a:gsLst>
                <a:gs pos="0">
                  <a:srgbClr val="FFBB2D"/>
                </a:gs>
                <a:gs pos="100000">
                  <a:srgbClr val="FFFF00"/>
                </a:gs>
              </a:gsLst>
              <a:lin ang="13767766"/>
            </a:gradFill>
            <a:ln w="12700">
              <a:miter lim="400000"/>
            </a:ln>
            <a:effectLst>
              <a:outerShdw blurRad="177800" dist="65190" dir="2338337"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5" name="Freeform 28">
              <a:extLst>
                <a:ext uri="{FF2B5EF4-FFF2-40B4-BE49-F238E27FC236}">
                  <a16:creationId xmlns:a16="http://schemas.microsoft.com/office/drawing/2014/main" id="{93FE4203-51F8-C148-9DB2-561CD612452D}"/>
                </a:ext>
              </a:extLst>
            </p:cNvPr>
            <p:cNvSpPr/>
            <p:nvPr/>
          </p:nvSpPr>
          <p:spPr>
            <a:xfrm rot="10800000" flipH="1">
              <a:off x="2030368" y="4084876"/>
              <a:ext cx="2477973" cy="1248626"/>
            </a:xfrm>
            <a:custGeom>
              <a:avLst/>
              <a:gdLst/>
              <a:ahLst/>
              <a:cxnLst>
                <a:cxn ang="0">
                  <a:pos x="wd2" y="hd2"/>
                </a:cxn>
                <a:cxn ang="5400000">
                  <a:pos x="wd2" y="hd2"/>
                </a:cxn>
                <a:cxn ang="10800000">
                  <a:pos x="wd2" y="hd2"/>
                </a:cxn>
                <a:cxn ang="16200000">
                  <a:pos x="wd2" y="hd2"/>
                </a:cxn>
              </a:cxnLst>
              <a:rect l="0" t="0" r="r" b="b"/>
              <a:pathLst>
                <a:path w="21600" h="21600" extrusionOk="0">
                  <a:moveTo>
                    <a:pt x="10780" y="0"/>
                  </a:moveTo>
                  <a:lnTo>
                    <a:pt x="12410" y="4046"/>
                  </a:lnTo>
                  <a:lnTo>
                    <a:pt x="13679" y="4430"/>
                  </a:lnTo>
                  <a:cubicBezTo>
                    <a:pt x="16513" y="5581"/>
                    <a:pt x="19047" y="8372"/>
                    <a:pt x="21016" y="12281"/>
                  </a:cubicBezTo>
                  <a:lnTo>
                    <a:pt x="21600" y="13555"/>
                  </a:lnTo>
                  <a:lnTo>
                    <a:pt x="17621" y="21600"/>
                  </a:lnTo>
                  <a:lnTo>
                    <a:pt x="16730" y="19456"/>
                  </a:lnTo>
                  <a:cubicBezTo>
                    <a:pt x="14576" y="15181"/>
                    <a:pt x="11600" y="12538"/>
                    <a:pt x="8314" y="12538"/>
                  </a:cubicBezTo>
                  <a:cubicBezTo>
                    <a:pt x="5849" y="12538"/>
                    <a:pt x="3559" y="14025"/>
                    <a:pt x="1659" y="16572"/>
                  </a:cubicBezTo>
                  <a:lnTo>
                    <a:pt x="1655" y="16579"/>
                  </a:lnTo>
                  <a:lnTo>
                    <a:pt x="0" y="13356"/>
                  </a:lnTo>
                  <a:lnTo>
                    <a:pt x="492" y="12281"/>
                  </a:lnTo>
                  <a:cubicBezTo>
                    <a:pt x="2462" y="8372"/>
                    <a:pt x="4995" y="5581"/>
                    <a:pt x="7829" y="4430"/>
                  </a:cubicBezTo>
                  <a:lnTo>
                    <a:pt x="9156" y="4028"/>
                  </a:lnTo>
                  <a:close/>
                </a:path>
              </a:pathLst>
            </a:custGeom>
            <a:solidFill>
              <a:srgbClr val="FFFFFF"/>
            </a:solidFill>
            <a:ln w="12700">
              <a:miter lim="400000"/>
            </a:ln>
            <a:effectLst>
              <a:outerShdw blurRad="50800" dist="58142" dir="18643928" rotWithShape="0">
                <a:srgbClr val="000000">
                  <a:alpha val="15579"/>
                </a:srgbClr>
              </a:outerShdw>
            </a:effectLst>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6" name="Triangle 30">
              <a:extLst>
                <a:ext uri="{FF2B5EF4-FFF2-40B4-BE49-F238E27FC236}">
                  <a16:creationId xmlns:a16="http://schemas.microsoft.com/office/drawing/2014/main" id="{DEBAF435-344B-344D-A0C1-6BAEBCC8AA0B}"/>
                </a:ext>
              </a:extLst>
            </p:cNvPr>
            <p:cNvSpPr/>
            <p:nvPr/>
          </p:nvSpPr>
          <p:spPr>
            <a:xfrm rot="2409873">
              <a:off x="4038189" y="4484671"/>
              <a:ext cx="125953" cy="101311"/>
            </a:xfrm>
            <a:prstGeom prst="triangle">
              <a:avLst/>
            </a:prstGeom>
            <a:solidFill>
              <a:srgbClr val="FF8029"/>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7" name="Oval 31">
              <a:extLst>
                <a:ext uri="{FF2B5EF4-FFF2-40B4-BE49-F238E27FC236}">
                  <a16:creationId xmlns:a16="http://schemas.microsoft.com/office/drawing/2014/main" id="{5520E36C-887D-254F-A7D8-141EA99A7C53}"/>
                </a:ext>
              </a:extLst>
            </p:cNvPr>
            <p:cNvSpPr/>
            <p:nvPr/>
          </p:nvSpPr>
          <p:spPr>
            <a:xfrm>
              <a:off x="2346415" y="4615609"/>
              <a:ext cx="69303" cy="69303"/>
            </a:xfrm>
            <a:prstGeom prst="ellipse">
              <a:avLst/>
            </a:prstGeom>
            <a:solidFill>
              <a:srgbClr val="FF8029"/>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8" name="Freeform 27">
              <a:extLst>
                <a:ext uri="{FF2B5EF4-FFF2-40B4-BE49-F238E27FC236}">
                  <a16:creationId xmlns:a16="http://schemas.microsoft.com/office/drawing/2014/main" id="{27008C4E-5B28-AC47-9376-BECB57272129}"/>
                </a:ext>
              </a:extLst>
            </p:cNvPr>
            <p:cNvSpPr/>
            <p:nvPr/>
          </p:nvSpPr>
          <p:spPr>
            <a:xfrm>
              <a:off x="3968458" y="3467765"/>
              <a:ext cx="2477973" cy="1103442"/>
            </a:xfrm>
            <a:custGeom>
              <a:avLst/>
              <a:gdLst/>
              <a:ahLst/>
              <a:cxnLst>
                <a:cxn ang="0">
                  <a:pos x="wd2" y="hd2"/>
                </a:cxn>
                <a:cxn ang="5400000">
                  <a:pos x="wd2" y="hd2"/>
                </a:cxn>
                <a:cxn ang="10800000">
                  <a:pos x="wd2" y="hd2"/>
                </a:cxn>
                <a:cxn ang="16200000">
                  <a:pos x="wd2" y="hd2"/>
                </a:cxn>
              </a:cxnLst>
              <a:rect l="0" t="0" r="r" b="b"/>
              <a:pathLst>
                <a:path w="21600" h="21600" extrusionOk="0">
                  <a:moveTo>
                    <a:pt x="10754" y="0"/>
                  </a:moveTo>
                  <a:cubicBezTo>
                    <a:pt x="14762" y="0"/>
                    <a:pt x="18390" y="3648"/>
                    <a:pt x="21016" y="9546"/>
                  </a:cubicBezTo>
                  <a:lnTo>
                    <a:pt x="21600" y="10988"/>
                  </a:lnTo>
                  <a:lnTo>
                    <a:pt x="16962" y="21600"/>
                  </a:lnTo>
                  <a:lnTo>
                    <a:pt x="16368" y="19984"/>
                  </a:lnTo>
                  <a:cubicBezTo>
                    <a:pt x="14931" y="16758"/>
                    <a:pt x="12947" y="14762"/>
                    <a:pt x="10754" y="14762"/>
                  </a:cubicBezTo>
                  <a:cubicBezTo>
                    <a:pt x="8562" y="14762"/>
                    <a:pt x="6577" y="16758"/>
                    <a:pt x="5141" y="19984"/>
                  </a:cubicBezTo>
                  <a:lnTo>
                    <a:pt x="4713" y="21149"/>
                  </a:lnTo>
                  <a:lnTo>
                    <a:pt x="0" y="10762"/>
                  </a:lnTo>
                  <a:lnTo>
                    <a:pt x="492" y="9546"/>
                  </a:lnTo>
                  <a:cubicBezTo>
                    <a:pt x="3119" y="3648"/>
                    <a:pt x="6747" y="0"/>
                    <a:pt x="10754" y="0"/>
                  </a:cubicBezTo>
                  <a:close/>
                </a:path>
              </a:pathLst>
            </a:custGeom>
            <a:gradFill>
              <a:gsLst>
                <a:gs pos="0">
                  <a:srgbClr val="209A52"/>
                </a:gs>
                <a:gs pos="100000">
                  <a:srgbClr val="96E227"/>
                </a:gs>
              </a:gsLst>
              <a:lin ang="9204467"/>
            </a:gradFill>
            <a:ln w="12700">
              <a:miter lim="400000"/>
            </a:ln>
            <a:effectLst>
              <a:outerShdw blurRad="177800" dist="65190" dir="20001948"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9" name="Freeform 28">
              <a:extLst>
                <a:ext uri="{FF2B5EF4-FFF2-40B4-BE49-F238E27FC236}">
                  <a16:creationId xmlns:a16="http://schemas.microsoft.com/office/drawing/2014/main" id="{16E2CFA8-6ED8-D342-BBAD-895F785CA523}"/>
                </a:ext>
              </a:extLst>
            </p:cNvPr>
            <p:cNvSpPr/>
            <p:nvPr/>
          </p:nvSpPr>
          <p:spPr>
            <a:xfrm>
              <a:off x="3968458" y="3241620"/>
              <a:ext cx="2477973" cy="1248626"/>
            </a:xfrm>
            <a:custGeom>
              <a:avLst/>
              <a:gdLst/>
              <a:ahLst/>
              <a:cxnLst>
                <a:cxn ang="0">
                  <a:pos x="wd2" y="hd2"/>
                </a:cxn>
                <a:cxn ang="5400000">
                  <a:pos x="wd2" y="hd2"/>
                </a:cxn>
                <a:cxn ang="10800000">
                  <a:pos x="wd2" y="hd2"/>
                </a:cxn>
                <a:cxn ang="16200000">
                  <a:pos x="wd2" y="hd2"/>
                </a:cxn>
              </a:cxnLst>
              <a:rect l="0" t="0" r="r" b="b"/>
              <a:pathLst>
                <a:path w="21600" h="21600" extrusionOk="0">
                  <a:moveTo>
                    <a:pt x="10780" y="0"/>
                  </a:moveTo>
                  <a:lnTo>
                    <a:pt x="12410" y="4046"/>
                  </a:lnTo>
                  <a:lnTo>
                    <a:pt x="13679" y="4430"/>
                  </a:lnTo>
                  <a:cubicBezTo>
                    <a:pt x="16513" y="5581"/>
                    <a:pt x="19047" y="8372"/>
                    <a:pt x="21016" y="12281"/>
                  </a:cubicBezTo>
                  <a:lnTo>
                    <a:pt x="21600" y="13555"/>
                  </a:lnTo>
                  <a:lnTo>
                    <a:pt x="17621" y="21600"/>
                  </a:lnTo>
                  <a:lnTo>
                    <a:pt x="16730" y="19456"/>
                  </a:lnTo>
                  <a:cubicBezTo>
                    <a:pt x="14576" y="15181"/>
                    <a:pt x="11600" y="12538"/>
                    <a:pt x="8314" y="12538"/>
                  </a:cubicBezTo>
                  <a:cubicBezTo>
                    <a:pt x="5849" y="12538"/>
                    <a:pt x="3559" y="14025"/>
                    <a:pt x="1659" y="16572"/>
                  </a:cubicBezTo>
                  <a:lnTo>
                    <a:pt x="1655" y="16579"/>
                  </a:lnTo>
                  <a:lnTo>
                    <a:pt x="0" y="13356"/>
                  </a:lnTo>
                  <a:lnTo>
                    <a:pt x="492" y="12281"/>
                  </a:lnTo>
                  <a:cubicBezTo>
                    <a:pt x="2462" y="8372"/>
                    <a:pt x="4995" y="5581"/>
                    <a:pt x="7829" y="4430"/>
                  </a:cubicBezTo>
                  <a:lnTo>
                    <a:pt x="9156" y="4028"/>
                  </a:lnTo>
                  <a:close/>
                </a:path>
              </a:pathLst>
            </a:custGeom>
            <a:ln/>
          </p:spPr>
          <p:style>
            <a:lnRef idx="1">
              <a:schemeClr val="accent5"/>
            </a:lnRef>
            <a:fillRef idx="2">
              <a:schemeClr val="accent5"/>
            </a:fillRef>
            <a:effectRef idx="1">
              <a:schemeClr val="accent5"/>
            </a:effectRef>
            <a:fontRef idx="minor">
              <a:schemeClr val="dk1"/>
            </a:fontRef>
          </p:style>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0" name="Triangle 30">
              <a:extLst>
                <a:ext uri="{FF2B5EF4-FFF2-40B4-BE49-F238E27FC236}">
                  <a16:creationId xmlns:a16="http://schemas.microsoft.com/office/drawing/2014/main" id="{53A22403-6A1C-D749-AD2E-842C8D7A5ADE}"/>
                </a:ext>
              </a:extLst>
            </p:cNvPr>
            <p:cNvSpPr/>
            <p:nvPr/>
          </p:nvSpPr>
          <p:spPr>
            <a:xfrm rot="8390127" flipH="1">
              <a:off x="5976279" y="3989140"/>
              <a:ext cx="125953" cy="101311"/>
            </a:xfrm>
            <a:prstGeom prst="triangle">
              <a:avLst/>
            </a:prstGeom>
            <a:solidFill>
              <a:srgbClr val="65C900"/>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1" name="Oval 31">
              <a:extLst>
                <a:ext uri="{FF2B5EF4-FFF2-40B4-BE49-F238E27FC236}">
                  <a16:creationId xmlns:a16="http://schemas.microsoft.com/office/drawing/2014/main" id="{5FA786D9-4ED4-9648-AA08-2768123BF360}"/>
                </a:ext>
              </a:extLst>
            </p:cNvPr>
            <p:cNvSpPr/>
            <p:nvPr/>
          </p:nvSpPr>
          <p:spPr>
            <a:xfrm rot="10800000" flipH="1">
              <a:off x="4284505" y="3890210"/>
              <a:ext cx="69303" cy="69304"/>
            </a:xfrm>
            <a:prstGeom prst="ellipse">
              <a:avLst/>
            </a:prstGeom>
            <a:solidFill>
              <a:srgbClr val="65C900"/>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2" name="Freeform 27">
              <a:extLst>
                <a:ext uri="{FF2B5EF4-FFF2-40B4-BE49-F238E27FC236}">
                  <a16:creationId xmlns:a16="http://schemas.microsoft.com/office/drawing/2014/main" id="{9A0071F8-5F9D-F64F-8335-D1C7D91D6D1C}"/>
                </a:ext>
              </a:extLst>
            </p:cNvPr>
            <p:cNvSpPr/>
            <p:nvPr/>
          </p:nvSpPr>
          <p:spPr>
            <a:xfrm rot="10800000" flipH="1">
              <a:off x="5911818" y="3996797"/>
              <a:ext cx="2477974" cy="1103442"/>
            </a:xfrm>
            <a:custGeom>
              <a:avLst/>
              <a:gdLst/>
              <a:ahLst/>
              <a:cxnLst>
                <a:cxn ang="0">
                  <a:pos x="wd2" y="hd2"/>
                </a:cxn>
                <a:cxn ang="5400000">
                  <a:pos x="wd2" y="hd2"/>
                </a:cxn>
                <a:cxn ang="10800000">
                  <a:pos x="wd2" y="hd2"/>
                </a:cxn>
                <a:cxn ang="16200000">
                  <a:pos x="wd2" y="hd2"/>
                </a:cxn>
              </a:cxnLst>
              <a:rect l="0" t="0" r="r" b="b"/>
              <a:pathLst>
                <a:path w="21600" h="21600" extrusionOk="0">
                  <a:moveTo>
                    <a:pt x="10754" y="0"/>
                  </a:moveTo>
                  <a:cubicBezTo>
                    <a:pt x="14762" y="0"/>
                    <a:pt x="18390" y="3648"/>
                    <a:pt x="21016" y="9546"/>
                  </a:cubicBezTo>
                  <a:lnTo>
                    <a:pt x="21600" y="10988"/>
                  </a:lnTo>
                  <a:lnTo>
                    <a:pt x="16962" y="21600"/>
                  </a:lnTo>
                  <a:lnTo>
                    <a:pt x="16368" y="19984"/>
                  </a:lnTo>
                  <a:cubicBezTo>
                    <a:pt x="14931" y="16758"/>
                    <a:pt x="12947" y="14762"/>
                    <a:pt x="10754" y="14762"/>
                  </a:cubicBezTo>
                  <a:cubicBezTo>
                    <a:pt x="8562" y="14762"/>
                    <a:pt x="6577" y="16758"/>
                    <a:pt x="5141" y="19984"/>
                  </a:cubicBezTo>
                  <a:lnTo>
                    <a:pt x="4713" y="21149"/>
                  </a:lnTo>
                  <a:lnTo>
                    <a:pt x="0" y="10762"/>
                  </a:lnTo>
                  <a:lnTo>
                    <a:pt x="492" y="9546"/>
                  </a:lnTo>
                  <a:cubicBezTo>
                    <a:pt x="3119" y="3648"/>
                    <a:pt x="6747" y="0"/>
                    <a:pt x="10754" y="0"/>
                  </a:cubicBezTo>
                  <a:close/>
                </a:path>
              </a:pathLst>
            </a:custGeom>
            <a:gradFill>
              <a:gsLst>
                <a:gs pos="0">
                  <a:srgbClr val="E247B9"/>
                </a:gs>
                <a:gs pos="100000">
                  <a:srgbClr val="B74B99"/>
                </a:gs>
              </a:gsLst>
              <a:lin ang="13764463"/>
            </a:gradFill>
            <a:ln w="12700">
              <a:miter lim="400000"/>
            </a:ln>
            <a:effectLst>
              <a:outerShdw blurRad="177800" dist="65190" dir="10448080"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3" name="Freeform 28">
              <a:extLst>
                <a:ext uri="{FF2B5EF4-FFF2-40B4-BE49-F238E27FC236}">
                  <a16:creationId xmlns:a16="http://schemas.microsoft.com/office/drawing/2014/main" id="{D486E870-7AAA-6C49-98A8-C6C75FB2F326}"/>
                </a:ext>
              </a:extLst>
            </p:cNvPr>
            <p:cNvSpPr/>
            <p:nvPr/>
          </p:nvSpPr>
          <p:spPr>
            <a:xfrm rot="10800000" flipH="1">
              <a:off x="5911816" y="4076057"/>
              <a:ext cx="2477974" cy="1248625"/>
            </a:xfrm>
            <a:custGeom>
              <a:avLst/>
              <a:gdLst/>
              <a:ahLst/>
              <a:cxnLst>
                <a:cxn ang="0">
                  <a:pos x="wd2" y="hd2"/>
                </a:cxn>
                <a:cxn ang="5400000">
                  <a:pos x="wd2" y="hd2"/>
                </a:cxn>
                <a:cxn ang="10800000">
                  <a:pos x="wd2" y="hd2"/>
                </a:cxn>
                <a:cxn ang="16200000">
                  <a:pos x="wd2" y="hd2"/>
                </a:cxn>
              </a:cxnLst>
              <a:rect l="0" t="0" r="r" b="b"/>
              <a:pathLst>
                <a:path w="21600" h="21600" extrusionOk="0">
                  <a:moveTo>
                    <a:pt x="10780" y="0"/>
                  </a:moveTo>
                  <a:lnTo>
                    <a:pt x="12410" y="4046"/>
                  </a:lnTo>
                  <a:lnTo>
                    <a:pt x="13679" y="4430"/>
                  </a:lnTo>
                  <a:cubicBezTo>
                    <a:pt x="16513" y="5581"/>
                    <a:pt x="19047" y="8372"/>
                    <a:pt x="21016" y="12281"/>
                  </a:cubicBezTo>
                  <a:lnTo>
                    <a:pt x="21600" y="13555"/>
                  </a:lnTo>
                  <a:lnTo>
                    <a:pt x="17621" y="21600"/>
                  </a:lnTo>
                  <a:lnTo>
                    <a:pt x="16730" y="19456"/>
                  </a:lnTo>
                  <a:cubicBezTo>
                    <a:pt x="14576" y="15181"/>
                    <a:pt x="11600" y="12538"/>
                    <a:pt x="8314" y="12538"/>
                  </a:cubicBezTo>
                  <a:cubicBezTo>
                    <a:pt x="5849" y="12538"/>
                    <a:pt x="3559" y="14025"/>
                    <a:pt x="1659" y="16572"/>
                  </a:cubicBezTo>
                  <a:lnTo>
                    <a:pt x="1655" y="16579"/>
                  </a:lnTo>
                  <a:lnTo>
                    <a:pt x="0" y="13356"/>
                  </a:lnTo>
                  <a:lnTo>
                    <a:pt x="492" y="12281"/>
                  </a:lnTo>
                  <a:cubicBezTo>
                    <a:pt x="2462" y="8372"/>
                    <a:pt x="4995" y="5581"/>
                    <a:pt x="7829" y="4430"/>
                  </a:cubicBezTo>
                  <a:lnTo>
                    <a:pt x="9156" y="4028"/>
                  </a:lnTo>
                  <a:close/>
                </a:path>
              </a:pathLst>
            </a:custGeom>
            <a:ln/>
          </p:spPr>
          <p:style>
            <a:lnRef idx="1">
              <a:schemeClr val="accent4"/>
            </a:lnRef>
            <a:fillRef idx="2">
              <a:schemeClr val="accent4"/>
            </a:fillRef>
            <a:effectRef idx="1">
              <a:schemeClr val="accent4"/>
            </a:effectRef>
            <a:fontRef idx="minor">
              <a:schemeClr val="dk1"/>
            </a:fontRef>
          </p:style>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4" name="Triangle 30">
              <a:extLst>
                <a:ext uri="{FF2B5EF4-FFF2-40B4-BE49-F238E27FC236}">
                  <a16:creationId xmlns:a16="http://schemas.microsoft.com/office/drawing/2014/main" id="{85FE52C4-357B-964D-BA06-101DEF8BF193}"/>
                </a:ext>
              </a:extLst>
            </p:cNvPr>
            <p:cNvSpPr/>
            <p:nvPr/>
          </p:nvSpPr>
          <p:spPr>
            <a:xfrm rot="2409873">
              <a:off x="7919637" y="4475851"/>
              <a:ext cx="125953" cy="101311"/>
            </a:xfrm>
            <a:prstGeom prst="triangle">
              <a:avLst/>
            </a:prstGeom>
            <a:solidFill>
              <a:srgbClr val="CE3CDA"/>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5" name="Oval 31">
              <a:extLst>
                <a:ext uri="{FF2B5EF4-FFF2-40B4-BE49-F238E27FC236}">
                  <a16:creationId xmlns:a16="http://schemas.microsoft.com/office/drawing/2014/main" id="{31AA8F54-8DB1-7640-9106-0687C9692904}"/>
                </a:ext>
              </a:extLst>
            </p:cNvPr>
            <p:cNvSpPr/>
            <p:nvPr/>
          </p:nvSpPr>
          <p:spPr>
            <a:xfrm>
              <a:off x="6227864" y="4606789"/>
              <a:ext cx="69303" cy="69303"/>
            </a:xfrm>
            <a:prstGeom prst="ellipse">
              <a:avLst/>
            </a:prstGeom>
            <a:solidFill>
              <a:srgbClr val="CE3CDA"/>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6" name="TextBox 36">
              <a:extLst>
                <a:ext uri="{FF2B5EF4-FFF2-40B4-BE49-F238E27FC236}">
                  <a16:creationId xmlns:a16="http://schemas.microsoft.com/office/drawing/2014/main" id="{A21D1306-36E1-114C-8DB5-AC52721B2ACA}"/>
                </a:ext>
              </a:extLst>
            </p:cNvPr>
            <p:cNvSpPr txBox="1"/>
            <p:nvPr/>
          </p:nvSpPr>
          <p:spPr>
            <a:xfrm>
              <a:off x="2985818" y="4652483"/>
              <a:ext cx="525544" cy="377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3100">
                  <a:solidFill>
                    <a:srgbClr val="FFCF16"/>
                  </a:solidFill>
                  <a:latin typeface="Impact"/>
                  <a:ea typeface="Impact"/>
                  <a:cs typeface="Impact"/>
                  <a:sym typeface="Impac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Impact"/>
                </a:rPr>
                <a:t>01</a:t>
              </a:r>
            </a:p>
          </p:txBody>
        </p:sp>
        <p:sp>
          <p:nvSpPr>
            <p:cNvPr id="37" name="TextBox 36">
              <a:extLst>
                <a:ext uri="{FF2B5EF4-FFF2-40B4-BE49-F238E27FC236}">
                  <a16:creationId xmlns:a16="http://schemas.microsoft.com/office/drawing/2014/main" id="{6377D4ED-919D-EB4E-951B-D8E1B68F9907}"/>
                </a:ext>
              </a:extLst>
            </p:cNvPr>
            <p:cNvSpPr txBox="1"/>
            <p:nvPr/>
          </p:nvSpPr>
          <p:spPr>
            <a:xfrm>
              <a:off x="4922084" y="3528098"/>
              <a:ext cx="525544" cy="377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3100">
                  <a:solidFill>
                    <a:srgbClr val="65C900"/>
                  </a:solidFill>
                  <a:latin typeface="Impact"/>
                  <a:ea typeface="Impact"/>
                  <a:cs typeface="Impact"/>
                  <a:sym typeface="Impac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Impact"/>
                </a:rPr>
                <a:t>02</a:t>
              </a:r>
            </a:p>
          </p:txBody>
        </p:sp>
        <p:sp>
          <p:nvSpPr>
            <p:cNvPr id="38" name="TextBox 36">
              <a:extLst>
                <a:ext uri="{FF2B5EF4-FFF2-40B4-BE49-F238E27FC236}">
                  <a16:creationId xmlns:a16="http://schemas.microsoft.com/office/drawing/2014/main" id="{F8FF910B-58DF-924E-AC9A-E4625F3E490E}"/>
                </a:ext>
              </a:extLst>
            </p:cNvPr>
            <p:cNvSpPr txBox="1"/>
            <p:nvPr/>
          </p:nvSpPr>
          <p:spPr>
            <a:xfrm>
              <a:off x="6891963" y="4643822"/>
              <a:ext cx="525544" cy="377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3100">
                  <a:solidFill>
                    <a:srgbClr val="91509B"/>
                  </a:solidFill>
                  <a:latin typeface="Impact"/>
                  <a:ea typeface="Impact"/>
                  <a:cs typeface="Impact"/>
                  <a:sym typeface="Impac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C00000"/>
                  </a:solidFill>
                  <a:effectLst/>
                  <a:uLnTx/>
                  <a:uFillTx/>
                  <a:latin typeface="Times New Roman" panose="02020603050405020304" pitchFamily="18" charset="0"/>
                  <a:cs typeface="Times New Roman" panose="02020603050405020304" pitchFamily="18" charset="0"/>
                  <a:sym typeface="Impact"/>
                </a:rPr>
                <a:t>03</a:t>
              </a:r>
            </a:p>
          </p:txBody>
        </p:sp>
      </p:grpSp>
      <p:sp>
        <p:nvSpPr>
          <p:cNvPr id="12" name="Rectangle 11">
            <a:extLst>
              <a:ext uri="{FF2B5EF4-FFF2-40B4-BE49-F238E27FC236}">
                <a16:creationId xmlns:a16="http://schemas.microsoft.com/office/drawing/2014/main" id="{12D962A1-8FA9-5C47-88B1-8BF6A18BFDFD}"/>
              </a:ext>
            </a:extLst>
          </p:cNvPr>
          <p:cNvSpPr/>
          <p:nvPr/>
        </p:nvSpPr>
        <p:spPr>
          <a:xfrm>
            <a:off x="10698480" y="0"/>
            <a:ext cx="1493520" cy="2181816"/>
          </a:xfrm>
          <a:prstGeom prst="rect">
            <a:avLst/>
          </a:prstGeom>
          <a:solidFill>
            <a:srgbClr val="F9F8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2800" b="0" i="0" u="none" strike="noStrike" kern="1200" cap="none" spc="0" normalizeH="0" baseline="0" noProof="0">
              <a:ln>
                <a:noFill/>
              </a:ln>
              <a:solidFill>
                <a:srgbClr val="FAF9F3"/>
              </a:solidFill>
              <a:effectLst/>
              <a:uLnTx/>
              <a:uFillTx/>
              <a:latin typeface="Arial"/>
              <a:ea typeface="+mn-ea"/>
              <a:cs typeface="+mn-cs"/>
            </a:endParaRPr>
          </a:p>
        </p:txBody>
      </p:sp>
      <p:grpSp>
        <p:nvGrpSpPr>
          <p:cNvPr id="40" name="Group 39">
            <a:extLst>
              <a:ext uri="{FF2B5EF4-FFF2-40B4-BE49-F238E27FC236}">
                <a16:creationId xmlns:a16="http://schemas.microsoft.com/office/drawing/2014/main" id="{95BF0DE5-8CEC-BD4C-9987-CA0DC4B68869}"/>
              </a:ext>
            </a:extLst>
          </p:cNvPr>
          <p:cNvGrpSpPr/>
          <p:nvPr/>
        </p:nvGrpSpPr>
        <p:grpSpPr>
          <a:xfrm>
            <a:off x="2287628" y="2860328"/>
            <a:ext cx="679579" cy="927743"/>
            <a:chOff x="3077586" y="3443594"/>
            <a:chExt cx="383541" cy="740684"/>
          </a:xfrm>
        </p:grpSpPr>
        <p:sp>
          <p:nvSpPr>
            <p:cNvPr id="41" name="Line">
              <a:extLst>
                <a:ext uri="{FF2B5EF4-FFF2-40B4-BE49-F238E27FC236}">
                  <a16:creationId xmlns:a16="http://schemas.microsoft.com/office/drawing/2014/main" id="{9D967E68-AF9A-914F-B65B-23ACCDE0C722}"/>
                </a:ext>
              </a:extLst>
            </p:cNvPr>
            <p:cNvSpPr/>
            <p:nvPr/>
          </p:nvSpPr>
          <p:spPr>
            <a:xfrm flipV="1">
              <a:off x="3269355" y="3557479"/>
              <a:ext cx="1" cy="284351"/>
            </a:xfrm>
            <a:prstGeom prst="line">
              <a:avLst/>
            </a:prstGeom>
            <a:ln w="25400">
              <a:solidFill>
                <a:srgbClr val="FFCF16"/>
              </a:solidFill>
              <a:miter/>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2" name="Circle">
              <a:extLst>
                <a:ext uri="{FF2B5EF4-FFF2-40B4-BE49-F238E27FC236}">
                  <a16:creationId xmlns:a16="http://schemas.microsoft.com/office/drawing/2014/main" id="{0351F5C3-225C-F541-B29D-62D8268305B7}"/>
                </a:ext>
              </a:extLst>
            </p:cNvPr>
            <p:cNvSpPr/>
            <p:nvPr/>
          </p:nvSpPr>
          <p:spPr>
            <a:xfrm>
              <a:off x="3208479" y="3443594"/>
              <a:ext cx="121755" cy="121755"/>
            </a:xfrm>
            <a:prstGeom prst="ellipse">
              <a:avLst/>
            </a:prstGeom>
            <a:ln w="25400">
              <a:solidFill>
                <a:srgbClr val="FFCF16"/>
              </a:solidFill>
              <a:miter/>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3" name="Circle">
              <a:extLst>
                <a:ext uri="{FF2B5EF4-FFF2-40B4-BE49-F238E27FC236}">
                  <a16:creationId xmlns:a16="http://schemas.microsoft.com/office/drawing/2014/main" id="{6D8A1BBF-D64F-8A4E-A85B-B730351EBD5F}"/>
                </a:ext>
              </a:extLst>
            </p:cNvPr>
            <p:cNvSpPr/>
            <p:nvPr/>
          </p:nvSpPr>
          <p:spPr>
            <a:xfrm>
              <a:off x="3077586" y="3800737"/>
              <a:ext cx="383541" cy="383541"/>
            </a:xfrm>
            <a:prstGeom prst="ellipse">
              <a:avLst/>
            </a:prstGeom>
            <a:solidFill>
              <a:srgbClr val="FFFFFF"/>
            </a:solidFill>
            <a:ln w="12700">
              <a:miter lim="400000"/>
            </a:ln>
            <a:effectLst>
              <a:outerShdw blurRad="241300" dist="63500" dir="8100000" rotWithShape="0">
                <a:srgbClr val="000000">
                  <a:alpha val="25872"/>
                </a:srgbClr>
              </a:outerShdw>
            </a:effectLst>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4" name="Circle">
              <a:extLst>
                <a:ext uri="{FF2B5EF4-FFF2-40B4-BE49-F238E27FC236}">
                  <a16:creationId xmlns:a16="http://schemas.microsoft.com/office/drawing/2014/main" id="{F6AF8414-7152-8A49-BF19-C60756AEE33A}"/>
                </a:ext>
              </a:extLst>
            </p:cNvPr>
            <p:cNvSpPr/>
            <p:nvPr/>
          </p:nvSpPr>
          <p:spPr>
            <a:xfrm>
              <a:off x="3127181" y="3850333"/>
              <a:ext cx="284350" cy="284350"/>
            </a:xfrm>
            <a:prstGeom prst="ellipse">
              <a:avLst/>
            </a:prstGeom>
            <a:gradFill>
              <a:gsLst>
                <a:gs pos="0">
                  <a:srgbClr val="FFBB2D"/>
                </a:gs>
                <a:gs pos="100000">
                  <a:srgbClr val="FFFF00"/>
                </a:gs>
              </a:gsLst>
              <a:lin ang="13767766"/>
            </a:gradFill>
            <a:ln w="12700">
              <a:miter lim="400000"/>
            </a:ln>
            <a:effectLst>
              <a:outerShdw blurRad="177800" dist="65190" dir="2338337"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grpSp>
      <p:grpSp>
        <p:nvGrpSpPr>
          <p:cNvPr id="45" name="Group 44">
            <a:extLst>
              <a:ext uri="{FF2B5EF4-FFF2-40B4-BE49-F238E27FC236}">
                <a16:creationId xmlns:a16="http://schemas.microsoft.com/office/drawing/2014/main" id="{C813398B-7C25-C644-91E2-552406BC6ACF}"/>
              </a:ext>
            </a:extLst>
          </p:cNvPr>
          <p:cNvGrpSpPr/>
          <p:nvPr/>
        </p:nvGrpSpPr>
        <p:grpSpPr>
          <a:xfrm>
            <a:off x="5781367" y="3871203"/>
            <a:ext cx="679574" cy="1000868"/>
            <a:chOff x="5018310" y="4449679"/>
            <a:chExt cx="383541" cy="740684"/>
          </a:xfrm>
        </p:grpSpPr>
        <p:sp>
          <p:nvSpPr>
            <p:cNvPr id="46" name="Line">
              <a:extLst>
                <a:ext uri="{FF2B5EF4-FFF2-40B4-BE49-F238E27FC236}">
                  <a16:creationId xmlns:a16="http://schemas.microsoft.com/office/drawing/2014/main" id="{A21FD2A5-D799-DE41-9ECC-88224CF63EBB}"/>
                </a:ext>
              </a:extLst>
            </p:cNvPr>
            <p:cNvSpPr/>
            <p:nvPr/>
          </p:nvSpPr>
          <p:spPr>
            <a:xfrm>
              <a:off x="5210080" y="4792127"/>
              <a:ext cx="1" cy="284351"/>
            </a:xfrm>
            <a:prstGeom prst="line">
              <a:avLst/>
            </a:prstGeom>
            <a:ln w="25400">
              <a:solidFill>
                <a:srgbClr val="65C900"/>
              </a:solidFill>
              <a:miter/>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7" name="Circle">
              <a:extLst>
                <a:ext uri="{FF2B5EF4-FFF2-40B4-BE49-F238E27FC236}">
                  <a16:creationId xmlns:a16="http://schemas.microsoft.com/office/drawing/2014/main" id="{53281560-2983-9C42-9FAB-64CB28AC8ABF}"/>
                </a:ext>
              </a:extLst>
            </p:cNvPr>
            <p:cNvSpPr/>
            <p:nvPr/>
          </p:nvSpPr>
          <p:spPr>
            <a:xfrm rot="10800000" flipH="1">
              <a:off x="5149203" y="5068608"/>
              <a:ext cx="121755" cy="121755"/>
            </a:xfrm>
            <a:prstGeom prst="ellipse">
              <a:avLst/>
            </a:prstGeom>
            <a:ln w="25400">
              <a:solidFill>
                <a:srgbClr val="65C900"/>
              </a:solidFill>
              <a:miter/>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8" name="Circle">
              <a:extLst>
                <a:ext uri="{FF2B5EF4-FFF2-40B4-BE49-F238E27FC236}">
                  <a16:creationId xmlns:a16="http://schemas.microsoft.com/office/drawing/2014/main" id="{10048393-D1AE-E94B-8638-68FBF6FBB252}"/>
                </a:ext>
              </a:extLst>
            </p:cNvPr>
            <p:cNvSpPr/>
            <p:nvPr/>
          </p:nvSpPr>
          <p:spPr>
            <a:xfrm rot="10800000" flipH="1">
              <a:off x="5018310" y="4449679"/>
              <a:ext cx="383541" cy="383541"/>
            </a:xfrm>
            <a:prstGeom prst="ellipse">
              <a:avLst/>
            </a:prstGeom>
            <a:solidFill>
              <a:srgbClr val="FFFFFF"/>
            </a:solidFill>
            <a:ln w="12700">
              <a:miter lim="400000"/>
            </a:ln>
            <a:effectLst>
              <a:outerShdw blurRad="241300" dist="63500" dir="8100000" rotWithShape="0">
                <a:srgbClr val="000000">
                  <a:alpha val="25872"/>
                </a:srgbClr>
              </a:outerShdw>
            </a:effectLst>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9" name="Circle">
              <a:extLst>
                <a:ext uri="{FF2B5EF4-FFF2-40B4-BE49-F238E27FC236}">
                  <a16:creationId xmlns:a16="http://schemas.microsoft.com/office/drawing/2014/main" id="{80375466-CFD5-984A-8C97-16ECD1BA2736}"/>
                </a:ext>
              </a:extLst>
            </p:cNvPr>
            <p:cNvSpPr/>
            <p:nvPr/>
          </p:nvSpPr>
          <p:spPr>
            <a:xfrm rot="10800000" flipH="1">
              <a:off x="5067905" y="4499274"/>
              <a:ext cx="284350" cy="284350"/>
            </a:xfrm>
            <a:prstGeom prst="ellipse">
              <a:avLst/>
            </a:prstGeom>
            <a:gradFill>
              <a:gsLst>
                <a:gs pos="0">
                  <a:srgbClr val="209A52"/>
                </a:gs>
                <a:gs pos="100000">
                  <a:srgbClr val="96E227"/>
                </a:gs>
              </a:gsLst>
              <a:lin ang="9204467"/>
            </a:gradFill>
            <a:ln w="12700">
              <a:miter lim="400000"/>
            </a:ln>
            <a:effectLst>
              <a:outerShdw blurRad="177800" dist="65190" dir="20001948"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grpSp>
      <p:grpSp>
        <p:nvGrpSpPr>
          <p:cNvPr id="50" name="Group 49">
            <a:extLst>
              <a:ext uri="{FF2B5EF4-FFF2-40B4-BE49-F238E27FC236}">
                <a16:creationId xmlns:a16="http://schemas.microsoft.com/office/drawing/2014/main" id="{A0182770-6195-AE4A-B9A1-A25772E57B4B}"/>
              </a:ext>
            </a:extLst>
          </p:cNvPr>
          <p:cNvGrpSpPr/>
          <p:nvPr/>
        </p:nvGrpSpPr>
        <p:grpSpPr>
          <a:xfrm>
            <a:off x="9325292" y="2679721"/>
            <a:ext cx="688458" cy="1146435"/>
            <a:chOff x="6981036" y="3443594"/>
            <a:chExt cx="383541" cy="740684"/>
          </a:xfrm>
        </p:grpSpPr>
        <p:sp>
          <p:nvSpPr>
            <p:cNvPr id="51" name="Line">
              <a:extLst>
                <a:ext uri="{FF2B5EF4-FFF2-40B4-BE49-F238E27FC236}">
                  <a16:creationId xmlns:a16="http://schemas.microsoft.com/office/drawing/2014/main" id="{CB0E63AD-015C-B841-9DA6-D496659332FD}"/>
                </a:ext>
              </a:extLst>
            </p:cNvPr>
            <p:cNvSpPr/>
            <p:nvPr/>
          </p:nvSpPr>
          <p:spPr>
            <a:xfrm flipV="1">
              <a:off x="7172806" y="3557479"/>
              <a:ext cx="1" cy="284351"/>
            </a:xfrm>
            <a:prstGeom prst="line">
              <a:avLst/>
            </a:prstGeom>
            <a:ln w="25400">
              <a:solidFill>
                <a:srgbClr val="A15ABF"/>
              </a:solidFill>
              <a:miter/>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2" name="Circle">
              <a:extLst>
                <a:ext uri="{FF2B5EF4-FFF2-40B4-BE49-F238E27FC236}">
                  <a16:creationId xmlns:a16="http://schemas.microsoft.com/office/drawing/2014/main" id="{B8251949-9D5B-2C4B-B96F-CB61D8B4A000}"/>
                </a:ext>
              </a:extLst>
            </p:cNvPr>
            <p:cNvSpPr/>
            <p:nvPr/>
          </p:nvSpPr>
          <p:spPr>
            <a:xfrm>
              <a:off x="7111929" y="3443594"/>
              <a:ext cx="121755" cy="121755"/>
            </a:xfrm>
            <a:prstGeom prst="ellipse">
              <a:avLst/>
            </a:prstGeom>
            <a:ln w="25400">
              <a:solidFill>
                <a:srgbClr val="A15ABF"/>
              </a:solidFill>
              <a:miter/>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3" name="Circle">
              <a:extLst>
                <a:ext uri="{FF2B5EF4-FFF2-40B4-BE49-F238E27FC236}">
                  <a16:creationId xmlns:a16="http://schemas.microsoft.com/office/drawing/2014/main" id="{EB31B113-DFB2-314D-AED3-A80F95D6515C}"/>
                </a:ext>
              </a:extLst>
            </p:cNvPr>
            <p:cNvSpPr/>
            <p:nvPr/>
          </p:nvSpPr>
          <p:spPr>
            <a:xfrm>
              <a:off x="6981036" y="3800737"/>
              <a:ext cx="383541" cy="383541"/>
            </a:xfrm>
            <a:prstGeom prst="ellipse">
              <a:avLst/>
            </a:prstGeom>
            <a:solidFill>
              <a:srgbClr val="FFFFFF"/>
            </a:solidFill>
            <a:ln w="12700">
              <a:miter lim="400000"/>
            </a:ln>
            <a:effectLst>
              <a:outerShdw blurRad="241300" dist="63500" dir="8100000" rotWithShape="0">
                <a:srgbClr val="000000">
                  <a:alpha val="25872"/>
                </a:srgbClr>
              </a:outerShdw>
            </a:effectLst>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4" name="Circle">
              <a:extLst>
                <a:ext uri="{FF2B5EF4-FFF2-40B4-BE49-F238E27FC236}">
                  <a16:creationId xmlns:a16="http://schemas.microsoft.com/office/drawing/2014/main" id="{5AC85C70-F657-A644-9888-15C440C655A2}"/>
                </a:ext>
              </a:extLst>
            </p:cNvPr>
            <p:cNvSpPr/>
            <p:nvPr/>
          </p:nvSpPr>
          <p:spPr>
            <a:xfrm>
              <a:off x="7030631" y="3850333"/>
              <a:ext cx="284350" cy="284350"/>
            </a:xfrm>
            <a:prstGeom prst="ellipse">
              <a:avLst/>
            </a:prstGeom>
            <a:gradFill>
              <a:gsLst>
                <a:gs pos="0">
                  <a:srgbClr val="E247B9"/>
                </a:gs>
                <a:gs pos="100000">
                  <a:srgbClr val="B74B99"/>
                </a:gs>
              </a:gsLst>
              <a:lin ang="13764463"/>
            </a:gradFill>
            <a:ln w="12700">
              <a:miter lim="400000"/>
            </a:ln>
            <a:effectLst>
              <a:outerShdw blurRad="177800" dist="65190" dir="10448080"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grpSp>
      <p:sp>
        <p:nvSpPr>
          <p:cNvPr id="55" name="TextBox 34">
            <a:extLst>
              <a:ext uri="{FF2B5EF4-FFF2-40B4-BE49-F238E27FC236}">
                <a16:creationId xmlns:a16="http://schemas.microsoft.com/office/drawing/2014/main" id="{60CBBF6D-57D1-D84A-9824-2FBEB51860D9}"/>
              </a:ext>
            </a:extLst>
          </p:cNvPr>
          <p:cNvSpPr txBox="1"/>
          <p:nvPr/>
        </p:nvSpPr>
        <p:spPr>
          <a:xfrm>
            <a:off x="-38477" y="1061004"/>
            <a:ext cx="5036854" cy="18158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r">
              <a:defRPr sz="800" b="1">
                <a:solidFill>
                  <a:srgbClr val="FFCF16"/>
                </a:solidFill>
                <a:latin typeface="Avenir Next"/>
                <a:ea typeface="Avenir Next"/>
                <a:cs typeface="Avenir Next"/>
                <a:sym typeface="Avenir Nex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rPr>
              <a:t>Trình độ chính trị, công tác của cán bộ, đảng viên được nâng cao, uy tín ảnh hưởng của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sym typeface="Avenir Next"/>
              </a:rPr>
              <a:t>Đ</a:t>
            </a: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rPr>
              <a:t>ảng được mở rộng</a:t>
            </a:r>
            <a:endParaRPr kumimoji="0"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endParaRPr>
          </a:p>
        </p:txBody>
      </p:sp>
      <p:sp>
        <p:nvSpPr>
          <p:cNvPr id="56" name="TextBox 34">
            <a:extLst>
              <a:ext uri="{FF2B5EF4-FFF2-40B4-BE49-F238E27FC236}">
                <a16:creationId xmlns:a16="http://schemas.microsoft.com/office/drawing/2014/main" id="{56524B1F-C9CC-6D48-BA0C-7B3C39303F10}"/>
              </a:ext>
            </a:extLst>
          </p:cNvPr>
          <p:cNvSpPr txBox="1"/>
          <p:nvPr/>
        </p:nvSpPr>
        <p:spPr>
          <a:xfrm>
            <a:off x="3889492" y="5202231"/>
            <a:ext cx="4463325" cy="13849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r">
              <a:defRPr sz="800" b="1">
                <a:solidFill>
                  <a:srgbClr val="65C900"/>
                </a:solidFill>
                <a:latin typeface="Avenir Next"/>
                <a:ea typeface="Avenir Next"/>
                <a:cs typeface="Avenir Next"/>
                <a:sym typeface="Avenir Nex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rPr>
              <a:t>Quần chúng được tập dượt đấu tranh, đội quân chính trị hùng hậu được hình thành</a:t>
            </a:r>
            <a:endParaRPr kumimoji="0"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endParaRPr>
          </a:p>
        </p:txBody>
      </p:sp>
      <p:sp>
        <p:nvSpPr>
          <p:cNvPr id="57" name="TextBox 34">
            <a:extLst>
              <a:ext uri="{FF2B5EF4-FFF2-40B4-BE49-F238E27FC236}">
                <a16:creationId xmlns:a16="http://schemas.microsoft.com/office/drawing/2014/main" id="{D9D01D7A-091E-BF49-9683-C25D628A1AA9}"/>
              </a:ext>
            </a:extLst>
          </p:cNvPr>
          <p:cNvSpPr txBox="1"/>
          <p:nvPr/>
        </p:nvSpPr>
        <p:spPr>
          <a:xfrm>
            <a:off x="7929232" y="1255521"/>
            <a:ext cx="4116994" cy="13849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r">
              <a:defRPr sz="800" b="1">
                <a:solidFill>
                  <a:srgbClr val="91509B"/>
                </a:solidFill>
                <a:latin typeface="Avenir Next"/>
                <a:ea typeface="Avenir Next"/>
                <a:cs typeface="Avenir Next"/>
                <a:sym typeface="Avenir Nex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rPr>
              <a:t>Phong trào là cuộc tập dượt thứ hai chuẩn bị cho cách mạng tháng 8</a:t>
            </a:r>
            <a:endParaRPr kumimoji="0"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endParaRPr>
          </a:p>
        </p:txBody>
      </p:sp>
      <p:pic>
        <p:nvPicPr>
          <p:cNvPr id="58" name="Iconn5.png" descr="Iconn5.png">
            <a:extLst>
              <a:ext uri="{FF2B5EF4-FFF2-40B4-BE49-F238E27FC236}">
                <a16:creationId xmlns:a16="http://schemas.microsoft.com/office/drawing/2014/main" id="{0399712E-A3CF-7F42-90E4-24E879B961B7}"/>
              </a:ext>
            </a:extLst>
          </p:cNvPr>
          <p:cNvPicPr>
            <a:picLocks noChangeAspect="1"/>
          </p:cNvPicPr>
          <p:nvPr/>
        </p:nvPicPr>
        <p:blipFill>
          <a:blip r:embed="rId3"/>
          <a:srcRect l="7068" r="7068"/>
          <a:stretch>
            <a:fillRect/>
          </a:stretch>
        </p:blipFill>
        <p:spPr>
          <a:xfrm>
            <a:off x="2064918" y="5050227"/>
            <a:ext cx="968959" cy="968958"/>
          </a:xfrm>
          <a:prstGeom prst="rect">
            <a:avLst/>
          </a:prstGeom>
          <a:ln w="12700">
            <a:miter lim="400000"/>
          </a:ln>
        </p:spPr>
      </p:pic>
      <p:pic>
        <p:nvPicPr>
          <p:cNvPr id="59" name="Iconn3.png" descr="Iconn3.png">
            <a:extLst>
              <a:ext uri="{FF2B5EF4-FFF2-40B4-BE49-F238E27FC236}">
                <a16:creationId xmlns:a16="http://schemas.microsoft.com/office/drawing/2014/main" id="{481CD02A-FAB0-0D42-B4BC-4F846A99D6FF}"/>
              </a:ext>
            </a:extLst>
          </p:cNvPr>
          <p:cNvPicPr>
            <a:picLocks noChangeAspect="1"/>
          </p:cNvPicPr>
          <p:nvPr/>
        </p:nvPicPr>
        <p:blipFill>
          <a:blip r:embed="rId4"/>
          <a:srcRect t="3207" b="3207"/>
          <a:stretch>
            <a:fillRect/>
          </a:stretch>
        </p:blipFill>
        <p:spPr>
          <a:xfrm>
            <a:off x="9327790" y="5239330"/>
            <a:ext cx="904919" cy="904919"/>
          </a:xfrm>
          <a:prstGeom prst="rect">
            <a:avLst/>
          </a:prstGeom>
          <a:ln w="12700">
            <a:miter lim="400000"/>
          </a:ln>
        </p:spPr>
      </p:pic>
      <p:pic>
        <p:nvPicPr>
          <p:cNvPr id="60" name="Iconn9.png" descr="Iconn9.png">
            <a:extLst>
              <a:ext uri="{FF2B5EF4-FFF2-40B4-BE49-F238E27FC236}">
                <a16:creationId xmlns:a16="http://schemas.microsoft.com/office/drawing/2014/main" id="{F797E623-F116-1D46-A6C0-31E368F16D09}"/>
              </a:ext>
            </a:extLst>
          </p:cNvPr>
          <p:cNvPicPr>
            <a:picLocks noChangeAspect="1"/>
          </p:cNvPicPr>
          <p:nvPr/>
        </p:nvPicPr>
        <p:blipFill>
          <a:blip r:embed="rId5"/>
          <a:srcRect/>
          <a:stretch>
            <a:fillRect/>
          </a:stretch>
        </p:blipFill>
        <p:spPr>
          <a:xfrm>
            <a:off x="5901235" y="1435351"/>
            <a:ext cx="809458" cy="746465"/>
          </a:xfrm>
          <a:prstGeom prst="rect">
            <a:avLst/>
          </a:prstGeom>
          <a:ln w="12700">
            <a:miter lim="400000"/>
          </a:ln>
        </p:spPr>
      </p:pic>
      <p:sp>
        <p:nvSpPr>
          <p:cNvPr id="13" name="Rectangle 12">
            <a:extLst>
              <a:ext uri="{FF2B5EF4-FFF2-40B4-BE49-F238E27FC236}">
                <a16:creationId xmlns:a16="http://schemas.microsoft.com/office/drawing/2014/main" id="{CEC15A1F-8F76-1E4E-9E4A-C871D3890451}"/>
              </a:ext>
            </a:extLst>
          </p:cNvPr>
          <p:cNvSpPr/>
          <p:nvPr/>
        </p:nvSpPr>
        <p:spPr>
          <a:xfrm>
            <a:off x="0" y="185715"/>
            <a:ext cx="4826962" cy="590931"/>
          </a:xfrm>
          <a:prstGeom prst="rect">
            <a:avLst/>
          </a:prstGeom>
        </p:spPr>
        <p:txBody>
          <a:bodyPr wrap="none">
            <a:sp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vi-VN" sz="3600" b="1" i="0" u="none" strike="noStrike" kern="1200" cap="none" spc="0" normalizeH="0" baseline="0" noProof="0">
                <a:ln>
                  <a:noFill/>
                </a:ln>
                <a:solidFill>
                  <a:srgbClr val="00B0F0"/>
                </a:solidFill>
                <a:effectLst/>
                <a:uLnTx/>
                <a:uFillTx/>
                <a:latin typeface="Times New Roman" panose="02020603050405020304" pitchFamily="18" charset="0"/>
                <a:ea typeface="+mn-ea"/>
                <a:cs typeface="Times New Roman" panose="02020603050405020304" pitchFamily="18" charset="0"/>
              </a:rPr>
              <a:t>Ý </a:t>
            </a:r>
            <a:r>
              <a:rPr kumimoji="0" lang="vi-VN" sz="3600" b="1" i="0" u="none" strike="noStrike" kern="1200" cap="none" spc="0" normalizeH="0" baseline="0" noProof="0" dirty="0">
                <a:ln>
                  <a:noFill/>
                </a:ln>
                <a:solidFill>
                  <a:srgbClr val="00B0F0"/>
                </a:solidFill>
                <a:effectLst/>
                <a:uLnTx/>
                <a:uFillTx/>
                <a:latin typeface="Times New Roman" panose="02020603050405020304" pitchFamily="18" charset="0"/>
                <a:ea typeface="+mn-ea"/>
                <a:cs typeface="Times New Roman" panose="02020603050405020304" pitchFamily="18" charset="0"/>
              </a:rPr>
              <a:t>nghĩa của phong trào</a:t>
            </a:r>
          </a:p>
        </p:txBody>
      </p:sp>
      <p:sp>
        <p:nvSpPr>
          <p:cNvPr id="2" name="TextBox 1">
            <a:extLst>
              <a:ext uri="{FF2B5EF4-FFF2-40B4-BE49-F238E27FC236}">
                <a16:creationId xmlns:a16="http://schemas.microsoft.com/office/drawing/2014/main" id="{251BD99D-DB7E-BB69-E45E-3FAAD002BE78}"/>
              </a:ext>
            </a:extLst>
          </p:cNvPr>
          <p:cNvSpPr txBox="1"/>
          <p:nvPr/>
        </p:nvSpPr>
        <p:spPr>
          <a:xfrm>
            <a:off x="678655" y="7597944"/>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25907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p:tmAbs val="0"/>
                                  </p:iterate>
                                  <p:childTnLst>
                                    <p:set>
                                      <p:cBhvr>
                                        <p:cTn id="6" fill="hold"/>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iterate>
                                    <p:tmAbs val="0"/>
                                  </p:iterate>
                                  <p:childTnLst>
                                    <p:set>
                                      <p:cBhvr>
                                        <p:cTn id="11" fill="hold"/>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iterate>
                                    <p:tmAbs val="0"/>
                                  </p:iterate>
                                  <p:childTnLst>
                                    <p:set>
                                      <p:cBhvr>
                                        <p:cTn id="16" fill="hold"/>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000"/>
                                        <p:tgtEl>
                                          <p:spTgt spid="40"/>
                                        </p:tgtEl>
                                      </p:cBhvr>
                                    </p:animEffect>
                                    <p:anim calcmode="lin" valueType="num">
                                      <p:cBhvr>
                                        <p:cTn id="24" dur="1000" fill="hold"/>
                                        <p:tgtEl>
                                          <p:spTgt spid="40"/>
                                        </p:tgtEl>
                                        <p:attrNameLst>
                                          <p:attrName>ppt_x</p:attrName>
                                        </p:attrNameLst>
                                      </p:cBhvr>
                                      <p:tavLst>
                                        <p:tav tm="0">
                                          <p:val>
                                            <p:strVal val="#ppt_x"/>
                                          </p:val>
                                        </p:tav>
                                        <p:tav tm="100000">
                                          <p:val>
                                            <p:strVal val="#ppt_x"/>
                                          </p:val>
                                        </p:tav>
                                      </p:tavLst>
                                    </p:anim>
                                    <p:anim calcmode="lin" valueType="num">
                                      <p:cBhvr>
                                        <p:cTn id="25" dur="1000" fill="hold"/>
                                        <p:tgtEl>
                                          <p:spTgt spid="40"/>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3" presetClass="entr" presetSubtype="16" fill="hold" grpId="0" nodeType="afterEffect">
                                  <p:stCondLst>
                                    <p:cond delay="0"/>
                                  </p:stCondLst>
                                  <p:iterate>
                                    <p:tmAbs val="0"/>
                                  </p:iterate>
                                  <p:childTnLst>
                                    <p:set>
                                      <p:cBhvr>
                                        <p:cTn id="28" fill="hold"/>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fltVal val="0"/>
                                          </p:val>
                                        </p:tav>
                                        <p:tav tm="100000">
                                          <p:val>
                                            <p:strVal val="#ppt_w"/>
                                          </p:val>
                                        </p:tav>
                                      </p:tavLst>
                                    </p:anim>
                                    <p:anim calcmode="lin" valueType="num">
                                      <p:cBhvr>
                                        <p:cTn id="30" dur="500" fill="hold"/>
                                        <p:tgtEl>
                                          <p:spTgt spid="55"/>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3" presetClass="entr" presetSubtype="16" fill="hold" grpId="0" nodeType="afterEffect">
                                  <p:stCondLst>
                                    <p:cond delay="0"/>
                                  </p:stCondLst>
                                  <p:iterate>
                                    <p:tmAbs val="0"/>
                                  </p:iterate>
                                  <p:childTnLst>
                                    <p:set>
                                      <p:cBhvr>
                                        <p:cTn id="40" fill="hold"/>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fltVal val="0"/>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anim calcmode="lin" valueType="num">
                                      <p:cBhvr>
                                        <p:cTn id="48" dur="1000" fill="hold"/>
                                        <p:tgtEl>
                                          <p:spTgt spid="50"/>
                                        </p:tgtEl>
                                        <p:attrNameLst>
                                          <p:attrName>ppt_x</p:attrName>
                                        </p:attrNameLst>
                                      </p:cBhvr>
                                      <p:tavLst>
                                        <p:tav tm="0">
                                          <p:val>
                                            <p:strVal val="#ppt_x"/>
                                          </p:val>
                                        </p:tav>
                                        <p:tav tm="100000">
                                          <p:val>
                                            <p:strVal val="#ppt_x"/>
                                          </p:val>
                                        </p:tav>
                                      </p:tavLst>
                                    </p:anim>
                                    <p:anim calcmode="lin" valueType="num">
                                      <p:cBhvr>
                                        <p:cTn id="49" dur="1000" fill="hold"/>
                                        <p:tgtEl>
                                          <p:spTgt spid="50"/>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3" presetClass="entr" presetSubtype="16" fill="hold" grpId="0" nodeType="afterEffect">
                                  <p:stCondLst>
                                    <p:cond delay="0"/>
                                  </p:stCondLst>
                                  <p:iterate>
                                    <p:tmAbs val="0"/>
                                  </p:iterate>
                                  <p:childTnLst>
                                    <p:set>
                                      <p:cBhvr>
                                        <p:cTn id="52" fill="hold"/>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advAuto="0"/>
      <p:bldP spid="56" grpId="0" animBg="1" advAuto="0"/>
      <p:bldP spid="57" grpId="0" animBg="1" advAuto="0"/>
      <p:bldP spid="58" grpId="0" animBg="1" advAuto="0"/>
      <p:bldP spid="59" grpId="0" animBg="1" advAuto="0"/>
      <p:bldP spid="60"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19000"/>
          </a:stretch>
        </a:blipFill>
        <a:effectLst/>
      </p:bgPr>
    </p:bg>
    <p:spTree>
      <p:nvGrpSpPr>
        <p:cNvPr id="1" name="Shape 906"/>
        <p:cNvGrpSpPr/>
        <p:nvPr/>
      </p:nvGrpSpPr>
      <p:grpSpPr>
        <a:xfrm>
          <a:off x="0" y="0"/>
          <a:ext cx="0" cy="0"/>
          <a:chOff x="0" y="0"/>
          <a:chExt cx="0" cy="0"/>
        </a:xfrm>
      </p:grpSpPr>
      <p:sp>
        <p:nvSpPr>
          <p:cNvPr id="2" name="Rectangle 1">
            <a:extLst>
              <a:ext uri="{FF2B5EF4-FFF2-40B4-BE49-F238E27FC236}">
                <a16:creationId xmlns:a16="http://schemas.microsoft.com/office/drawing/2014/main" id="{0E6DED99-7198-6517-5AD1-72F76F398BA1}"/>
              </a:ext>
            </a:extLst>
          </p:cNvPr>
          <p:cNvSpPr/>
          <p:nvPr/>
        </p:nvSpPr>
        <p:spPr>
          <a:xfrm>
            <a:off x="0" y="630069"/>
            <a:ext cx="12372975"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1. Phong trào cách mạng trong những năm 1936 -1939</a:t>
            </a:r>
          </a:p>
        </p:txBody>
      </p:sp>
      <p:sp>
        <p:nvSpPr>
          <p:cNvPr id="4" name="Rectangle 3">
            <a:extLst>
              <a:ext uri="{FF2B5EF4-FFF2-40B4-BE49-F238E27FC236}">
                <a16:creationId xmlns:a16="http://schemas.microsoft.com/office/drawing/2014/main" id="{4425C195-49E1-BF67-C005-D5623B79DE75}"/>
              </a:ext>
            </a:extLst>
          </p:cNvPr>
          <p:cNvSpPr/>
          <p:nvPr/>
        </p:nvSpPr>
        <p:spPr>
          <a:xfrm>
            <a:off x="0" y="81962"/>
            <a:ext cx="12192000" cy="523220"/>
          </a:xfrm>
          <a:prstGeom prst="rect">
            <a:avLst/>
          </a:prstGeom>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mn-ea"/>
                <a:cs typeface="+mn-cs"/>
              </a:rPr>
              <a:t>BÀI 7: </a:t>
            </a:r>
            <a:r>
              <a:rPr kumimoji="0" lang="vi-VN" altLang="en-US" sz="28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mn-ea"/>
                <a:cs typeface="+mn-cs"/>
              </a:rPr>
              <a:t>PHONG TRÀO CÁCH MẠNG VIỆT NAM THỜI KÌ 1930 - 1939</a:t>
            </a:r>
            <a:endParaRPr kumimoji="0" lang="en-US" altLang="en-US" sz="28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Times New Roman" panose="02020603050405020304" pitchFamily="18" charset="0"/>
              <a:ea typeface="+mn-ea"/>
              <a:cs typeface="+mn-cs"/>
            </a:endParaRPr>
          </a:p>
        </p:txBody>
      </p:sp>
      <p:sp>
        <p:nvSpPr>
          <p:cNvPr id="13" name="TextBox 12">
            <a:extLst>
              <a:ext uri="{FF2B5EF4-FFF2-40B4-BE49-F238E27FC236}">
                <a16:creationId xmlns:a16="http://schemas.microsoft.com/office/drawing/2014/main" id="{B8F65F38-3573-2E53-0B75-82C924F2E359}"/>
              </a:ext>
            </a:extLst>
          </p:cNvPr>
          <p:cNvSpPr txBox="1"/>
          <p:nvPr/>
        </p:nvSpPr>
        <p:spPr>
          <a:xfrm>
            <a:off x="187656" y="1342092"/>
            <a:ext cx="11816688"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Trong giai đoạn </a:t>
            </a: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1936 -1939 </a:t>
            </a:r>
            <a:r>
              <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tình hình thế giới</a:t>
            </a: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và</a:t>
            </a:r>
            <a:r>
              <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trong nước có nhiều thay đổi và tác động mạnh mẽ đến phong trào cách mạng Việt Nam</a:t>
            </a: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a:t>
            </a:r>
            <a:endPar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DEFA1536-1B2D-8FE1-4488-1FE37FBDD9BD}"/>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6E5CC"/>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21B02B8-1B26-80FC-B3CA-DE7BC8B838CB}"/>
              </a:ext>
            </a:extLst>
          </p:cNvPr>
          <p:cNvSpPr txBox="1"/>
          <p:nvPr/>
        </p:nvSpPr>
        <p:spPr>
          <a:xfrm>
            <a:off x="187656" y="2965657"/>
            <a:ext cx="11816688" cy="206210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Phong trào dân chủ 1936 – 1939 là phong trào quần chúng rộng lớn, có tổ chức, đặt dưới sự lãnh đạo của Đảng Cộng sản Đông Dương, đã buộc chính quyền thực dân phải nhượng bộ một số yêu sách cụ thể về dân sinh, dân chủ. </a:t>
            </a:r>
          </a:p>
        </p:txBody>
      </p:sp>
      <p:sp>
        <p:nvSpPr>
          <p:cNvPr id="5" name="TextBox 4">
            <a:extLst>
              <a:ext uri="{FF2B5EF4-FFF2-40B4-BE49-F238E27FC236}">
                <a16:creationId xmlns:a16="http://schemas.microsoft.com/office/drawing/2014/main" id="{82B82FEC-AA8E-62AC-3C92-0FE1DD04E439}"/>
              </a:ext>
            </a:extLst>
          </p:cNvPr>
          <p:cNvSpPr txBox="1"/>
          <p:nvPr/>
        </p:nvSpPr>
        <p:spPr>
          <a:xfrm>
            <a:off x="101931" y="5272227"/>
            <a:ext cx="11816688"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Phong trào này được xem là cuộc diễn tập cho Cách mạng tháng Tám năm 1945. Từ phong trào, Đảng tích luỹ được nhiều bài học kinh nghiệm trong lãnh đạo, tổ chức đấu tranh,...</a:t>
            </a:r>
          </a:p>
        </p:txBody>
      </p:sp>
    </p:spTree>
    <p:extLst>
      <p:ext uri="{BB962C8B-B14F-4D97-AF65-F5344CB8AC3E}">
        <p14:creationId xmlns:p14="http://schemas.microsoft.com/office/powerpoint/2010/main" val="1743722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grpSp>
        <p:nvGrpSpPr>
          <p:cNvPr id="1480" name="Google Shape;1480;p48"/>
          <p:cNvGrpSpPr/>
          <p:nvPr/>
        </p:nvGrpSpPr>
        <p:grpSpPr>
          <a:xfrm>
            <a:off x="13614400" y="-3868535"/>
            <a:ext cx="4064000" cy="5451349"/>
            <a:chOff x="4529725" y="1974475"/>
            <a:chExt cx="455425" cy="596825"/>
          </a:xfrm>
        </p:grpSpPr>
        <p:sp>
          <p:nvSpPr>
            <p:cNvPr id="1481" name="Google Shape;1481;p48"/>
            <p:cNvSpPr/>
            <p:nvPr/>
          </p:nvSpPr>
          <p:spPr>
            <a:xfrm>
              <a:off x="4547275" y="2052175"/>
              <a:ext cx="400075" cy="519125"/>
            </a:xfrm>
            <a:custGeom>
              <a:avLst/>
              <a:gdLst/>
              <a:ahLst/>
              <a:cxnLst/>
              <a:rect l="l" t="t" r="r" b="b"/>
              <a:pathLst>
                <a:path w="16003" h="20765" extrusionOk="0">
                  <a:moveTo>
                    <a:pt x="4263" y="0"/>
                  </a:moveTo>
                  <a:lnTo>
                    <a:pt x="2727" y="524"/>
                  </a:lnTo>
                  <a:lnTo>
                    <a:pt x="1" y="1453"/>
                  </a:lnTo>
                  <a:lnTo>
                    <a:pt x="751" y="2870"/>
                  </a:lnTo>
                  <a:lnTo>
                    <a:pt x="8145" y="16848"/>
                  </a:lnTo>
                  <a:lnTo>
                    <a:pt x="10216" y="20765"/>
                  </a:lnTo>
                  <a:cubicBezTo>
                    <a:pt x="12931" y="20717"/>
                    <a:pt x="14181" y="19538"/>
                    <a:pt x="14788" y="19086"/>
                  </a:cubicBezTo>
                  <a:cubicBezTo>
                    <a:pt x="14967" y="18967"/>
                    <a:pt x="15050" y="18872"/>
                    <a:pt x="15050" y="18872"/>
                  </a:cubicBezTo>
                  <a:lnTo>
                    <a:pt x="16003" y="17431"/>
                  </a:lnTo>
                  <a:lnTo>
                    <a:pt x="4263" y="0"/>
                  </a:lnTo>
                  <a:close/>
                </a:path>
              </a:pathLst>
            </a:custGeom>
            <a:solidFill>
              <a:srgbClr val="C6AE6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2" name="Google Shape;1482;p48"/>
            <p:cNvSpPr/>
            <p:nvPr/>
          </p:nvSpPr>
          <p:spPr>
            <a:xfrm>
              <a:off x="4615450" y="2052175"/>
              <a:ext cx="331900" cy="477150"/>
            </a:xfrm>
            <a:custGeom>
              <a:avLst/>
              <a:gdLst/>
              <a:ahLst/>
              <a:cxnLst/>
              <a:rect l="l" t="t" r="r" b="b"/>
              <a:pathLst>
                <a:path w="13276" h="19086" extrusionOk="0">
                  <a:moveTo>
                    <a:pt x="1536" y="0"/>
                  </a:moveTo>
                  <a:lnTo>
                    <a:pt x="0" y="524"/>
                  </a:lnTo>
                  <a:cubicBezTo>
                    <a:pt x="560" y="1143"/>
                    <a:pt x="977" y="1596"/>
                    <a:pt x="977" y="1596"/>
                  </a:cubicBezTo>
                  <a:lnTo>
                    <a:pt x="12061" y="19086"/>
                  </a:lnTo>
                  <a:cubicBezTo>
                    <a:pt x="12240" y="18967"/>
                    <a:pt x="12323" y="18872"/>
                    <a:pt x="12323" y="18872"/>
                  </a:cubicBezTo>
                  <a:lnTo>
                    <a:pt x="13276" y="17431"/>
                  </a:lnTo>
                  <a:lnTo>
                    <a:pt x="1536" y="0"/>
                  </a:lnTo>
                  <a:close/>
                </a:path>
              </a:pathLst>
            </a:custGeom>
            <a:solidFill>
              <a:srgbClr val="87724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3" name="Google Shape;1483;p48"/>
            <p:cNvSpPr/>
            <p:nvPr/>
          </p:nvSpPr>
          <p:spPr>
            <a:xfrm>
              <a:off x="4652350" y="2000675"/>
              <a:ext cx="332800" cy="541150"/>
            </a:xfrm>
            <a:custGeom>
              <a:avLst/>
              <a:gdLst/>
              <a:ahLst/>
              <a:cxnLst/>
              <a:rect l="l" t="t" r="r" b="b"/>
              <a:pathLst>
                <a:path w="13312" h="21646" extrusionOk="0">
                  <a:moveTo>
                    <a:pt x="1596" y="0"/>
                  </a:moveTo>
                  <a:lnTo>
                    <a:pt x="429" y="2763"/>
                  </a:lnTo>
                  <a:lnTo>
                    <a:pt x="1" y="3787"/>
                  </a:lnTo>
                  <a:lnTo>
                    <a:pt x="1298" y="5811"/>
                  </a:lnTo>
                  <a:lnTo>
                    <a:pt x="2084" y="5382"/>
                  </a:lnTo>
                  <a:lnTo>
                    <a:pt x="2072" y="6882"/>
                  </a:lnTo>
                  <a:lnTo>
                    <a:pt x="6311" y="13847"/>
                  </a:lnTo>
                  <a:lnTo>
                    <a:pt x="7573" y="13859"/>
                  </a:lnTo>
                  <a:lnTo>
                    <a:pt x="6823" y="14502"/>
                  </a:lnTo>
                  <a:lnTo>
                    <a:pt x="8942" y="17824"/>
                  </a:lnTo>
                  <a:lnTo>
                    <a:pt x="9335" y="17372"/>
                  </a:lnTo>
                  <a:lnTo>
                    <a:pt x="9692" y="19193"/>
                  </a:lnTo>
                  <a:lnTo>
                    <a:pt x="11324" y="21646"/>
                  </a:lnTo>
                  <a:lnTo>
                    <a:pt x="11383" y="21646"/>
                  </a:lnTo>
                  <a:cubicBezTo>
                    <a:pt x="11681" y="21634"/>
                    <a:pt x="12967" y="21467"/>
                    <a:pt x="13312" y="19372"/>
                  </a:cubicBezTo>
                  <a:lnTo>
                    <a:pt x="10788" y="15217"/>
                  </a:lnTo>
                  <a:lnTo>
                    <a:pt x="8049" y="10680"/>
                  </a:lnTo>
                  <a:lnTo>
                    <a:pt x="1596" y="0"/>
                  </a:lnTo>
                  <a:close/>
                </a:path>
              </a:pathLst>
            </a:custGeom>
            <a:solidFill>
              <a:srgbClr val="A993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4" name="Google Shape;1484;p48"/>
            <p:cNvSpPr/>
            <p:nvPr/>
          </p:nvSpPr>
          <p:spPr>
            <a:xfrm>
              <a:off x="4922025" y="2380775"/>
              <a:ext cx="63125" cy="161050"/>
            </a:xfrm>
            <a:custGeom>
              <a:avLst/>
              <a:gdLst/>
              <a:ahLst/>
              <a:cxnLst/>
              <a:rect l="l" t="t" r="r" b="b"/>
              <a:pathLst>
                <a:path w="2525" h="6442" extrusionOk="0">
                  <a:moveTo>
                    <a:pt x="1" y="1"/>
                  </a:moveTo>
                  <a:lnTo>
                    <a:pt x="1" y="1"/>
                  </a:lnTo>
                  <a:cubicBezTo>
                    <a:pt x="382" y="917"/>
                    <a:pt x="679" y="1870"/>
                    <a:pt x="822" y="2858"/>
                  </a:cubicBezTo>
                  <a:cubicBezTo>
                    <a:pt x="1001" y="4049"/>
                    <a:pt x="977" y="5299"/>
                    <a:pt x="596" y="6442"/>
                  </a:cubicBezTo>
                  <a:cubicBezTo>
                    <a:pt x="894" y="6430"/>
                    <a:pt x="2180" y="6263"/>
                    <a:pt x="2525" y="4156"/>
                  </a:cubicBezTo>
                  <a:lnTo>
                    <a:pt x="1" y="1"/>
                  </a:lnTo>
                  <a:close/>
                </a:path>
              </a:pathLst>
            </a:custGeom>
            <a:solidFill>
              <a:srgbClr val="C6AE6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5" name="Google Shape;1485;p48"/>
            <p:cNvSpPr/>
            <p:nvPr/>
          </p:nvSpPr>
          <p:spPr>
            <a:xfrm>
              <a:off x="4663075" y="2000375"/>
              <a:ext cx="190525" cy="267025"/>
            </a:xfrm>
            <a:custGeom>
              <a:avLst/>
              <a:gdLst/>
              <a:ahLst/>
              <a:cxnLst/>
              <a:rect l="l" t="t" r="r" b="b"/>
              <a:pathLst>
                <a:path w="7621" h="10681" extrusionOk="0">
                  <a:moveTo>
                    <a:pt x="1167" y="1"/>
                  </a:moveTo>
                  <a:lnTo>
                    <a:pt x="0" y="2739"/>
                  </a:lnTo>
                  <a:cubicBezTo>
                    <a:pt x="107" y="2798"/>
                    <a:pt x="215" y="2882"/>
                    <a:pt x="298" y="2953"/>
                  </a:cubicBezTo>
                  <a:cubicBezTo>
                    <a:pt x="1370" y="3858"/>
                    <a:pt x="2346" y="4977"/>
                    <a:pt x="3310" y="5989"/>
                  </a:cubicBezTo>
                  <a:cubicBezTo>
                    <a:pt x="4787" y="7525"/>
                    <a:pt x="6227" y="9085"/>
                    <a:pt x="7620" y="10680"/>
                  </a:cubicBezTo>
                  <a:lnTo>
                    <a:pt x="1167" y="1"/>
                  </a:lnTo>
                  <a:close/>
                </a:path>
              </a:pathLst>
            </a:custGeom>
            <a:solidFill>
              <a:srgbClr val="99825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6" name="Google Shape;1486;p48"/>
            <p:cNvSpPr/>
            <p:nvPr/>
          </p:nvSpPr>
          <p:spPr>
            <a:xfrm>
              <a:off x="4529725" y="1974475"/>
              <a:ext cx="179200" cy="137550"/>
            </a:xfrm>
            <a:custGeom>
              <a:avLst/>
              <a:gdLst/>
              <a:ahLst/>
              <a:cxnLst/>
              <a:rect l="l" t="t" r="r" b="b"/>
              <a:pathLst>
                <a:path w="7168" h="5502" extrusionOk="0">
                  <a:moveTo>
                    <a:pt x="4472" y="0"/>
                  </a:moveTo>
                  <a:cubicBezTo>
                    <a:pt x="3768" y="0"/>
                    <a:pt x="2991" y="224"/>
                    <a:pt x="2274" y="679"/>
                  </a:cubicBezTo>
                  <a:cubicBezTo>
                    <a:pt x="691" y="1679"/>
                    <a:pt x="0" y="3418"/>
                    <a:pt x="727" y="4561"/>
                  </a:cubicBezTo>
                  <a:cubicBezTo>
                    <a:pt x="1128" y="5183"/>
                    <a:pt x="1862" y="5502"/>
                    <a:pt x="2702" y="5502"/>
                  </a:cubicBezTo>
                  <a:cubicBezTo>
                    <a:pt x="3406" y="5502"/>
                    <a:pt x="4184" y="5278"/>
                    <a:pt x="4906" y="4823"/>
                  </a:cubicBezTo>
                  <a:cubicBezTo>
                    <a:pt x="6477" y="3823"/>
                    <a:pt x="7168" y="2084"/>
                    <a:pt x="6442" y="941"/>
                  </a:cubicBezTo>
                  <a:cubicBezTo>
                    <a:pt x="6046" y="319"/>
                    <a:pt x="5312" y="0"/>
                    <a:pt x="4472" y="0"/>
                  </a:cubicBezTo>
                  <a:close/>
                </a:path>
              </a:pathLst>
            </a:custGeom>
            <a:solidFill>
              <a:srgbClr val="D9BE6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7" name="Google Shape;1487;p48"/>
            <p:cNvSpPr/>
            <p:nvPr/>
          </p:nvSpPr>
          <p:spPr>
            <a:xfrm>
              <a:off x="4542225" y="1984375"/>
              <a:ext cx="153600" cy="117850"/>
            </a:xfrm>
            <a:custGeom>
              <a:avLst/>
              <a:gdLst/>
              <a:ahLst/>
              <a:cxnLst/>
              <a:rect l="l" t="t" r="r" b="b"/>
              <a:pathLst>
                <a:path w="6144" h="4714" extrusionOk="0">
                  <a:moveTo>
                    <a:pt x="3834" y="1"/>
                  </a:moveTo>
                  <a:cubicBezTo>
                    <a:pt x="3234" y="1"/>
                    <a:pt x="2570" y="191"/>
                    <a:pt x="1953" y="581"/>
                  </a:cubicBezTo>
                  <a:cubicBezTo>
                    <a:pt x="596" y="1426"/>
                    <a:pt x="0" y="2915"/>
                    <a:pt x="631" y="3903"/>
                  </a:cubicBezTo>
                  <a:cubicBezTo>
                    <a:pt x="968" y="4440"/>
                    <a:pt x="1593" y="4713"/>
                    <a:pt x="2311" y="4713"/>
                  </a:cubicBezTo>
                  <a:cubicBezTo>
                    <a:pt x="2914" y="4713"/>
                    <a:pt x="3584" y="4520"/>
                    <a:pt x="4203" y="4129"/>
                  </a:cubicBezTo>
                  <a:cubicBezTo>
                    <a:pt x="5549" y="3284"/>
                    <a:pt x="6144" y="1795"/>
                    <a:pt x="5525" y="807"/>
                  </a:cubicBezTo>
                  <a:cubicBezTo>
                    <a:pt x="5181" y="275"/>
                    <a:pt x="4553" y="1"/>
                    <a:pt x="3834" y="1"/>
                  </a:cubicBezTo>
                  <a:close/>
                </a:path>
              </a:pathLst>
            </a:custGeom>
            <a:solidFill>
              <a:srgbClr val="A993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8" name="Google Shape;1488;p48"/>
            <p:cNvSpPr/>
            <p:nvPr/>
          </p:nvSpPr>
          <p:spPr>
            <a:xfrm>
              <a:off x="4553525" y="1992700"/>
              <a:ext cx="131300" cy="101100"/>
            </a:xfrm>
            <a:custGeom>
              <a:avLst/>
              <a:gdLst/>
              <a:ahLst/>
              <a:cxnLst/>
              <a:rect l="l" t="t" r="r" b="b"/>
              <a:pathLst>
                <a:path w="5252" h="4044" extrusionOk="0">
                  <a:moveTo>
                    <a:pt x="3262" y="0"/>
                  </a:moveTo>
                  <a:cubicBezTo>
                    <a:pt x="2750" y="0"/>
                    <a:pt x="2186" y="164"/>
                    <a:pt x="1668" y="498"/>
                  </a:cubicBezTo>
                  <a:cubicBezTo>
                    <a:pt x="501" y="1236"/>
                    <a:pt x="1" y="2510"/>
                    <a:pt x="537" y="3344"/>
                  </a:cubicBezTo>
                  <a:cubicBezTo>
                    <a:pt x="815" y="3809"/>
                    <a:pt x="1346" y="4043"/>
                    <a:pt x="1960" y="4043"/>
                  </a:cubicBezTo>
                  <a:cubicBezTo>
                    <a:pt x="2476" y="4043"/>
                    <a:pt x="3052" y="3878"/>
                    <a:pt x="3585" y="3546"/>
                  </a:cubicBezTo>
                  <a:cubicBezTo>
                    <a:pt x="4740" y="2808"/>
                    <a:pt x="5251" y="1534"/>
                    <a:pt x="4716" y="700"/>
                  </a:cubicBezTo>
                  <a:cubicBezTo>
                    <a:pt x="4423" y="238"/>
                    <a:pt x="3880" y="0"/>
                    <a:pt x="3262" y="0"/>
                  </a:cubicBezTo>
                  <a:close/>
                </a:path>
              </a:pathLst>
            </a:custGeom>
            <a:solidFill>
              <a:srgbClr val="D9BE6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9" name="Google Shape;1489;p48"/>
            <p:cNvSpPr/>
            <p:nvPr/>
          </p:nvSpPr>
          <p:spPr>
            <a:xfrm>
              <a:off x="4562475" y="1999625"/>
              <a:ext cx="113725" cy="87675"/>
            </a:xfrm>
            <a:custGeom>
              <a:avLst/>
              <a:gdLst/>
              <a:ahLst/>
              <a:cxnLst/>
              <a:rect l="l" t="t" r="r" b="b"/>
              <a:pathLst>
                <a:path w="4549" h="3507" extrusionOk="0">
                  <a:moveTo>
                    <a:pt x="2832" y="1"/>
                  </a:moveTo>
                  <a:cubicBezTo>
                    <a:pt x="2390" y="1"/>
                    <a:pt x="1901" y="143"/>
                    <a:pt x="1441" y="435"/>
                  </a:cubicBezTo>
                  <a:cubicBezTo>
                    <a:pt x="429" y="1078"/>
                    <a:pt x="0" y="2174"/>
                    <a:pt x="452" y="2912"/>
                  </a:cubicBezTo>
                  <a:cubicBezTo>
                    <a:pt x="704" y="3305"/>
                    <a:pt x="1168" y="3506"/>
                    <a:pt x="1699" y="3506"/>
                  </a:cubicBezTo>
                  <a:cubicBezTo>
                    <a:pt x="2150" y="3506"/>
                    <a:pt x="2649" y="3362"/>
                    <a:pt x="3108" y="3067"/>
                  </a:cubicBezTo>
                  <a:cubicBezTo>
                    <a:pt x="4120" y="2436"/>
                    <a:pt x="4548" y="1328"/>
                    <a:pt x="4084" y="602"/>
                  </a:cubicBezTo>
                  <a:cubicBezTo>
                    <a:pt x="3824" y="206"/>
                    <a:pt x="3362" y="1"/>
                    <a:pt x="2832" y="1"/>
                  </a:cubicBezTo>
                  <a:close/>
                </a:path>
              </a:pathLst>
            </a:custGeom>
            <a:solidFill>
              <a:srgbClr val="A993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0" name="Google Shape;1490;p48"/>
            <p:cNvSpPr/>
            <p:nvPr/>
          </p:nvSpPr>
          <p:spPr>
            <a:xfrm>
              <a:off x="4573175" y="2007525"/>
              <a:ext cx="92300" cy="71450"/>
            </a:xfrm>
            <a:custGeom>
              <a:avLst/>
              <a:gdLst/>
              <a:ahLst/>
              <a:cxnLst/>
              <a:rect l="l" t="t" r="r" b="b"/>
              <a:pathLst>
                <a:path w="3692" h="2858" extrusionOk="0">
                  <a:moveTo>
                    <a:pt x="2303" y="0"/>
                  </a:moveTo>
                  <a:cubicBezTo>
                    <a:pt x="1937" y="0"/>
                    <a:pt x="1531" y="118"/>
                    <a:pt x="1156" y="357"/>
                  </a:cubicBezTo>
                  <a:cubicBezTo>
                    <a:pt x="358" y="881"/>
                    <a:pt x="1" y="1774"/>
                    <a:pt x="370" y="2370"/>
                  </a:cubicBezTo>
                  <a:cubicBezTo>
                    <a:pt x="570" y="2693"/>
                    <a:pt x="949" y="2858"/>
                    <a:pt x="1383" y="2858"/>
                  </a:cubicBezTo>
                  <a:cubicBezTo>
                    <a:pt x="1749" y="2858"/>
                    <a:pt x="2154" y="2740"/>
                    <a:pt x="2525" y="2501"/>
                  </a:cubicBezTo>
                  <a:cubicBezTo>
                    <a:pt x="3334" y="1977"/>
                    <a:pt x="3692" y="1084"/>
                    <a:pt x="3322" y="488"/>
                  </a:cubicBezTo>
                  <a:cubicBezTo>
                    <a:pt x="3116" y="165"/>
                    <a:pt x="2737" y="0"/>
                    <a:pt x="2303" y="0"/>
                  </a:cubicBezTo>
                  <a:close/>
                </a:path>
              </a:pathLst>
            </a:custGeom>
            <a:solidFill>
              <a:srgbClr val="D9BE6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1" name="Google Shape;1491;p48"/>
            <p:cNvSpPr/>
            <p:nvPr/>
          </p:nvSpPr>
          <p:spPr>
            <a:xfrm>
              <a:off x="4582700" y="2014000"/>
              <a:ext cx="71175" cy="55875"/>
            </a:xfrm>
            <a:custGeom>
              <a:avLst/>
              <a:gdLst/>
              <a:ahLst/>
              <a:cxnLst/>
              <a:rect l="l" t="t" r="r" b="b"/>
              <a:pathLst>
                <a:path w="2847" h="2235" extrusionOk="0">
                  <a:moveTo>
                    <a:pt x="1724" y="0"/>
                  </a:moveTo>
                  <a:cubicBezTo>
                    <a:pt x="1449" y="0"/>
                    <a:pt x="1150" y="86"/>
                    <a:pt x="882" y="265"/>
                  </a:cubicBezTo>
                  <a:cubicBezTo>
                    <a:pt x="274" y="670"/>
                    <a:pt x="1" y="1361"/>
                    <a:pt x="298" y="1837"/>
                  </a:cubicBezTo>
                  <a:cubicBezTo>
                    <a:pt x="466" y="2098"/>
                    <a:pt x="776" y="2235"/>
                    <a:pt x="1126" y="2235"/>
                  </a:cubicBezTo>
                  <a:cubicBezTo>
                    <a:pt x="1398" y="2235"/>
                    <a:pt x="1694" y="2152"/>
                    <a:pt x="1965" y="1980"/>
                  </a:cubicBezTo>
                  <a:cubicBezTo>
                    <a:pt x="2584" y="1575"/>
                    <a:pt x="2846" y="872"/>
                    <a:pt x="2549" y="396"/>
                  </a:cubicBezTo>
                  <a:cubicBezTo>
                    <a:pt x="2383" y="137"/>
                    <a:pt x="2072" y="0"/>
                    <a:pt x="1724" y="0"/>
                  </a:cubicBezTo>
                  <a:close/>
                </a:path>
              </a:pathLst>
            </a:custGeom>
            <a:solidFill>
              <a:srgbClr val="A993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2" name="Google Shape;1492;p48"/>
            <p:cNvSpPr/>
            <p:nvPr/>
          </p:nvSpPr>
          <p:spPr>
            <a:xfrm>
              <a:off x="4593125" y="2022125"/>
              <a:ext cx="50625" cy="40025"/>
            </a:xfrm>
            <a:custGeom>
              <a:avLst/>
              <a:gdLst/>
              <a:ahLst/>
              <a:cxnLst/>
              <a:rect l="l" t="t" r="r" b="b"/>
              <a:pathLst>
                <a:path w="2025" h="1601" extrusionOk="0">
                  <a:moveTo>
                    <a:pt x="1226" y="1"/>
                  </a:moveTo>
                  <a:cubicBezTo>
                    <a:pt x="1032" y="1"/>
                    <a:pt x="823" y="61"/>
                    <a:pt x="631" y="190"/>
                  </a:cubicBezTo>
                  <a:cubicBezTo>
                    <a:pt x="179" y="476"/>
                    <a:pt x="0" y="976"/>
                    <a:pt x="215" y="1309"/>
                  </a:cubicBezTo>
                  <a:cubicBezTo>
                    <a:pt x="262" y="1369"/>
                    <a:pt x="298" y="1428"/>
                    <a:pt x="358" y="1464"/>
                  </a:cubicBezTo>
                  <a:cubicBezTo>
                    <a:pt x="480" y="1553"/>
                    <a:pt x="638" y="1600"/>
                    <a:pt x="808" y="1600"/>
                  </a:cubicBezTo>
                  <a:cubicBezTo>
                    <a:pt x="1003" y="1600"/>
                    <a:pt x="1215" y="1538"/>
                    <a:pt x="1405" y="1405"/>
                  </a:cubicBezTo>
                  <a:cubicBezTo>
                    <a:pt x="1846" y="1131"/>
                    <a:pt x="2024" y="643"/>
                    <a:pt x="1822" y="297"/>
                  </a:cubicBezTo>
                  <a:cubicBezTo>
                    <a:pt x="1798" y="262"/>
                    <a:pt x="1774" y="238"/>
                    <a:pt x="1762" y="214"/>
                  </a:cubicBezTo>
                  <a:cubicBezTo>
                    <a:pt x="1637" y="76"/>
                    <a:pt x="1442" y="1"/>
                    <a:pt x="1226" y="1"/>
                  </a:cubicBezTo>
                  <a:close/>
                </a:path>
              </a:pathLst>
            </a:custGeom>
            <a:solidFill>
              <a:srgbClr val="D9BE6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3" name="Google Shape;1493;p48"/>
            <p:cNvSpPr/>
            <p:nvPr/>
          </p:nvSpPr>
          <p:spPr>
            <a:xfrm>
              <a:off x="4593125" y="2022025"/>
              <a:ext cx="44075" cy="36125"/>
            </a:xfrm>
            <a:custGeom>
              <a:avLst/>
              <a:gdLst/>
              <a:ahLst/>
              <a:cxnLst/>
              <a:rect l="l" t="t" r="r" b="b"/>
              <a:pathLst>
                <a:path w="1763" h="1445" extrusionOk="0">
                  <a:moveTo>
                    <a:pt x="1210" y="1"/>
                  </a:moveTo>
                  <a:cubicBezTo>
                    <a:pt x="1021" y="1"/>
                    <a:pt x="817" y="55"/>
                    <a:pt x="631" y="170"/>
                  </a:cubicBezTo>
                  <a:cubicBezTo>
                    <a:pt x="179" y="444"/>
                    <a:pt x="0" y="956"/>
                    <a:pt x="215" y="1278"/>
                  </a:cubicBezTo>
                  <a:cubicBezTo>
                    <a:pt x="250" y="1337"/>
                    <a:pt x="298" y="1397"/>
                    <a:pt x="358" y="1444"/>
                  </a:cubicBezTo>
                  <a:cubicBezTo>
                    <a:pt x="393" y="1361"/>
                    <a:pt x="429" y="1266"/>
                    <a:pt x="512" y="1182"/>
                  </a:cubicBezTo>
                  <a:cubicBezTo>
                    <a:pt x="587" y="1282"/>
                    <a:pt x="714" y="1333"/>
                    <a:pt x="858" y="1333"/>
                  </a:cubicBezTo>
                  <a:cubicBezTo>
                    <a:pt x="988" y="1333"/>
                    <a:pt x="1132" y="1291"/>
                    <a:pt x="1262" y="1206"/>
                  </a:cubicBezTo>
                  <a:cubicBezTo>
                    <a:pt x="1560" y="1016"/>
                    <a:pt x="1703" y="670"/>
                    <a:pt x="1548" y="444"/>
                  </a:cubicBezTo>
                  <a:lnTo>
                    <a:pt x="1501" y="397"/>
                  </a:lnTo>
                  <a:cubicBezTo>
                    <a:pt x="1584" y="349"/>
                    <a:pt x="1667" y="266"/>
                    <a:pt x="1762" y="218"/>
                  </a:cubicBezTo>
                  <a:cubicBezTo>
                    <a:pt x="1634" y="76"/>
                    <a:pt x="1432" y="1"/>
                    <a:pt x="1210" y="1"/>
                  </a:cubicBezTo>
                  <a:close/>
                </a:path>
              </a:pathLst>
            </a:custGeom>
            <a:solidFill>
              <a:srgbClr val="A993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4" name="Google Shape;1494;p48"/>
            <p:cNvSpPr/>
            <p:nvPr/>
          </p:nvSpPr>
          <p:spPr>
            <a:xfrm>
              <a:off x="4566325" y="2123900"/>
              <a:ext cx="184875" cy="349475"/>
            </a:xfrm>
            <a:custGeom>
              <a:avLst/>
              <a:gdLst/>
              <a:ahLst/>
              <a:cxnLst/>
              <a:rect l="l" t="t" r="r" b="b"/>
              <a:pathLst>
                <a:path w="7395" h="13979" extrusionOk="0">
                  <a:moveTo>
                    <a:pt x="1" y="1"/>
                  </a:moveTo>
                  <a:lnTo>
                    <a:pt x="7395" y="13979"/>
                  </a:lnTo>
                  <a:cubicBezTo>
                    <a:pt x="7395" y="13907"/>
                    <a:pt x="7383" y="13836"/>
                    <a:pt x="7383" y="13752"/>
                  </a:cubicBezTo>
                  <a:cubicBezTo>
                    <a:pt x="7061" y="8395"/>
                    <a:pt x="4263" y="3263"/>
                    <a:pt x="1" y="1"/>
                  </a:cubicBezTo>
                  <a:close/>
                </a:path>
              </a:pathLst>
            </a:custGeom>
            <a:solidFill>
              <a:srgbClr val="D9BE6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5" name="Google Shape;1495;p48"/>
            <p:cNvSpPr/>
            <p:nvPr/>
          </p:nvSpPr>
          <p:spPr>
            <a:xfrm>
              <a:off x="4692550" y="2275075"/>
              <a:ext cx="194975" cy="127150"/>
            </a:xfrm>
            <a:custGeom>
              <a:avLst/>
              <a:gdLst/>
              <a:ahLst/>
              <a:cxnLst/>
              <a:rect l="l" t="t" r="r" b="b"/>
              <a:pathLst>
                <a:path w="7799" h="5086" extrusionOk="0">
                  <a:moveTo>
                    <a:pt x="6797" y="0"/>
                  </a:moveTo>
                  <a:cubicBezTo>
                    <a:pt x="6678" y="0"/>
                    <a:pt x="6596" y="26"/>
                    <a:pt x="6596" y="26"/>
                  </a:cubicBezTo>
                  <a:cubicBezTo>
                    <a:pt x="4931" y="3710"/>
                    <a:pt x="1636" y="4028"/>
                    <a:pt x="548" y="4028"/>
                  </a:cubicBezTo>
                  <a:cubicBezTo>
                    <a:pt x="321" y="4028"/>
                    <a:pt x="191" y="4014"/>
                    <a:pt x="191" y="4014"/>
                  </a:cubicBezTo>
                  <a:cubicBezTo>
                    <a:pt x="48" y="4288"/>
                    <a:pt x="0" y="4491"/>
                    <a:pt x="36" y="4645"/>
                  </a:cubicBezTo>
                  <a:cubicBezTo>
                    <a:pt x="107" y="5086"/>
                    <a:pt x="750" y="5086"/>
                    <a:pt x="750" y="5086"/>
                  </a:cubicBezTo>
                  <a:cubicBezTo>
                    <a:pt x="750" y="5086"/>
                    <a:pt x="2953" y="4955"/>
                    <a:pt x="4167" y="4288"/>
                  </a:cubicBezTo>
                  <a:cubicBezTo>
                    <a:pt x="5394" y="3598"/>
                    <a:pt x="7799" y="1014"/>
                    <a:pt x="7513" y="431"/>
                  </a:cubicBezTo>
                  <a:cubicBezTo>
                    <a:pt x="7394" y="204"/>
                    <a:pt x="7215" y="85"/>
                    <a:pt x="7072" y="50"/>
                  </a:cubicBezTo>
                  <a:cubicBezTo>
                    <a:pt x="6972" y="12"/>
                    <a:pt x="6876" y="0"/>
                    <a:pt x="6797" y="0"/>
                  </a:cubicBezTo>
                  <a:close/>
                </a:path>
              </a:pathLst>
            </a:custGeom>
            <a:solidFill>
              <a:srgbClr val="A263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6" name="Google Shape;1496;p48"/>
            <p:cNvSpPr/>
            <p:nvPr/>
          </p:nvSpPr>
          <p:spPr>
            <a:xfrm>
              <a:off x="4692250" y="2275075"/>
              <a:ext cx="176825" cy="118475"/>
            </a:xfrm>
            <a:custGeom>
              <a:avLst/>
              <a:gdLst/>
              <a:ahLst/>
              <a:cxnLst/>
              <a:rect l="l" t="t" r="r" b="b"/>
              <a:pathLst>
                <a:path w="7073" h="4739" extrusionOk="0">
                  <a:moveTo>
                    <a:pt x="6792" y="0"/>
                  </a:moveTo>
                  <a:cubicBezTo>
                    <a:pt x="6673" y="0"/>
                    <a:pt x="6596" y="26"/>
                    <a:pt x="6596" y="26"/>
                  </a:cubicBezTo>
                  <a:cubicBezTo>
                    <a:pt x="4931" y="3710"/>
                    <a:pt x="1636" y="4028"/>
                    <a:pt x="548" y="4028"/>
                  </a:cubicBezTo>
                  <a:cubicBezTo>
                    <a:pt x="321" y="4028"/>
                    <a:pt x="191" y="4014"/>
                    <a:pt x="191" y="4014"/>
                  </a:cubicBezTo>
                  <a:cubicBezTo>
                    <a:pt x="48" y="4288"/>
                    <a:pt x="0" y="4491"/>
                    <a:pt x="24" y="4645"/>
                  </a:cubicBezTo>
                  <a:cubicBezTo>
                    <a:pt x="307" y="4710"/>
                    <a:pt x="601" y="4739"/>
                    <a:pt x="897" y="4739"/>
                  </a:cubicBezTo>
                  <a:cubicBezTo>
                    <a:pt x="2022" y="4739"/>
                    <a:pt x="3193" y="4324"/>
                    <a:pt x="4013" y="3871"/>
                  </a:cubicBezTo>
                  <a:cubicBezTo>
                    <a:pt x="4703" y="3479"/>
                    <a:pt x="5263" y="2931"/>
                    <a:pt x="5775" y="2324"/>
                  </a:cubicBezTo>
                  <a:cubicBezTo>
                    <a:pt x="6358" y="1633"/>
                    <a:pt x="6894" y="919"/>
                    <a:pt x="7072" y="50"/>
                  </a:cubicBezTo>
                  <a:cubicBezTo>
                    <a:pt x="6968" y="12"/>
                    <a:pt x="6871" y="0"/>
                    <a:pt x="6792" y="0"/>
                  </a:cubicBezTo>
                  <a:close/>
                </a:path>
              </a:pathLst>
            </a:custGeom>
            <a:solidFill>
              <a:srgbClr val="90502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7" name="Google Shape;1497;p48"/>
            <p:cNvSpPr/>
            <p:nvPr/>
          </p:nvSpPr>
          <p:spPr>
            <a:xfrm>
              <a:off x="4837800" y="2174975"/>
              <a:ext cx="89900" cy="104325"/>
            </a:xfrm>
            <a:custGeom>
              <a:avLst/>
              <a:gdLst/>
              <a:ahLst/>
              <a:cxnLst/>
              <a:rect l="l" t="t" r="r" b="b"/>
              <a:pathLst>
                <a:path w="3596" h="4173" extrusionOk="0">
                  <a:moveTo>
                    <a:pt x="2166" y="1"/>
                  </a:moveTo>
                  <a:cubicBezTo>
                    <a:pt x="1852" y="1"/>
                    <a:pt x="1629" y="170"/>
                    <a:pt x="1620" y="315"/>
                  </a:cubicBezTo>
                  <a:cubicBezTo>
                    <a:pt x="1608" y="565"/>
                    <a:pt x="1751" y="1053"/>
                    <a:pt x="1334" y="2053"/>
                  </a:cubicBezTo>
                  <a:cubicBezTo>
                    <a:pt x="917" y="3065"/>
                    <a:pt x="131" y="3661"/>
                    <a:pt x="131" y="3661"/>
                  </a:cubicBezTo>
                  <a:cubicBezTo>
                    <a:pt x="131" y="3673"/>
                    <a:pt x="119" y="3685"/>
                    <a:pt x="119" y="3708"/>
                  </a:cubicBezTo>
                  <a:cubicBezTo>
                    <a:pt x="0" y="4054"/>
                    <a:pt x="381" y="4173"/>
                    <a:pt x="381" y="4173"/>
                  </a:cubicBezTo>
                  <a:cubicBezTo>
                    <a:pt x="381" y="4173"/>
                    <a:pt x="858" y="3875"/>
                    <a:pt x="1512" y="3292"/>
                  </a:cubicBezTo>
                  <a:cubicBezTo>
                    <a:pt x="2167" y="2708"/>
                    <a:pt x="2917" y="1470"/>
                    <a:pt x="3048" y="1232"/>
                  </a:cubicBezTo>
                  <a:cubicBezTo>
                    <a:pt x="3179" y="994"/>
                    <a:pt x="3596" y="839"/>
                    <a:pt x="2929" y="303"/>
                  </a:cubicBezTo>
                  <a:cubicBezTo>
                    <a:pt x="2751" y="160"/>
                    <a:pt x="2560" y="77"/>
                    <a:pt x="2393" y="29"/>
                  </a:cubicBezTo>
                  <a:cubicBezTo>
                    <a:pt x="2314" y="9"/>
                    <a:pt x="2237" y="1"/>
                    <a:pt x="2166" y="1"/>
                  </a:cubicBezTo>
                  <a:close/>
                </a:path>
              </a:pathLst>
            </a:custGeom>
            <a:solidFill>
              <a:srgbClr val="90502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8" name="Google Shape;1498;p48"/>
            <p:cNvSpPr/>
            <p:nvPr/>
          </p:nvSpPr>
          <p:spPr>
            <a:xfrm>
              <a:off x="4840775" y="2174975"/>
              <a:ext cx="57475" cy="92725"/>
            </a:xfrm>
            <a:custGeom>
              <a:avLst/>
              <a:gdLst/>
              <a:ahLst/>
              <a:cxnLst/>
              <a:rect l="l" t="t" r="r" b="b"/>
              <a:pathLst>
                <a:path w="2299" h="3709" extrusionOk="0">
                  <a:moveTo>
                    <a:pt x="2042" y="1"/>
                  </a:moveTo>
                  <a:cubicBezTo>
                    <a:pt x="1725" y="1"/>
                    <a:pt x="1510" y="170"/>
                    <a:pt x="1501" y="315"/>
                  </a:cubicBezTo>
                  <a:cubicBezTo>
                    <a:pt x="1477" y="565"/>
                    <a:pt x="1632" y="1053"/>
                    <a:pt x="1215" y="2053"/>
                  </a:cubicBezTo>
                  <a:cubicBezTo>
                    <a:pt x="798" y="3065"/>
                    <a:pt x="12" y="3661"/>
                    <a:pt x="12" y="3661"/>
                  </a:cubicBezTo>
                  <a:cubicBezTo>
                    <a:pt x="12" y="3673"/>
                    <a:pt x="0" y="3696"/>
                    <a:pt x="0" y="3708"/>
                  </a:cubicBezTo>
                  <a:cubicBezTo>
                    <a:pt x="798" y="3363"/>
                    <a:pt x="1465" y="2744"/>
                    <a:pt x="1870" y="1946"/>
                  </a:cubicBezTo>
                  <a:cubicBezTo>
                    <a:pt x="2167" y="1351"/>
                    <a:pt x="2298" y="684"/>
                    <a:pt x="2274" y="29"/>
                  </a:cubicBezTo>
                  <a:cubicBezTo>
                    <a:pt x="2193" y="9"/>
                    <a:pt x="2115" y="1"/>
                    <a:pt x="2042" y="1"/>
                  </a:cubicBezTo>
                  <a:close/>
                </a:path>
              </a:pathLst>
            </a:custGeom>
            <a:solidFill>
              <a:srgbClr val="7C402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9" name="Google Shape;1499;p48"/>
            <p:cNvSpPr/>
            <p:nvPr/>
          </p:nvSpPr>
          <p:spPr>
            <a:xfrm>
              <a:off x="4800600" y="2148350"/>
              <a:ext cx="64600" cy="114550"/>
            </a:xfrm>
            <a:custGeom>
              <a:avLst/>
              <a:gdLst/>
              <a:ahLst/>
              <a:cxnLst/>
              <a:rect l="l" t="t" r="r" b="b"/>
              <a:pathLst>
                <a:path w="2584" h="4582" extrusionOk="0">
                  <a:moveTo>
                    <a:pt x="1078" y="1"/>
                  </a:moveTo>
                  <a:cubicBezTo>
                    <a:pt x="948" y="1"/>
                    <a:pt x="828" y="26"/>
                    <a:pt x="750" y="82"/>
                  </a:cubicBezTo>
                  <a:cubicBezTo>
                    <a:pt x="714" y="118"/>
                    <a:pt x="679" y="142"/>
                    <a:pt x="655" y="178"/>
                  </a:cubicBezTo>
                  <a:cubicBezTo>
                    <a:pt x="500" y="308"/>
                    <a:pt x="452" y="392"/>
                    <a:pt x="250" y="606"/>
                  </a:cubicBezTo>
                  <a:cubicBezTo>
                    <a:pt x="0" y="856"/>
                    <a:pt x="155" y="856"/>
                    <a:pt x="155" y="951"/>
                  </a:cubicBezTo>
                  <a:cubicBezTo>
                    <a:pt x="155" y="1023"/>
                    <a:pt x="417" y="856"/>
                    <a:pt x="1024" y="1963"/>
                  </a:cubicBezTo>
                  <a:cubicBezTo>
                    <a:pt x="1310" y="2475"/>
                    <a:pt x="1488" y="2999"/>
                    <a:pt x="1607" y="3404"/>
                  </a:cubicBezTo>
                  <a:cubicBezTo>
                    <a:pt x="1726" y="3845"/>
                    <a:pt x="1762" y="4166"/>
                    <a:pt x="1762" y="4166"/>
                  </a:cubicBezTo>
                  <a:cubicBezTo>
                    <a:pt x="1842" y="4506"/>
                    <a:pt x="2057" y="4581"/>
                    <a:pt x="2230" y="4581"/>
                  </a:cubicBezTo>
                  <a:cubicBezTo>
                    <a:pt x="2366" y="4581"/>
                    <a:pt x="2477" y="4535"/>
                    <a:pt x="2477" y="4535"/>
                  </a:cubicBezTo>
                  <a:cubicBezTo>
                    <a:pt x="2584" y="3487"/>
                    <a:pt x="1881" y="1428"/>
                    <a:pt x="1869" y="1344"/>
                  </a:cubicBezTo>
                  <a:cubicBezTo>
                    <a:pt x="1822" y="1261"/>
                    <a:pt x="1726" y="618"/>
                    <a:pt x="1738" y="332"/>
                  </a:cubicBezTo>
                  <a:cubicBezTo>
                    <a:pt x="1747" y="140"/>
                    <a:pt x="1385" y="1"/>
                    <a:pt x="1078" y="1"/>
                  </a:cubicBezTo>
                  <a:close/>
                </a:path>
              </a:pathLst>
            </a:custGeom>
            <a:solidFill>
              <a:srgbClr val="90502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0" name="Google Shape;1500;p48"/>
            <p:cNvSpPr/>
            <p:nvPr/>
          </p:nvSpPr>
          <p:spPr>
            <a:xfrm>
              <a:off x="4800000" y="2152775"/>
              <a:ext cx="41700" cy="80700"/>
            </a:xfrm>
            <a:custGeom>
              <a:avLst/>
              <a:gdLst/>
              <a:ahLst/>
              <a:cxnLst/>
              <a:rect l="l" t="t" r="r" b="b"/>
              <a:pathLst>
                <a:path w="1668" h="3228" extrusionOk="0">
                  <a:moveTo>
                    <a:pt x="655" y="1"/>
                  </a:moveTo>
                  <a:cubicBezTo>
                    <a:pt x="512" y="131"/>
                    <a:pt x="465" y="215"/>
                    <a:pt x="262" y="429"/>
                  </a:cubicBezTo>
                  <a:cubicBezTo>
                    <a:pt x="0" y="679"/>
                    <a:pt x="167" y="679"/>
                    <a:pt x="167" y="774"/>
                  </a:cubicBezTo>
                  <a:cubicBezTo>
                    <a:pt x="167" y="846"/>
                    <a:pt x="417" y="679"/>
                    <a:pt x="1036" y="1786"/>
                  </a:cubicBezTo>
                  <a:cubicBezTo>
                    <a:pt x="1310" y="2298"/>
                    <a:pt x="1488" y="2822"/>
                    <a:pt x="1608" y="3227"/>
                  </a:cubicBezTo>
                  <a:cubicBezTo>
                    <a:pt x="1667" y="2263"/>
                    <a:pt x="1453" y="1274"/>
                    <a:pt x="941" y="429"/>
                  </a:cubicBezTo>
                  <a:cubicBezTo>
                    <a:pt x="869" y="274"/>
                    <a:pt x="762" y="131"/>
                    <a:pt x="655" y="1"/>
                  </a:cubicBezTo>
                  <a:close/>
                </a:path>
              </a:pathLst>
            </a:custGeom>
            <a:solidFill>
              <a:srgbClr val="A263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1" name="Google Shape;1501;p48"/>
            <p:cNvSpPr/>
            <p:nvPr/>
          </p:nvSpPr>
          <p:spPr>
            <a:xfrm>
              <a:off x="4680625" y="2251525"/>
              <a:ext cx="197375" cy="126900"/>
            </a:xfrm>
            <a:custGeom>
              <a:avLst/>
              <a:gdLst/>
              <a:ahLst/>
              <a:cxnLst/>
              <a:rect l="l" t="t" r="r" b="b"/>
              <a:pathLst>
                <a:path w="7895" h="5076" extrusionOk="0">
                  <a:moveTo>
                    <a:pt x="6863" y="1"/>
                  </a:moveTo>
                  <a:cubicBezTo>
                    <a:pt x="6697" y="1"/>
                    <a:pt x="6573" y="39"/>
                    <a:pt x="6573" y="39"/>
                  </a:cubicBezTo>
                  <a:cubicBezTo>
                    <a:pt x="6335" y="551"/>
                    <a:pt x="6073" y="1015"/>
                    <a:pt x="5775" y="1420"/>
                  </a:cubicBezTo>
                  <a:cubicBezTo>
                    <a:pt x="4042" y="3779"/>
                    <a:pt x="1570" y="4020"/>
                    <a:pt x="632" y="4020"/>
                  </a:cubicBezTo>
                  <a:cubicBezTo>
                    <a:pt x="391" y="4020"/>
                    <a:pt x="251" y="4004"/>
                    <a:pt x="251" y="4004"/>
                  </a:cubicBezTo>
                  <a:cubicBezTo>
                    <a:pt x="1" y="4480"/>
                    <a:pt x="72" y="4742"/>
                    <a:pt x="239" y="4885"/>
                  </a:cubicBezTo>
                  <a:cubicBezTo>
                    <a:pt x="453" y="5075"/>
                    <a:pt x="822" y="5075"/>
                    <a:pt x="822" y="5075"/>
                  </a:cubicBezTo>
                  <a:cubicBezTo>
                    <a:pt x="822" y="5075"/>
                    <a:pt x="3025" y="4944"/>
                    <a:pt x="4239" y="4278"/>
                  </a:cubicBezTo>
                  <a:cubicBezTo>
                    <a:pt x="5466" y="3587"/>
                    <a:pt x="7895" y="992"/>
                    <a:pt x="7573" y="408"/>
                  </a:cubicBezTo>
                  <a:cubicBezTo>
                    <a:pt x="7395" y="72"/>
                    <a:pt x="7090" y="1"/>
                    <a:pt x="6863" y="1"/>
                  </a:cubicBezTo>
                  <a:close/>
                </a:path>
              </a:pathLst>
            </a:custGeom>
            <a:solidFill>
              <a:srgbClr val="A263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2" name="Google Shape;1502;p48"/>
            <p:cNvSpPr/>
            <p:nvPr/>
          </p:nvSpPr>
          <p:spPr>
            <a:xfrm>
              <a:off x="4680625" y="2287025"/>
              <a:ext cx="144100" cy="86625"/>
            </a:xfrm>
            <a:custGeom>
              <a:avLst/>
              <a:gdLst/>
              <a:ahLst/>
              <a:cxnLst/>
              <a:rect l="l" t="t" r="r" b="b"/>
              <a:pathLst>
                <a:path w="5764" h="3465" extrusionOk="0">
                  <a:moveTo>
                    <a:pt x="251" y="2584"/>
                  </a:moveTo>
                  <a:lnTo>
                    <a:pt x="251" y="2584"/>
                  </a:lnTo>
                  <a:cubicBezTo>
                    <a:pt x="251" y="2584"/>
                    <a:pt x="251" y="2584"/>
                    <a:pt x="251" y="2584"/>
                  </a:cubicBezTo>
                  <a:lnTo>
                    <a:pt x="251" y="2584"/>
                  </a:lnTo>
                  <a:cubicBezTo>
                    <a:pt x="251" y="2584"/>
                    <a:pt x="251" y="2584"/>
                    <a:pt x="251" y="2584"/>
                  </a:cubicBezTo>
                  <a:close/>
                  <a:moveTo>
                    <a:pt x="5763" y="0"/>
                  </a:moveTo>
                  <a:cubicBezTo>
                    <a:pt x="4030" y="2359"/>
                    <a:pt x="1558" y="2600"/>
                    <a:pt x="626" y="2600"/>
                  </a:cubicBezTo>
                  <a:cubicBezTo>
                    <a:pt x="390" y="2600"/>
                    <a:pt x="253" y="2584"/>
                    <a:pt x="251" y="2584"/>
                  </a:cubicBezTo>
                  <a:lnTo>
                    <a:pt x="251" y="2584"/>
                  </a:lnTo>
                  <a:cubicBezTo>
                    <a:pt x="1" y="3060"/>
                    <a:pt x="72" y="3322"/>
                    <a:pt x="239" y="3465"/>
                  </a:cubicBezTo>
                  <a:cubicBezTo>
                    <a:pt x="548" y="3453"/>
                    <a:pt x="870" y="3405"/>
                    <a:pt x="1072" y="3393"/>
                  </a:cubicBezTo>
                  <a:cubicBezTo>
                    <a:pt x="1727" y="3334"/>
                    <a:pt x="2394" y="3215"/>
                    <a:pt x="2977" y="2905"/>
                  </a:cubicBezTo>
                  <a:cubicBezTo>
                    <a:pt x="3525" y="2608"/>
                    <a:pt x="4025" y="2167"/>
                    <a:pt x="4466" y="1727"/>
                  </a:cubicBezTo>
                  <a:cubicBezTo>
                    <a:pt x="4978" y="1203"/>
                    <a:pt x="5406" y="619"/>
                    <a:pt x="5763" y="0"/>
                  </a:cubicBezTo>
                  <a:close/>
                </a:path>
              </a:pathLst>
            </a:custGeom>
            <a:solidFill>
              <a:srgbClr val="B8745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 name="Title 2">
            <a:extLst>
              <a:ext uri="{FF2B5EF4-FFF2-40B4-BE49-F238E27FC236}">
                <a16:creationId xmlns:a16="http://schemas.microsoft.com/office/drawing/2014/main" id="{9692D5FE-8393-8749-B534-089C6D580574}"/>
              </a:ext>
            </a:extLst>
          </p:cNvPr>
          <p:cNvSpPr>
            <a:spLocks noGrp="1"/>
          </p:cNvSpPr>
          <p:nvPr>
            <p:ph type="title"/>
          </p:nvPr>
        </p:nvSpPr>
        <p:spPr>
          <a:xfrm>
            <a:off x="2634634" y="578084"/>
            <a:ext cx="7416799" cy="1122400"/>
          </a:xfrm>
        </p:spPr>
        <p:txBody>
          <a:bodyPr/>
          <a:lstStyle/>
          <a:p>
            <a:pPr algn="ctr"/>
            <a:r>
              <a:rPr lang="en-VN" sz="7200" dirty="0"/>
              <a:t>LUYỆN TẬP</a:t>
            </a:r>
          </a:p>
        </p:txBody>
      </p:sp>
      <p:pic>
        <p:nvPicPr>
          <p:cNvPr id="3074" name="Picture 2">
            <a:extLst>
              <a:ext uri="{FF2B5EF4-FFF2-40B4-BE49-F238E27FC236}">
                <a16:creationId xmlns:a16="http://schemas.microsoft.com/office/drawing/2014/main" id="{7732C338-2DB1-2048-BB71-A9734FE9FB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7623"/>
          <a:stretch/>
        </p:blipFill>
        <p:spPr bwMode="auto">
          <a:xfrm>
            <a:off x="521235" y="1897485"/>
            <a:ext cx="5821799" cy="468111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a:extLst>
              <a:ext uri="{FF2B5EF4-FFF2-40B4-BE49-F238E27FC236}">
                <a16:creationId xmlns:a16="http://schemas.microsoft.com/office/drawing/2014/main" id="{50C123C4-697C-C140-88E8-B74FA6A73A9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222" t="47623"/>
          <a:stretch/>
        </p:blipFill>
        <p:spPr bwMode="auto">
          <a:xfrm flipH="1">
            <a:off x="6299199" y="1897483"/>
            <a:ext cx="5371565" cy="468111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5A67435-2F13-5D06-BEDC-FE50258655B6}"/>
              </a:ext>
            </a:extLst>
          </p:cNvPr>
          <p:cNvSpPr txBox="1"/>
          <p:nvPr/>
        </p:nvSpPr>
        <p:spPr>
          <a:xfrm>
            <a:off x="678655" y="7597944"/>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98096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14:bounceEnd="50000">
                                          <p:cBhvr additive="base">
                                            <p:cTn id="11" dur="500" fill="hold"/>
                                            <p:tgtEl>
                                              <p:spTgt spid="307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07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50000">
                                          <p:cBhvr additive="base">
                                            <p:cTn id="15" dur="5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ppt_x"/>
                                              </p:val>
                                            </p:tav>
                                            <p:tav tm="100000">
                                              <p:val>
                                                <p:strVal val="#ppt_x"/>
                                              </p:val>
                                            </p:tav>
                                          </p:tavLst>
                                        </p:anim>
                                        <p:anim calcmode="lin" valueType="num">
                                          <p:cBhvr additive="base">
                                            <p:cTn id="12" dur="500" fill="hold"/>
                                            <p:tgtEl>
                                              <p:spTgt spid="307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5BEE870-DDB6-8E44-8266-2ECAA17EF5D1}"/>
              </a:ext>
            </a:extLst>
          </p:cNvPr>
          <p:cNvSpPr/>
          <p:nvPr/>
        </p:nvSpPr>
        <p:spPr>
          <a:xfrm>
            <a:off x="1432560" y="1097280"/>
            <a:ext cx="9326880" cy="466344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AF9F3"/>
              </a:solidFill>
              <a:effectLst/>
              <a:uLnTx/>
              <a:uFillTx/>
              <a:latin typeface="Arial"/>
              <a:ea typeface="+mn-ea"/>
              <a:cs typeface="+mn-cs"/>
            </a:endParaRPr>
          </a:p>
        </p:txBody>
      </p:sp>
      <p:sp>
        <p:nvSpPr>
          <p:cNvPr id="5" name="Rectangle 4">
            <a:extLst>
              <a:ext uri="{FF2B5EF4-FFF2-40B4-BE49-F238E27FC236}">
                <a16:creationId xmlns:a16="http://schemas.microsoft.com/office/drawing/2014/main" id="{F09C3054-65B6-374C-9B6A-4939F7C947D2}"/>
              </a:ext>
            </a:extLst>
          </p:cNvPr>
          <p:cNvSpPr/>
          <p:nvPr/>
        </p:nvSpPr>
        <p:spPr>
          <a:xfrm>
            <a:off x="2218944" y="2228011"/>
            <a:ext cx="7754112" cy="212365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Lập</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bảng</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so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sánh</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phong</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trào</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cách</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mạng</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1930-1931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với</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phong</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trào</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dân</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chủ</a:t>
            </a:r>
            <a:r>
              <a:rPr kumimoji="0" lang="en-US" sz="4400" b="0"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mn-ea"/>
                <a:cs typeface="Times New Roman" panose="02020603050405020304" pitchFamily="18" charset="0"/>
              </a:rPr>
              <a:t> 1936-1939</a:t>
            </a:r>
          </a:p>
        </p:txBody>
      </p:sp>
    </p:spTree>
    <p:extLst>
      <p:ext uri="{BB962C8B-B14F-4D97-AF65-F5344CB8AC3E}">
        <p14:creationId xmlns:p14="http://schemas.microsoft.com/office/powerpoint/2010/main" val="8647561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042D9FF-9952-497E-8054-96549225175E}"/>
              </a:ext>
            </a:extLst>
          </p:cNvPr>
          <p:cNvGraphicFramePr>
            <a:graphicFrameLocks noGrp="1"/>
          </p:cNvGraphicFramePr>
          <p:nvPr/>
        </p:nvGraphicFramePr>
        <p:xfrm>
          <a:off x="0" y="0"/>
          <a:ext cx="12192000" cy="6844208"/>
        </p:xfrm>
        <a:graphic>
          <a:graphicData uri="http://schemas.openxmlformats.org/drawingml/2006/table">
            <a:tbl>
              <a:tblPr firstRow="1" firstCol="1" bandRow="1">
                <a:tableStyleId>{17292A2E-F333-43FB-9621-5CBBE7FDCDCB}</a:tableStyleId>
              </a:tblPr>
              <a:tblGrid>
                <a:gridCol w="2717800">
                  <a:extLst>
                    <a:ext uri="{9D8B030D-6E8A-4147-A177-3AD203B41FA5}">
                      <a16:colId xmlns:a16="http://schemas.microsoft.com/office/drawing/2014/main" val="2019840903"/>
                    </a:ext>
                  </a:extLst>
                </a:gridCol>
                <a:gridCol w="4889500">
                  <a:extLst>
                    <a:ext uri="{9D8B030D-6E8A-4147-A177-3AD203B41FA5}">
                      <a16:colId xmlns:a16="http://schemas.microsoft.com/office/drawing/2014/main" val="458607272"/>
                    </a:ext>
                  </a:extLst>
                </a:gridCol>
                <a:gridCol w="4584700">
                  <a:extLst>
                    <a:ext uri="{9D8B030D-6E8A-4147-A177-3AD203B41FA5}">
                      <a16:colId xmlns:a16="http://schemas.microsoft.com/office/drawing/2014/main" val="2569616560"/>
                    </a:ext>
                  </a:extLst>
                </a:gridCol>
              </a:tblGrid>
              <a:tr h="811369">
                <a:tc>
                  <a:txBody>
                    <a:bodyPr/>
                    <a:lstStyle/>
                    <a:p>
                      <a:pPr marL="90170" algn="ctr">
                        <a:lnSpc>
                          <a:spcPct val="115000"/>
                        </a:lnSpc>
                        <a:spcAft>
                          <a:spcPts val="0"/>
                        </a:spcAft>
                      </a:pPr>
                      <a:r>
                        <a:rPr lang="en-US" sz="1800" dirty="0" err="1">
                          <a:solidFill>
                            <a:srgbClr val="0070C0"/>
                          </a:solidFill>
                          <a:effectLst/>
                          <a:latin typeface="Times New Roman" panose="02020603050405020304" pitchFamily="18" charset="0"/>
                          <a:cs typeface="Times New Roman" panose="02020603050405020304" pitchFamily="18" charset="0"/>
                        </a:rPr>
                        <a:t>Nội</a:t>
                      </a:r>
                      <a:r>
                        <a:rPr lang="en-US" sz="1800" dirty="0">
                          <a:solidFill>
                            <a:srgbClr val="0070C0"/>
                          </a:solidFill>
                          <a:effectLst/>
                          <a:latin typeface="Times New Roman" panose="02020603050405020304" pitchFamily="18" charset="0"/>
                          <a:cs typeface="Times New Roman" panose="02020603050405020304" pitchFamily="18" charset="0"/>
                        </a:rPr>
                        <a:t> dung</a:t>
                      </a: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lnSpc>
                          <a:spcPct val="115000"/>
                        </a:lnSpc>
                        <a:spcAft>
                          <a:spcPts val="0"/>
                        </a:spcAft>
                      </a:pPr>
                      <a:r>
                        <a:rPr lang="en-US" sz="1800" dirty="0" err="1">
                          <a:solidFill>
                            <a:srgbClr val="0070C0"/>
                          </a:solidFill>
                          <a:effectLst/>
                          <a:latin typeface="Times New Roman" panose="02020603050405020304" pitchFamily="18" charset="0"/>
                          <a:cs typeface="Times New Roman" panose="02020603050405020304" pitchFamily="18" charset="0"/>
                        </a:rPr>
                        <a:t>Phong</a:t>
                      </a:r>
                      <a:r>
                        <a:rPr lang="en-US" sz="1800" dirty="0">
                          <a:solidFill>
                            <a:srgbClr val="0070C0"/>
                          </a:solidFill>
                          <a:effectLst/>
                          <a:latin typeface="Times New Roman" panose="02020603050405020304" pitchFamily="18" charset="0"/>
                          <a:cs typeface="Times New Roman" panose="02020603050405020304" pitchFamily="18" charset="0"/>
                        </a:rPr>
                        <a:t> </a:t>
                      </a:r>
                      <a:r>
                        <a:rPr lang="en-US" sz="1800" dirty="0" err="1">
                          <a:solidFill>
                            <a:srgbClr val="0070C0"/>
                          </a:solidFill>
                          <a:effectLst/>
                          <a:latin typeface="Times New Roman" panose="02020603050405020304" pitchFamily="18" charset="0"/>
                          <a:cs typeface="Times New Roman" panose="02020603050405020304" pitchFamily="18" charset="0"/>
                        </a:rPr>
                        <a:t>trào</a:t>
                      </a:r>
                      <a:r>
                        <a:rPr lang="en-US" sz="1800" dirty="0">
                          <a:solidFill>
                            <a:srgbClr val="0070C0"/>
                          </a:solidFill>
                          <a:effectLst/>
                          <a:latin typeface="Times New Roman" panose="02020603050405020304" pitchFamily="18" charset="0"/>
                          <a:cs typeface="Times New Roman" panose="02020603050405020304" pitchFamily="18" charset="0"/>
                        </a:rPr>
                        <a:t> CM </a:t>
                      </a:r>
                    </a:p>
                    <a:p>
                      <a:pPr marL="90170" algn="ctr">
                        <a:lnSpc>
                          <a:spcPct val="115000"/>
                        </a:lnSpc>
                        <a:spcAft>
                          <a:spcPts val="0"/>
                        </a:spcAft>
                      </a:pPr>
                      <a:r>
                        <a:rPr lang="en-US" sz="1800" dirty="0">
                          <a:solidFill>
                            <a:srgbClr val="0070C0"/>
                          </a:solidFill>
                          <a:effectLst/>
                          <a:latin typeface="Times New Roman" panose="02020603050405020304" pitchFamily="18" charset="0"/>
                          <a:cs typeface="Times New Roman" panose="02020603050405020304" pitchFamily="18" charset="0"/>
                        </a:rPr>
                        <a:t>1930 - 1931</a:t>
                      </a: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lnSpc>
                          <a:spcPct val="115000"/>
                        </a:lnSpc>
                        <a:spcAft>
                          <a:spcPts val="0"/>
                        </a:spcAft>
                      </a:pPr>
                      <a:r>
                        <a:rPr lang="en-US" sz="1800" dirty="0" err="1">
                          <a:solidFill>
                            <a:srgbClr val="0070C0"/>
                          </a:solidFill>
                          <a:effectLst/>
                          <a:latin typeface="Times New Roman" panose="02020603050405020304" pitchFamily="18" charset="0"/>
                          <a:cs typeface="Times New Roman" panose="02020603050405020304" pitchFamily="18" charset="0"/>
                        </a:rPr>
                        <a:t>Phong</a:t>
                      </a:r>
                      <a:r>
                        <a:rPr lang="en-US" sz="1800" dirty="0">
                          <a:solidFill>
                            <a:srgbClr val="0070C0"/>
                          </a:solidFill>
                          <a:effectLst/>
                          <a:latin typeface="Times New Roman" panose="02020603050405020304" pitchFamily="18" charset="0"/>
                          <a:cs typeface="Times New Roman" panose="02020603050405020304" pitchFamily="18" charset="0"/>
                        </a:rPr>
                        <a:t> </a:t>
                      </a:r>
                      <a:r>
                        <a:rPr lang="en-US" sz="1800" dirty="0" err="1">
                          <a:solidFill>
                            <a:srgbClr val="0070C0"/>
                          </a:solidFill>
                          <a:effectLst/>
                          <a:latin typeface="Times New Roman" panose="02020603050405020304" pitchFamily="18" charset="0"/>
                          <a:cs typeface="Times New Roman" panose="02020603050405020304" pitchFamily="18" charset="0"/>
                        </a:rPr>
                        <a:t>trào</a:t>
                      </a:r>
                      <a:r>
                        <a:rPr lang="en-US" sz="1800" dirty="0">
                          <a:solidFill>
                            <a:srgbClr val="0070C0"/>
                          </a:solidFill>
                          <a:effectLst/>
                          <a:latin typeface="Times New Roman" panose="02020603050405020304" pitchFamily="18" charset="0"/>
                          <a:cs typeface="Times New Roman" panose="02020603050405020304" pitchFamily="18" charset="0"/>
                        </a:rPr>
                        <a:t> CM </a:t>
                      </a:r>
                    </a:p>
                    <a:p>
                      <a:pPr marL="90170" algn="ctr">
                        <a:lnSpc>
                          <a:spcPct val="115000"/>
                        </a:lnSpc>
                        <a:spcAft>
                          <a:spcPts val="0"/>
                        </a:spcAft>
                      </a:pPr>
                      <a:r>
                        <a:rPr lang="en-US" sz="1800" dirty="0">
                          <a:solidFill>
                            <a:srgbClr val="0070C0"/>
                          </a:solidFill>
                          <a:effectLst/>
                          <a:latin typeface="Times New Roman" panose="02020603050405020304" pitchFamily="18" charset="0"/>
                          <a:cs typeface="Times New Roman" panose="02020603050405020304" pitchFamily="18" charset="0"/>
                        </a:rPr>
                        <a:t>1936 - 1939</a:t>
                      </a: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95904949"/>
                  </a:ext>
                </a:extLst>
              </a:tr>
              <a:tr h="1041869">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Kẻ thù</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2193069"/>
                  </a:ext>
                </a:extLst>
              </a:tr>
              <a:tr h="732003">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Mục tiêu</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9750748"/>
                  </a:ext>
                </a:extLst>
              </a:tr>
              <a:tr h="1041869">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Chủ trương, sách lược</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664376"/>
                  </a:ext>
                </a:extLst>
              </a:tr>
              <a:tr h="732003">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Tập hợp lực lượng</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2349203"/>
                  </a:ext>
                </a:extLst>
              </a:tr>
              <a:tr h="1041869">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Hình thức đấu tranh</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0915094"/>
                  </a:ext>
                </a:extLst>
              </a:tr>
              <a:tr h="732003">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Lực lượng tham gia</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0786520"/>
                  </a:ext>
                </a:extLst>
              </a:tr>
              <a:tr h="711223">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Địa bàn chủ yếu</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9751048"/>
                  </a:ext>
                </a:extLst>
              </a:tr>
            </a:tbl>
          </a:graphicData>
        </a:graphic>
      </p:graphicFrame>
      <p:sp>
        <p:nvSpPr>
          <p:cNvPr id="3" name="Rectangle 2">
            <a:extLst>
              <a:ext uri="{FF2B5EF4-FFF2-40B4-BE49-F238E27FC236}">
                <a16:creationId xmlns:a16="http://schemas.microsoft.com/office/drawing/2014/main" id="{3853A7A4-8F43-1A43-865E-B92694BE42D9}"/>
              </a:ext>
            </a:extLst>
          </p:cNvPr>
          <p:cNvSpPr/>
          <p:nvPr/>
        </p:nvSpPr>
        <p:spPr>
          <a:xfrm>
            <a:off x="3061380" y="1137924"/>
            <a:ext cx="3667671"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quốc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DFB608F0-FF45-8347-A7C5-A24B66818863}"/>
              </a:ext>
            </a:extLst>
          </p:cNvPr>
          <p:cNvSpPr/>
          <p:nvPr/>
        </p:nvSpPr>
        <p:spPr>
          <a:xfrm>
            <a:off x="2644615" y="1828175"/>
            <a:ext cx="4981481" cy="703847"/>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tộc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cày</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ruộng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chiến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lược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9827C6DD-F6C6-4B47-B837-01C022C9A8CD}"/>
              </a:ext>
            </a:extLst>
          </p:cNvPr>
          <p:cNvSpPr/>
          <p:nvPr/>
        </p:nvSpPr>
        <p:spPr>
          <a:xfrm>
            <a:off x="2878327" y="3693683"/>
            <a:ext cx="2257028"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Liên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minh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B4BA2EAB-300F-074C-8F27-E0CDB807441A}"/>
              </a:ext>
            </a:extLst>
          </p:cNvPr>
          <p:cNvSpPr/>
          <p:nvPr/>
        </p:nvSpPr>
        <p:spPr>
          <a:xfrm>
            <a:off x="2644615" y="4407672"/>
            <a:ext cx="4981481" cy="1022396"/>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lực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mạng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vũ</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bí</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mật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bất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hợp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bãi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đấu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vũ</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-&gt;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Xô</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Nghệ</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Tĩnh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DEE639EE-9979-7848-9559-69C4B1C43540}"/>
              </a:ext>
            </a:extLst>
          </p:cNvPr>
          <p:cNvSpPr/>
          <p:nvPr/>
        </p:nvSpPr>
        <p:spPr>
          <a:xfrm>
            <a:off x="3061380" y="5615534"/>
            <a:ext cx="2301912"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yếu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0609E6F3-85DC-454E-871C-5F5F81AE10E3}"/>
              </a:ext>
            </a:extLst>
          </p:cNvPr>
          <p:cNvSpPr/>
          <p:nvPr/>
        </p:nvSpPr>
        <p:spPr>
          <a:xfrm>
            <a:off x="2624727" y="6268047"/>
            <a:ext cx="5001369"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yếu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thôn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tâm</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B315129B-8964-4944-8D9A-20A901F054E1}"/>
              </a:ext>
            </a:extLst>
          </p:cNvPr>
          <p:cNvSpPr/>
          <p:nvPr/>
        </p:nvSpPr>
        <p:spPr>
          <a:xfrm>
            <a:off x="7626096" y="832970"/>
            <a:ext cx="4565904" cy="1022396"/>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phản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bè</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lũ</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tay</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chịu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hành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sách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Mặt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B4B61E8E-F50F-0B42-B11E-F1E3E75FC6C3}"/>
              </a:ext>
            </a:extLst>
          </p:cNvPr>
          <p:cNvSpPr/>
          <p:nvPr/>
        </p:nvSpPr>
        <p:spPr>
          <a:xfrm>
            <a:off x="7626096" y="1864126"/>
            <a:ext cx="4565904" cy="703847"/>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do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cơm</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bình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sách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lược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7F892086-5A3C-1E47-9EFA-DFFED0191CBE}"/>
              </a:ext>
            </a:extLst>
          </p:cNvPr>
          <p:cNvSpPr/>
          <p:nvPr/>
        </p:nvSpPr>
        <p:spPr>
          <a:xfrm>
            <a:off x="7626096" y="2603781"/>
            <a:ext cx="4565904" cy="1022396"/>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Chống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xít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chống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chiến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quốc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phản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tay</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đòi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do,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cơm</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hòa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bình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Rectangle 12">
            <a:extLst>
              <a:ext uri="{FF2B5EF4-FFF2-40B4-BE49-F238E27FC236}">
                <a16:creationId xmlns:a16="http://schemas.microsoft.com/office/drawing/2014/main" id="{6E17F0ED-D117-6E4A-8195-2D4348C3A982}"/>
              </a:ext>
            </a:extLst>
          </p:cNvPr>
          <p:cNvSpPr/>
          <p:nvPr/>
        </p:nvSpPr>
        <p:spPr>
          <a:xfrm>
            <a:off x="7615444" y="3608077"/>
            <a:ext cx="4565904" cy="703847"/>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Mặt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Dương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tập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hợp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mọi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lực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lượng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AEB1860D-92EE-1B41-BF78-AD8AE428AF17}"/>
              </a:ext>
            </a:extLst>
          </p:cNvPr>
          <p:cNvSpPr/>
          <p:nvPr/>
        </p:nvSpPr>
        <p:spPr>
          <a:xfrm>
            <a:off x="2644615" y="2607690"/>
            <a:ext cx="4960177" cy="703911"/>
          </a:xfrm>
          <a:prstGeom prst="rect">
            <a:avLst/>
          </a:prstGeom>
        </p:spPr>
        <p:txBody>
          <a:bodyPr wrap="square">
            <a:spAutoFit/>
          </a:bodyPr>
          <a:lstStyle/>
          <a:p>
            <a:pPr marL="90170" algn="just">
              <a:lnSpc>
                <a:spcPct val="115000"/>
              </a:lnSpc>
              <a:defRPr/>
            </a:pPr>
            <a:r>
              <a:rPr lang="en-US" dirty="0" err="1">
                <a:solidFill>
                  <a:prstClr val="black"/>
                </a:solidFill>
                <a:latin typeface="Times New Roman" panose="02020603050405020304" pitchFamily="18" charset="0"/>
                <a:cs typeface="Times New Roman" panose="02020603050405020304" pitchFamily="18" charset="0"/>
              </a:rPr>
              <a:t>Chống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đế</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quốc</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giành</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độc</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lập</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dân</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tộc</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Chống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địa</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chủ</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phong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kiến</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giành</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ruộng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đất</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cho</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dân</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cày</a:t>
            </a:r>
            <a:r>
              <a:rPr lang="en-US" dirty="0" smtClean="0">
                <a:solidFill>
                  <a:prstClr val="black"/>
                </a:solidFill>
                <a:latin typeface="Times New Roman" panose="02020603050405020304" pitchFamily="18" charset="0"/>
                <a:cs typeface="Times New Roman" panose="02020603050405020304" pitchFamily="18" charset="0"/>
              </a:rPr>
              <a:t>.</a:t>
            </a:r>
            <a:endPar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C9D8A247-87A7-B348-A05B-C2094ED71943}"/>
              </a:ext>
            </a:extLst>
          </p:cNvPr>
          <p:cNvSpPr/>
          <p:nvPr/>
        </p:nvSpPr>
        <p:spPr>
          <a:xfrm>
            <a:off x="7639476" y="5407161"/>
            <a:ext cx="4552524" cy="703847"/>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đảo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tầng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lớp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biệt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phần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giai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cấp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tôn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BA20C7CD-7350-3B47-A784-2ED314E06C74}"/>
              </a:ext>
            </a:extLst>
          </p:cNvPr>
          <p:cNvSpPr/>
          <p:nvPr/>
        </p:nvSpPr>
        <p:spPr>
          <a:xfrm>
            <a:off x="8147683" y="6236908"/>
            <a:ext cx="2103140"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yếu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thị</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7639475" y="4406838"/>
            <a:ext cx="4541873" cy="1047979"/>
          </a:xfrm>
          <a:prstGeom prst="rect">
            <a:avLst/>
          </a:prstGeom>
        </p:spPr>
        <p:txBody>
          <a:bodyPr wrap="square">
            <a:spAutoFit/>
          </a:bodyPr>
          <a:lstStyle/>
          <a:p>
            <a:pPr marL="90170" lvl="0" algn="just">
              <a:lnSpc>
                <a:spcPct val="115000"/>
              </a:lnSpc>
              <a:defRPr/>
            </a:pPr>
            <a:r>
              <a:rPr lang="en-US" dirty="0" err="1">
                <a:solidFill>
                  <a:prstClr val="black"/>
                </a:solidFill>
                <a:latin typeface="Times New Roman" panose="02020603050405020304" pitchFamily="18" charset="0"/>
                <a:cs typeface="Times New Roman" panose="02020603050405020304" pitchFamily="18" charset="0"/>
              </a:rPr>
              <a:t>Đấu</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tranh</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chính</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trị</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hoà</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bình</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công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khai</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hợp</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pháp</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phong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trào</a:t>
            </a:r>
            <a:r>
              <a:rPr lang="en-US" dirty="0">
                <a:solidFill>
                  <a:prstClr val="black"/>
                </a:solidFill>
                <a:latin typeface="Times New Roman" panose="02020603050405020304" pitchFamily="18" charset="0"/>
                <a:cs typeface="Times New Roman" panose="02020603050405020304" pitchFamily="18" charset="0"/>
              </a:rPr>
              <a:t> ĐD </a:t>
            </a:r>
            <a:r>
              <a:rPr lang="en-US" dirty="0" err="1">
                <a:solidFill>
                  <a:prstClr val="black"/>
                </a:solidFill>
                <a:latin typeface="Times New Roman" panose="02020603050405020304" pitchFamily="18" charset="0"/>
                <a:cs typeface="Times New Roman" panose="02020603050405020304" pitchFamily="18" charset="0"/>
              </a:rPr>
              <a:t>đại</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hội</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đấu</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tranh</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nghị</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trường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báo</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chí</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bãi</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công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bãi</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thị</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bãi</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khoá</a:t>
            </a:r>
            <a:r>
              <a:rPr lang="en-US" dirty="0">
                <a:solidFill>
                  <a:prstClr val="black"/>
                </a:solidFill>
                <a:latin typeface="Times New Roman" panose="02020603050405020304" pitchFamily="18" charset="0"/>
                <a:cs typeface="Times New Roman" panose="02020603050405020304" pitchFamily="18" charset="0"/>
              </a:rPr>
              <a:t>....</a:t>
            </a:r>
            <a:endPar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6069974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inVertic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arn(inVertical)">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inVertic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arn(inVertical)">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arn(inVertical)">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P spid="12" grpId="0"/>
      <p:bldP spid="13" grpId="0"/>
      <p:bldP spid="14"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66"/>
        <p:cNvGrpSpPr/>
        <p:nvPr/>
      </p:nvGrpSpPr>
      <p:grpSpPr>
        <a:xfrm>
          <a:off x="0" y="0"/>
          <a:ext cx="0" cy="0"/>
          <a:chOff x="0" y="0"/>
          <a:chExt cx="0" cy="0"/>
        </a:xfrm>
      </p:grpSpPr>
      <p:pic>
        <p:nvPicPr>
          <p:cNvPr id="56" name="Picture 6">
            <a:extLst>
              <a:ext uri="{FF2B5EF4-FFF2-40B4-BE49-F238E27FC236}">
                <a16:creationId xmlns:a16="http://schemas.microsoft.com/office/drawing/2014/main" id="{05B910F2-107D-6B4E-9D47-0CB538E5AA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793" b="36540"/>
          <a:stretch/>
        </p:blipFill>
        <p:spPr bwMode="auto">
          <a:xfrm>
            <a:off x="596070" y="260933"/>
            <a:ext cx="3400061" cy="2314936"/>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 descr="Ảnh động Powerpoint CTU">
            <a:extLst>
              <a:ext uri="{FF2B5EF4-FFF2-40B4-BE49-F238E27FC236}">
                <a16:creationId xmlns:a16="http://schemas.microsoft.com/office/drawing/2014/main" id="{170F46B0-7C6B-3B4B-A147-974593A3ED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2305668" y="1644761"/>
            <a:ext cx="635000" cy="592667"/>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8" descr="Ảnh động Powerpoint CTU">
            <a:extLst>
              <a:ext uri="{FF2B5EF4-FFF2-40B4-BE49-F238E27FC236}">
                <a16:creationId xmlns:a16="http://schemas.microsoft.com/office/drawing/2014/main" id="{8DDA6D9A-7780-3348-B4B9-FFCDB7F71E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1304124" y="644387"/>
            <a:ext cx="635000" cy="592667"/>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8" descr="Ảnh động Powerpoint CTU">
            <a:extLst>
              <a:ext uri="{FF2B5EF4-FFF2-40B4-BE49-F238E27FC236}">
                <a16:creationId xmlns:a16="http://schemas.microsoft.com/office/drawing/2014/main" id="{90972F25-4E68-DA42-BBD3-D4753CC35D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359180" y="1508535"/>
            <a:ext cx="635000" cy="592667"/>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a:extLst>
              <a:ext uri="{FF2B5EF4-FFF2-40B4-BE49-F238E27FC236}">
                <a16:creationId xmlns:a16="http://schemas.microsoft.com/office/drawing/2014/main" id="{801E584C-8198-FA45-910A-BFD47B2F5350}"/>
              </a:ext>
            </a:extLst>
          </p:cNvPr>
          <p:cNvSpPr/>
          <p:nvPr/>
        </p:nvSpPr>
        <p:spPr>
          <a:xfrm>
            <a:off x="1059433" y="2272116"/>
            <a:ext cx="6848991" cy="1600438"/>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9600" b="1" i="0" u="none" strike="noStrike" kern="0" cap="none" spc="0" normalizeH="0" baseline="0" noProof="0">
                <a:ln w="0"/>
                <a:solidFill>
                  <a:srgbClr val="FF0000"/>
                </a:solidFill>
                <a:effectLst>
                  <a:reflection blurRad="6350" stA="53000" endA="300" endPos="35500" dir="5400000" sy="-90000" algn="bl" rotWithShape="0"/>
                </a:effectLst>
                <a:uLnTx/>
                <a:uFillTx/>
                <a:latin typeface="Times New Roman" panose="02020603050405020304" pitchFamily="18" charset="0"/>
                <a:ea typeface="Times New Roman" panose="02020603050405020304" pitchFamily="18" charset="0"/>
                <a:cs typeface="Arial"/>
                <a:sym typeface="Arial"/>
              </a:rPr>
              <a:t>VẬN DỤNG</a:t>
            </a:r>
            <a:endParaRPr kumimoji="0" lang="en-VN" sz="96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Arial"/>
              <a:ea typeface="+mn-ea"/>
              <a:cs typeface="Arial"/>
              <a:sym typeface="Arial"/>
            </a:endParaRPr>
          </a:p>
        </p:txBody>
      </p:sp>
      <p:pic>
        <p:nvPicPr>
          <p:cNvPr id="69" name="Picture 68">
            <a:extLst>
              <a:ext uri="{FF2B5EF4-FFF2-40B4-BE49-F238E27FC236}">
                <a16:creationId xmlns:a16="http://schemas.microsoft.com/office/drawing/2014/main" id="{8A3D960D-CEBF-B642-A3AE-A71694CE39CE}"/>
              </a:ext>
            </a:extLst>
          </p:cNvPr>
          <p:cNvPicPr>
            <a:picLocks noChangeAspect="1"/>
          </p:cNvPicPr>
          <p:nvPr/>
        </p:nvPicPr>
        <p:blipFill rotWithShape="1">
          <a:blip r:embed="rId5"/>
          <a:srcRect l="17728" t="4074" r="13882" b="6452"/>
          <a:stretch/>
        </p:blipFill>
        <p:spPr>
          <a:xfrm>
            <a:off x="8122303" y="345508"/>
            <a:ext cx="3400061" cy="6083784"/>
          </a:xfrm>
          <a:prstGeom prst="rect">
            <a:avLst/>
          </a:prstGeom>
        </p:spPr>
      </p:pic>
      <p:sp>
        <p:nvSpPr>
          <p:cNvPr id="2" name="TextBox 1">
            <a:extLst>
              <a:ext uri="{FF2B5EF4-FFF2-40B4-BE49-F238E27FC236}">
                <a16:creationId xmlns:a16="http://schemas.microsoft.com/office/drawing/2014/main" id="{A5F56A35-9D19-1679-CE28-E6F94DC8B3CE}"/>
              </a:ext>
            </a:extLst>
          </p:cNvPr>
          <p:cNvSpPr txBox="1"/>
          <p:nvPr/>
        </p:nvSpPr>
        <p:spPr>
          <a:xfrm>
            <a:off x="678655" y="7597944"/>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CD93B49-1F75-3E42-801C-0D3830969F48}"/>
              </a:ext>
            </a:extLst>
          </p:cNvPr>
          <p:cNvGrpSpPr/>
          <p:nvPr/>
        </p:nvGrpSpPr>
        <p:grpSpPr>
          <a:xfrm>
            <a:off x="4165601" y="385640"/>
            <a:ext cx="7823199" cy="6472361"/>
            <a:chOff x="4191000" y="742950"/>
            <a:chExt cx="4343400" cy="4376255"/>
          </a:xfrm>
        </p:grpSpPr>
        <p:sp>
          <p:nvSpPr>
            <p:cNvPr id="3" name="Google Shape;305;p35">
              <a:extLst>
                <a:ext uri="{FF2B5EF4-FFF2-40B4-BE49-F238E27FC236}">
                  <a16:creationId xmlns:a16="http://schemas.microsoft.com/office/drawing/2014/main" id="{8F045E48-FDC0-6C42-828A-80B89FE753A6}"/>
                </a:ext>
              </a:extLst>
            </p:cNvPr>
            <p:cNvSpPr/>
            <p:nvPr/>
          </p:nvSpPr>
          <p:spPr>
            <a:xfrm>
              <a:off x="4191000" y="742950"/>
              <a:ext cx="4343400" cy="4376255"/>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4" name="Picture 3">
              <a:extLst>
                <a:ext uri="{FF2B5EF4-FFF2-40B4-BE49-F238E27FC236}">
                  <a16:creationId xmlns:a16="http://schemas.microsoft.com/office/drawing/2014/main" id="{8F337A21-FF54-4A4E-BA59-EBE58E44E40E}"/>
                </a:ext>
              </a:extLst>
            </p:cNvPr>
            <p:cNvPicPr>
              <a:picLocks noChangeAspect="1"/>
            </p:cNvPicPr>
            <p:nvPr/>
          </p:nvPicPr>
          <p:blipFill>
            <a:blip r:embed="rId2"/>
            <a:stretch>
              <a:fillRect/>
            </a:stretch>
          </p:blipFill>
          <p:spPr>
            <a:xfrm>
              <a:off x="6019800" y="4251900"/>
              <a:ext cx="638175" cy="638175"/>
            </a:xfrm>
            <a:prstGeom prst="rect">
              <a:avLst/>
            </a:prstGeom>
          </p:spPr>
        </p:pic>
      </p:grpSp>
      <p:pic>
        <p:nvPicPr>
          <p:cNvPr id="6" name="Picture 5">
            <a:extLst>
              <a:ext uri="{FF2B5EF4-FFF2-40B4-BE49-F238E27FC236}">
                <a16:creationId xmlns:a16="http://schemas.microsoft.com/office/drawing/2014/main" id="{E130E840-E55E-F646-A685-1930081D11BC}"/>
              </a:ext>
            </a:extLst>
          </p:cNvPr>
          <p:cNvPicPr>
            <a:picLocks noChangeAspect="1"/>
          </p:cNvPicPr>
          <p:nvPr/>
        </p:nvPicPr>
        <p:blipFill>
          <a:blip r:embed="rId3"/>
          <a:stretch>
            <a:fillRect/>
          </a:stretch>
        </p:blipFill>
        <p:spPr>
          <a:xfrm flipH="1">
            <a:off x="1" y="730491"/>
            <a:ext cx="4359836" cy="5740893"/>
          </a:xfrm>
          <a:prstGeom prst="rect">
            <a:avLst/>
          </a:prstGeom>
        </p:spPr>
      </p:pic>
      <p:sp>
        <p:nvSpPr>
          <p:cNvPr id="7" name="Rectangle 6">
            <a:extLst>
              <a:ext uri="{FF2B5EF4-FFF2-40B4-BE49-F238E27FC236}">
                <a16:creationId xmlns:a16="http://schemas.microsoft.com/office/drawing/2014/main" id="{A253BD3E-64FB-DC49-9487-693CBFE18AD9}"/>
              </a:ext>
            </a:extLst>
          </p:cNvPr>
          <p:cNvSpPr/>
          <p:nvPr/>
        </p:nvSpPr>
        <p:spPr>
          <a:xfrm>
            <a:off x="4562728" y="1126689"/>
            <a:ext cx="6714564" cy="4031873"/>
          </a:xfrm>
          <a:prstGeom prst="rect">
            <a:avLst/>
          </a:prstGeom>
        </p:spPr>
        <p:txBody>
          <a:bodyPr wrap="square">
            <a:sp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200" b="0" i="0" u="none" strike="noStrike" kern="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Bàn về bài học lịch sử của phong trào Mặt trận Dân chủ 1936–1939, Chủ tịch Hồ Chí Minh nhấn mạnh: “Việc gì đúng với nguyện vọng nhân dân thì được quần chúng nhân dân ủng hộ và như vậy mới thật là một phong trào quần chúng”. Em có đồng ý với nhận định trên không? Vì sao?</a:t>
            </a:r>
            <a:endParaRPr kumimoji="0" lang="vi-VN" sz="3200" b="0"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endParaRPr>
          </a:p>
        </p:txBody>
      </p:sp>
    </p:spTree>
    <p:extLst>
      <p:ext uri="{BB962C8B-B14F-4D97-AF65-F5344CB8AC3E}">
        <p14:creationId xmlns:p14="http://schemas.microsoft.com/office/powerpoint/2010/main" val="31157436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1"/>
          <p:cNvSpPr txBox="1">
            <a:spLocks noGrp="1"/>
          </p:cNvSpPr>
          <p:nvPr>
            <p:ph type="ctrTitle"/>
          </p:nvPr>
        </p:nvSpPr>
        <p:spPr>
          <a:xfrm>
            <a:off x="950201" y="2562397"/>
            <a:ext cx="10570882" cy="1546400"/>
          </a:xfrm>
          <a:prstGeom prst="rect">
            <a:avLst/>
          </a:prstGeom>
        </p:spPr>
        <p:txBody>
          <a:bodyPr spcFirstLastPara="1" vert="horz" wrap="square" lIns="0" tIns="0" rIns="0" bIns="0" rtlCol="0" anchor="ctr" anchorCtr="0">
            <a:noAutofit/>
          </a:bodyPr>
          <a:lstStyle/>
          <a:p>
            <a:pPr lvl="0"/>
            <a:r>
              <a:rPr lang="en-US" sz="4267" b="1" dirty="0">
                <a:solidFill>
                  <a:srgbClr val="002060"/>
                </a:solidFill>
                <a:latin typeface="Times New Roman" panose="02020603050405020304" pitchFamily="18" charset="0"/>
                <a:cs typeface="Times New Roman" panose="02020603050405020304" pitchFamily="18" charset="0"/>
              </a:rPr>
              <a:t>PHONG TRÀO CÁCH </a:t>
            </a:r>
            <a:r>
              <a:rPr lang="en-US" sz="4267" b="1">
                <a:solidFill>
                  <a:srgbClr val="002060"/>
                </a:solidFill>
                <a:latin typeface="Times New Roman" panose="02020603050405020304" pitchFamily="18" charset="0"/>
                <a:cs typeface="Times New Roman" panose="02020603050405020304" pitchFamily="18" charset="0"/>
              </a:rPr>
              <a:t>MẠNG VIỆT NAM THỜI KÌ 1930 – 1939 (TIẾT 2)</a:t>
            </a:r>
            <a:endParaRPr lang="en-US" sz="4267" b="1" dirty="0">
              <a:solidFill>
                <a:srgbClr val="002060"/>
              </a:solidFill>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37FE941A-2583-D14C-A3CE-7DC64F60A0A4}"/>
              </a:ext>
            </a:extLst>
          </p:cNvPr>
          <p:cNvSpPr/>
          <p:nvPr/>
        </p:nvSpPr>
        <p:spPr>
          <a:xfrm>
            <a:off x="5186317" y="1858976"/>
            <a:ext cx="2098651"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F6F6E9"/>
                </a:solidFill>
                <a:effectLst/>
                <a:uLnTx/>
                <a:uFillTx/>
                <a:latin typeface="Times New Roman" panose="02020603050405020304" pitchFamily="18" charset="0"/>
                <a:ea typeface="+mn-ea"/>
                <a:cs typeface="Times New Roman" panose="02020603050405020304" pitchFamily="18" charset="0"/>
                <a:sym typeface="Gilda Display"/>
              </a:rPr>
              <a:t>BÀI 7: </a:t>
            </a:r>
            <a:endParaRPr kumimoji="0" lang="en-VN"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049C35B3-142F-AF92-1CCC-6E42EA2810FB}"/>
              </a:ext>
            </a:extLst>
          </p:cNvPr>
          <p:cNvGrpSpPr/>
          <p:nvPr/>
        </p:nvGrpSpPr>
        <p:grpSpPr>
          <a:xfrm>
            <a:off x="4730496" y="4114800"/>
            <a:ext cx="7461504" cy="2743200"/>
            <a:chOff x="1456946" y="3639312"/>
            <a:chExt cx="7461504" cy="3218688"/>
          </a:xfrm>
        </p:grpSpPr>
        <p:pic>
          <p:nvPicPr>
            <p:cNvPr id="4" name="Picture 3">
              <a:extLst>
                <a:ext uri="{FF2B5EF4-FFF2-40B4-BE49-F238E27FC236}">
                  <a16:creationId xmlns:a16="http://schemas.microsoft.com/office/drawing/2014/main" id="{7BCA97BF-9C22-D940-442A-F839455211D0}"/>
                </a:ext>
              </a:extLst>
            </p:cNvPr>
            <p:cNvPicPr>
              <a:picLocks noChangeAspect="1"/>
            </p:cNvPicPr>
            <p:nvPr/>
          </p:nvPicPr>
          <p:blipFill>
            <a:blip r:embed="rId3"/>
            <a:stretch>
              <a:fillRect/>
            </a:stretch>
          </p:blipFill>
          <p:spPr>
            <a:xfrm>
              <a:off x="1456946" y="3639312"/>
              <a:ext cx="7461504" cy="3218688"/>
            </a:xfrm>
            <a:prstGeom prst="rect">
              <a:avLst/>
            </a:prstGeom>
          </p:spPr>
        </p:pic>
        <p:sp>
          <p:nvSpPr>
            <p:cNvPr id="5" name="Rectangle 4">
              <a:extLst>
                <a:ext uri="{FF2B5EF4-FFF2-40B4-BE49-F238E27FC236}">
                  <a16:creationId xmlns:a16="http://schemas.microsoft.com/office/drawing/2014/main" id="{7C0C63D1-27E9-CACA-B6F4-097303650325}"/>
                </a:ext>
              </a:extLst>
            </p:cNvPr>
            <p:cNvSpPr/>
            <p:nvPr/>
          </p:nvSpPr>
          <p:spPr>
            <a:xfrm rot="6939937">
              <a:off x="2517563" y="4019602"/>
              <a:ext cx="1234564" cy="1578797"/>
            </a:xfrm>
            <a:prstGeom prst="rect">
              <a:avLst/>
            </a:prstGeom>
            <a:solidFill>
              <a:srgbClr val="ED3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grpSp>
        <p:nvGrpSpPr>
          <p:cNvPr id="6" name="Group 5">
            <a:extLst>
              <a:ext uri="{FF2B5EF4-FFF2-40B4-BE49-F238E27FC236}">
                <a16:creationId xmlns:a16="http://schemas.microsoft.com/office/drawing/2014/main" id="{EF46ABFC-518C-70B8-D1A1-802F96DC6D50}"/>
              </a:ext>
            </a:extLst>
          </p:cNvPr>
          <p:cNvGrpSpPr/>
          <p:nvPr/>
        </p:nvGrpSpPr>
        <p:grpSpPr>
          <a:xfrm flipH="1">
            <a:off x="-22282" y="4114800"/>
            <a:ext cx="6257925" cy="2743200"/>
            <a:chOff x="1456946" y="3639312"/>
            <a:chExt cx="7461504" cy="3218688"/>
          </a:xfrm>
        </p:grpSpPr>
        <p:pic>
          <p:nvPicPr>
            <p:cNvPr id="7" name="Picture 6">
              <a:extLst>
                <a:ext uri="{FF2B5EF4-FFF2-40B4-BE49-F238E27FC236}">
                  <a16:creationId xmlns:a16="http://schemas.microsoft.com/office/drawing/2014/main" id="{E8B224A3-53C3-887E-7099-7C3EE6594FB5}"/>
                </a:ext>
              </a:extLst>
            </p:cNvPr>
            <p:cNvPicPr>
              <a:picLocks noChangeAspect="1"/>
            </p:cNvPicPr>
            <p:nvPr/>
          </p:nvPicPr>
          <p:blipFill>
            <a:blip r:embed="rId3"/>
            <a:stretch>
              <a:fillRect/>
            </a:stretch>
          </p:blipFill>
          <p:spPr>
            <a:xfrm>
              <a:off x="1456946" y="3639312"/>
              <a:ext cx="7461504" cy="3218688"/>
            </a:xfrm>
            <a:prstGeom prst="rect">
              <a:avLst/>
            </a:prstGeom>
          </p:spPr>
        </p:pic>
        <p:sp>
          <p:nvSpPr>
            <p:cNvPr id="8" name="Rectangle 7">
              <a:extLst>
                <a:ext uri="{FF2B5EF4-FFF2-40B4-BE49-F238E27FC236}">
                  <a16:creationId xmlns:a16="http://schemas.microsoft.com/office/drawing/2014/main" id="{0F9BB835-017E-5495-B516-77F3BA3DD758}"/>
                </a:ext>
              </a:extLst>
            </p:cNvPr>
            <p:cNvSpPr/>
            <p:nvPr/>
          </p:nvSpPr>
          <p:spPr>
            <a:xfrm rot="6939937">
              <a:off x="2517563" y="4019602"/>
              <a:ext cx="1234564" cy="1578797"/>
            </a:xfrm>
            <a:prstGeom prst="rect">
              <a:avLst/>
            </a:prstGeom>
            <a:solidFill>
              <a:srgbClr val="ED3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sp>
        <p:nvSpPr>
          <p:cNvPr id="9" name="TextBox 8">
            <a:extLst>
              <a:ext uri="{FF2B5EF4-FFF2-40B4-BE49-F238E27FC236}">
                <a16:creationId xmlns:a16="http://schemas.microsoft.com/office/drawing/2014/main" id="{30EDD8BC-B049-8CC7-4AF3-D11FA003019F}"/>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note with text and images&#10;&#10;Description automatically generated with medium confidence">
            <a:extLst>
              <a:ext uri="{FF2B5EF4-FFF2-40B4-BE49-F238E27FC236}">
                <a16:creationId xmlns:a16="http://schemas.microsoft.com/office/drawing/2014/main" id="{BCE5FE7C-BB8A-7814-4D26-0EBFAA852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0"/>
            <a:ext cx="12192000" cy="6830291"/>
          </a:xfrm>
          <a:prstGeom prst="rect">
            <a:avLst/>
          </a:prstGeom>
        </p:spPr>
      </p:pic>
    </p:spTree>
    <p:extLst>
      <p:ext uri="{BB962C8B-B14F-4D97-AF65-F5344CB8AC3E}">
        <p14:creationId xmlns:p14="http://schemas.microsoft.com/office/powerpoint/2010/main" val="1371770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1000"/>
          </a:stretch>
        </a:blipFill>
        <a:effectLst/>
      </p:bgPr>
    </p:bg>
    <p:spTree>
      <p:nvGrpSpPr>
        <p:cNvPr id="1" name="Shape 906"/>
        <p:cNvGrpSpPr/>
        <p:nvPr/>
      </p:nvGrpSpPr>
      <p:grpSpPr>
        <a:xfrm>
          <a:off x="0" y="0"/>
          <a:ext cx="0" cy="0"/>
          <a:chOff x="0" y="0"/>
          <a:chExt cx="0" cy="0"/>
        </a:xfrm>
      </p:grpSpPr>
      <p:sp>
        <p:nvSpPr>
          <p:cNvPr id="2" name="Rectangle 1">
            <a:extLst>
              <a:ext uri="{FF2B5EF4-FFF2-40B4-BE49-F238E27FC236}">
                <a16:creationId xmlns:a16="http://schemas.microsoft.com/office/drawing/2014/main" id="{0E6DED99-7198-6517-5AD1-72F76F398BA1}"/>
              </a:ext>
            </a:extLst>
          </p:cNvPr>
          <p:cNvSpPr/>
          <p:nvPr/>
        </p:nvSpPr>
        <p:spPr>
          <a:xfrm>
            <a:off x="0" y="630069"/>
            <a:ext cx="12372975"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a:solidFill>
                  <a:srgbClr val="FF0000"/>
                </a:solidFill>
                <a:latin typeface="Times New Roman" panose="02020603050405020304" pitchFamily="18" charset="0"/>
                <a:cs typeface="Times New Roman" panose="02020603050405020304" pitchFamily="18" charset="0"/>
              </a:rPr>
              <a:t>1. Phong trào cách mạng trong những năm 1936 -1939</a:t>
            </a:r>
          </a:p>
        </p:txBody>
      </p:sp>
      <p:sp>
        <p:nvSpPr>
          <p:cNvPr id="4" name="Rectangle 3">
            <a:extLst>
              <a:ext uri="{FF2B5EF4-FFF2-40B4-BE49-F238E27FC236}">
                <a16:creationId xmlns:a16="http://schemas.microsoft.com/office/drawing/2014/main" id="{4425C195-49E1-BF67-C005-D5623B79DE75}"/>
              </a:ext>
            </a:extLst>
          </p:cNvPr>
          <p:cNvSpPr/>
          <p:nvPr/>
        </p:nvSpPr>
        <p:spPr>
          <a:xfrm>
            <a:off x="0" y="81962"/>
            <a:ext cx="12192000" cy="523220"/>
          </a:xfrm>
          <a:prstGeom prst="rect">
            <a:avLst/>
          </a:prstGeom>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mn-ea"/>
                <a:cs typeface="+mn-cs"/>
              </a:rPr>
              <a:t>BÀI 7: </a:t>
            </a:r>
            <a:r>
              <a:rPr kumimoji="0" lang="vi-VN" altLang="en-US" sz="28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mn-ea"/>
                <a:cs typeface="+mn-cs"/>
              </a:rPr>
              <a:t>PHONG TRÀO CÁCH MẠNG VIỆT NAM THỜI KÌ 1930 - 1939</a:t>
            </a:r>
            <a:endParaRPr kumimoji="0" lang="en-US" altLang="en-US" sz="28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Times New Roman" panose="02020603050405020304" pitchFamily="18" charset="0"/>
              <a:ea typeface="+mn-ea"/>
              <a:cs typeface="+mn-cs"/>
            </a:endParaRPr>
          </a:p>
        </p:txBody>
      </p:sp>
      <p:pic>
        <p:nvPicPr>
          <p:cNvPr id="9" name="Picture 8">
            <a:extLst>
              <a:ext uri="{FF2B5EF4-FFF2-40B4-BE49-F238E27FC236}">
                <a16:creationId xmlns:a16="http://schemas.microsoft.com/office/drawing/2014/main" id="{659D331B-884E-7CD9-B325-A33622BA8D09}"/>
              </a:ext>
            </a:extLst>
          </p:cNvPr>
          <p:cNvPicPr>
            <a:picLocks noChangeAspect="1"/>
          </p:cNvPicPr>
          <p:nvPr/>
        </p:nvPicPr>
        <p:blipFill>
          <a:blip r:embed="rId4"/>
          <a:stretch>
            <a:fillRect/>
          </a:stretch>
        </p:blipFill>
        <p:spPr>
          <a:xfrm>
            <a:off x="6109186" y="2105024"/>
            <a:ext cx="6082814" cy="4671013"/>
          </a:xfrm>
          <a:prstGeom prst="roundRect">
            <a:avLst/>
          </a:prstGeom>
        </p:spPr>
      </p:pic>
      <p:sp>
        <p:nvSpPr>
          <p:cNvPr id="11" name="Rectangle 10">
            <a:extLst>
              <a:ext uri="{FF2B5EF4-FFF2-40B4-BE49-F238E27FC236}">
                <a16:creationId xmlns:a16="http://schemas.microsoft.com/office/drawing/2014/main" id="{90AF5587-B2AF-29B9-3169-23CA14B6D94C}"/>
              </a:ext>
            </a:extLst>
          </p:cNvPr>
          <p:cNvSpPr>
            <a:spLocks noChangeArrowheads="1"/>
          </p:cNvSpPr>
          <p:nvPr/>
        </p:nvSpPr>
        <p:spPr bwMode="auto">
          <a:xfrm>
            <a:off x="6821342" y="1082346"/>
            <a:ext cx="4512325"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00B050"/>
                </a:solidFill>
                <a:latin typeface="Snap ITC" panose="04040A07060A02020202" pitchFamily="82" charset="0"/>
                <a:cs typeface="Times New Roman" panose="02020603050405020304" pitchFamily="18" charset="0"/>
              </a:rPr>
              <a:t>Thảo luận</a:t>
            </a:r>
            <a:endParaRPr lang="en-US" altLang="en-US" sz="6600" b="1" dirty="0">
              <a:solidFill>
                <a:srgbClr val="00B050"/>
              </a:solidFill>
              <a:latin typeface="Snap ITC" panose="04040A07060A02020202" pitchFamily="82" charset="0"/>
              <a:cs typeface="Times New Roman" panose="02020603050405020304" pitchFamily="18" charset="0"/>
            </a:endParaRPr>
          </a:p>
        </p:txBody>
      </p:sp>
      <p:sp>
        <p:nvSpPr>
          <p:cNvPr id="13" name="TextBox 12">
            <a:extLst>
              <a:ext uri="{FF2B5EF4-FFF2-40B4-BE49-F238E27FC236}">
                <a16:creationId xmlns:a16="http://schemas.microsoft.com/office/drawing/2014/main" id="{B8F65F38-3573-2E53-0B75-82C924F2E359}"/>
              </a:ext>
            </a:extLst>
          </p:cNvPr>
          <p:cNvSpPr txBox="1"/>
          <p:nvPr/>
        </p:nvSpPr>
        <p:spPr>
          <a:xfrm>
            <a:off x="241962" y="1637367"/>
            <a:ext cx="5540072" cy="3785652"/>
          </a:xfrm>
          <a:prstGeom prst="rect">
            <a:avLst/>
          </a:prstGeom>
          <a:noFill/>
        </p:spPr>
        <p:txBody>
          <a:bodyPr wrap="square">
            <a:spAutoFit/>
          </a:bodyPr>
          <a:lstStyle/>
          <a:p>
            <a:pPr algn="ctr"/>
            <a:r>
              <a:rPr lang="vi-VN" sz="4000">
                <a:solidFill>
                  <a:srgbClr val="4472C4"/>
                </a:solidFill>
                <a:latin typeface="Cambria" panose="02040503050406030204" pitchFamily="18" charset="0"/>
                <a:ea typeface="Cambria" panose="02040503050406030204" pitchFamily="18" charset="0"/>
                <a:cs typeface="Times New Roman" panose="02020603050405020304" pitchFamily="18" charset="0"/>
              </a:rPr>
              <a:t>Đọc thông tin tư liệu</a:t>
            </a:r>
            <a:r>
              <a:rPr lang="en-US" sz="4000">
                <a:solidFill>
                  <a:srgbClr val="4472C4"/>
                </a:solidFill>
                <a:latin typeface="Cambria" panose="02040503050406030204" pitchFamily="18" charset="0"/>
                <a:ea typeface="Cambria" panose="02040503050406030204" pitchFamily="18" charset="0"/>
                <a:cs typeface="Times New Roman" panose="02020603050405020304" pitchFamily="18" charset="0"/>
              </a:rPr>
              <a:t> SGK</a:t>
            </a:r>
            <a:r>
              <a:rPr lang="vi-VN" sz="40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en-US" sz="4000">
                <a:solidFill>
                  <a:srgbClr val="4472C4"/>
                </a:solidFill>
                <a:latin typeface="Cambria" panose="02040503050406030204" pitchFamily="18" charset="0"/>
                <a:ea typeface="Cambria" panose="02040503050406030204" pitchFamily="18" charset="0"/>
                <a:cs typeface="Times New Roman" panose="02020603050405020304" pitchFamily="18" charset="0"/>
              </a:rPr>
              <a:t>hoàn thành phiếu học tập </a:t>
            </a:r>
            <a:r>
              <a:rPr lang="vi-VN" sz="4000">
                <a:solidFill>
                  <a:srgbClr val="4472C4"/>
                </a:solidFill>
                <a:latin typeface="Cambria" panose="02040503050406030204" pitchFamily="18" charset="0"/>
                <a:ea typeface="Cambria" panose="02040503050406030204" pitchFamily="18" charset="0"/>
                <a:cs typeface="Times New Roman" panose="02020603050405020304" pitchFamily="18" charset="0"/>
              </a:rPr>
              <a:t>về hoàn cảnh lịch sử</a:t>
            </a:r>
            <a:r>
              <a:rPr lang="en-US" sz="4000">
                <a:solidFill>
                  <a:srgbClr val="4472C4"/>
                </a:solidFill>
                <a:latin typeface="Cambria" panose="02040503050406030204" pitchFamily="18" charset="0"/>
                <a:ea typeface="Cambria" panose="02040503050406030204" pitchFamily="18" charset="0"/>
                <a:cs typeface="Times New Roman" panose="02020603050405020304" pitchFamily="18" charset="0"/>
              </a:rPr>
              <a:t>,</a:t>
            </a:r>
            <a:r>
              <a:rPr lang="vi-VN" sz="4000">
                <a:solidFill>
                  <a:srgbClr val="4472C4"/>
                </a:solidFill>
                <a:latin typeface="Cambria" panose="02040503050406030204" pitchFamily="18" charset="0"/>
                <a:ea typeface="Cambria" panose="02040503050406030204" pitchFamily="18" charset="0"/>
                <a:cs typeface="Times New Roman" panose="02020603050405020304" pitchFamily="18" charset="0"/>
              </a:rPr>
              <a:t> diễn biến</a:t>
            </a:r>
            <a:r>
              <a:rPr lang="en-US" sz="4000">
                <a:solidFill>
                  <a:srgbClr val="4472C4"/>
                </a:solidFill>
                <a:latin typeface="Cambria" panose="02040503050406030204" pitchFamily="18" charset="0"/>
                <a:ea typeface="Cambria" panose="02040503050406030204" pitchFamily="18" charset="0"/>
                <a:cs typeface="Times New Roman" panose="02020603050405020304" pitchFamily="18" charset="0"/>
              </a:rPr>
              <a:t>,</a:t>
            </a:r>
            <a:r>
              <a:rPr lang="vi-VN" sz="4000">
                <a:solidFill>
                  <a:srgbClr val="4472C4"/>
                </a:solidFill>
                <a:latin typeface="Cambria" panose="02040503050406030204" pitchFamily="18" charset="0"/>
                <a:ea typeface="Cambria" panose="02040503050406030204" pitchFamily="18" charset="0"/>
                <a:cs typeface="Times New Roman" panose="02020603050405020304" pitchFamily="18" charset="0"/>
              </a:rPr>
              <a:t> ý nghĩa của phong trào dân chủ</a:t>
            </a:r>
            <a:r>
              <a:rPr lang="en-US" sz="4000">
                <a:solidFill>
                  <a:srgbClr val="4472C4"/>
                </a:solidFill>
                <a:latin typeface="Cambria" panose="02040503050406030204" pitchFamily="18" charset="0"/>
                <a:ea typeface="Cambria" panose="02040503050406030204" pitchFamily="18" charset="0"/>
                <a:cs typeface="Times New Roman" panose="02020603050405020304" pitchFamily="18" charset="0"/>
              </a:rPr>
              <a:t> 1936 -1939</a:t>
            </a:r>
            <a:endParaRPr lang="vi-VN" sz="4000">
              <a:solidFill>
                <a:srgbClr val="4472C4"/>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DEFA1536-1B2D-8FE1-4488-1FE37FBDD9BD}"/>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9461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1000"/>
                                        <p:tgtEl>
                                          <p:spTgt spid="11"/>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224EBEC-DDD1-9E37-A4C5-4A928A77F3E9}"/>
              </a:ext>
            </a:extLst>
          </p:cNvPr>
          <p:cNvGraphicFramePr>
            <a:graphicFrameLocks noGrp="1"/>
          </p:cNvGraphicFramePr>
          <p:nvPr>
            <p:extLst>
              <p:ext uri="{D42A27DB-BD31-4B8C-83A1-F6EECF244321}">
                <p14:modId xmlns:p14="http://schemas.microsoft.com/office/powerpoint/2010/main" val="1371740583"/>
              </p:ext>
            </p:extLst>
          </p:nvPr>
        </p:nvGraphicFramePr>
        <p:xfrm>
          <a:off x="0" y="776814"/>
          <a:ext cx="12192000" cy="6081186"/>
        </p:xfrm>
        <a:graphic>
          <a:graphicData uri="http://schemas.openxmlformats.org/drawingml/2006/table">
            <a:tbl>
              <a:tblPr firstRow="1" bandRow="1">
                <a:tableStyleId>{21E4AEA4-8DFA-4A89-87EB-49C32662AFE0}</a:tableStyleId>
              </a:tblPr>
              <a:tblGrid>
                <a:gridCol w="2085975">
                  <a:extLst>
                    <a:ext uri="{9D8B030D-6E8A-4147-A177-3AD203B41FA5}">
                      <a16:colId xmlns:a16="http://schemas.microsoft.com/office/drawing/2014/main" val="3826375675"/>
                    </a:ext>
                  </a:extLst>
                </a:gridCol>
                <a:gridCol w="10106025">
                  <a:extLst>
                    <a:ext uri="{9D8B030D-6E8A-4147-A177-3AD203B41FA5}">
                      <a16:colId xmlns:a16="http://schemas.microsoft.com/office/drawing/2014/main" val="2556033005"/>
                    </a:ext>
                  </a:extLst>
                </a:gridCol>
              </a:tblGrid>
              <a:tr h="967395">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6915100"/>
                  </a:ext>
                </a:extLst>
              </a:tr>
              <a:tr h="1704597">
                <a:tc>
                  <a:txBody>
                    <a:bodyPr/>
                    <a:lstStyle/>
                    <a:p>
                      <a:pPr algn="ctr"/>
                      <a:r>
                        <a:rPr lang="en-US" sz="3200">
                          <a:latin typeface="Times New Roman" panose="02020603050405020304" pitchFamily="18" charset="0"/>
                          <a:cs typeface="Times New Roman" panose="02020603050405020304" pitchFamily="18" charset="0"/>
                        </a:rPr>
                        <a:t>Nguyên nhân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652619"/>
                  </a:ext>
                </a:extLst>
              </a:tr>
              <a:tr h="1704597">
                <a:tc>
                  <a:txBody>
                    <a:bodyPr/>
                    <a:lstStyle/>
                    <a:p>
                      <a:pPr algn="ctr"/>
                      <a:r>
                        <a:rPr lang="en-US" sz="3200">
                          <a:latin typeface="Times New Roman" panose="02020603050405020304" pitchFamily="18" charset="0"/>
                          <a:cs typeface="Times New Roman" panose="02020603050405020304" pitchFamily="18" charset="0"/>
                        </a:rPr>
                        <a:t>Diễn biến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8551583"/>
                  </a:ext>
                </a:extLst>
              </a:tr>
              <a:tr h="1704597">
                <a:tc>
                  <a:txBody>
                    <a:bodyPr/>
                    <a:lstStyle/>
                    <a:p>
                      <a:pPr algn="ctr"/>
                      <a:r>
                        <a:rPr lang="en-US" sz="3200">
                          <a:latin typeface="Times New Roman" panose="02020603050405020304" pitchFamily="18" charset="0"/>
                          <a:cs typeface="Times New Roman" panose="02020603050405020304" pitchFamily="18" charset="0"/>
                        </a:rPr>
                        <a:t>Ý nghĩa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8434514"/>
                  </a:ext>
                </a:extLst>
              </a:tr>
            </a:tbl>
          </a:graphicData>
        </a:graphic>
      </p:graphicFrame>
      <p:sp>
        <p:nvSpPr>
          <p:cNvPr id="3" name="Rectangle: Rounded Corners 2">
            <a:extLst>
              <a:ext uri="{FF2B5EF4-FFF2-40B4-BE49-F238E27FC236}">
                <a16:creationId xmlns:a16="http://schemas.microsoft.com/office/drawing/2014/main" id="{48096714-E12E-79BF-022C-22A6D61CAE44}"/>
              </a:ext>
            </a:extLst>
          </p:cNvPr>
          <p:cNvSpPr/>
          <p:nvPr/>
        </p:nvSpPr>
        <p:spPr>
          <a:xfrm>
            <a:off x="2343150" y="66673"/>
            <a:ext cx="7324725" cy="6381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b="1">
                <a:solidFill>
                  <a:srgbClr val="0070C0"/>
                </a:solidFill>
                <a:latin typeface="Times New Roman" panose="02020603050405020304" pitchFamily="18" charset="0"/>
                <a:cs typeface="Times New Roman" panose="02020603050405020304" pitchFamily="18" charset="0"/>
              </a:rPr>
              <a:t>PHIẾU HỌC TẬP</a:t>
            </a:r>
          </a:p>
        </p:txBody>
      </p:sp>
      <p:pic>
        <p:nvPicPr>
          <p:cNvPr id="4" name="5 phút - 5 Minutes">
            <a:hlinkClick r:id="" action="ppaction://media"/>
            <a:extLst>
              <a:ext uri="{FF2B5EF4-FFF2-40B4-BE49-F238E27FC236}">
                <a16:creationId xmlns:a16="http://schemas.microsoft.com/office/drawing/2014/main" id="{0612F37D-E5E6-DDBA-1A8B-4E8C5033D17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71875" y="2419350"/>
            <a:ext cx="6096000" cy="3429000"/>
          </a:xfrm>
          <a:prstGeom prst="rect">
            <a:avLst/>
          </a:prstGeom>
        </p:spPr>
      </p:pic>
    </p:spTree>
    <p:extLst>
      <p:ext uri="{BB962C8B-B14F-4D97-AF65-F5344CB8AC3E}">
        <p14:creationId xmlns:p14="http://schemas.microsoft.com/office/powerpoint/2010/main" val="557131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224EBEC-DDD1-9E37-A4C5-4A928A77F3E9}"/>
              </a:ext>
            </a:extLst>
          </p:cNvPr>
          <p:cNvGraphicFramePr>
            <a:graphicFrameLocks noGrp="1"/>
          </p:cNvGraphicFramePr>
          <p:nvPr>
            <p:extLst>
              <p:ext uri="{D42A27DB-BD31-4B8C-83A1-F6EECF244321}">
                <p14:modId xmlns:p14="http://schemas.microsoft.com/office/powerpoint/2010/main" val="3047157549"/>
              </p:ext>
            </p:extLst>
          </p:nvPr>
        </p:nvGraphicFramePr>
        <p:xfrm>
          <a:off x="0" y="0"/>
          <a:ext cx="12192000" cy="6905002"/>
        </p:xfrm>
        <a:graphic>
          <a:graphicData uri="http://schemas.openxmlformats.org/drawingml/2006/table">
            <a:tbl>
              <a:tblPr firstRow="1" bandRow="1">
                <a:tableStyleId>{21E4AEA4-8DFA-4A89-87EB-49C32662AFE0}</a:tableStyleId>
              </a:tblPr>
              <a:tblGrid>
                <a:gridCol w="1743075">
                  <a:extLst>
                    <a:ext uri="{9D8B030D-6E8A-4147-A177-3AD203B41FA5}">
                      <a16:colId xmlns:a16="http://schemas.microsoft.com/office/drawing/2014/main" val="3826375675"/>
                    </a:ext>
                  </a:extLst>
                </a:gridCol>
                <a:gridCol w="10448925">
                  <a:extLst>
                    <a:ext uri="{9D8B030D-6E8A-4147-A177-3AD203B41FA5}">
                      <a16:colId xmlns:a16="http://schemas.microsoft.com/office/drawing/2014/main" val="2556033005"/>
                    </a:ext>
                  </a:extLst>
                </a:gridCol>
              </a:tblGrid>
              <a:tr h="571500">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6915100"/>
                  </a:ext>
                </a:extLst>
              </a:tr>
              <a:tr h="6325882">
                <a:tc>
                  <a:txBody>
                    <a:bodyPr/>
                    <a:lstStyle/>
                    <a:p>
                      <a:pPr algn="ctr"/>
                      <a:r>
                        <a:rPr lang="en-US" sz="3200">
                          <a:latin typeface="Times New Roman" panose="02020603050405020304" pitchFamily="18" charset="0"/>
                          <a:cs typeface="Times New Roman" panose="02020603050405020304" pitchFamily="18" charset="0"/>
                        </a:rPr>
                        <a:t>Nguyên nhân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652619"/>
                  </a:ext>
                </a:extLst>
              </a:tr>
            </a:tbl>
          </a:graphicData>
        </a:graphic>
      </p:graphicFrame>
      <p:sp>
        <p:nvSpPr>
          <p:cNvPr id="4" name="TextBox 3">
            <a:extLst>
              <a:ext uri="{FF2B5EF4-FFF2-40B4-BE49-F238E27FC236}">
                <a16:creationId xmlns:a16="http://schemas.microsoft.com/office/drawing/2014/main" id="{E07AE023-6D55-74EB-890D-0CD2572FC167}"/>
              </a:ext>
            </a:extLst>
          </p:cNvPr>
          <p:cNvSpPr txBox="1"/>
          <p:nvPr/>
        </p:nvSpPr>
        <p:spPr>
          <a:xfrm>
            <a:off x="1790700" y="846792"/>
            <a:ext cx="10210800" cy="1815882"/>
          </a:xfrm>
          <a:prstGeom prst="rect">
            <a:avLst/>
          </a:prstGeom>
          <a:noFill/>
        </p:spPr>
        <p:txBody>
          <a:bodyPr wrap="square">
            <a:spAutoFit/>
          </a:bodyPr>
          <a:lstStyle/>
          <a:p>
            <a:pPr algn="just"/>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rPr>
              <a:t>Tháng 7 – 1935, Đại hội VII của Quốc tế Cộng sản đã họp và chủ trương thành lập Mặt trận Nhân dân ở các nước nhằm tập hợp các lực lượng dân chủ chống chủ nghĩa phát xít và nguy cơ chiến tranh</a:t>
            </a:r>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a:t>
            </a:r>
            <a:endPar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3D148EDC-BC82-1398-9ABE-374E86E997CA}"/>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B9F76C27-0137-3A34-EB79-E778A0D9FC59}"/>
              </a:ext>
            </a:extLst>
          </p:cNvPr>
          <p:cNvSpPr txBox="1"/>
          <p:nvPr/>
        </p:nvSpPr>
        <p:spPr>
          <a:xfrm>
            <a:off x="1790700" y="2662674"/>
            <a:ext cx="10210800" cy="954107"/>
          </a:xfrm>
          <a:prstGeom prst="rect">
            <a:avLst/>
          </a:prstGeom>
          <a:noFill/>
        </p:spPr>
        <p:txBody>
          <a:bodyPr wrap="square">
            <a:spAutoFit/>
          </a:bodyPr>
          <a:lstStyle/>
          <a:p>
            <a:pPr algn="just"/>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rPr>
              <a:t>Ở Pháp, năm 1936, Mặt trận Nhân dân lên cầm quyền đã thi hành một số chính sách tiến bộ.</a:t>
            </a:r>
          </a:p>
        </p:txBody>
      </p:sp>
      <p:sp>
        <p:nvSpPr>
          <p:cNvPr id="6" name="TextBox 5">
            <a:extLst>
              <a:ext uri="{FF2B5EF4-FFF2-40B4-BE49-F238E27FC236}">
                <a16:creationId xmlns:a16="http://schemas.microsoft.com/office/drawing/2014/main" id="{4C67442D-4FB5-FEF6-0786-77BAE290E899}"/>
              </a:ext>
            </a:extLst>
          </p:cNvPr>
          <p:cNvSpPr txBox="1"/>
          <p:nvPr/>
        </p:nvSpPr>
        <p:spPr>
          <a:xfrm>
            <a:off x="1790700" y="3829731"/>
            <a:ext cx="10210800" cy="954107"/>
          </a:xfrm>
          <a:prstGeom prst="rect">
            <a:avLst/>
          </a:prstGeom>
          <a:noFill/>
        </p:spPr>
        <p:txBody>
          <a:bodyPr wrap="square">
            <a:spAutoFit/>
          </a:bodyPr>
          <a:lstStyle/>
          <a:p>
            <a:pPr algn="just"/>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rPr>
              <a:t>Ở Việt Nam, cuối năm 1934 – 1935, các tổ chức Đảng và phong trào quần chúng dần được phục hồi. </a:t>
            </a:r>
          </a:p>
        </p:txBody>
      </p:sp>
      <p:sp>
        <p:nvSpPr>
          <p:cNvPr id="7" name="TextBox 6">
            <a:extLst>
              <a:ext uri="{FF2B5EF4-FFF2-40B4-BE49-F238E27FC236}">
                <a16:creationId xmlns:a16="http://schemas.microsoft.com/office/drawing/2014/main" id="{7A69AC5D-FABD-6884-E80D-B5FC840215BE}"/>
              </a:ext>
            </a:extLst>
          </p:cNvPr>
          <p:cNvSpPr txBox="1"/>
          <p:nvPr/>
        </p:nvSpPr>
        <p:spPr>
          <a:xfrm>
            <a:off x="1790700" y="4955609"/>
            <a:ext cx="10210800" cy="1815882"/>
          </a:xfrm>
          <a:prstGeom prst="rect">
            <a:avLst/>
          </a:prstGeom>
          <a:noFill/>
        </p:spPr>
        <p:txBody>
          <a:bodyPr wrap="square">
            <a:spAutoFit/>
          </a:bodyPr>
          <a:lstStyle/>
          <a:p>
            <a:pPr algn="just"/>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rPr>
              <a:t>Tháng 7 – 1936, Hội nghị Ban Chấp hành Trung ương Đảng Cộng sản Đông Dương xác định nhiệm vụ trước mắt là đấu tranh chống chế độ phản động thuộc địa, chống phát xít và nguy cơ chiến tranh, đòi tự do, dân sinh, dân chủ, cơm áo và hoà bình</a:t>
            </a:r>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a:t>
            </a:r>
            <a:endPar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4129803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FAF5"/>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DB80177-2FB1-4324-9220-3DD289B33C32}"/>
              </a:ext>
            </a:extLst>
          </p:cNvPr>
          <p:cNvSpPr txBox="1"/>
          <p:nvPr/>
        </p:nvSpPr>
        <p:spPr>
          <a:xfrm>
            <a:off x="-3541" y="-87142"/>
            <a:ext cx="8856022" cy="802938"/>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vi-VN" sz="4000" b="1" i="0" u="none" strike="noStrike" kern="1200" cap="none" spc="0" normalizeH="0" baseline="0" noProof="0">
                <a:ln>
                  <a:noFill/>
                </a:ln>
                <a:solidFill>
                  <a:srgbClr val="00B0F0"/>
                </a:solidFill>
                <a:effectLst/>
                <a:uLnTx/>
                <a:uFillTx/>
                <a:latin typeface="Times New Roman" panose="02020603050405020304" pitchFamily="18" charset="0"/>
                <a:ea typeface="+mn-ea"/>
                <a:cs typeface="Times New Roman" panose="02020603050405020304" pitchFamily="18" charset="0"/>
              </a:rPr>
              <a:t>Tình </a:t>
            </a:r>
            <a:r>
              <a:rPr kumimoji="0" lang="vi-VN" sz="4000" b="1" i="0" u="none" strike="noStrike" kern="1200" cap="none" spc="0" normalizeH="0" baseline="0" noProof="0" dirty="0">
                <a:ln>
                  <a:noFill/>
                </a:ln>
                <a:solidFill>
                  <a:srgbClr val="00B0F0"/>
                </a:solidFill>
                <a:effectLst/>
                <a:uLnTx/>
                <a:uFillTx/>
                <a:latin typeface="Times New Roman" panose="02020603050405020304" pitchFamily="18" charset="0"/>
                <a:ea typeface="+mn-ea"/>
                <a:cs typeface="Times New Roman" panose="02020603050405020304" pitchFamily="18" charset="0"/>
              </a:rPr>
              <a:t>hình thế giới và trong nước </a:t>
            </a:r>
          </a:p>
        </p:txBody>
      </p:sp>
      <p:grpSp>
        <p:nvGrpSpPr>
          <p:cNvPr id="42" name="Group 225">
            <a:extLst>
              <a:ext uri="{FF2B5EF4-FFF2-40B4-BE49-F238E27FC236}">
                <a16:creationId xmlns:a16="http://schemas.microsoft.com/office/drawing/2014/main" id="{367DA3AC-42CB-4CF0-AF77-ADECF5B835CB}"/>
              </a:ext>
            </a:extLst>
          </p:cNvPr>
          <p:cNvGrpSpPr>
            <a:grpSpLocks/>
          </p:cNvGrpSpPr>
          <p:nvPr/>
        </p:nvGrpSpPr>
        <p:grpSpPr bwMode="auto">
          <a:xfrm>
            <a:off x="2858451" y="2529011"/>
            <a:ext cx="6096000" cy="3524944"/>
            <a:chOff x="61885" y="752495"/>
            <a:chExt cx="8724928" cy="5045055"/>
          </a:xfrm>
          <a:solidFill>
            <a:schemeClr val="bg1">
              <a:lumMod val="65000"/>
            </a:schemeClr>
          </a:solidFill>
        </p:grpSpPr>
        <p:sp>
          <p:nvSpPr>
            <p:cNvPr id="43" name="Freeform 5962">
              <a:extLst>
                <a:ext uri="{FF2B5EF4-FFF2-40B4-BE49-F238E27FC236}">
                  <a16:creationId xmlns:a16="http://schemas.microsoft.com/office/drawing/2014/main" id="{CBE86F97-3CD9-4B29-BA09-962485C5F21E}"/>
                </a:ext>
              </a:extLst>
            </p:cNvPr>
            <p:cNvSpPr>
              <a:spLocks noEditPoints="1"/>
            </p:cNvSpPr>
            <p:nvPr/>
          </p:nvSpPr>
          <p:spPr bwMode="auto">
            <a:xfrm>
              <a:off x="2279629" y="3535372"/>
              <a:ext cx="1189042" cy="2262178"/>
            </a:xfrm>
            <a:custGeom>
              <a:avLst/>
              <a:gdLst>
                <a:gd name="T0" fmla="*/ 168775 w 1874"/>
                <a:gd name="T1" fmla="*/ 2086902 h 3562"/>
                <a:gd name="T2" fmla="*/ 147202 w 1874"/>
                <a:gd name="T3" fmla="*/ 1968776 h 3562"/>
                <a:gd name="T4" fmla="*/ 184003 w 1874"/>
                <a:gd name="T5" fmla="*/ 1976397 h 3562"/>
                <a:gd name="T6" fmla="*/ 161161 w 1874"/>
                <a:gd name="T7" fmla="*/ 1982748 h 3562"/>
                <a:gd name="T8" fmla="*/ 154816 w 1874"/>
                <a:gd name="T9" fmla="*/ 2042446 h 3562"/>
                <a:gd name="T10" fmla="*/ 156085 w 1874"/>
                <a:gd name="T11" fmla="*/ 1997990 h 3562"/>
                <a:gd name="T12" fmla="*/ 147202 w 1874"/>
                <a:gd name="T13" fmla="*/ 2006881 h 3562"/>
                <a:gd name="T14" fmla="*/ 184003 w 1874"/>
                <a:gd name="T15" fmla="*/ 2086902 h 3562"/>
                <a:gd name="T16" fmla="*/ 153547 w 1874"/>
                <a:gd name="T17" fmla="*/ 1999260 h 3562"/>
                <a:gd name="T18" fmla="*/ 185272 w 1874"/>
                <a:gd name="T19" fmla="*/ 1850649 h 3562"/>
                <a:gd name="T20" fmla="*/ 192886 w 1874"/>
                <a:gd name="T21" fmla="*/ 1841758 h 3562"/>
                <a:gd name="T22" fmla="*/ 166237 w 1874"/>
                <a:gd name="T23" fmla="*/ 1884944 h 3562"/>
                <a:gd name="T24" fmla="*/ 348971 w 1874"/>
                <a:gd name="T25" fmla="*/ 2235513 h 3562"/>
                <a:gd name="T26" fmla="*/ 304556 w 1874"/>
                <a:gd name="T27" fmla="*/ 2245675 h 3562"/>
                <a:gd name="T28" fmla="*/ 284252 w 1874"/>
                <a:gd name="T29" fmla="*/ 2227892 h 3562"/>
                <a:gd name="T30" fmla="*/ 323591 w 1874"/>
                <a:gd name="T31" fmla="*/ 2224082 h 3562"/>
                <a:gd name="T32" fmla="*/ 277907 w 1874"/>
                <a:gd name="T33" fmla="*/ 2230433 h 3562"/>
                <a:gd name="T34" fmla="*/ 170044 w 1874"/>
                <a:gd name="T35" fmla="*/ 2140250 h 3562"/>
                <a:gd name="T36" fmla="*/ 180196 w 1874"/>
                <a:gd name="T37" fmla="*/ 2163113 h 3562"/>
                <a:gd name="T38" fmla="*/ 157354 w 1874"/>
                <a:gd name="T39" fmla="*/ 2090713 h 3562"/>
                <a:gd name="T40" fmla="*/ 247452 w 1874"/>
                <a:gd name="T41" fmla="*/ 2198678 h 3562"/>
                <a:gd name="T42" fmla="*/ 214458 w 1874"/>
                <a:gd name="T43" fmla="*/ 2170734 h 3562"/>
                <a:gd name="T44" fmla="*/ 224610 w 1874"/>
                <a:gd name="T45" fmla="*/ 2189787 h 3562"/>
                <a:gd name="T46" fmla="*/ 300749 w 1874"/>
                <a:gd name="T47" fmla="*/ 2198678 h 3562"/>
                <a:gd name="T48" fmla="*/ 237300 w 1874"/>
                <a:gd name="T49" fmla="*/ 2207569 h 3562"/>
                <a:gd name="T50" fmla="*/ 319784 w 1874"/>
                <a:gd name="T51" fmla="*/ 2224082 h 3562"/>
                <a:gd name="T52" fmla="*/ 184003 w 1874"/>
                <a:gd name="T53" fmla="*/ 1738874 h 3562"/>
                <a:gd name="T54" fmla="*/ 166237 w 1874"/>
                <a:gd name="T55" fmla="*/ 1802383 h 3562"/>
                <a:gd name="T56" fmla="*/ 187810 w 1874"/>
                <a:gd name="T57" fmla="*/ 1807463 h 3562"/>
                <a:gd name="T58" fmla="*/ 176389 w 1874"/>
                <a:gd name="T59" fmla="*/ 1878593 h 3562"/>
                <a:gd name="T60" fmla="*/ 939048 w 1874"/>
                <a:gd name="T61" fmla="*/ 443292 h 3562"/>
                <a:gd name="T62" fmla="*/ 767735 w 1874"/>
                <a:gd name="T63" fmla="*/ 403917 h 3562"/>
                <a:gd name="T64" fmla="*/ 761390 w 1874"/>
                <a:gd name="T65" fmla="*/ 248955 h 3562"/>
                <a:gd name="T66" fmla="*/ 611650 w 1874"/>
                <a:gd name="T67" fmla="*/ 190527 h 3562"/>
                <a:gd name="T68" fmla="*/ 474600 w 1874"/>
                <a:gd name="T69" fmla="*/ 59698 h 3562"/>
                <a:gd name="T70" fmla="*/ 281714 w 1874"/>
                <a:gd name="T71" fmla="*/ 21593 h 3562"/>
                <a:gd name="T72" fmla="*/ 157354 w 1874"/>
                <a:gd name="T73" fmla="*/ 45726 h 3562"/>
                <a:gd name="T74" fmla="*/ 91367 w 1874"/>
                <a:gd name="T75" fmla="*/ 299762 h 3562"/>
                <a:gd name="T76" fmla="*/ 35532 w 1874"/>
                <a:gd name="T77" fmla="*/ 461075 h 3562"/>
                <a:gd name="T78" fmla="*/ 109133 w 1874"/>
                <a:gd name="T79" fmla="*/ 768458 h 3562"/>
                <a:gd name="T80" fmla="*/ 275370 w 1874"/>
                <a:gd name="T81" fmla="*/ 1108865 h 3562"/>
                <a:gd name="T82" fmla="*/ 252528 w 1874"/>
                <a:gd name="T83" fmla="*/ 1420059 h 3562"/>
                <a:gd name="T84" fmla="*/ 196693 w 1874"/>
                <a:gd name="T85" fmla="*/ 1667744 h 3562"/>
                <a:gd name="T86" fmla="*/ 209382 w 1874"/>
                <a:gd name="T87" fmla="*/ 1797302 h 3562"/>
                <a:gd name="T88" fmla="*/ 171313 w 1874"/>
                <a:gd name="T89" fmla="*/ 1882404 h 3562"/>
                <a:gd name="T90" fmla="*/ 170044 w 1874"/>
                <a:gd name="T91" fmla="*/ 1947183 h 3562"/>
                <a:gd name="T92" fmla="*/ 176389 w 1874"/>
                <a:gd name="T93" fmla="*/ 2011962 h 3562"/>
                <a:gd name="T94" fmla="*/ 185272 w 1874"/>
                <a:gd name="T95" fmla="*/ 2053878 h 3562"/>
                <a:gd name="T96" fmla="*/ 196693 w 1874"/>
                <a:gd name="T97" fmla="*/ 2100874 h 3562"/>
                <a:gd name="T98" fmla="*/ 194155 w 1874"/>
                <a:gd name="T99" fmla="*/ 2113576 h 3562"/>
                <a:gd name="T100" fmla="*/ 233493 w 1874"/>
                <a:gd name="T101" fmla="*/ 2131359 h 3562"/>
                <a:gd name="T102" fmla="*/ 255066 w 1874"/>
                <a:gd name="T103" fmla="*/ 2141520 h 3562"/>
                <a:gd name="T104" fmla="*/ 314708 w 1874"/>
                <a:gd name="T105" fmla="*/ 2122467 h 3562"/>
                <a:gd name="T106" fmla="*/ 348971 w 1874"/>
                <a:gd name="T107" fmla="*/ 1890025 h 3562"/>
                <a:gd name="T108" fmla="*/ 453027 w 1874"/>
                <a:gd name="T109" fmla="*/ 1764277 h 3562"/>
                <a:gd name="T110" fmla="*/ 491097 w 1874"/>
                <a:gd name="T111" fmla="*/ 1635989 h 3562"/>
                <a:gd name="T112" fmla="*/ 629416 w 1874"/>
                <a:gd name="T113" fmla="*/ 1491189 h 3562"/>
                <a:gd name="T114" fmla="*/ 865447 w 1874"/>
                <a:gd name="T115" fmla="*/ 1158402 h 3562"/>
                <a:gd name="T116" fmla="*/ 1079905 w 1874"/>
                <a:gd name="T117" fmla="*/ 900556 h 3562"/>
                <a:gd name="T118" fmla="*/ 426379 w 1874"/>
                <a:gd name="T119" fmla="*/ 2222811 h 3562"/>
                <a:gd name="T120" fmla="*/ 184003 w 1874"/>
                <a:gd name="T121" fmla="*/ 1928130 h 3562"/>
                <a:gd name="T122" fmla="*/ 159892 w 1874"/>
                <a:gd name="T123" fmla="*/ 1994179 h 3562"/>
                <a:gd name="T124" fmla="*/ 175120 w 1874"/>
                <a:gd name="T125" fmla="*/ 20272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Freeform 6151">
              <a:extLst>
                <a:ext uri="{FF2B5EF4-FFF2-40B4-BE49-F238E27FC236}">
                  <a16:creationId xmlns:a16="http://schemas.microsoft.com/office/drawing/2014/main" id="{E63AFFDF-6950-43CB-84C6-5E04075FF0D3}"/>
                </a:ext>
              </a:extLst>
            </p:cNvPr>
            <p:cNvSpPr>
              <a:spLocks noEditPoints="1"/>
            </p:cNvSpPr>
            <p:nvPr/>
          </p:nvSpPr>
          <p:spPr bwMode="auto">
            <a:xfrm>
              <a:off x="6834182" y="3952882"/>
              <a:ext cx="1708155" cy="1525582"/>
            </a:xfrm>
            <a:custGeom>
              <a:avLst/>
              <a:gdLst>
                <a:gd name="T0" fmla="*/ 441960 w 2690"/>
                <a:gd name="T1" fmla="*/ 349032 h 2404"/>
                <a:gd name="T2" fmla="*/ 1037590 w 2690"/>
                <a:gd name="T3" fmla="*/ 357917 h 2404"/>
                <a:gd name="T4" fmla="*/ 979170 w 2690"/>
                <a:gd name="T5" fmla="*/ 750102 h 2404"/>
                <a:gd name="T6" fmla="*/ 911860 w 2690"/>
                <a:gd name="T7" fmla="*/ 630796 h 2404"/>
                <a:gd name="T8" fmla="*/ 789940 w 2690"/>
                <a:gd name="T9" fmla="*/ 445492 h 2404"/>
                <a:gd name="T10" fmla="*/ 726440 w 2690"/>
                <a:gd name="T11" fmla="*/ 403608 h 2404"/>
                <a:gd name="T12" fmla="*/ 579120 w 2690"/>
                <a:gd name="T13" fmla="*/ 472145 h 2404"/>
                <a:gd name="T14" fmla="*/ 584200 w 2690"/>
                <a:gd name="T15" fmla="*/ 383301 h 2404"/>
                <a:gd name="T16" fmla="*/ 478790 w 2690"/>
                <a:gd name="T17" fmla="*/ 352840 h 2404"/>
                <a:gd name="T18" fmla="*/ 388620 w 2690"/>
                <a:gd name="T19" fmla="*/ 458184 h 2404"/>
                <a:gd name="T20" fmla="*/ 262890 w 2690"/>
                <a:gd name="T21" fmla="*/ 533067 h 2404"/>
                <a:gd name="T22" fmla="*/ 69850 w 2690"/>
                <a:gd name="T23" fmla="*/ 656181 h 2404"/>
                <a:gd name="T24" fmla="*/ 5080 w 2690"/>
                <a:gd name="T25" fmla="*/ 802139 h 2404"/>
                <a:gd name="T26" fmla="*/ 60960 w 2690"/>
                <a:gd name="T27" fmla="*/ 1055981 h 2404"/>
                <a:gd name="T28" fmla="*/ 218440 w 2690"/>
                <a:gd name="T29" fmla="*/ 1077558 h 2404"/>
                <a:gd name="T30" fmla="*/ 490220 w 2690"/>
                <a:gd name="T31" fmla="*/ 1012828 h 2404"/>
                <a:gd name="T32" fmla="*/ 628650 w 2690"/>
                <a:gd name="T33" fmla="*/ 1040751 h 2404"/>
                <a:gd name="T34" fmla="*/ 647700 w 2690"/>
                <a:gd name="T35" fmla="*/ 1137210 h 2404"/>
                <a:gd name="T36" fmla="*/ 810260 w 2690"/>
                <a:gd name="T37" fmla="*/ 1215901 h 2404"/>
                <a:gd name="T38" fmla="*/ 938530 w 2690"/>
                <a:gd name="T39" fmla="*/ 1189248 h 2404"/>
                <a:gd name="T40" fmla="*/ 1033780 w 2690"/>
                <a:gd name="T41" fmla="*/ 896061 h 2404"/>
                <a:gd name="T42" fmla="*/ 1059180 w 2690"/>
                <a:gd name="T43" fmla="*/ 154843 h 2404"/>
                <a:gd name="T44" fmla="*/ 788670 w 2690"/>
                <a:gd name="T45" fmla="*/ 1289515 h 2404"/>
                <a:gd name="T46" fmla="*/ 810260 w 2690"/>
                <a:gd name="T47" fmla="*/ 1344091 h 2404"/>
                <a:gd name="T48" fmla="*/ 881380 w 2690"/>
                <a:gd name="T49" fmla="*/ 1394860 h 2404"/>
                <a:gd name="T50" fmla="*/ 623570 w 2690"/>
                <a:gd name="T51" fmla="*/ 1148633 h 2404"/>
                <a:gd name="T52" fmla="*/ 1405890 w 2690"/>
                <a:gd name="T53" fmla="*/ 516568 h 2404"/>
                <a:gd name="T54" fmla="*/ 1370330 w 2690"/>
                <a:gd name="T55" fmla="*/ 696795 h 2404"/>
                <a:gd name="T56" fmla="*/ 1367790 w 2690"/>
                <a:gd name="T57" fmla="*/ 455646 h 2404"/>
                <a:gd name="T58" fmla="*/ 1125220 w 2690"/>
                <a:gd name="T59" fmla="*/ 244957 h 2404"/>
                <a:gd name="T60" fmla="*/ 1106170 w 2690"/>
                <a:gd name="T61" fmla="*/ 201804 h 2404"/>
                <a:gd name="T62" fmla="*/ 1162050 w 2690"/>
                <a:gd name="T63" fmla="*/ 242419 h 2404"/>
                <a:gd name="T64" fmla="*/ 1210310 w 2690"/>
                <a:gd name="T65" fmla="*/ 365532 h 2404"/>
                <a:gd name="T66" fmla="*/ 1394460 w 2690"/>
                <a:gd name="T67" fmla="*/ 512760 h 2404"/>
                <a:gd name="T68" fmla="*/ 1545590 w 2690"/>
                <a:gd name="T69" fmla="*/ 1325053 h 2404"/>
                <a:gd name="T70" fmla="*/ 1426210 w 2690"/>
                <a:gd name="T71" fmla="*/ 1426590 h 2404"/>
                <a:gd name="T72" fmla="*/ 1432560 w 2690"/>
                <a:gd name="T73" fmla="*/ 1525588 h 2404"/>
                <a:gd name="T74" fmla="*/ 1534160 w 2690"/>
                <a:gd name="T75" fmla="*/ 1393590 h 2404"/>
                <a:gd name="T76" fmla="*/ 1692910 w 2690"/>
                <a:gd name="T77" fmla="*/ 521644 h 2404"/>
                <a:gd name="T78" fmla="*/ 1576070 w 2690"/>
                <a:gd name="T79" fmla="*/ 1165133 h 2404"/>
                <a:gd name="T80" fmla="*/ 1564640 w 2690"/>
                <a:gd name="T81" fmla="*/ 1161325 h 2404"/>
                <a:gd name="T82" fmla="*/ 1588770 w 2690"/>
                <a:gd name="T83" fmla="*/ 1345360 h 2404"/>
                <a:gd name="T84" fmla="*/ 1651000 w 2690"/>
                <a:gd name="T85" fmla="*/ 1208286 h 2404"/>
                <a:gd name="T86" fmla="*/ 1428750 w 2690"/>
                <a:gd name="T87" fmla="*/ 587643 h 2404"/>
                <a:gd name="T88" fmla="*/ 966470 w 2690"/>
                <a:gd name="T89" fmla="*/ 312225 h 2404"/>
                <a:gd name="T90" fmla="*/ 867410 w 2690"/>
                <a:gd name="T91" fmla="*/ 159920 h 2404"/>
                <a:gd name="T92" fmla="*/ 584200 w 2690"/>
                <a:gd name="T93" fmla="*/ 49499 h 2404"/>
                <a:gd name="T94" fmla="*/ 539750 w 2690"/>
                <a:gd name="T95" fmla="*/ 182766 h 2404"/>
                <a:gd name="T96" fmla="*/ 631190 w 2690"/>
                <a:gd name="T97" fmla="*/ 243688 h 2404"/>
                <a:gd name="T98" fmla="*/ 673100 w 2690"/>
                <a:gd name="T99" fmla="*/ 510222 h 2404"/>
                <a:gd name="T100" fmla="*/ 769620 w 2690"/>
                <a:gd name="T101" fmla="*/ 279226 h 2404"/>
                <a:gd name="T102" fmla="*/ 889000 w 2690"/>
                <a:gd name="T103" fmla="*/ 312225 h 2404"/>
                <a:gd name="T104" fmla="*/ 885190 w 2690"/>
                <a:gd name="T105" fmla="*/ 244957 h 2404"/>
                <a:gd name="T106" fmla="*/ 774700 w 2690"/>
                <a:gd name="T107" fmla="*/ 107883 h 2404"/>
                <a:gd name="T108" fmla="*/ 922020 w 2690"/>
                <a:gd name="T109" fmla="*/ 187843 h 2404"/>
                <a:gd name="T110" fmla="*/ 971550 w 2690"/>
                <a:gd name="T111" fmla="*/ 153574 h 2404"/>
                <a:gd name="T112" fmla="*/ 1008380 w 2690"/>
                <a:gd name="T113" fmla="*/ 128190 h 2404"/>
                <a:gd name="T114" fmla="*/ 952500 w 2690"/>
                <a:gd name="T115" fmla="*/ 81229 h 2404"/>
                <a:gd name="T116" fmla="*/ 487680 w 2690"/>
                <a:gd name="T117" fmla="*/ 92652 h 2404"/>
                <a:gd name="T118" fmla="*/ 637540 w 2690"/>
                <a:gd name="T119" fmla="*/ 180228 h 2404"/>
                <a:gd name="T120" fmla="*/ 613410 w 2690"/>
                <a:gd name="T121" fmla="*/ 60922 h 2404"/>
                <a:gd name="T122" fmla="*/ 499110 w 2690"/>
                <a:gd name="T123" fmla="*/ 11423 h 2404"/>
                <a:gd name="T124" fmla="*/ 1026160 w 2690"/>
                <a:gd name="T125" fmla="*/ 776755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Freeform 6153">
              <a:extLst>
                <a:ext uri="{FF2B5EF4-FFF2-40B4-BE49-F238E27FC236}">
                  <a16:creationId xmlns:a16="http://schemas.microsoft.com/office/drawing/2014/main" id="{B6DE78C6-B986-4FC0-8DB3-37C5B6CD3CA1}"/>
                </a:ext>
              </a:extLst>
            </p:cNvPr>
            <p:cNvSpPr>
              <a:spLocks noEditPoints="1"/>
            </p:cNvSpPr>
            <p:nvPr/>
          </p:nvSpPr>
          <p:spPr bwMode="auto">
            <a:xfrm>
              <a:off x="3490913" y="2755900"/>
              <a:ext cx="1762125" cy="2303463"/>
            </a:xfrm>
            <a:custGeom>
              <a:avLst/>
              <a:gdLst>
                <a:gd name="T0" fmla="*/ 1666909 w 2776"/>
                <a:gd name="T1" fmla="*/ 1643154 h 3628"/>
                <a:gd name="T2" fmla="*/ 1572963 w 2776"/>
                <a:gd name="T3" fmla="*/ 1734581 h 3628"/>
                <a:gd name="T4" fmla="*/ 1567885 w 2776"/>
                <a:gd name="T5" fmla="*/ 1859024 h 3628"/>
                <a:gd name="T6" fmla="*/ 1595815 w 2776"/>
                <a:gd name="T7" fmla="*/ 1991086 h 3628"/>
                <a:gd name="T8" fmla="*/ 1712613 w 2776"/>
                <a:gd name="T9" fmla="*/ 1728232 h 3628"/>
                <a:gd name="T10" fmla="*/ 1736734 w 2776"/>
                <a:gd name="T11" fmla="*/ 1666011 h 3628"/>
                <a:gd name="T12" fmla="*/ 1698648 w 2776"/>
                <a:gd name="T13" fmla="*/ 844434 h 3628"/>
                <a:gd name="T14" fmla="*/ 1576772 w 2776"/>
                <a:gd name="T15" fmla="*/ 868560 h 3628"/>
                <a:gd name="T16" fmla="*/ 1533607 w 2776"/>
                <a:gd name="T17" fmla="*/ 784752 h 3628"/>
                <a:gd name="T18" fmla="*/ 1484095 w 2776"/>
                <a:gd name="T19" fmla="*/ 730150 h 3628"/>
                <a:gd name="T20" fmla="*/ 1434583 w 2776"/>
                <a:gd name="T21" fmla="*/ 633643 h 3628"/>
                <a:gd name="T22" fmla="*/ 1401575 w 2776"/>
                <a:gd name="T23" fmla="*/ 539676 h 3628"/>
                <a:gd name="T24" fmla="*/ 1353332 w 2776"/>
                <a:gd name="T25" fmla="*/ 454597 h 3628"/>
                <a:gd name="T26" fmla="*/ 1301281 w 2776"/>
                <a:gd name="T27" fmla="*/ 313647 h 3628"/>
                <a:gd name="T28" fmla="*/ 1263195 w 2776"/>
                <a:gd name="T29" fmla="*/ 199363 h 3628"/>
                <a:gd name="T30" fmla="*/ 1197179 w 2776"/>
                <a:gd name="T31" fmla="*/ 219680 h 3628"/>
                <a:gd name="T32" fmla="*/ 1090537 w 2776"/>
                <a:gd name="T33" fmla="*/ 195553 h 3628"/>
                <a:gd name="T34" fmla="*/ 983895 w 2776"/>
                <a:gd name="T35" fmla="*/ 156189 h 3628"/>
                <a:gd name="T36" fmla="*/ 873445 w 2776"/>
                <a:gd name="T37" fmla="*/ 208251 h 3628"/>
                <a:gd name="T38" fmla="*/ 743952 w 2776"/>
                <a:gd name="T39" fmla="*/ 142220 h 3628"/>
                <a:gd name="T40" fmla="*/ 731256 w 2776"/>
                <a:gd name="T41" fmla="*/ 69840 h 3628"/>
                <a:gd name="T42" fmla="*/ 712213 w 2776"/>
                <a:gd name="T43" fmla="*/ 20317 h 3628"/>
                <a:gd name="T44" fmla="*/ 633502 w 2776"/>
                <a:gd name="T45" fmla="*/ 8889 h 3628"/>
                <a:gd name="T46" fmla="*/ 534477 w 2776"/>
                <a:gd name="T47" fmla="*/ 17778 h 3628"/>
                <a:gd name="T48" fmla="*/ 424027 w 2776"/>
                <a:gd name="T49" fmla="*/ 54602 h 3628"/>
                <a:gd name="T50" fmla="*/ 344046 w 2776"/>
                <a:gd name="T51" fmla="*/ 72380 h 3628"/>
                <a:gd name="T52" fmla="*/ 210744 w 2776"/>
                <a:gd name="T53" fmla="*/ 162538 h 3628"/>
                <a:gd name="T54" fmla="*/ 124415 w 2776"/>
                <a:gd name="T55" fmla="*/ 312377 h 3628"/>
                <a:gd name="T56" fmla="*/ 38086 w 2776"/>
                <a:gd name="T57" fmla="*/ 453328 h 3628"/>
                <a:gd name="T58" fmla="*/ 15235 w 2776"/>
                <a:gd name="T59" fmla="*/ 537136 h 3628"/>
                <a:gd name="T60" fmla="*/ 38086 w 2776"/>
                <a:gd name="T61" fmla="*/ 626024 h 3628"/>
                <a:gd name="T62" fmla="*/ 25391 w 2776"/>
                <a:gd name="T63" fmla="*/ 775863 h 3628"/>
                <a:gd name="T64" fmla="*/ 34278 w 2776"/>
                <a:gd name="T65" fmla="*/ 802530 h 3628"/>
                <a:gd name="T66" fmla="*/ 34278 w 2776"/>
                <a:gd name="T67" fmla="*/ 825386 h 3628"/>
                <a:gd name="T68" fmla="*/ 54590 w 2776"/>
                <a:gd name="T69" fmla="*/ 848243 h 3628"/>
                <a:gd name="T70" fmla="*/ 71094 w 2776"/>
                <a:gd name="T71" fmla="*/ 863481 h 3628"/>
                <a:gd name="T72" fmla="*/ 106642 w 2776"/>
                <a:gd name="T73" fmla="*/ 909195 h 3628"/>
                <a:gd name="T74" fmla="*/ 115528 w 2776"/>
                <a:gd name="T75" fmla="*/ 940941 h 3628"/>
                <a:gd name="T76" fmla="*/ 171388 w 2776"/>
                <a:gd name="T77" fmla="*/ 996813 h 3628"/>
                <a:gd name="T78" fmla="*/ 319925 w 2776"/>
                <a:gd name="T79" fmla="*/ 1036177 h 3628"/>
                <a:gd name="T80" fmla="*/ 411332 w 2776"/>
                <a:gd name="T81" fmla="*/ 1038717 h 3628"/>
                <a:gd name="T82" fmla="*/ 535747 w 2776"/>
                <a:gd name="T83" fmla="*/ 993003 h 3628"/>
                <a:gd name="T84" fmla="*/ 632232 w 2776"/>
                <a:gd name="T85" fmla="*/ 1052685 h 3628"/>
                <a:gd name="T86" fmla="*/ 690631 w 2776"/>
                <a:gd name="T87" fmla="*/ 1069193 h 3628"/>
                <a:gd name="T88" fmla="*/ 686822 w 2776"/>
                <a:gd name="T89" fmla="*/ 1158081 h 3628"/>
                <a:gd name="T90" fmla="*/ 700787 w 2776"/>
                <a:gd name="T91" fmla="*/ 1193636 h 3628"/>
                <a:gd name="T92" fmla="*/ 690631 w 2776"/>
                <a:gd name="T93" fmla="*/ 1262206 h 3628"/>
                <a:gd name="T94" fmla="*/ 766804 w 2776"/>
                <a:gd name="T95" fmla="*/ 1376491 h 3628"/>
                <a:gd name="T96" fmla="*/ 797273 w 2776"/>
                <a:gd name="T97" fmla="*/ 1521251 h 3628"/>
                <a:gd name="T98" fmla="*/ 746491 w 2776"/>
                <a:gd name="T99" fmla="*/ 1737121 h 3628"/>
                <a:gd name="T100" fmla="*/ 846785 w 2776"/>
                <a:gd name="T101" fmla="*/ 2073625 h 3628"/>
                <a:gd name="T102" fmla="*/ 903914 w 2776"/>
                <a:gd name="T103" fmla="*/ 2242511 h 3628"/>
                <a:gd name="T104" fmla="*/ 934383 w 2776"/>
                <a:gd name="T105" fmla="*/ 2289495 h 3628"/>
                <a:gd name="T106" fmla="*/ 1009286 w 2776"/>
                <a:gd name="T107" fmla="*/ 2284416 h 3628"/>
                <a:gd name="T108" fmla="*/ 1104502 w 2776"/>
                <a:gd name="T109" fmla="*/ 2269178 h 3628"/>
                <a:gd name="T110" fmla="*/ 1280968 w 2776"/>
                <a:gd name="T111" fmla="*/ 2079974 h 3628"/>
                <a:gd name="T112" fmla="*/ 1354602 w 2776"/>
                <a:gd name="T113" fmla="*/ 1940293 h 3628"/>
                <a:gd name="T114" fmla="*/ 1338098 w 2776"/>
                <a:gd name="T115" fmla="*/ 1812041 h 3628"/>
                <a:gd name="T116" fmla="*/ 1482826 w 2776"/>
                <a:gd name="T117" fmla="*/ 1673630 h 3628"/>
                <a:gd name="T118" fmla="*/ 1475208 w 2776"/>
                <a:gd name="T119" fmla="*/ 1513632 h 3628"/>
                <a:gd name="T120" fmla="*/ 1448548 w 2776"/>
                <a:gd name="T121" fmla="*/ 1400617 h 3628"/>
                <a:gd name="T122" fmla="*/ 1491712 w 2776"/>
                <a:gd name="T123" fmla="*/ 1268555 h 3628"/>
                <a:gd name="T124" fmla="*/ 1679605 w 2776"/>
                <a:gd name="T125" fmla="*/ 1045066 h 36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776"/>
                <a:gd name="T190" fmla="*/ 0 h 3628"/>
                <a:gd name="T191" fmla="*/ 2776 w 2776"/>
                <a:gd name="T192" fmla="*/ 3628 h 36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776" h="3628">
                  <a:moveTo>
                    <a:pt x="2710" y="2504"/>
                  </a:moveTo>
                  <a:lnTo>
                    <a:pt x="2710" y="2504"/>
                  </a:lnTo>
                  <a:lnTo>
                    <a:pt x="2706" y="2498"/>
                  </a:lnTo>
                  <a:lnTo>
                    <a:pt x="2702" y="2492"/>
                  </a:lnTo>
                  <a:lnTo>
                    <a:pt x="2698" y="2476"/>
                  </a:lnTo>
                  <a:lnTo>
                    <a:pt x="2696" y="2470"/>
                  </a:lnTo>
                  <a:lnTo>
                    <a:pt x="2692" y="2466"/>
                  </a:lnTo>
                  <a:lnTo>
                    <a:pt x="2690" y="2468"/>
                  </a:lnTo>
                  <a:lnTo>
                    <a:pt x="2684" y="2472"/>
                  </a:lnTo>
                  <a:lnTo>
                    <a:pt x="2680" y="2480"/>
                  </a:lnTo>
                  <a:lnTo>
                    <a:pt x="2678" y="2486"/>
                  </a:lnTo>
                  <a:lnTo>
                    <a:pt x="2676" y="2508"/>
                  </a:lnTo>
                  <a:lnTo>
                    <a:pt x="2674" y="2518"/>
                  </a:lnTo>
                  <a:lnTo>
                    <a:pt x="2672" y="2526"/>
                  </a:lnTo>
                  <a:lnTo>
                    <a:pt x="2668" y="2532"/>
                  </a:lnTo>
                  <a:lnTo>
                    <a:pt x="2664" y="2536"/>
                  </a:lnTo>
                  <a:lnTo>
                    <a:pt x="2656" y="2542"/>
                  </a:lnTo>
                  <a:lnTo>
                    <a:pt x="2648" y="2544"/>
                  </a:lnTo>
                  <a:lnTo>
                    <a:pt x="2634" y="2546"/>
                  </a:lnTo>
                  <a:lnTo>
                    <a:pt x="2632" y="2548"/>
                  </a:lnTo>
                  <a:lnTo>
                    <a:pt x="2632" y="2554"/>
                  </a:lnTo>
                  <a:lnTo>
                    <a:pt x="2638" y="2566"/>
                  </a:lnTo>
                  <a:lnTo>
                    <a:pt x="2636" y="2572"/>
                  </a:lnTo>
                  <a:lnTo>
                    <a:pt x="2636" y="2576"/>
                  </a:lnTo>
                  <a:lnTo>
                    <a:pt x="2626" y="2588"/>
                  </a:lnTo>
                  <a:lnTo>
                    <a:pt x="2606" y="2608"/>
                  </a:lnTo>
                  <a:lnTo>
                    <a:pt x="2596" y="2618"/>
                  </a:lnTo>
                  <a:lnTo>
                    <a:pt x="2588" y="2628"/>
                  </a:lnTo>
                  <a:lnTo>
                    <a:pt x="2578" y="2640"/>
                  </a:lnTo>
                  <a:lnTo>
                    <a:pt x="2572" y="2646"/>
                  </a:lnTo>
                  <a:lnTo>
                    <a:pt x="2564" y="2650"/>
                  </a:lnTo>
                  <a:lnTo>
                    <a:pt x="2554" y="2652"/>
                  </a:lnTo>
                  <a:lnTo>
                    <a:pt x="2538" y="2656"/>
                  </a:lnTo>
                  <a:lnTo>
                    <a:pt x="2530" y="2658"/>
                  </a:lnTo>
                  <a:lnTo>
                    <a:pt x="2526" y="2660"/>
                  </a:lnTo>
                  <a:lnTo>
                    <a:pt x="2522" y="2664"/>
                  </a:lnTo>
                  <a:lnTo>
                    <a:pt x="2520" y="2668"/>
                  </a:lnTo>
                  <a:lnTo>
                    <a:pt x="2516" y="2670"/>
                  </a:lnTo>
                  <a:lnTo>
                    <a:pt x="2512" y="2670"/>
                  </a:lnTo>
                  <a:lnTo>
                    <a:pt x="2506" y="2670"/>
                  </a:lnTo>
                  <a:lnTo>
                    <a:pt x="2500" y="2670"/>
                  </a:lnTo>
                  <a:lnTo>
                    <a:pt x="2496" y="2670"/>
                  </a:lnTo>
                  <a:lnTo>
                    <a:pt x="2496" y="2672"/>
                  </a:lnTo>
                  <a:lnTo>
                    <a:pt x="2496" y="2676"/>
                  </a:lnTo>
                  <a:lnTo>
                    <a:pt x="2494" y="2690"/>
                  </a:lnTo>
                  <a:lnTo>
                    <a:pt x="2492" y="2700"/>
                  </a:lnTo>
                  <a:lnTo>
                    <a:pt x="2486" y="2712"/>
                  </a:lnTo>
                  <a:lnTo>
                    <a:pt x="2480" y="2724"/>
                  </a:lnTo>
                  <a:lnTo>
                    <a:pt x="2478" y="2732"/>
                  </a:lnTo>
                  <a:lnTo>
                    <a:pt x="2478" y="2738"/>
                  </a:lnTo>
                  <a:lnTo>
                    <a:pt x="2478" y="2742"/>
                  </a:lnTo>
                  <a:lnTo>
                    <a:pt x="2482" y="2750"/>
                  </a:lnTo>
                  <a:lnTo>
                    <a:pt x="2482" y="2754"/>
                  </a:lnTo>
                  <a:lnTo>
                    <a:pt x="2482" y="2762"/>
                  </a:lnTo>
                  <a:lnTo>
                    <a:pt x="2480" y="2772"/>
                  </a:lnTo>
                  <a:lnTo>
                    <a:pt x="2480" y="2778"/>
                  </a:lnTo>
                  <a:lnTo>
                    <a:pt x="2484" y="2790"/>
                  </a:lnTo>
                  <a:lnTo>
                    <a:pt x="2488" y="2798"/>
                  </a:lnTo>
                  <a:lnTo>
                    <a:pt x="2488" y="2802"/>
                  </a:lnTo>
                  <a:lnTo>
                    <a:pt x="2488" y="2806"/>
                  </a:lnTo>
                  <a:lnTo>
                    <a:pt x="2488" y="2814"/>
                  </a:lnTo>
                  <a:lnTo>
                    <a:pt x="2490" y="2820"/>
                  </a:lnTo>
                  <a:lnTo>
                    <a:pt x="2494" y="2832"/>
                  </a:lnTo>
                  <a:lnTo>
                    <a:pt x="2498" y="2848"/>
                  </a:lnTo>
                  <a:lnTo>
                    <a:pt x="2498" y="2860"/>
                  </a:lnTo>
                  <a:lnTo>
                    <a:pt x="2496" y="2868"/>
                  </a:lnTo>
                  <a:lnTo>
                    <a:pt x="2492" y="2876"/>
                  </a:lnTo>
                  <a:lnTo>
                    <a:pt x="2488" y="2884"/>
                  </a:lnTo>
                  <a:lnTo>
                    <a:pt x="2480" y="2900"/>
                  </a:lnTo>
                  <a:lnTo>
                    <a:pt x="2476" y="2908"/>
                  </a:lnTo>
                  <a:lnTo>
                    <a:pt x="2474" y="2916"/>
                  </a:lnTo>
                  <a:lnTo>
                    <a:pt x="2472" y="2924"/>
                  </a:lnTo>
                  <a:lnTo>
                    <a:pt x="2470" y="2928"/>
                  </a:lnTo>
                  <a:lnTo>
                    <a:pt x="2466" y="2928"/>
                  </a:lnTo>
                  <a:lnTo>
                    <a:pt x="2464" y="2928"/>
                  </a:lnTo>
                  <a:lnTo>
                    <a:pt x="2462" y="2930"/>
                  </a:lnTo>
                  <a:lnTo>
                    <a:pt x="2458" y="2934"/>
                  </a:lnTo>
                  <a:lnTo>
                    <a:pt x="2454" y="2942"/>
                  </a:lnTo>
                  <a:lnTo>
                    <a:pt x="2450" y="2954"/>
                  </a:lnTo>
                  <a:lnTo>
                    <a:pt x="2448" y="2968"/>
                  </a:lnTo>
                  <a:lnTo>
                    <a:pt x="2446" y="2980"/>
                  </a:lnTo>
                  <a:lnTo>
                    <a:pt x="2448" y="2990"/>
                  </a:lnTo>
                  <a:lnTo>
                    <a:pt x="2448" y="2998"/>
                  </a:lnTo>
                  <a:lnTo>
                    <a:pt x="2456" y="3012"/>
                  </a:lnTo>
                  <a:lnTo>
                    <a:pt x="2464" y="3026"/>
                  </a:lnTo>
                  <a:lnTo>
                    <a:pt x="2466" y="3034"/>
                  </a:lnTo>
                  <a:lnTo>
                    <a:pt x="2466" y="3040"/>
                  </a:lnTo>
                  <a:lnTo>
                    <a:pt x="2466" y="3054"/>
                  </a:lnTo>
                  <a:lnTo>
                    <a:pt x="2464" y="3062"/>
                  </a:lnTo>
                  <a:lnTo>
                    <a:pt x="2466" y="3072"/>
                  </a:lnTo>
                  <a:lnTo>
                    <a:pt x="2468" y="3084"/>
                  </a:lnTo>
                  <a:lnTo>
                    <a:pt x="2474" y="3100"/>
                  </a:lnTo>
                  <a:lnTo>
                    <a:pt x="2480" y="3114"/>
                  </a:lnTo>
                  <a:lnTo>
                    <a:pt x="2486" y="3122"/>
                  </a:lnTo>
                  <a:lnTo>
                    <a:pt x="2492" y="3126"/>
                  </a:lnTo>
                  <a:lnTo>
                    <a:pt x="2498" y="3130"/>
                  </a:lnTo>
                  <a:lnTo>
                    <a:pt x="2510" y="3134"/>
                  </a:lnTo>
                  <a:lnTo>
                    <a:pt x="2514" y="3136"/>
                  </a:lnTo>
                  <a:lnTo>
                    <a:pt x="2520" y="3142"/>
                  </a:lnTo>
                  <a:lnTo>
                    <a:pt x="2522" y="3144"/>
                  </a:lnTo>
                  <a:lnTo>
                    <a:pt x="2526" y="3146"/>
                  </a:lnTo>
                  <a:lnTo>
                    <a:pt x="2534" y="3146"/>
                  </a:lnTo>
                  <a:lnTo>
                    <a:pt x="2544" y="3144"/>
                  </a:lnTo>
                  <a:lnTo>
                    <a:pt x="2554" y="3140"/>
                  </a:lnTo>
                  <a:lnTo>
                    <a:pt x="2574" y="3128"/>
                  </a:lnTo>
                  <a:lnTo>
                    <a:pt x="2584" y="3124"/>
                  </a:lnTo>
                  <a:lnTo>
                    <a:pt x="2594" y="3122"/>
                  </a:lnTo>
                  <a:lnTo>
                    <a:pt x="2598" y="3120"/>
                  </a:lnTo>
                  <a:lnTo>
                    <a:pt x="2602" y="3116"/>
                  </a:lnTo>
                  <a:lnTo>
                    <a:pt x="2610" y="3096"/>
                  </a:lnTo>
                  <a:lnTo>
                    <a:pt x="2620" y="3068"/>
                  </a:lnTo>
                  <a:lnTo>
                    <a:pt x="2628" y="3034"/>
                  </a:lnTo>
                  <a:lnTo>
                    <a:pt x="2648" y="2952"/>
                  </a:lnTo>
                  <a:lnTo>
                    <a:pt x="2668" y="2870"/>
                  </a:lnTo>
                  <a:lnTo>
                    <a:pt x="2682" y="2822"/>
                  </a:lnTo>
                  <a:lnTo>
                    <a:pt x="2694" y="2792"/>
                  </a:lnTo>
                  <a:lnTo>
                    <a:pt x="2696" y="2780"/>
                  </a:lnTo>
                  <a:lnTo>
                    <a:pt x="2700" y="2768"/>
                  </a:lnTo>
                  <a:lnTo>
                    <a:pt x="2700" y="2756"/>
                  </a:lnTo>
                  <a:lnTo>
                    <a:pt x="2698" y="2742"/>
                  </a:lnTo>
                  <a:lnTo>
                    <a:pt x="2698" y="2730"/>
                  </a:lnTo>
                  <a:lnTo>
                    <a:pt x="2698" y="2722"/>
                  </a:lnTo>
                  <a:lnTo>
                    <a:pt x="2700" y="2718"/>
                  </a:lnTo>
                  <a:lnTo>
                    <a:pt x="2704" y="2714"/>
                  </a:lnTo>
                  <a:lnTo>
                    <a:pt x="2710" y="2710"/>
                  </a:lnTo>
                  <a:lnTo>
                    <a:pt x="2712" y="2706"/>
                  </a:lnTo>
                  <a:lnTo>
                    <a:pt x="2710" y="2700"/>
                  </a:lnTo>
                  <a:lnTo>
                    <a:pt x="2710" y="2690"/>
                  </a:lnTo>
                  <a:lnTo>
                    <a:pt x="2712" y="2684"/>
                  </a:lnTo>
                  <a:lnTo>
                    <a:pt x="2712" y="2674"/>
                  </a:lnTo>
                  <a:lnTo>
                    <a:pt x="2712" y="2670"/>
                  </a:lnTo>
                  <a:lnTo>
                    <a:pt x="2710" y="2662"/>
                  </a:lnTo>
                  <a:lnTo>
                    <a:pt x="2706" y="2654"/>
                  </a:lnTo>
                  <a:lnTo>
                    <a:pt x="2706" y="2648"/>
                  </a:lnTo>
                  <a:lnTo>
                    <a:pt x="2706" y="2642"/>
                  </a:lnTo>
                  <a:lnTo>
                    <a:pt x="2708" y="2638"/>
                  </a:lnTo>
                  <a:lnTo>
                    <a:pt x="2710" y="2636"/>
                  </a:lnTo>
                  <a:lnTo>
                    <a:pt x="2714" y="2640"/>
                  </a:lnTo>
                  <a:lnTo>
                    <a:pt x="2718" y="2646"/>
                  </a:lnTo>
                  <a:lnTo>
                    <a:pt x="2722" y="2658"/>
                  </a:lnTo>
                  <a:lnTo>
                    <a:pt x="2724" y="2662"/>
                  </a:lnTo>
                  <a:lnTo>
                    <a:pt x="2728" y="2662"/>
                  </a:lnTo>
                  <a:lnTo>
                    <a:pt x="2732" y="2658"/>
                  </a:lnTo>
                  <a:lnTo>
                    <a:pt x="2734" y="2652"/>
                  </a:lnTo>
                  <a:lnTo>
                    <a:pt x="2736" y="2644"/>
                  </a:lnTo>
                  <a:lnTo>
                    <a:pt x="2738" y="2634"/>
                  </a:lnTo>
                  <a:lnTo>
                    <a:pt x="2736" y="2624"/>
                  </a:lnTo>
                  <a:lnTo>
                    <a:pt x="2734" y="2614"/>
                  </a:lnTo>
                  <a:lnTo>
                    <a:pt x="2732" y="2604"/>
                  </a:lnTo>
                  <a:lnTo>
                    <a:pt x="2730" y="2590"/>
                  </a:lnTo>
                  <a:lnTo>
                    <a:pt x="2724" y="2556"/>
                  </a:lnTo>
                  <a:lnTo>
                    <a:pt x="2720" y="2522"/>
                  </a:lnTo>
                  <a:lnTo>
                    <a:pt x="2716" y="2510"/>
                  </a:lnTo>
                  <a:lnTo>
                    <a:pt x="2710" y="2504"/>
                  </a:lnTo>
                  <a:close/>
                  <a:moveTo>
                    <a:pt x="2770" y="1364"/>
                  </a:moveTo>
                  <a:lnTo>
                    <a:pt x="2770" y="1364"/>
                  </a:lnTo>
                  <a:lnTo>
                    <a:pt x="2764" y="1352"/>
                  </a:lnTo>
                  <a:lnTo>
                    <a:pt x="2762" y="1342"/>
                  </a:lnTo>
                  <a:lnTo>
                    <a:pt x="2764" y="1332"/>
                  </a:lnTo>
                  <a:lnTo>
                    <a:pt x="2766" y="1322"/>
                  </a:lnTo>
                  <a:lnTo>
                    <a:pt x="2770" y="1316"/>
                  </a:lnTo>
                  <a:lnTo>
                    <a:pt x="2770" y="1308"/>
                  </a:lnTo>
                  <a:lnTo>
                    <a:pt x="2768" y="1304"/>
                  </a:lnTo>
                  <a:lnTo>
                    <a:pt x="2762" y="1300"/>
                  </a:lnTo>
                  <a:lnTo>
                    <a:pt x="2752" y="1300"/>
                  </a:lnTo>
                  <a:lnTo>
                    <a:pt x="2746" y="1302"/>
                  </a:lnTo>
                  <a:lnTo>
                    <a:pt x="2730" y="1314"/>
                  </a:lnTo>
                  <a:lnTo>
                    <a:pt x="2720" y="1320"/>
                  </a:lnTo>
                  <a:lnTo>
                    <a:pt x="2708" y="1326"/>
                  </a:lnTo>
                  <a:lnTo>
                    <a:pt x="2694" y="1330"/>
                  </a:lnTo>
                  <a:lnTo>
                    <a:pt x="2676" y="1330"/>
                  </a:lnTo>
                  <a:lnTo>
                    <a:pt x="2660" y="1332"/>
                  </a:lnTo>
                  <a:lnTo>
                    <a:pt x="2650" y="1332"/>
                  </a:lnTo>
                  <a:lnTo>
                    <a:pt x="2646" y="1334"/>
                  </a:lnTo>
                  <a:lnTo>
                    <a:pt x="2646" y="1336"/>
                  </a:lnTo>
                  <a:lnTo>
                    <a:pt x="2646" y="1338"/>
                  </a:lnTo>
                  <a:lnTo>
                    <a:pt x="2644" y="1340"/>
                  </a:lnTo>
                  <a:lnTo>
                    <a:pt x="2640" y="1340"/>
                  </a:lnTo>
                  <a:lnTo>
                    <a:pt x="2630" y="1340"/>
                  </a:lnTo>
                  <a:lnTo>
                    <a:pt x="2618" y="1340"/>
                  </a:lnTo>
                  <a:lnTo>
                    <a:pt x="2608" y="1342"/>
                  </a:lnTo>
                  <a:lnTo>
                    <a:pt x="2602" y="1346"/>
                  </a:lnTo>
                  <a:lnTo>
                    <a:pt x="2596" y="1352"/>
                  </a:lnTo>
                  <a:lnTo>
                    <a:pt x="2590" y="1356"/>
                  </a:lnTo>
                  <a:lnTo>
                    <a:pt x="2584" y="1360"/>
                  </a:lnTo>
                  <a:lnTo>
                    <a:pt x="2574" y="1360"/>
                  </a:lnTo>
                  <a:lnTo>
                    <a:pt x="2564" y="1358"/>
                  </a:lnTo>
                  <a:lnTo>
                    <a:pt x="2552" y="1356"/>
                  </a:lnTo>
                  <a:lnTo>
                    <a:pt x="2542" y="1356"/>
                  </a:lnTo>
                  <a:lnTo>
                    <a:pt x="2534" y="1360"/>
                  </a:lnTo>
                  <a:lnTo>
                    <a:pt x="2528" y="1366"/>
                  </a:lnTo>
                  <a:lnTo>
                    <a:pt x="2520" y="1370"/>
                  </a:lnTo>
                  <a:lnTo>
                    <a:pt x="2512" y="1374"/>
                  </a:lnTo>
                  <a:lnTo>
                    <a:pt x="2504" y="1376"/>
                  </a:lnTo>
                  <a:lnTo>
                    <a:pt x="2494" y="1374"/>
                  </a:lnTo>
                  <a:lnTo>
                    <a:pt x="2484" y="1368"/>
                  </a:lnTo>
                  <a:lnTo>
                    <a:pt x="2476" y="1362"/>
                  </a:lnTo>
                  <a:lnTo>
                    <a:pt x="2470" y="1356"/>
                  </a:lnTo>
                  <a:lnTo>
                    <a:pt x="2466" y="1350"/>
                  </a:lnTo>
                  <a:lnTo>
                    <a:pt x="2458" y="1334"/>
                  </a:lnTo>
                  <a:lnTo>
                    <a:pt x="2454" y="1328"/>
                  </a:lnTo>
                  <a:lnTo>
                    <a:pt x="2448" y="1320"/>
                  </a:lnTo>
                  <a:lnTo>
                    <a:pt x="2444" y="1318"/>
                  </a:lnTo>
                  <a:lnTo>
                    <a:pt x="2438" y="1316"/>
                  </a:lnTo>
                  <a:lnTo>
                    <a:pt x="2428" y="1316"/>
                  </a:lnTo>
                  <a:lnTo>
                    <a:pt x="2426" y="1316"/>
                  </a:lnTo>
                  <a:lnTo>
                    <a:pt x="2428" y="1314"/>
                  </a:lnTo>
                  <a:lnTo>
                    <a:pt x="2444" y="1302"/>
                  </a:lnTo>
                  <a:lnTo>
                    <a:pt x="2450" y="1298"/>
                  </a:lnTo>
                  <a:lnTo>
                    <a:pt x="2452" y="1294"/>
                  </a:lnTo>
                  <a:lnTo>
                    <a:pt x="2452" y="1288"/>
                  </a:lnTo>
                  <a:lnTo>
                    <a:pt x="2452" y="1284"/>
                  </a:lnTo>
                  <a:lnTo>
                    <a:pt x="2448" y="1272"/>
                  </a:lnTo>
                  <a:lnTo>
                    <a:pt x="2440" y="1260"/>
                  </a:lnTo>
                  <a:lnTo>
                    <a:pt x="2436" y="1256"/>
                  </a:lnTo>
                  <a:lnTo>
                    <a:pt x="2432" y="1254"/>
                  </a:lnTo>
                  <a:lnTo>
                    <a:pt x="2426" y="1252"/>
                  </a:lnTo>
                  <a:lnTo>
                    <a:pt x="2422" y="1244"/>
                  </a:lnTo>
                  <a:lnTo>
                    <a:pt x="2418" y="1238"/>
                  </a:lnTo>
                  <a:lnTo>
                    <a:pt x="2416" y="1236"/>
                  </a:lnTo>
                  <a:lnTo>
                    <a:pt x="2414" y="1232"/>
                  </a:lnTo>
                  <a:lnTo>
                    <a:pt x="2410" y="1224"/>
                  </a:lnTo>
                  <a:lnTo>
                    <a:pt x="2404" y="1214"/>
                  </a:lnTo>
                  <a:lnTo>
                    <a:pt x="2402" y="1214"/>
                  </a:lnTo>
                  <a:lnTo>
                    <a:pt x="2402" y="1216"/>
                  </a:lnTo>
                  <a:lnTo>
                    <a:pt x="2396" y="1208"/>
                  </a:lnTo>
                  <a:lnTo>
                    <a:pt x="2394" y="1204"/>
                  </a:lnTo>
                  <a:lnTo>
                    <a:pt x="2392" y="1202"/>
                  </a:lnTo>
                  <a:lnTo>
                    <a:pt x="2388" y="1202"/>
                  </a:lnTo>
                  <a:lnTo>
                    <a:pt x="2384" y="1202"/>
                  </a:lnTo>
                  <a:lnTo>
                    <a:pt x="2382" y="1198"/>
                  </a:lnTo>
                  <a:lnTo>
                    <a:pt x="2378" y="1192"/>
                  </a:lnTo>
                  <a:lnTo>
                    <a:pt x="2372" y="1182"/>
                  </a:lnTo>
                  <a:lnTo>
                    <a:pt x="2366" y="1172"/>
                  </a:lnTo>
                  <a:lnTo>
                    <a:pt x="2362" y="1166"/>
                  </a:lnTo>
                  <a:lnTo>
                    <a:pt x="2358" y="1164"/>
                  </a:lnTo>
                  <a:lnTo>
                    <a:pt x="2356" y="1164"/>
                  </a:lnTo>
                  <a:lnTo>
                    <a:pt x="2354" y="1166"/>
                  </a:lnTo>
                  <a:lnTo>
                    <a:pt x="2352" y="1166"/>
                  </a:lnTo>
                  <a:lnTo>
                    <a:pt x="2348" y="1162"/>
                  </a:lnTo>
                  <a:lnTo>
                    <a:pt x="2344" y="1156"/>
                  </a:lnTo>
                  <a:lnTo>
                    <a:pt x="2340" y="1150"/>
                  </a:lnTo>
                  <a:lnTo>
                    <a:pt x="2338" y="1150"/>
                  </a:lnTo>
                  <a:lnTo>
                    <a:pt x="2334" y="1150"/>
                  </a:lnTo>
                  <a:lnTo>
                    <a:pt x="2332" y="1152"/>
                  </a:lnTo>
                  <a:lnTo>
                    <a:pt x="2330" y="1152"/>
                  </a:lnTo>
                  <a:lnTo>
                    <a:pt x="2326" y="1150"/>
                  </a:lnTo>
                  <a:lnTo>
                    <a:pt x="2322" y="1144"/>
                  </a:lnTo>
                  <a:lnTo>
                    <a:pt x="2316" y="1132"/>
                  </a:lnTo>
                  <a:lnTo>
                    <a:pt x="2312" y="1124"/>
                  </a:lnTo>
                  <a:lnTo>
                    <a:pt x="2310" y="1122"/>
                  </a:lnTo>
                  <a:lnTo>
                    <a:pt x="2308" y="1124"/>
                  </a:lnTo>
                  <a:lnTo>
                    <a:pt x="2308" y="1128"/>
                  </a:lnTo>
                  <a:lnTo>
                    <a:pt x="2308" y="1140"/>
                  </a:lnTo>
                  <a:lnTo>
                    <a:pt x="2308" y="1144"/>
                  </a:lnTo>
                  <a:lnTo>
                    <a:pt x="2306" y="1146"/>
                  </a:lnTo>
                  <a:lnTo>
                    <a:pt x="2304" y="1142"/>
                  </a:lnTo>
                  <a:lnTo>
                    <a:pt x="2300" y="1136"/>
                  </a:lnTo>
                  <a:lnTo>
                    <a:pt x="2298" y="1126"/>
                  </a:lnTo>
                  <a:lnTo>
                    <a:pt x="2290" y="1110"/>
                  </a:lnTo>
                  <a:lnTo>
                    <a:pt x="2286" y="1100"/>
                  </a:lnTo>
                  <a:lnTo>
                    <a:pt x="2284" y="1086"/>
                  </a:lnTo>
                  <a:lnTo>
                    <a:pt x="2280" y="1058"/>
                  </a:lnTo>
                  <a:lnTo>
                    <a:pt x="2276" y="1042"/>
                  </a:lnTo>
                  <a:lnTo>
                    <a:pt x="2272" y="1026"/>
                  </a:lnTo>
                  <a:lnTo>
                    <a:pt x="2268" y="1012"/>
                  </a:lnTo>
                  <a:lnTo>
                    <a:pt x="2260" y="998"/>
                  </a:lnTo>
                  <a:lnTo>
                    <a:pt x="2252" y="988"/>
                  </a:lnTo>
                  <a:lnTo>
                    <a:pt x="2248" y="984"/>
                  </a:lnTo>
                  <a:lnTo>
                    <a:pt x="2244" y="986"/>
                  </a:lnTo>
                  <a:lnTo>
                    <a:pt x="2242" y="986"/>
                  </a:lnTo>
                  <a:lnTo>
                    <a:pt x="2240" y="984"/>
                  </a:lnTo>
                  <a:lnTo>
                    <a:pt x="2236" y="976"/>
                  </a:lnTo>
                  <a:lnTo>
                    <a:pt x="2230" y="968"/>
                  </a:lnTo>
                  <a:lnTo>
                    <a:pt x="2226" y="966"/>
                  </a:lnTo>
                  <a:lnTo>
                    <a:pt x="2222" y="966"/>
                  </a:lnTo>
                  <a:lnTo>
                    <a:pt x="2220" y="966"/>
                  </a:lnTo>
                  <a:lnTo>
                    <a:pt x="2218" y="964"/>
                  </a:lnTo>
                  <a:lnTo>
                    <a:pt x="2212" y="956"/>
                  </a:lnTo>
                  <a:lnTo>
                    <a:pt x="2208" y="944"/>
                  </a:lnTo>
                  <a:lnTo>
                    <a:pt x="2206" y="928"/>
                  </a:lnTo>
                  <a:lnTo>
                    <a:pt x="2202" y="900"/>
                  </a:lnTo>
                  <a:lnTo>
                    <a:pt x="2200" y="890"/>
                  </a:lnTo>
                  <a:lnTo>
                    <a:pt x="2202" y="884"/>
                  </a:lnTo>
                  <a:lnTo>
                    <a:pt x="2204" y="876"/>
                  </a:lnTo>
                  <a:lnTo>
                    <a:pt x="2204" y="870"/>
                  </a:lnTo>
                  <a:lnTo>
                    <a:pt x="2200" y="858"/>
                  </a:lnTo>
                  <a:lnTo>
                    <a:pt x="2198" y="850"/>
                  </a:lnTo>
                  <a:lnTo>
                    <a:pt x="2200" y="848"/>
                  </a:lnTo>
                  <a:lnTo>
                    <a:pt x="2204" y="850"/>
                  </a:lnTo>
                  <a:lnTo>
                    <a:pt x="2208" y="850"/>
                  </a:lnTo>
                  <a:lnTo>
                    <a:pt x="2210" y="848"/>
                  </a:lnTo>
                  <a:lnTo>
                    <a:pt x="2204" y="842"/>
                  </a:lnTo>
                  <a:lnTo>
                    <a:pt x="2198" y="826"/>
                  </a:lnTo>
                  <a:lnTo>
                    <a:pt x="2194" y="816"/>
                  </a:lnTo>
                  <a:lnTo>
                    <a:pt x="2192" y="802"/>
                  </a:lnTo>
                  <a:lnTo>
                    <a:pt x="2190" y="794"/>
                  </a:lnTo>
                  <a:lnTo>
                    <a:pt x="2188" y="790"/>
                  </a:lnTo>
                  <a:lnTo>
                    <a:pt x="2184" y="786"/>
                  </a:lnTo>
                  <a:lnTo>
                    <a:pt x="2176" y="784"/>
                  </a:lnTo>
                  <a:lnTo>
                    <a:pt x="2174" y="782"/>
                  </a:lnTo>
                  <a:lnTo>
                    <a:pt x="2170" y="780"/>
                  </a:lnTo>
                  <a:lnTo>
                    <a:pt x="2166" y="772"/>
                  </a:lnTo>
                  <a:lnTo>
                    <a:pt x="2162" y="766"/>
                  </a:lnTo>
                  <a:lnTo>
                    <a:pt x="2160" y="764"/>
                  </a:lnTo>
                  <a:lnTo>
                    <a:pt x="2154" y="764"/>
                  </a:lnTo>
                  <a:lnTo>
                    <a:pt x="2150" y="762"/>
                  </a:lnTo>
                  <a:lnTo>
                    <a:pt x="2146" y="758"/>
                  </a:lnTo>
                  <a:lnTo>
                    <a:pt x="2138" y="746"/>
                  </a:lnTo>
                  <a:lnTo>
                    <a:pt x="2134" y="752"/>
                  </a:lnTo>
                  <a:lnTo>
                    <a:pt x="2138" y="746"/>
                  </a:lnTo>
                  <a:lnTo>
                    <a:pt x="2134" y="732"/>
                  </a:lnTo>
                  <a:lnTo>
                    <a:pt x="2132" y="716"/>
                  </a:lnTo>
                  <a:lnTo>
                    <a:pt x="2132" y="710"/>
                  </a:lnTo>
                  <a:lnTo>
                    <a:pt x="2134" y="706"/>
                  </a:lnTo>
                  <a:lnTo>
                    <a:pt x="2136" y="702"/>
                  </a:lnTo>
                  <a:lnTo>
                    <a:pt x="2142" y="702"/>
                  </a:lnTo>
                  <a:lnTo>
                    <a:pt x="2144" y="702"/>
                  </a:lnTo>
                  <a:lnTo>
                    <a:pt x="2138" y="698"/>
                  </a:lnTo>
                  <a:lnTo>
                    <a:pt x="2134" y="692"/>
                  </a:lnTo>
                  <a:lnTo>
                    <a:pt x="2128" y="684"/>
                  </a:lnTo>
                  <a:lnTo>
                    <a:pt x="2120" y="674"/>
                  </a:lnTo>
                  <a:lnTo>
                    <a:pt x="2116" y="662"/>
                  </a:lnTo>
                  <a:lnTo>
                    <a:pt x="2108" y="642"/>
                  </a:lnTo>
                  <a:lnTo>
                    <a:pt x="2098" y="624"/>
                  </a:lnTo>
                  <a:lnTo>
                    <a:pt x="2082" y="594"/>
                  </a:lnTo>
                  <a:lnTo>
                    <a:pt x="2072" y="572"/>
                  </a:lnTo>
                  <a:lnTo>
                    <a:pt x="2070" y="564"/>
                  </a:lnTo>
                  <a:lnTo>
                    <a:pt x="2070" y="556"/>
                  </a:lnTo>
                  <a:lnTo>
                    <a:pt x="2070" y="550"/>
                  </a:lnTo>
                  <a:lnTo>
                    <a:pt x="2070" y="544"/>
                  </a:lnTo>
                  <a:lnTo>
                    <a:pt x="2064" y="534"/>
                  </a:lnTo>
                  <a:lnTo>
                    <a:pt x="2058" y="526"/>
                  </a:lnTo>
                  <a:lnTo>
                    <a:pt x="2056" y="520"/>
                  </a:lnTo>
                  <a:lnTo>
                    <a:pt x="2056" y="512"/>
                  </a:lnTo>
                  <a:lnTo>
                    <a:pt x="2054" y="504"/>
                  </a:lnTo>
                  <a:lnTo>
                    <a:pt x="2050" y="494"/>
                  </a:lnTo>
                  <a:lnTo>
                    <a:pt x="2036" y="474"/>
                  </a:lnTo>
                  <a:lnTo>
                    <a:pt x="2022" y="452"/>
                  </a:lnTo>
                  <a:lnTo>
                    <a:pt x="2018" y="442"/>
                  </a:lnTo>
                  <a:lnTo>
                    <a:pt x="2016" y="434"/>
                  </a:lnTo>
                  <a:lnTo>
                    <a:pt x="2016" y="426"/>
                  </a:lnTo>
                  <a:lnTo>
                    <a:pt x="2014" y="422"/>
                  </a:lnTo>
                  <a:lnTo>
                    <a:pt x="2010" y="416"/>
                  </a:lnTo>
                  <a:lnTo>
                    <a:pt x="2008" y="412"/>
                  </a:lnTo>
                  <a:lnTo>
                    <a:pt x="2008" y="408"/>
                  </a:lnTo>
                  <a:lnTo>
                    <a:pt x="2010" y="402"/>
                  </a:lnTo>
                  <a:lnTo>
                    <a:pt x="2014" y="394"/>
                  </a:lnTo>
                  <a:lnTo>
                    <a:pt x="2000" y="332"/>
                  </a:lnTo>
                  <a:lnTo>
                    <a:pt x="1998" y="332"/>
                  </a:lnTo>
                  <a:lnTo>
                    <a:pt x="1996" y="328"/>
                  </a:lnTo>
                  <a:lnTo>
                    <a:pt x="1992" y="326"/>
                  </a:lnTo>
                  <a:lnTo>
                    <a:pt x="1990" y="326"/>
                  </a:lnTo>
                  <a:lnTo>
                    <a:pt x="1986" y="326"/>
                  </a:lnTo>
                  <a:lnTo>
                    <a:pt x="1984" y="324"/>
                  </a:lnTo>
                  <a:lnTo>
                    <a:pt x="1984" y="322"/>
                  </a:lnTo>
                  <a:lnTo>
                    <a:pt x="1984" y="320"/>
                  </a:lnTo>
                  <a:lnTo>
                    <a:pt x="1986" y="318"/>
                  </a:lnTo>
                  <a:lnTo>
                    <a:pt x="1988" y="316"/>
                  </a:lnTo>
                  <a:lnTo>
                    <a:pt x="1990" y="314"/>
                  </a:lnTo>
                  <a:lnTo>
                    <a:pt x="1992" y="316"/>
                  </a:lnTo>
                  <a:lnTo>
                    <a:pt x="1998" y="320"/>
                  </a:lnTo>
                  <a:lnTo>
                    <a:pt x="1996" y="316"/>
                  </a:lnTo>
                  <a:lnTo>
                    <a:pt x="1990" y="310"/>
                  </a:lnTo>
                  <a:lnTo>
                    <a:pt x="1988" y="308"/>
                  </a:lnTo>
                  <a:lnTo>
                    <a:pt x="1986" y="308"/>
                  </a:lnTo>
                  <a:lnTo>
                    <a:pt x="1980" y="312"/>
                  </a:lnTo>
                  <a:lnTo>
                    <a:pt x="1976" y="314"/>
                  </a:lnTo>
                  <a:lnTo>
                    <a:pt x="1974" y="314"/>
                  </a:lnTo>
                  <a:lnTo>
                    <a:pt x="1966" y="310"/>
                  </a:lnTo>
                  <a:lnTo>
                    <a:pt x="1958" y="306"/>
                  </a:lnTo>
                  <a:lnTo>
                    <a:pt x="1954" y="306"/>
                  </a:lnTo>
                  <a:lnTo>
                    <a:pt x="1948" y="308"/>
                  </a:lnTo>
                  <a:lnTo>
                    <a:pt x="1938" y="312"/>
                  </a:lnTo>
                  <a:lnTo>
                    <a:pt x="1932" y="312"/>
                  </a:lnTo>
                  <a:lnTo>
                    <a:pt x="1928" y="312"/>
                  </a:lnTo>
                  <a:lnTo>
                    <a:pt x="1922" y="318"/>
                  </a:lnTo>
                  <a:lnTo>
                    <a:pt x="1920" y="320"/>
                  </a:lnTo>
                  <a:lnTo>
                    <a:pt x="1916" y="322"/>
                  </a:lnTo>
                  <a:lnTo>
                    <a:pt x="1908" y="326"/>
                  </a:lnTo>
                  <a:lnTo>
                    <a:pt x="1892" y="340"/>
                  </a:lnTo>
                  <a:lnTo>
                    <a:pt x="1886" y="346"/>
                  </a:lnTo>
                  <a:lnTo>
                    <a:pt x="1880" y="346"/>
                  </a:lnTo>
                  <a:lnTo>
                    <a:pt x="1874" y="346"/>
                  </a:lnTo>
                  <a:lnTo>
                    <a:pt x="1866" y="344"/>
                  </a:lnTo>
                  <a:lnTo>
                    <a:pt x="1854" y="336"/>
                  </a:lnTo>
                  <a:lnTo>
                    <a:pt x="1848" y="334"/>
                  </a:lnTo>
                  <a:lnTo>
                    <a:pt x="1844" y="334"/>
                  </a:lnTo>
                  <a:lnTo>
                    <a:pt x="1836" y="332"/>
                  </a:lnTo>
                  <a:lnTo>
                    <a:pt x="1830" y="330"/>
                  </a:lnTo>
                  <a:lnTo>
                    <a:pt x="1826" y="326"/>
                  </a:lnTo>
                  <a:lnTo>
                    <a:pt x="1822" y="326"/>
                  </a:lnTo>
                  <a:lnTo>
                    <a:pt x="1818" y="326"/>
                  </a:lnTo>
                  <a:lnTo>
                    <a:pt x="1812" y="326"/>
                  </a:lnTo>
                  <a:lnTo>
                    <a:pt x="1812" y="324"/>
                  </a:lnTo>
                  <a:lnTo>
                    <a:pt x="1808" y="322"/>
                  </a:lnTo>
                  <a:lnTo>
                    <a:pt x="1804" y="318"/>
                  </a:lnTo>
                  <a:lnTo>
                    <a:pt x="1794" y="314"/>
                  </a:lnTo>
                  <a:lnTo>
                    <a:pt x="1778" y="310"/>
                  </a:lnTo>
                  <a:lnTo>
                    <a:pt x="1762" y="308"/>
                  </a:lnTo>
                  <a:lnTo>
                    <a:pt x="1750" y="306"/>
                  </a:lnTo>
                  <a:lnTo>
                    <a:pt x="1734" y="308"/>
                  </a:lnTo>
                  <a:lnTo>
                    <a:pt x="1724" y="310"/>
                  </a:lnTo>
                  <a:lnTo>
                    <a:pt x="1718" y="310"/>
                  </a:lnTo>
                  <a:lnTo>
                    <a:pt x="1718" y="308"/>
                  </a:lnTo>
                  <a:lnTo>
                    <a:pt x="1716" y="302"/>
                  </a:lnTo>
                  <a:lnTo>
                    <a:pt x="1714" y="292"/>
                  </a:lnTo>
                  <a:lnTo>
                    <a:pt x="1710" y="288"/>
                  </a:lnTo>
                  <a:lnTo>
                    <a:pt x="1706" y="286"/>
                  </a:lnTo>
                  <a:lnTo>
                    <a:pt x="1700" y="284"/>
                  </a:lnTo>
                  <a:lnTo>
                    <a:pt x="1692" y="284"/>
                  </a:lnTo>
                  <a:lnTo>
                    <a:pt x="1678" y="284"/>
                  </a:lnTo>
                  <a:lnTo>
                    <a:pt x="1672" y="282"/>
                  </a:lnTo>
                  <a:lnTo>
                    <a:pt x="1666" y="280"/>
                  </a:lnTo>
                  <a:lnTo>
                    <a:pt x="1654" y="278"/>
                  </a:lnTo>
                  <a:lnTo>
                    <a:pt x="1648" y="276"/>
                  </a:lnTo>
                  <a:lnTo>
                    <a:pt x="1644" y="274"/>
                  </a:lnTo>
                  <a:lnTo>
                    <a:pt x="1640" y="266"/>
                  </a:lnTo>
                  <a:lnTo>
                    <a:pt x="1638" y="262"/>
                  </a:lnTo>
                  <a:lnTo>
                    <a:pt x="1632" y="256"/>
                  </a:lnTo>
                  <a:lnTo>
                    <a:pt x="1624" y="250"/>
                  </a:lnTo>
                  <a:lnTo>
                    <a:pt x="1612" y="242"/>
                  </a:lnTo>
                  <a:lnTo>
                    <a:pt x="1596" y="236"/>
                  </a:lnTo>
                  <a:lnTo>
                    <a:pt x="1584" y="236"/>
                  </a:lnTo>
                  <a:lnTo>
                    <a:pt x="1574" y="238"/>
                  </a:lnTo>
                  <a:lnTo>
                    <a:pt x="1568" y="242"/>
                  </a:lnTo>
                  <a:lnTo>
                    <a:pt x="1564" y="244"/>
                  </a:lnTo>
                  <a:lnTo>
                    <a:pt x="1560" y="246"/>
                  </a:lnTo>
                  <a:lnTo>
                    <a:pt x="1550" y="246"/>
                  </a:lnTo>
                  <a:lnTo>
                    <a:pt x="1544" y="248"/>
                  </a:lnTo>
                  <a:lnTo>
                    <a:pt x="1536" y="252"/>
                  </a:lnTo>
                  <a:lnTo>
                    <a:pt x="1528" y="260"/>
                  </a:lnTo>
                  <a:lnTo>
                    <a:pt x="1516" y="274"/>
                  </a:lnTo>
                  <a:lnTo>
                    <a:pt x="1510" y="284"/>
                  </a:lnTo>
                  <a:lnTo>
                    <a:pt x="1508" y="292"/>
                  </a:lnTo>
                  <a:lnTo>
                    <a:pt x="1508" y="302"/>
                  </a:lnTo>
                  <a:lnTo>
                    <a:pt x="1510" y="314"/>
                  </a:lnTo>
                  <a:lnTo>
                    <a:pt x="1512" y="324"/>
                  </a:lnTo>
                  <a:lnTo>
                    <a:pt x="1514" y="334"/>
                  </a:lnTo>
                  <a:lnTo>
                    <a:pt x="1512" y="344"/>
                  </a:lnTo>
                  <a:lnTo>
                    <a:pt x="1506" y="354"/>
                  </a:lnTo>
                  <a:lnTo>
                    <a:pt x="1498" y="362"/>
                  </a:lnTo>
                  <a:lnTo>
                    <a:pt x="1492" y="368"/>
                  </a:lnTo>
                  <a:lnTo>
                    <a:pt x="1484" y="374"/>
                  </a:lnTo>
                  <a:lnTo>
                    <a:pt x="1478" y="376"/>
                  </a:lnTo>
                  <a:lnTo>
                    <a:pt x="1470" y="376"/>
                  </a:lnTo>
                  <a:lnTo>
                    <a:pt x="1464" y="374"/>
                  </a:lnTo>
                  <a:lnTo>
                    <a:pt x="1458" y="368"/>
                  </a:lnTo>
                  <a:lnTo>
                    <a:pt x="1452" y="362"/>
                  </a:lnTo>
                  <a:lnTo>
                    <a:pt x="1446" y="356"/>
                  </a:lnTo>
                  <a:lnTo>
                    <a:pt x="1438" y="350"/>
                  </a:lnTo>
                  <a:lnTo>
                    <a:pt x="1418" y="338"/>
                  </a:lnTo>
                  <a:lnTo>
                    <a:pt x="1398" y="330"/>
                  </a:lnTo>
                  <a:lnTo>
                    <a:pt x="1376" y="328"/>
                  </a:lnTo>
                  <a:lnTo>
                    <a:pt x="1358" y="326"/>
                  </a:lnTo>
                  <a:lnTo>
                    <a:pt x="1350" y="324"/>
                  </a:lnTo>
                  <a:lnTo>
                    <a:pt x="1344" y="320"/>
                  </a:lnTo>
                  <a:lnTo>
                    <a:pt x="1338" y="316"/>
                  </a:lnTo>
                  <a:lnTo>
                    <a:pt x="1334" y="310"/>
                  </a:lnTo>
                  <a:lnTo>
                    <a:pt x="1330" y="300"/>
                  </a:lnTo>
                  <a:lnTo>
                    <a:pt x="1326" y="288"/>
                  </a:lnTo>
                  <a:lnTo>
                    <a:pt x="1324" y="276"/>
                  </a:lnTo>
                  <a:lnTo>
                    <a:pt x="1320" y="268"/>
                  </a:lnTo>
                  <a:lnTo>
                    <a:pt x="1314" y="262"/>
                  </a:lnTo>
                  <a:lnTo>
                    <a:pt x="1306" y="260"/>
                  </a:lnTo>
                  <a:lnTo>
                    <a:pt x="1294" y="258"/>
                  </a:lnTo>
                  <a:lnTo>
                    <a:pt x="1288" y="256"/>
                  </a:lnTo>
                  <a:lnTo>
                    <a:pt x="1284" y="254"/>
                  </a:lnTo>
                  <a:lnTo>
                    <a:pt x="1272" y="248"/>
                  </a:lnTo>
                  <a:lnTo>
                    <a:pt x="1256" y="242"/>
                  </a:lnTo>
                  <a:lnTo>
                    <a:pt x="1238" y="240"/>
                  </a:lnTo>
                  <a:lnTo>
                    <a:pt x="1230" y="240"/>
                  </a:lnTo>
                  <a:lnTo>
                    <a:pt x="1224" y="240"/>
                  </a:lnTo>
                  <a:lnTo>
                    <a:pt x="1216" y="242"/>
                  </a:lnTo>
                  <a:lnTo>
                    <a:pt x="1210" y="242"/>
                  </a:lnTo>
                  <a:lnTo>
                    <a:pt x="1196" y="236"/>
                  </a:lnTo>
                  <a:lnTo>
                    <a:pt x="1182" y="230"/>
                  </a:lnTo>
                  <a:lnTo>
                    <a:pt x="1172" y="224"/>
                  </a:lnTo>
                  <a:lnTo>
                    <a:pt x="1160" y="218"/>
                  </a:lnTo>
                  <a:lnTo>
                    <a:pt x="1156" y="214"/>
                  </a:lnTo>
                  <a:lnTo>
                    <a:pt x="1154" y="206"/>
                  </a:lnTo>
                  <a:lnTo>
                    <a:pt x="1152" y="198"/>
                  </a:lnTo>
                  <a:lnTo>
                    <a:pt x="1150" y="198"/>
                  </a:lnTo>
                  <a:lnTo>
                    <a:pt x="1148" y="198"/>
                  </a:lnTo>
                  <a:lnTo>
                    <a:pt x="1144" y="200"/>
                  </a:lnTo>
                  <a:lnTo>
                    <a:pt x="1142" y="200"/>
                  </a:lnTo>
                  <a:lnTo>
                    <a:pt x="1140" y="198"/>
                  </a:lnTo>
                  <a:lnTo>
                    <a:pt x="1132" y="196"/>
                  </a:lnTo>
                  <a:lnTo>
                    <a:pt x="1124" y="194"/>
                  </a:lnTo>
                  <a:lnTo>
                    <a:pt x="1118" y="194"/>
                  </a:lnTo>
                  <a:lnTo>
                    <a:pt x="1114" y="190"/>
                  </a:lnTo>
                  <a:lnTo>
                    <a:pt x="1110" y="184"/>
                  </a:lnTo>
                  <a:lnTo>
                    <a:pt x="1108" y="176"/>
                  </a:lnTo>
                  <a:lnTo>
                    <a:pt x="1110" y="170"/>
                  </a:lnTo>
                  <a:lnTo>
                    <a:pt x="1116" y="162"/>
                  </a:lnTo>
                  <a:lnTo>
                    <a:pt x="1134" y="144"/>
                  </a:lnTo>
                  <a:lnTo>
                    <a:pt x="1142" y="134"/>
                  </a:lnTo>
                  <a:lnTo>
                    <a:pt x="1150" y="124"/>
                  </a:lnTo>
                  <a:lnTo>
                    <a:pt x="1154" y="116"/>
                  </a:lnTo>
                  <a:lnTo>
                    <a:pt x="1154" y="114"/>
                  </a:lnTo>
                  <a:lnTo>
                    <a:pt x="1152" y="110"/>
                  </a:lnTo>
                  <a:lnTo>
                    <a:pt x="1150" y="106"/>
                  </a:lnTo>
                  <a:lnTo>
                    <a:pt x="1148" y="102"/>
                  </a:lnTo>
                  <a:lnTo>
                    <a:pt x="1148" y="96"/>
                  </a:lnTo>
                  <a:lnTo>
                    <a:pt x="1148" y="92"/>
                  </a:lnTo>
                  <a:lnTo>
                    <a:pt x="1146" y="90"/>
                  </a:lnTo>
                  <a:lnTo>
                    <a:pt x="1142" y="86"/>
                  </a:lnTo>
                  <a:lnTo>
                    <a:pt x="1136" y="82"/>
                  </a:lnTo>
                  <a:lnTo>
                    <a:pt x="1132" y="78"/>
                  </a:lnTo>
                  <a:lnTo>
                    <a:pt x="1128" y="74"/>
                  </a:lnTo>
                  <a:lnTo>
                    <a:pt x="1124" y="64"/>
                  </a:lnTo>
                  <a:lnTo>
                    <a:pt x="1124" y="60"/>
                  </a:lnTo>
                  <a:lnTo>
                    <a:pt x="1124" y="56"/>
                  </a:lnTo>
                  <a:lnTo>
                    <a:pt x="1126" y="52"/>
                  </a:lnTo>
                  <a:lnTo>
                    <a:pt x="1130" y="50"/>
                  </a:lnTo>
                  <a:lnTo>
                    <a:pt x="1140" y="42"/>
                  </a:lnTo>
                  <a:lnTo>
                    <a:pt x="1148" y="34"/>
                  </a:lnTo>
                  <a:lnTo>
                    <a:pt x="1152" y="26"/>
                  </a:lnTo>
                  <a:lnTo>
                    <a:pt x="1152" y="20"/>
                  </a:lnTo>
                  <a:lnTo>
                    <a:pt x="1152" y="16"/>
                  </a:lnTo>
                  <a:lnTo>
                    <a:pt x="1148" y="14"/>
                  </a:lnTo>
                  <a:lnTo>
                    <a:pt x="1146" y="16"/>
                  </a:lnTo>
                  <a:lnTo>
                    <a:pt x="1136" y="22"/>
                  </a:lnTo>
                  <a:lnTo>
                    <a:pt x="1128" y="30"/>
                  </a:lnTo>
                  <a:lnTo>
                    <a:pt x="1124" y="32"/>
                  </a:lnTo>
                  <a:lnTo>
                    <a:pt x="1122" y="32"/>
                  </a:lnTo>
                  <a:lnTo>
                    <a:pt x="1120" y="30"/>
                  </a:lnTo>
                  <a:lnTo>
                    <a:pt x="1118" y="26"/>
                  </a:lnTo>
                  <a:lnTo>
                    <a:pt x="1118" y="18"/>
                  </a:lnTo>
                  <a:lnTo>
                    <a:pt x="1116" y="10"/>
                  </a:lnTo>
                  <a:lnTo>
                    <a:pt x="1112" y="6"/>
                  </a:lnTo>
                  <a:lnTo>
                    <a:pt x="1108" y="4"/>
                  </a:lnTo>
                  <a:lnTo>
                    <a:pt x="1096" y="0"/>
                  </a:lnTo>
                  <a:lnTo>
                    <a:pt x="1088" y="2"/>
                  </a:lnTo>
                  <a:lnTo>
                    <a:pt x="1080" y="4"/>
                  </a:lnTo>
                  <a:lnTo>
                    <a:pt x="1074" y="6"/>
                  </a:lnTo>
                  <a:lnTo>
                    <a:pt x="1064" y="16"/>
                  </a:lnTo>
                  <a:lnTo>
                    <a:pt x="1058" y="22"/>
                  </a:lnTo>
                  <a:lnTo>
                    <a:pt x="1052" y="22"/>
                  </a:lnTo>
                  <a:lnTo>
                    <a:pt x="1040" y="22"/>
                  </a:lnTo>
                  <a:lnTo>
                    <a:pt x="1034" y="22"/>
                  </a:lnTo>
                  <a:lnTo>
                    <a:pt x="1026" y="24"/>
                  </a:lnTo>
                  <a:lnTo>
                    <a:pt x="1022" y="28"/>
                  </a:lnTo>
                  <a:lnTo>
                    <a:pt x="1018" y="24"/>
                  </a:lnTo>
                  <a:lnTo>
                    <a:pt x="1014" y="20"/>
                  </a:lnTo>
                  <a:lnTo>
                    <a:pt x="1006" y="14"/>
                  </a:lnTo>
                  <a:lnTo>
                    <a:pt x="1002" y="12"/>
                  </a:lnTo>
                  <a:lnTo>
                    <a:pt x="998" y="14"/>
                  </a:lnTo>
                  <a:lnTo>
                    <a:pt x="994" y="18"/>
                  </a:lnTo>
                  <a:lnTo>
                    <a:pt x="992" y="20"/>
                  </a:lnTo>
                  <a:lnTo>
                    <a:pt x="988" y="22"/>
                  </a:lnTo>
                  <a:lnTo>
                    <a:pt x="984" y="22"/>
                  </a:lnTo>
                  <a:lnTo>
                    <a:pt x="978" y="20"/>
                  </a:lnTo>
                  <a:lnTo>
                    <a:pt x="966" y="16"/>
                  </a:lnTo>
                  <a:lnTo>
                    <a:pt x="962" y="16"/>
                  </a:lnTo>
                  <a:lnTo>
                    <a:pt x="960" y="18"/>
                  </a:lnTo>
                  <a:lnTo>
                    <a:pt x="954" y="22"/>
                  </a:lnTo>
                  <a:lnTo>
                    <a:pt x="942" y="26"/>
                  </a:lnTo>
                  <a:lnTo>
                    <a:pt x="936" y="28"/>
                  </a:lnTo>
                  <a:lnTo>
                    <a:pt x="930" y="30"/>
                  </a:lnTo>
                  <a:lnTo>
                    <a:pt x="924" y="36"/>
                  </a:lnTo>
                  <a:lnTo>
                    <a:pt x="920" y="38"/>
                  </a:lnTo>
                  <a:lnTo>
                    <a:pt x="918" y="38"/>
                  </a:lnTo>
                  <a:lnTo>
                    <a:pt x="914" y="36"/>
                  </a:lnTo>
                  <a:lnTo>
                    <a:pt x="910" y="32"/>
                  </a:lnTo>
                  <a:lnTo>
                    <a:pt x="906" y="28"/>
                  </a:lnTo>
                  <a:lnTo>
                    <a:pt x="900" y="26"/>
                  </a:lnTo>
                  <a:lnTo>
                    <a:pt x="886" y="22"/>
                  </a:lnTo>
                  <a:lnTo>
                    <a:pt x="870" y="24"/>
                  </a:lnTo>
                  <a:lnTo>
                    <a:pt x="854" y="26"/>
                  </a:lnTo>
                  <a:lnTo>
                    <a:pt x="848" y="28"/>
                  </a:lnTo>
                  <a:lnTo>
                    <a:pt x="842" y="28"/>
                  </a:lnTo>
                  <a:lnTo>
                    <a:pt x="832" y="28"/>
                  </a:lnTo>
                  <a:lnTo>
                    <a:pt x="822" y="28"/>
                  </a:lnTo>
                  <a:lnTo>
                    <a:pt x="820" y="30"/>
                  </a:lnTo>
                  <a:lnTo>
                    <a:pt x="816" y="32"/>
                  </a:lnTo>
                  <a:lnTo>
                    <a:pt x="812" y="38"/>
                  </a:lnTo>
                  <a:lnTo>
                    <a:pt x="804" y="40"/>
                  </a:lnTo>
                  <a:lnTo>
                    <a:pt x="776" y="42"/>
                  </a:lnTo>
                  <a:lnTo>
                    <a:pt x="754" y="46"/>
                  </a:lnTo>
                  <a:lnTo>
                    <a:pt x="732" y="52"/>
                  </a:lnTo>
                  <a:lnTo>
                    <a:pt x="724" y="58"/>
                  </a:lnTo>
                  <a:lnTo>
                    <a:pt x="716" y="64"/>
                  </a:lnTo>
                  <a:lnTo>
                    <a:pt x="710" y="70"/>
                  </a:lnTo>
                  <a:lnTo>
                    <a:pt x="706" y="76"/>
                  </a:lnTo>
                  <a:lnTo>
                    <a:pt x="704" y="82"/>
                  </a:lnTo>
                  <a:lnTo>
                    <a:pt x="700" y="86"/>
                  </a:lnTo>
                  <a:lnTo>
                    <a:pt x="698" y="86"/>
                  </a:lnTo>
                  <a:lnTo>
                    <a:pt x="696" y="84"/>
                  </a:lnTo>
                  <a:lnTo>
                    <a:pt x="690" y="80"/>
                  </a:lnTo>
                  <a:lnTo>
                    <a:pt x="686" y="82"/>
                  </a:lnTo>
                  <a:lnTo>
                    <a:pt x="682" y="84"/>
                  </a:lnTo>
                  <a:lnTo>
                    <a:pt x="680" y="86"/>
                  </a:lnTo>
                  <a:lnTo>
                    <a:pt x="676" y="88"/>
                  </a:lnTo>
                  <a:lnTo>
                    <a:pt x="670" y="86"/>
                  </a:lnTo>
                  <a:lnTo>
                    <a:pt x="668" y="86"/>
                  </a:lnTo>
                  <a:lnTo>
                    <a:pt x="664" y="88"/>
                  </a:lnTo>
                  <a:lnTo>
                    <a:pt x="662" y="90"/>
                  </a:lnTo>
                  <a:lnTo>
                    <a:pt x="656" y="96"/>
                  </a:lnTo>
                  <a:lnTo>
                    <a:pt x="650" y="104"/>
                  </a:lnTo>
                  <a:lnTo>
                    <a:pt x="640" y="114"/>
                  </a:lnTo>
                  <a:lnTo>
                    <a:pt x="634" y="118"/>
                  </a:lnTo>
                  <a:lnTo>
                    <a:pt x="628" y="120"/>
                  </a:lnTo>
                  <a:lnTo>
                    <a:pt x="622" y="120"/>
                  </a:lnTo>
                  <a:lnTo>
                    <a:pt x="616" y="120"/>
                  </a:lnTo>
                  <a:lnTo>
                    <a:pt x="600" y="120"/>
                  </a:lnTo>
                  <a:lnTo>
                    <a:pt x="596" y="118"/>
                  </a:lnTo>
                  <a:lnTo>
                    <a:pt x="592" y="116"/>
                  </a:lnTo>
                  <a:lnTo>
                    <a:pt x="588" y="112"/>
                  </a:lnTo>
                  <a:lnTo>
                    <a:pt x="586" y="108"/>
                  </a:lnTo>
                  <a:lnTo>
                    <a:pt x="586" y="104"/>
                  </a:lnTo>
                  <a:lnTo>
                    <a:pt x="584" y="104"/>
                  </a:lnTo>
                  <a:lnTo>
                    <a:pt x="580" y="108"/>
                  </a:lnTo>
                  <a:lnTo>
                    <a:pt x="578" y="110"/>
                  </a:lnTo>
                  <a:lnTo>
                    <a:pt x="574" y="112"/>
                  </a:lnTo>
                  <a:lnTo>
                    <a:pt x="570" y="114"/>
                  </a:lnTo>
                  <a:lnTo>
                    <a:pt x="562" y="112"/>
                  </a:lnTo>
                  <a:lnTo>
                    <a:pt x="558" y="110"/>
                  </a:lnTo>
                  <a:lnTo>
                    <a:pt x="552" y="110"/>
                  </a:lnTo>
                  <a:lnTo>
                    <a:pt x="542" y="114"/>
                  </a:lnTo>
                  <a:lnTo>
                    <a:pt x="536" y="116"/>
                  </a:lnTo>
                  <a:lnTo>
                    <a:pt x="530" y="118"/>
                  </a:lnTo>
                  <a:lnTo>
                    <a:pt x="520" y="116"/>
                  </a:lnTo>
                  <a:lnTo>
                    <a:pt x="510" y="112"/>
                  </a:lnTo>
                  <a:lnTo>
                    <a:pt x="502" y="108"/>
                  </a:lnTo>
                  <a:lnTo>
                    <a:pt x="498" y="102"/>
                  </a:lnTo>
                  <a:lnTo>
                    <a:pt x="494" y="98"/>
                  </a:lnTo>
                  <a:lnTo>
                    <a:pt x="492" y="94"/>
                  </a:lnTo>
                  <a:lnTo>
                    <a:pt x="464" y="96"/>
                  </a:lnTo>
                  <a:lnTo>
                    <a:pt x="454" y="122"/>
                  </a:lnTo>
                  <a:lnTo>
                    <a:pt x="444" y="152"/>
                  </a:lnTo>
                  <a:lnTo>
                    <a:pt x="436" y="166"/>
                  </a:lnTo>
                  <a:lnTo>
                    <a:pt x="426" y="180"/>
                  </a:lnTo>
                  <a:lnTo>
                    <a:pt x="414" y="190"/>
                  </a:lnTo>
                  <a:lnTo>
                    <a:pt x="400" y="200"/>
                  </a:lnTo>
                  <a:lnTo>
                    <a:pt x="380" y="206"/>
                  </a:lnTo>
                  <a:lnTo>
                    <a:pt x="368" y="212"/>
                  </a:lnTo>
                  <a:lnTo>
                    <a:pt x="360" y="218"/>
                  </a:lnTo>
                  <a:lnTo>
                    <a:pt x="356" y="222"/>
                  </a:lnTo>
                  <a:lnTo>
                    <a:pt x="352" y="232"/>
                  </a:lnTo>
                  <a:lnTo>
                    <a:pt x="348" y="238"/>
                  </a:lnTo>
                  <a:lnTo>
                    <a:pt x="342" y="244"/>
                  </a:lnTo>
                  <a:lnTo>
                    <a:pt x="334" y="252"/>
                  </a:lnTo>
                  <a:lnTo>
                    <a:pt x="332" y="256"/>
                  </a:lnTo>
                  <a:lnTo>
                    <a:pt x="330" y="260"/>
                  </a:lnTo>
                  <a:lnTo>
                    <a:pt x="330" y="264"/>
                  </a:lnTo>
                  <a:lnTo>
                    <a:pt x="330" y="270"/>
                  </a:lnTo>
                  <a:lnTo>
                    <a:pt x="330" y="274"/>
                  </a:lnTo>
                  <a:lnTo>
                    <a:pt x="326" y="282"/>
                  </a:lnTo>
                  <a:lnTo>
                    <a:pt x="320" y="292"/>
                  </a:lnTo>
                  <a:lnTo>
                    <a:pt x="312" y="306"/>
                  </a:lnTo>
                  <a:lnTo>
                    <a:pt x="308" y="320"/>
                  </a:lnTo>
                  <a:lnTo>
                    <a:pt x="308" y="336"/>
                  </a:lnTo>
                  <a:lnTo>
                    <a:pt x="310" y="350"/>
                  </a:lnTo>
                  <a:lnTo>
                    <a:pt x="314" y="376"/>
                  </a:lnTo>
                  <a:lnTo>
                    <a:pt x="314" y="388"/>
                  </a:lnTo>
                  <a:lnTo>
                    <a:pt x="310" y="398"/>
                  </a:lnTo>
                  <a:lnTo>
                    <a:pt x="298" y="420"/>
                  </a:lnTo>
                  <a:lnTo>
                    <a:pt x="288" y="434"/>
                  </a:lnTo>
                  <a:lnTo>
                    <a:pt x="282" y="442"/>
                  </a:lnTo>
                  <a:lnTo>
                    <a:pt x="276" y="446"/>
                  </a:lnTo>
                  <a:lnTo>
                    <a:pt x="264" y="452"/>
                  </a:lnTo>
                  <a:lnTo>
                    <a:pt x="258" y="456"/>
                  </a:lnTo>
                  <a:lnTo>
                    <a:pt x="250" y="466"/>
                  </a:lnTo>
                  <a:lnTo>
                    <a:pt x="240" y="478"/>
                  </a:lnTo>
                  <a:lnTo>
                    <a:pt x="228" y="484"/>
                  </a:lnTo>
                  <a:lnTo>
                    <a:pt x="218" y="488"/>
                  </a:lnTo>
                  <a:lnTo>
                    <a:pt x="206" y="490"/>
                  </a:lnTo>
                  <a:lnTo>
                    <a:pt x="196" y="492"/>
                  </a:lnTo>
                  <a:lnTo>
                    <a:pt x="188" y="496"/>
                  </a:lnTo>
                  <a:lnTo>
                    <a:pt x="180" y="500"/>
                  </a:lnTo>
                  <a:lnTo>
                    <a:pt x="174" y="510"/>
                  </a:lnTo>
                  <a:lnTo>
                    <a:pt x="164" y="538"/>
                  </a:lnTo>
                  <a:lnTo>
                    <a:pt x="156" y="556"/>
                  </a:lnTo>
                  <a:lnTo>
                    <a:pt x="148" y="566"/>
                  </a:lnTo>
                  <a:lnTo>
                    <a:pt x="140" y="572"/>
                  </a:lnTo>
                  <a:lnTo>
                    <a:pt x="134" y="574"/>
                  </a:lnTo>
                  <a:lnTo>
                    <a:pt x="128" y="578"/>
                  </a:lnTo>
                  <a:lnTo>
                    <a:pt x="124" y="584"/>
                  </a:lnTo>
                  <a:lnTo>
                    <a:pt x="120" y="596"/>
                  </a:lnTo>
                  <a:lnTo>
                    <a:pt x="116" y="610"/>
                  </a:lnTo>
                  <a:lnTo>
                    <a:pt x="114" y="614"/>
                  </a:lnTo>
                  <a:lnTo>
                    <a:pt x="110" y="620"/>
                  </a:lnTo>
                  <a:lnTo>
                    <a:pt x="108" y="640"/>
                  </a:lnTo>
                  <a:lnTo>
                    <a:pt x="104" y="660"/>
                  </a:lnTo>
                  <a:lnTo>
                    <a:pt x="102" y="666"/>
                  </a:lnTo>
                  <a:lnTo>
                    <a:pt x="98" y="670"/>
                  </a:lnTo>
                  <a:lnTo>
                    <a:pt x="90" y="678"/>
                  </a:lnTo>
                  <a:lnTo>
                    <a:pt x="78" y="692"/>
                  </a:lnTo>
                  <a:lnTo>
                    <a:pt x="64" y="706"/>
                  </a:lnTo>
                  <a:lnTo>
                    <a:pt x="58" y="712"/>
                  </a:lnTo>
                  <a:lnTo>
                    <a:pt x="58" y="714"/>
                  </a:lnTo>
                  <a:lnTo>
                    <a:pt x="60" y="714"/>
                  </a:lnTo>
                  <a:lnTo>
                    <a:pt x="64" y="714"/>
                  </a:lnTo>
                  <a:lnTo>
                    <a:pt x="66" y="714"/>
                  </a:lnTo>
                  <a:lnTo>
                    <a:pt x="66" y="716"/>
                  </a:lnTo>
                  <a:lnTo>
                    <a:pt x="60" y="726"/>
                  </a:lnTo>
                  <a:lnTo>
                    <a:pt x="54" y="740"/>
                  </a:lnTo>
                  <a:lnTo>
                    <a:pt x="52" y="750"/>
                  </a:lnTo>
                  <a:lnTo>
                    <a:pt x="50" y="762"/>
                  </a:lnTo>
                  <a:lnTo>
                    <a:pt x="48" y="772"/>
                  </a:lnTo>
                  <a:lnTo>
                    <a:pt x="46" y="778"/>
                  </a:lnTo>
                  <a:lnTo>
                    <a:pt x="42" y="782"/>
                  </a:lnTo>
                  <a:lnTo>
                    <a:pt x="36" y="786"/>
                  </a:lnTo>
                  <a:lnTo>
                    <a:pt x="32" y="788"/>
                  </a:lnTo>
                  <a:lnTo>
                    <a:pt x="28" y="794"/>
                  </a:lnTo>
                  <a:lnTo>
                    <a:pt x="24" y="800"/>
                  </a:lnTo>
                  <a:lnTo>
                    <a:pt x="20" y="812"/>
                  </a:lnTo>
                  <a:lnTo>
                    <a:pt x="16" y="834"/>
                  </a:lnTo>
                  <a:lnTo>
                    <a:pt x="14" y="850"/>
                  </a:lnTo>
                  <a:lnTo>
                    <a:pt x="16" y="858"/>
                  </a:lnTo>
                  <a:lnTo>
                    <a:pt x="16" y="860"/>
                  </a:lnTo>
                  <a:lnTo>
                    <a:pt x="18" y="860"/>
                  </a:lnTo>
                  <a:lnTo>
                    <a:pt x="20" y="860"/>
                  </a:lnTo>
                  <a:lnTo>
                    <a:pt x="22" y="858"/>
                  </a:lnTo>
                  <a:lnTo>
                    <a:pt x="22" y="852"/>
                  </a:lnTo>
                  <a:lnTo>
                    <a:pt x="24" y="846"/>
                  </a:lnTo>
                  <a:lnTo>
                    <a:pt x="24" y="844"/>
                  </a:lnTo>
                  <a:lnTo>
                    <a:pt x="26" y="844"/>
                  </a:lnTo>
                  <a:lnTo>
                    <a:pt x="30" y="846"/>
                  </a:lnTo>
                  <a:lnTo>
                    <a:pt x="30" y="850"/>
                  </a:lnTo>
                  <a:lnTo>
                    <a:pt x="32" y="860"/>
                  </a:lnTo>
                  <a:lnTo>
                    <a:pt x="34" y="868"/>
                  </a:lnTo>
                  <a:lnTo>
                    <a:pt x="36" y="868"/>
                  </a:lnTo>
                  <a:lnTo>
                    <a:pt x="38" y="868"/>
                  </a:lnTo>
                  <a:lnTo>
                    <a:pt x="42" y="868"/>
                  </a:lnTo>
                  <a:lnTo>
                    <a:pt x="44" y="868"/>
                  </a:lnTo>
                  <a:lnTo>
                    <a:pt x="48" y="878"/>
                  </a:lnTo>
                  <a:lnTo>
                    <a:pt x="50" y="890"/>
                  </a:lnTo>
                  <a:lnTo>
                    <a:pt x="50" y="902"/>
                  </a:lnTo>
                  <a:lnTo>
                    <a:pt x="50" y="910"/>
                  </a:lnTo>
                  <a:lnTo>
                    <a:pt x="46" y="918"/>
                  </a:lnTo>
                  <a:lnTo>
                    <a:pt x="42" y="926"/>
                  </a:lnTo>
                  <a:lnTo>
                    <a:pt x="38" y="930"/>
                  </a:lnTo>
                  <a:lnTo>
                    <a:pt x="40" y="932"/>
                  </a:lnTo>
                  <a:lnTo>
                    <a:pt x="42" y="936"/>
                  </a:lnTo>
                  <a:lnTo>
                    <a:pt x="46" y="940"/>
                  </a:lnTo>
                  <a:lnTo>
                    <a:pt x="50" y="948"/>
                  </a:lnTo>
                  <a:lnTo>
                    <a:pt x="54" y="958"/>
                  </a:lnTo>
                  <a:lnTo>
                    <a:pt x="58" y="972"/>
                  </a:lnTo>
                  <a:lnTo>
                    <a:pt x="60" y="986"/>
                  </a:lnTo>
                  <a:lnTo>
                    <a:pt x="60" y="1002"/>
                  </a:lnTo>
                  <a:lnTo>
                    <a:pt x="58" y="1016"/>
                  </a:lnTo>
                  <a:lnTo>
                    <a:pt x="54" y="1030"/>
                  </a:lnTo>
                  <a:lnTo>
                    <a:pt x="42" y="1066"/>
                  </a:lnTo>
                  <a:lnTo>
                    <a:pt x="40" y="1076"/>
                  </a:lnTo>
                  <a:lnTo>
                    <a:pt x="40" y="1086"/>
                  </a:lnTo>
                  <a:lnTo>
                    <a:pt x="40" y="1102"/>
                  </a:lnTo>
                  <a:lnTo>
                    <a:pt x="34" y="1122"/>
                  </a:lnTo>
                  <a:lnTo>
                    <a:pt x="28" y="1132"/>
                  </a:lnTo>
                  <a:lnTo>
                    <a:pt x="22" y="1142"/>
                  </a:lnTo>
                  <a:lnTo>
                    <a:pt x="16" y="1150"/>
                  </a:lnTo>
                  <a:lnTo>
                    <a:pt x="6" y="1156"/>
                  </a:lnTo>
                  <a:lnTo>
                    <a:pt x="2" y="1160"/>
                  </a:lnTo>
                  <a:lnTo>
                    <a:pt x="0" y="1162"/>
                  </a:lnTo>
                  <a:lnTo>
                    <a:pt x="2" y="1164"/>
                  </a:lnTo>
                  <a:lnTo>
                    <a:pt x="10" y="1164"/>
                  </a:lnTo>
                  <a:lnTo>
                    <a:pt x="14" y="1164"/>
                  </a:lnTo>
                  <a:lnTo>
                    <a:pt x="16" y="1168"/>
                  </a:lnTo>
                  <a:lnTo>
                    <a:pt x="22" y="1184"/>
                  </a:lnTo>
                  <a:lnTo>
                    <a:pt x="30" y="1202"/>
                  </a:lnTo>
                  <a:lnTo>
                    <a:pt x="34" y="1210"/>
                  </a:lnTo>
                  <a:lnTo>
                    <a:pt x="38" y="1218"/>
                  </a:lnTo>
                  <a:lnTo>
                    <a:pt x="40" y="1222"/>
                  </a:lnTo>
                  <a:lnTo>
                    <a:pt x="44" y="1224"/>
                  </a:lnTo>
                  <a:lnTo>
                    <a:pt x="46" y="1226"/>
                  </a:lnTo>
                  <a:lnTo>
                    <a:pt x="52" y="1226"/>
                  </a:lnTo>
                  <a:lnTo>
                    <a:pt x="64" y="1224"/>
                  </a:lnTo>
                  <a:lnTo>
                    <a:pt x="80" y="1224"/>
                  </a:lnTo>
                  <a:lnTo>
                    <a:pt x="62" y="1228"/>
                  </a:lnTo>
                  <a:lnTo>
                    <a:pt x="50" y="1232"/>
                  </a:lnTo>
                  <a:lnTo>
                    <a:pt x="40" y="1232"/>
                  </a:lnTo>
                  <a:lnTo>
                    <a:pt x="38" y="1232"/>
                  </a:lnTo>
                  <a:lnTo>
                    <a:pt x="36" y="1228"/>
                  </a:lnTo>
                  <a:lnTo>
                    <a:pt x="34" y="1226"/>
                  </a:lnTo>
                  <a:lnTo>
                    <a:pt x="32" y="1224"/>
                  </a:lnTo>
                  <a:lnTo>
                    <a:pt x="28" y="1228"/>
                  </a:lnTo>
                  <a:lnTo>
                    <a:pt x="26" y="1234"/>
                  </a:lnTo>
                  <a:lnTo>
                    <a:pt x="28" y="1242"/>
                  </a:lnTo>
                  <a:lnTo>
                    <a:pt x="30" y="1252"/>
                  </a:lnTo>
                  <a:lnTo>
                    <a:pt x="30" y="1260"/>
                  </a:lnTo>
                  <a:lnTo>
                    <a:pt x="30" y="1264"/>
                  </a:lnTo>
                  <a:lnTo>
                    <a:pt x="32" y="1264"/>
                  </a:lnTo>
                  <a:lnTo>
                    <a:pt x="34" y="1264"/>
                  </a:lnTo>
                  <a:lnTo>
                    <a:pt x="40" y="1262"/>
                  </a:lnTo>
                  <a:lnTo>
                    <a:pt x="44" y="1264"/>
                  </a:lnTo>
                  <a:lnTo>
                    <a:pt x="48" y="1266"/>
                  </a:lnTo>
                  <a:lnTo>
                    <a:pt x="54" y="1264"/>
                  </a:lnTo>
                  <a:lnTo>
                    <a:pt x="60" y="1264"/>
                  </a:lnTo>
                  <a:lnTo>
                    <a:pt x="64" y="1264"/>
                  </a:lnTo>
                  <a:lnTo>
                    <a:pt x="70" y="1268"/>
                  </a:lnTo>
                  <a:lnTo>
                    <a:pt x="76" y="1268"/>
                  </a:lnTo>
                  <a:lnTo>
                    <a:pt x="64" y="1270"/>
                  </a:lnTo>
                  <a:lnTo>
                    <a:pt x="54" y="1270"/>
                  </a:lnTo>
                  <a:lnTo>
                    <a:pt x="44" y="1268"/>
                  </a:lnTo>
                  <a:lnTo>
                    <a:pt x="38" y="1266"/>
                  </a:lnTo>
                  <a:lnTo>
                    <a:pt x="36" y="1268"/>
                  </a:lnTo>
                  <a:lnTo>
                    <a:pt x="32" y="1270"/>
                  </a:lnTo>
                  <a:lnTo>
                    <a:pt x="30" y="1274"/>
                  </a:lnTo>
                  <a:lnTo>
                    <a:pt x="30" y="1276"/>
                  </a:lnTo>
                  <a:lnTo>
                    <a:pt x="34" y="1278"/>
                  </a:lnTo>
                  <a:lnTo>
                    <a:pt x="38" y="1282"/>
                  </a:lnTo>
                  <a:lnTo>
                    <a:pt x="40" y="1286"/>
                  </a:lnTo>
                  <a:lnTo>
                    <a:pt x="42" y="1286"/>
                  </a:lnTo>
                  <a:lnTo>
                    <a:pt x="48" y="1284"/>
                  </a:lnTo>
                  <a:lnTo>
                    <a:pt x="52" y="1284"/>
                  </a:lnTo>
                  <a:lnTo>
                    <a:pt x="50" y="1290"/>
                  </a:lnTo>
                  <a:lnTo>
                    <a:pt x="46" y="1296"/>
                  </a:lnTo>
                  <a:lnTo>
                    <a:pt x="48" y="1298"/>
                  </a:lnTo>
                  <a:lnTo>
                    <a:pt x="48" y="1300"/>
                  </a:lnTo>
                  <a:lnTo>
                    <a:pt x="54" y="1300"/>
                  </a:lnTo>
                  <a:lnTo>
                    <a:pt x="60" y="1300"/>
                  </a:lnTo>
                  <a:lnTo>
                    <a:pt x="64" y="1298"/>
                  </a:lnTo>
                  <a:lnTo>
                    <a:pt x="64" y="1300"/>
                  </a:lnTo>
                  <a:lnTo>
                    <a:pt x="64" y="1306"/>
                  </a:lnTo>
                  <a:lnTo>
                    <a:pt x="64" y="1312"/>
                  </a:lnTo>
                  <a:lnTo>
                    <a:pt x="66" y="1312"/>
                  </a:lnTo>
                  <a:lnTo>
                    <a:pt x="70" y="1310"/>
                  </a:lnTo>
                  <a:lnTo>
                    <a:pt x="78" y="1304"/>
                  </a:lnTo>
                  <a:lnTo>
                    <a:pt x="86" y="1300"/>
                  </a:lnTo>
                  <a:lnTo>
                    <a:pt x="88" y="1300"/>
                  </a:lnTo>
                  <a:lnTo>
                    <a:pt x="88" y="1302"/>
                  </a:lnTo>
                  <a:lnTo>
                    <a:pt x="82" y="1304"/>
                  </a:lnTo>
                  <a:lnTo>
                    <a:pt x="80" y="1306"/>
                  </a:lnTo>
                  <a:lnTo>
                    <a:pt x="78" y="1308"/>
                  </a:lnTo>
                  <a:lnTo>
                    <a:pt x="80" y="1312"/>
                  </a:lnTo>
                  <a:lnTo>
                    <a:pt x="82" y="1318"/>
                  </a:lnTo>
                  <a:lnTo>
                    <a:pt x="84" y="1320"/>
                  </a:lnTo>
                  <a:lnTo>
                    <a:pt x="82" y="1324"/>
                  </a:lnTo>
                  <a:lnTo>
                    <a:pt x="80" y="1328"/>
                  </a:lnTo>
                  <a:lnTo>
                    <a:pt x="82" y="1328"/>
                  </a:lnTo>
                  <a:lnTo>
                    <a:pt x="84" y="1328"/>
                  </a:lnTo>
                  <a:lnTo>
                    <a:pt x="86" y="1332"/>
                  </a:lnTo>
                  <a:lnTo>
                    <a:pt x="86" y="1336"/>
                  </a:lnTo>
                  <a:lnTo>
                    <a:pt x="88" y="1336"/>
                  </a:lnTo>
                  <a:lnTo>
                    <a:pt x="90" y="1338"/>
                  </a:lnTo>
                  <a:lnTo>
                    <a:pt x="90" y="1342"/>
                  </a:lnTo>
                  <a:lnTo>
                    <a:pt x="92" y="1346"/>
                  </a:lnTo>
                  <a:lnTo>
                    <a:pt x="94" y="1344"/>
                  </a:lnTo>
                  <a:lnTo>
                    <a:pt x="100" y="1336"/>
                  </a:lnTo>
                  <a:lnTo>
                    <a:pt x="98" y="1344"/>
                  </a:lnTo>
                  <a:lnTo>
                    <a:pt x="100" y="1348"/>
                  </a:lnTo>
                  <a:lnTo>
                    <a:pt x="98" y="1352"/>
                  </a:lnTo>
                  <a:lnTo>
                    <a:pt x="100" y="1356"/>
                  </a:lnTo>
                  <a:lnTo>
                    <a:pt x="102" y="1356"/>
                  </a:lnTo>
                  <a:lnTo>
                    <a:pt x="104" y="1352"/>
                  </a:lnTo>
                  <a:lnTo>
                    <a:pt x="108" y="1346"/>
                  </a:lnTo>
                  <a:lnTo>
                    <a:pt x="110" y="1344"/>
                  </a:lnTo>
                  <a:lnTo>
                    <a:pt x="114" y="1344"/>
                  </a:lnTo>
                  <a:lnTo>
                    <a:pt x="116" y="1344"/>
                  </a:lnTo>
                  <a:lnTo>
                    <a:pt x="112" y="1346"/>
                  </a:lnTo>
                  <a:lnTo>
                    <a:pt x="110" y="1350"/>
                  </a:lnTo>
                  <a:lnTo>
                    <a:pt x="110" y="1354"/>
                  </a:lnTo>
                  <a:lnTo>
                    <a:pt x="110" y="1358"/>
                  </a:lnTo>
                  <a:lnTo>
                    <a:pt x="112" y="1360"/>
                  </a:lnTo>
                  <a:lnTo>
                    <a:pt x="114" y="1360"/>
                  </a:lnTo>
                  <a:lnTo>
                    <a:pt x="118" y="1356"/>
                  </a:lnTo>
                  <a:lnTo>
                    <a:pt x="118" y="1354"/>
                  </a:lnTo>
                  <a:lnTo>
                    <a:pt x="118" y="1362"/>
                  </a:lnTo>
                  <a:lnTo>
                    <a:pt x="118" y="1372"/>
                  </a:lnTo>
                  <a:lnTo>
                    <a:pt x="120" y="1378"/>
                  </a:lnTo>
                  <a:lnTo>
                    <a:pt x="124" y="1384"/>
                  </a:lnTo>
                  <a:lnTo>
                    <a:pt x="128" y="1386"/>
                  </a:lnTo>
                  <a:lnTo>
                    <a:pt x="134" y="1388"/>
                  </a:lnTo>
                  <a:lnTo>
                    <a:pt x="140" y="1392"/>
                  </a:lnTo>
                  <a:lnTo>
                    <a:pt x="146" y="1398"/>
                  </a:lnTo>
                  <a:lnTo>
                    <a:pt x="154" y="1402"/>
                  </a:lnTo>
                  <a:lnTo>
                    <a:pt x="158" y="1404"/>
                  </a:lnTo>
                  <a:lnTo>
                    <a:pt x="158" y="1406"/>
                  </a:lnTo>
                  <a:lnTo>
                    <a:pt x="158" y="1408"/>
                  </a:lnTo>
                  <a:lnTo>
                    <a:pt x="156" y="1414"/>
                  </a:lnTo>
                  <a:lnTo>
                    <a:pt x="154" y="1418"/>
                  </a:lnTo>
                  <a:lnTo>
                    <a:pt x="156" y="1420"/>
                  </a:lnTo>
                  <a:lnTo>
                    <a:pt x="162" y="1424"/>
                  </a:lnTo>
                  <a:lnTo>
                    <a:pt x="166" y="1426"/>
                  </a:lnTo>
                  <a:lnTo>
                    <a:pt x="166" y="1430"/>
                  </a:lnTo>
                  <a:lnTo>
                    <a:pt x="168" y="1432"/>
                  </a:lnTo>
                  <a:lnTo>
                    <a:pt x="170" y="1434"/>
                  </a:lnTo>
                  <a:lnTo>
                    <a:pt x="172" y="1436"/>
                  </a:lnTo>
                  <a:lnTo>
                    <a:pt x="170" y="1438"/>
                  </a:lnTo>
                  <a:lnTo>
                    <a:pt x="170" y="1440"/>
                  </a:lnTo>
                  <a:lnTo>
                    <a:pt x="170" y="1442"/>
                  </a:lnTo>
                  <a:lnTo>
                    <a:pt x="176" y="1448"/>
                  </a:lnTo>
                  <a:lnTo>
                    <a:pt x="176" y="1450"/>
                  </a:lnTo>
                  <a:lnTo>
                    <a:pt x="174" y="1450"/>
                  </a:lnTo>
                  <a:lnTo>
                    <a:pt x="172" y="1452"/>
                  </a:lnTo>
                  <a:lnTo>
                    <a:pt x="170" y="1454"/>
                  </a:lnTo>
                  <a:lnTo>
                    <a:pt x="172" y="1458"/>
                  </a:lnTo>
                  <a:lnTo>
                    <a:pt x="174" y="1462"/>
                  </a:lnTo>
                  <a:lnTo>
                    <a:pt x="176" y="1462"/>
                  </a:lnTo>
                  <a:lnTo>
                    <a:pt x="180" y="1462"/>
                  </a:lnTo>
                  <a:lnTo>
                    <a:pt x="186" y="1464"/>
                  </a:lnTo>
                  <a:lnTo>
                    <a:pt x="182" y="1468"/>
                  </a:lnTo>
                  <a:lnTo>
                    <a:pt x="178" y="1470"/>
                  </a:lnTo>
                  <a:lnTo>
                    <a:pt x="172" y="1470"/>
                  </a:lnTo>
                  <a:lnTo>
                    <a:pt x="170" y="1468"/>
                  </a:lnTo>
                  <a:lnTo>
                    <a:pt x="170" y="1472"/>
                  </a:lnTo>
                  <a:lnTo>
                    <a:pt x="174" y="1480"/>
                  </a:lnTo>
                  <a:lnTo>
                    <a:pt x="178" y="1482"/>
                  </a:lnTo>
                  <a:lnTo>
                    <a:pt x="182" y="1482"/>
                  </a:lnTo>
                  <a:lnTo>
                    <a:pt x="184" y="1486"/>
                  </a:lnTo>
                  <a:lnTo>
                    <a:pt x="186" y="1492"/>
                  </a:lnTo>
                  <a:lnTo>
                    <a:pt x="184" y="1494"/>
                  </a:lnTo>
                  <a:lnTo>
                    <a:pt x="182" y="1496"/>
                  </a:lnTo>
                  <a:lnTo>
                    <a:pt x="182" y="1498"/>
                  </a:lnTo>
                  <a:lnTo>
                    <a:pt x="186" y="1502"/>
                  </a:lnTo>
                  <a:lnTo>
                    <a:pt x="192" y="1504"/>
                  </a:lnTo>
                  <a:lnTo>
                    <a:pt x="196" y="1506"/>
                  </a:lnTo>
                  <a:lnTo>
                    <a:pt x="202" y="1510"/>
                  </a:lnTo>
                  <a:lnTo>
                    <a:pt x="204" y="1512"/>
                  </a:lnTo>
                  <a:lnTo>
                    <a:pt x="204" y="1514"/>
                  </a:lnTo>
                  <a:lnTo>
                    <a:pt x="202" y="1518"/>
                  </a:lnTo>
                  <a:lnTo>
                    <a:pt x="200" y="1520"/>
                  </a:lnTo>
                  <a:lnTo>
                    <a:pt x="202" y="1520"/>
                  </a:lnTo>
                  <a:lnTo>
                    <a:pt x="208" y="1524"/>
                  </a:lnTo>
                  <a:lnTo>
                    <a:pt x="228" y="1534"/>
                  </a:lnTo>
                  <a:lnTo>
                    <a:pt x="236" y="1538"/>
                  </a:lnTo>
                  <a:lnTo>
                    <a:pt x="242" y="1546"/>
                  </a:lnTo>
                  <a:lnTo>
                    <a:pt x="246" y="1552"/>
                  </a:lnTo>
                  <a:lnTo>
                    <a:pt x="250" y="1556"/>
                  </a:lnTo>
                  <a:lnTo>
                    <a:pt x="260" y="1562"/>
                  </a:lnTo>
                  <a:lnTo>
                    <a:pt x="268" y="1566"/>
                  </a:lnTo>
                  <a:lnTo>
                    <a:pt x="270" y="1570"/>
                  </a:lnTo>
                  <a:lnTo>
                    <a:pt x="272" y="1574"/>
                  </a:lnTo>
                  <a:lnTo>
                    <a:pt x="272" y="1576"/>
                  </a:lnTo>
                  <a:lnTo>
                    <a:pt x="274" y="1578"/>
                  </a:lnTo>
                  <a:lnTo>
                    <a:pt x="282" y="1582"/>
                  </a:lnTo>
                  <a:lnTo>
                    <a:pt x="294" y="1590"/>
                  </a:lnTo>
                  <a:lnTo>
                    <a:pt x="302" y="1596"/>
                  </a:lnTo>
                  <a:lnTo>
                    <a:pt x="310" y="1606"/>
                  </a:lnTo>
                  <a:lnTo>
                    <a:pt x="328" y="1626"/>
                  </a:lnTo>
                  <a:lnTo>
                    <a:pt x="346" y="1644"/>
                  </a:lnTo>
                  <a:lnTo>
                    <a:pt x="364" y="1654"/>
                  </a:lnTo>
                  <a:lnTo>
                    <a:pt x="380" y="1660"/>
                  </a:lnTo>
                  <a:lnTo>
                    <a:pt x="388" y="1664"/>
                  </a:lnTo>
                  <a:lnTo>
                    <a:pt x="392" y="1668"/>
                  </a:lnTo>
                  <a:lnTo>
                    <a:pt x="396" y="1670"/>
                  </a:lnTo>
                  <a:lnTo>
                    <a:pt x="402" y="1672"/>
                  </a:lnTo>
                  <a:lnTo>
                    <a:pt x="408" y="1670"/>
                  </a:lnTo>
                  <a:lnTo>
                    <a:pt x="412" y="1666"/>
                  </a:lnTo>
                  <a:lnTo>
                    <a:pt x="422" y="1658"/>
                  </a:lnTo>
                  <a:lnTo>
                    <a:pt x="436" y="1648"/>
                  </a:lnTo>
                  <a:lnTo>
                    <a:pt x="448" y="1642"/>
                  </a:lnTo>
                  <a:lnTo>
                    <a:pt x="462" y="1638"/>
                  </a:lnTo>
                  <a:lnTo>
                    <a:pt x="488" y="1634"/>
                  </a:lnTo>
                  <a:lnTo>
                    <a:pt x="504" y="1632"/>
                  </a:lnTo>
                  <a:lnTo>
                    <a:pt x="516" y="1632"/>
                  </a:lnTo>
                  <a:lnTo>
                    <a:pt x="530" y="1630"/>
                  </a:lnTo>
                  <a:lnTo>
                    <a:pt x="540" y="1628"/>
                  </a:lnTo>
                  <a:lnTo>
                    <a:pt x="554" y="1630"/>
                  </a:lnTo>
                  <a:lnTo>
                    <a:pt x="566" y="1630"/>
                  </a:lnTo>
                  <a:lnTo>
                    <a:pt x="572" y="1630"/>
                  </a:lnTo>
                  <a:lnTo>
                    <a:pt x="576" y="1630"/>
                  </a:lnTo>
                  <a:lnTo>
                    <a:pt x="580" y="1630"/>
                  </a:lnTo>
                  <a:lnTo>
                    <a:pt x="590" y="1632"/>
                  </a:lnTo>
                  <a:lnTo>
                    <a:pt x="592" y="1632"/>
                  </a:lnTo>
                  <a:lnTo>
                    <a:pt x="590" y="1632"/>
                  </a:lnTo>
                  <a:lnTo>
                    <a:pt x="582" y="1634"/>
                  </a:lnTo>
                  <a:lnTo>
                    <a:pt x="578" y="1634"/>
                  </a:lnTo>
                  <a:lnTo>
                    <a:pt x="576" y="1636"/>
                  </a:lnTo>
                  <a:lnTo>
                    <a:pt x="578" y="1636"/>
                  </a:lnTo>
                  <a:lnTo>
                    <a:pt x="594" y="1640"/>
                  </a:lnTo>
                  <a:lnTo>
                    <a:pt x="606" y="1644"/>
                  </a:lnTo>
                  <a:lnTo>
                    <a:pt x="618" y="1650"/>
                  </a:lnTo>
                  <a:lnTo>
                    <a:pt x="622" y="1652"/>
                  </a:lnTo>
                  <a:lnTo>
                    <a:pt x="626" y="1652"/>
                  </a:lnTo>
                  <a:lnTo>
                    <a:pt x="636" y="1644"/>
                  </a:lnTo>
                  <a:lnTo>
                    <a:pt x="648" y="1636"/>
                  </a:lnTo>
                  <a:lnTo>
                    <a:pt x="656" y="1632"/>
                  </a:lnTo>
                  <a:lnTo>
                    <a:pt x="664" y="1630"/>
                  </a:lnTo>
                  <a:lnTo>
                    <a:pt x="674" y="1628"/>
                  </a:lnTo>
                  <a:lnTo>
                    <a:pt x="680" y="1624"/>
                  </a:lnTo>
                  <a:lnTo>
                    <a:pt x="690" y="1614"/>
                  </a:lnTo>
                  <a:lnTo>
                    <a:pt x="698" y="1610"/>
                  </a:lnTo>
                  <a:lnTo>
                    <a:pt x="706" y="1606"/>
                  </a:lnTo>
                  <a:lnTo>
                    <a:pt x="716" y="1602"/>
                  </a:lnTo>
                  <a:lnTo>
                    <a:pt x="730" y="1600"/>
                  </a:lnTo>
                  <a:lnTo>
                    <a:pt x="742" y="1598"/>
                  </a:lnTo>
                  <a:lnTo>
                    <a:pt x="746" y="1596"/>
                  </a:lnTo>
                  <a:lnTo>
                    <a:pt x="746" y="1594"/>
                  </a:lnTo>
                  <a:lnTo>
                    <a:pt x="748" y="1590"/>
                  </a:lnTo>
                  <a:lnTo>
                    <a:pt x="754" y="1586"/>
                  </a:lnTo>
                  <a:lnTo>
                    <a:pt x="760" y="1582"/>
                  </a:lnTo>
                  <a:lnTo>
                    <a:pt x="774" y="1578"/>
                  </a:lnTo>
                  <a:lnTo>
                    <a:pt x="796" y="1574"/>
                  </a:lnTo>
                  <a:lnTo>
                    <a:pt x="814" y="1572"/>
                  </a:lnTo>
                  <a:lnTo>
                    <a:pt x="832" y="1572"/>
                  </a:lnTo>
                  <a:lnTo>
                    <a:pt x="838" y="1570"/>
                  </a:lnTo>
                  <a:lnTo>
                    <a:pt x="840" y="1568"/>
                  </a:lnTo>
                  <a:lnTo>
                    <a:pt x="844" y="1564"/>
                  </a:lnTo>
                  <a:lnTo>
                    <a:pt x="846" y="1566"/>
                  </a:lnTo>
                  <a:lnTo>
                    <a:pt x="850" y="1570"/>
                  </a:lnTo>
                  <a:lnTo>
                    <a:pt x="860" y="1570"/>
                  </a:lnTo>
                  <a:lnTo>
                    <a:pt x="874" y="1570"/>
                  </a:lnTo>
                  <a:lnTo>
                    <a:pt x="884" y="1574"/>
                  </a:lnTo>
                  <a:lnTo>
                    <a:pt x="890" y="1578"/>
                  </a:lnTo>
                  <a:lnTo>
                    <a:pt x="896" y="1584"/>
                  </a:lnTo>
                  <a:lnTo>
                    <a:pt x="908" y="1600"/>
                  </a:lnTo>
                  <a:lnTo>
                    <a:pt x="916" y="1616"/>
                  </a:lnTo>
                  <a:lnTo>
                    <a:pt x="924" y="1642"/>
                  </a:lnTo>
                  <a:lnTo>
                    <a:pt x="930" y="1654"/>
                  </a:lnTo>
                  <a:lnTo>
                    <a:pt x="936" y="1664"/>
                  </a:lnTo>
                  <a:lnTo>
                    <a:pt x="944" y="1670"/>
                  </a:lnTo>
                  <a:lnTo>
                    <a:pt x="948" y="1672"/>
                  </a:lnTo>
                  <a:lnTo>
                    <a:pt x="954" y="1672"/>
                  </a:lnTo>
                  <a:lnTo>
                    <a:pt x="970" y="1672"/>
                  </a:lnTo>
                  <a:lnTo>
                    <a:pt x="976" y="1672"/>
                  </a:lnTo>
                  <a:lnTo>
                    <a:pt x="984" y="1670"/>
                  </a:lnTo>
                  <a:lnTo>
                    <a:pt x="990" y="1668"/>
                  </a:lnTo>
                  <a:lnTo>
                    <a:pt x="992" y="1664"/>
                  </a:lnTo>
                  <a:lnTo>
                    <a:pt x="992" y="1662"/>
                  </a:lnTo>
                  <a:lnTo>
                    <a:pt x="992" y="1658"/>
                  </a:lnTo>
                  <a:lnTo>
                    <a:pt x="992" y="1656"/>
                  </a:lnTo>
                  <a:lnTo>
                    <a:pt x="996" y="1658"/>
                  </a:lnTo>
                  <a:lnTo>
                    <a:pt x="1002" y="1660"/>
                  </a:lnTo>
                  <a:lnTo>
                    <a:pt x="1008" y="1662"/>
                  </a:lnTo>
                  <a:lnTo>
                    <a:pt x="1018" y="1662"/>
                  </a:lnTo>
                  <a:lnTo>
                    <a:pt x="1028" y="1662"/>
                  </a:lnTo>
                  <a:lnTo>
                    <a:pt x="1036" y="1660"/>
                  </a:lnTo>
                  <a:lnTo>
                    <a:pt x="1040" y="1656"/>
                  </a:lnTo>
                  <a:lnTo>
                    <a:pt x="1042" y="1654"/>
                  </a:lnTo>
                  <a:lnTo>
                    <a:pt x="1042" y="1650"/>
                  </a:lnTo>
                  <a:lnTo>
                    <a:pt x="1036" y="1640"/>
                  </a:lnTo>
                  <a:lnTo>
                    <a:pt x="1048" y="1650"/>
                  </a:lnTo>
                  <a:lnTo>
                    <a:pt x="1048" y="1658"/>
                  </a:lnTo>
                  <a:lnTo>
                    <a:pt x="1050" y="1662"/>
                  </a:lnTo>
                  <a:lnTo>
                    <a:pt x="1052" y="1662"/>
                  </a:lnTo>
                  <a:lnTo>
                    <a:pt x="1056" y="1662"/>
                  </a:lnTo>
                  <a:lnTo>
                    <a:pt x="1060" y="1660"/>
                  </a:lnTo>
                  <a:lnTo>
                    <a:pt x="1062" y="1662"/>
                  </a:lnTo>
                  <a:lnTo>
                    <a:pt x="1064" y="1666"/>
                  </a:lnTo>
                  <a:lnTo>
                    <a:pt x="1066" y="1682"/>
                  </a:lnTo>
                  <a:lnTo>
                    <a:pt x="1070" y="1684"/>
                  </a:lnTo>
                  <a:lnTo>
                    <a:pt x="1076" y="1688"/>
                  </a:lnTo>
                  <a:lnTo>
                    <a:pt x="1082" y="1690"/>
                  </a:lnTo>
                  <a:lnTo>
                    <a:pt x="1084" y="1690"/>
                  </a:lnTo>
                  <a:lnTo>
                    <a:pt x="1086" y="1686"/>
                  </a:lnTo>
                  <a:lnTo>
                    <a:pt x="1088" y="1684"/>
                  </a:lnTo>
                  <a:lnTo>
                    <a:pt x="1090" y="1684"/>
                  </a:lnTo>
                  <a:lnTo>
                    <a:pt x="1094" y="1684"/>
                  </a:lnTo>
                  <a:lnTo>
                    <a:pt x="1096" y="1688"/>
                  </a:lnTo>
                  <a:lnTo>
                    <a:pt x="1096" y="1690"/>
                  </a:lnTo>
                  <a:lnTo>
                    <a:pt x="1094" y="1694"/>
                  </a:lnTo>
                  <a:lnTo>
                    <a:pt x="1090" y="1698"/>
                  </a:lnTo>
                  <a:lnTo>
                    <a:pt x="1090" y="1700"/>
                  </a:lnTo>
                  <a:lnTo>
                    <a:pt x="1092" y="1704"/>
                  </a:lnTo>
                  <a:lnTo>
                    <a:pt x="1096" y="1708"/>
                  </a:lnTo>
                  <a:lnTo>
                    <a:pt x="1094" y="1708"/>
                  </a:lnTo>
                  <a:lnTo>
                    <a:pt x="1094" y="1712"/>
                  </a:lnTo>
                  <a:lnTo>
                    <a:pt x="1100" y="1718"/>
                  </a:lnTo>
                  <a:lnTo>
                    <a:pt x="1102" y="1724"/>
                  </a:lnTo>
                  <a:lnTo>
                    <a:pt x="1104" y="1730"/>
                  </a:lnTo>
                  <a:lnTo>
                    <a:pt x="1104" y="1742"/>
                  </a:lnTo>
                  <a:lnTo>
                    <a:pt x="1100" y="1756"/>
                  </a:lnTo>
                  <a:lnTo>
                    <a:pt x="1100" y="1770"/>
                  </a:lnTo>
                  <a:lnTo>
                    <a:pt x="1100" y="1782"/>
                  </a:lnTo>
                  <a:lnTo>
                    <a:pt x="1098" y="1790"/>
                  </a:lnTo>
                  <a:lnTo>
                    <a:pt x="1094" y="1798"/>
                  </a:lnTo>
                  <a:lnTo>
                    <a:pt x="1090" y="1804"/>
                  </a:lnTo>
                  <a:lnTo>
                    <a:pt x="1084" y="1814"/>
                  </a:lnTo>
                  <a:lnTo>
                    <a:pt x="1082" y="1820"/>
                  </a:lnTo>
                  <a:lnTo>
                    <a:pt x="1082" y="1824"/>
                  </a:lnTo>
                  <a:lnTo>
                    <a:pt x="1082" y="1828"/>
                  </a:lnTo>
                  <a:lnTo>
                    <a:pt x="1084" y="1828"/>
                  </a:lnTo>
                  <a:lnTo>
                    <a:pt x="1088" y="1828"/>
                  </a:lnTo>
                  <a:lnTo>
                    <a:pt x="1092" y="1828"/>
                  </a:lnTo>
                  <a:lnTo>
                    <a:pt x="1090" y="1834"/>
                  </a:lnTo>
                  <a:lnTo>
                    <a:pt x="1090" y="1838"/>
                  </a:lnTo>
                  <a:lnTo>
                    <a:pt x="1092" y="1844"/>
                  </a:lnTo>
                  <a:lnTo>
                    <a:pt x="1094" y="1848"/>
                  </a:lnTo>
                  <a:lnTo>
                    <a:pt x="1092" y="1852"/>
                  </a:lnTo>
                  <a:lnTo>
                    <a:pt x="1090" y="1852"/>
                  </a:lnTo>
                  <a:lnTo>
                    <a:pt x="1088" y="1850"/>
                  </a:lnTo>
                  <a:lnTo>
                    <a:pt x="1086" y="1848"/>
                  </a:lnTo>
                  <a:lnTo>
                    <a:pt x="1082" y="1852"/>
                  </a:lnTo>
                  <a:lnTo>
                    <a:pt x="1082" y="1854"/>
                  </a:lnTo>
                  <a:lnTo>
                    <a:pt x="1082" y="1858"/>
                  </a:lnTo>
                  <a:lnTo>
                    <a:pt x="1086" y="1864"/>
                  </a:lnTo>
                  <a:lnTo>
                    <a:pt x="1094" y="1868"/>
                  </a:lnTo>
                  <a:lnTo>
                    <a:pt x="1106" y="1872"/>
                  </a:lnTo>
                  <a:lnTo>
                    <a:pt x="1110" y="1872"/>
                  </a:lnTo>
                  <a:lnTo>
                    <a:pt x="1110" y="1874"/>
                  </a:lnTo>
                  <a:lnTo>
                    <a:pt x="1110" y="1876"/>
                  </a:lnTo>
                  <a:lnTo>
                    <a:pt x="1106" y="1878"/>
                  </a:lnTo>
                  <a:lnTo>
                    <a:pt x="1104" y="1880"/>
                  </a:lnTo>
                  <a:lnTo>
                    <a:pt x="1098" y="1880"/>
                  </a:lnTo>
                  <a:lnTo>
                    <a:pt x="1094" y="1878"/>
                  </a:lnTo>
                  <a:lnTo>
                    <a:pt x="1090" y="1874"/>
                  </a:lnTo>
                  <a:lnTo>
                    <a:pt x="1084" y="1868"/>
                  </a:lnTo>
                  <a:lnTo>
                    <a:pt x="1082" y="1866"/>
                  </a:lnTo>
                  <a:lnTo>
                    <a:pt x="1080" y="1866"/>
                  </a:lnTo>
                  <a:lnTo>
                    <a:pt x="1080" y="1872"/>
                  </a:lnTo>
                  <a:lnTo>
                    <a:pt x="1080" y="1882"/>
                  </a:lnTo>
                  <a:lnTo>
                    <a:pt x="1078" y="1898"/>
                  </a:lnTo>
                  <a:lnTo>
                    <a:pt x="1074" y="1910"/>
                  </a:lnTo>
                  <a:lnTo>
                    <a:pt x="1072" y="1914"/>
                  </a:lnTo>
                  <a:lnTo>
                    <a:pt x="1068" y="1918"/>
                  </a:lnTo>
                  <a:lnTo>
                    <a:pt x="1066" y="1918"/>
                  </a:lnTo>
                  <a:lnTo>
                    <a:pt x="1062" y="1914"/>
                  </a:lnTo>
                  <a:lnTo>
                    <a:pt x="1056" y="1910"/>
                  </a:lnTo>
                  <a:lnTo>
                    <a:pt x="1056" y="1912"/>
                  </a:lnTo>
                  <a:lnTo>
                    <a:pt x="1058" y="1922"/>
                  </a:lnTo>
                  <a:lnTo>
                    <a:pt x="1064" y="1936"/>
                  </a:lnTo>
                  <a:lnTo>
                    <a:pt x="1076" y="1964"/>
                  </a:lnTo>
                  <a:lnTo>
                    <a:pt x="1080" y="1974"/>
                  </a:lnTo>
                  <a:lnTo>
                    <a:pt x="1084" y="1982"/>
                  </a:lnTo>
                  <a:lnTo>
                    <a:pt x="1088" y="1988"/>
                  </a:lnTo>
                  <a:lnTo>
                    <a:pt x="1094" y="1996"/>
                  </a:lnTo>
                  <a:lnTo>
                    <a:pt x="1100" y="2006"/>
                  </a:lnTo>
                  <a:lnTo>
                    <a:pt x="1110" y="2018"/>
                  </a:lnTo>
                  <a:lnTo>
                    <a:pt x="1132" y="2042"/>
                  </a:lnTo>
                  <a:lnTo>
                    <a:pt x="1140" y="2052"/>
                  </a:lnTo>
                  <a:lnTo>
                    <a:pt x="1142" y="2058"/>
                  </a:lnTo>
                  <a:lnTo>
                    <a:pt x="1150" y="2070"/>
                  </a:lnTo>
                  <a:lnTo>
                    <a:pt x="1172" y="2092"/>
                  </a:lnTo>
                  <a:lnTo>
                    <a:pt x="1178" y="2100"/>
                  </a:lnTo>
                  <a:lnTo>
                    <a:pt x="1180" y="2110"/>
                  </a:lnTo>
                  <a:lnTo>
                    <a:pt x="1184" y="2118"/>
                  </a:lnTo>
                  <a:lnTo>
                    <a:pt x="1190" y="2128"/>
                  </a:lnTo>
                  <a:lnTo>
                    <a:pt x="1194" y="2136"/>
                  </a:lnTo>
                  <a:lnTo>
                    <a:pt x="1196" y="2142"/>
                  </a:lnTo>
                  <a:lnTo>
                    <a:pt x="1194" y="2148"/>
                  </a:lnTo>
                  <a:lnTo>
                    <a:pt x="1194" y="2156"/>
                  </a:lnTo>
                  <a:lnTo>
                    <a:pt x="1194" y="2158"/>
                  </a:lnTo>
                  <a:lnTo>
                    <a:pt x="1196" y="2160"/>
                  </a:lnTo>
                  <a:lnTo>
                    <a:pt x="1198" y="2164"/>
                  </a:lnTo>
                  <a:lnTo>
                    <a:pt x="1200" y="2168"/>
                  </a:lnTo>
                  <a:lnTo>
                    <a:pt x="1204" y="2170"/>
                  </a:lnTo>
                  <a:lnTo>
                    <a:pt x="1208" y="2168"/>
                  </a:lnTo>
                  <a:lnTo>
                    <a:pt x="1216" y="2164"/>
                  </a:lnTo>
                  <a:lnTo>
                    <a:pt x="1222" y="2162"/>
                  </a:lnTo>
                  <a:lnTo>
                    <a:pt x="1226" y="2162"/>
                  </a:lnTo>
                  <a:lnTo>
                    <a:pt x="1234" y="2162"/>
                  </a:lnTo>
                  <a:lnTo>
                    <a:pt x="1226" y="2168"/>
                  </a:lnTo>
                  <a:lnTo>
                    <a:pt x="1220" y="2172"/>
                  </a:lnTo>
                  <a:lnTo>
                    <a:pt x="1208" y="2174"/>
                  </a:lnTo>
                  <a:lnTo>
                    <a:pt x="1202" y="2176"/>
                  </a:lnTo>
                  <a:lnTo>
                    <a:pt x="1200" y="2178"/>
                  </a:lnTo>
                  <a:lnTo>
                    <a:pt x="1202" y="2182"/>
                  </a:lnTo>
                  <a:lnTo>
                    <a:pt x="1212" y="2202"/>
                  </a:lnTo>
                  <a:lnTo>
                    <a:pt x="1226" y="2240"/>
                  </a:lnTo>
                  <a:lnTo>
                    <a:pt x="1232" y="2260"/>
                  </a:lnTo>
                  <a:lnTo>
                    <a:pt x="1238" y="2278"/>
                  </a:lnTo>
                  <a:lnTo>
                    <a:pt x="1238" y="2294"/>
                  </a:lnTo>
                  <a:lnTo>
                    <a:pt x="1236" y="2300"/>
                  </a:lnTo>
                  <a:lnTo>
                    <a:pt x="1234" y="2306"/>
                  </a:lnTo>
                  <a:lnTo>
                    <a:pt x="1230" y="2314"/>
                  </a:lnTo>
                  <a:lnTo>
                    <a:pt x="1230" y="2324"/>
                  </a:lnTo>
                  <a:lnTo>
                    <a:pt x="1230" y="2336"/>
                  </a:lnTo>
                  <a:lnTo>
                    <a:pt x="1234" y="2346"/>
                  </a:lnTo>
                  <a:lnTo>
                    <a:pt x="1246" y="2372"/>
                  </a:lnTo>
                  <a:lnTo>
                    <a:pt x="1256" y="2396"/>
                  </a:lnTo>
                  <a:lnTo>
                    <a:pt x="1260" y="2408"/>
                  </a:lnTo>
                  <a:lnTo>
                    <a:pt x="1262" y="2422"/>
                  </a:lnTo>
                  <a:lnTo>
                    <a:pt x="1262" y="2436"/>
                  </a:lnTo>
                  <a:lnTo>
                    <a:pt x="1262" y="2450"/>
                  </a:lnTo>
                  <a:lnTo>
                    <a:pt x="1258" y="2464"/>
                  </a:lnTo>
                  <a:lnTo>
                    <a:pt x="1254" y="2476"/>
                  </a:lnTo>
                  <a:lnTo>
                    <a:pt x="1246" y="2486"/>
                  </a:lnTo>
                  <a:lnTo>
                    <a:pt x="1238" y="2494"/>
                  </a:lnTo>
                  <a:lnTo>
                    <a:pt x="1230" y="2502"/>
                  </a:lnTo>
                  <a:lnTo>
                    <a:pt x="1222" y="2510"/>
                  </a:lnTo>
                  <a:lnTo>
                    <a:pt x="1218" y="2518"/>
                  </a:lnTo>
                  <a:lnTo>
                    <a:pt x="1212" y="2528"/>
                  </a:lnTo>
                  <a:lnTo>
                    <a:pt x="1206" y="2548"/>
                  </a:lnTo>
                  <a:lnTo>
                    <a:pt x="1202" y="2570"/>
                  </a:lnTo>
                  <a:lnTo>
                    <a:pt x="1196" y="2610"/>
                  </a:lnTo>
                  <a:lnTo>
                    <a:pt x="1192" y="2626"/>
                  </a:lnTo>
                  <a:lnTo>
                    <a:pt x="1188" y="2640"/>
                  </a:lnTo>
                  <a:lnTo>
                    <a:pt x="1182" y="2652"/>
                  </a:lnTo>
                  <a:lnTo>
                    <a:pt x="1178" y="2662"/>
                  </a:lnTo>
                  <a:lnTo>
                    <a:pt x="1176" y="2670"/>
                  </a:lnTo>
                  <a:lnTo>
                    <a:pt x="1176" y="2680"/>
                  </a:lnTo>
                  <a:lnTo>
                    <a:pt x="1178" y="2700"/>
                  </a:lnTo>
                  <a:lnTo>
                    <a:pt x="1178" y="2712"/>
                  </a:lnTo>
                  <a:lnTo>
                    <a:pt x="1178" y="2726"/>
                  </a:lnTo>
                  <a:lnTo>
                    <a:pt x="1176" y="2736"/>
                  </a:lnTo>
                  <a:lnTo>
                    <a:pt x="1176" y="2746"/>
                  </a:lnTo>
                  <a:lnTo>
                    <a:pt x="1180" y="2764"/>
                  </a:lnTo>
                  <a:lnTo>
                    <a:pt x="1188" y="2784"/>
                  </a:lnTo>
                  <a:lnTo>
                    <a:pt x="1200" y="2804"/>
                  </a:lnTo>
                  <a:lnTo>
                    <a:pt x="1222" y="2850"/>
                  </a:lnTo>
                  <a:lnTo>
                    <a:pt x="1234" y="2876"/>
                  </a:lnTo>
                  <a:lnTo>
                    <a:pt x="1242" y="2904"/>
                  </a:lnTo>
                  <a:lnTo>
                    <a:pt x="1250" y="2930"/>
                  </a:lnTo>
                  <a:lnTo>
                    <a:pt x="1260" y="2946"/>
                  </a:lnTo>
                  <a:lnTo>
                    <a:pt x="1268" y="2958"/>
                  </a:lnTo>
                  <a:lnTo>
                    <a:pt x="1276" y="2966"/>
                  </a:lnTo>
                  <a:lnTo>
                    <a:pt x="1284" y="2976"/>
                  </a:lnTo>
                  <a:lnTo>
                    <a:pt x="1288" y="2990"/>
                  </a:lnTo>
                  <a:lnTo>
                    <a:pt x="1288" y="3008"/>
                  </a:lnTo>
                  <a:lnTo>
                    <a:pt x="1286" y="3038"/>
                  </a:lnTo>
                  <a:lnTo>
                    <a:pt x="1284" y="3052"/>
                  </a:lnTo>
                  <a:lnTo>
                    <a:pt x="1286" y="3070"/>
                  </a:lnTo>
                  <a:lnTo>
                    <a:pt x="1294" y="3112"/>
                  </a:lnTo>
                  <a:lnTo>
                    <a:pt x="1304" y="3156"/>
                  </a:lnTo>
                  <a:lnTo>
                    <a:pt x="1308" y="3178"/>
                  </a:lnTo>
                  <a:lnTo>
                    <a:pt x="1310" y="3200"/>
                  </a:lnTo>
                  <a:lnTo>
                    <a:pt x="1312" y="3220"/>
                  </a:lnTo>
                  <a:lnTo>
                    <a:pt x="1318" y="3238"/>
                  </a:lnTo>
                  <a:lnTo>
                    <a:pt x="1326" y="3254"/>
                  </a:lnTo>
                  <a:lnTo>
                    <a:pt x="1334" y="3266"/>
                  </a:lnTo>
                  <a:lnTo>
                    <a:pt x="1342" y="3278"/>
                  </a:lnTo>
                  <a:lnTo>
                    <a:pt x="1352" y="3286"/>
                  </a:lnTo>
                  <a:lnTo>
                    <a:pt x="1366" y="3302"/>
                  </a:lnTo>
                  <a:lnTo>
                    <a:pt x="1376" y="3316"/>
                  </a:lnTo>
                  <a:lnTo>
                    <a:pt x="1384" y="3330"/>
                  </a:lnTo>
                  <a:lnTo>
                    <a:pt x="1388" y="3344"/>
                  </a:lnTo>
                  <a:lnTo>
                    <a:pt x="1392" y="3358"/>
                  </a:lnTo>
                  <a:lnTo>
                    <a:pt x="1396" y="3374"/>
                  </a:lnTo>
                  <a:lnTo>
                    <a:pt x="1402" y="3392"/>
                  </a:lnTo>
                  <a:lnTo>
                    <a:pt x="1410" y="3414"/>
                  </a:lnTo>
                  <a:lnTo>
                    <a:pt x="1424" y="3436"/>
                  </a:lnTo>
                  <a:lnTo>
                    <a:pt x="1436" y="3458"/>
                  </a:lnTo>
                  <a:lnTo>
                    <a:pt x="1444" y="3474"/>
                  </a:lnTo>
                  <a:lnTo>
                    <a:pt x="1446" y="3490"/>
                  </a:lnTo>
                  <a:lnTo>
                    <a:pt x="1446" y="3502"/>
                  </a:lnTo>
                  <a:lnTo>
                    <a:pt x="1442" y="3510"/>
                  </a:lnTo>
                  <a:lnTo>
                    <a:pt x="1438" y="3516"/>
                  </a:lnTo>
                  <a:lnTo>
                    <a:pt x="1434" y="3518"/>
                  </a:lnTo>
                  <a:lnTo>
                    <a:pt x="1432" y="3518"/>
                  </a:lnTo>
                  <a:lnTo>
                    <a:pt x="1430" y="3516"/>
                  </a:lnTo>
                  <a:lnTo>
                    <a:pt x="1426" y="3518"/>
                  </a:lnTo>
                  <a:lnTo>
                    <a:pt x="1424" y="3518"/>
                  </a:lnTo>
                  <a:lnTo>
                    <a:pt x="1424" y="3522"/>
                  </a:lnTo>
                  <a:lnTo>
                    <a:pt x="1424" y="3526"/>
                  </a:lnTo>
                  <a:lnTo>
                    <a:pt x="1424" y="3532"/>
                  </a:lnTo>
                  <a:lnTo>
                    <a:pt x="1428" y="3538"/>
                  </a:lnTo>
                  <a:lnTo>
                    <a:pt x="1432" y="3546"/>
                  </a:lnTo>
                  <a:lnTo>
                    <a:pt x="1442" y="3558"/>
                  </a:lnTo>
                  <a:lnTo>
                    <a:pt x="1446" y="3568"/>
                  </a:lnTo>
                  <a:lnTo>
                    <a:pt x="1448" y="3574"/>
                  </a:lnTo>
                  <a:lnTo>
                    <a:pt x="1444" y="3580"/>
                  </a:lnTo>
                  <a:lnTo>
                    <a:pt x="1442" y="3582"/>
                  </a:lnTo>
                  <a:lnTo>
                    <a:pt x="1442" y="3588"/>
                  </a:lnTo>
                  <a:lnTo>
                    <a:pt x="1442" y="3596"/>
                  </a:lnTo>
                  <a:lnTo>
                    <a:pt x="1446" y="3602"/>
                  </a:lnTo>
                  <a:lnTo>
                    <a:pt x="1448" y="3602"/>
                  </a:lnTo>
                  <a:lnTo>
                    <a:pt x="1448" y="3598"/>
                  </a:lnTo>
                  <a:lnTo>
                    <a:pt x="1450" y="3594"/>
                  </a:lnTo>
                  <a:lnTo>
                    <a:pt x="1452" y="3590"/>
                  </a:lnTo>
                  <a:lnTo>
                    <a:pt x="1454" y="3588"/>
                  </a:lnTo>
                  <a:lnTo>
                    <a:pt x="1458" y="3588"/>
                  </a:lnTo>
                  <a:lnTo>
                    <a:pt x="1460" y="3588"/>
                  </a:lnTo>
                  <a:lnTo>
                    <a:pt x="1462" y="3590"/>
                  </a:lnTo>
                  <a:lnTo>
                    <a:pt x="1464" y="3592"/>
                  </a:lnTo>
                  <a:lnTo>
                    <a:pt x="1464" y="3596"/>
                  </a:lnTo>
                  <a:lnTo>
                    <a:pt x="1464" y="3602"/>
                  </a:lnTo>
                  <a:lnTo>
                    <a:pt x="1466" y="3604"/>
                  </a:lnTo>
                  <a:lnTo>
                    <a:pt x="1470" y="3606"/>
                  </a:lnTo>
                  <a:lnTo>
                    <a:pt x="1472" y="3606"/>
                  </a:lnTo>
                  <a:lnTo>
                    <a:pt x="1478" y="3606"/>
                  </a:lnTo>
                  <a:lnTo>
                    <a:pt x="1480" y="3608"/>
                  </a:lnTo>
                  <a:lnTo>
                    <a:pt x="1482" y="3612"/>
                  </a:lnTo>
                  <a:lnTo>
                    <a:pt x="1484" y="3618"/>
                  </a:lnTo>
                  <a:lnTo>
                    <a:pt x="1486" y="3620"/>
                  </a:lnTo>
                  <a:lnTo>
                    <a:pt x="1490" y="3620"/>
                  </a:lnTo>
                  <a:lnTo>
                    <a:pt x="1494" y="3624"/>
                  </a:lnTo>
                  <a:lnTo>
                    <a:pt x="1496" y="3628"/>
                  </a:lnTo>
                  <a:lnTo>
                    <a:pt x="1500" y="3626"/>
                  </a:lnTo>
                  <a:lnTo>
                    <a:pt x="1506" y="3626"/>
                  </a:lnTo>
                  <a:lnTo>
                    <a:pt x="1510" y="3626"/>
                  </a:lnTo>
                  <a:lnTo>
                    <a:pt x="1514" y="3628"/>
                  </a:lnTo>
                  <a:lnTo>
                    <a:pt x="1516" y="3626"/>
                  </a:lnTo>
                  <a:lnTo>
                    <a:pt x="1520" y="3620"/>
                  </a:lnTo>
                  <a:lnTo>
                    <a:pt x="1526" y="3612"/>
                  </a:lnTo>
                  <a:lnTo>
                    <a:pt x="1532" y="3610"/>
                  </a:lnTo>
                  <a:lnTo>
                    <a:pt x="1540" y="3608"/>
                  </a:lnTo>
                  <a:lnTo>
                    <a:pt x="1552" y="3606"/>
                  </a:lnTo>
                  <a:lnTo>
                    <a:pt x="1558" y="3608"/>
                  </a:lnTo>
                  <a:lnTo>
                    <a:pt x="1564" y="3608"/>
                  </a:lnTo>
                  <a:lnTo>
                    <a:pt x="1576" y="3604"/>
                  </a:lnTo>
                  <a:lnTo>
                    <a:pt x="1584" y="3602"/>
                  </a:lnTo>
                  <a:lnTo>
                    <a:pt x="1590" y="3598"/>
                  </a:lnTo>
                  <a:lnTo>
                    <a:pt x="1594" y="3592"/>
                  </a:lnTo>
                  <a:lnTo>
                    <a:pt x="1600" y="3586"/>
                  </a:lnTo>
                  <a:lnTo>
                    <a:pt x="1602" y="3586"/>
                  </a:lnTo>
                  <a:lnTo>
                    <a:pt x="1608" y="3584"/>
                  </a:lnTo>
                  <a:lnTo>
                    <a:pt x="1620" y="3584"/>
                  </a:lnTo>
                  <a:lnTo>
                    <a:pt x="1632" y="3588"/>
                  </a:lnTo>
                  <a:lnTo>
                    <a:pt x="1642" y="3590"/>
                  </a:lnTo>
                  <a:lnTo>
                    <a:pt x="1648" y="3590"/>
                  </a:lnTo>
                  <a:lnTo>
                    <a:pt x="1652" y="3586"/>
                  </a:lnTo>
                  <a:lnTo>
                    <a:pt x="1656" y="3586"/>
                  </a:lnTo>
                  <a:lnTo>
                    <a:pt x="1664" y="3586"/>
                  </a:lnTo>
                  <a:lnTo>
                    <a:pt x="1678" y="3592"/>
                  </a:lnTo>
                  <a:lnTo>
                    <a:pt x="1686" y="3594"/>
                  </a:lnTo>
                  <a:lnTo>
                    <a:pt x="1694" y="3594"/>
                  </a:lnTo>
                  <a:lnTo>
                    <a:pt x="1702" y="3594"/>
                  </a:lnTo>
                  <a:lnTo>
                    <a:pt x="1706" y="3590"/>
                  </a:lnTo>
                  <a:lnTo>
                    <a:pt x="1712" y="3584"/>
                  </a:lnTo>
                  <a:lnTo>
                    <a:pt x="1718" y="3582"/>
                  </a:lnTo>
                  <a:lnTo>
                    <a:pt x="1724" y="3584"/>
                  </a:lnTo>
                  <a:lnTo>
                    <a:pt x="1730" y="3584"/>
                  </a:lnTo>
                  <a:lnTo>
                    <a:pt x="1738" y="3586"/>
                  </a:lnTo>
                  <a:lnTo>
                    <a:pt x="1740" y="3584"/>
                  </a:lnTo>
                  <a:lnTo>
                    <a:pt x="1740" y="3580"/>
                  </a:lnTo>
                  <a:lnTo>
                    <a:pt x="1740" y="3574"/>
                  </a:lnTo>
                  <a:lnTo>
                    <a:pt x="1742" y="3572"/>
                  </a:lnTo>
                  <a:lnTo>
                    <a:pt x="1748" y="3572"/>
                  </a:lnTo>
                  <a:lnTo>
                    <a:pt x="1756" y="3572"/>
                  </a:lnTo>
                  <a:lnTo>
                    <a:pt x="1764" y="3572"/>
                  </a:lnTo>
                  <a:lnTo>
                    <a:pt x="1774" y="3570"/>
                  </a:lnTo>
                  <a:lnTo>
                    <a:pt x="1782" y="3568"/>
                  </a:lnTo>
                  <a:lnTo>
                    <a:pt x="1792" y="3562"/>
                  </a:lnTo>
                  <a:lnTo>
                    <a:pt x="1810" y="3550"/>
                  </a:lnTo>
                  <a:lnTo>
                    <a:pt x="1832" y="3532"/>
                  </a:lnTo>
                  <a:lnTo>
                    <a:pt x="1858" y="3506"/>
                  </a:lnTo>
                  <a:lnTo>
                    <a:pt x="1870" y="3490"/>
                  </a:lnTo>
                  <a:lnTo>
                    <a:pt x="1884" y="3472"/>
                  </a:lnTo>
                  <a:lnTo>
                    <a:pt x="1892" y="3462"/>
                  </a:lnTo>
                  <a:lnTo>
                    <a:pt x="1898" y="3456"/>
                  </a:lnTo>
                  <a:lnTo>
                    <a:pt x="1912" y="3442"/>
                  </a:lnTo>
                  <a:lnTo>
                    <a:pt x="1920" y="3432"/>
                  </a:lnTo>
                  <a:lnTo>
                    <a:pt x="1930" y="3418"/>
                  </a:lnTo>
                  <a:lnTo>
                    <a:pt x="1940" y="3398"/>
                  </a:lnTo>
                  <a:lnTo>
                    <a:pt x="1952" y="3372"/>
                  </a:lnTo>
                  <a:lnTo>
                    <a:pt x="1968" y="3344"/>
                  </a:lnTo>
                  <a:lnTo>
                    <a:pt x="1980" y="3324"/>
                  </a:lnTo>
                  <a:lnTo>
                    <a:pt x="1992" y="3314"/>
                  </a:lnTo>
                  <a:lnTo>
                    <a:pt x="2002" y="3304"/>
                  </a:lnTo>
                  <a:lnTo>
                    <a:pt x="2010" y="3294"/>
                  </a:lnTo>
                  <a:lnTo>
                    <a:pt x="2018" y="3276"/>
                  </a:lnTo>
                  <a:lnTo>
                    <a:pt x="2026" y="3250"/>
                  </a:lnTo>
                  <a:lnTo>
                    <a:pt x="2030" y="3210"/>
                  </a:lnTo>
                  <a:lnTo>
                    <a:pt x="2034" y="3182"/>
                  </a:lnTo>
                  <a:lnTo>
                    <a:pt x="2032" y="3176"/>
                  </a:lnTo>
                  <a:lnTo>
                    <a:pt x="2030" y="3176"/>
                  </a:lnTo>
                  <a:lnTo>
                    <a:pt x="2026" y="3176"/>
                  </a:lnTo>
                  <a:lnTo>
                    <a:pt x="2024" y="3176"/>
                  </a:lnTo>
                  <a:lnTo>
                    <a:pt x="2022" y="3170"/>
                  </a:lnTo>
                  <a:lnTo>
                    <a:pt x="2020" y="3164"/>
                  </a:lnTo>
                  <a:lnTo>
                    <a:pt x="2024" y="3156"/>
                  </a:lnTo>
                  <a:lnTo>
                    <a:pt x="2028" y="3148"/>
                  </a:lnTo>
                  <a:lnTo>
                    <a:pt x="2036" y="3140"/>
                  </a:lnTo>
                  <a:lnTo>
                    <a:pt x="2046" y="3132"/>
                  </a:lnTo>
                  <a:lnTo>
                    <a:pt x="2056" y="3126"/>
                  </a:lnTo>
                  <a:lnTo>
                    <a:pt x="2070" y="3118"/>
                  </a:lnTo>
                  <a:lnTo>
                    <a:pt x="2084" y="3114"/>
                  </a:lnTo>
                  <a:lnTo>
                    <a:pt x="2096" y="3108"/>
                  </a:lnTo>
                  <a:lnTo>
                    <a:pt x="2108" y="3100"/>
                  </a:lnTo>
                  <a:lnTo>
                    <a:pt x="2118" y="3094"/>
                  </a:lnTo>
                  <a:lnTo>
                    <a:pt x="2126" y="3086"/>
                  </a:lnTo>
                  <a:lnTo>
                    <a:pt x="2132" y="3078"/>
                  </a:lnTo>
                  <a:lnTo>
                    <a:pt x="2136" y="3070"/>
                  </a:lnTo>
                  <a:lnTo>
                    <a:pt x="2136" y="3062"/>
                  </a:lnTo>
                  <a:lnTo>
                    <a:pt x="2134" y="3056"/>
                  </a:lnTo>
                  <a:lnTo>
                    <a:pt x="2130" y="3050"/>
                  </a:lnTo>
                  <a:lnTo>
                    <a:pt x="2130" y="3044"/>
                  </a:lnTo>
                  <a:lnTo>
                    <a:pt x="2132" y="3034"/>
                  </a:lnTo>
                  <a:lnTo>
                    <a:pt x="2136" y="3016"/>
                  </a:lnTo>
                  <a:lnTo>
                    <a:pt x="2138" y="3006"/>
                  </a:lnTo>
                  <a:lnTo>
                    <a:pt x="2138" y="2990"/>
                  </a:lnTo>
                  <a:lnTo>
                    <a:pt x="2136" y="2972"/>
                  </a:lnTo>
                  <a:lnTo>
                    <a:pt x="2136" y="2970"/>
                  </a:lnTo>
                  <a:lnTo>
                    <a:pt x="2134" y="2972"/>
                  </a:lnTo>
                  <a:lnTo>
                    <a:pt x="2132" y="2974"/>
                  </a:lnTo>
                  <a:lnTo>
                    <a:pt x="2130" y="2974"/>
                  </a:lnTo>
                  <a:lnTo>
                    <a:pt x="2128" y="2972"/>
                  </a:lnTo>
                  <a:lnTo>
                    <a:pt x="2126" y="2962"/>
                  </a:lnTo>
                  <a:lnTo>
                    <a:pt x="2120" y="2934"/>
                  </a:lnTo>
                  <a:lnTo>
                    <a:pt x="2120" y="2920"/>
                  </a:lnTo>
                  <a:lnTo>
                    <a:pt x="2118" y="2910"/>
                  </a:lnTo>
                  <a:lnTo>
                    <a:pt x="2108" y="2896"/>
                  </a:lnTo>
                  <a:lnTo>
                    <a:pt x="2104" y="2890"/>
                  </a:lnTo>
                  <a:lnTo>
                    <a:pt x="2102" y="2886"/>
                  </a:lnTo>
                  <a:lnTo>
                    <a:pt x="2102" y="2878"/>
                  </a:lnTo>
                  <a:lnTo>
                    <a:pt x="2104" y="2870"/>
                  </a:lnTo>
                  <a:lnTo>
                    <a:pt x="2104" y="2860"/>
                  </a:lnTo>
                  <a:lnTo>
                    <a:pt x="2104" y="2854"/>
                  </a:lnTo>
                  <a:lnTo>
                    <a:pt x="2108" y="2854"/>
                  </a:lnTo>
                  <a:lnTo>
                    <a:pt x="2114" y="2852"/>
                  </a:lnTo>
                  <a:lnTo>
                    <a:pt x="2120" y="2848"/>
                  </a:lnTo>
                  <a:lnTo>
                    <a:pt x="2126" y="2842"/>
                  </a:lnTo>
                  <a:lnTo>
                    <a:pt x="2136" y="2832"/>
                  </a:lnTo>
                  <a:lnTo>
                    <a:pt x="2144" y="2822"/>
                  </a:lnTo>
                  <a:lnTo>
                    <a:pt x="2150" y="2816"/>
                  </a:lnTo>
                  <a:lnTo>
                    <a:pt x="2160" y="2812"/>
                  </a:lnTo>
                  <a:lnTo>
                    <a:pt x="2166" y="2808"/>
                  </a:lnTo>
                  <a:lnTo>
                    <a:pt x="2170" y="2804"/>
                  </a:lnTo>
                  <a:lnTo>
                    <a:pt x="2178" y="2794"/>
                  </a:lnTo>
                  <a:lnTo>
                    <a:pt x="2186" y="2780"/>
                  </a:lnTo>
                  <a:lnTo>
                    <a:pt x="2196" y="2764"/>
                  </a:lnTo>
                  <a:lnTo>
                    <a:pt x="2206" y="2750"/>
                  </a:lnTo>
                  <a:lnTo>
                    <a:pt x="2216" y="2740"/>
                  </a:lnTo>
                  <a:lnTo>
                    <a:pt x="2226" y="2734"/>
                  </a:lnTo>
                  <a:lnTo>
                    <a:pt x="2236" y="2728"/>
                  </a:lnTo>
                  <a:lnTo>
                    <a:pt x="2246" y="2724"/>
                  </a:lnTo>
                  <a:lnTo>
                    <a:pt x="2266" y="2718"/>
                  </a:lnTo>
                  <a:lnTo>
                    <a:pt x="2276" y="2714"/>
                  </a:lnTo>
                  <a:lnTo>
                    <a:pt x="2284" y="2708"/>
                  </a:lnTo>
                  <a:lnTo>
                    <a:pt x="2294" y="2700"/>
                  </a:lnTo>
                  <a:lnTo>
                    <a:pt x="2302" y="2690"/>
                  </a:lnTo>
                  <a:lnTo>
                    <a:pt x="2320" y="2666"/>
                  </a:lnTo>
                  <a:lnTo>
                    <a:pt x="2336" y="2636"/>
                  </a:lnTo>
                  <a:lnTo>
                    <a:pt x="2344" y="2622"/>
                  </a:lnTo>
                  <a:lnTo>
                    <a:pt x="2344" y="2620"/>
                  </a:lnTo>
                  <a:lnTo>
                    <a:pt x="2344" y="2616"/>
                  </a:lnTo>
                  <a:lnTo>
                    <a:pt x="2348" y="2606"/>
                  </a:lnTo>
                  <a:lnTo>
                    <a:pt x="2350" y="2598"/>
                  </a:lnTo>
                  <a:lnTo>
                    <a:pt x="2352" y="2594"/>
                  </a:lnTo>
                  <a:lnTo>
                    <a:pt x="2350" y="2590"/>
                  </a:lnTo>
                  <a:lnTo>
                    <a:pt x="2348" y="2586"/>
                  </a:lnTo>
                  <a:lnTo>
                    <a:pt x="2344" y="2582"/>
                  </a:lnTo>
                  <a:lnTo>
                    <a:pt x="2340" y="2576"/>
                  </a:lnTo>
                  <a:lnTo>
                    <a:pt x="2338" y="2566"/>
                  </a:lnTo>
                  <a:lnTo>
                    <a:pt x="2338" y="2552"/>
                  </a:lnTo>
                  <a:lnTo>
                    <a:pt x="2338" y="2500"/>
                  </a:lnTo>
                  <a:lnTo>
                    <a:pt x="2338" y="2478"/>
                  </a:lnTo>
                  <a:lnTo>
                    <a:pt x="2334" y="2454"/>
                  </a:lnTo>
                  <a:lnTo>
                    <a:pt x="2334" y="2440"/>
                  </a:lnTo>
                  <a:lnTo>
                    <a:pt x="2334" y="2432"/>
                  </a:lnTo>
                  <a:lnTo>
                    <a:pt x="2338" y="2426"/>
                  </a:lnTo>
                  <a:lnTo>
                    <a:pt x="2342" y="2424"/>
                  </a:lnTo>
                  <a:lnTo>
                    <a:pt x="2344" y="2420"/>
                  </a:lnTo>
                  <a:lnTo>
                    <a:pt x="2344" y="2414"/>
                  </a:lnTo>
                  <a:lnTo>
                    <a:pt x="2340" y="2406"/>
                  </a:lnTo>
                  <a:lnTo>
                    <a:pt x="2334" y="2394"/>
                  </a:lnTo>
                  <a:lnTo>
                    <a:pt x="2324" y="2384"/>
                  </a:lnTo>
                  <a:lnTo>
                    <a:pt x="2318" y="2380"/>
                  </a:lnTo>
                  <a:lnTo>
                    <a:pt x="2312" y="2376"/>
                  </a:lnTo>
                  <a:lnTo>
                    <a:pt x="2308" y="2368"/>
                  </a:lnTo>
                  <a:lnTo>
                    <a:pt x="2304" y="2358"/>
                  </a:lnTo>
                  <a:lnTo>
                    <a:pt x="2302" y="2348"/>
                  </a:lnTo>
                  <a:lnTo>
                    <a:pt x="2300" y="2334"/>
                  </a:lnTo>
                  <a:lnTo>
                    <a:pt x="2292" y="2310"/>
                  </a:lnTo>
                  <a:lnTo>
                    <a:pt x="2288" y="2298"/>
                  </a:lnTo>
                  <a:lnTo>
                    <a:pt x="2288" y="2290"/>
                  </a:lnTo>
                  <a:lnTo>
                    <a:pt x="2288" y="2286"/>
                  </a:lnTo>
                  <a:lnTo>
                    <a:pt x="2290" y="2280"/>
                  </a:lnTo>
                  <a:lnTo>
                    <a:pt x="2292" y="2278"/>
                  </a:lnTo>
                  <a:lnTo>
                    <a:pt x="2294" y="2274"/>
                  </a:lnTo>
                  <a:lnTo>
                    <a:pt x="2294" y="2268"/>
                  </a:lnTo>
                  <a:lnTo>
                    <a:pt x="2292" y="2258"/>
                  </a:lnTo>
                  <a:lnTo>
                    <a:pt x="2288" y="2248"/>
                  </a:lnTo>
                  <a:lnTo>
                    <a:pt x="2288" y="2240"/>
                  </a:lnTo>
                  <a:lnTo>
                    <a:pt x="2290" y="2236"/>
                  </a:lnTo>
                  <a:lnTo>
                    <a:pt x="2292" y="2232"/>
                  </a:lnTo>
                  <a:lnTo>
                    <a:pt x="2294" y="2230"/>
                  </a:lnTo>
                  <a:lnTo>
                    <a:pt x="2296" y="2228"/>
                  </a:lnTo>
                  <a:lnTo>
                    <a:pt x="2296" y="2226"/>
                  </a:lnTo>
                  <a:lnTo>
                    <a:pt x="2294" y="2220"/>
                  </a:lnTo>
                  <a:lnTo>
                    <a:pt x="2282" y="2206"/>
                  </a:lnTo>
                  <a:lnTo>
                    <a:pt x="2272" y="2192"/>
                  </a:lnTo>
                  <a:lnTo>
                    <a:pt x="2268" y="2184"/>
                  </a:lnTo>
                  <a:lnTo>
                    <a:pt x="2266" y="2174"/>
                  </a:lnTo>
                  <a:lnTo>
                    <a:pt x="2268" y="2164"/>
                  </a:lnTo>
                  <a:lnTo>
                    <a:pt x="2272" y="2150"/>
                  </a:lnTo>
                  <a:lnTo>
                    <a:pt x="2276" y="2138"/>
                  </a:lnTo>
                  <a:lnTo>
                    <a:pt x="2278" y="2130"/>
                  </a:lnTo>
                  <a:lnTo>
                    <a:pt x="2282" y="2122"/>
                  </a:lnTo>
                  <a:lnTo>
                    <a:pt x="2288" y="2108"/>
                  </a:lnTo>
                  <a:lnTo>
                    <a:pt x="2304" y="2084"/>
                  </a:lnTo>
                  <a:lnTo>
                    <a:pt x="2308" y="2074"/>
                  </a:lnTo>
                  <a:lnTo>
                    <a:pt x="2310" y="2058"/>
                  </a:lnTo>
                  <a:lnTo>
                    <a:pt x="2312" y="2052"/>
                  </a:lnTo>
                  <a:lnTo>
                    <a:pt x="2314" y="2048"/>
                  </a:lnTo>
                  <a:lnTo>
                    <a:pt x="2320" y="2046"/>
                  </a:lnTo>
                  <a:lnTo>
                    <a:pt x="2322" y="2044"/>
                  </a:lnTo>
                  <a:lnTo>
                    <a:pt x="2324" y="2042"/>
                  </a:lnTo>
                  <a:lnTo>
                    <a:pt x="2324" y="2036"/>
                  </a:lnTo>
                  <a:lnTo>
                    <a:pt x="2322" y="2026"/>
                  </a:lnTo>
                  <a:lnTo>
                    <a:pt x="2324" y="2016"/>
                  </a:lnTo>
                  <a:lnTo>
                    <a:pt x="2326" y="2008"/>
                  </a:lnTo>
                  <a:lnTo>
                    <a:pt x="2332" y="2004"/>
                  </a:lnTo>
                  <a:lnTo>
                    <a:pt x="2338" y="2002"/>
                  </a:lnTo>
                  <a:lnTo>
                    <a:pt x="2350" y="1998"/>
                  </a:lnTo>
                  <a:lnTo>
                    <a:pt x="2354" y="1994"/>
                  </a:lnTo>
                  <a:lnTo>
                    <a:pt x="2354" y="1988"/>
                  </a:lnTo>
                  <a:lnTo>
                    <a:pt x="2352" y="1980"/>
                  </a:lnTo>
                  <a:lnTo>
                    <a:pt x="2356" y="1980"/>
                  </a:lnTo>
                  <a:lnTo>
                    <a:pt x="2360" y="1980"/>
                  </a:lnTo>
                  <a:lnTo>
                    <a:pt x="2366" y="1978"/>
                  </a:lnTo>
                  <a:lnTo>
                    <a:pt x="2372" y="1972"/>
                  </a:lnTo>
                  <a:lnTo>
                    <a:pt x="2380" y="1962"/>
                  </a:lnTo>
                  <a:lnTo>
                    <a:pt x="2388" y="1950"/>
                  </a:lnTo>
                  <a:lnTo>
                    <a:pt x="2390" y="1944"/>
                  </a:lnTo>
                  <a:lnTo>
                    <a:pt x="2394" y="1932"/>
                  </a:lnTo>
                  <a:lnTo>
                    <a:pt x="2396" y="1926"/>
                  </a:lnTo>
                  <a:lnTo>
                    <a:pt x="2400" y="1918"/>
                  </a:lnTo>
                  <a:lnTo>
                    <a:pt x="2408" y="1908"/>
                  </a:lnTo>
                  <a:lnTo>
                    <a:pt x="2422" y="1892"/>
                  </a:lnTo>
                  <a:lnTo>
                    <a:pt x="2450" y="1860"/>
                  </a:lnTo>
                  <a:lnTo>
                    <a:pt x="2470" y="1836"/>
                  </a:lnTo>
                  <a:lnTo>
                    <a:pt x="2494" y="1812"/>
                  </a:lnTo>
                  <a:lnTo>
                    <a:pt x="2532" y="1780"/>
                  </a:lnTo>
                  <a:lnTo>
                    <a:pt x="2556" y="1760"/>
                  </a:lnTo>
                  <a:lnTo>
                    <a:pt x="2580" y="1736"/>
                  </a:lnTo>
                  <a:lnTo>
                    <a:pt x="2604" y="1710"/>
                  </a:lnTo>
                  <a:lnTo>
                    <a:pt x="2626" y="1680"/>
                  </a:lnTo>
                  <a:lnTo>
                    <a:pt x="2646" y="1646"/>
                  </a:lnTo>
                  <a:lnTo>
                    <a:pt x="2666" y="1610"/>
                  </a:lnTo>
                  <a:lnTo>
                    <a:pt x="2686" y="1570"/>
                  </a:lnTo>
                  <a:lnTo>
                    <a:pt x="2702" y="1526"/>
                  </a:lnTo>
                  <a:lnTo>
                    <a:pt x="2712" y="1502"/>
                  </a:lnTo>
                  <a:lnTo>
                    <a:pt x="2722" y="1482"/>
                  </a:lnTo>
                  <a:lnTo>
                    <a:pt x="2738" y="1452"/>
                  </a:lnTo>
                  <a:lnTo>
                    <a:pt x="2750" y="1426"/>
                  </a:lnTo>
                  <a:lnTo>
                    <a:pt x="2752" y="1416"/>
                  </a:lnTo>
                  <a:lnTo>
                    <a:pt x="2754" y="1404"/>
                  </a:lnTo>
                  <a:lnTo>
                    <a:pt x="2758" y="1388"/>
                  </a:lnTo>
                  <a:lnTo>
                    <a:pt x="2762" y="1378"/>
                  </a:lnTo>
                  <a:lnTo>
                    <a:pt x="2768" y="1376"/>
                  </a:lnTo>
                  <a:lnTo>
                    <a:pt x="2772" y="1376"/>
                  </a:lnTo>
                  <a:lnTo>
                    <a:pt x="2776" y="1376"/>
                  </a:lnTo>
                  <a:lnTo>
                    <a:pt x="2770" y="13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 name="Freeform 6155">
              <a:extLst>
                <a:ext uri="{FF2B5EF4-FFF2-40B4-BE49-F238E27FC236}">
                  <a16:creationId xmlns:a16="http://schemas.microsoft.com/office/drawing/2014/main" id="{17D4B072-CB3C-4A34-ACD1-3F27839318BF}"/>
                </a:ext>
              </a:extLst>
            </p:cNvPr>
            <p:cNvSpPr>
              <a:spLocks noEditPoints="1"/>
            </p:cNvSpPr>
            <p:nvPr/>
          </p:nvSpPr>
          <p:spPr bwMode="auto">
            <a:xfrm>
              <a:off x="3668697" y="954107"/>
              <a:ext cx="1798643" cy="2608252"/>
            </a:xfrm>
            <a:custGeom>
              <a:avLst/>
              <a:gdLst>
                <a:gd name="T0" fmla="*/ 794599 w 2834"/>
                <a:gd name="T1" fmla="*/ 115556 h 4108"/>
                <a:gd name="T2" fmla="*/ 750173 w 2834"/>
                <a:gd name="T3" fmla="*/ 64762 h 4108"/>
                <a:gd name="T4" fmla="*/ 742557 w 2834"/>
                <a:gd name="T5" fmla="*/ 528256 h 4108"/>
                <a:gd name="T6" fmla="*/ 842833 w 2834"/>
                <a:gd name="T7" fmla="*/ 165080 h 4108"/>
                <a:gd name="T8" fmla="*/ 708285 w 2834"/>
                <a:gd name="T9" fmla="*/ 563811 h 4108"/>
                <a:gd name="T10" fmla="*/ 635933 w 2834"/>
                <a:gd name="T11" fmla="*/ 595557 h 4108"/>
                <a:gd name="T12" fmla="*/ 684167 w 2834"/>
                <a:gd name="T13" fmla="*/ 565081 h 4108"/>
                <a:gd name="T14" fmla="*/ 836487 w 2834"/>
                <a:gd name="T15" fmla="*/ 25397 h 4108"/>
                <a:gd name="T16" fmla="*/ 91392 w 2834"/>
                <a:gd name="T17" fmla="*/ 1043813 h 4108"/>
                <a:gd name="T18" fmla="*/ 44426 w 2834"/>
                <a:gd name="T19" fmla="*/ 1184766 h 4108"/>
                <a:gd name="T20" fmla="*/ 107893 w 2834"/>
                <a:gd name="T21" fmla="*/ 1048892 h 4108"/>
                <a:gd name="T22" fmla="*/ 119317 w 2834"/>
                <a:gd name="T23" fmla="*/ 1116194 h 4108"/>
                <a:gd name="T24" fmla="*/ 171359 w 2834"/>
                <a:gd name="T25" fmla="*/ 1036194 h 4108"/>
                <a:gd name="T26" fmla="*/ 129471 w 2834"/>
                <a:gd name="T27" fmla="*/ 1116194 h 4108"/>
                <a:gd name="T28" fmla="*/ 148511 w 2834"/>
                <a:gd name="T29" fmla="*/ 1240639 h 4108"/>
                <a:gd name="T30" fmla="*/ 200554 w 2834"/>
                <a:gd name="T31" fmla="*/ 1323179 h 4108"/>
                <a:gd name="T32" fmla="*/ 397299 w 2834"/>
                <a:gd name="T33" fmla="*/ 877463 h 4108"/>
                <a:gd name="T34" fmla="*/ 224671 w 2834"/>
                <a:gd name="T35" fmla="*/ 943495 h 4108"/>
                <a:gd name="T36" fmla="*/ 331294 w 2834"/>
                <a:gd name="T37" fmla="*/ 721272 h 4108"/>
                <a:gd name="T38" fmla="*/ 114239 w 2834"/>
                <a:gd name="T39" fmla="*/ 665399 h 4108"/>
                <a:gd name="T40" fmla="*/ 151050 w 2834"/>
                <a:gd name="T41" fmla="*/ 1219051 h 4108"/>
                <a:gd name="T42" fmla="*/ 576275 w 2834"/>
                <a:gd name="T43" fmla="*/ 1158099 h 4108"/>
                <a:gd name="T44" fmla="*/ 580083 w 2834"/>
                <a:gd name="T45" fmla="*/ 1159369 h 4108"/>
                <a:gd name="T46" fmla="*/ 694322 w 2834"/>
                <a:gd name="T47" fmla="*/ 1079368 h 4108"/>
                <a:gd name="T48" fmla="*/ 401107 w 2834"/>
                <a:gd name="T49" fmla="*/ 961273 h 4108"/>
                <a:gd name="T50" fmla="*/ 840295 w 2834"/>
                <a:gd name="T51" fmla="*/ 1010797 h 4108"/>
                <a:gd name="T52" fmla="*/ 605469 w 2834"/>
                <a:gd name="T53" fmla="*/ 1771434 h 4108"/>
                <a:gd name="T54" fmla="*/ 799676 w 2834"/>
                <a:gd name="T55" fmla="*/ 1789212 h 4108"/>
                <a:gd name="T56" fmla="*/ 858065 w 2834"/>
                <a:gd name="T57" fmla="*/ 1842545 h 4108"/>
                <a:gd name="T58" fmla="*/ 1586659 w 2834"/>
                <a:gd name="T59" fmla="*/ 2201912 h 4108"/>
                <a:gd name="T60" fmla="*/ 1488921 w 2834"/>
                <a:gd name="T61" fmla="*/ 2069848 h 4108"/>
                <a:gd name="T62" fmla="*/ 1391183 w 2834"/>
                <a:gd name="T63" fmla="*/ 620954 h 4108"/>
                <a:gd name="T64" fmla="*/ 1212208 w 2834"/>
                <a:gd name="T65" fmla="*/ 568891 h 4108"/>
                <a:gd name="T66" fmla="*/ 974843 w 2834"/>
                <a:gd name="T67" fmla="*/ 468573 h 4108"/>
                <a:gd name="T68" fmla="*/ 856796 w 2834"/>
                <a:gd name="T69" fmla="*/ 514287 h 4108"/>
                <a:gd name="T70" fmla="*/ 732402 w 2834"/>
                <a:gd name="T71" fmla="*/ 544764 h 4108"/>
                <a:gd name="T72" fmla="*/ 657512 w 2834"/>
                <a:gd name="T73" fmla="*/ 642542 h 4108"/>
                <a:gd name="T74" fmla="*/ 562312 w 2834"/>
                <a:gd name="T75" fmla="*/ 758098 h 4108"/>
                <a:gd name="T76" fmla="*/ 446803 w 2834"/>
                <a:gd name="T77" fmla="*/ 830479 h 4108"/>
                <a:gd name="T78" fmla="*/ 396030 w 2834"/>
                <a:gd name="T79" fmla="*/ 911749 h 4108"/>
                <a:gd name="T80" fmla="*/ 482344 w 2834"/>
                <a:gd name="T81" fmla="*/ 1027305 h 4108"/>
                <a:gd name="T82" fmla="*/ 679090 w 2834"/>
                <a:gd name="T83" fmla="*/ 1102226 h 4108"/>
                <a:gd name="T84" fmla="*/ 728594 w 2834"/>
                <a:gd name="T85" fmla="*/ 845717 h 4108"/>
                <a:gd name="T86" fmla="*/ 818716 w 2834"/>
                <a:gd name="T87" fmla="*/ 825399 h 4108"/>
                <a:gd name="T88" fmla="*/ 984998 w 2834"/>
                <a:gd name="T89" fmla="*/ 975241 h 4108"/>
                <a:gd name="T90" fmla="*/ 748903 w 2834"/>
                <a:gd name="T91" fmla="*/ 1168258 h 4108"/>
                <a:gd name="T92" fmla="*/ 514078 w 2834"/>
                <a:gd name="T93" fmla="*/ 1158099 h 4108"/>
                <a:gd name="T94" fmla="*/ 486152 w 2834"/>
                <a:gd name="T95" fmla="*/ 1146670 h 4108"/>
                <a:gd name="T96" fmla="*/ 392222 w 2834"/>
                <a:gd name="T97" fmla="*/ 1235559 h 4108"/>
                <a:gd name="T98" fmla="*/ 185322 w 2834"/>
                <a:gd name="T99" fmla="*/ 1389211 h 4108"/>
                <a:gd name="T100" fmla="*/ 171359 w 2834"/>
                <a:gd name="T101" fmla="*/ 1584767 h 4108"/>
                <a:gd name="T102" fmla="*/ 180244 w 2834"/>
                <a:gd name="T103" fmla="*/ 1823498 h 4108"/>
                <a:gd name="T104" fmla="*/ 542003 w 2834"/>
                <a:gd name="T105" fmla="*/ 1610164 h 4108"/>
                <a:gd name="T106" fmla="*/ 628317 w 2834"/>
                <a:gd name="T107" fmla="*/ 1615243 h 4108"/>
                <a:gd name="T108" fmla="*/ 786983 w 2834"/>
                <a:gd name="T109" fmla="*/ 1730799 h 4108"/>
                <a:gd name="T110" fmla="*/ 884721 w 2834"/>
                <a:gd name="T111" fmla="*/ 1789212 h 4108"/>
                <a:gd name="T112" fmla="*/ 972305 w 2834"/>
                <a:gd name="T113" fmla="*/ 1674926 h 4108"/>
                <a:gd name="T114" fmla="*/ 1124624 w 2834"/>
                <a:gd name="T115" fmla="*/ 1530163 h 4108"/>
                <a:gd name="T116" fmla="*/ 1213477 w 2834"/>
                <a:gd name="T117" fmla="*/ 1530163 h 4108"/>
                <a:gd name="T118" fmla="*/ 976113 w 2834"/>
                <a:gd name="T119" fmla="*/ 1692704 h 4108"/>
                <a:gd name="T120" fmla="*/ 1042118 w 2834"/>
                <a:gd name="T121" fmla="*/ 1838736 h 4108"/>
                <a:gd name="T122" fmla="*/ 1153819 w 2834"/>
                <a:gd name="T123" fmla="*/ 2114292 h 4108"/>
                <a:gd name="T124" fmla="*/ 1426724 w 2834"/>
                <a:gd name="T125" fmla="*/ 2595564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 name="Freeform 6156">
              <a:extLst>
                <a:ext uri="{FF2B5EF4-FFF2-40B4-BE49-F238E27FC236}">
                  <a16:creationId xmlns:a16="http://schemas.microsoft.com/office/drawing/2014/main" id="{7B987D5A-5A4B-4E96-AF70-3BE37DF1BDDE}"/>
                </a:ext>
              </a:extLst>
            </p:cNvPr>
            <p:cNvSpPr>
              <a:spLocks noEditPoints="1"/>
            </p:cNvSpPr>
            <p:nvPr/>
          </p:nvSpPr>
          <p:spPr bwMode="auto">
            <a:xfrm>
              <a:off x="5067288" y="879494"/>
              <a:ext cx="3719525" cy="3473436"/>
            </a:xfrm>
            <a:custGeom>
              <a:avLst/>
              <a:gdLst>
                <a:gd name="T0" fmla="*/ 334096 w 5856"/>
                <a:gd name="T1" fmla="*/ 341505 h 5472"/>
                <a:gd name="T2" fmla="*/ 374746 w 5856"/>
                <a:gd name="T3" fmla="*/ 60938 h 5472"/>
                <a:gd name="T4" fmla="*/ 2452998 w 5856"/>
                <a:gd name="T5" fmla="*/ 316114 h 5472"/>
                <a:gd name="T6" fmla="*/ 3177084 w 5856"/>
                <a:gd name="T7" fmla="*/ 608108 h 5472"/>
                <a:gd name="T8" fmla="*/ 2139228 w 5856"/>
                <a:gd name="T9" fmla="*/ 481154 h 5472"/>
                <a:gd name="T10" fmla="*/ 256606 w 5856"/>
                <a:gd name="T11" fmla="*/ 559865 h 5472"/>
                <a:gd name="T12" fmla="*/ 48272 w 5856"/>
                <a:gd name="T13" fmla="*/ 76172 h 5472"/>
                <a:gd name="T14" fmla="*/ 461128 w 5856"/>
                <a:gd name="T15" fmla="*/ 11426 h 5472"/>
                <a:gd name="T16" fmla="*/ 438262 w 5856"/>
                <a:gd name="T17" fmla="*/ 78711 h 5472"/>
                <a:gd name="T18" fmla="*/ 1814025 w 5856"/>
                <a:gd name="T19" fmla="*/ 3336340 h 5472"/>
                <a:gd name="T20" fmla="*/ 2066820 w 5856"/>
                <a:gd name="T21" fmla="*/ 2794248 h 5472"/>
                <a:gd name="T22" fmla="*/ 2090956 w 5856"/>
                <a:gd name="T23" fmla="*/ 2845030 h 5472"/>
                <a:gd name="T24" fmla="*/ 2021088 w 5856"/>
                <a:gd name="T25" fmla="*/ 2668564 h 5472"/>
                <a:gd name="T26" fmla="*/ 2068090 w 5856"/>
                <a:gd name="T27" fmla="*/ 2759971 h 5472"/>
                <a:gd name="T28" fmla="*/ 2012196 w 5856"/>
                <a:gd name="T29" fmla="*/ 2762510 h 5472"/>
                <a:gd name="T30" fmla="*/ 2125255 w 5856"/>
                <a:gd name="T31" fmla="*/ 3088781 h 5472"/>
                <a:gd name="T32" fmla="*/ 2097307 w 5856"/>
                <a:gd name="T33" fmla="*/ 1976667 h 5472"/>
                <a:gd name="T34" fmla="*/ 2010925 w 5856"/>
                <a:gd name="T35" fmla="*/ 3324914 h 5472"/>
                <a:gd name="T36" fmla="*/ 2102389 w 5856"/>
                <a:gd name="T37" fmla="*/ 1863679 h 5472"/>
                <a:gd name="T38" fmla="*/ 1256352 w 5856"/>
                <a:gd name="T39" fmla="*/ 2824717 h 5472"/>
                <a:gd name="T40" fmla="*/ 1637450 w 5856"/>
                <a:gd name="T41" fmla="*/ 2959288 h 5472"/>
                <a:gd name="T42" fmla="*/ 1636179 w 5856"/>
                <a:gd name="T43" fmla="*/ 3313488 h 5472"/>
                <a:gd name="T44" fmla="*/ 1580285 w 5856"/>
                <a:gd name="T45" fmla="*/ 3222082 h 5472"/>
                <a:gd name="T46" fmla="*/ 1342734 w 5856"/>
                <a:gd name="T47" fmla="*/ 2956749 h 5472"/>
                <a:gd name="T48" fmla="*/ 5081 w 5856"/>
                <a:gd name="T49" fmla="*/ 3446790 h 5472"/>
                <a:gd name="T50" fmla="*/ 2179879 w 5856"/>
                <a:gd name="T51" fmla="*/ 2182332 h 5472"/>
                <a:gd name="T52" fmla="*/ 2291667 w 5856"/>
                <a:gd name="T53" fmla="*/ 2007136 h 5472"/>
                <a:gd name="T54" fmla="*/ 1948679 w 5856"/>
                <a:gd name="T55" fmla="*/ 3044347 h 5472"/>
                <a:gd name="T56" fmla="*/ 1984248 w 5856"/>
                <a:gd name="T57" fmla="*/ 3100206 h 5472"/>
                <a:gd name="T58" fmla="*/ 1942328 w 5856"/>
                <a:gd name="T59" fmla="*/ 2744736 h 5472"/>
                <a:gd name="T60" fmla="*/ 2132876 w 5856"/>
                <a:gd name="T61" fmla="*/ 3114171 h 5472"/>
                <a:gd name="T62" fmla="*/ 2483486 w 5856"/>
                <a:gd name="T63" fmla="*/ 1744342 h 5472"/>
                <a:gd name="T64" fmla="*/ 2336129 w 5856"/>
                <a:gd name="T65" fmla="*/ 1971589 h 5472"/>
                <a:gd name="T66" fmla="*/ 2107470 w 5856"/>
                <a:gd name="T67" fmla="*/ 1984284 h 5472"/>
                <a:gd name="T68" fmla="*/ 2536840 w 5856"/>
                <a:gd name="T69" fmla="*/ 1350786 h 5472"/>
                <a:gd name="T70" fmla="*/ 2451728 w 5856"/>
                <a:gd name="T71" fmla="*/ 1727838 h 5472"/>
                <a:gd name="T72" fmla="*/ 2022358 w 5856"/>
                <a:gd name="T73" fmla="*/ 2660947 h 5472"/>
                <a:gd name="T74" fmla="*/ 1906759 w 5856"/>
                <a:gd name="T75" fmla="*/ 2780283 h 5472"/>
                <a:gd name="T76" fmla="*/ 2087145 w 5856"/>
                <a:gd name="T77" fmla="*/ 2730772 h 5472"/>
                <a:gd name="T78" fmla="*/ 1878811 w 5856"/>
                <a:gd name="T79" fmla="*/ 2870420 h 5472"/>
                <a:gd name="T80" fmla="*/ 1669208 w 5856"/>
                <a:gd name="T81" fmla="*/ 3111632 h 5472"/>
                <a:gd name="T82" fmla="*/ 2046494 w 5856"/>
                <a:gd name="T83" fmla="*/ 2306747 h 5472"/>
                <a:gd name="T84" fmla="*/ 3226627 w 5856"/>
                <a:gd name="T85" fmla="*/ 603030 h 5472"/>
                <a:gd name="T86" fmla="*/ 2160824 w 5856"/>
                <a:gd name="T87" fmla="*/ 505275 h 5472"/>
                <a:gd name="T88" fmla="*/ 1448171 w 5856"/>
                <a:gd name="T89" fmla="*/ 275489 h 5472"/>
                <a:gd name="T90" fmla="*/ 899390 w 5856"/>
                <a:gd name="T91" fmla="*/ 483693 h 5472"/>
                <a:gd name="T92" fmla="*/ 736789 w 5856"/>
                <a:gd name="T93" fmla="*/ 700784 h 5472"/>
                <a:gd name="T94" fmla="*/ 137195 w 5856"/>
                <a:gd name="T95" fmla="*/ 684280 h 5472"/>
                <a:gd name="T96" fmla="*/ 415396 w 5856"/>
                <a:gd name="T97" fmla="*/ 2273739 h 5472"/>
                <a:gd name="T98" fmla="*/ 814279 w 5856"/>
                <a:gd name="T99" fmla="*/ 2748545 h 5472"/>
                <a:gd name="T100" fmla="*/ 1185214 w 5856"/>
                <a:gd name="T101" fmla="*/ 2338485 h 5472"/>
                <a:gd name="T102" fmla="*/ 1393547 w 5856"/>
                <a:gd name="T103" fmla="*/ 2695225 h 5472"/>
                <a:gd name="T104" fmla="*/ 1451982 w 5856"/>
                <a:gd name="T105" fmla="*/ 2856456 h 5472"/>
                <a:gd name="T106" fmla="*/ 1629828 w 5856"/>
                <a:gd name="T107" fmla="*/ 2740928 h 5472"/>
                <a:gd name="T108" fmla="*/ 1744157 w 5856"/>
                <a:gd name="T109" fmla="*/ 2391805 h 5472"/>
                <a:gd name="T110" fmla="*/ 1933435 w 5856"/>
                <a:gd name="T111" fmla="*/ 2254696 h 5472"/>
                <a:gd name="T112" fmla="*/ 1986789 w 5856"/>
                <a:gd name="T113" fmla="*/ 2059187 h 5472"/>
                <a:gd name="T114" fmla="*/ 1905488 w 5856"/>
                <a:gd name="T115" fmla="*/ 1812897 h 5472"/>
                <a:gd name="T116" fmla="*/ 2103659 w 5856"/>
                <a:gd name="T117" fmla="*/ 1858600 h 5472"/>
                <a:gd name="T118" fmla="*/ 2129066 w 5856"/>
                <a:gd name="T119" fmla="*/ 1809089 h 5472"/>
                <a:gd name="T120" fmla="*/ 2413618 w 5856"/>
                <a:gd name="T121" fmla="*/ 1277153 h 5472"/>
                <a:gd name="T122" fmla="*/ 3003049 w 5856"/>
                <a:gd name="T123" fmla="*/ 983890 h 5472"/>
                <a:gd name="T124" fmla="*/ 3079269 w 5856"/>
                <a:gd name="T125" fmla="*/ 1027054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 name="Freeform 6004">
              <a:extLst>
                <a:ext uri="{FF2B5EF4-FFF2-40B4-BE49-F238E27FC236}">
                  <a16:creationId xmlns:a16="http://schemas.microsoft.com/office/drawing/2014/main" id="{8E7457E1-10C9-4261-92DA-0E1C2A7D012A}"/>
                </a:ext>
              </a:extLst>
            </p:cNvPr>
            <p:cNvSpPr>
              <a:spLocks/>
            </p:cNvSpPr>
            <p:nvPr/>
          </p:nvSpPr>
          <p:spPr bwMode="auto">
            <a:xfrm>
              <a:off x="3537599" y="3604608"/>
              <a:ext cx="5080" cy="6349"/>
            </a:xfrm>
            <a:custGeom>
              <a:avLst/>
              <a:gdLst/>
              <a:ahLst/>
              <a:cxnLst>
                <a:cxn ang="0">
                  <a:pos x="0" y="6"/>
                </a:cxn>
                <a:cxn ang="0">
                  <a:pos x="0" y="6"/>
                </a:cxn>
                <a:cxn ang="0">
                  <a:pos x="2" y="8"/>
                </a:cxn>
                <a:cxn ang="0">
                  <a:pos x="4" y="10"/>
                </a:cxn>
                <a:cxn ang="0">
                  <a:pos x="6" y="8"/>
                </a:cxn>
                <a:cxn ang="0">
                  <a:pos x="8" y="4"/>
                </a:cxn>
                <a:cxn ang="0">
                  <a:pos x="8" y="4"/>
                </a:cxn>
                <a:cxn ang="0">
                  <a:pos x="6" y="0"/>
                </a:cxn>
                <a:cxn ang="0">
                  <a:pos x="4" y="2"/>
                </a:cxn>
                <a:cxn ang="0">
                  <a:pos x="2" y="4"/>
                </a:cxn>
                <a:cxn ang="0">
                  <a:pos x="0" y="6"/>
                </a:cxn>
                <a:cxn ang="0">
                  <a:pos x="0" y="6"/>
                </a:cxn>
              </a:cxnLst>
              <a:rect l="0" t="0" r="r" b="b"/>
              <a:pathLst>
                <a:path w="8" h="10">
                  <a:moveTo>
                    <a:pt x="0" y="6"/>
                  </a:moveTo>
                  <a:lnTo>
                    <a:pt x="0" y="6"/>
                  </a:lnTo>
                  <a:lnTo>
                    <a:pt x="2" y="8"/>
                  </a:lnTo>
                  <a:lnTo>
                    <a:pt x="4" y="10"/>
                  </a:lnTo>
                  <a:lnTo>
                    <a:pt x="6" y="8"/>
                  </a:lnTo>
                  <a:lnTo>
                    <a:pt x="8" y="4"/>
                  </a:lnTo>
                  <a:lnTo>
                    <a:pt x="8" y="4"/>
                  </a:lnTo>
                  <a:lnTo>
                    <a:pt x="6" y="0"/>
                  </a:lnTo>
                  <a:lnTo>
                    <a:pt x="4" y="2"/>
                  </a:lnTo>
                  <a:lnTo>
                    <a:pt x="2" y="4"/>
                  </a:lnTo>
                  <a:lnTo>
                    <a:pt x="0" y="6"/>
                  </a:lnTo>
                  <a:lnTo>
                    <a:pt x="0" y="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2" name="Gruppe 224">
              <a:extLst>
                <a:ext uri="{FF2B5EF4-FFF2-40B4-BE49-F238E27FC236}">
                  <a16:creationId xmlns:a16="http://schemas.microsoft.com/office/drawing/2014/main" id="{31E86B9D-131E-4441-A041-AC71E2BB9677}"/>
                </a:ext>
              </a:extLst>
            </p:cNvPr>
            <p:cNvGrpSpPr/>
            <p:nvPr/>
          </p:nvGrpSpPr>
          <p:grpSpPr bwMode="auto">
            <a:xfrm>
              <a:off x="61885" y="752495"/>
              <a:ext cx="3986212" cy="2951162"/>
              <a:chOff x="93979" y="699453"/>
              <a:chExt cx="3986530" cy="2951480"/>
            </a:xfrm>
            <a:grpFill/>
          </p:grpSpPr>
          <p:sp>
            <p:nvSpPr>
              <p:cNvPr id="62" name="Freeform 6016">
                <a:extLst>
                  <a:ext uri="{FF2B5EF4-FFF2-40B4-BE49-F238E27FC236}">
                    <a16:creationId xmlns:a16="http://schemas.microsoft.com/office/drawing/2014/main" id="{90C79793-980C-4026-94A3-F4B27053C9F1}"/>
                  </a:ext>
                </a:extLst>
              </p:cNvPr>
              <p:cNvSpPr>
                <a:spLocks/>
              </p:cNvSpPr>
              <p:nvPr/>
            </p:nvSpPr>
            <p:spPr bwMode="auto">
              <a:xfrm>
                <a:off x="1352550" y="1099503"/>
                <a:ext cx="40640" cy="26670"/>
              </a:xfrm>
              <a:custGeom>
                <a:avLst/>
                <a:gdLst/>
                <a:ahLst/>
                <a:cxnLst>
                  <a:cxn ang="0">
                    <a:pos x="54" y="2"/>
                  </a:cxn>
                  <a:cxn ang="0">
                    <a:pos x="54" y="2"/>
                  </a:cxn>
                  <a:cxn ang="0">
                    <a:pos x="32" y="12"/>
                  </a:cxn>
                  <a:cxn ang="0">
                    <a:pos x="10" y="24"/>
                  </a:cxn>
                  <a:cxn ang="0">
                    <a:pos x="4" y="30"/>
                  </a:cxn>
                  <a:cxn ang="0">
                    <a:pos x="0" y="36"/>
                  </a:cxn>
                  <a:cxn ang="0">
                    <a:pos x="2" y="38"/>
                  </a:cxn>
                  <a:cxn ang="0">
                    <a:pos x="4" y="40"/>
                  </a:cxn>
                  <a:cxn ang="0">
                    <a:pos x="16" y="42"/>
                  </a:cxn>
                  <a:cxn ang="0">
                    <a:pos x="16" y="42"/>
                  </a:cxn>
                  <a:cxn ang="0">
                    <a:pos x="22" y="42"/>
                  </a:cxn>
                  <a:cxn ang="0">
                    <a:pos x="28" y="42"/>
                  </a:cxn>
                  <a:cxn ang="0">
                    <a:pos x="40" y="36"/>
                  </a:cxn>
                  <a:cxn ang="0">
                    <a:pos x="50" y="28"/>
                  </a:cxn>
                  <a:cxn ang="0">
                    <a:pos x="58" y="20"/>
                  </a:cxn>
                  <a:cxn ang="0">
                    <a:pos x="62" y="10"/>
                  </a:cxn>
                  <a:cxn ang="0">
                    <a:pos x="64" y="4"/>
                  </a:cxn>
                  <a:cxn ang="0">
                    <a:pos x="64" y="2"/>
                  </a:cxn>
                  <a:cxn ang="0">
                    <a:pos x="62" y="0"/>
                  </a:cxn>
                  <a:cxn ang="0">
                    <a:pos x="58" y="0"/>
                  </a:cxn>
                  <a:cxn ang="0">
                    <a:pos x="54" y="2"/>
                  </a:cxn>
                  <a:cxn ang="0">
                    <a:pos x="54" y="2"/>
                  </a:cxn>
                </a:cxnLst>
                <a:rect l="0" t="0" r="r" b="b"/>
                <a:pathLst>
                  <a:path w="64" h="42">
                    <a:moveTo>
                      <a:pt x="54" y="2"/>
                    </a:moveTo>
                    <a:lnTo>
                      <a:pt x="54" y="2"/>
                    </a:lnTo>
                    <a:lnTo>
                      <a:pt x="32" y="12"/>
                    </a:lnTo>
                    <a:lnTo>
                      <a:pt x="10" y="24"/>
                    </a:lnTo>
                    <a:lnTo>
                      <a:pt x="4" y="30"/>
                    </a:lnTo>
                    <a:lnTo>
                      <a:pt x="0" y="36"/>
                    </a:lnTo>
                    <a:lnTo>
                      <a:pt x="2" y="38"/>
                    </a:lnTo>
                    <a:lnTo>
                      <a:pt x="4" y="40"/>
                    </a:lnTo>
                    <a:lnTo>
                      <a:pt x="16" y="42"/>
                    </a:lnTo>
                    <a:lnTo>
                      <a:pt x="16" y="42"/>
                    </a:lnTo>
                    <a:lnTo>
                      <a:pt x="22" y="42"/>
                    </a:lnTo>
                    <a:lnTo>
                      <a:pt x="28" y="42"/>
                    </a:lnTo>
                    <a:lnTo>
                      <a:pt x="40" y="36"/>
                    </a:lnTo>
                    <a:lnTo>
                      <a:pt x="50" y="28"/>
                    </a:lnTo>
                    <a:lnTo>
                      <a:pt x="58" y="20"/>
                    </a:lnTo>
                    <a:lnTo>
                      <a:pt x="62" y="10"/>
                    </a:lnTo>
                    <a:lnTo>
                      <a:pt x="64" y="4"/>
                    </a:lnTo>
                    <a:lnTo>
                      <a:pt x="64" y="2"/>
                    </a:lnTo>
                    <a:lnTo>
                      <a:pt x="62" y="0"/>
                    </a:lnTo>
                    <a:lnTo>
                      <a:pt x="58" y="0"/>
                    </a:lnTo>
                    <a:lnTo>
                      <a:pt x="54" y="2"/>
                    </a:lnTo>
                    <a:lnTo>
                      <a:pt x="54"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6017">
                <a:extLst>
                  <a:ext uri="{FF2B5EF4-FFF2-40B4-BE49-F238E27FC236}">
                    <a16:creationId xmlns:a16="http://schemas.microsoft.com/office/drawing/2014/main" id="{1FCEAAA3-C0CD-4434-BFA7-3FA16B4BBED4}"/>
                  </a:ext>
                </a:extLst>
              </p:cNvPr>
              <p:cNvSpPr>
                <a:spLocks/>
              </p:cNvSpPr>
              <p:nvPr/>
            </p:nvSpPr>
            <p:spPr bwMode="auto">
              <a:xfrm>
                <a:off x="1184910" y="1173163"/>
                <a:ext cx="270510" cy="165100"/>
              </a:xfrm>
              <a:custGeom>
                <a:avLst/>
                <a:gdLst/>
                <a:ahLst/>
                <a:cxnLst>
                  <a:cxn ang="0">
                    <a:pos x="20" y="198"/>
                  </a:cxn>
                  <a:cxn ang="0">
                    <a:pos x="68" y="214"/>
                  </a:cxn>
                  <a:cxn ang="0">
                    <a:pos x="92" y="232"/>
                  </a:cxn>
                  <a:cxn ang="0">
                    <a:pos x="106" y="256"/>
                  </a:cxn>
                  <a:cxn ang="0">
                    <a:pos x="116" y="260"/>
                  </a:cxn>
                  <a:cxn ang="0">
                    <a:pos x="146" y="248"/>
                  </a:cxn>
                  <a:cxn ang="0">
                    <a:pos x="168" y="236"/>
                  </a:cxn>
                  <a:cxn ang="0">
                    <a:pos x="184" y="238"/>
                  </a:cxn>
                  <a:cxn ang="0">
                    <a:pos x="208" y="232"/>
                  </a:cxn>
                  <a:cxn ang="0">
                    <a:pos x="216" y="226"/>
                  </a:cxn>
                  <a:cxn ang="0">
                    <a:pos x="224" y="200"/>
                  </a:cxn>
                  <a:cxn ang="0">
                    <a:pos x="232" y="178"/>
                  </a:cxn>
                  <a:cxn ang="0">
                    <a:pos x="254" y="172"/>
                  </a:cxn>
                  <a:cxn ang="0">
                    <a:pos x="266" y="158"/>
                  </a:cxn>
                  <a:cxn ang="0">
                    <a:pos x="280" y="140"/>
                  </a:cxn>
                  <a:cxn ang="0">
                    <a:pos x="322" y="124"/>
                  </a:cxn>
                  <a:cxn ang="0">
                    <a:pos x="392" y="94"/>
                  </a:cxn>
                  <a:cxn ang="0">
                    <a:pos x="418" y="86"/>
                  </a:cxn>
                  <a:cxn ang="0">
                    <a:pos x="424" y="72"/>
                  </a:cxn>
                  <a:cxn ang="0">
                    <a:pos x="408" y="64"/>
                  </a:cxn>
                  <a:cxn ang="0">
                    <a:pos x="370" y="40"/>
                  </a:cxn>
                  <a:cxn ang="0">
                    <a:pos x="334" y="22"/>
                  </a:cxn>
                  <a:cxn ang="0">
                    <a:pos x="302" y="22"/>
                  </a:cxn>
                  <a:cxn ang="0">
                    <a:pos x="284" y="30"/>
                  </a:cxn>
                  <a:cxn ang="0">
                    <a:pos x="276" y="40"/>
                  </a:cxn>
                  <a:cxn ang="0">
                    <a:pos x="272" y="36"/>
                  </a:cxn>
                  <a:cxn ang="0">
                    <a:pos x="268" y="26"/>
                  </a:cxn>
                  <a:cxn ang="0">
                    <a:pos x="260" y="26"/>
                  </a:cxn>
                  <a:cxn ang="0">
                    <a:pos x="234" y="22"/>
                  </a:cxn>
                  <a:cxn ang="0">
                    <a:pos x="192" y="2"/>
                  </a:cxn>
                  <a:cxn ang="0">
                    <a:pos x="168" y="0"/>
                  </a:cxn>
                  <a:cxn ang="0">
                    <a:pos x="138" y="6"/>
                  </a:cxn>
                  <a:cxn ang="0">
                    <a:pos x="54" y="16"/>
                  </a:cxn>
                  <a:cxn ang="0">
                    <a:pos x="50" y="20"/>
                  </a:cxn>
                  <a:cxn ang="0">
                    <a:pos x="56" y="28"/>
                  </a:cxn>
                  <a:cxn ang="0">
                    <a:pos x="64" y="46"/>
                  </a:cxn>
                  <a:cxn ang="0">
                    <a:pos x="76" y="52"/>
                  </a:cxn>
                  <a:cxn ang="0">
                    <a:pos x="86" y="60"/>
                  </a:cxn>
                  <a:cxn ang="0">
                    <a:pos x="74" y="72"/>
                  </a:cxn>
                  <a:cxn ang="0">
                    <a:pos x="72" y="80"/>
                  </a:cxn>
                  <a:cxn ang="0">
                    <a:pos x="58" y="84"/>
                  </a:cxn>
                  <a:cxn ang="0">
                    <a:pos x="56" y="90"/>
                  </a:cxn>
                  <a:cxn ang="0">
                    <a:pos x="48" y="106"/>
                  </a:cxn>
                  <a:cxn ang="0">
                    <a:pos x="46" y="114"/>
                  </a:cxn>
                  <a:cxn ang="0">
                    <a:pos x="56" y="122"/>
                  </a:cxn>
                  <a:cxn ang="0">
                    <a:pos x="44" y="126"/>
                  </a:cxn>
                  <a:cxn ang="0">
                    <a:pos x="30" y="130"/>
                  </a:cxn>
                  <a:cxn ang="0">
                    <a:pos x="34" y="140"/>
                  </a:cxn>
                  <a:cxn ang="0">
                    <a:pos x="22" y="160"/>
                  </a:cxn>
                  <a:cxn ang="0">
                    <a:pos x="4" y="182"/>
                  </a:cxn>
                  <a:cxn ang="0">
                    <a:pos x="0" y="192"/>
                  </a:cxn>
                  <a:cxn ang="0">
                    <a:pos x="2" y="196"/>
                  </a:cxn>
                </a:cxnLst>
                <a:rect l="0" t="0" r="r" b="b"/>
                <a:pathLst>
                  <a:path w="426" h="260">
                    <a:moveTo>
                      <a:pt x="2" y="196"/>
                    </a:moveTo>
                    <a:lnTo>
                      <a:pt x="2" y="196"/>
                    </a:lnTo>
                    <a:lnTo>
                      <a:pt x="20" y="198"/>
                    </a:lnTo>
                    <a:lnTo>
                      <a:pt x="38" y="204"/>
                    </a:lnTo>
                    <a:lnTo>
                      <a:pt x="68" y="214"/>
                    </a:lnTo>
                    <a:lnTo>
                      <a:pt x="68" y="214"/>
                    </a:lnTo>
                    <a:lnTo>
                      <a:pt x="78" y="220"/>
                    </a:lnTo>
                    <a:lnTo>
                      <a:pt x="86" y="226"/>
                    </a:lnTo>
                    <a:lnTo>
                      <a:pt x="92" y="232"/>
                    </a:lnTo>
                    <a:lnTo>
                      <a:pt x="96" y="240"/>
                    </a:lnTo>
                    <a:lnTo>
                      <a:pt x="102" y="252"/>
                    </a:lnTo>
                    <a:lnTo>
                      <a:pt x="106" y="256"/>
                    </a:lnTo>
                    <a:lnTo>
                      <a:pt x="110" y="260"/>
                    </a:lnTo>
                    <a:lnTo>
                      <a:pt x="110" y="260"/>
                    </a:lnTo>
                    <a:lnTo>
                      <a:pt x="116" y="260"/>
                    </a:lnTo>
                    <a:lnTo>
                      <a:pt x="122" y="260"/>
                    </a:lnTo>
                    <a:lnTo>
                      <a:pt x="134" y="256"/>
                    </a:lnTo>
                    <a:lnTo>
                      <a:pt x="146" y="248"/>
                    </a:lnTo>
                    <a:lnTo>
                      <a:pt x="160" y="240"/>
                    </a:lnTo>
                    <a:lnTo>
                      <a:pt x="160" y="240"/>
                    </a:lnTo>
                    <a:lnTo>
                      <a:pt x="168" y="236"/>
                    </a:lnTo>
                    <a:lnTo>
                      <a:pt x="172" y="234"/>
                    </a:lnTo>
                    <a:lnTo>
                      <a:pt x="180" y="236"/>
                    </a:lnTo>
                    <a:lnTo>
                      <a:pt x="184" y="238"/>
                    </a:lnTo>
                    <a:lnTo>
                      <a:pt x="190" y="238"/>
                    </a:lnTo>
                    <a:lnTo>
                      <a:pt x="198" y="236"/>
                    </a:lnTo>
                    <a:lnTo>
                      <a:pt x="208" y="232"/>
                    </a:lnTo>
                    <a:lnTo>
                      <a:pt x="208" y="232"/>
                    </a:lnTo>
                    <a:lnTo>
                      <a:pt x="212" y="230"/>
                    </a:lnTo>
                    <a:lnTo>
                      <a:pt x="216" y="226"/>
                    </a:lnTo>
                    <a:lnTo>
                      <a:pt x="222" y="218"/>
                    </a:lnTo>
                    <a:lnTo>
                      <a:pt x="224" y="210"/>
                    </a:lnTo>
                    <a:lnTo>
                      <a:pt x="224" y="200"/>
                    </a:lnTo>
                    <a:lnTo>
                      <a:pt x="224" y="192"/>
                    </a:lnTo>
                    <a:lnTo>
                      <a:pt x="226" y="184"/>
                    </a:lnTo>
                    <a:lnTo>
                      <a:pt x="232" y="178"/>
                    </a:lnTo>
                    <a:lnTo>
                      <a:pt x="244" y="174"/>
                    </a:lnTo>
                    <a:lnTo>
                      <a:pt x="244" y="174"/>
                    </a:lnTo>
                    <a:lnTo>
                      <a:pt x="254" y="172"/>
                    </a:lnTo>
                    <a:lnTo>
                      <a:pt x="260" y="170"/>
                    </a:lnTo>
                    <a:lnTo>
                      <a:pt x="264" y="164"/>
                    </a:lnTo>
                    <a:lnTo>
                      <a:pt x="266" y="158"/>
                    </a:lnTo>
                    <a:lnTo>
                      <a:pt x="268" y="152"/>
                    </a:lnTo>
                    <a:lnTo>
                      <a:pt x="272" y="146"/>
                    </a:lnTo>
                    <a:lnTo>
                      <a:pt x="280" y="140"/>
                    </a:lnTo>
                    <a:lnTo>
                      <a:pt x="292" y="136"/>
                    </a:lnTo>
                    <a:lnTo>
                      <a:pt x="292" y="136"/>
                    </a:lnTo>
                    <a:lnTo>
                      <a:pt x="322" y="124"/>
                    </a:lnTo>
                    <a:lnTo>
                      <a:pt x="348" y="112"/>
                    </a:lnTo>
                    <a:lnTo>
                      <a:pt x="370" y="102"/>
                    </a:lnTo>
                    <a:lnTo>
                      <a:pt x="392" y="94"/>
                    </a:lnTo>
                    <a:lnTo>
                      <a:pt x="392" y="94"/>
                    </a:lnTo>
                    <a:lnTo>
                      <a:pt x="408" y="90"/>
                    </a:lnTo>
                    <a:lnTo>
                      <a:pt x="418" y="86"/>
                    </a:lnTo>
                    <a:lnTo>
                      <a:pt x="424" y="82"/>
                    </a:lnTo>
                    <a:lnTo>
                      <a:pt x="426" y="76"/>
                    </a:lnTo>
                    <a:lnTo>
                      <a:pt x="424" y="72"/>
                    </a:lnTo>
                    <a:lnTo>
                      <a:pt x="420" y="70"/>
                    </a:lnTo>
                    <a:lnTo>
                      <a:pt x="408" y="64"/>
                    </a:lnTo>
                    <a:lnTo>
                      <a:pt x="408" y="64"/>
                    </a:lnTo>
                    <a:lnTo>
                      <a:pt x="398" y="60"/>
                    </a:lnTo>
                    <a:lnTo>
                      <a:pt x="390" y="54"/>
                    </a:lnTo>
                    <a:lnTo>
                      <a:pt x="370" y="40"/>
                    </a:lnTo>
                    <a:lnTo>
                      <a:pt x="360" y="32"/>
                    </a:lnTo>
                    <a:lnTo>
                      <a:pt x="348" y="26"/>
                    </a:lnTo>
                    <a:lnTo>
                      <a:pt x="334" y="22"/>
                    </a:lnTo>
                    <a:lnTo>
                      <a:pt x="318" y="22"/>
                    </a:lnTo>
                    <a:lnTo>
                      <a:pt x="318" y="22"/>
                    </a:lnTo>
                    <a:lnTo>
                      <a:pt x="302" y="22"/>
                    </a:lnTo>
                    <a:lnTo>
                      <a:pt x="294" y="24"/>
                    </a:lnTo>
                    <a:lnTo>
                      <a:pt x="288" y="26"/>
                    </a:lnTo>
                    <a:lnTo>
                      <a:pt x="284" y="30"/>
                    </a:lnTo>
                    <a:lnTo>
                      <a:pt x="282" y="36"/>
                    </a:lnTo>
                    <a:lnTo>
                      <a:pt x="280" y="38"/>
                    </a:lnTo>
                    <a:lnTo>
                      <a:pt x="276" y="40"/>
                    </a:lnTo>
                    <a:lnTo>
                      <a:pt x="276" y="40"/>
                    </a:lnTo>
                    <a:lnTo>
                      <a:pt x="272" y="40"/>
                    </a:lnTo>
                    <a:lnTo>
                      <a:pt x="272" y="36"/>
                    </a:lnTo>
                    <a:lnTo>
                      <a:pt x="272" y="32"/>
                    </a:lnTo>
                    <a:lnTo>
                      <a:pt x="272" y="30"/>
                    </a:lnTo>
                    <a:lnTo>
                      <a:pt x="268" y="26"/>
                    </a:lnTo>
                    <a:lnTo>
                      <a:pt x="268" y="26"/>
                    </a:lnTo>
                    <a:lnTo>
                      <a:pt x="266" y="26"/>
                    </a:lnTo>
                    <a:lnTo>
                      <a:pt x="260" y="26"/>
                    </a:lnTo>
                    <a:lnTo>
                      <a:pt x="250" y="24"/>
                    </a:lnTo>
                    <a:lnTo>
                      <a:pt x="234" y="22"/>
                    </a:lnTo>
                    <a:lnTo>
                      <a:pt x="234" y="22"/>
                    </a:lnTo>
                    <a:lnTo>
                      <a:pt x="218" y="16"/>
                    </a:lnTo>
                    <a:lnTo>
                      <a:pt x="208" y="12"/>
                    </a:lnTo>
                    <a:lnTo>
                      <a:pt x="192" y="2"/>
                    </a:lnTo>
                    <a:lnTo>
                      <a:pt x="186" y="0"/>
                    </a:lnTo>
                    <a:lnTo>
                      <a:pt x="178" y="0"/>
                    </a:lnTo>
                    <a:lnTo>
                      <a:pt x="168" y="0"/>
                    </a:lnTo>
                    <a:lnTo>
                      <a:pt x="154" y="2"/>
                    </a:lnTo>
                    <a:lnTo>
                      <a:pt x="154" y="2"/>
                    </a:lnTo>
                    <a:lnTo>
                      <a:pt x="138" y="6"/>
                    </a:lnTo>
                    <a:lnTo>
                      <a:pt x="120" y="8"/>
                    </a:lnTo>
                    <a:lnTo>
                      <a:pt x="82" y="12"/>
                    </a:lnTo>
                    <a:lnTo>
                      <a:pt x="54" y="16"/>
                    </a:lnTo>
                    <a:lnTo>
                      <a:pt x="48" y="18"/>
                    </a:lnTo>
                    <a:lnTo>
                      <a:pt x="48" y="18"/>
                    </a:lnTo>
                    <a:lnTo>
                      <a:pt x="50" y="20"/>
                    </a:lnTo>
                    <a:lnTo>
                      <a:pt x="50" y="20"/>
                    </a:lnTo>
                    <a:lnTo>
                      <a:pt x="54" y="24"/>
                    </a:lnTo>
                    <a:lnTo>
                      <a:pt x="56" y="28"/>
                    </a:lnTo>
                    <a:lnTo>
                      <a:pt x="58" y="36"/>
                    </a:lnTo>
                    <a:lnTo>
                      <a:pt x="60" y="42"/>
                    </a:lnTo>
                    <a:lnTo>
                      <a:pt x="64" y="46"/>
                    </a:lnTo>
                    <a:lnTo>
                      <a:pt x="68" y="48"/>
                    </a:lnTo>
                    <a:lnTo>
                      <a:pt x="76" y="52"/>
                    </a:lnTo>
                    <a:lnTo>
                      <a:pt x="76" y="52"/>
                    </a:lnTo>
                    <a:lnTo>
                      <a:pt x="84" y="56"/>
                    </a:lnTo>
                    <a:lnTo>
                      <a:pt x="86" y="58"/>
                    </a:lnTo>
                    <a:lnTo>
                      <a:pt x="86" y="60"/>
                    </a:lnTo>
                    <a:lnTo>
                      <a:pt x="84" y="64"/>
                    </a:lnTo>
                    <a:lnTo>
                      <a:pt x="76" y="68"/>
                    </a:lnTo>
                    <a:lnTo>
                      <a:pt x="74" y="72"/>
                    </a:lnTo>
                    <a:lnTo>
                      <a:pt x="72" y="76"/>
                    </a:lnTo>
                    <a:lnTo>
                      <a:pt x="72" y="76"/>
                    </a:lnTo>
                    <a:lnTo>
                      <a:pt x="72" y="80"/>
                    </a:lnTo>
                    <a:lnTo>
                      <a:pt x="70" y="82"/>
                    </a:lnTo>
                    <a:lnTo>
                      <a:pt x="64" y="82"/>
                    </a:lnTo>
                    <a:lnTo>
                      <a:pt x="58" y="84"/>
                    </a:lnTo>
                    <a:lnTo>
                      <a:pt x="56" y="86"/>
                    </a:lnTo>
                    <a:lnTo>
                      <a:pt x="56" y="90"/>
                    </a:lnTo>
                    <a:lnTo>
                      <a:pt x="56" y="90"/>
                    </a:lnTo>
                    <a:lnTo>
                      <a:pt x="56" y="94"/>
                    </a:lnTo>
                    <a:lnTo>
                      <a:pt x="54" y="98"/>
                    </a:lnTo>
                    <a:lnTo>
                      <a:pt x="48" y="106"/>
                    </a:lnTo>
                    <a:lnTo>
                      <a:pt x="44" y="110"/>
                    </a:lnTo>
                    <a:lnTo>
                      <a:pt x="44" y="112"/>
                    </a:lnTo>
                    <a:lnTo>
                      <a:pt x="46" y="114"/>
                    </a:lnTo>
                    <a:lnTo>
                      <a:pt x="46" y="114"/>
                    </a:lnTo>
                    <a:lnTo>
                      <a:pt x="54" y="118"/>
                    </a:lnTo>
                    <a:lnTo>
                      <a:pt x="56" y="122"/>
                    </a:lnTo>
                    <a:lnTo>
                      <a:pt x="56" y="124"/>
                    </a:lnTo>
                    <a:lnTo>
                      <a:pt x="54" y="124"/>
                    </a:lnTo>
                    <a:lnTo>
                      <a:pt x="44" y="126"/>
                    </a:lnTo>
                    <a:lnTo>
                      <a:pt x="44" y="126"/>
                    </a:lnTo>
                    <a:lnTo>
                      <a:pt x="34" y="128"/>
                    </a:lnTo>
                    <a:lnTo>
                      <a:pt x="30" y="130"/>
                    </a:lnTo>
                    <a:lnTo>
                      <a:pt x="30" y="134"/>
                    </a:lnTo>
                    <a:lnTo>
                      <a:pt x="34" y="140"/>
                    </a:lnTo>
                    <a:lnTo>
                      <a:pt x="34" y="140"/>
                    </a:lnTo>
                    <a:lnTo>
                      <a:pt x="34" y="144"/>
                    </a:lnTo>
                    <a:lnTo>
                      <a:pt x="32" y="150"/>
                    </a:lnTo>
                    <a:lnTo>
                      <a:pt x="22" y="160"/>
                    </a:lnTo>
                    <a:lnTo>
                      <a:pt x="10" y="172"/>
                    </a:lnTo>
                    <a:lnTo>
                      <a:pt x="6" y="178"/>
                    </a:lnTo>
                    <a:lnTo>
                      <a:pt x="4" y="182"/>
                    </a:lnTo>
                    <a:lnTo>
                      <a:pt x="4" y="182"/>
                    </a:lnTo>
                    <a:lnTo>
                      <a:pt x="2" y="188"/>
                    </a:lnTo>
                    <a:lnTo>
                      <a:pt x="0" y="192"/>
                    </a:lnTo>
                    <a:lnTo>
                      <a:pt x="0" y="194"/>
                    </a:lnTo>
                    <a:lnTo>
                      <a:pt x="2" y="196"/>
                    </a:lnTo>
                    <a:lnTo>
                      <a:pt x="2" y="19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6018">
                <a:extLst>
                  <a:ext uri="{FF2B5EF4-FFF2-40B4-BE49-F238E27FC236}">
                    <a16:creationId xmlns:a16="http://schemas.microsoft.com/office/drawing/2014/main" id="{DE73BB9B-D4E4-4793-A81F-3584DC73E9DC}"/>
                  </a:ext>
                </a:extLst>
              </p:cNvPr>
              <p:cNvSpPr>
                <a:spLocks/>
              </p:cNvSpPr>
              <p:nvPr/>
            </p:nvSpPr>
            <p:spPr bwMode="auto">
              <a:xfrm>
                <a:off x="1258570" y="1024573"/>
                <a:ext cx="190500" cy="87630"/>
              </a:xfrm>
              <a:custGeom>
                <a:avLst/>
                <a:gdLst/>
                <a:ahLst/>
                <a:cxnLst>
                  <a:cxn ang="0">
                    <a:pos x="12" y="124"/>
                  </a:cxn>
                  <a:cxn ang="0">
                    <a:pos x="16" y="130"/>
                  </a:cxn>
                  <a:cxn ang="0">
                    <a:pos x="36" y="120"/>
                  </a:cxn>
                  <a:cxn ang="0">
                    <a:pos x="50" y="118"/>
                  </a:cxn>
                  <a:cxn ang="0">
                    <a:pos x="66" y="124"/>
                  </a:cxn>
                  <a:cxn ang="0">
                    <a:pos x="76" y="124"/>
                  </a:cxn>
                  <a:cxn ang="0">
                    <a:pos x="88" y="114"/>
                  </a:cxn>
                  <a:cxn ang="0">
                    <a:pos x="94" y="122"/>
                  </a:cxn>
                  <a:cxn ang="0">
                    <a:pos x="112" y="138"/>
                  </a:cxn>
                  <a:cxn ang="0">
                    <a:pos x="132" y="132"/>
                  </a:cxn>
                  <a:cxn ang="0">
                    <a:pos x="138" y="114"/>
                  </a:cxn>
                  <a:cxn ang="0">
                    <a:pos x="146" y="110"/>
                  </a:cxn>
                  <a:cxn ang="0">
                    <a:pos x="156" y="114"/>
                  </a:cxn>
                  <a:cxn ang="0">
                    <a:pos x="174" y="94"/>
                  </a:cxn>
                  <a:cxn ang="0">
                    <a:pos x="182" y="76"/>
                  </a:cxn>
                  <a:cxn ang="0">
                    <a:pos x="186" y="66"/>
                  </a:cxn>
                  <a:cxn ang="0">
                    <a:pos x="206" y="56"/>
                  </a:cxn>
                  <a:cxn ang="0">
                    <a:pos x="208" y="64"/>
                  </a:cxn>
                  <a:cxn ang="0">
                    <a:pos x="206" y="88"/>
                  </a:cxn>
                  <a:cxn ang="0">
                    <a:pos x="214" y="96"/>
                  </a:cxn>
                  <a:cxn ang="0">
                    <a:pos x="236" y="100"/>
                  </a:cxn>
                  <a:cxn ang="0">
                    <a:pos x="244" y="92"/>
                  </a:cxn>
                  <a:cxn ang="0">
                    <a:pos x="246" y="80"/>
                  </a:cxn>
                  <a:cxn ang="0">
                    <a:pos x="274" y="74"/>
                  </a:cxn>
                  <a:cxn ang="0">
                    <a:pos x="294" y="60"/>
                  </a:cxn>
                  <a:cxn ang="0">
                    <a:pos x="280" y="42"/>
                  </a:cxn>
                  <a:cxn ang="0">
                    <a:pos x="272" y="36"/>
                  </a:cxn>
                  <a:cxn ang="0">
                    <a:pos x="278" y="28"/>
                  </a:cxn>
                  <a:cxn ang="0">
                    <a:pos x="300" y="18"/>
                  </a:cxn>
                  <a:cxn ang="0">
                    <a:pos x="288" y="8"/>
                  </a:cxn>
                  <a:cxn ang="0">
                    <a:pos x="258" y="0"/>
                  </a:cxn>
                  <a:cxn ang="0">
                    <a:pos x="244" y="4"/>
                  </a:cxn>
                  <a:cxn ang="0">
                    <a:pos x="234" y="16"/>
                  </a:cxn>
                  <a:cxn ang="0">
                    <a:pos x="202" y="12"/>
                  </a:cxn>
                  <a:cxn ang="0">
                    <a:pos x="160" y="18"/>
                  </a:cxn>
                  <a:cxn ang="0">
                    <a:pos x="128" y="38"/>
                  </a:cxn>
                  <a:cxn ang="0">
                    <a:pos x="102" y="58"/>
                  </a:cxn>
                  <a:cxn ang="0">
                    <a:pos x="82" y="66"/>
                  </a:cxn>
                  <a:cxn ang="0">
                    <a:pos x="66" y="78"/>
                  </a:cxn>
                  <a:cxn ang="0">
                    <a:pos x="44" y="90"/>
                  </a:cxn>
                  <a:cxn ang="0">
                    <a:pos x="28" y="86"/>
                  </a:cxn>
                  <a:cxn ang="0">
                    <a:pos x="12" y="96"/>
                  </a:cxn>
                  <a:cxn ang="0">
                    <a:pos x="2" y="112"/>
                  </a:cxn>
                  <a:cxn ang="0">
                    <a:pos x="14" y="116"/>
                  </a:cxn>
                </a:cxnLst>
                <a:rect l="0" t="0" r="r" b="b"/>
                <a:pathLst>
                  <a:path w="300" h="138">
                    <a:moveTo>
                      <a:pt x="14" y="120"/>
                    </a:moveTo>
                    <a:lnTo>
                      <a:pt x="14" y="120"/>
                    </a:lnTo>
                    <a:lnTo>
                      <a:pt x="12" y="124"/>
                    </a:lnTo>
                    <a:lnTo>
                      <a:pt x="12" y="126"/>
                    </a:lnTo>
                    <a:lnTo>
                      <a:pt x="14" y="128"/>
                    </a:lnTo>
                    <a:lnTo>
                      <a:pt x="16" y="130"/>
                    </a:lnTo>
                    <a:lnTo>
                      <a:pt x="24" y="128"/>
                    </a:lnTo>
                    <a:lnTo>
                      <a:pt x="36" y="120"/>
                    </a:lnTo>
                    <a:lnTo>
                      <a:pt x="36" y="120"/>
                    </a:lnTo>
                    <a:lnTo>
                      <a:pt x="42" y="118"/>
                    </a:lnTo>
                    <a:lnTo>
                      <a:pt x="46" y="116"/>
                    </a:lnTo>
                    <a:lnTo>
                      <a:pt x="50" y="118"/>
                    </a:lnTo>
                    <a:lnTo>
                      <a:pt x="52" y="118"/>
                    </a:lnTo>
                    <a:lnTo>
                      <a:pt x="60" y="124"/>
                    </a:lnTo>
                    <a:lnTo>
                      <a:pt x="66" y="124"/>
                    </a:lnTo>
                    <a:lnTo>
                      <a:pt x="72" y="126"/>
                    </a:lnTo>
                    <a:lnTo>
                      <a:pt x="72" y="126"/>
                    </a:lnTo>
                    <a:lnTo>
                      <a:pt x="76" y="124"/>
                    </a:lnTo>
                    <a:lnTo>
                      <a:pt x="82" y="122"/>
                    </a:lnTo>
                    <a:lnTo>
                      <a:pt x="86" y="116"/>
                    </a:lnTo>
                    <a:lnTo>
                      <a:pt x="88" y="114"/>
                    </a:lnTo>
                    <a:lnTo>
                      <a:pt x="90" y="114"/>
                    </a:lnTo>
                    <a:lnTo>
                      <a:pt x="94" y="122"/>
                    </a:lnTo>
                    <a:lnTo>
                      <a:pt x="94" y="122"/>
                    </a:lnTo>
                    <a:lnTo>
                      <a:pt x="98" y="130"/>
                    </a:lnTo>
                    <a:lnTo>
                      <a:pt x="104" y="134"/>
                    </a:lnTo>
                    <a:lnTo>
                      <a:pt x="112" y="138"/>
                    </a:lnTo>
                    <a:lnTo>
                      <a:pt x="118" y="138"/>
                    </a:lnTo>
                    <a:lnTo>
                      <a:pt x="126" y="136"/>
                    </a:lnTo>
                    <a:lnTo>
                      <a:pt x="132" y="132"/>
                    </a:lnTo>
                    <a:lnTo>
                      <a:pt x="136" y="124"/>
                    </a:lnTo>
                    <a:lnTo>
                      <a:pt x="138" y="114"/>
                    </a:lnTo>
                    <a:lnTo>
                      <a:pt x="138" y="114"/>
                    </a:lnTo>
                    <a:lnTo>
                      <a:pt x="138" y="106"/>
                    </a:lnTo>
                    <a:lnTo>
                      <a:pt x="140" y="104"/>
                    </a:lnTo>
                    <a:lnTo>
                      <a:pt x="146" y="110"/>
                    </a:lnTo>
                    <a:lnTo>
                      <a:pt x="150" y="114"/>
                    </a:lnTo>
                    <a:lnTo>
                      <a:pt x="154" y="114"/>
                    </a:lnTo>
                    <a:lnTo>
                      <a:pt x="156" y="114"/>
                    </a:lnTo>
                    <a:lnTo>
                      <a:pt x="160" y="112"/>
                    </a:lnTo>
                    <a:lnTo>
                      <a:pt x="164" y="108"/>
                    </a:lnTo>
                    <a:lnTo>
                      <a:pt x="174" y="94"/>
                    </a:lnTo>
                    <a:lnTo>
                      <a:pt x="174" y="94"/>
                    </a:lnTo>
                    <a:lnTo>
                      <a:pt x="180" y="82"/>
                    </a:lnTo>
                    <a:lnTo>
                      <a:pt x="182" y="76"/>
                    </a:lnTo>
                    <a:lnTo>
                      <a:pt x="182" y="68"/>
                    </a:lnTo>
                    <a:lnTo>
                      <a:pt x="184" y="66"/>
                    </a:lnTo>
                    <a:lnTo>
                      <a:pt x="186" y="66"/>
                    </a:lnTo>
                    <a:lnTo>
                      <a:pt x="198" y="58"/>
                    </a:lnTo>
                    <a:lnTo>
                      <a:pt x="198" y="58"/>
                    </a:lnTo>
                    <a:lnTo>
                      <a:pt x="206" y="56"/>
                    </a:lnTo>
                    <a:lnTo>
                      <a:pt x="208" y="58"/>
                    </a:lnTo>
                    <a:lnTo>
                      <a:pt x="210" y="58"/>
                    </a:lnTo>
                    <a:lnTo>
                      <a:pt x="208" y="64"/>
                    </a:lnTo>
                    <a:lnTo>
                      <a:pt x="206" y="72"/>
                    </a:lnTo>
                    <a:lnTo>
                      <a:pt x="204" y="80"/>
                    </a:lnTo>
                    <a:lnTo>
                      <a:pt x="206" y="88"/>
                    </a:lnTo>
                    <a:lnTo>
                      <a:pt x="208" y="92"/>
                    </a:lnTo>
                    <a:lnTo>
                      <a:pt x="210" y="94"/>
                    </a:lnTo>
                    <a:lnTo>
                      <a:pt x="214" y="96"/>
                    </a:lnTo>
                    <a:lnTo>
                      <a:pt x="222" y="98"/>
                    </a:lnTo>
                    <a:lnTo>
                      <a:pt x="222" y="98"/>
                    </a:lnTo>
                    <a:lnTo>
                      <a:pt x="236" y="100"/>
                    </a:lnTo>
                    <a:lnTo>
                      <a:pt x="242" y="98"/>
                    </a:lnTo>
                    <a:lnTo>
                      <a:pt x="246" y="96"/>
                    </a:lnTo>
                    <a:lnTo>
                      <a:pt x="244" y="92"/>
                    </a:lnTo>
                    <a:lnTo>
                      <a:pt x="244" y="86"/>
                    </a:lnTo>
                    <a:lnTo>
                      <a:pt x="244" y="82"/>
                    </a:lnTo>
                    <a:lnTo>
                      <a:pt x="246" y="80"/>
                    </a:lnTo>
                    <a:lnTo>
                      <a:pt x="254" y="78"/>
                    </a:lnTo>
                    <a:lnTo>
                      <a:pt x="254" y="78"/>
                    </a:lnTo>
                    <a:lnTo>
                      <a:pt x="274" y="74"/>
                    </a:lnTo>
                    <a:lnTo>
                      <a:pt x="284" y="70"/>
                    </a:lnTo>
                    <a:lnTo>
                      <a:pt x="290" y="66"/>
                    </a:lnTo>
                    <a:lnTo>
                      <a:pt x="294" y="60"/>
                    </a:lnTo>
                    <a:lnTo>
                      <a:pt x="294" y="54"/>
                    </a:lnTo>
                    <a:lnTo>
                      <a:pt x="290" y="48"/>
                    </a:lnTo>
                    <a:lnTo>
                      <a:pt x="280" y="42"/>
                    </a:lnTo>
                    <a:lnTo>
                      <a:pt x="280" y="42"/>
                    </a:lnTo>
                    <a:lnTo>
                      <a:pt x="274" y="38"/>
                    </a:lnTo>
                    <a:lnTo>
                      <a:pt x="272" y="36"/>
                    </a:lnTo>
                    <a:lnTo>
                      <a:pt x="272" y="34"/>
                    </a:lnTo>
                    <a:lnTo>
                      <a:pt x="272" y="32"/>
                    </a:lnTo>
                    <a:lnTo>
                      <a:pt x="278" y="28"/>
                    </a:lnTo>
                    <a:lnTo>
                      <a:pt x="288" y="24"/>
                    </a:lnTo>
                    <a:lnTo>
                      <a:pt x="296" y="22"/>
                    </a:lnTo>
                    <a:lnTo>
                      <a:pt x="300" y="18"/>
                    </a:lnTo>
                    <a:lnTo>
                      <a:pt x="300" y="16"/>
                    </a:lnTo>
                    <a:lnTo>
                      <a:pt x="298" y="14"/>
                    </a:lnTo>
                    <a:lnTo>
                      <a:pt x="288" y="8"/>
                    </a:lnTo>
                    <a:lnTo>
                      <a:pt x="288" y="8"/>
                    </a:lnTo>
                    <a:lnTo>
                      <a:pt x="266" y="0"/>
                    </a:lnTo>
                    <a:lnTo>
                      <a:pt x="258" y="0"/>
                    </a:lnTo>
                    <a:lnTo>
                      <a:pt x="254" y="0"/>
                    </a:lnTo>
                    <a:lnTo>
                      <a:pt x="248" y="2"/>
                    </a:lnTo>
                    <a:lnTo>
                      <a:pt x="244" y="4"/>
                    </a:lnTo>
                    <a:lnTo>
                      <a:pt x="238" y="14"/>
                    </a:lnTo>
                    <a:lnTo>
                      <a:pt x="238" y="14"/>
                    </a:lnTo>
                    <a:lnTo>
                      <a:pt x="234" y="16"/>
                    </a:lnTo>
                    <a:lnTo>
                      <a:pt x="232" y="16"/>
                    </a:lnTo>
                    <a:lnTo>
                      <a:pt x="224" y="16"/>
                    </a:lnTo>
                    <a:lnTo>
                      <a:pt x="202" y="12"/>
                    </a:lnTo>
                    <a:lnTo>
                      <a:pt x="186" y="12"/>
                    </a:lnTo>
                    <a:lnTo>
                      <a:pt x="170" y="14"/>
                    </a:lnTo>
                    <a:lnTo>
                      <a:pt x="160" y="18"/>
                    </a:lnTo>
                    <a:lnTo>
                      <a:pt x="150" y="22"/>
                    </a:lnTo>
                    <a:lnTo>
                      <a:pt x="140" y="28"/>
                    </a:lnTo>
                    <a:lnTo>
                      <a:pt x="128" y="38"/>
                    </a:lnTo>
                    <a:lnTo>
                      <a:pt x="128" y="38"/>
                    </a:lnTo>
                    <a:lnTo>
                      <a:pt x="112" y="50"/>
                    </a:lnTo>
                    <a:lnTo>
                      <a:pt x="102" y="58"/>
                    </a:lnTo>
                    <a:lnTo>
                      <a:pt x="94" y="62"/>
                    </a:lnTo>
                    <a:lnTo>
                      <a:pt x="90" y="62"/>
                    </a:lnTo>
                    <a:lnTo>
                      <a:pt x="82" y="66"/>
                    </a:lnTo>
                    <a:lnTo>
                      <a:pt x="76" y="70"/>
                    </a:lnTo>
                    <a:lnTo>
                      <a:pt x="66" y="78"/>
                    </a:lnTo>
                    <a:lnTo>
                      <a:pt x="66" y="78"/>
                    </a:lnTo>
                    <a:lnTo>
                      <a:pt x="58" y="86"/>
                    </a:lnTo>
                    <a:lnTo>
                      <a:pt x="50" y="88"/>
                    </a:lnTo>
                    <a:lnTo>
                      <a:pt x="44" y="90"/>
                    </a:lnTo>
                    <a:lnTo>
                      <a:pt x="38" y="88"/>
                    </a:lnTo>
                    <a:lnTo>
                      <a:pt x="34" y="86"/>
                    </a:lnTo>
                    <a:lnTo>
                      <a:pt x="28" y="86"/>
                    </a:lnTo>
                    <a:lnTo>
                      <a:pt x="20" y="90"/>
                    </a:lnTo>
                    <a:lnTo>
                      <a:pt x="12" y="96"/>
                    </a:lnTo>
                    <a:lnTo>
                      <a:pt x="12" y="96"/>
                    </a:lnTo>
                    <a:lnTo>
                      <a:pt x="4" y="104"/>
                    </a:lnTo>
                    <a:lnTo>
                      <a:pt x="0" y="108"/>
                    </a:lnTo>
                    <a:lnTo>
                      <a:pt x="2" y="112"/>
                    </a:lnTo>
                    <a:lnTo>
                      <a:pt x="4" y="112"/>
                    </a:lnTo>
                    <a:lnTo>
                      <a:pt x="12" y="114"/>
                    </a:lnTo>
                    <a:lnTo>
                      <a:pt x="14" y="116"/>
                    </a:lnTo>
                    <a:lnTo>
                      <a:pt x="14" y="120"/>
                    </a:lnTo>
                    <a:lnTo>
                      <a:pt x="14" y="12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6019">
                <a:extLst>
                  <a:ext uri="{FF2B5EF4-FFF2-40B4-BE49-F238E27FC236}">
                    <a16:creationId xmlns:a16="http://schemas.microsoft.com/office/drawing/2014/main" id="{A40FA117-567F-4CA0-BAD5-7791AB148B1B}"/>
                  </a:ext>
                </a:extLst>
              </p:cNvPr>
              <p:cNvSpPr>
                <a:spLocks/>
              </p:cNvSpPr>
              <p:nvPr/>
            </p:nvSpPr>
            <p:spPr bwMode="auto">
              <a:xfrm>
                <a:off x="1468120" y="1056323"/>
                <a:ext cx="35560" cy="10160"/>
              </a:xfrm>
              <a:custGeom>
                <a:avLst/>
                <a:gdLst/>
                <a:ahLst/>
                <a:cxnLst>
                  <a:cxn ang="0">
                    <a:pos x="0" y="8"/>
                  </a:cxn>
                  <a:cxn ang="0">
                    <a:pos x="0" y="8"/>
                  </a:cxn>
                  <a:cxn ang="0">
                    <a:pos x="0" y="12"/>
                  </a:cxn>
                  <a:cxn ang="0">
                    <a:pos x="4" y="14"/>
                  </a:cxn>
                  <a:cxn ang="0">
                    <a:pos x="18" y="16"/>
                  </a:cxn>
                  <a:cxn ang="0">
                    <a:pos x="38" y="16"/>
                  </a:cxn>
                  <a:cxn ang="0">
                    <a:pos x="46" y="14"/>
                  </a:cxn>
                  <a:cxn ang="0">
                    <a:pos x="54" y="12"/>
                  </a:cxn>
                  <a:cxn ang="0">
                    <a:pos x="54" y="12"/>
                  </a:cxn>
                  <a:cxn ang="0">
                    <a:pos x="56" y="10"/>
                  </a:cxn>
                  <a:cxn ang="0">
                    <a:pos x="56" y="8"/>
                  </a:cxn>
                  <a:cxn ang="0">
                    <a:pos x="54" y="6"/>
                  </a:cxn>
                  <a:cxn ang="0">
                    <a:pos x="46" y="2"/>
                  </a:cxn>
                  <a:cxn ang="0">
                    <a:pos x="36" y="2"/>
                  </a:cxn>
                  <a:cxn ang="0">
                    <a:pos x="26" y="0"/>
                  </a:cxn>
                  <a:cxn ang="0">
                    <a:pos x="16" y="2"/>
                  </a:cxn>
                  <a:cxn ang="0">
                    <a:pos x="6" y="4"/>
                  </a:cxn>
                  <a:cxn ang="0">
                    <a:pos x="0" y="8"/>
                  </a:cxn>
                  <a:cxn ang="0">
                    <a:pos x="0" y="8"/>
                  </a:cxn>
                </a:cxnLst>
                <a:rect l="0" t="0" r="r" b="b"/>
                <a:pathLst>
                  <a:path w="56" h="16">
                    <a:moveTo>
                      <a:pt x="0" y="8"/>
                    </a:moveTo>
                    <a:lnTo>
                      <a:pt x="0" y="8"/>
                    </a:lnTo>
                    <a:lnTo>
                      <a:pt x="0" y="12"/>
                    </a:lnTo>
                    <a:lnTo>
                      <a:pt x="4" y="14"/>
                    </a:lnTo>
                    <a:lnTo>
                      <a:pt x="18" y="16"/>
                    </a:lnTo>
                    <a:lnTo>
                      <a:pt x="38" y="16"/>
                    </a:lnTo>
                    <a:lnTo>
                      <a:pt x="46" y="14"/>
                    </a:lnTo>
                    <a:lnTo>
                      <a:pt x="54" y="12"/>
                    </a:lnTo>
                    <a:lnTo>
                      <a:pt x="54" y="12"/>
                    </a:lnTo>
                    <a:lnTo>
                      <a:pt x="56" y="10"/>
                    </a:lnTo>
                    <a:lnTo>
                      <a:pt x="56" y="8"/>
                    </a:lnTo>
                    <a:lnTo>
                      <a:pt x="54" y="6"/>
                    </a:lnTo>
                    <a:lnTo>
                      <a:pt x="46" y="2"/>
                    </a:lnTo>
                    <a:lnTo>
                      <a:pt x="36" y="2"/>
                    </a:lnTo>
                    <a:lnTo>
                      <a:pt x="26" y="0"/>
                    </a:lnTo>
                    <a:lnTo>
                      <a:pt x="16" y="2"/>
                    </a:lnTo>
                    <a:lnTo>
                      <a:pt x="6" y="4"/>
                    </a:lnTo>
                    <a:lnTo>
                      <a:pt x="0" y="8"/>
                    </a:lnTo>
                    <a:lnTo>
                      <a:pt x="0" y="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6020">
                <a:extLst>
                  <a:ext uri="{FF2B5EF4-FFF2-40B4-BE49-F238E27FC236}">
                    <a16:creationId xmlns:a16="http://schemas.microsoft.com/office/drawing/2014/main" id="{2168C214-59FC-48E9-B087-12C4A5B8DA52}"/>
                  </a:ext>
                </a:extLst>
              </p:cNvPr>
              <p:cNvSpPr>
                <a:spLocks/>
              </p:cNvSpPr>
              <p:nvPr/>
            </p:nvSpPr>
            <p:spPr bwMode="auto">
              <a:xfrm>
                <a:off x="1464310" y="996633"/>
                <a:ext cx="34290" cy="19050"/>
              </a:xfrm>
              <a:custGeom>
                <a:avLst/>
                <a:gdLst/>
                <a:ahLst/>
                <a:cxnLst>
                  <a:cxn ang="0">
                    <a:pos x="42" y="30"/>
                  </a:cxn>
                  <a:cxn ang="0">
                    <a:pos x="42" y="30"/>
                  </a:cxn>
                  <a:cxn ang="0">
                    <a:pos x="52" y="28"/>
                  </a:cxn>
                  <a:cxn ang="0">
                    <a:pos x="54" y="26"/>
                  </a:cxn>
                  <a:cxn ang="0">
                    <a:pos x="54" y="24"/>
                  </a:cxn>
                  <a:cxn ang="0">
                    <a:pos x="50" y="18"/>
                  </a:cxn>
                  <a:cxn ang="0">
                    <a:pos x="40" y="8"/>
                  </a:cxn>
                  <a:cxn ang="0">
                    <a:pos x="40" y="8"/>
                  </a:cxn>
                  <a:cxn ang="0">
                    <a:pos x="34" y="4"/>
                  </a:cxn>
                  <a:cxn ang="0">
                    <a:pos x="26" y="0"/>
                  </a:cxn>
                  <a:cxn ang="0">
                    <a:pos x="22" y="0"/>
                  </a:cxn>
                  <a:cxn ang="0">
                    <a:pos x="16" y="0"/>
                  </a:cxn>
                  <a:cxn ang="0">
                    <a:pos x="6" y="4"/>
                  </a:cxn>
                  <a:cxn ang="0">
                    <a:pos x="0" y="8"/>
                  </a:cxn>
                  <a:cxn ang="0">
                    <a:pos x="0" y="8"/>
                  </a:cxn>
                  <a:cxn ang="0">
                    <a:pos x="0" y="12"/>
                  </a:cxn>
                  <a:cxn ang="0">
                    <a:pos x="0" y="14"/>
                  </a:cxn>
                  <a:cxn ang="0">
                    <a:pos x="8" y="22"/>
                  </a:cxn>
                  <a:cxn ang="0">
                    <a:pos x="24" y="28"/>
                  </a:cxn>
                  <a:cxn ang="0">
                    <a:pos x="32" y="28"/>
                  </a:cxn>
                  <a:cxn ang="0">
                    <a:pos x="42" y="30"/>
                  </a:cxn>
                  <a:cxn ang="0">
                    <a:pos x="42" y="30"/>
                  </a:cxn>
                </a:cxnLst>
                <a:rect l="0" t="0" r="r" b="b"/>
                <a:pathLst>
                  <a:path w="54" h="30">
                    <a:moveTo>
                      <a:pt x="42" y="30"/>
                    </a:moveTo>
                    <a:lnTo>
                      <a:pt x="42" y="30"/>
                    </a:lnTo>
                    <a:lnTo>
                      <a:pt x="52" y="28"/>
                    </a:lnTo>
                    <a:lnTo>
                      <a:pt x="54" y="26"/>
                    </a:lnTo>
                    <a:lnTo>
                      <a:pt x="54" y="24"/>
                    </a:lnTo>
                    <a:lnTo>
                      <a:pt x="50" y="18"/>
                    </a:lnTo>
                    <a:lnTo>
                      <a:pt x="40" y="8"/>
                    </a:lnTo>
                    <a:lnTo>
                      <a:pt x="40" y="8"/>
                    </a:lnTo>
                    <a:lnTo>
                      <a:pt x="34" y="4"/>
                    </a:lnTo>
                    <a:lnTo>
                      <a:pt x="26" y="0"/>
                    </a:lnTo>
                    <a:lnTo>
                      <a:pt x="22" y="0"/>
                    </a:lnTo>
                    <a:lnTo>
                      <a:pt x="16" y="0"/>
                    </a:lnTo>
                    <a:lnTo>
                      <a:pt x="6" y="4"/>
                    </a:lnTo>
                    <a:lnTo>
                      <a:pt x="0" y="8"/>
                    </a:lnTo>
                    <a:lnTo>
                      <a:pt x="0" y="8"/>
                    </a:lnTo>
                    <a:lnTo>
                      <a:pt x="0" y="12"/>
                    </a:lnTo>
                    <a:lnTo>
                      <a:pt x="0" y="14"/>
                    </a:lnTo>
                    <a:lnTo>
                      <a:pt x="8" y="22"/>
                    </a:lnTo>
                    <a:lnTo>
                      <a:pt x="24" y="28"/>
                    </a:lnTo>
                    <a:lnTo>
                      <a:pt x="32" y="28"/>
                    </a:lnTo>
                    <a:lnTo>
                      <a:pt x="42" y="30"/>
                    </a:lnTo>
                    <a:lnTo>
                      <a:pt x="42" y="3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6021">
                <a:extLst>
                  <a:ext uri="{FF2B5EF4-FFF2-40B4-BE49-F238E27FC236}">
                    <a16:creationId xmlns:a16="http://schemas.microsoft.com/office/drawing/2014/main" id="{36240494-6C1A-48DD-831C-DF41D67F2172}"/>
                  </a:ext>
                </a:extLst>
              </p:cNvPr>
              <p:cNvSpPr>
                <a:spLocks/>
              </p:cNvSpPr>
              <p:nvPr/>
            </p:nvSpPr>
            <p:spPr bwMode="auto">
              <a:xfrm>
                <a:off x="1504950" y="994093"/>
                <a:ext cx="97790" cy="39370"/>
              </a:xfrm>
              <a:custGeom>
                <a:avLst/>
                <a:gdLst/>
                <a:ahLst/>
                <a:cxnLst>
                  <a:cxn ang="0">
                    <a:pos x="106" y="56"/>
                  </a:cxn>
                  <a:cxn ang="0">
                    <a:pos x="106" y="56"/>
                  </a:cxn>
                  <a:cxn ang="0">
                    <a:pos x="120" y="52"/>
                  </a:cxn>
                  <a:cxn ang="0">
                    <a:pos x="130" y="48"/>
                  </a:cxn>
                  <a:cxn ang="0">
                    <a:pos x="136" y="44"/>
                  </a:cxn>
                  <a:cxn ang="0">
                    <a:pos x="138" y="40"/>
                  </a:cxn>
                  <a:cxn ang="0">
                    <a:pos x="138" y="34"/>
                  </a:cxn>
                  <a:cxn ang="0">
                    <a:pos x="132" y="30"/>
                  </a:cxn>
                  <a:cxn ang="0">
                    <a:pos x="124" y="28"/>
                  </a:cxn>
                  <a:cxn ang="0">
                    <a:pos x="114" y="26"/>
                  </a:cxn>
                  <a:cxn ang="0">
                    <a:pos x="114" y="26"/>
                  </a:cxn>
                  <a:cxn ang="0">
                    <a:pos x="104" y="24"/>
                  </a:cxn>
                  <a:cxn ang="0">
                    <a:pos x="104" y="24"/>
                  </a:cxn>
                  <a:cxn ang="0">
                    <a:pos x="118" y="22"/>
                  </a:cxn>
                  <a:cxn ang="0">
                    <a:pos x="138" y="16"/>
                  </a:cxn>
                  <a:cxn ang="0">
                    <a:pos x="148" y="12"/>
                  </a:cxn>
                  <a:cxn ang="0">
                    <a:pos x="152" y="8"/>
                  </a:cxn>
                  <a:cxn ang="0">
                    <a:pos x="152" y="8"/>
                  </a:cxn>
                  <a:cxn ang="0">
                    <a:pos x="154" y="4"/>
                  </a:cxn>
                  <a:cxn ang="0">
                    <a:pos x="152" y="2"/>
                  </a:cxn>
                  <a:cxn ang="0">
                    <a:pos x="148" y="0"/>
                  </a:cxn>
                  <a:cxn ang="0">
                    <a:pos x="138" y="0"/>
                  </a:cxn>
                  <a:cxn ang="0">
                    <a:pos x="124" y="0"/>
                  </a:cxn>
                  <a:cxn ang="0">
                    <a:pos x="90" y="4"/>
                  </a:cxn>
                  <a:cxn ang="0">
                    <a:pos x="50" y="8"/>
                  </a:cxn>
                  <a:cxn ang="0">
                    <a:pos x="50" y="8"/>
                  </a:cxn>
                  <a:cxn ang="0">
                    <a:pos x="18" y="14"/>
                  </a:cxn>
                  <a:cxn ang="0">
                    <a:pos x="8" y="18"/>
                  </a:cxn>
                  <a:cxn ang="0">
                    <a:pos x="4" y="22"/>
                  </a:cxn>
                  <a:cxn ang="0">
                    <a:pos x="0" y="26"/>
                  </a:cxn>
                  <a:cxn ang="0">
                    <a:pos x="0" y="30"/>
                  </a:cxn>
                  <a:cxn ang="0">
                    <a:pos x="8" y="46"/>
                  </a:cxn>
                  <a:cxn ang="0">
                    <a:pos x="8" y="46"/>
                  </a:cxn>
                  <a:cxn ang="0">
                    <a:pos x="14" y="52"/>
                  </a:cxn>
                  <a:cxn ang="0">
                    <a:pos x="22" y="58"/>
                  </a:cxn>
                  <a:cxn ang="0">
                    <a:pos x="32" y="60"/>
                  </a:cxn>
                  <a:cxn ang="0">
                    <a:pos x="46" y="62"/>
                  </a:cxn>
                  <a:cxn ang="0">
                    <a:pos x="74" y="60"/>
                  </a:cxn>
                  <a:cxn ang="0">
                    <a:pos x="106" y="56"/>
                  </a:cxn>
                  <a:cxn ang="0">
                    <a:pos x="106" y="56"/>
                  </a:cxn>
                </a:cxnLst>
                <a:rect l="0" t="0" r="r" b="b"/>
                <a:pathLst>
                  <a:path w="154" h="62">
                    <a:moveTo>
                      <a:pt x="106" y="56"/>
                    </a:moveTo>
                    <a:lnTo>
                      <a:pt x="106" y="56"/>
                    </a:lnTo>
                    <a:lnTo>
                      <a:pt x="120" y="52"/>
                    </a:lnTo>
                    <a:lnTo>
                      <a:pt x="130" y="48"/>
                    </a:lnTo>
                    <a:lnTo>
                      <a:pt x="136" y="44"/>
                    </a:lnTo>
                    <a:lnTo>
                      <a:pt x="138" y="40"/>
                    </a:lnTo>
                    <a:lnTo>
                      <a:pt x="138" y="34"/>
                    </a:lnTo>
                    <a:lnTo>
                      <a:pt x="132" y="30"/>
                    </a:lnTo>
                    <a:lnTo>
                      <a:pt x="124" y="28"/>
                    </a:lnTo>
                    <a:lnTo>
                      <a:pt x="114" y="26"/>
                    </a:lnTo>
                    <a:lnTo>
                      <a:pt x="114" y="26"/>
                    </a:lnTo>
                    <a:lnTo>
                      <a:pt x="104" y="24"/>
                    </a:lnTo>
                    <a:lnTo>
                      <a:pt x="104" y="24"/>
                    </a:lnTo>
                    <a:lnTo>
                      <a:pt x="118" y="22"/>
                    </a:lnTo>
                    <a:lnTo>
                      <a:pt x="138" y="16"/>
                    </a:lnTo>
                    <a:lnTo>
                      <a:pt x="148" y="12"/>
                    </a:lnTo>
                    <a:lnTo>
                      <a:pt x="152" y="8"/>
                    </a:lnTo>
                    <a:lnTo>
                      <a:pt x="152" y="8"/>
                    </a:lnTo>
                    <a:lnTo>
                      <a:pt x="154" y="4"/>
                    </a:lnTo>
                    <a:lnTo>
                      <a:pt x="152" y="2"/>
                    </a:lnTo>
                    <a:lnTo>
                      <a:pt x="148" y="0"/>
                    </a:lnTo>
                    <a:lnTo>
                      <a:pt x="138" y="0"/>
                    </a:lnTo>
                    <a:lnTo>
                      <a:pt x="124" y="0"/>
                    </a:lnTo>
                    <a:lnTo>
                      <a:pt x="90" y="4"/>
                    </a:lnTo>
                    <a:lnTo>
                      <a:pt x="50" y="8"/>
                    </a:lnTo>
                    <a:lnTo>
                      <a:pt x="50" y="8"/>
                    </a:lnTo>
                    <a:lnTo>
                      <a:pt x="18" y="14"/>
                    </a:lnTo>
                    <a:lnTo>
                      <a:pt x="8" y="18"/>
                    </a:lnTo>
                    <a:lnTo>
                      <a:pt x="4" y="22"/>
                    </a:lnTo>
                    <a:lnTo>
                      <a:pt x="0" y="26"/>
                    </a:lnTo>
                    <a:lnTo>
                      <a:pt x="0" y="30"/>
                    </a:lnTo>
                    <a:lnTo>
                      <a:pt x="8" y="46"/>
                    </a:lnTo>
                    <a:lnTo>
                      <a:pt x="8" y="46"/>
                    </a:lnTo>
                    <a:lnTo>
                      <a:pt x="14" y="52"/>
                    </a:lnTo>
                    <a:lnTo>
                      <a:pt x="22" y="58"/>
                    </a:lnTo>
                    <a:lnTo>
                      <a:pt x="32" y="60"/>
                    </a:lnTo>
                    <a:lnTo>
                      <a:pt x="46" y="62"/>
                    </a:lnTo>
                    <a:lnTo>
                      <a:pt x="74" y="60"/>
                    </a:lnTo>
                    <a:lnTo>
                      <a:pt x="106" y="56"/>
                    </a:lnTo>
                    <a:lnTo>
                      <a:pt x="106" y="5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6022">
                <a:extLst>
                  <a:ext uri="{FF2B5EF4-FFF2-40B4-BE49-F238E27FC236}">
                    <a16:creationId xmlns:a16="http://schemas.microsoft.com/office/drawing/2014/main" id="{672F54CF-9AAD-4838-8A77-28C5FB6B6FA0}"/>
                  </a:ext>
                </a:extLst>
              </p:cNvPr>
              <p:cNvSpPr>
                <a:spLocks/>
              </p:cNvSpPr>
              <p:nvPr/>
            </p:nvSpPr>
            <p:spPr bwMode="auto">
              <a:xfrm>
                <a:off x="1772920" y="1067753"/>
                <a:ext cx="143510" cy="87630"/>
              </a:xfrm>
              <a:custGeom>
                <a:avLst/>
                <a:gdLst/>
                <a:ahLst/>
                <a:cxnLst>
                  <a:cxn ang="0">
                    <a:pos x="144" y="12"/>
                  </a:cxn>
                  <a:cxn ang="0">
                    <a:pos x="130" y="4"/>
                  </a:cxn>
                  <a:cxn ang="0">
                    <a:pos x="104" y="4"/>
                  </a:cxn>
                  <a:cxn ang="0">
                    <a:pos x="88" y="8"/>
                  </a:cxn>
                  <a:cxn ang="0">
                    <a:pos x="78" y="14"/>
                  </a:cxn>
                  <a:cxn ang="0">
                    <a:pos x="84" y="22"/>
                  </a:cxn>
                  <a:cxn ang="0">
                    <a:pos x="124" y="62"/>
                  </a:cxn>
                  <a:cxn ang="0">
                    <a:pos x="102" y="50"/>
                  </a:cxn>
                  <a:cxn ang="0">
                    <a:pos x="82" y="34"/>
                  </a:cxn>
                  <a:cxn ang="0">
                    <a:pos x="74" y="24"/>
                  </a:cxn>
                  <a:cxn ang="0">
                    <a:pos x="64" y="20"/>
                  </a:cxn>
                  <a:cxn ang="0">
                    <a:pos x="54" y="18"/>
                  </a:cxn>
                  <a:cxn ang="0">
                    <a:pos x="32" y="20"/>
                  </a:cxn>
                  <a:cxn ang="0">
                    <a:pos x="26" y="26"/>
                  </a:cxn>
                  <a:cxn ang="0">
                    <a:pos x="32" y="36"/>
                  </a:cxn>
                  <a:cxn ang="0">
                    <a:pos x="46" y="52"/>
                  </a:cxn>
                  <a:cxn ang="0">
                    <a:pos x="56" y="64"/>
                  </a:cxn>
                  <a:cxn ang="0">
                    <a:pos x="42" y="60"/>
                  </a:cxn>
                  <a:cxn ang="0">
                    <a:pos x="32" y="62"/>
                  </a:cxn>
                  <a:cxn ang="0">
                    <a:pos x="26" y="66"/>
                  </a:cxn>
                  <a:cxn ang="0">
                    <a:pos x="8" y="74"/>
                  </a:cxn>
                  <a:cxn ang="0">
                    <a:pos x="0" y="78"/>
                  </a:cxn>
                  <a:cxn ang="0">
                    <a:pos x="4" y="86"/>
                  </a:cxn>
                  <a:cxn ang="0">
                    <a:pos x="8" y="88"/>
                  </a:cxn>
                  <a:cxn ang="0">
                    <a:pos x="26" y="90"/>
                  </a:cxn>
                  <a:cxn ang="0">
                    <a:pos x="66" y="86"/>
                  </a:cxn>
                  <a:cxn ang="0">
                    <a:pos x="122" y="76"/>
                  </a:cxn>
                  <a:cxn ang="0">
                    <a:pos x="136" y="76"/>
                  </a:cxn>
                  <a:cxn ang="0">
                    <a:pos x="138" y="80"/>
                  </a:cxn>
                  <a:cxn ang="0">
                    <a:pos x="106" y="90"/>
                  </a:cxn>
                  <a:cxn ang="0">
                    <a:pos x="92" y="98"/>
                  </a:cxn>
                  <a:cxn ang="0">
                    <a:pos x="90" y="104"/>
                  </a:cxn>
                  <a:cxn ang="0">
                    <a:pos x="92" y="106"/>
                  </a:cxn>
                  <a:cxn ang="0">
                    <a:pos x="100" y="120"/>
                  </a:cxn>
                  <a:cxn ang="0">
                    <a:pos x="104" y="136"/>
                  </a:cxn>
                  <a:cxn ang="0">
                    <a:pos x="116" y="136"/>
                  </a:cxn>
                  <a:cxn ang="0">
                    <a:pos x="126" y="134"/>
                  </a:cxn>
                  <a:cxn ang="0">
                    <a:pos x="142" y="128"/>
                  </a:cxn>
                  <a:cxn ang="0">
                    <a:pos x="166" y="132"/>
                  </a:cxn>
                  <a:cxn ang="0">
                    <a:pos x="200" y="128"/>
                  </a:cxn>
                  <a:cxn ang="0">
                    <a:pos x="208" y="122"/>
                  </a:cxn>
                  <a:cxn ang="0">
                    <a:pos x="208" y="112"/>
                  </a:cxn>
                  <a:cxn ang="0">
                    <a:pos x="202" y="100"/>
                  </a:cxn>
                  <a:cxn ang="0">
                    <a:pos x="202" y="88"/>
                  </a:cxn>
                  <a:cxn ang="0">
                    <a:pos x="210" y="88"/>
                  </a:cxn>
                  <a:cxn ang="0">
                    <a:pos x="214" y="92"/>
                  </a:cxn>
                  <a:cxn ang="0">
                    <a:pos x="226" y="98"/>
                  </a:cxn>
                  <a:cxn ang="0">
                    <a:pos x="224" y="90"/>
                  </a:cxn>
                  <a:cxn ang="0">
                    <a:pos x="216" y="76"/>
                  </a:cxn>
                  <a:cxn ang="0">
                    <a:pos x="212" y="60"/>
                  </a:cxn>
                  <a:cxn ang="0">
                    <a:pos x="208" y="30"/>
                  </a:cxn>
                  <a:cxn ang="0">
                    <a:pos x="196" y="10"/>
                  </a:cxn>
                  <a:cxn ang="0">
                    <a:pos x="184" y="4"/>
                  </a:cxn>
                  <a:cxn ang="0">
                    <a:pos x="164" y="0"/>
                  </a:cxn>
                  <a:cxn ang="0">
                    <a:pos x="156" y="6"/>
                  </a:cxn>
                  <a:cxn ang="0">
                    <a:pos x="148" y="14"/>
                  </a:cxn>
                  <a:cxn ang="0">
                    <a:pos x="144" y="12"/>
                  </a:cxn>
                </a:cxnLst>
                <a:rect l="0" t="0" r="r" b="b"/>
                <a:pathLst>
                  <a:path w="226" h="138">
                    <a:moveTo>
                      <a:pt x="144" y="12"/>
                    </a:moveTo>
                    <a:lnTo>
                      <a:pt x="144" y="12"/>
                    </a:lnTo>
                    <a:lnTo>
                      <a:pt x="138" y="6"/>
                    </a:lnTo>
                    <a:lnTo>
                      <a:pt x="130" y="4"/>
                    </a:lnTo>
                    <a:lnTo>
                      <a:pt x="118" y="2"/>
                    </a:lnTo>
                    <a:lnTo>
                      <a:pt x="104" y="4"/>
                    </a:lnTo>
                    <a:lnTo>
                      <a:pt x="88" y="8"/>
                    </a:lnTo>
                    <a:lnTo>
                      <a:pt x="88" y="8"/>
                    </a:lnTo>
                    <a:lnTo>
                      <a:pt x="80" y="10"/>
                    </a:lnTo>
                    <a:lnTo>
                      <a:pt x="78" y="14"/>
                    </a:lnTo>
                    <a:lnTo>
                      <a:pt x="80" y="18"/>
                    </a:lnTo>
                    <a:lnTo>
                      <a:pt x="84" y="22"/>
                    </a:lnTo>
                    <a:lnTo>
                      <a:pt x="102" y="38"/>
                    </a:lnTo>
                    <a:lnTo>
                      <a:pt x="124" y="62"/>
                    </a:lnTo>
                    <a:lnTo>
                      <a:pt x="124" y="62"/>
                    </a:lnTo>
                    <a:lnTo>
                      <a:pt x="102" y="50"/>
                    </a:lnTo>
                    <a:lnTo>
                      <a:pt x="90" y="42"/>
                    </a:lnTo>
                    <a:lnTo>
                      <a:pt x="82" y="34"/>
                    </a:lnTo>
                    <a:lnTo>
                      <a:pt x="78" y="28"/>
                    </a:lnTo>
                    <a:lnTo>
                      <a:pt x="74" y="24"/>
                    </a:lnTo>
                    <a:lnTo>
                      <a:pt x="70" y="22"/>
                    </a:lnTo>
                    <a:lnTo>
                      <a:pt x="64" y="20"/>
                    </a:lnTo>
                    <a:lnTo>
                      <a:pt x="54" y="18"/>
                    </a:lnTo>
                    <a:lnTo>
                      <a:pt x="54" y="18"/>
                    </a:lnTo>
                    <a:lnTo>
                      <a:pt x="40" y="18"/>
                    </a:lnTo>
                    <a:lnTo>
                      <a:pt x="32" y="20"/>
                    </a:lnTo>
                    <a:lnTo>
                      <a:pt x="28" y="22"/>
                    </a:lnTo>
                    <a:lnTo>
                      <a:pt x="26" y="26"/>
                    </a:lnTo>
                    <a:lnTo>
                      <a:pt x="28" y="30"/>
                    </a:lnTo>
                    <a:lnTo>
                      <a:pt x="32" y="36"/>
                    </a:lnTo>
                    <a:lnTo>
                      <a:pt x="46" y="52"/>
                    </a:lnTo>
                    <a:lnTo>
                      <a:pt x="46" y="52"/>
                    </a:lnTo>
                    <a:lnTo>
                      <a:pt x="56" y="64"/>
                    </a:lnTo>
                    <a:lnTo>
                      <a:pt x="56" y="64"/>
                    </a:lnTo>
                    <a:lnTo>
                      <a:pt x="52" y="62"/>
                    </a:lnTo>
                    <a:lnTo>
                      <a:pt x="42" y="60"/>
                    </a:lnTo>
                    <a:lnTo>
                      <a:pt x="36" y="60"/>
                    </a:lnTo>
                    <a:lnTo>
                      <a:pt x="32" y="62"/>
                    </a:lnTo>
                    <a:lnTo>
                      <a:pt x="32" y="62"/>
                    </a:lnTo>
                    <a:lnTo>
                      <a:pt x="26" y="66"/>
                    </a:lnTo>
                    <a:lnTo>
                      <a:pt x="20" y="70"/>
                    </a:lnTo>
                    <a:lnTo>
                      <a:pt x="8" y="74"/>
                    </a:lnTo>
                    <a:lnTo>
                      <a:pt x="4" y="76"/>
                    </a:lnTo>
                    <a:lnTo>
                      <a:pt x="0" y="78"/>
                    </a:lnTo>
                    <a:lnTo>
                      <a:pt x="0" y="82"/>
                    </a:lnTo>
                    <a:lnTo>
                      <a:pt x="4" y="86"/>
                    </a:lnTo>
                    <a:lnTo>
                      <a:pt x="4" y="86"/>
                    </a:lnTo>
                    <a:lnTo>
                      <a:pt x="8" y="88"/>
                    </a:lnTo>
                    <a:lnTo>
                      <a:pt x="12" y="90"/>
                    </a:lnTo>
                    <a:lnTo>
                      <a:pt x="26" y="90"/>
                    </a:lnTo>
                    <a:lnTo>
                      <a:pt x="44" y="88"/>
                    </a:lnTo>
                    <a:lnTo>
                      <a:pt x="66" y="86"/>
                    </a:lnTo>
                    <a:lnTo>
                      <a:pt x="106" y="78"/>
                    </a:lnTo>
                    <a:lnTo>
                      <a:pt x="122" y="76"/>
                    </a:lnTo>
                    <a:lnTo>
                      <a:pt x="136" y="76"/>
                    </a:lnTo>
                    <a:lnTo>
                      <a:pt x="136" y="76"/>
                    </a:lnTo>
                    <a:lnTo>
                      <a:pt x="140" y="78"/>
                    </a:lnTo>
                    <a:lnTo>
                      <a:pt x="138" y="80"/>
                    </a:lnTo>
                    <a:lnTo>
                      <a:pt x="118" y="86"/>
                    </a:lnTo>
                    <a:lnTo>
                      <a:pt x="106" y="90"/>
                    </a:lnTo>
                    <a:lnTo>
                      <a:pt x="96" y="94"/>
                    </a:lnTo>
                    <a:lnTo>
                      <a:pt x="92" y="98"/>
                    </a:lnTo>
                    <a:lnTo>
                      <a:pt x="90" y="100"/>
                    </a:lnTo>
                    <a:lnTo>
                      <a:pt x="90" y="104"/>
                    </a:lnTo>
                    <a:lnTo>
                      <a:pt x="92" y="106"/>
                    </a:lnTo>
                    <a:lnTo>
                      <a:pt x="92" y="106"/>
                    </a:lnTo>
                    <a:lnTo>
                      <a:pt x="98" y="114"/>
                    </a:lnTo>
                    <a:lnTo>
                      <a:pt x="100" y="120"/>
                    </a:lnTo>
                    <a:lnTo>
                      <a:pt x="102" y="132"/>
                    </a:lnTo>
                    <a:lnTo>
                      <a:pt x="104" y="136"/>
                    </a:lnTo>
                    <a:lnTo>
                      <a:pt x="108" y="138"/>
                    </a:lnTo>
                    <a:lnTo>
                      <a:pt x="116" y="136"/>
                    </a:lnTo>
                    <a:lnTo>
                      <a:pt x="126" y="134"/>
                    </a:lnTo>
                    <a:lnTo>
                      <a:pt x="126" y="134"/>
                    </a:lnTo>
                    <a:lnTo>
                      <a:pt x="136" y="130"/>
                    </a:lnTo>
                    <a:lnTo>
                      <a:pt x="142" y="128"/>
                    </a:lnTo>
                    <a:lnTo>
                      <a:pt x="166" y="132"/>
                    </a:lnTo>
                    <a:lnTo>
                      <a:pt x="166" y="132"/>
                    </a:lnTo>
                    <a:lnTo>
                      <a:pt x="184" y="132"/>
                    </a:lnTo>
                    <a:lnTo>
                      <a:pt x="200" y="128"/>
                    </a:lnTo>
                    <a:lnTo>
                      <a:pt x="206" y="126"/>
                    </a:lnTo>
                    <a:lnTo>
                      <a:pt x="208" y="122"/>
                    </a:lnTo>
                    <a:lnTo>
                      <a:pt x="210" y="118"/>
                    </a:lnTo>
                    <a:lnTo>
                      <a:pt x="208" y="112"/>
                    </a:lnTo>
                    <a:lnTo>
                      <a:pt x="208" y="112"/>
                    </a:lnTo>
                    <a:lnTo>
                      <a:pt x="202" y="100"/>
                    </a:lnTo>
                    <a:lnTo>
                      <a:pt x="202" y="92"/>
                    </a:lnTo>
                    <a:lnTo>
                      <a:pt x="202" y="88"/>
                    </a:lnTo>
                    <a:lnTo>
                      <a:pt x="206" y="88"/>
                    </a:lnTo>
                    <a:lnTo>
                      <a:pt x="210" y="88"/>
                    </a:lnTo>
                    <a:lnTo>
                      <a:pt x="214" y="92"/>
                    </a:lnTo>
                    <a:lnTo>
                      <a:pt x="214" y="92"/>
                    </a:lnTo>
                    <a:lnTo>
                      <a:pt x="224" y="98"/>
                    </a:lnTo>
                    <a:lnTo>
                      <a:pt x="226" y="98"/>
                    </a:lnTo>
                    <a:lnTo>
                      <a:pt x="226" y="98"/>
                    </a:lnTo>
                    <a:lnTo>
                      <a:pt x="224" y="90"/>
                    </a:lnTo>
                    <a:lnTo>
                      <a:pt x="216" y="76"/>
                    </a:lnTo>
                    <a:lnTo>
                      <a:pt x="216" y="76"/>
                    </a:lnTo>
                    <a:lnTo>
                      <a:pt x="214" y="68"/>
                    </a:lnTo>
                    <a:lnTo>
                      <a:pt x="212" y="60"/>
                    </a:lnTo>
                    <a:lnTo>
                      <a:pt x="210" y="40"/>
                    </a:lnTo>
                    <a:lnTo>
                      <a:pt x="208" y="30"/>
                    </a:lnTo>
                    <a:lnTo>
                      <a:pt x="204" y="20"/>
                    </a:lnTo>
                    <a:lnTo>
                      <a:pt x="196" y="10"/>
                    </a:lnTo>
                    <a:lnTo>
                      <a:pt x="184" y="4"/>
                    </a:lnTo>
                    <a:lnTo>
                      <a:pt x="184" y="4"/>
                    </a:lnTo>
                    <a:lnTo>
                      <a:pt x="172" y="0"/>
                    </a:lnTo>
                    <a:lnTo>
                      <a:pt x="164" y="0"/>
                    </a:lnTo>
                    <a:lnTo>
                      <a:pt x="160" y="2"/>
                    </a:lnTo>
                    <a:lnTo>
                      <a:pt x="156" y="6"/>
                    </a:lnTo>
                    <a:lnTo>
                      <a:pt x="152" y="14"/>
                    </a:lnTo>
                    <a:lnTo>
                      <a:pt x="148" y="14"/>
                    </a:lnTo>
                    <a:lnTo>
                      <a:pt x="144" y="12"/>
                    </a:lnTo>
                    <a:lnTo>
                      <a:pt x="144" y="1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6023">
                <a:extLst>
                  <a:ext uri="{FF2B5EF4-FFF2-40B4-BE49-F238E27FC236}">
                    <a16:creationId xmlns:a16="http://schemas.microsoft.com/office/drawing/2014/main" id="{84DB06E0-DE01-43E5-AD6A-C9666682125C}"/>
                  </a:ext>
                </a:extLst>
              </p:cNvPr>
              <p:cNvSpPr>
                <a:spLocks/>
              </p:cNvSpPr>
              <p:nvPr/>
            </p:nvSpPr>
            <p:spPr bwMode="auto">
              <a:xfrm>
                <a:off x="1842770" y="887413"/>
                <a:ext cx="36830" cy="25400"/>
              </a:xfrm>
              <a:custGeom>
                <a:avLst/>
                <a:gdLst/>
                <a:ahLst/>
                <a:cxnLst>
                  <a:cxn ang="0">
                    <a:pos x="30" y="32"/>
                  </a:cxn>
                  <a:cxn ang="0">
                    <a:pos x="30" y="32"/>
                  </a:cxn>
                  <a:cxn ang="0">
                    <a:pos x="40" y="38"/>
                  </a:cxn>
                  <a:cxn ang="0">
                    <a:pos x="46" y="40"/>
                  </a:cxn>
                  <a:cxn ang="0">
                    <a:pos x="50" y="40"/>
                  </a:cxn>
                  <a:cxn ang="0">
                    <a:pos x="54" y="38"/>
                  </a:cxn>
                  <a:cxn ang="0">
                    <a:pos x="56" y="34"/>
                  </a:cxn>
                  <a:cxn ang="0">
                    <a:pos x="58" y="28"/>
                  </a:cxn>
                  <a:cxn ang="0">
                    <a:pos x="56" y="20"/>
                  </a:cxn>
                  <a:cxn ang="0">
                    <a:pos x="56" y="20"/>
                  </a:cxn>
                  <a:cxn ang="0">
                    <a:pos x="52" y="12"/>
                  </a:cxn>
                  <a:cxn ang="0">
                    <a:pos x="46" y="6"/>
                  </a:cxn>
                  <a:cxn ang="0">
                    <a:pos x="36" y="2"/>
                  </a:cxn>
                  <a:cxn ang="0">
                    <a:pos x="26" y="0"/>
                  </a:cxn>
                  <a:cxn ang="0">
                    <a:pos x="16" y="0"/>
                  </a:cxn>
                  <a:cxn ang="0">
                    <a:pos x="6" y="2"/>
                  </a:cxn>
                  <a:cxn ang="0">
                    <a:pos x="2" y="6"/>
                  </a:cxn>
                  <a:cxn ang="0">
                    <a:pos x="0" y="10"/>
                  </a:cxn>
                  <a:cxn ang="0">
                    <a:pos x="0" y="14"/>
                  </a:cxn>
                  <a:cxn ang="0">
                    <a:pos x="0" y="14"/>
                  </a:cxn>
                  <a:cxn ang="0">
                    <a:pos x="0" y="18"/>
                  </a:cxn>
                  <a:cxn ang="0">
                    <a:pos x="4" y="22"/>
                  </a:cxn>
                  <a:cxn ang="0">
                    <a:pos x="10" y="24"/>
                  </a:cxn>
                  <a:cxn ang="0">
                    <a:pos x="18" y="26"/>
                  </a:cxn>
                  <a:cxn ang="0">
                    <a:pos x="24" y="28"/>
                  </a:cxn>
                  <a:cxn ang="0">
                    <a:pos x="30" y="32"/>
                  </a:cxn>
                  <a:cxn ang="0">
                    <a:pos x="30" y="32"/>
                  </a:cxn>
                </a:cxnLst>
                <a:rect l="0" t="0" r="r" b="b"/>
                <a:pathLst>
                  <a:path w="58" h="40">
                    <a:moveTo>
                      <a:pt x="30" y="32"/>
                    </a:moveTo>
                    <a:lnTo>
                      <a:pt x="30" y="32"/>
                    </a:lnTo>
                    <a:lnTo>
                      <a:pt x="40" y="38"/>
                    </a:lnTo>
                    <a:lnTo>
                      <a:pt x="46" y="40"/>
                    </a:lnTo>
                    <a:lnTo>
                      <a:pt x="50" y="40"/>
                    </a:lnTo>
                    <a:lnTo>
                      <a:pt x="54" y="38"/>
                    </a:lnTo>
                    <a:lnTo>
                      <a:pt x="56" y="34"/>
                    </a:lnTo>
                    <a:lnTo>
                      <a:pt x="58" y="28"/>
                    </a:lnTo>
                    <a:lnTo>
                      <a:pt x="56" y="20"/>
                    </a:lnTo>
                    <a:lnTo>
                      <a:pt x="56" y="20"/>
                    </a:lnTo>
                    <a:lnTo>
                      <a:pt x="52" y="12"/>
                    </a:lnTo>
                    <a:lnTo>
                      <a:pt x="46" y="6"/>
                    </a:lnTo>
                    <a:lnTo>
                      <a:pt x="36" y="2"/>
                    </a:lnTo>
                    <a:lnTo>
                      <a:pt x="26" y="0"/>
                    </a:lnTo>
                    <a:lnTo>
                      <a:pt x="16" y="0"/>
                    </a:lnTo>
                    <a:lnTo>
                      <a:pt x="6" y="2"/>
                    </a:lnTo>
                    <a:lnTo>
                      <a:pt x="2" y="6"/>
                    </a:lnTo>
                    <a:lnTo>
                      <a:pt x="0" y="10"/>
                    </a:lnTo>
                    <a:lnTo>
                      <a:pt x="0" y="14"/>
                    </a:lnTo>
                    <a:lnTo>
                      <a:pt x="0" y="14"/>
                    </a:lnTo>
                    <a:lnTo>
                      <a:pt x="0" y="18"/>
                    </a:lnTo>
                    <a:lnTo>
                      <a:pt x="4" y="22"/>
                    </a:lnTo>
                    <a:lnTo>
                      <a:pt x="10" y="24"/>
                    </a:lnTo>
                    <a:lnTo>
                      <a:pt x="18" y="26"/>
                    </a:lnTo>
                    <a:lnTo>
                      <a:pt x="24" y="28"/>
                    </a:lnTo>
                    <a:lnTo>
                      <a:pt x="30" y="32"/>
                    </a:lnTo>
                    <a:lnTo>
                      <a:pt x="30" y="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6024">
                <a:extLst>
                  <a:ext uri="{FF2B5EF4-FFF2-40B4-BE49-F238E27FC236}">
                    <a16:creationId xmlns:a16="http://schemas.microsoft.com/office/drawing/2014/main" id="{E45293D7-188D-43EC-8037-AAC58EC1FF18}"/>
                  </a:ext>
                </a:extLst>
              </p:cNvPr>
              <p:cNvSpPr>
                <a:spLocks/>
              </p:cNvSpPr>
              <p:nvPr/>
            </p:nvSpPr>
            <p:spPr bwMode="auto">
              <a:xfrm>
                <a:off x="1507490" y="963613"/>
                <a:ext cx="102870" cy="24130"/>
              </a:xfrm>
              <a:custGeom>
                <a:avLst/>
                <a:gdLst/>
                <a:ahLst/>
                <a:cxnLst>
                  <a:cxn ang="0">
                    <a:pos x="20" y="34"/>
                  </a:cxn>
                  <a:cxn ang="0">
                    <a:pos x="20" y="34"/>
                  </a:cxn>
                  <a:cxn ang="0">
                    <a:pos x="26" y="32"/>
                  </a:cxn>
                  <a:cxn ang="0">
                    <a:pos x="34" y="32"/>
                  </a:cxn>
                  <a:cxn ang="0">
                    <a:pos x="60" y="36"/>
                  </a:cxn>
                  <a:cxn ang="0">
                    <a:pos x="60" y="36"/>
                  </a:cxn>
                  <a:cxn ang="0">
                    <a:pos x="72" y="38"/>
                  </a:cxn>
                  <a:cxn ang="0">
                    <a:pos x="76" y="36"/>
                  </a:cxn>
                  <a:cxn ang="0">
                    <a:pos x="84" y="34"/>
                  </a:cxn>
                  <a:cxn ang="0">
                    <a:pos x="108" y="34"/>
                  </a:cxn>
                  <a:cxn ang="0">
                    <a:pos x="108" y="34"/>
                  </a:cxn>
                  <a:cxn ang="0">
                    <a:pos x="124" y="36"/>
                  </a:cxn>
                  <a:cxn ang="0">
                    <a:pos x="138" y="34"/>
                  </a:cxn>
                  <a:cxn ang="0">
                    <a:pos x="150" y="32"/>
                  </a:cxn>
                  <a:cxn ang="0">
                    <a:pos x="158" y="28"/>
                  </a:cxn>
                  <a:cxn ang="0">
                    <a:pos x="162" y="24"/>
                  </a:cxn>
                  <a:cxn ang="0">
                    <a:pos x="162" y="22"/>
                  </a:cxn>
                  <a:cxn ang="0">
                    <a:pos x="160" y="18"/>
                  </a:cxn>
                  <a:cxn ang="0">
                    <a:pos x="152" y="12"/>
                  </a:cxn>
                  <a:cxn ang="0">
                    <a:pos x="138" y="6"/>
                  </a:cxn>
                  <a:cxn ang="0">
                    <a:pos x="138" y="6"/>
                  </a:cxn>
                  <a:cxn ang="0">
                    <a:pos x="122" y="0"/>
                  </a:cxn>
                  <a:cxn ang="0">
                    <a:pos x="108" y="0"/>
                  </a:cxn>
                  <a:cxn ang="0">
                    <a:pos x="96" y="0"/>
                  </a:cxn>
                  <a:cxn ang="0">
                    <a:pos x="86" y="2"/>
                  </a:cxn>
                  <a:cxn ang="0">
                    <a:pos x="64" y="10"/>
                  </a:cxn>
                  <a:cxn ang="0">
                    <a:pos x="52" y="14"/>
                  </a:cxn>
                  <a:cxn ang="0">
                    <a:pos x="36" y="16"/>
                  </a:cxn>
                  <a:cxn ang="0">
                    <a:pos x="36" y="16"/>
                  </a:cxn>
                  <a:cxn ang="0">
                    <a:pos x="22" y="20"/>
                  </a:cxn>
                  <a:cxn ang="0">
                    <a:pos x="10" y="24"/>
                  </a:cxn>
                  <a:cxn ang="0">
                    <a:pos x="4" y="28"/>
                  </a:cxn>
                  <a:cxn ang="0">
                    <a:pos x="0" y="30"/>
                  </a:cxn>
                  <a:cxn ang="0">
                    <a:pos x="0" y="34"/>
                  </a:cxn>
                  <a:cxn ang="0">
                    <a:pos x="4" y="36"/>
                  </a:cxn>
                  <a:cxn ang="0">
                    <a:pos x="10" y="36"/>
                  </a:cxn>
                  <a:cxn ang="0">
                    <a:pos x="20" y="34"/>
                  </a:cxn>
                  <a:cxn ang="0">
                    <a:pos x="20" y="34"/>
                  </a:cxn>
                </a:cxnLst>
                <a:rect l="0" t="0" r="r" b="b"/>
                <a:pathLst>
                  <a:path w="162" h="38">
                    <a:moveTo>
                      <a:pt x="20" y="34"/>
                    </a:moveTo>
                    <a:lnTo>
                      <a:pt x="20" y="34"/>
                    </a:lnTo>
                    <a:lnTo>
                      <a:pt x="26" y="32"/>
                    </a:lnTo>
                    <a:lnTo>
                      <a:pt x="34" y="32"/>
                    </a:lnTo>
                    <a:lnTo>
                      <a:pt x="60" y="36"/>
                    </a:lnTo>
                    <a:lnTo>
                      <a:pt x="60" y="36"/>
                    </a:lnTo>
                    <a:lnTo>
                      <a:pt x="72" y="38"/>
                    </a:lnTo>
                    <a:lnTo>
                      <a:pt x="76" y="36"/>
                    </a:lnTo>
                    <a:lnTo>
                      <a:pt x="84" y="34"/>
                    </a:lnTo>
                    <a:lnTo>
                      <a:pt x="108" y="34"/>
                    </a:lnTo>
                    <a:lnTo>
                      <a:pt x="108" y="34"/>
                    </a:lnTo>
                    <a:lnTo>
                      <a:pt x="124" y="36"/>
                    </a:lnTo>
                    <a:lnTo>
                      <a:pt x="138" y="34"/>
                    </a:lnTo>
                    <a:lnTo>
                      <a:pt x="150" y="32"/>
                    </a:lnTo>
                    <a:lnTo>
                      <a:pt x="158" y="28"/>
                    </a:lnTo>
                    <a:lnTo>
                      <a:pt x="162" y="24"/>
                    </a:lnTo>
                    <a:lnTo>
                      <a:pt x="162" y="22"/>
                    </a:lnTo>
                    <a:lnTo>
                      <a:pt x="160" y="18"/>
                    </a:lnTo>
                    <a:lnTo>
                      <a:pt x="152" y="12"/>
                    </a:lnTo>
                    <a:lnTo>
                      <a:pt x="138" y="6"/>
                    </a:lnTo>
                    <a:lnTo>
                      <a:pt x="138" y="6"/>
                    </a:lnTo>
                    <a:lnTo>
                      <a:pt x="122" y="0"/>
                    </a:lnTo>
                    <a:lnTo>
                      <a:pt x="108" y="0"/>
                    </a:lnTo>
                    <a:lnTo>
                      <a:pt x="96" y="0"/>
                    </a:lnTo>
                    <a:lnTo>
                      <a:pt x="86" y="2"/>
                    </a:lnTo>
                    <a:lnTo>
                      <a:pt x="64" y="10"/>
                    </a:lnTo>
                    <a:lnTo>
                      <a:pt x="52" y="14"/>
                    </a:lnTo>
                    <a:lnTo>
                      <a:pt x="36" y="16"/>
                    </a:lnTo>
                    <a:lnTo>
                      <a:pt x="36" y="16"/>
                    </a:lnTo>
                    <a:lnTo>
                      <a:pt x="22" y="20"/>
                    </a:lnTo>
                    <a:lnTo>
                      <a:pt x="10" y="24"/>
                    </a:lnTo>
                    <a:lnTo>
                      <a:pt x="4" y="28"/>
                    </a:lnTo>
                    <a:lnTo>
                      <a:pt x="0" y="30"/>
                    </a:lnTo>
                    <a:lnTo>
                      <a:pt x="0" y="34"/>
                    </a:lnTo>
                    <a:lnTo>
                      <a:pt x="4" y="36"/>
                    </a:lnTo>
                    <a:lnTo>
                      <a:pt x="10" y="36"/>
                    </a:lnTo>
                    <a:lnTo>
                      <a:pt x="20" y="34"/>
                    </a:lnTo>
                    <a:lnTo>
                      <a:pt x="20" y="3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6025">
                <a:extLst>
                  <a:ext uri="{FF2B5EF4-FFF2-40B4-BE49-F238E27FC236}">
                    <a16:creationId xmlns:a16="http://schemas.microsoft.com/office/drawing/2014/main" id="{940FCE14-BC87-4DFA-86C1-F879D40E3ED1}"/>
                  </a:ext>
                </a:extLst>
              </p:cNvPr>
              <p:cNvSpPr>
                <a:spLocks/>
              </p:cNvSpPr>
              <p:nvPr/>
            </p:nvSpPr>
            <p:spPr bwMode="auto">
              <a:xfrm>
                <a:off x="1703070" y="928053"/>
                <a:ext cx="168910" cy="82550"/>
              </a:xfrm>
              <a:custGeom>
                <a:avLst/>
                <a:gdLst/>
                <a:ahLst/>
                <a:cxnLst>
                  <a:cxn ang="0">
                    <a:pos x="30" y="40"/>
                  </a:cxn>
                  <a:cxn ang="0">
                    <a:pos x="32" y="50"/>
                  </a:cxn>
                  <a:cxn ang="0">
                    <a:pos x="40" y="46"/>
                  </a:cxn>
                  <a:cxn ang="0">
                    <a:pos x="52" y="44"/>
                  </a:cxn>
                  <a:cxn ang="0">
                    <a:pos x="66" y="54"/>
                  </a:cxn>
                  <a:cxn ang="0">
                    <a:pos x="72" y="62"/>
                  </a:cxn>
                  <a:cxn ang="0">
                    <a:pos x="68" y="70"/>
                  </a:cxn>
                  <a:cxn ang="0">
                    <a:pos x="44" y="68"/>
                  </a:cxn>
                  <a:cxn ang="0">
                    <a:pos x="26" y="70"/>
                  </a:cxn>
                  <a:cxn ang="0">
                    <a:pos x="24" y="74"/>
                  </a:cxn>
                  <a:cxn ang="0">
                    <a:pos x="24" y="82"/>
                  </a:cxn>
                  <a:cxn ang="0">
                    <a:pos x="36" y="90"/>
                  </a:cxn>
                  <a:cxn ang="0">
                    <a:pos x="60" y="92"/>
                  </a:cxn>
                  <a:cxn ang="0">
                    <a:pos x="78" y="88"/>
                  </a:cxn>
                  <a:cxn ang="0">
                    <a:pos x="108" y="82"/>
                  </a:cxn>
                  <a:cxn ang="0">
                    <a:pos x="114" y="86"/>
                  </a:cxn>
                  <a:cxn ang="0">
                    <a:pos x="120" y="92"/>
                  </a:cxn>
                  <a:cxn ang="0">
                    <a:pos x="146" y="90"/>
                  </a:cxn>
                  <a:cxn ang="0">
                    <a:pos x="156" y="90"/>
                  </a:cxn>
                  <a:cxn ang="0">
                    <a:pos x="170" y="92"/>
                  </a:cxn>
                  <a:cxn ang="0">
                    <a:pos x="182" y="102"/>
                  </a:cxn>
                  <a:cxn ang="0">
                    <a:pos x="194" y="120"/>
                  </a:cxn>
                  <a:cxn ang="0">
                    <a:pos x="204" y="126"/>
                  </a:cxn>
                  <a:cxn ang="0">
                    <a:pos x="220" y="130"/>
                  </a:cxn>
                  <a:cxn ang="0">
                    <a:pos x="244" y="128"/>
                  </a:cxn>
                  <a:cxn ang="0">
                    <a:pos x="254" y="126"/>
                  </a:cxn>
                  <a:cxn ang="0">
                    <a:pos x="266" y="122"/>
                  </a:cxn>
                  <a:cxn ang="0">
                    <a:pos x="266" y="114"/>
                  </a:cxn>
                  <a:cxn ang="0">
                    <a:pos x="258" y="102"/>
                  </a:cxn>
                  <a:cxn ang="0">
                    <a:pos x="234" y="82"/>
                  </a:cxn>
                  <a:cxn ang="0">
                    <a:pos x="238" y="78"/>
                  </a:cxn>
                  <a:cxn ang="0">
                    <a:pos x="242" y="76"/>
                  </a:cxn>
                  <a:cxn ang="0">
                    <a:pos x="248" y="68"/>
                  </a:cxn>
                  <a:cxn ang="0">
                    <a:pos x="242" y="58"/>
                  </a:cxn>
                  <a:cxn ang="0">
                    <a:pos x="224" y="50"/>
                  </a:cxn>
                  <a:cxn ang="0">
                    <a:pos x="210" y="48"/>
                  </a:cxn>
                  <a:cxn ang="0">
                    <a:pos x="186" y="44"/>
                  </a:cxn>
                  <a:cxn ang="0">
                    <a:pos x="184" y="40"/>
                  </a:cxn>
                  <a:cxn ang="0">
                    <a:pos x="176" y="32"/>
                  </a:cxn>
                  <a:cxn ang="0">
                    <a:pos x="164" y="28"/>
                  </a:cxn>
                  <a:cxn ang="0">
                    <a:pos x="140" y="26"/>
                  </a:cxn>
                  <a:cxn ang="0">
                    <a:pos x="130" y="32"/>
                  </a:cxn>
                  <a:cxn ang="0">
                    <a:pos x="124" y="36"/>
                  </a:cxn>
                  <a:cxn ang="0">
                    <a:pos x="118" y="28"/>
                  </a:cxn>
                  <a:cxn ang="0">
                    <a:pos x="114" y="24"/>
                  </a:cxn>
                  <a:cxn ang="0">
                    <a:pos x="96" y="10"/>
                  </a:cxn>
                  <a:cxn ang="0">
                    <a:pos x="58" y="0"/>
                  </a:cxn>
                  <a:cxn ang="0">
                    <a:pos x="22" y="2"/>
                  </a:cxn>
                  <a:cxn ang="0">
                    <a:pos x="10" y="8"/>
                  </a:cxn>
                  <a:cxn ang="0">
                    <a:pos x="2" y="18"/>
                  </a:cxn>
                  <a:cxn ang="0">
                    <a:pos x="0" y="28"/>
                  </a:cxn>
                  <a:cxn ang="0">
                    <a:pos x="8" y="34"/>
                  </a:cxn>
                  <a:cxn ang="0">
                    <a:pos x="20" y="30"/>
                  </a:cxn>
                  <a:cxn ang="0">
                    <a:pos x="28" y="34"/>
                  </a:cxn>
                  <a:cxn ang="0">
                    <a:pos x="30" y="40"/>
                  </a:cxn>
                </a:cxnLst>
                <a:rect l="0" t="0" r="r" b="b"/>
                <a:pathLst>
                  <a:path w="266" h="130">
                    <a:moveTo>
                      <a:pt x="30" y="40"/>
                    </a:moveTo>
                    <a:lnTo>
                      <a:pt x="30" y="40"/>
                    </a:lnTo>
                    <a:lnTo>
                      <a:pt x="30" y="48"/>
                    </a:lnTo>
                    <a:lnTo>
                      <a:pt x="32" y="50"/>
                    </a:lnTo>
                    <a:lnTo>
                      <a:pt x="36" y="50"/>
                    </a:lnTo>
                    <a:lnTo>
                      <a:pt x="40" y="46"/>
                    </a:lnTo>
                    <a:lnTo>
                      <a:pt x="46" y="44"/>
                    </a:lnTo>
                    <a:lnTo>
                      <a:pt x="52" y="44"/>
                    </a:lnTo>
                    <a:lnTo>
                      <a:pt x="58" y="46"/>
                    </a:lnTo>
                    <a:lnTo>
                      <a:pt x="66" y="54"/>
                    </a:lnTo>
                    <a:lnTo>
                      <a:pt x="66" y="54"/>
                    </a:lnTo>
                    <a:lnTo>
                      <a:pt x="72" y="62"/>
                    </a:lnTo>
                    <a:lnTo>
                      <a:pt x="72" y="66"/>
                    </a:lnTo>
                    <a:lnTo>
                      <a:pt x="68" y="70"/>
                    </a:lnTo>
                    <a:lnTo>
                      <a:pt x="60" y="70"/>
                    </a:lnTo>
                    <a:lnTo>
                      <a:pt x="44" y="68"/>
                    </a:lnTo>
                    <a:lnTo>
                      <a:pt x="34" y="68"/>
                    </a:lnTo>
                    <a:lnTo>
                      <a:pt x="26" y="70"/>
                    </a:lnTo>
                    <a:lnTo>
                      <a:pt x="26" y="70"/>
                    </a:lnTo>
                    <a:lnTo>
                      <a:pt x="24" y="74"/>
                    </a:lnTo>
                    <a:lnTo>
                      <a:pt x="22" y="78"/>
                    </a:lnTo>
                    <a:lnTo>
                      <a:pt x="24" y="82"/>
                    </a:lnTo>
                    <a:lnTo>
                      <a:pt x="28" y="86"/>
                    </a:lnTo>
                    <a:lnTo>
                      <a:pt x="36" y="90"/>
                    </a:lnTo>
                    <a:lnTo>
                      <a:pt x="46" y="92"/>
                    </a:lnTo>
                    <a:lnTo>
                      <a:pt x="60" y="92"/>
                    </a:lnTo>
                    <a:lnTo>
                      <a:pt x="78" y="88"/>
                    </a:lnTo>
                    <a:lnTo>
                      <a:pt x="78" y="88"/>
                    </a:lnTo>
                    <a:lnTo>
                      <a:pt x="98" y="82"/>
                    </a:lnTo>
                    <a:lnTo>
                      <a:pt x="108" y="82"/>
                    </a:lnTo>
                    <a:lnTo>
                      <a:pt x="112" y="82"/>
                    </a:lnTo>
                    <a:lnTo>
                      <a:pt x="114" y="86"/>
                    </a:lnTo>
                    <a:lnTo>
                      <a:pt x="116" y="88"/>
                    </a:lnTo>
                    <a:lnTo>
                      <a:pt x="120" y="92"/>
                    </a:lnTo>
                    <a:lnTo>
                      <a:pt x="130" y="92"/>
                    </a:lnTo>
                    <a:lnTo>
                      <a:pt x="146" y="90"/>
                    </a:lnTo>
                    <a:lnTo>
                      <a:pt x="146" y="90"/>
                    </a:lnTo>
                    <a:lnTo>
                      <a:pt x="156" y="90"/>
                    </a:lnTo>
                    <a:lnTo>
                      <a:pt x="164" y="90"/>
                    </a:lnTo>
                    <a:lnTo>
                      <a:pt x="170" y="92"/>
                    </a:lnTo>
                    <a:lnTo>
                      <a:pt x="174" y="94"/>
                    </a:lnTo>
                    <a:lnTo>
                      <a:pt x="182" y="102"/>
                    </a:lnTo>
                    <a:lnTo>
                      <a:pt x="186" y="110"/>
                    </a:lnTo>
                    <a:lnTo>
                      <a:pt x="194" y="120"/>
                    </a:lnTo>
                    <a:lnTo>
                      <a:pt x="198" y="124"/>
                    </a:lnTo>
                    <a:lnTo>
                      <a:pt x="204" y="126"/>
                    </a:lnTo>
                    <a:lnTo>
                      <a:pt x="210" y="128"/>
                    </a:lnTo>
                    <a:lnTo>
                      <a:pt x="220" y="130"/>
                    </a:lnTo>
                    <a:lnTo>
                      <a:pt x="230" y="130"/>
                    </a:lnTo>
                    <a:lnTo>
                      <a:pt x="244" y="128"/>
                    </a:lnTo>
                    <a:lnTo>
                      <a:pt x="244" y="128"/>
                    </a:lnTo>
                    <a:lnTo>
                      <a:pt x="254" y="126"/>
                    </a:lnTo>
                    <a:lnTo>
                      <a:pt x="262" y="124"/>
                    </a:lnTo>
                    <a:lnTo>
                      <a:pt x="266" y="122"/>
                    </a:lnTo>
                    <a:lnTo>
                      <a:pt x="266" y="118"/>
                    </a:lnTo>
                    <a:lnTo>
                      <a:pt x="266" y="114"/>
                    </a:lnTo>
                    <a:lnTo>
                      <a:pt x="264" y="110"/>
                    </a:lnTo>
                    <a:lnTo>
                      <a:pt x="258" y="102"/>
                    </a:lnTo>
                    <a:lnTo>
                      <a:pt x="240" y="88"/>
                    </a:lnTo>
                    <a:lnTo>
                      <a:pt x="234" y="82"/>
                    </a:lnTo>
                    <a:lnTo>
                      <a:pt x="234" y="80"/>
                    </a:lnTo>
                    <a:lnTo>
                      <a:pt x="238" y="78"/>
                    </a:lnTo>
                    <a:lnTo>
                      <a:pt x="238" y="78"/>
                    </a:lnTo>
                    <a:lnTo>
                      <a:pt x="242" y="76"/>
                    </a:lnTo>
                    <a:lnTo>
                      <a:pt x="246" y="72"/>
                    </a:lnTo>
                    <a:lnTo>
                      <a:pt x="248" y="68"/>
                    </a:lnTo>
                    <a:lnTo>
                      <a:pt x="246" y="64"/>
                    </a:lnTo>
                    <a:lnTo>
                      <a:pt x="242" y="58"/>
                    </a:lnTo>
                    <a:lnTo>
                      <a:pt x="236" y="54"/>
                    </a:lnTo>
                    <a:lnTo>
                      <a:pt x="224" y="50"/>
                    </a:lnTo>
                    <a:lnTo>
                      <a:pt x="210" y="48"/>
                    </a:lnTo>
                    <a:lnTo>
                      <a:pt x="210" y="48"/>
                    </a:lnTo>
                    <a:lnTo>
                      <a:pt x="190" y="46"/>
                    </a:lnTo>
                    <a:lnTo>
                      <a:pt x="186" y="44"/>
                    </a:lnTo>
                    <a:lnTo>
                      <a:pt x="186" y="42"/>
                    </a:lnTo>
                    <a:lnTo>
                      <a:pt x="184" y="40"/>
                    </a:lnTo>
                    <a:lnTo>
                      <a:pt x="182" y="36"/>
                    </a:lnTo>
                    <a:lnTo>
                      <a:pt x="176" y="32"/>
                    </a:lnTo>
                    <a:lnTo>
                      <a:pt x="164" y="28"/>
                    </a:lnTo>
                    <a:lnTo>
                      <a:pt x="164" y="28"/>
                    </a:lnTo>
                    <a:lnTo>
                      <a:pt x="150" y="26"/>
                    </a:lnTo>
                    <a:lnTo>
                      <a:pt x="140" y="26"/>
                    </a:lnTo>
                    <a:lnTo>
                      <a:pt x="134" y="28"/>
                    </a:lnTo>
                    <a:lnTo>
                      <a:pt x="130" y="32"/>
                    </a:lnTo>
                    <a:lnTo>
                      <a:pt x="126" y="34"/>
                    </a:lnTo>
                    <a:lnTo>
                      <a:pt x="124" y="36"/>
                    </a:lnTo>
                    <a:lnTo>
                      <a:pt x="122" y="34"/>
                    </a:lnTo>
                    <a:lnTo>
                      <a:pt x="118" y="28"/>
                    </a:lnTo>
                    <a:lnTo>
                      <a:pt x="118" y="28"/>
                    </a:lnTo>
                    <a:lnTo>
                      <a:pt x="114" y="24"/>
                    </a:lnTo>
                    <a:lnTo>
                      <a:pt x="110" y="18"/>
                    </a:lnTo>
                    <a:lnTo>
                      <a:pt x="96" y="10"/>
                    </a:lnTo>
                    <a:lnTo>
                      <a:pt x="78" y="4"/>
                    </a:lnTo>
                    <a:lnTo>
                      <a:pt x="58" y="0"/>
                    </a:lnTo>
                    <a:lnTo>
                      <a:pt x="40" y="0"/>
                    </a:lnTo>
                    <a:lnTo>
                      <a:pt x="22" y="2"/>
                    </a:lnTo>
                    <a:lnTo>
                      <a:pt x="14" y="4"/>
                    </a:lnTo>
                    <a:lnTo>
                      <a:pt x="10" y="8"/>
                    </a:lnTo>
                    <a:lnTo>
                      <a:pt x="4" y="12"/>
                    </a:lnTo>
                    <a:lnTo>
                      <a:pt x="2" y="18"/>
                    </a:lnTo>
                    <a:lnTo>
                      <a:pt x="2" y="18"/>
                    </a:lnTo>
                    <a:lnTo>
                      <a:pt x="0" y="28"/>
                    </a:lnTo>
                    <a:lnTo>
                      <a:pt x="2" y="32"/>
                    </a:lnTo>
                    <a:lnTo>
                      <a:pt x="8" y="34"/>
                    </a:lnTo>
                    <a:lnTo>
                      <a:pt x="14" y="32"/>
                    </a:lnTo>
                    <a:lnTo>
                      <a:pt x="20" y="30"/>
                    </a:lnTo>
                    <a:lnTo>
                      <a:pt x="24" y="30"/>
                    </a:lnTo>
                    <a:lnTo>
                      <a:pt x="28" y="34"/>
                    </a:lnTo>
                    <a:lnTo>
                      <a:pt x="30" y="40"/>
                    </a:lnTo>
                    <a:lnTo>
                      <a:pt x="30" y="4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6026">
                <a:extLst>
                  <a:ext uri="{FF2B5EF4-FFF2-40B4-BE49-F238E27FC236}">
                    <a16:creationId xmlns:a16="http://schemas.microsoft.com/office/drawing/2014/main" id="{AE56A7E5-A0B6-4F60-A823-E6C7BDFE4B23}"/>
                  </a:ext>
                </a:extLst>
              </p:cNvPr>
              <p:cNvSpPr>
                <a:spLocks/>
              </p:cNvSpPr>
              <p:nvPr/>
            </p:nvSpPr>
            <p:spPr bwMode="auto">
              <a:xfrm>
                <a:off x="1694180" y="1013143"/>
                <a:ext cx="44450" cy="33020"/>
              </a:xfrm>
              <a:custGeom>
                <a:avLst/>
                <a:gdLst/>
                <a:ahLst/>
                <a:cxnLst>
                  <a:cxn ang="0">
                    <a:pos x="56" y="52"/>
                  </a:cxn>
                  <a:cxn ang="0">
                    <a:pos x="56" y="52"/>
                  </a:cxn>
                  <a:cxn ang="0">
                    <a:pos x="66" y="50"/>
                  </a:cxn>
                  <a:cxn ang="0">
                    <a:pos x="68" y="48"/>
                  </a:cxn>
                  <a:cxn ang="0">
                    <a:pos x="70" y="46"/>
                  </a:cxn>
                  <a:cxn ang="0">
                    <a:pos x="70" y="44"/>
                  </a:cxn>
                  <a:cxn ang="0">
                    <a:pos x="68" y="40"/>
                  </a:cxn>
                  <a:cxn ang="0">
                    <a:pos x="56" y="26"/>
                  </a:cxn>
                  <a:cxn ang="0">
                    <a:pos x="56" y="26"/>
                  </a:cxn>
                  <a:cxn ang="0">
                    <a:pos x="46" y="18"/>
                  </a:cxn>
                  <a:cxn ang="0">
                    <a:pos x="36" y="12"/>
                  </a:cxn>
                  <a:cxn ang="0">
                    <a:pos x="26" y="6"/>
                  </a:cxn>
                  <a:cxn ang="0">
                    <a:pos x="16" y="2"/>
                  </a:cxn>
                  <a:cxn ang="0">
                    <a:pos x="8" y="0"/>
                  </a:cxn>
                  <a:cxn ang="0">
                    <a:pos x="2" y="0"/>
                  </a:cxn>
                  <a:cxn ang="0">
                    <a:pos x="0" y="2"/>
                  </a:cxn>
                  <a:cxn ang="0">
                    <a:pos x="0" y="8"/>
                  </a:cxn>
                  <a:cxn ang="0">
                    <a:pos x="0" y="8"/>
                  </a:cxn>
                  <a:cxn ang="0">
                    <a:pos x="8" y="22"/>
                  </a:cxn>
                  <a:cxn ang="0">
                    <a:pos x="18" y="36"/>
                  </a:cxn>
                  <a:cxn ang="0">
                    <a:pos x="24" y="44"/>
                  </a:cxn>
                  <a:cxn ang="0">
                    <a:pos x="32" y="48"/>
                  </a:cxn>
                  <a:cxn ang="0">
                    <a:pos x="42" y="52"/>
                  </a:cxn>
                  <a:cxn ang="0">
                    <a:pos x="56" y="52"/>
                  </a:cxn>
                  <a:cxn ang="0">
                    <a:pos x="56" y="52"/>
                  </a:cxn>
                </a:cxnLst>
                <a:rect l="0" t="0" r="r" b="b"/>
                <a:pathLst>
                  <a:path w="70" h="52">
                    <a:moveTo>
                      <a:pt x="56" y="52"/>
                    </a:moveTo>
                    <a:lnTo>
                      <a:pt x="56" y="52"/>
                    </a:lnTo>
                    <a:lnTo>
                      <a:pt x="66" y="50"/>
                    </a:lnTo>
                    <a:lnTo>
                      <a:pt x="68" y="48"/>
                    </a:lnTo>
                    <a:lnTo>
                      <a:pt x="70" y="46"/>
                    </a:lnTo>
                    <a:lnTo>
                      <a:pt x="70" y="44"/>
                    </a:lnTo>
                    <a:lnTo>
                      <a:pt x="68" y="40"/>
                    </a:lnTo>
                    <a:lnTo>
                      <a:pt x="56" y="26"/>
                    </a:lnTo>
                    <a:lnTo>
                      <a:pt x="56" y="26"/>
                    </a:lnTo>
                    <a:lnTo>
                      <a:pt x="46" y="18"/>
                    </a:lnTo>
                    <a:lnTo>
                      <a:pt x="36" y="12"/>
                    </a:lnTo>
                    <a:lnTo>
                      <a:pt x="26" y="6"/>
                    </a:lnTo>
                    <a:lnTo>
                      <a:pt x="16" y="2"/>
                    </a:lnTo>
                    <a:lnTo>
                      <a:pt x="8" y="0"/>
                    </a:lnTo>
                    <a:lnTo>
                      <a:pt x="2" y="0"/>
                    </a:lnTo>
                    <a:lnTo>
                      <a:pt x="0" y="2"/>
                    </a:lnTo>
                    <a:lnTo>
                      <a:pt x="0" y="8"/>
                    </a:lnTo>
                    <a:lnTo>
                      <a:pt x="0" y="8"/>
                    </a:lnTo>
                    <a:lnTo>
                      <a:pt x="8" y="22"/>
                    </a:lnTo>
                    <a:lnTo>
                      <a:pt x="18" y="36"/>
                    </a:lnTo>
                    <a:lnTo>
                      <a:pt x="24" y="44"/>
                    </a:lnTo>
                    <a:lnTo>
                      <a:pt x="32" y="48"/>
                    </a:lnTo>
                    <a:lnTo>
                      <a:pt x="42" y="52"/>
                    </a:lnTo>
                    <a:lnTo>
                      <a:pt x="56" y="52"/>
                    </a:lnTo>
                    <a:lnTo>
                      <a:pt x="56" y="5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6027">
                <a:extLst>
                  <a:ext uri="{FF2B5EF4-FFF2-40B4-BE49-F238E27FC236}">
                    <a16:creationId xmlns:a16="http://schemas.microsoft.com/office/drawing/2014/main" id="{94217F28-1714-4D26-9198-B38C18A9A951}"/>
                  </a:ext>
                </a:extLst>
              </p:cNvPr>
              <p:cNvSpPr>
                <a:spLocks/>
              </p:cNvSpPr>
              <p:nvPr/>
            </p:nvSpPr>
            <p:spPr bwMode="auto">
              <a:xfrm>
                <a:off x="1883410" y="957263"/>
                <a:ext cx="95250" cy="54610"/>
              </a:xfrm>
              <a:custGeom>
                <a:avLst/>
                <a:gdLst/>
                <a:ahLst/>
                <a:cxnLst>
                  <a:cxn ang="0">
                    <a:pos x="14" y="38"/>
                  </a:cxn>
                  <a:cxn ang="0">
                    <a:pos x="22" y="44"/>
                  </a:cxn>
                  <a:cxn ang="0">
                    <a:pos x="44" y="54"/>
                  </a:cxn>
                  <a:cxn ang="0">
                    <a:pos x="50" y="56"/>
                  </a:cxn>
                  <a:cxn ang="0">
                    <a:pos x="52" y="58"/>
                  </a:cxn>
                  <a:cxn ang="0">
                    <a:pos x="42" y="64"/>
                  </a:cxn>
                  <a:cxn ang="0">
                    <a:pos x="32" y="68"/>
                  </a:cxn>
                  <a:cxn ang="0">
                    <a:pos x="40" y="68"/>
                  </a:cxn>
                  <a:cxn ang="0">
                    <a:pos x="50" y="70"/>
                  </a:cxn>
                  <a:cxn ang="0">
                    <a:pos x="56" y="76"/>
                  </a:cxn>
                  <a:cxn ang="0">
                    <a:pos x="60" y="84"/>
                  </a:cxn>
                  <a:cxn ang="0">
                    <a:pos x="66" y="86"/>
                  </a:cxn>
                  <a:cxn ang="0">
                    <a:pos x="74" y="82"/>
                  </a:cxn>
                  <a:cxn ang="0">
                    <a:pos x="98" y="76"/>
                  </a:cxn>
                  <a:cxn ang="0">
                    <a:pos x="132" y="70"/>
                  </a:cxn>
                  <a:cxn ang="0">
                    <a:pos x="142" y="64"/>
                  </a:cxn>
                  <a:cxn ang="0">
                    <a:pos x="140" y="60"/>
                  </a:cxn>
                  <a:cxn ang="0">
                    <a:pos x="140" y="52"/>
                  </a:cxn>
                  <a:cxn ang="0">
                    <a:pos x="150" y="42"/>
                  </a:cxn>
                  <a:cxn ang="0">
                    <a:pos x="148" y="36"/>
                  </a:cxn>
                  <a:cxn ang="0">
                    <a:pos x="140" y="32"/>
                  </a:cxn>
                  <a:cxn ang="0">
                    <a:pos x="122" y="24"/>
                  </a:cxn>
                  <a:cxn ang="0">
                    <a:pos x="100" y="22"/>
                  </a:cxn>
                  <a:cxn ang="0">
                    <a:pos x="82" y="14"/>
                  </a:cxn>
                  <a:cxn ang="0">
                    <a:pos x="68" y="8"/>
                  </a:cxn>
                  <a:cxn ang="0">
                    <a:pos x="42" y="0"/>
                  </a:cxn>
                  <a:cxn ang="0">
                    <a:pos x="18" y="0"/>
                  </a:cxn>
                  <a:cxn ang="0">
                    <a:pos x="8" y="8"/>
                  </a:cxn>
                  <a:cxn ang="0">
                    <a:pos x="8" y="14"/>
                  </a:cxn>
                  <a:cxn ang="0">
                    <a:pos x="10" y="20"/>
                  </a:cxn>
                  <a:cxn ang="0">
                    <a:pos x="6" y="28"/>
                  </a:cxn>
                  <a:cxn ang="0">
                    <a:pos x="0" y="30"/>
                  </a:cxn>
                  <a:cxn ang="0">
                    <a:pos x="14" y="38"/>
                  </a:cxn>
                </a:cxnLst>
                <a:rect l="0" t="0" r="r" b="b"/>
                <a:pathLst>
                  <a:path w="150" h="86">
                    <a:moveTo>
                      <a:pt x="14" y="38"/>
                    </a:moveTo>
                    <a:lnTo>
                      <a:pt x="14" y="38"/>
                    </a:lnTo>
                    <a:lnTo>
                      <a:pt x="20" y="42"/>
                    </a:lnTo>
                    <a:lnTo>
                      <a:pt x="22" y="44"/>
                    </a:lnTo>
                    <a:lnTo>
                      <a:pt x="28" y="48"/>
                    </a:lnTo>
                    <a:lnTo>
                      <a:pt x="44" y="54"/>
                    </a:lnTo>
                    <a:lnTo>
                      <a:pt x="44" y="54"/>
                    </a:lnTo>
                    <a:lnTo>
                      <a:pt x="50" y="56"/>
                    </a:lnTo>
                    <a:lnTo>
                      <a:pt x="52" y="58"/>
                    </a:lnTo>
                    <a:lnTo>
                      <a:pt x="52" y="58"/>
                    </a:lnTo>
                    <a:lnTo>
                      <a:pt x="48" y="62"/>
                    </a:lnTo>
                    <a:lnTo>
                      <a:pt x="42" y="64"/>
                    </a:lnTo>
                    <a:lnTo>
                      <a:pt x="32" y="66"/>
                    </a:lnTo>
                    <a:lnTo>
                      <a:pt x="32" y="68"/>
                    </a:lnTo>
                    <a:lnTo>
                      <a:pt x="34" y="68"/>
                    </a:lnTo>
                    <a:lnTo>
                      <a:pt x="40" y="68"/>
                    </a:lnTo>
                    <a:lnTo>
                      <a:pt x="40" y="68"/>
                    </a:lnTo>
                    <a:lnTo>
                      <a:pt x="50" y="70"/>
                    </a:lnTo>
                    <a:lnTo>
                      <a:pt x="54" y="74"/>
                    </a:lnTo>
                    <a:lnTo>
                      <a:pt x="56" y="76"/>
                    </a:lnTo>
                    <a:lnTo>
                      <a:pt x="58" y="80"/>
                    </a:lnTo>
                    <a:lnTo>
                      <a:pt x="60" y="84"/>
                    </a:lnTo>
                    <a:lnTo>
                      <a:pt x="62" y="86"/>
                    </a:lnTo>
                    <a:lnTo>
                      <a:pt x="66" y="86"/>
                    </a:lnTo>
                    <a:lnTo>
                      <a:pt x="74" y="82"/>
                    </a:lnTo>
                    <a:lnTo>
                      <a:pt x="74" y="82"/>
                    </a:lnTo>
                    <a:lnTo>
                      <a:pt x="86" y="78"/>
                    </a:lnTo>
                    <a:lnTo>
                      <a:pt x="98" y="76"/>
                    </a:lnTo>
                    <a:lnTo>
                      <a:pt x="122" y="72"/>
                    </a:lnTo>
                    <a:lnTo>
                      <a:pt x="132" y="70"/>
                    </a:lnTo>
                    <a:lnTo>
                      <a:pt x="138" y="68"/>
                    </a:lnTo>
                    <a:lnTo>
                      <a:pt x="142" y="64"/>
                    </a:lnTo>
                    <a:lnTo>
                      <a:pt x="140" y="60"/>
                    </a:lnTo>
                    <a:lnTo>
                      <a:pt x="140" y="60"/>
                    </a:lnTo>
                    <a:lnTo>
                      <a:pt x="138" y="54"/>
                    </a:lnTo>
                    <a:lnTo>
                      <a:pt x="140" y="52"/>
                    </a:lnTo>
                    <a:lnTo>
                      <a:pt x="146" y="46"/>
                    </a:lnTo>
                    <a:lnTo>
                      <a:pt x="150" y="42"/>
                    </a:lnTo>
                    <a:lnTo>
                      <a:pt x="150" y="40"/>
                    </a:lnTo>
                    <a:lnTo>
                      <a:pt x="148" y="36"/>
                    </a:lnTo>
                    <a:lnTo>
                      <a:pt x="140" y="32"/>
                    </a:lnTo>
                    <a:lnTo>
                      <a:pt x="140" y="32"/>
                    </a:lnTo>
                    <a:lnTo>
                      <a:pt x="128" y="26"/>
                    </a:lnTo>
                    <a:lnTo>
                      <a:pt x="122" y="24"/>
                    </a:lnTo>
                    <a:lnTo>
                      <a:pt x="110" y="24"/>
                    </a:lnTo>
                    <a:lnTo>
                      <a:pt x="100" y="22"/>
                    </a:lnTo>
                    <a:lnTo>
                      <a:pt x="92" y="20"/>
                    </a:lnTo>
                    <a:lnTo>
                      <a:pt x="82" y="14"/>
                    </a:lnTo>
                    <a:lnTo>
                      <a:pt x="82" y="14"/>
                    </a:lnTo>
                    <a:lnTo>
                      <a:pt x="68" y="8"/>
                    </a:lnTo>
                    <a:lnTo>
                      <a:pt x="56" y="2"/>
                    </a:lnTo>
                    <a:lnTo>
                      <a:pt x="42" y="0"/>
                    </a:lnTo>
                    <a:lnTo>
                      <a:pt x="30" y="0"/>
                    </a:lnTo>
                    <a:lnTo>
                      <a:pt x="18" y="0"/>
                    </a:lnTo>
                    <a:lnTo>
                      <a:pt x="10" y="4"/>
                    </a:lnTo>
                    <a:lnTo>
                      <a:pt x="8" y="8"/>
                    </a:lnTo>
                    <a:lnTo>
                      <a:pt x="8" y="12"/>
                    </a:lnTo>
                    <a:lnTo>
                      <a:pt x="8" y="14"/>
                    </a:lnTo>
                    <a:lnTo>
                      <a:pt x="8" y="14"/>
                    </a:lnTo>
                    <a:lnTo>
                      <a:pt x="10" y="20"/>
                    </a:lnTo>
                    <a:lnTo>
                      <a:pt x="10" y="24"/>
                    </a:lnTo>
                    <a:lnTo>
                      <a:pt x="6" y="28"/>
                    </a:lnTo>
                    <a:lnTo>
                      <a:pt x="2" y="30"/>
                    </a:lnTo>
                    <a:lnTo>
                      <a:pt x="0" y="30"/>
                    </a:lnTo>
                    <a:lnTo>
                      <a:pt x="0" y="32"/>
                    </a:lnTo>
                    <a:lnTo>
                      <a:pt x="14" y="38"/>
                    </a:lnTo>
                    <a:lnTo>
                      <a:pt x="14" y="3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6033">
                <a:extLst>
                  <a:ext uri="{FF2B5EF4-FFF2-40B4-BE49-F238E27FC236}">
                    <a16:creationId xmlns:a16="http://schemas.microsoft.com/office/drawing/2014/main" id="{D200BDD8-A429-49F5-B1B4-3C584684C390}"/>
                  </a:ext>
                </a:extLst>
              </p:cNvPr>
              <p:cNvSpPr>
                <a:spLocks/>
              </p:cNvSpPr>
              <p:nvPr/>
            </p:nvSpPr>
            <p:spPr bwMode="auto">
              <a:xfrm>
                <a:off x="646430" y="1806893"/>
                <a:ext cx="15240" cy="8890"/>
              </a:xfrm>
              <a:custGeom>
                <a:avLst/>
                <a:gdLst/>
                <a:ahLst/>
                <a:cxnLst>
                  <a:cxn ang="0">
                    <a:pos x="14" y="0"/>
                  </a:cxn>
                  <a:cxn ang="0">
                    <a:pos x="14" y="0"/>
                  </a:cxn>
                  <a:cxn ang="0">
                    <a:pos x="6" y="0"/>
                  </a:cxn>
                  <a:cxn ang="0">
                    <a:pos x="2" y="2"/>
                  </a:cxn>
                  <a:cxn ang="0">
                    <a:pos x="0" y="6"/>
                  </a:cxn>
                  <a:cxn ang="0">
                    <a:pos x="2" y="12"/>
                  </a:cxn>
                  <a:cxn ang="0">
                    <a:pos x="2" y="12"/>
                  </a:cxn>
                  <a:cxn ang="0">
                    <a:pos x="4" y="14"/>
                  </a:cxn>
                  <a:cxn ang="0">
                    <a:pos x="8" y="14"/>
                  </a:cxn>
                  <a:cxn ang="0">
                    <a:pos x="20" y="8"/>
                  </a:cxn>
                  <a:cxn ang="0">
                    <a:pos x="20" y="8"/>
                  </a:cxn>
                  <a:cxn ang="0">
                    <a:pos x="24" y="6"/>
                  </a:cxn>
                  <a:cxn ang="0">
                    <a:pos x="24" y="4"/>
                  </a:cxn>
                  <a:cxn ang="0">
                    <a:pos x="20" y="2"/>
                  </a:cxn>
                  <a:cxn ang="0">
                    <a:pos x="14" y="0"/>
                  </a:cxn>
                  <a:cxn ang="0">
                    <a:pos x="14" y="0"/>
                  </a:cxn>
                </a:cxnLst>
                <a:rect l="0" t="0" r="r" b="b"/>
                <a:pathLst>
                  <a:path w="24" h="14">
                    <a:moveTo>
                      <a:pt x="14" y="0"/>
                    </a:moveTo>
                    <a:lnTo>
                      <a:pt x="14" y="0"/>
                    </a:lnTo>
                    <a:lnTo>
                      <a:pt x="6" y="0"/>
                    </a:lnTo>
                    <a:lnTo>
                      <a:pt x="2" y="2"/>
                    </a:lnTo>
                    <a:lnTo>
                      <a:pt x="0" y="6"/>
                    </a:lnTo>
                    <a:lnTo>
                      <a:pt x="2" y="12"/>
                    </a:lnTo>
                    <a:lnTo>
                      <a:pt x="2" y="12"/>
                    </a:lnTo>
                    <a:lnTo>
                      <a:pt x="4" y="14"/>
                    </a:lnTo>
                    <a:lnTo>
                      <a:pt x="8" y="14"/>
                    </a:lnTo>
                    <a:lnTo>
                      <a:pt x="20" y="8"/>
                    </a:lnTo>
                    <a:lnTo>
                      <a:pt x="20" y="8"/>
                    </a:lnTo>
                    <a:lnTo>
                      <a:pt x="24" y="6"/>
                    </a:lnTo>
                    <a:lnTo>
                      <a:pt x="24" y="4"/>
                    </a:lnTo>
                    <a:lnTo>
                      <a:pt x="20" y="2"/>
                    </a:lnTo>
                    <a:lnTo>
                      <a:pt x="14" y="0"/>
                    </a:lnTo>
                    <a:lnTo>
                      <a:pt x="14"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6037">
                <a:extLst>
                  <a:ext uri="{FF2B5EF4-FFF2-40B4-BE49-F238E27FC236}">
                    <a16:creationId xmlns:a16="http://schemas.microsoft.com/office/drawing/2014/main" id="{74A5EFEA-6639-4917-959A-6B0B2C908A65}"/>
                  </a:ext>
                </a:extLst>
              </p:cNvPr>
              <p:cNvSpPr>
                <a:spLocks/>
              </p:cNvSpPr>
              <p:nvPr/>
            </p:nvSpPr>
            <p:spPr bwMode="auto">
              <a:xfrm>
                <a:off x="615950" y="1811973"/>
                <a:ext cx="24130" cy="22860"/>
              </a:xfrm>
              <a:custGeom>
                <a:avLst/>
                <a:gdLst/>
                <a:ahLst/>
                <a:cxnLst>
                  <a:cxn ang="0">
                    <a:pos x="28" y="2"/>
                  </a:cxn>
                  <a:cxn ang="0">
                    <a:pos x="28" y="2"/>
                  </a:cxn>
                  <a:cxn ang="0">
                    <a:pos x="18" y="16"/>
                  </a:cxn>
                  <a:cxn ang="0">
                    <a:pos x="0" y="34"/>
                  </a:cxn>
                  <a:cxn ang="0">
                    <a:pos x="0" y="34"/>
                  </a:cxn>
                  <a:cxn ang="0">
                    <a:pos x="0" y="36"/>
                  </a:cxn>
                  <a:cxn ang="0">
                    <a:pos x="4" y="36"/>
                  </a:cxn>
                  <a:cxn ang="0">
                    <a:pos x="16" y="32"/>
                  </a:cxn>
                  <a:cxn ang="0">
                    <a:pos x="16" y="32"/>
                  </a:cxn>
                  <a:cxn ang="0">
                    <a:pos x="20" y="30"/>
                  </a:cxn>
                  <a:cxn ang="0">
                    <a:pos x="22" y="26"/>
                  </a:cxn>
                  <a:cxn ang="0">
                    <a:pos x="26" y="20"/>
                  </a:cxn>
                  <a:cxn ang="0">
                    <a:pos x="32" y="12"/>
                  </a:cxn>
                  <a:cxn ang="0">
                    <a:pos x="32" y="12"/>
                  </a:cxn>
                  <a:cxn ang="0">
                    <a:pos x="36" y="4"/>
                  </a:cxn>
                  <a:cxn ang="0">
                    <a:pos x="38" y="2"/>
                  </a:cxn>
                  <a:cxn ang="0">
                    <a:pos x="36" y="0"/>
                  </a:cxn>
                  <a:cxn ang="0">
                    <a:pos x="32" y="0"/>
                  </a:cxn>
                  <a:cxn ang="0">
                    <a:pos x="28" y="2"/>
                  </a:cxn>
                  <a:cxn ang="0">
                    <a:pos x="28" y="2"/>
                  </a:cxn>
                </a:cxnLst>
                <a:rect l="0" t="0" r="r" b="b"/>
                <a:pathLst>
                  <a:path w="38" h="36">
                    <a:moveTo>
                      <a:pt x="28" y="2"/>
                    </a:moveTo>
                    <a:lnTo>
                      <a:pt x="28" y="2"/>
                    </a:lnTo>
                    <a:lnTo>
                      <a:pt x="18" y="16"/>
                    </a:lnTo>
                    <a:lnTo>
                      <a:pt x="0" y="34"/>
                    </a:lnTo>
                    <a:lnTo>
                      <a:pt x="0" y="34"/>
                    </a:lnTo>
                    <a:lnTo>
                      <a:pt x="0" y="36"/>
                    </a:lnTo>
                    <a:lnTo>
                      <a:pt x="4" y="36"/>
                    </a:lnTo>
                    <a:lnTo>
                      <a:pt x="16" y="32"/>
                    </a:lnTo>
                    <a:lnTo>
                      <a:pt x="16" y="32"/>
                    </a:lnTo>
                    <a:lnTo>
                      <a:pt x="20" y="30"/>
                    </a:lnTo>
                    <a:lnTo>
                      <a:pt x="22" y="26"/>
                    </a:lnTo>
                    <a:lnTo>
                      <a:pt x="26" y="20"/>
                    </a:lnTo>
                    <a:lnTo>
                      <a:pt x="32" y="12"/>
                    </a:lnTo>
                    <a:lnTo>
                      <a:pt x="32" y="12"/>
                    </a:lnTo>
                    <a:lnTo>
                      <a:pt x="36" y="4"/>
                    </a:lnTo>
                    <a:lnTo>
                      <a:pt x="38" y="2"/>
                    </a:lnTo>
                    <a:lnTo>
                      <a:pt x="36" y="0"/>
                    </a:lnTo>
                    <a:lnTo>
                      <a:pt x="32" y="0"/>
                    </a:lnTo>
                    <a:lnTo>
                      <a:pt x="28" y="2"/>
                    </a:lnTo>
                    <a:lnTo>
                      <a:pt x="28"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6054">
                <a:extLst>
                  <a:ext uri="{FF2B5EF4-FFF2-40B4-BE49-F238E27FC236}">
                    <a16:creationId xmlns:a16="http://schemas.microsoft.com/office/drawing/2014/main" id="{F012826C-4B68-47F2-A60E-F7DF09619331}"/>
                  </a:ext>
                </a:extLst>
              </p:cNvPr>
              <p:cNvSpPr>
                <a:spLocks/>
              </p:cNvSpPr>
              <p:nvPr/>
            </p:nvSpPr>
            <p:spPr bwMode="auto">
              <a:xfrm>
                <a:off x="1395730" y="1058863"/>
                <a:ext cx="317500" cy="121920"/>
              </a:xfrm>
              <a:custGeom>
                <a:avLst/>
                <a:gdLst/>
                <a:ahLst/>
                <a:cxnLst>
                  <a:cxn ang="0">
                    <a:pos x="314" y="78"/>
                  </a:cxn>
                  <a:cxn ang="0">
                    <a:pos x="338" y="86"/>
                  </a:cxn>
                  <a:cxn ang="0">
                    <a:pos x="354" y="100"/>
                  </a:cxn>
                  <a:cxn ang="0">
                    <a:pos x="340" y="106"/>
                  </a:cxn>
                  <a:cxn ang="0">
                    <a:pos x="280" y="102"/>
                  </a:cxn>
                  <a:cxn ang="0">
                    <a:pos x="258" y="102"/>
                  </a:cxn>
                  <a:cxn ang="0">
                    <a:pos x="236" y="72"/>
                  </a:cxn>
                  <a:cxn ang="0">
                    <a:pos x="186" y="46"/>
                  </a:cxn>
                  <a:cxn ang="0">
                    <a:pos x="154" y="54"/>
                  </a:cxn>
                  <a:cxn ang="0">
                    <a:pos x="138" y="36"/>
                  </a:cxn>
                  <a:cxn ang="0">
                    <a:pos x="102" y="32"/>
                  </a:cxn>
                  <a:cxn ang="0">
                    <a:pos x="42" y="58"/>
                  </a:cxn>
                  <a:cxn ang="0">
                    <a:pos x="46" y="66"/>
                  </a:cxn>
                  <a:cxn ang="0">
                    <a:pos x="22" y="88"/>
                  </a:cxn>
                  <a:cxn ang="0">
                    <a:pos x="24" y="98"/>
                  </a:cxn>
                  <a:cxn ang="0">
                    <a:pos x="14" y="110"/>
                  </a:cxn>
                  <a:cxn ang="0">
                    <a:pos x="6" y="132"/>
                  </a:cxn>
                  <a:cxn ang="0">
                    <a:pos x="66" y="146"/>
                  </a:cxn>
                  <a:cxn ang="0">
                    <a:pos x="94" y="138"/>
                  </a:cxn>
                  <a:cxn ang="0">
                    <a:pos x="106" y="146"/>
                  </a:cxn>
                  <a:cxn ang="0">
                    <a:pos x="124" y="148"/>
                  </a:cxn>
                  <a:cxn ang="0">
                    <a:pos x="144" y="126"/>
                  </a:cxn>
                  <a:cxn ang="0">
                    <a:pos x="152" y="130"/>
                  </a:cxn>
                  <a:cxn ang="0">
                    <a:pos x="158" y="140"/>
                  </a:cxn>
                  <a:cxn ang="0">
                    <a:pos x="232" y="132"/>
                  </a:cxn>
                  <a:cxn ang="0">
                    <a:pos x="264" y="134"/>
                  </a:cxn>
                  <a:cxn ang="0">
                    <a:pos x="212" y="148"/>
                  </a:cxn>
                  <a:cxn ang="0">
                    <a:pos x="144" y="160"/>
                  </a:cxn>
                  <a:cxn ang="0">
                    <a:pos x="134" y="176"/>
                  </a:cxn>
                  <a:cxn ang="0">
                    <a:pos x="166" y="190"/>
                  </a:cxn>
                  <a:cxn ang="0">
                    <a:pos x="234" y="184"/>
                  </a:cxn>
                  <a:cxn ang="0">
                    <a:pos x="296" y="164"/>
                  </a:cxn>
                  <a:cxn ang="0">
                    <a:pos x="350" y="146"/>
                  </a:cxn>
                  <a:cxn ang="0">
                    <a:pos x="378" y="152"/>
                  </a:cxn>
                  <a:cxn ang="0">
                    <a:pos x="394" y="144"/>
                  </a:cxn>
                  <a:cxn ang="0">
                    <a:pos x="420" y="150"/>
                  </a:cxn>
                  <a:cxn ang="0">
                    <a:pos x="460" y="138"/>
                  </a:cxn>
                  <a:cxn ang="0">
                    <a:pos x="492" y="106"/>
                  </a:cxn>
                  <a:cxn ang="0">
                    <a:pos x="498" y="84"/>
                  </a:cxn>
                  <a:cxn ang="0">
                    <a:pos x="470" y="68"/>
                  </a:cxn>
                  <a:cxn ang="0">
                    <a:pos x="436" y="70"/>
                  </a:cxn>
                  <a:cxn ang="0">
                    <a:pos x="398" y="80"/>
                  </a:cxn>
                  <a:cxn ang="0">
                    <a:pos x="400" y="68"/>
                  </a:cxn>
                  <a:cxn ang="0">
                    <a:pos x="384" y="60"/>
                  </a:cxn>
                  <a:cxn ang="0">
                    <a:pos x="384" y="52"/>
                  </a:cxn>
                  <a:cxn ang="0">
                    <a:pos x="382" y="40"/>
                  </a:cxn>
                  <a:cxn ang="0">
                    <a:pos x="370" y="18"/>
                  </a:cxn>
                  <a:cxn ang="0">
                    <a:pos x="358" y="0"/>
                  </a:cxn>
                  <a:cxn ang="0">
                    <a:pos x="300" y="28"/>
                  </a:cxn>
                  <a:cxn ang="0">
                    <a:pos x="290" y="40"/>
                  </a:cxn>
                  <a:cxn ang="0">
                    <a:pos x="318" y="54"/>
                  </a:cxn>
                  <a:cxn ang="0">
                    <a:pos x="328" y="66"/>
                  </a:cxn>
                </a:cxnLst>
                <a:rect l="0" t="0" r="r" b="b"/>
                <a:pathLst>
                  <a:path w="500" h="192">
                    <a:moveTo>
                      <a:pt x="322" y="70"/>
                    </a:moveTo>
                    <a:lnTo>
                      <a:pt x="322" y="70"/>
                    </a:lnTo>
                    <a:lnTo>
                      <a:pt x="316" y="76"/>
                    </a:lnTo>
                    <a:lnTo>
                      <a:pt x="314" y="78"/>
                    </a:lnTo>
                    <a:lnTo>
                      <a:pt x="316" y="80"/>
                    </a:lnTo>
                    <a:lnTo>
                      <a:pt x="320" y="82"/>
                    </a:lnTo>
                    <a:lnTo>
                      <a:pt x="330" y="84"/>
                    </a:lnTo>
                    <a:lnTo>
                      <a:pt x="338" y="86"/>
                    </a:lnTo>
                    <a:lnTo>
                      <a:pt x="348" y="90"/>
                    </a:lnTo>
                    <a:lnTo>
                      <a:pt x="354" y="94"/>
                    </a:lnTo>
                    <a:lnTo>
                      <a:pt x="356" y="96"/>
                    </a:lnTo>
                    <a:lnTo>
                      <a:pt x="354" y="100"/>
                    </a:lnTo>
                    <a:lnTo>
                      <a:pt x="354" y="100"/>
                    </a:lnTo>
                    <a:lnTo>
                      <a:pt x="352" y="104"/>
                    </a:lnTo>
                    <a:lnTo>
                      <a:pt x="346" y="108"/>
                    </a:lnTo>
                    <a:lnTo>
                      <a:pt x="340" y="106"/>
                    </a:lnTo>
                    <a:lnTo>
                      <a:pt x="332" y="106"/>
                    </a:lnTo>
                    <a:lnTo>
                      <a:pt x="310" y="102"/>
                    </a:lnTo>
                    <a:lnTo>
                      <a:pt x="296" y="100"/>
                    </a:lnTo>
                    <a:lnTo>
                      <a:pt x="280" y="102"/>
                    </a:lnTo>
                    <a:lnTo>
                      <a:pt x="280" y="102"/>
                    </a:lnTo>
                    <a:lnTo>
                      <a:pt x="268" y="104"/>
                    </a:lnTo>
                    <a:lnTo>
                      <a:pt x="260" y="104"/>
                    </a:lnTo>
                    <a:lnTo>
                      <a:pt x="258" y="102"/>
                    </a:lnTo>
                    <a:lnTo>
                      <a:pt x="256" y="98"/>
                    </a:lnTo>
                    <a:lnTo>
                      <a:pt x="252" y="90"/>
                    </a:lnTo>
                    <a:lnTo>
                      <a:pt x="246" y="82"/>
                    </a:lnTo>
                    <a:lnTo>
                      <a:pt x="236" y="72"/>
                    </a:lnTo>
                    <a:lnTo>
                      <a:pt x="220" y="60"/>
                    </a:lnTo>
                    <a:lnTo>
                      <a:pt x="220" y="60"/>
                    </a:lnTo>
                    <a:lnTo>
                      <a:pt x="200" y="50"/>
                    </a:lnTo>
                    <a:lnTo>
                      <a:pt x="186" y="46"/>
                    </a:lnTo>
                    <a:lnTo>
                      <a:pt x="174" y="46"/>
                    </a:lnTo>
                    <a:lnTo>
                      <a:pt x="166" y="50"/>
                    </a:lnTo>
                    <a:lnTo>
                      <a:pt x="160" y="52"/>
                    </a:lnTo>
                    <a:lnTo>
                      <a:pt x="154" y="54"/>
                    </a:lnTo>
                    <a:lnTo>
                      <a:pt x="150" y="52"/>
                    </a:lnTo>
                    <a:lnTo>
                      <a:pt x="144" y="44"/>
                    </a:lnTo>
                    <a:lnTo>
                      <a:pt x="144" y="44"/>
                    </a:lnTo>
                    <a:lnTo>
                      <a:pt x="138" y="36"/>
                    </a:lnTo>
                    <a:lnTo>
                      <a:pt x="130" y="30"/>
                    </a:lnTo>
                    <a:lnTo>
                      <a:pt x="122" y="30"/>
                    </a:lnTo>
                    <a:lnTo>
                      <a:pt x="112" y="30"/>
                    </a:lnTo>
                    <a:lnTo>
                      <a:pt x="102" y="32"/>
                    </a:lnTo>
                    <a:lnTo>
                      <a:pt x="88" y="38"/>
                    </a:lnTo>
                    <a:lnTo>
                      <a:pt x="60" y="50"/>
                    </a:lnTo>
                    <a:lnTo>
                      <a:pt x="60" y="50"/>
                    </a:lnTo>
                    <a:lnTo>
                      <a:pt x="42" y="58"/>
                    </a:lnTo>
                    <a:lnTo>
                      <a:pt x="40" y="60"/>
                    </a:lnTo>
                    <a:lnTo>
                      <a:pt x="42" y="60"/>
                    </a:lnTo>
                    <a:lnTo>
                      <a:pt x="44" y="64"/>
                    </a:lnTo>
                    <a:lnTo>
                      <a:pt x="46" y="66"/>
                    </a:lnTo>
                    <a:lnTo>
                      <a:pt x="42" y="72"/>
                    </a:lnTo>
                    <a:lnTo>
                      <a:pt x="32" y="80"/>
                    </a:lnTo>
                    <a:lnTo>
                      <a:pt x="32" y="80"/>
                    </a:lnTo>
                    <a:lnTo>
                      <a:pt x="22" y="88"/>
                    </a:lnTo>
                    <a:lnTo>
                      <a:pt x="20" y="94"/>
                    </a:lnTo>
                    <a:lnTo>
                      <a:pt x="20" y="96"/>
                    </a:lnTo>
                    <a:lnTo>
                      <a:pt x="22" y="98"/>
                    </a:lnTo>
                    <a:lnTo>
                      <a:pt x="24" y="98"/>
                    </a:lnTo>
                    <a:lnTo>
                      <a:pt x="26" y="100"/>
                    </a:lnTo>
                    <a:lnTo>
                      <a:pt x="22" y="104"/>
                    </a:lnTo>
                    <a:lnTo>
                      <a:pt x="14" y="110"/>
                    </a:lnTo>
                    <a:lnTo>
                      <a:pt x="14" y="110"/>
                    </a:lnTo>
                    <a:lnTo>
                      <a:pt x="4" y="118"/>
                    </a:lnTo>
                    <a:lnTo>
                      <a:pt x="0" y="124"/>
                    </a:lnTo>
                    <a:lnTo>
                      <a:pt x="2" y="128"/>
                    </a:lnTo>
                    <a:lnTo>
                      <a:pt x="6" y="132"/>
                    </a:lnTo>
                    <a:lnTo>
                      <a:pt x="26" y="138"/>
                    </a:lnTo>
                    <a:lnTo>
                      <a:pt x="54" y="144"/>
                    </a:lnTo>
                    <a:lnTo>
                      <a:pt x="54" y="144"/>
                    </a:lnTo>
                    <a:lnTo>
                      <a:pt x="66" y="146"/>
                    </a:lnTo>
                    <a:lnTo>
                      <a:pt x="76" y="146"/>
                    </a:lnTo>
                    <a:lnTo>
                      <a:pt x="84" y="144"/>
                    </a:lnTo>
                    <a:lnTo>
                      <a:pt x="88" y="142"/>
                    </a:lnTo>
                    <a:lnTo>
                      <a:pt x="94" y="138"/>
                    </a:lnTo>
                    <a:lnTo>
                      <a:pt x="96" y="136"/>
                    </a:lnTo>
                    <a:lnTo>
                      <a:pt x="98" y="140"/>
                    </a:lnTo>
                    <a:lnTo>
                      <a:pt x="98" y="140"/>
                    </a:lnTo>
                    <a:lnTo>
                      <a:pt x="106" y="146"/>
                    </a:lnTo>
                    <a:lnTo>
                      <a:pt x="110" y="148"/>
                    </a:lnTo>
                    <a:lnTo>
                      <a:pt x="114" y="150"/>
                    </a:lnTo>
                    <a:lnTo>
                      <a:pt x="118" y="150"/>
                    </a:lnTo>
                    <a:lnTo>
                      <a:pt x="124" y="148"/>
                    </a:lnTo>
                    <a:lnTo>
                      <a:pt x="128" y="144"/>
                    </a:lnTo>
                    <a:lnTo>
                      <a:pt x="134" y="138"/>
                    </a:lnTo>
                    <a:lnTo>
                      <a:pt x="134" y="138"/>
                    </a:lnTo>
                    <a:lnTo>
                      <a:pt x="144" y="126"/>
                    </a:lnTo>
                    <a:lnTo>
                      <a:pt x="150" y="122"/>
                    </a:lnTo>
                    <a:lnTo>
                      <a:pt x="152" y="122"/>
                    </a:lnTo>
                    <a:lnTo>
                      <a:pt x="154" y="124"/>
                    </a:lnTo>
                    <a:lnTo>
                      <a:pt x="152" y="130"/>
                    </a:lnTo>
                    <a:lnTo>
                      <a:pt x="152" y="130"/>
                    </a:lnTo>
                    <a:lnTo>
                      <a:pt x="150" y="134"/>
                    </a:lnTo>
                    <a:lnTo>
                      <a:pt x="154" y="138"/>
                    </a:lnTo>
                    <a:lnTo>
                      <a:pt x="158" y="140"/>
                    </a:lnTo>
                    <a:lnTo>
                      <a:pt x="166" y="142"/>
                    </a:lnTo>
                    <a:lnTo>
                      <a:pt x="192" y="140"/>
                    </a:lnTo>
                    <a:lnTo>
                      <a:pt x="232" y="132"/>
                    </a:lnTo>
                    <a:lnTo>
                      <a:pt x="232" y="132"/>
                    </a:lnTo>
                    <a:lnTo>
                      <a:pt x="252" y="130"/>
                    </a:lnTo>
                    <a:lnTo>
                      <a:pt x="262" y="130"/>
                    </a:lnTo>
                    <a:lnTo>
                      <a:pt x="266" y="130"/>
                    </a:lnTo>
                    <a:lnTo>
                      <a:pt x="264" y="134"/>
                    </a:lnTo>
                    <a:lnTo>
                      <a:pt x="256" y="138"/>
                    </a:lnTo>
                    <a:lnTo>
                      <a:pt x="244" y="142"/>
                    </a:lnTo>
                    <a:lnTo>
                      <a:pt x="228" y="144"/>
                    </a:lnTo>
                    <a:lnTo>
                      <a:pt x="212" y="148"/>
                    </a:lnTo>
                    <a:lnTo>
                      <a:pt x="212" y="148"/>
                    </a:lnTo>
                    <a:lnTo>
                      <a:pt x="176" y="152"/>
                    </a:lnTo>
                    <a:lnTo>
                      <a:pt x="158" y="156"/>
                    </a:lnTo>
                    <a:lnTo>
                      <a:pt x="144" y="160"/>
                    </a:lnTo>
                    <a:lnTo>
                      <a:pt x="136" y="166"/>
                    </a:lnTo>
                    <a:lnTo>
                      <a:pt x="134" y="168"/>
                    </a:lnTo>
                    <a:lnTo>
                      <a:pt x="134" y="172"/>
                    </a:lnTo>
                    <a:lnTo>
                      <a:pt x="134" y="176"/>
                    </a:lnTo>
                    <a:lnTo>
                      <a:pt x="138" y="178"/>
                    </a:lnTo>
                    <a:lnTo>
                      <a:pt x="152" y="186"/>
                    </a:lnTo>
                    <a:lnTo>
                      <a:pt x="152" y="186"/>
                    </a:lnTo>
                    <a:lnTo>
                      <a:pt x="166" y="190"/>
                    </a:lnTo>
                    <a:lnTo>
                      <a:pt x="178" y="192"/>
                    </a:lnTo>
                    <a:lnTo>
                      <a:pt x="192" y="192"/>
                    </a:lnTo>
                    <a:lnTo>
                      <a:pt x="206" y="190"/>
                    </a:lnTo>
                    <a:lnTo>
                      <a:pt x="234" y="184"/>
                    </a:lnTo>
                    <a:lnTo>
                      <a:pt x="266" y="174"/>
                    </a:lnTo>
                    <a:lnTo>
                      <a:pt x="266" y="174"/>
                    </a:lnTo>
                    <a:lnTo>
                      <a:pt x="282" y="170"/>
                    </a:lnTo>
                    <a:lnTo>
                      <a:pt x="296" y="164"/>
                    </a:lnTo>
                    <a:lnTo>
                      <a:pt x="318" y="154"/>
                    </a:lnTo>
                    <a:lnTo>
                      <a:pt x="328" y="150"/>
                    </a:lnTo>
                    <a:lnTo>
                      <a:pt x="338" y="146"/>
                    </a:lnTo>
                    <a:lnTo>
                      <a:pt x="350" y="146"/>
                    </a:lnTo>
                    <a:lnTo>
                      <a:pt x="360" y="148"/>
                    </a:lnTo>
                    <a:lnTo>
                      <a:pt x="360" y="148"/>
                    </a:lnTo>
                    <a:lnTo>
                      <a:pt x="370" y="150"/>
                    </a:lnTo>
                    <a:lnTo>
                      <a:pt x="378" y="152"/>
                    </a:lnTo>
                    <a:lnTo>
                      <a:pt x="382" y="150"/>
                    </a:lnTo>
                    <a:lnTo>
                      <a:pt x="386" y="148"/>
                    </a:lnTo>
                    <a:lnTo>
                      <a:pt x="388" y="146"/>
                    </a:lnTo>
                    <a:lnTo>
                      <a:pt x="394" y="144"/>
                    </a:lnTo>
                    <a:lnTo>
                      <a:pt x="400" y="144"/>
                    </a:lnTo>
                    <a:lnTo>
                      <a:pt x="410" y="146"/>
                    </a:lnTo>
                    <a:lnTo>
                      <a:pt x="410" y="146"/>
                    </a:lnTo>
                    <a:lnTo>
                      <a:pt x="420" y="150"/>
                    </a:lnTo>
                    <a:lnTo>
                      <a:pt x="430" y="150"/>
                    </a:lnTo>
                    <a:lnTo>
                      <a:pt x="440" y="148"/>
                    </a:lnTo>
                    <a:lnTo>
                      <a:pt x="450" y="144"/>
                    </a:lnTo>
                    <a:lnTo>
                      <a:pt x="460" y="138"/>
                    </a:lnTo>
                    <a:lnTo>
                      <a:pt x="470" y="130"/>
                    </a:lnTo>
                    <a:lnTo>
                      <a:pt x="482" y="120"/>
                    </a:lnTo>
                    <a:lnTo>
                      <a:pt x="492" y="106"/>
                    </a:lnTo>
                    <a:lnTo>
                      <a:pt x="492" y="106"/>
                    </a:lnTo>
                    <a:lnTo>
                      <a:pt x="496" y="100"/>
                    </a:lnTo>
                    <a:lnTo>
                      <a:pt x="500" y="94"/>
                    </a:lnTo>
                    <a:lnTo>
                      <a:pt x="500" y="88"/>
                    </a:lnTo>
                    <a:lnTo>
                      <a:pt x="498" y="84"/>
                    </a:lnTo>
                    <a:lnTo>
                      <a:pt x="496" y="80"/>
                    </a:lnTo>
                    <a:lnTo>
                      <a:pt x="492" y="76"/>
                    </a:lnTo>
                    <a:lnTo>
                      <a:pt x="482" y="70"/>
                    </a:lnTo>
                    <a:lnTo>
                      <a:pt x="470" y="68"/>
                    </a:lnTo>
                    <a:lnTo>
                      <a:pt x="456" y="66"/>
                    </a:lnTo>
                    <a:lnTo>
                      <a:pt x="444" y="68"/>
                    </a:lnTo>
                    <a:lnTo>
                      <a:pt x="436" y="70"/>
                    </a:lnTo>
                    <a:lnTo>
                      <a:pt x="436" y="70"/>
                    </a:lnTo>
                    <a:lnTo>
                      <a:pt x="420" y="76"/>
                    </a:lnTo>
                    <a:lnTo>
                      <a:pt x="406" y="80"/>
                    </a:lnTo>
                    <a:lnTo>
                      <a:pt x="402" y="82"/>
                    </a:lnTo>
                    <a:lnTo>
                      <a:pt x="398" y="80"/>
                    </a:lnTo>
                    <a:lnTo>
                      <a:pt x="398" y="78"/>
                    </a:lnTo>
                    <a:lnTo>
                      <a:pt x="400" y="72"/>
                    </a:lnTo>
                    <a:lnTo>
                      <a:pt x="400" y="72"/>
                    </a:lnTo>
                    <a:lnTo>
                      <a:pt x="400" y="68"/>
                    </a:lnTo>
                    <a:lnTo>
                      <a:pt x="398" y="64"/>
                    </a:lnTo>
                    <a:lnTo>
                      <a:pt x="394" y="62"/>
                    </a:lnTo>
                    <a:lnTo>
                      <a:pt x="390" y="62"/>
                    </a:lnTo>
                    <a:lnTo>
                      <a:pt x="384" y="60"/>
                    </a:lnTo>
                    <a:lnTo>
                      <a:pt x="380" y="60"/>
                    </a:lnTo>
                    <a:lnTo>
                      <a:pt x="380" y="56"/>
                    </a:lnTo>
                    <a:lnTo>
                      <a:pt x="384" y="52"/>
                    </a:lnTo>
                    <a:lnTo>
                      <a:pt x="384" y="52"/>
                    </a:lnTo>
                    <a:lnTo>
                      <a:pt x="388" y="46"/>
                    </a:lnTo>
                    <a:lnTo>
                      <a:pt x="388" y="44"/>
                    </a:lnTo>
                    <a:lnTo>
                      <a:pt x="386" y="42"/>
                    </a:lnTo>
                    <a:lnTo>
                      <a:pt x="382" y="40"/>
                    </a:lnTo>
                    <a:lnTo>
                      <a:pt x="378" y="38"/>
                    </a:lnTo>
                    <a:lnTo>
                      <a:pt x="374" y="34"/>
                    </a:lnTo>
                    <a:lnTo>
                      <a:pt x="372" y="28"/>
                    </a:lnTo>
                    <a:lnTo>
                      <a:pt x="370" y="18"/>
                    </a:lnTo>
                    <a:lnTo>
                      <a:pt x="370" y="18"/>
                    </a:lnTo>
                    <a:lnTo>
                      <a:pt x="368" y="8"/>
                    </a:lnTo>
                    <a:lnTo>
                      <a:pt x="364" y="2"/>
                    </a:lnTo>
                    <a:lnTo>
                      <a:pt x="358" y="0"/>
                    </a:lnTo>
                    <a:lnTo>
                      <a:pt x="350" y="2"/>
                    </a:lnTo>
                    <a:lnTo>
                      <a:pt x="340" y="6"/>
                    </a:lnTo>
                    <a:lnTo>
                      <a:pt x="328" y="12"/>
                    </a:lnTo>
                    <a:lnTo>
                      <a:pt x="300" y="28"/>
                    </a:lnTo>
                    <a:lnTo>
                      <a:pt x="300" y="28"/>
                    </a:lnTo>
                    <a:lnTo>
                      <a:pt x="294" y="32"/>
                    </a:lnTo>
                    <a:lnTo>
                      <a:pt x="292" y="36"/>
                    </a:lnTo>
                    <a:lnTo>
                      <a:pt x="290" y="40"/>
                    </a:lnTo>
                    <a:lnTo>
                      <a:pt x="292" y="42"/>
                    </a:lnTo>
                    <a:lnTo>
                      <a:pt x="298" y="46"/>
                    </a:lnTo>
                    <a:lnTo>
                      <a:pt x="308" y="50"/>
                    </a:lnTo>
                    <a:lnTo>
                      <a:pt x="318" y="54"/>
                    </a:lnTo>
                    <a:lnTo>
                      <a:pt x="326" y="58"/>
                    </a:lnTo>
                    <a:lnTo>
                      <a:pt x="328" y="60"/>
                    </a:lnTo>
                    <a:lnTo>
                      <a:pt x="328" y="64"/>
                    </a:lnTo>
                    <a:lnTo>
                      <a:pt x="328" y="66"/>
                    </a:lnTo>
                    <a:lnTo>
                      <a:pt x="322" y="70"/>
                    </a:lnTo>
                    <a:lnTo>
                      <a:pt x="322" y="7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6074">
                <a:extLst>
                  <a:ext uri="{FF2B5EF4-FFF2-40B4-BE49-F238E27FC236}">
                    <a16:creationId xmlns:a16="http://schemas.microsoft.com/office/drawing/2014/main" id="{A5F846E1-6C90-42B3-B437-7E67AAAF9B1F}"/>
                  </a:ext>
                </a:extLst>
              </p:cNvPr>
              <p:cNvSpPr>
                <a:spLocks/>
              </p:cNvSpPr>
              <p:nvPr/>
            </p:nvSpPr>
            <p:spPr bwMode="auto">
              <a:xfrm>
                <a:off x="2233930" y="3139123"/>
                <a:ext cx="278130" cy="109220"/>
              </a:xfrm>
              <a:custGeom>
                <a:avLst/>
                <a:gdLst/>
                <a:ahLst/>
                <a:cxnLst>
                  <a:cxn ang="0">
                    <a:pos x="416" y="160"/>
                  </a:cxn>
                  <a:cxn ang="0">
                    <a:pos x="436" y="156"/>
                  </a:cxn>
                  <a:cxn ang="0">
                    <a:pos x="428" y="148"/>
                  </a:cxn>
                  <a:cxn ang="0">
                    <a:pos x="414" y="136"/>
                  </a:cxn>
                  <a:cxn ang="0">
                    <a:pos x="384" y="126"/>
                  </a:cxn>
                  <a:cxn ang="0">
                    <a:pos x="374" y="120"/>
                  </a:cxn>
                  <a:cxn ang="0">
                    <a:pos x="376" y="108"/>
                  </a:cxn>
                  <a:cxn ang="0">
                    <a:pos x="358" y="106"/>
                  </a:cxn>
                  <a:cxn ang="0">
                    <a:pos x="350" y="100"/>
                  </a:cxn>
                  <a:cxn ang="0">
                    <a:pos x="338" y="100"/>
                  </a:cxn>
                  <a:cxn ang="0">
                    <a:pos x="326" y="92"/>
                  </a:cxn>
                  <a:cxn ang="0">
                    <a:pos x="300" y="68"/>
                  </a:cxn>
                  <a:cxn ang="0">
                    <a:pos x="300" y="76"/>
                  </a:cxn>
                  <a:cxn ang="0">
                    <a:pos x="292" y="64"/>
                  </a:cxn>
                  <a:cxn ang="0">
                    <a:pos x="286" y="60"/>
                  </a:cxn>
                  <a:cxn ang="0">
                    <a:pos x="260" y="48"/>
                  </a:cxn>
                  <a:cxn ang="0">
                    <a:pos x="230" y="40"/>
                  </a:cxn>
                  <a:cxn ang="0">
                    <a:pos x="216" y="28"/>
                  </a:cxn>
                  <a:cxn ang="0">
                    <a:pos x="194" y="14"/>
                  </a:cxn>
                  <a:cxn ang="0">
                    <a:pos x="180" y="8"/>
                  </a:cxn>
                  <a:cxn ang="0">
                    <a:pos x="164" y="8"/>
                  </a:cxn>
                  <a:cxn ang="0">
                    <a:pos x="150" y="0"/>
                  </a:cxn>
                  <a:cxn ang="0">
                    <a:pos x="136" y="4"/>
                  </a:cxn>
                  <a:cxn ang="0">
                    <a:pos x="112" y="0"/>
                  </a:cxn>
                  <a:cxn ang="0">
                    <a:pos x="92" y="10"/>
                  </a:cxn>
                  <a:cxn ang="0">
                    <a:pos x="56" y="18"/>
                  </a:cxn>
                  <a:cxn ang="0">
                    <a:pos x="24" y="42"/>
                  </a:cxn>
                  <a:cxn ang="0">
                    <a:pos x="24" y="58"/>
                  </a:cxn>
                  <a:cxn ang="0">
                    <a:pos x="2" y="66"/>
                  </a:cxn>
                  <a:cxn ang="0">
                    <a:pos x="4" y="72"/>
                  </a:cxn>
                  <a:cxn ang="0">
                    <a:pos x="18" y="72"/>
                  </a:cxn>
                  <a:cxn ang="0">
                    <a:pos x="24" y="72"/>
                  </a:cxn>
                  <a:cxn ang="0">
                    <a:pos x="40" y="62"/>
                  </a:cxn>
                  <a:cxn ang="0">
                    <a:pos x="70" y="44"/>
                  </a:cxn>
                  <a:cxn ang="0">
                    <a:pos x="92" y="30"/>
                  </a:cxn>
                  <a:cxn ang="0">
                    <a:pos x="132" y="32"/>
                  </a:cxn>
                  <a:cxn ang="0">
                    <a:pos x="124" y="38"/>
                  </a:cxn>
                  <a:cxn ang="0">
                    <a:pos x="118" y="46"/>
                  </a:cxn>
                  <a:cxn ang="0">
                    <a:pos x="164" y="58"/>
                  </a:cxn>
                  <a:cxn ang="0">
                    <a:pos x="186" y="62"/>
                  </a:cxn>
                  <a:cxn ang="0">
                    <a:pos x="214" y="80"/>
                  </a:cxn>
                  <a:cxn ang="0">
                    <a:pos x="242" y="84"/>
                  </a:cxn>
                  <a:cxn ang="0">
                    <a:pos x="256" y="94"/>
                  </a:cxn>
                  <a:cxn ang="0">
                    <a:pos x="268" y="120"/>
                  </a:cxn>
                  <a:cxn ang="0">
                    <a:pos x="288" y="128"/>
                  </a:cxn>
                  <a:cxn ang="0">
                    <a:pos x="318" y="136"/>
                  </a:cxn>
                  <a:cxn ang="0">
                    <a:pos x="310" y="150"/>
                  </a:cxn>
                  <a:cxn ang="0">
                    <a:pos x="290" y="168"/>
                  </a:cxn>
                  <a:cxn ang="0">
                    <a:pos x="348" y="164"/>
                  </a:cxn>
                  <a:cxn ang="0">
                    <a:pos x="382" y="170"/>
                  </a:cxn>
                  <a:cxn ang="0">
                    <a:pos x="400" y="166"/>
                  </a:cxn>
                </a:cxnLst>
                <a:rect l="0" t="0" r="r" b="b"/>
                <a:pathLst>
                  <a:path w="438" h="172">
                    <a:moveTo>
                      <a:pt x="400" y="166"/>
                    </a:moveTo>
                    <a:lnTo>
                      <a:pt x="400" y="166"/>
                    </a:lnTo>
                    <a:lnTo>
                      <a:pt x="410" y="162"/>
                    </a:lnTo>
                    <a:lnTo>
                      <a:pt x="416" y="160"/>
                    </a:lnTo>
                    <a:lnTo>
                      <a:pt x="426" y="160"/>
                    </a:lnTo>
                    <a:lnTo>
                      <a:pt x="432" y="162"/>
                    </a:lnTo>
                    <a:lnTo>
                      <a:pt x="436" y="156"/>
                    </a:lnTo>
                    <a:lnTo>
                      <a:pt x="436" y="156"/>
                    </a:lnTo>
                    <a:lnTo>
                      <a:pt x="438" y="152"/>
                    </a:lnTo>
                    <a:lnTo>
                      <a:pt x="438" y="150"/>
                    </a:lnTo>
                    <a:lnTo>
                      <a:pt x="434" y="150"/>
                    </a:lnTo>
                    <a:lnTo>
                      <a:pt x="428" y="148"/>
                    </a:lnTo>
                    <a:lnTo>
                      <a:pt x="424" y="146"/>
                    </a:lnTo>
                    <a:lnTo>
                      <a:pt x="420" y="144"/>
                    </a:lnTo>
                    <a:lnTo>
                      <a:pt x="420" y="144"/>
                    </a:lnTo>
                    <a:lnTo>
                      <a:pt x="414" y="136"/>
                    </a:lnTo>
                    <a:lnTo>
                      <a:pt x="410" y="132"/>
                    </a:lnTo>
                    <a:lnTo>
                      <a:pt x="400" y="128"/>
                    </a:lnTo>
                    <a:lnTo>
                      <a:pt x="384" y="126"/>
                    </a:lnTo>
                    <a:lnTo>
                      <a:pt x="384" y="126"/>
                    </a:lnTo>
                    <a:lnTo>
                      <a:pt x="372" y="124"/>
                    </a:lnTo>
                    <a:lnTo>
                      <a:pt x="370" y="124"/>
                    </a:lnTo>
                    <a:lnTo>
                      <a:pt x="372" y="122"/>
                    </a:lnTo>
                    <a:lnTo>
                      <a:pt x="374" y="120"/>
                    </a:lnTo>
                    <a:lnTo>
                      <a:pt x="376" y="116"/>
                    </a:lnTo>
                    <a:lnTo>
                      <a:pt x="376" y="112"/>
                    </a:lnTo>
                    <a:lnTo>
                      <a:pt x="376" y="112"/>
                    </a:lnTo>
                    <a:lnTo>
                      <a:pt x="376" y="108"/>
                    </a:lnTo>
                    <a:lnTo>
                      <a:pt x="374" y="108"/>
                    </a:lnTo>
                    <a:lnTo>
                      <a:pt x="368" y="106"/>
                    </a:lnTo>
                    <a:lnTo>
                      <a:pt x="362" y="106"/>
                    </a:lnTo>
                    <a:lnTo>
                      <a:pt x="358" y="106"/>
                    </a:lnTo>
                    <a:lnTo>
                      <a:pt x="356" y="104"/>
                    </a:lnTo>
                    <a:lnTo>
                      <a:pt x="356" y="104"/>
                    </a:lnTo>
                    <a:lnTo>
                      <a:pt x="352" y="102"/>
                    </a:lnTo>
                    <a:lnTo>
                      <a:pt x="350" y="100"/>
                    </a:lnTo>
                    <a:lnTo>
                      <a:pt x="344" y="102"/>
                    </a:lnTo>
                    <a:lnTo>
                      <a:pt x="340" y="102"/>
                    </a:lnTo>
                    <a:lnTo>
                      <a:pt x="338" y="102"/>
                    </a:lnTo>
                    <a:lnTo>
                      <a:pt x="338" y="100"/>
                    </a:lnTo>
                    <a:lnTo>
                      <a:pt x="338" y="100"/>
                    </a:lnTo>
                    <a:lnTo>
                      <a:pt x="334" y="96"/>
                    </a:lnTo>
                    <a:lnTo>
                      <a:pt x="332" y="94"/>
                    </a:lnTo>
                    <a:lnTo>
                      <a:pt x="326" y="92"/>
                    </a:lnTo>
                    <a:lnTo>
                      <a:pt x="320" y="86"/>
                    </a:lnTo>
                    <a:lnTo>
                      <a:pt x="320" y="86"/>
                    </a:lnTo>
                    <a:lnTo>
                      <a:pt x="304" y="70"/>
                    </a:lnTo>
                    <a:lnTo>
                      <a:pt x="300" y="68"/>
                    </a:lnTo>
                    <a:lnTo>
                      <a:pt x="300" y="70"/>
                    </a:lnTo>
                    <a:lnTo>
                      <a:pt x="300" y="72"/>
                    </a:lnTo>
                    <a:lnTo>
                      <a:pt x="300" y="72"/>
                    </a:lnTo>
                    <a:lnTo>
                      <a:pt x="300" y="76"/>
                    </a:lnTo>
                    <a:lnTo>
                      <a:pt x="300" y="76"/>
                    </a:lnTo>
                    <a:lnTo>
                      <a:pt x="296" y="76"/>
                    </a:lnTo>
                    <a:lnTo>
                      <a:pt x="294" y="70"/>
                    </a:lnTo>
                    <a:lnTo>
                      <a:pt x="292" y="64"/>
                    </a:lnTo>
                    <a:lnTo>
                      <a:pt x="292" y="64"/>
                    </a:lnTo>
                    <a:lnTo>
                      <a:pt x="292" y="62"/>
                    </a:lnTo>
                    <a:lnTo>
                      <a:pt x="292" y="60"/>
                    </a:lnTo>
                    <a:lnTo>
                      <a:pt x="286" y="60"/>
                    </a:lnTo>
                    <a:lnTo>
                      <a:pt x="276" y="56"/>
                    </a:lnTo>
                    <a:lnTo>
                      <a:pt x="268" y="54"/>
                    </a:lnTo>
                    <a:lnTo>
                      <a:pt x="260" y="48"/>
                    </a:lnTo>
                    <a:lnTo>
                      <a:pt x="260" y="48"/>
                    </a:lnTo>
                    <a:lnTo>
                      <a:pt x="252" y="42"/>
                    </a:lnTo>
                    <a:lnTo>
                      <a:pt x="244" y="40"/>
                    </a:lnTo>
                    <a:lnTo>
                      <a:pt x="234" y="40"/>
                    </a:lnTo>
                    <a:lnTo>
                      <a:pt x="230" y="40"/>
                    </a:lnTo>
                    <a:lnTo>
                      <a:pt x="226" y="38"/>
                    </a:lnTo>
                    <a:lnTo>
                      <a:pt x="220" y="34"/>
                    </a:lnTo>
                    <a:lnTo>
                      <a:pt x="216" y="28"/>
                    </a:lnTo>
                    <a:lnTo>
                      <a:pt x="216" y="28"/>
                    </a:lnTo>
                    <a:lnTo>
                      <a:pt x="210" y="20"/>
                    </a:lnTo>
                    <a:lnTo>
                      <a:pt x="204" y="16"/>
                    </a:lnTo>
                    <a:lnTo>
                      <a:pt x="200" y="14"/>
                    </a:lnTo>
                    <a:lnTo>
                      <a:pt x="194" y="14"/>
                    </a:lnTo>
                    <a:lnTo>
                      <a:pt x="186" y="14"/>
                    </a:lnTo>
                    <a:lnTo>
                      <a:pt x="182" y="12"/>
                    </a:lnTo>
                    <a:lnTo>
                      <a:pt x="180" y="8"/>
                    </a:lnTo>
                    <a:lnTo>
                      <a:pt x="180" y="8"/>
                    </a:lnTo>
                    <a:lnTo>
                      <a:pt x="176" y="6"/>
                    </a:lnTo>
                    <a:lnTo>
                      <a:pt x="174" y="4"/>
                    </a:lnTo>
                    <a:lnTo>
                      <a:pt x="168" y="6"/>
                    </a:lnTo>
                    <a:lnTo>
                      <a:pt x="164" y="8"/>
                    </a:lnTo>
                    <a:lnTo>
                      <a:pt x="160" y="6"/>
                    </a:lnTo>
                    <a:lnTo>
                      <a:pt x="156" y="4"/>
                    </a:lnTo>
                    <a:lnTo>
                      <a:pt x="156" y="4"/>
                    </a:lnTo>
                    <a:lnTo>
                      <a:pt x="150" y="0"/>
                    </a:lnTo>
                    <a:lnTo>
                      <a:pt x="148" y="2"/>
                    </a:lnTo>
                    <a:lnTo>
                      <a:pt x="146" y="2"/>
                    </a:lnTo>
                    <a:lnTo>
                      <a:pt x="142" y="4"/>
                    </a:lnTo>
                    <a:lnTo>
                      <a:pt x="136" y="4"/>
                    </a:lnTo>
                    <a:lnTo>
                      <a:pt x="126" y="2"/>
                    </a:lnTo>
                    <a:lnTo>
                      <a:pt x="126" y="2"/>
                    </a:lnTo>
                    <a:lnTo>
                      <a:pt x="118" y="0"/>
                    </a:lnTo>
                    <a:lnTo>
                      <a:pt x="112" y="0"/>
                    </a:lnTo>
                    <a:lnTo>
                      <a:pt x="108" y="2"/>
                    </a:lnTo>
                    <a:lnTo>
                      <a:pt x="104" y="4"/>
                    </a:lnTo>
                    <a:lnTo>
                      <a:pt x="98" y="8"/>
                    </a:lnTo>
                    <a:lnTo>
                      <a:pt x="92" y="10"/>
                    </a:lnTo>
                    <a:lnTo>
                      <a:pt x="86" y="10"/>
                    </a:lnTo>
                    <a:lnTo>
                      <a:pt x="86" y="10"/>
                    </a:lnTo>
                    <a:lnTo>
                      <a:pt x="68" y="14"/>
                    </a:lnTo>
                    <a:lnTo>
                      <a:pt x="56" y="18"/>
                    </a:lnTo>
                    <a:lnTo>
                      <a:pt x="44" y="22"/>
                    </a:lnTo>
                    <a:lnTo>
                      <a:pt x="36" y="28"/>
                    </a:lnTo>
                    <a:lnTo>
                      <a:pt x="28" y="34"/>
                    </a:lnTo>
                    <a:lnTo>
                      <a:pt x="24" y="42"/>
                    </a:lnTo>
                    <a:lnTo>
                      <a:pt x="22" y="48"/>
                    </a:lnTo>
                    <a:lnTo>
                      <a:pt x="24" y="54"/>
                    </a:lnTo>
                    <a:lnTo>
                      <a:pt x="24" y="54"/>
                    </a:lnTo>
                    <a:lnTo>
                      <a:pt x="24" y="58"/>
                    </a:lnTo>
                    <a:lnTo>
                      <a:pt x="22" y="60"/>
                    </a:lnTo>
                    <a:lnTo>
                      <a:pt x="14" y="62"/>
                    </a:lnTo>
                    <a:lnTo>
                      <a:pt x="4" y="64"/>
                    </a:lnTo>
                    <a:lnTo>
                      <a:pt x="2" y="66"/>
                    </a:lnTo>
                    <a:lnTo>
                      <a:pt x="0" y="68"/>
                    </a:lnTo>
                    <a:lnTo>
                      <a:pt x="0" y="68"/>
                    </a:lnTo>
                    <a:lnTo>
                      <a:pt x="2" y="70"/>
                    </a:lnTo>
                    <a:lnTo>
                      <a:pt x="4" y="72"/>
                    </a:lnTo>
                    <a:lnTo>
                      <a:pt x="8" y="72"/>
                    </a:lnTo>
                    <a:lnTo>
                      <a:pt x="14" y="72"/>
                    </a:lnTo>
                    <a:lnTo>
                      <a:pt x="16" y="72"/>
                    </a:lnTo>
                    <a:lnTo>
                      <a:pt x="18" y="72"/>
                    </a:lnTo>
                    <a:lnTo>
                      <a:pt x="18" y="72"/>
                    </a:lnTo>
                    <a:lnTo>
                      <a:pt x="18" y="74"/>
                    </a:lnTo>
                    <a:lnTo>
                      <a:pt x="20" y="74"/>
                    </a:lnTo>
                    <a:lnTo>
                      <a:pt x="24" y="72"/>
                    </a:lnTo>
                    <a:lnTo>
                      <a:pt x="30" y="68"/>
                    </a:lnTo>
                    <a:lnTo>
                      <a:pt x="38" y="68"/>
                    </a:lnTo>
                    <a:lnTo>
                      <a:pt x="38" y="68"/>
                    </a:lnTo>
                    <a:lnTo>
                      <a:pt x="40" y="62"/>
                    </a:lnTo>
                    <a:lnTo>
                      <a:pt x="42" y="58"/>
                    </a:lnTo>
                    <a:lnTo>
                      <a:pt x="52" y="54"/>
                    </a:lnTo>
                    <a:lnTo>
                      <a:pt x="62" y="48"/>
                    </a:lnTo>
                    <a:lnTo>
                      <a:pt x="70" y="44"/>
                    </a:lnTo>
                    <a:lnTo>
                      <a:pt x="76" y="40"/>
                    </a:lnTo>
                    <a:lnTo>
                      <a:pt x="76" y="40"/>
                    </a:lnTo>
                    <a:lnTo>
                      <a:pt x="84" y="34"/>
                    </a:lnTo>
                    <a:lnTo>
                      <a:pt x="92" y="30"/>
                    </a:lnTo>
                    <a:lnTo>
                      <a:pt x="100" y="28"/>
                    </a:lnTo>
                    <a:lnTo>
                      <a:pt x="108" y="28"/>
                    </a:lnTo>
                    <a:lnTo>
                      <a:pt x="124" y="28"/>
                    </a:lnTo>
                    <a:lnTo>
                      <a:pt x="132" y="32"/>
                    </a:lnTo>
                    <a:lnTo>
                      <a:pt x="132" y="32"/>
                    </a:lnTo>
                    <a:lnTo>
                      <a:pt x="134" y="34"/>
                    </a:lnTo>
                    <a:lnTo>
                      <a:pt x="132" y="36"/>
                    </a:lnTo>
                    <a:lnTo>
                      <a:pt x="124" y="38"/>
                    </a:lnTo>
                    <a:lnTo>
                      <a:pt x="116" y="42"/>
                    </a:lnTo>
                    <a:lnTo>
                      <a:pt x="116" y="44"/>
                    </a:lnTo>
                    <a:lnTo>
                      <a:pt x="118" y="46"/>
                    </a:lnTo>
                    <a:lnTo>
                      <a:pt x="118" y="46"/>
                    </a:lnTo>
                    <a:lnTo>
                      <a:pt x="126" y="52"/>
                    </a:lnTo>
                    <a:lnTo>
                      <a:pt x="134" y="56"/>
                    </a:lnTo>
                    <a:lnTo>
                      <a:pt x="146" y="58"/>
                    </a:lnTo>
                    <a:lnTo>
                      <a:pt x="164" y="58"/>
                    </a:lnTo>
                    <a:lnTo>
                      <a:pt x="164" y="58"/>
                    </a:lnTo>
                    <a:lnTo>
                      <a:pt x="174" y="58"/>
                    </a:lnTo>
                    <a:lnTo>
                      <a:pt x="180" y="60"/>
                    </a:lnTo>
                    <a:lnTo>
                      <a:pt x="186" y="62"/>
                    </a:lnTo>
                    <a:lnTo>
                      <a:pt x="190" y="66"/>
                    </a:lnTo>
                    <a:lnTo>
                      <a:pt x="200" y="74"/>
                    </a:lnTo>
                    <a:lnTo>
                      <a:pt x="206" y="78"/>
                    </a:lnTo>
                    <a:lnTo>
                      <a:pt x="214" y="80"/>
                    </a:lnTo>
                    <a:lnTo>
                      <a:pt x="214" y="80"/>
                    </a:lnTo>
                    <a:lnTo>
                      <a:pt x="222" y="84"/>
                    </a:lnTo>
                    <a:lnTo>
                      <a:pt x="230" y="84"/>
                    </a:lnTo>
                    <a:lnTo>
                      <a:pt x="242" y="84"/>
                    </a:lnTo>
                    <a:lnTo>
                      <a:pt x="246" y="84"/>
                    </a:lnTo>
                    <a:lnTo>
                      <a:pt x="250" y="86"/>
                    </a:lnTo>
                    <a:lnTo>
                      <a:pt x="252" y="88"/>
                    </a:lnTo>
                    <a:lnTo>
                      <a:pt x="256" y="94"/>
                    </a:lnTo>
                    <a:lnTo>
                      <a:pt x="256" y="94"/>
                    </a:lnTo>
                    <a:lnTo>
                      <a:pt x="260" y="106"/>
                    </a:lnTo>
                    <a:lnTo>
                      <a:pt x="266" y="116"/>
                    </a:lnTo>
                    <a:lnTo>
                      <a:pt x="268" y="120"/>
                    </a:lnTo>
                    <a:lnTo>
                      <a:pt x="274" y="124"/>
                    </a:lnTo>
                    <a:lnTo>
                      <a:pt x="280" y="126"/>
                    </a:lnTo>
                    <a:lnTo>
                      <a:pt x="288" y="128"/>
                    </a:lnTo>
                    <a:lnTo>
                      <a:pt x="288" y="128"/>
                    </a:lnTo>
                    <a:lnTo>
                      <a:pt x="304" y="128"/>
                    </a:lnTo>
                    <a:lnTo>
                      <a:pt x="310" y="130"/>
                    </a:lnTo>
                    <a:lnTo>
                      <a:pt x="316" y="134"/>
                    </a:lnTo>
                    <a:lnTo>
                      <a:pt x="318" y="136"/>
                    </a:lnTo>
                    <a:lnTo>
                      <a:pt x="318" y="140"/>
                    </a:lnTo>
                    <a:lnTo>
                      <a:pt x="316" y="144"/>
                    </a:lnTo>
                    <a:lnTo>
                      <a:pt x="310" y="150"/>
                    </a:lnTo>
                    <a:lnTo>
                      <a:pt x="310" y="150"/>
                    </a:lnTo>
                    <a:lnTo>
                      <a:pt x="298" y="158"/>
                    </a:lnTo>
                    <a:lnTo>
                      <a:pt x="292" y="162"/>
                    </a:lnTo>
                    <a:lnTo>
                      <a:pt x="290" y="166"/>
                    </a:lnTo>
                    <a:lnTo>
                      <a:pt x="290" y="168"/>
                    </a:lnTo>
                    <a:lnTo>
                      <a:pt x="296" y="170"/>
                    </a:lnTo>
                    <a:lnTo>
                      <a:pt x="328" y="166"/>
                    </a:lnTo>
                    <a:lnTo>
                      <a:pt x="328" y="166"/>
                    </a:lnTo>
                    <a:lnTo>
                      <a:pt x="348" y="164"/>
                    </a:lnTo>
                    <a:lnTo>
                      <a:pt x="360" y="166"/>
                    </a:lnTo>
                    <a:lnTo>
                      <a:pt x="370" y="166"/>
                    </a:lnTo>
                    <a:lnTo>
                      <a:pt x="376" y="168"/>
                    </a:lnTo>
                    <a:lnTo>
                      <a:pt x="382" y="170"/>
                    </a:lnTo>
                    <a:lnTo>
                      <a:pt x="386" y="172"/>
                    </a:lnTo>
                    <a:lnTo>
                      <a:pt x="392" y="170"/>
                    </a:lnTo>
                    <a:lnTo>
                      <a:pt x="400" y="166"/>
                    </a:lnTo>
                    <a:lnTo>
                      <a:pt x="400" y="16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6084">
                <a:extLst>
                  <a:ext uri="{FF2B5EF4-FFF2-40B4-BE49-F238E27FC236}">
                    <a16:creationId xmlns:a16="http://schemas.microsoft.com/office/drawing/2014/main" id="{DA7210D9-35DB-4177-ACA2-D816AF4CED67}"/>
                  </a:ext>
                </a:extLst>
              </p:cNvPr>
              <p:cNvSpPr>
                <a:spLocks/>
              </p:cNvSpPr>
              <p:nvPr/>
            </p:nvSpPr>
            <p:spPr bwMode="auto">
              <a:xfrm>
                <a:off x="2791460" y="3296603"/>
                <a:ext cx="5080" cy="5080"/>
              </a:xfrm>
              <a:custGeom>
                <a:avLst/>
                <a:gdLst/>
                <a:ahLst/>
                <a:cxnLst>
                  <a:cxn ang="0">
                    <a:pos x="0" y="6"/>
                  </a:cxn>
                  <a:cxn ang="0">
                    <a:pos x="0" y="6"/>
                  </a:cxn>
                  <a:cxn ang="0">
                    <a:pos x="0" y="8"/>
                  </a:cxn>
                  <a:cxn ang="0">
                    <a:pos x="4" y="6"/>
                  </a:cxn>
                  <a:cxn ang="0">
                    <a:pos x="6" y="4"/>
                  </a:cxn>
                  <a:cxn ang="0">
                    <a:pos x="8" y="2"/>
                  </a:cxn>
                  <a:cxn ang="0">
                    <a:pos x="8" y="2"/>
                  </a:cxn>
                  <a:cxn ang="0">
                    <a:pos x="6" y="0"/>
                  </a:cxn>
                  <a:cxn ang="0">
                    <a:pos x="2" y="2"/>
                  </a:cxn>
                  <a:cxn ang="0">
                    <a:pos x="0" y="4"/>
                  </a:cxn>
                  <a:cxn ang="0">
                    <a:pos x="0" y="6"/>
                  </a:cxn>
                  <a:cxn ang="0">
                    <a:pos x="0" y="6"/>
                  </a:cxn>
                </a:cxnLst>
                <a:rect l="0" t="0" r="r" b="b"/>
                <a:pathLst>
                  <a:path w="8" h="8">
                    <a:moveTo>
                      <a:pt x="0" y="6"/>
                    </a:moveTo>
                    <a:lnTo>
                      <a:pt x="0" y="6"/>
                    </a:lnTo>
                    <a:lnTo>
                      <a:pt x="0" y="8"/>
                    </a:lnTo>
                    <a:lnTo>
                      <a:pt x="4" y="6"/>
                    </a:lnTo>
                    <a:lnTo>
                      <a:pt x="6" y="4"/>
                    </a:lnTo>
                    <a:lnTo>
                      <a:pt x="8" y="2"/>
                    </a:lnTo>
                    <a:lnTo>
                      <a:pt x="8" y="2"/>
                    </a:lnTo>
                    <a:lnTo>
                      <a:pt x="6" y="0"/>
                    </a:lnTo>
                    <a:lnTo>
                      <a:pt x="2" y="2"/>
                    </a:lnTo>
                    <a:lnTo>
                      <a:pt x="0" y="4"/>
                    </a:lnTo>
                    <a:lnTo>
                      <a:pt x="0" y="6"/>
                    </a:lnTo>
                    <a:lnTo>
                      <a:pt x="0" y="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6086">
                <a:extLst>
                  <a:ext uri="{FF2B5EF4-FFF2-40B4-BE49-F238E27FC236}">
                    <a16:creationId xmlns:a16="http://schemas.microsoft.com/office/drawing/2014/main" id="{99A55B21-E945-472B-BC52-78431EFD3498}"/>
                  </a:ext>
                </a:extLst>
              </p:cNvPr>
              <p:cNvSpPr>
                <a:spLocks noEditPoints="1"/>
              </p:cNvSpPr>
              <p:nvPr/>
            </p:nvSpPr>
            <p:spPr bwMode="auto">
              <a:xfrm>
                <a:off x="93979" y="1296353"/>
                <a:ext cx="2874010" cy="2354580"/>
              </a:xfrm>
              <a:custGeom>
                <a:avLst/>
                <a:gdLst/>
                <a:ahLst/>
                <a:cxnLst>
                  <a:cxn ang="0">
                    <a:pos x="3400" y="3516"/>
                  </a:cxn>
                  <a:cxn ang="0">
                    <a:pos x="3292" y="3276"/>
                  </a:cxn>
                  <a:cxn ang="0">
                    <a:pos x="3246" y="3102"/>
                  </a:cxn>
                  <a:cxn ang="0">
                    <a:pos x="3116" y="3080"/>
                  </a:cxn>
                  <a:cxn ang="0">
                    <a:pos x="2830" y="2916"/>
                  </a:cxn>
                  <a:cxn ang="0">
                    <a:pos x="3078" y="2572"/>
                  </a:cxn>
                  <a:cxn ang="0">
                    <a:pos x="3134" y="2554"/>
                  </a:cxn>
                  <a:cxn ang="0">
                    <a:pos x="3436" y="2646"/>
                  </a:cxn>
                  <a:cxn ang="0">
                    <a:pos x="3526" y="2642"/>
                  </a:cxn>
                  <a:cxn ang="0">
                    <a:pos x="3686" y="2282"/>
                  </a:cxn>
                  <a:cxn ang="0">
                    <a:pos x="3698" y="2162"/>
                  </a:cxn>
                  <a:cxn ang="0">
                    <a:pos x="3748" y="2092"/>
                  </a:cxn>
                  <a:cxn ang="0">
                    <a:pos x="3924" y="1928"/>
                  </a:cxn>
                  <a:cxn ang="0">
                    <a:pos x="4006" y="1782"/>
                  </a:cxn>
                  <a:cxn ang="0">
                    <a:pos x="4138" y="1824"/>
                  </a:cxn>
                  <a:cxn ang="0">
                    <a:pos x="4150" y="1496"/>
                  </a:cxn>
                  <a:cxn ang="0">
                    <a:pos x="4522" y="1296"/>
                  </a:cxn>
                  <a:cxn ang="0">
                    <a:pos x="4314" y="1090"/>
                  </a:cxn>
                  <a:cxn ang="0">
                    <a:pos x="4060" y="934"/>
                  </a:cxn>
                  <a:cxn ang="0">
                    <a:pos x="3720" y="680"/>
                  </a:cxn>
                  <a:cxn ang="0">
                    <a:pos x="3570" y="1166"/>
                  </a:cxn>
                  <a:cxn ang="0">
                    <a:pos x="3346" y="1132"/>
                  </a:cxn>
                  <a:cxn ang="0">
                    <a:pos x="3060" y="648"/>
                  </a:cxn>
                  <a:cxn ang="0">
                    <a:pos x="3304" y="420"/>
                  </a:cxn>
                  <a:cxn ang="0">
                    <a:pos x="3452" y="258"/>
                  </a:cxn>
                  <a:cxn ang="0">
                    <a:pos x="3282" y="322"/>
                  </a:cxn>
                  <a:cxn ang="0">
                    <a:pos x="3048" y="164"/>
                  </a:cxn>
                  <a:cxn ang="0">
                    <a:pos x="2954" y="232"/>
                  </a:cxn>
                  <a:cxn ang="0">
                    <a:pos x="2726" y="298"/>
                  </a:cxn>
                  <a:cxn ang="0">
                    <a:pos x="2330" y="286"/>
                  </a:cxn>
                  <a:cxn ang="0">
                    <a:pos x="1732" y="136"/>
                  </a:cxn>
                  <a:cxn ang="0">
                    <a:pos x="1406" y="178"/>
                  </a:cxn>
                  <a:cxn ang="0">
                    <a:pos x="636" y="94"/>
                  </a:cxn>
                  <a:cxn ang="0">
                    <a:pos x="54" y="266"/>
                  </a:cxn>
                  <a:cxn ang="0">
                    <a:pos x="28" y="440"/>
                  </a:cxn>
                  <a:cxn ang="0">
                    <a:pos x="270" y="598"/>
                  </a:cxn>
                  <a:cxn ang="0">
                    <a:pos x="246" y="900"/>
                  </a:cxn>
                  <a:cxn ang="0">
                    <a:pos x="218" y="1124"/>
                  </a:cxn>
                  <a:cxn ang="0">
                    <a:pos x="548" y="956"/>
                  </a:cxn>
                  <a:cxn ang="0">
                    <a:pos x="648" y="882"/>
                  </a:cxn>
                  <a:cxn ang="0">
                    <a:pos x="1136" y="842"/>
                  </a:cxn>
                  <a:cxn ang="0">
                    <a:pos x="1412" y="1020"/>
                  </a:cxn>
                  <a:cxn ang="0">
                    <a:pos x="1524" y="1162"/>
                  </a:cxn>
                  <a:cxn ang="0">
                    <a:pos x="1646" y="1306"/>
                  </a:cxn>
                  <a:cxn ang="0">
                    <a:pos x="1750" y="1434"/>
                  </a:cxn>
                  <a:cxn ang="0">
                    <a:pos x="1840" y="1570"/>
                  </a:cxn>
                  <a:cxn ang="0">
                    <a:pos x="1838" y="2170"/>
                  </a:cxn>
                  <a:cxn ang="0">
                    <a:pos x="2146" y="2682"/>
                  </a:cxn>
                  <a:cxn ang="0">
                    <a:pos x="2168" y="2564"/>
                  </a:cxn>
                  <a:cxn ang="0">
                    <a:pos x="2530" y="2998"/>
                  </a:cxn>
                  <a:cxn ang="0">
                    <a:pos x="3202" y="3400"/>
                  </a:cxn>
                  <a:cxn ang="0">
                    <a:pos x="3330" y="3570"/>
                  </a:cxn>
                  <a:cxn ang="0">
                    <a:pos x="3432" y="3656"/>
                  </a:cxn>
                  <a:cxn ang="0">
                    <a:pos x="3562" y="3616"/>
                  </a:cxn>
                  <a:cxn ang="0">
                    <a:pos x="3408" y="1922"/>
                  </a:cxn>
                  <a:cxn ang="0">
                    <a:pos x="3590" y="1870"/>
                  </a:cxn>
                  <a:cxn ang="0">
                    <a:pos x="3578" y="1812"/>
                  </a:cxn>
                  <a:cxn ang="0">
                    <a:pos x="3344" y="1588"/>
                  </a:cxn>
                  <a:cxn ang="0">
                    <a:pos x="3548" y="1750"/>
                  </a:cxn>
                  <a:cxn ang="0">
                    <a:pos x="3418" y="1798"/>
                  </a:cxn>
                  <a:cxn ang="0">
                    <a:pos x="3294" y="1766"/>
                  </a:cxn>
                  <a:cxn ang="0">
                    <a:pos x="3244" y="1726"/>
                  </a:cxn>
                  <a:cxn ang="0">
                    <a:pos x="3258" y="1654"/>
                  </a:cxn>
                </a:cxnLst>
                <a:rect l="0" t="0" r="r" b="b"/>
                <a:pathLst>
                  <a:path w="4526" h="3708">
                    <a:moveTo>
                      <a:pt x="3654" y="3626"/>
                    </a:moveTo>
                    <a:lnTo>
                      <a:pt x="3654" y="3626"/>
                    </a:lnTo>
                    <a:lnTo>
                      <a:pt x="3654" y="3626"/>
                    </a:lnTo>
                    <a:lnTo>
                      <a:pt x="3654" y="3626"/>
                    </a:lnTo>
                    <a:lnTo>
                      <a:pt x="3642" y="3614"/>
                    </a:lnTo>
                    <a:lnTo>
                      <a:pt x="3628" y="3600"/>
                    </a:lnTo>
                    <a:lnTo>
                      <a:pt x="3622" y="3596"/>
                    </a:lnTo>
                    <a:lnTo>
                      <a:pt x="3614" y="3592"/>
                    </a:lnTo>
                    <a:lnTo>
                      <a:pt x="3606" y="3590"/>
                    </a:lnTo>
                    <a:lnTo>
                      <a:pt x="3598" y="3588"/>
                    </a:lnTo>
                    <a:lnTo>
                      <a:pt x="3598" y="3588"/>
                    </a:lnTo>
                    <a:lnTo>
                      <a:pt x="3588" y="3590"/>
                    </a:lnTo>
                    <a:lnTo>
                      <a:pt x="3588" y="3588"/>
                    </a:lnTo>
                    <a:lnTo>
                      <a:pt x="3588" y="3588"/>
                    </a:lnTo>
                    <a:lnTo>
                      <a:pt x="3588" y="3586"/>
                    </a:lnTo>
                    <a:lnTo>
                      <a:pt x="3586" y="3584"/>
                    </a:lnTo>
                    <a:lnTo>
                      <a:pt x="3574" y="3582"/>
                    </a:lnTo>
                    <a:lnTo>
                      <a:pt x="3574" y="3582"/>
                    </a:lnTo>
                    <a:lnTo>
                      <a:pt x="3562" y="3582"/>
                    </a:lnTo>
                    <a:lnTo>
                      <a:pt x="3560" y="3582"/>
                    </a:lnTo>
                    <a:lnTo>
                      <a:pt x="3560" y="3584"/>
                    </a:lnTo>
                    <a:lnTo>
                      <a:pt x="3556" y="3590"/>
                    </a:lnTo>
                    <a:lnTo>
                      <a:pt x="3552" y="3594"/>
                    </a:lnTo>
                    <a:lnTo>
                      <a:pt x="3546" y="3598"/>
                    </a:lnTo>
                    <a:lnTo>
                      <a:pt x="3546" y="3598"/>
                    </a:lnTo>
                    <a:lnTo>
                      <a:pt x="3524" y="3608"/>
                    </a:lnTo>
                    <a:lnTo>
                      <a:pt x="3518" y="3612"/>
                    </a:lnTo>
                    <a:lnTo>
                      <a:pt x="3514" y="3616"/>
                    </a:lnTo>
                    <a:lnTo>
                      <a:pt x="3496" y="3622"/>
                    </a:lnTo>
                    <a:lnTo>
                      <a:pt x="3496" y="3622"/>
                    </a:lnTo>
                    <a:lnTo>
                      <a:pt x="3492" y="3622"/>
                    </a:lnTo>
                    <a:lnTo>
                      <a:pt x="3488" y="3620"/>
                    </a:lnTo>
                    <a:lnTo>
                      <a:pt x="3480" y="3612"/>
                    </a:lnTo>
                    <a:lnTo>
                      <a:pt x="3480" y="3612"/>
                    </a:lnTo>
                    <a:lnTo>
                      <a:pt x="3476" y="3608"/>
                    </a:lnTo>
                    <a:lnTo>
                      <a:pt x="3474" y="3604"/>
                    </a:lnTo>
                    <a:lnTo>
                      <a:pt x="3474" y="3604"/>
                    </a:lnTo>
                    <a:lnTo>
                      <a:pt x="3472" y="3602"/>
                    </a:lnTo>
                    <a:lnTo>
                      <a:pt x="3470" y="3602"/>
                    </a:lnTo>
                    <a:lnTo>
                      <a:pt x="3468" y="3604"/>
                    </a:lnTo>
                    <a:lnTo>
                      <a:pt x="3470" y="3610"/>
                    </a:lnTo>
                    <a:lnTo>
                      <a:pt x="3470" y="3610"/>
                    </a:lnTo>
                    <a:lnTo>
                      <a:pt x="3470" y="3610"/>
                    </a:lnTo>
                    <a:lnTo>
                      <a:pt x="3468" y="3612"/>
                    </a:lnTo>
                    <a:lnTo>
                      <a:pt x="3464" y="3612"/>
                    </a:lnTo>
                    <a:lnTo>
                      <a:pt x="3460" y="3610"/>
                    </a:lnTo>
                    <a:lnTo>
                      <a:pt x="3456" y="3608"/>
                    </a:lnTo>
                    <a:lnTo>
                      <a:pt x="3456" y="3608"/>
                    </a:lnTo>
                    <a:lnTo>
                      <a:pt x="3458" y="3604"/>
                    </a:lnTo>
                    <a:lnTo>
                      <a:pt x="3460" y="3604"/>
                    </a:lnTo>
                    <a:lnTo>
                      <a:pt x="3460" y="3602"/>
                    </a:lnTo>
                    <a:lnTo>
                      <a:pt x="3460" y="3600"/>
                    </a:lnTo>
                    <a:lnTo>
                      <a:pt x="3460" y="3600"/>
                    </a:lnTo>
                    <a:lnTo>
                      <a:pt x="3458" y="3600"/>
                    </a:lnTo>
                    <a:lnTo>
                      <a:pt x="3454" y="3600"/>
                    </a:lnTo>
                    <a:lnTo>
                      <a:pt x="3452" y="3600"/>
                    </a:lnTo>
                    <a:lnTo>
                      <a:pt x="3452" y="3596"/>
                    </a:lnTo>
                    <a:lnTo>
                      <a:pt x="3452" y="3596"/>
                    </a:lnTo>
                    <a:lnTo>
                      <a:pt x="3452" y="3590"/>
                    </a:lnTo>
                    <a:lnTo>
                      <a:pt x="3450" y="3588"/>
                    </a:lnTo>
                    <a:lnTo>
                      <a:pt x="3444" y="3584"/>
                    </a:lnTo>
                    <a:lnTo>
                      <a:pt x="3444" y="3584"/>
                    </a:lnTo>
                    <a:lnTo>
                      <a:pt x="3440" y="3578"/>
                    </a:lnTo>
                    <a:lnTo>
                      <a:pt x="3432" y="3568"/>
                    </a:lnTo>
                    <a:lnTo>
                      <a:pt x="3422" y="3558"/>
                    </a:lnTo>
                    <a:lnTo>
                      <a:pt x="3412" y="3544"/>
                    </a:lnTo>
                    <a:lnTo>
                      <a:pt x="3412" y="3544"/>
                    </a:lnTo>
                    <a:lnTo>
                      <a:pt x="3406" y="3534"/>
                    </a:lnTo>
                    <a:lnTo>
                      <a:pt x="3404" y="3528"/>
                    </a:lnTo>
                    <a:lnTo>
                      <a:pt x="3404" y="3522"/>
                    </a:lnTo>
                    <a:lnTo>
                      <a:pt x="3400" y="3516"/>
                    </a:lnTo>
                    <a:lnTo>
                      <a:pt x="3400" y="3516"/>
                    </a:lnTo>
                    <a:lnTo>
                      <a:pt x="3396" y="3512"/>
                    </a:lnTo>
                    <a:lnTo>
                      <a:pt x="3392" y="3504"/>
                    </a:lnTo>
                    <a:lnTo>
                      <a:pt x="3392" y="3504"/>
                    </a:lnTo>
                    <a:lnTo>
                      <a:pt x="3392" y="3498"/>
                    </a:lnTo>
                    <a:lnTo>
                      <a:pt x="3392" y="3492"/>
                    </a:lnTo>
                    <a:lnTo>
                      <a:pt x="3396" y="3486"/>
                    </a:lnTo>
                    <a:lnTo>
                      <a:pt x="3398" y="3484"/>
                    </a:lnTo>
                    <a:lnTo>
                      <a:pt x="3398" y="3484"/>
                    </a:lnTo>
                    <a:lnTo>
                      <a:pt x="3400" y="3482"/>
                    </a:lnTo>
                    <a:lnTo>
                      <a:pt x="3400" y="3478"/>
                    </a:lnTo>
                    <a:lnTo>
                      <a:pt x="3398" y="3474"/>
                    </a:lnTo>
                    <a:lnTo>
                      <a:pt x="3396" y="3472"/>
                    </a:lnTo>
                    <a:lnTo>
                      <a:pt x="3396" y="3472"/>
                    </a:lnTo>
                    <a:lnTo>
                      <a:pt x="3396" y="3470"/>
                    </a:lnTo>
                    <a:lnTo>
                      <a:pt x="3394" y="3470"/>
                    </a:lnTo>
                    <a:lnTo>
                      <a:pt x="3396" y="3464"/>
                    </a:lnTo>
                    <a:lnTo>
                      <a:pt x="3400" y="3452"/>
                    </a:lnTo>
                    <a:lnTo>
                      <a:pt x="3400" y="3452"/>
                    </a:lnTo>
                    <a:lnTo>
                      <a:pt x="3400" y="3446"/>
                    </a:lnTo>
                    <a:lnTo>
                      <a:pt x="3402" y="3444"/>
                    </a:lnTo>
                    <a:lnTo>
                      <a:pt x="3404" y="3444"/>
                    </a:lnTo>
                    <a:lnTo>
                      <a:pt x="3404" y="3444"/>
                    </a:lnTo>
                    <a:lnTo>
                      <a:pt x="3408" y="3444"/>
                    </a:lnTo>
                    <a:lnTo>
                      <a:pt x="3406" y="3438"/>
                    </a:lnTo>
                    <a:lnTo>
                      <a:pt x="3406" y="3438"/>
                    </a:lnTo>
                    <a:lnTo>
                      <a:pt x="3406" y="3424"/>
                    </a:lnTo>
                    <a:lnTo>
                      <a:pt x="3404" y="3404"/>
                    </a:lnTo>
                    <a:lnTo>
                      <a:pt x="3404" y="3404"/>
                    </a:lnTo>
                    <a:lnTo>
                      <a:pt x="3402" y="3396"/>
                    </a:lnTo>
                    <a:lnTo>
                      <a:pt x="3404" y="3392"/>
                    </a:lnTo>
                    <a:lnTo>
                      <a:pt x="3406" y="3386"/>
                    </a:lnTo>
                    <a:lnTo>
                      <a:pt x="3408" y="3378"/>
                    </a:lnTo>
                    <a:lnTo>
                      <a:pt x="3408" y="3378"/>
                    </a:lnTo>
                    <a:lnTo>
                      <a:pt x="3410" y="3368"/>
                    </a:lnTo>
                    <a:lnTo>
                      <a:pt x="3414" y="3358"/>
                    </a:lnTo>
                    <a:lnTo>
                      <a:pt x="3418" y="3350"/>
                    </a:lnTo>
                    <a:lnTo>
                      <a:pt x="3418" y="3346"/>
                    </a:lnTo>
                    <a:lnTo>
                      <a:pt x="3418" y="3342"/>
                    </a:lnTo>
                    <a:lnTo>
                      <a:pt x="3418" y="3342"/>
                    </a:lnTo>
                    <a:lnTo>
                      <a:pt x="3416" y="3334"/>
                    </a:lnTo>
                    <a:lnTo>
                      <a:pt x="3416" y="3328"/>
                    </a:lnTo>
                    <a:lnTo>
                      <a:pt x="3418" y="3324"/>
                    </a:lnTo>
                    <a:lnTo>
                      <a:pt x="3420" y="3318"/>
                    </a:lnTo>
                    <a:lnTo>
                      <a:pt x="3420" y="3318"/>
                    </a:lnTo>
                    <a:lnTo>
                      <a:pt x="3420" y="3314"/>
                    </a:lnTo>
                    <a:lnTo>
                      <a:pt x="3418" y="3310"/>
                    </a:lnTo>
                    <a:lnTo>
                      <a:pt x="3412" y="3304"/>
                    </a:lnTo>
                    <a:lnTo>
                      <a:pt x="3406" y="3300"/>
                    </a:lnTo>
                    <a:lnTo>
                      <a:pt x="3406" y="3300"/>
                    </a:lnTo>
                    <a:lnTo>
                      <a:pt x="3388" y="3290"/>
                    </a:lnTo>
                    <a:lnTo>
                      <a:pt x="3380" y="3280"/>
                    </a:lnTo>
                    <a:lnTo>
                      <a:pt x="3380" y="3280"/>
                    </a:lnTo>
                    <a:lnTo>
                      <a:pt x="3372" y="3274"/>
                    </a:lnTo>
                    <a:lnTo>
                      <a:pt x="3360" y="3270"/>
                    </a:lnTo>
                    <a:lnTo>
                      <a:pt x="3350" y="3268"/>
                    </a:lnTo>
                    <a:lnTo>
                      <a:pt x="3344" y="3268"/>
                    </a:lnTo>
                    <a:lnTo>
                      <a:pt x="3344" y="3268"/>
                    </a:lnTo>
                    <a:lnTo>
                      <a:pt x="3340" y="3270"/>
                    </a:lnTo>
                    <a:lnTo>
                      <a:pt x="3334" y="3270"/>
                    </a:lnTo>
                    <a:lnTo>
                      <a:pt x="3326" y="3270"/>
                    </a:lnTo>
                    <a:lnTo>
                      <a:pt x="3320" y="3268"/>
                    </a:lnTo>
                    <a:lnTo>
                      <a:pt x="3320" y="3268"/>
                    </a:lnTo>
                    <a:lnTo>
                      <a:pt x="3308" y="3264"/>
                    </a:lnTo>
                    <a:lnTo>
                      <a:pt x="3306" y="3264"/>
                    </a:lnTo>
                    <a:lnTo>
                      <a:pt x="3308" y="3266"/>
                    </a:lnTo>
                    <a:lnTo>
                      <a:pt x="3308" y="3266"/>
                    </a:lnTo>
                    <a:lnTo>
                      <a:pt x="3308" y="3268"/>
                    </a:lnTo>
                    <a:lnTo>
                      <a:pt x="3308" y="3270"/>
                    </a:lnTo>
                    <a:lnTo>
                      <a:pt x="3304" y="3272"/>
                    </a:lnTo>
                    <a:lnTo>
                      <a:pt x="3292" y="3276"/>
                    </a:lnTo>
                    <a:lnTo>
                      <a:pt x="3292" y="3276"/>
                    </a:lnTo>
                    <a:lnTo>
                      <a:pt x="3278" y="3278"/>
                    </a:lnTo>
                    <a:lnTo>
                      <a:pt x="3266" y="3276"/>
                    </a:lnTo>
                    <a:lnTo>
                      <a:pt x="3258" y="3274"/>
                    </a:lnTo>
                    <a:lnTo>
                      <a:pt x="3248" y="3274"/>
                    </a:lnTo>
                    <a:lnTo>
                      <a:pt x="3248" y="3274"/>
                    </a:lnTo>
                    <a:lnTo>
                      <a:pt x="3244" y="3276"/>
                    </a:lnTo>
                    <a:lnTo>
                      <a:pt x="3242" y="3274"/>
                    </a:lnTo>
                    <a:lnTo>
                      <a:pt x="3240" y="3272"/>
                    </a:lnTo>
                    <a:lnTo>
                      <a:pt x="3238" y="3270"/>
                    </a:lnTo>
                    <a:lnTo>
                      <a:pt x="3238" y="3270"/>
                    </a:lnTo>
                    <a:lnTo>
                      <a:pt x="3236" y="3270"/>
                    </a:lnTo>
                    <a:lnTo>
                      <a:pt x="3232" y="3272"/>
                    </a:lnTo>
                    <a:lnTo>
                      <a:pt x="3226" y="3276"/>
                    </a:lnTo>
                    <a:lnTo>
                      <a:pt x="3222" y="3282"/>
                    </a:lnTo>
                    <a:lnTo>
                      <a:pt x="3218" y="3282"/>
                    </a:lnTo>
                    <a:lnTo>
                      <a:pt x="3216" y="3280"/>
                    </a:lnTo>
                    <a:lnTo>
                      <a:pt x="3216" y="3280"/>
                    </a:lnTo>
                    <a:lnTo>
                      <a:pt x="3206" y="3272"/>
                    </a:lnTo>
                    <a:lnTo>
                      <a:pt x="3202" y="3268"/>
                    </a:lnTo>
                    <a:lnTo>
                      <a:pt x="3200" y="3268"/>
                    </a:lnTo>
                    <a:lnTo>
                      <a:pt x="3202" y="3270"/>
                    </a:lnTo>
                    <a:lnTo>
                      <a:pt x="3202" y="3270"/>
                    </a:lnTo>
                    <a:lnTo>
                      <a:pt x="3204" y="3274"/>
                    </a:lnTo>
                    <a:lnTo>
                      <a:pt x="3202" y="3280"/>
                    </a:lnTo>
                    <a:lnTo>
                      <a:pt x="3202" y="3280"/>
                    </a:lnTo>
                    <a:lnTo>
                      <a:pt x="3200" y="3282"/>
                    </a:lnTo>
                    <a:lnTo>
                      <a:pt x="3198" y="3280"/>
                    </a:lnTo>
                    <a:lnTo>
                      <a:pt x="3194" y="3274"/>
                    </a:lnTo>
                    <a:lnTo>
                      <a:pt x="3188" y="3270"/>
                    </a:lnTo>
                    <a:lnTo>
                      <a:pt x="3188" y="3270"/>
                    </a:lnTo>
                    <a:lnTo>
                      <a:pt x="3188" y="3268"/>
                    </a:lnTo>
                    <a:lnTo>
                      <a:pt x="3190" y="3264"/>
                    </a:lnTo>
                    <a:lnTo>
                      <a:pt x="3196" y="3256"/>
                    </a:lnTo>
                    <a:lnTo>
                      <a:pt x="3202" y="3250"/>
                    </a:lnTo>
                    <a:lnTo>
                      <a:pt x="3208" y="3242"/>
                    </a:lnTo>
                    <a:lnTo>
                      <a:pt x="3208" y="3242"/>
                    </a:lnTo>
                    <a:lnTo>
                      <a:pt x="3212" y="3236"/>
                    </a:lnTo>
                    <a:lnTo>
                      <a:pt x="3214" y="3228"/>
                    </a:lnTo>
                    <a:lnTo>
                      <a:pt x="3216" y="3206"/>
                    </a:lnTo>
                    <a:lnTo>
                      <a:pt x="3218" y="3182"/>
                    </a:lnTo>
                    <a:lnTo>
                      <a:pt x="3222" y="3160"/>
                    </a:lnTo>
                    <a:lnTo>
                      <a:pt x="3222" y="3160"/>
                    </a:lnTo>
                    <a:lnTo>
                      <a:pt x="3222" y="3154"/>
                    </a:lnTo>
                    <a:lnTo>
                      <a:pt x="3220" y="3150"/>
                    </a:lnTo>
                    <a:lnTo>
                      <a:pt x="3218" y="3148"/>
                    </a:lnTo>
                    <a:lnTo>
                      <a:pt x="3216" y="3148"/>
                    </a:lnTo>
                    <a:lnTo>
                      <a:pt x="3216" y="3148"/>
                    </a:lnTo>
                    <a:lnTo>
                      <a:pt x="3214" y="3150"/>
                    </a:lnTo>
                    <a:lnTo>
                      <a:pt x="3212" y="3150"/>
                    </a:lnTo>
                    <a:lnTo>
                      <a:pt x="3212" y="3144"/>
                    </a:lnTo>
                    <a:lnTo>
                      <a:pt x="3212" y="3144"/>
                    </a:lnTo>
                    <a:lnTo>
                      <a:pt x="3220" y="3128"/>
                    </a:lnTo>
                    <a:lnTo>
                      <a:pt x="3220" y="3128"/>
                    </a:lnTo>
                    <a:lnTo>
                      <a:pt x="3222" y="3124"/>
                    </a:lnTo>
                    <a:lnTo>
                      <a:pt x="3224" y="3124"/>
                    </a:lnTo>
                    <a:lnTo>
                      <a:pt x="3224" y="3128"/>
                    </a:lnTo>
                    <a:lnTo>
                      <a:pt x="3222" y="3134"/>
                    </a:lnTo>
                    <a:lnTo>
                      <a:pt x="3222" y="3134"/>
                    </a:lnTo>
                    <a:lnTo>
                      <a:pt x="3222" y="3140"/>
                    </a:lnTo>
                    <a:lnTo>
                      <a:pt x="3224" y="3144"/>
                    </a:lnTo>
                    <a:lnTo>
                      <a:pt x="3226" y="3148"/>
                    </a:lnTo>
                    <a:lnTo>
                      <a:pt x="3230" y="3154"/>
                    </a:lnTo>
                    <a:lnTo>
                      <a:pt x="3230" y="3154"/>
                    </a:lnTo>
                    <a:lnTo>
                      <a:pt x="3232" y="3156"/>
                    </a:lnTo>
                    <a:lnTo>
                      <a:pt x="3232" y="3152"/>
                    </a:lnTo>
                    <a:lnTo>
                      <a:pt x="3236" y="3138"/>
                    </a:lnTo>
                    <a:lnTo>
                      <a:pt x="3242" y="3118"/>
                    </a:lnTo>
                    <a:lnTo>
                      <a:pt x="3244" y="3104"/>
                    </a:lnTo>
                    <a:lnTo>
                      <a:pt x="3244" y="3104"/>
                    </a:lnTo>
                    <a:lnTo>
                      <a:pt x="3246" y="3102"/>
                    </a:lnTo>
                    <a:lnTo>
                      <a:pt x="3244" y="3102"/>
                    </a:lnTo>
                    <a:lnTo>
                      <a:pt x="3240" y="3102"/>
                    </a:lnTo>
                    <a:lnTo>
                      <a:pt x="3238" y="3102"/>
                    </a:lnTo>
                    <a:lnTo>
                      <a:pt x="3242" y="3098"/>
                    </a:lnTo>
                    <a:lnTo>
                      <a:pt x="3242" y="3098"/>
                    </a:lnTo>
                    <a:lnTo>
                      <a:pt x="3250" y="3088"/>
                    </a:lnTo>
                    <a:lnTo>
                      <a:pt x="3248" y="3086"/>
                    </a:lnTo>
                    <a:lnTo>
                      <a:pt x="3244" y="3088"/>
                    </a:lnTo>
                    <a:lnTo>
                      <a:pt x="3244" y="3088"/>
                    </a:lnTo>
                    <a:lnTo>
                      <a:pt x="3238" y="3090"/>
                    </a:lnTo>
                    <a:lnTo>
                      <a:pt x="3236" y="3088"/>
                    </a:lnTo>
                    <a:lnTo>
                      <a:pt x="3236" y="3084"/>
                    </a:lnTo>
                    <a:lnTo>
                      <a:pt x="3242" y="3078"/>
                    </a:lnTo>
                    <a:lnTo>
                      <a:pt x="3242" y="3078"/>
                    </a:lnTo>
                    <a:lnTo>
                      <a:pt x="3246" y="3076"/>
                    </a:lnTo>
                    <a:lnTo>
                      <a:pt x="3248" y="3072"/>
                    </a:lnTo>
                    <a:lnTo>
                      <a:pt x="3248" y="3064"/>
                    </a:lnTo>
                    <a:lnTo>
                      <a:pt x="3252" y="3050"/>
                    </a:lnTo>
                    <a:lnTo>
                      <a:pt x="3256" y="3040"/>
                    </a:lnTo>
                    <a:lnTo>
                      <a:pt x="3264" y="3030"/>
                    </a:lnTo>
                    <a:lnTo>
                      <a:pt x="3264" y="3030"/>
                    </a:lnTo>
                    <a:lnTo>
                      <a:pt x="3274" y="3016"/>
                    </a:lnTo>
                    <a:lnTo>
                      <a:pt x="3276" y="3010"/>
                    </a:lnTo>
                    <a:lnTo>
                      <a:pt x="3274" y="3006"/>
                    </a:lnTo>
                    <a:lnTo>
                      <a:pt x="3272" y="3002"/>
                    </a:lnTo>
                    <a:lnTo>
                      <a:pt x="3272" y="3002"/>
                    </a:lnTo>
                    <a:lnTo>
                      <a:pt x="3272" y="2996"/>
                    </a:lnTo>
                    <a:lnTo>
                      <a:pt x="3272" y="2994"/>
                    </a:lnTo>
                    <a:lnTo>
                      <a:pt x="3268" y="2992"/>
                    </a:lnTo>
                    <a:lnTo>
                      <a:pt x="3266" y="2988"/>
                    </a:lnTo>
                    <a:lnTo>
                      <a:pt x="3266" y="2988"/>
                    </a:lnTo>
                    <a:lnTo>
                      <a:pt x="3264" y="2986"/>
                    </a:lnTo>
                    <a:lnTo>
                      <a:pt x="3260" y="2986"/>
                    </a:lnTo>
                    <a:lnTo>
                      <a:pt x="3256" y="2986"/>
                    </a:lnTo>
                    <a:lnTo>
                      <a:pt x="3252" y="2988"/>
                    </a:lnTo>
                    <a:lnTo>
                      <a:pt x="3252" y="2988"/>
                    </a:lnTo>
                    <a:lnTo>
                      <a:pt x="3254" y="2990"/>
                    </a:lnTo>
                    <a:lnTo>
                      <a:pt x="3254" y="2990"/>
                    </a:lnTo>
                    <a:lnTo>
                      <a:pt x="3260" y="2990"/>
                    </a:lnTo>
                    <a:lnTo>
                      <a:pt x="3260" y="2992"/>
                    </a:lnTo>
                    <a:lnTo>
                      <a:pt x="3256" y="2994"/>
                    </a:lnTo>
                    <a:lnTo>
                      <a:pt x="3256" y="2994"/>
                    </a:lnTo>
                    <a:lnTo>
                      <a:pt x="3254" y="2994"/>
                    </a:lnTo>
                    <a:lnTo>
                      <a:pt x="3250" y="2994"/>
                    </a:lnTo>
                    <a:lnTo>
                      <a:pt x="3242" y="2990"/>
                    </a:lnTo>
                    <a:lnTo>
                      <a:pt x="3230" y="2988"/>
                    </a:lnTo>
                    <a:lnTo>
                      <a:pt x="3222" y="2986"/>
                    </a:lnTo>
                    <a:lnTo>
                      <a:pt x="3214" y="2986"/>
                    </a:lnTo>
                    <a:lnTo>
                      <a:pt x="3214" y="2986"/>
                    </a:lnTo>
                    <a:lnTo>
                      <a:pt x="3202" y="2990"/>
                    </a:lnTo>
                    <a:lnTo>
                      <a:pt x="3196" y="2992"/>
                    </a:lnTo>
                    <a:lnTo>
                      <a:pt x="3190" y="2996"/>
                    </a:lnTo>
                    <a:lnTo>
                      <a:pt x="3180" y="2998"/>
                    </a:lnTo>
                    <a:lnTo>
                      <a:pt x="3180" y="2998"/>
                    </a:lnTo>
                    <a:lnTo>
                      <a:pt x="3162" y="3000"/>
                    </a:lnTo>
                    <a:lnTo>
                      <a:pt x="3146" y="3004"/>
                    </a:lnTo>
                    <a:lnTo>
                      <a:pt x="3140" y="3008"/>
                    </a:lnTo>
                    <a:lnTo>
                      <a:pt x="3134" y="3012"/>
                    </a:lnTo>
                    <a:lnTo>
                      <a:pt x="3130" y="3016"/>
                    </a:lnTo>
                    <a:lnTo>
                      <a:pt x="3130" y="3020"/>
                    </a:lnTo>
                    <a:lnTo>
                      <a:pt x="3130" y="3020"/>
                    </a:lnTo>
                    <a:lnTo>
                      <a:pt x="3128" y="3028"/>
                    </a:lnTo>
                    <a:lnTo>
                      <a:pt x="3126" y="3034"/>
                    </a:lnTo>
                    <a:lnTo>
                      <a:pt x="3124" y="3040"/>
                    </a:lnTo>
                    <a:lnTo>
                      <a:pt x="3124" y="3056"/>
                    </a:lnTo>
                    <a:lnTo>
                      <a:pt x="3124" y="3056"/>
                    </a:lnTo>
                    <a:lnTo>
                      <a:pt x="3126" y="3068"/>
                    </a:lnTo>
                    <a:lnTo>
                      <a:pt x="3124" y="3070"/>
                    </a:lnTo>
                    <a:lnTo>
                      <a:pt x="3122" y="3072"/>
                    </a:lnTo>
                    <a:lnTo>
                      <a:pt x="3118" y="3076"/>
                    </a:lnTo>
                    <a:lnTo>
                      <a:pt x="3116" y="3080"/>
                    </a:lnTo>
                    <a:lnTo>
                      <a:pt x="3116" y="3088"/>
                    </a:lnTo>
                    <a:lnTo>
                      <a:pt x="3116" y="3088"/>
                    </a:lnTo>
                    <a:lnTo>
                      <a:pt x="3114" y="3096"/>
                    </a:lnTo>
                    <a:lnTo>
                      <a:pt x="3112" y="3102"/>
                    </a:lnTo>
                    <a:lnTo>
                      <a:pt x="3108" y="3108"/>
                    </a:lnTo>
                    <a:lnTo>
                      <a:pt x="3104" y="3112"/>
                    </a:lnTo>
                    <a:lnTo>
                      <a:pt x="3094" y="3118"/>
                    </a:lnTo>
                    <a:lnTo>
                      <a:pt x="3086" y="3122"/>
                    </a:lnTo>
                    <a:lnTo>
                      <a:pt x="3086" y="3122"/>
                    </a:lnTo>
                    <a:lnTo>
                      <a:pt x="3084" y="3126"/>
                    </a:lnTo>
                    <a:lnTo>
                      <a:pt x="3084" y="3126"/>
                    </a:lnTo>
                    <a:lnTo>
                      <a:pt x="3088" y="3128"/>
                    </a:lnTo>
                    <a:lnTo>
                      <a:pt x="3092" y="3132"/>
                    </a:lnTo>
                    <a:lnTo>
                      <a:pt x="3092" y="3134"/>
                    </a:lnTo>
                    <a:lnTo>
                      <a:pt x="3090" y="3138"/>
                    </a:lnTo>
                    <a:lnTo>
                      <a:pt x="3090" y="3138"/>
                    </a:lnTo>
                    <a:lnTo>
                      <a:pt x="3086" y="3142"/>
                    </a:lnTo>
                    <a:lnTo>
                      <a:pt x="3078" y="3144"/>
                    </a:lnTo>
                    <a:lnTo>
                      <a:pt x="3072" y="3144"/>
                    </a:lnTo>
                    <a:lnTo>
                      <a:pt x="3070" y="3142"/>
                    </a:lnTo>
                    <a:lnTo>
                      <a:pt x="3070" y="3140"/>
                    </a:lnTo>
                    <a:lnTo>
                      <a:pt x="3070" y="3140"/>
                    </a:lnTo>
                    <a:lnTo>
                      <a:pt x="3068" y="3134"/>
                    </a:lnTo>
                    <a:lnTo>
                      <a:pt x="3066" y="3132"/>
                    </a:lnTo>
                    <a:lnTo>
                      <a:pt x="3058" y="3132"/>
                    </a:lnTo>
                    <a:lnTo>
                      <a:pt x="3046" y="3132"/>
                    </a:lnTo>
                    <a:lnTo>
                      <a:pt x="3046" y="3132"/>
                    </a:lnTo>
                    <a:lnTo>
                      <a:pt x="3038" y="3134"/>
                    </a:lnTo>
                    <a:lnTo>
                      <a:pt x="3034" y="3138"/>
                    </a:lnTo>
                    <a:lnTo>
                      <a:pt x="3028" y="3142"/>
                    </a:lnTo>
                    <a:lnTo>
                      <a:pt x="3010" y="3144"/>
                    </a:lnTo>
                    <a:lnTo>
                      <a:pt x="3010" y="3144"/>
                    </a:lnTo>
                    <a:lnTo>
                      <a:pt x="2996" y="3146"/>
                    </a:lnTo>
                    <a:lnTo>
                      <a:pt x="2986" y="3152"/>
                    </a:lnTo>
                    <a:lnTo>
                      <a:pt x="2978" y="3156"/>
                    </a:lnTo>
                    <a:lnTo>
                      <a:pt x="2968" y="3160"/>
                    </a:lnTo>
                    <a:lnTo>
                      <a:pt x="2968" y="3160"/>
                    </a:lnTo>
                    <a:lnTo>
                      <a:pt x="2964" y="3160"/>
                    </a:lnTo>
                    <a:lnTo>
                      <a:pt x="2960" y="3158"/>
                    </a:lnTo>
                    <a:lnTo>
                      <a:pt x="2956" y="3148"/>
                    </a:lnTo>
                    <a:lnTo>
                      <a:pt x="2952" y="3144"/>
                    </a:lnTo>
                    <a:lnTo>
                      <a:pt x="2946" y="3138"/>
                    </a:lnTo>
                    <a:lnTo>
                      <a:pt x="2938" y="3134"/>
                    </a:lnTo>
                    <a:lnTo>
                      <a:pt x="2924" y="3130"/>
                    </a:lnTo>
                    <a:lnTo>
                      <a:pt x="2924" y="3130"/>
                    </a:lnTo>
                    <a:lnTo>
                      <a:pt x="2912" y="3126"/>
                    </a:lnTo>
                    <a:lnTo>
                      <a:pt x="2904" y="3120"/>
                    </a:lnTo>
                    <a:lnTo>
                      <a:pt x="2898" y="3112"/>
                    </a:lnTo>
                    <a:lnTo>
                      <a:pt x="2894" y="3102"/>
                    </a:lnTo>
                    <a:lnTo>
                      <a:pt x="2884" y="3076"/>
                    </a:lnTo>
                    <a:lnTo>
                      <a:pt x="2876" y="3062"/>
                    </a:lnTo>
                    <a:lnTo>
                      <a:pt x="2864" y="3046"/>
                    </a:lnTo>
                    <a:lnTo>
                      <a:pt x="2864" y="3046"/>
                    </a:lnTo>
                    <a:lnTo>
                      <a:pt x="2858" y="3036"/>
                    </a:lnTo>
                    <a:lnTo>
                      <a:pt x="2852" y="3028"/>
                    </a:lnTo>
                    <a:lnTo>
                      <a:pt x="2848" y="3010"/>
                    </a:lnTo>
                    <a:lnTo>
                      <a:pt x="2844" y="2998"/>
                    </a:lnTo>
                    <a:lnTo>
                      <a:pt x="2844" y="2994"/>
                    </a:lnTo>
                    <a:lnTo>
                      <a:pt x="2842" y="2992"/>
                    </a:lnTo>
                    <a:lnTo>
                      <a:pt x="2842" y="2992"/>
                    </a:lnTo>
                    <a:lnTo>
                      <a:pt x="2838" y="2990"/>
                    </a:lnTo>
                    <a:lnTo>
                      <a:pt x="2836" y="2988"/>
                    </a:lnTo>
                    <a:lnTo>
                      <a:pt x="2834" y="2976"/>
                    </a:lnTo>
                    <a:lnTo>
                      <a:pt x="2830" y="2948"/>
                    </a:lnTo>
                    <a:lnTo>
                      <a:pt x="2830" y="2948"/>
                    </a:lnTo>
                    <a:lnTo>
                      <a:pt x="2830" y="2938"/>
                    </a:lnTo>
                    <a:lnTo>
                      <a:pt x="2828" y="2934"/>
                    </a:lnTo>
                    <a:lnTo>
                      <a:pt x="2828" y="2932"/>
                    </a:lnTo>
                    <a:lnTo>
                      <a:pt x="2830" y="2926"/>
                    </a:lnTo>
                    <a:lnTo>
                      <a:pt x="2830" y="2926"/>
                    </a:lnTo>
                    <a:lnTo>
                      <a:pt x="2830" y="2916"/>
                    </a:lnTo>
                    <a:lnTo>
                      <a:pt x="2830" y="2906"/>
                    </a:lnTo>
                    <a:lnTo>
                      <a:pt x="2830" y="2886"/>
                    </a:lnTo>
                    <a:lnTo>
                      <a:pt x="2834" y="2854"/>
                    </a:lnTo>
                    <a:lnTo>
                      <a:pt x="2834" y="2854"/>
                    </a:lnTo>
                    <a:lnTo>
                      <a:pt x="2840" y="2820"/>
                    </a:lnTo>
                    <a:lnTo>
                      <a:pt x="2846" y="2800"/>
                    </a:lnTo>
                    <a:lnTo>
                      <a:pt x="2852" y="2784"/>
                    </a:lnTo>
                    <a:lnTo>
                      <a:pt x="2856" y="2766"/>
                    </a:lnTo>
                    <a:lnTo>
                      <a:pt x="2856" y="2766"/>
                    </a:lnTo>
                    <a:lnTo>
                      <a:pt x="2854" y="2748"/>
                    </a:lnTo>
                    <a:lnTo>
                      <a:pt x="2850" y="2728"/>
                    </a:lnTo>
                    <a:lnTo>
                      <a:pt x="2846" y="2710"/>
                    </a:lnTo>
                    <a:lnTo>
                      <a:pt x="2846" y="2696"/>
                    </a:lnTo>
                    <a:lnTo>
                      <a:pt x="2846" y="2696"/>
                    </a:lnTo>
                    <a:lnTo>
                      <a:pt x="2850" y="2686"/>
                    </a:lnTo>
                    <a:lnTo>
                      <a:pt x="2854" y="2678"/>
                    </a:lnTo>
                    <a:lnTo>
                      <a:pt x="2858" y="2672"/>
                    </a:lnTo>
                    <a:lnTo>
                      <a:pt x="2864" y="2662"/>
                    </a:lnTo>
                    <a:lnTo>
                      <a:pt x="2864" y="2662"/>
                    </a:lnTo>
                    <a:lnTo>
                      <a:pt x="2866" y="2658"/>
                    </a:lnTo>
                    <a:lnTo>
                      <a:pt x="2870" y="2654"/>
                    </a:lnTo>
                    <a:lnTo>
                      <a:pt x="2880" y="2646"/>
                    </a:lnTo>
                    <a:lnTo>
                      <a:pt x="2886" y="2642"/>
                    </a:lnTo>
                    <a:lnTo>
                      <a:pt x="2888" y="2640"/>
                    </a:lnTo>
                    <a:lnTo>
                      <a:pt x="2886" y="2638"/>
                    </a:lnTo>
                    <a:lnTo>
                      <a:pt x="2886" y="2638"/>
                    </a:lnTo>
                    <a:lnTo>
                      <a:pt x="2880" y="2628"/>
                    </a:lnTo>
                    <a:lnTo>
                      <a:pt x="2878" y="2626"/>
                    </a:lnTo>
                    <a:lnTo>
                      <a:pt x="2882" y="2628"/>
                    </a:lnTo>
                    <a:lnTo>
                      <a:pt x="2882" y="2628"/>
                    </a:lnTo>
                    <a:lnTo>
                      <a:pt x="2886" y="2628"/>
                    </a:lnTo>
                    <a:lnTo>
                      <a:pt x="2890" y="2628"/>
                    </a:lnTo>
                    <a:lnTo>
                      <a:pt x="2892" y="2626"/>
                    </a:lnTo>
                    <a:lnTo>
                      <a:pt x="2894" y="2628"/>
                    </a:lnTo>
                    <a:lnTo>
                      <a:pt x="2894" y="2628"/>
                    </a:lnTo>
                    <a:lnTo>
                      <a:pt x="2896" y="2628"/>
                    </a:lnTo>
                    <a:lnTo>
                      <a:pt x="2902" y="2628"/>
                    </a:lnTo>
                    <a:lnTo>
                      <a:pt x="2912" y="2624"/>
                    </a:lnTo>
                    <a:lnTo>
                      <a:pt x="2926" y="2616"/>
                    </a:lnTo>
                    <a:lnTo>
                      <a:pt x="2936" y="2606"/>
                    </a:lnTo>
                    <a:lnTo>
                      <a:pt x="2936" y="2606"/>
                    </a:lnTo>
                    <a:lnTo>
                      <a:pt x="2942" y="2600"/>
                    </a:lnTo>
                    <a:lnTo>
                      <a:pt x="2948" y="2594"/>
                    </a:lnTo>
                    <a:lnTo>
                      <a:pt x="2964" y="2584"/>
                    </a:lnTo>
                    <a:lnTo>
                      <a:pt x="2964" y="2584"/>
                    </a:lnTo>
                    <a:lnTo>
                      <a:pt x="2980" y="2572"/>
                    </a:lnTo>
                    <a:lnTo>
                      <a:pt x="2990" y="2570"/>
                    </a:lnTo>
                    <a:lnTo>
                      <a:pt x="3006" y="2568"/>
                    </a:lnTo>
                    <a:lnTo>
                      <a:pt x="3006" y="2568"/>
                    </a:lnTo>
                    <a:lnTo>
                      <a:pt x="3014" y="2568"/>
                    </a:lnTo>
                    <a:lnTo>
                      <a:pt x="3020" y="2570"/>
                    </a:lnTo>
                    <a:lnTo>
                      <a:pt x="3032" y="2574"/>
                    </a:lnTo>
                    <a:lnTo>
                      <a:pt x="3040" y="2580"/>
                    </a:lnTo>
                    <a:lnTo>
                      <a:pt x="3046" y="2580"/>
                    </a:lnTo>
                    <a:lnTo>
                      <a:pt x="3050" y="2580"/>
                    </a:lnTo>
                    <a:lnTo>
                      <a:pt x="3050" y="2580"/>
                    </a:lnTo>
                    <a:lnTo>
                      <a:pt x="3060" y="2578"/>
                    </a:lnTo>
                    <a:lnTo>
                      <a:pt x="3064" y="2580"/>
                    </a:lnTo>
                    <a:lnTo>
                      <a:pt x="3068" y="2582"/>
                    </a:lnTo>
                    <a:lnTo>
                      <a:pt x="3072" y="2580"/>
                    </a:lnTo>
                    <a:lnTo>
                      <a:pt x="3072" y="2580"/>
                    </a:lnTo>
                    <a:lnTo>
                      <a:pt x="3074" y="2578"/>
                    </a:lnTo>
                    <a:lnTo>
                      <a:pt x="3072" y="2578"/>
                    </a:lnTo>
                    <a:lnTo>
                      <a:pt x="3066" y="2576"/>
                    </a:lnTo>
                    <a:lnTo>
                      <a:pt x="3058" y="2572"/>
                    </a:lnTo>
                    <a:lnTo>
                      <a:pt x="3058" y="2572"/>
                    </a:lnTo>
                    <a:lnTo>
                      <a:pt x="3060" y="2568"/>
                    </a:lnTo>
                    <a:lnTo>
                      <a:pt x="3060" y="2568"/>
                    </a:lnTo>
                    <a:lnTo>
                      <a:pt x="3068" y="2566"/>
                    </a:lnTo>
                    <a:lnTo>
                      <a:pt x="3074" y="2568"/>
                    </a:lnTo>
                    <a:lnTo>
                      <a:pt x="3078" y="2572"/>
                    </a:lnTo>
                    <a:lnTo>
                      <a:pt x="3082" y="2578"/>
                    </a:lnTo>
                    <a:lnTo>
                      <a:pt x="3082" y="2578"/>
                    </a:lnTo>
                    <a:lnTo>
                      <a:pt x="3084" y="2580"/>
                    </a:lnTo>
                    <a:lnTo>
                      <a:pt x="3086" y="2582"/>
                    </a:lnTo>
                    <a:lnTo>
                      <a:pt x="3092" y="2584"/>
                    </a:lnTo>
                    <a:lnTo>
                      <a:pt x="3096" y="2586"/>
                    </a:lnTo>
                    <a:lnTo>
                      <a:pt x="3094" y="2588"/>
                    </a:lnTo>
                    <a:lnTo>
                      <a:pt x="3092" y="2590"/>
                    </a:lnTo>
                    <a:lnTo>
                      <a:pt x="3092" y="2590"/>
                    </a:lnTo>
                    <a:lnTo>
                      <a:pt x="3092" y="2594"/>
                    </a:lnTo>
                    <a:lnTo>
                      <a:pt x="3094" y="2596"/>
                    </a:lnTo>
                    <a:lnTo>
                      <a:pt x="3102" y="2600"/>
                    </a:lnTo>
                    <a:lnTo>
                      <a:pt x="3112" y="2600"/>
                    </a:lnTo>
                    <a:lnTo>
                      <a:pt x="3118" y="2600"/>
                    </a:lnTo>
                    <a:lnTo>
                      <a:pt x="3118" y="2600"/>
                    </a:lnTo>
                    <a:lnTo>
                      <a:pt x="3120" y="2596"/>
                    </a:lnTo>
                    <a:lnTo>
                      <a:pt x="3126" y="2594"/>
                    </a:lnTo>
                    <a:lnTo>
                      <a:pt x="3130" y="2594"/>
                    </a:lnTo>
                    <a:lnTo>
                      <a:pt x="3134" y="2600"/>
                    </a:lnTo>
                    <a:lnTo>
                      <a:pt x="3134" y="2600"/>
                    </a:lnTo>
                    <a:lnTo>
                      <a:pt x="3136" y="2602"/>
                    </a:lnTo>
                    <a:lnTo>
                      <a:pt x="3138" y="2604"/>
                    </a:lnTo>
                    <a:lnTo>
                      <a:pt x="3142" y="2602"/>
                    </a:lnTo>
                    <a:lnTo>
                      <a:pt x="3144" y="2596"/>
                    </a:lnTo>
                    <a:lnTo>
                      <a:pt x="3144" y="2592"/>
                    </a:lnTo>
                    <a:lnTo>
                      <a:pt x="3142" y="2588"/>
                    </a:lnTo>
                    <a:lnTo>
                      <a:pt x="3142" y="2588"/>
                    </a:lnTo>
                    <a:lnTo>
                      <a:pt x="3142" y="2584"/>
                    </a:lnTo>
                    <a:lnTo>
                      <a:pt x="3146" y="2584"/>
                    </a:lnTo>
                    <a:lnTo>
                      <a:pt x="3152" y="2586"/>
                    </a:lnTo>
                    <a:lnTo>
                      <a:pt x="3160" y="2594"/>
                    </a:lnTo>
                    <a:lnTo>
                      <a:pt x="3160" y="2594"/>
                    </a:lnTo>
                    <a:lnTo>
                      <a:pt x="3166" y="2602"/>
                    </a:lnTo>
                    <a:lnTo>
                      <a:pt x="3168" y="2608"/>
                    </a:lnTo>
                    <a:lnTo>
                      <a:pt x="3168" y="2610"/>
                    </a:lnTo>
                    <a:lnTo>
                      <a:pt x="3170" y="2610"/>
                    </a:lnTo>
                    <a:lnTo>
                      <a:pt x="3176" y="2606"/>
                    </a:lnTo>
                    <a:lnTo>
                      <a:pt x="3176" y="2606"/>
                    </a:lnTo>
                    <a:lnTo>
                      <a:pt x="3180" y="2602"/>
                    </a:lnTo>
                    <a:lnTo>
                      <a:pt x="3182" y="2600"/>
                    </a:lnTo>
                    <a:lnTo>
                      <a:pt x="3182" y="2596"/>
                    </a:lnTo>
                    <a:lnTo>
                      <a:pt x="3180" y="2594"/>
                    </a:lnTo>
                    <a:lnTo>
                      <a:pt x="3174" y="2590"/>
                    </a:lnTo>
                    <a:lnTo>
                      <a:pt x="3162" y="2584"/>
                    </a:lnTo>
                    <a:lnTo>
                      <a:pt x="3162" y="2584"/>
                    </a:lnTo>
                    <a:lnTo>
                      <a:pt x="3158" y="2580"/>
                    </a:lnTo>
                    <a:lnTo>
                      <a:pt x="3158" y="2578"/>
                    </a:lnTo>
                    <a:lnTo>
                      <a:pt x="3160" y="2576"/>
                    </a:lnTo>
                    <a:lnTo>
                      <a:pt x="3164" y="2574"/>
                    </a:lnTo>
                    <a:lnTo>
                      <a:pt x="3170" y="2568"/>
                    </a:lnTo>
                    <a:lnTo>
                      <a:pt x="3172" y="2564"/>
                    </a:lnTo>
                    <a:lnTo>
                      <a:pt x="3172" y="2560"/>
                    </a:lnTo>
                    <a:lnTo>
                      <a:pt x="3172" y="2560"/>
                    </a:lnTo>
                    <a:lnTo>
                      <a:pt x="3170" y="2556"/>
                    </a:lnTo>
                    <a:lnTo>
                      <a:pt x="3168" y="2556"/>
                    </a:lnTo>
                    <a:lnTo>
                      <a:pt x="3164" y="2558"/>
                    </a:lnTo>
                    <a:lnTo>
                      <a:pt x="3160" y="2562"/>
                    </a:lnTo>
                    <a:lnTo>
                      <a:pt x="3158" y="2562"/>
                    </a:lnTo>
                    <a:lnTo>
                      <a:pt x="3156" y="2562"/>
                    </a:lnTo>
                    <a:lnTo>
                      <a:pt x="3156" y="2562"/>
                    </a:lnTo>
                    <a:lnTo>
                      <a:pt x="3154" y="2560"/>
                    </a:lnTo>
                    <a:lnTo>
                      <a:pt x="3154" y="2558"/>
                    </a:lnTo>
                    <a:lnTo>
                      <a:pt x="3156" y="2556"/>
                    </a:lnTo>
                    <a:lnTo>
                      <a:pt x="3158" y="2552"/>
                    </a:lnTo>
                    <a:lnTo>
                      <a:pt x="3154" y="2550"/>
                    </a:lnTo>
                    <a:lnTo>
                      <a:pt x="3154" y="2550"/>
                    </a:lnTo>
                    <a:lnTo>
                      <a:pt x="3148" y="2550"/>
                    </a:lnTo>
                    <a:lnTo>
                      <a:pt x="3144" y="2554"/>
                    </a:lnTo>
                    <a:lnTo>
                      <a:pt x="3142" y="2556"/>
                    </a:lnTo>
                    <a:lnTo>
                      <a:pt x="3134" y="2554"/>
                    </a:lnTo>
                    <a:lnTo>
                      <a:pt x="3134" y="2554"/>
                    </a:lnTo>
                    <a:lnTo>
                      <a:pt x="3130" y="2550"/>
                    </a:lnTo>
                    <a:lnTo>
                      <a:pt x="3128" y="2548"/>
                    </a:lnTo>
                    <a:lnTo>
                      <a:pt x="3128" y="2544"/>
                    </a:lnTo>
                    <a:lnTo>
                      <a:pt x="3130" y="2540"/>
                    </a:lnTo>
                    <a:lnTo>
                      <a:pt x="3132" y="2538"/>
                    </a:lnTo>
                    <a:lnTo>
                      <a:pt x="3136" y="2536"/>
                    </a:lnTo>
                    <a:lnTo>
                      <a:pt x="3142" y="2536"/>
                    </a:lnTo>
                    <a:lnTo>
                      <a:pt x="3148" y="2538"/>
                    </a:lnTo>
                    <a:lnTo>
                      <a:pt x="3148" y="2538"/>
                    </a:lnTo>
                    <a:lnTo>
                      <a:pt x="3156" y="2544"/>
                    </a:lnTo>
                    <a:lnTo>
                      <a:pt x="3164" y="2546"/>
                    </a:lnTo>
                    <a:lnTo>
                      <a:pt x="3170" y="2544"/>
                    </a:lnTo>
                    <a:lnTo>
                      <a:pt x="3178" y="2538"/>
                    </a:lnTo>
                    <a:lnTo>
                      <a:pt x="3178" y="2538"/>
                    </a:lnTo>
                    <a:lnTo>
                      <a:pt x="3182" y="2536"/>
                    </a:lnTo>
                    <a:lnTo>
                      <a:pt x="3190" y="2536"/>
                    </a:lnTo>
                    <a:lnTo>
                      <a:pt x="3202" y="2536"/>
                    </a:lnTo>
                    <a:lnTo>
                      <a:pt x="3214" y="2538"/>
                    </a:lnTo>
                    <a:lnTo>
                      <a:pt x="3218" y="2538"/>
                    </a:lnTo>
                    <a:lnTo>
                      <a:pt x="3220" y="2536"/>
                    </a:lnTo>
                    <a:lnTo>
                      <a:pt x="3220" y="2536"/>
                    </a:lnTo>
                    <a:lnTo>
                      <a:pt x="3222" y="2522"/>
                    </a:lnTo>
                    <a:lnTo>
                      <a:pt x="3224" y="2520"/>
                    </a:lnTo>
                    <a:lnTo>
                      <a:pt x="3226" y="2522"/>
                    </a:lnTo>
                    <a:lnTo>
                      <a:pt x="3232" y="2534"/>
                    </a:lnTo>
                    <a:lnTo>
                      <a:pt x="3232" y="2534"/>
                    </a:lnTo>
                    <a:lnTo>
                      <a:pt x="3232" y="2538"/>
                    </a:lnTo>
                    <a:lnTo>
                      <a:pt x="3230" y="2540"/>
                    </a:lnTo>
                    <a:lnTo>
                      <a:pt x="3226" y="2544"/>
                    </a:lnTo>
                    <a:lnTo>
                      <a:pt x="3224" y="2546"/>
                    </a:lnTo>
                    <a:lnTo>
                      <a:pt x="3234" y="2544"/>
                    </a:lnTo>
                    <a:lnTo>
                      <a:pt x="3234" y="2544"/>
                    </a:lnTo>
                    <a:lnTo>
                      <a:pt x="3268" y="2536"/>
                    </a:lnTo>
                    <a:lnTo>
                      <a:pt x="3282" y="2536"/>
                    </a:lnTo>
                    <a:lnTo>
                      <a:pt x="3296" y="2538"/>
                    </a:lnTo>
                    <a:lnTo>
                      <a:pt x="3296" y="2538"/>
                    </a:lnTo>
                    <a:lnTo>
                      <a:pt x="3312" y="2544"/>
                    </a:lnTo>
                    <a:lnTo>
                      <a:pt x="3318" y="2546"/>
                    </a:lnTo>
                    <a:lnTo>
                      <a:pt x="3320" y="2552"/>
                    </a:lnTo>
                    <a:lnTo>
                      <a:pt x="3320" y="2552"/>
                    </a:lnTo>
                    <a:lnTo>
                      <a:pt x="3324" y="2556"/>
                    </a:lnTo>
                    <a:lnTo>
                      <a:pt x="3326" y="2556"/>
                    </a:lnTo>
                    <a:lnTo>
                      <a:pt x="3330" y="2560"/>
                    </a:lnTo>
                    <a:lnTo>
                      <a:pt x="3330" y="2566"/>
                    </a:lnTo>
                    <a:lnTo>
                      <a:pt x="3330" y="2566"/>
                    </a:lnTo>
                    <a:lnTo>
                      <a:pt x="3332" y="2570"/>
                    </a:lnTo>
                    <a:lnTo>
                      <a:pt x="3336" y="2572"/>
                    </a:lnTo>
                    <a:lnTo>
                      <a:pt x="3340" y="2570"/>
                    </a:lnTo>
                    <a:lnTo>
                      <a:pt x="3346" y="2570"/>
                    </a:lnTo>
                    <a:lnTo>
                      <a:pt x="3360" y="2564"/>
                    </a:lnTo>
                    <a:lnTo>
                      <a:pt x="3368" y="2562"/>
                    </a:lnTo>
                    <a:lnTo>
                      <a:pt x="3368" y="2562"/>
                    </a:lnTo>
                    <a:lnTo>
                      <a:pt x="3370" y="2560"/>
                    </a:lnTo>
                    <a:lnTo>
                      <a:pt x="3372" y="2560"/>
                    </a:lnTo>
                    <a:lnTo>
                      <a:pt x="3372" y="2556"/>
                    </a:lnTo>
                    <a:lnTo>
                      <a:pt x="3376" y="2552"/>
                    </a:lnTo>
                    <a:lnTo>
                      <a:pt x="3382" y="2552"/>
                    </a:lnTo>
                    <a:lnTo>
                      <a:pt x="3382" y="2552"/>
                    </a:lnTo>
                    <a:lnTo>
                      <a:pt x="3388" y="2554"/>
                    </a:lnTo>
                    <a:lnTo>
                      <a:pt x="3394" y="2558"/>
                    </a:lnTo>
                    <a:lnTo>
                      <a:pt x="3406" y="2574"/>
                    </a:lnTo>
                    <a:lnTo>
                      <a:pt x="3418" y="2592"/>
                    </a:lnTo>
                    <a:lnTo>
                      <a:pt x="3424" y="2596"/>
                    </a:lnTo>
                    <a:lnTo>
                      <a:pt x="3428" y="2598"/>
                    </a:lnTo>
                    <a:lnTo>
                      <a:pt x="3428" y="2598"/>
                    </a:lnTo>
                    <a:lnTo>
                      <a:pt x="3432" y="2600"/>
                    </a:lnTo>
                    <a:lnTo>
                      <a:pt x="3434" y="2604"/>
                    </a:lnTo>
                    <a:lnTo>
                      <a:pt x="3438" y="2616"/>
                    </a:lnTo>
                    <a:lnTo>
                      <a:pt x="3440" y="2630"/>
                    </a:lnTo>
                    <a:lnTo>
                      <a:pt x="3436" y="2646"/>
                    </a:lnTo>
                    <a:lnTo>
                      <a:pt x="3436" y="2646"/>
                    </a:lnTo>
                    <a:lnTo>
                      <a:pt x="3434" y="2658"/>
                    </a:lnTo>
                    <a:lnTo>
                      <a:pt x="3434" y="2670"/>
                    </a:lnTo>
                    <a:lnTo>
                      <a:pt x="3436" y="2676"/>
                    </a:lnTo>
                    <a:lnTo>
                      <a:pt x="3438" y="2678"/>
                    </a:lnTo>
                    <a:lnTo>
                      <a:pt x="3440" y="2676"/>
                    </a:lnTo>
                    <a:lnTo>
                      <a:pt x="3440" y="2676"/>
                    </a:lnTo>
                    <a:lnTo>
                      <a:pt x="3446" y="2672"/>
                    </a:lnTo>
                    <a:lnTo>
                      <a:pt x="3450" y="2670"/>
                    </a:lnTo>
                    <a:lnTo>
                      <a:pt x="3450" y="2670"/>
                    </a:lnTo>
                    <a:lnTo>
                      <a:pt x="3452" y="2672"/>
                    </a:lnTo>
                    <a:lnTo>
                      <a:pt x="3448" y="2678"/>
                    </a:lnTo>
                    <a:lnTo>
                      <a:pt x="3448" y="2678"/>
                    </a:lnTo>
                    <a:lnTo>
                      <a:pt x="3444" y="2682"/>
                    </a:lnTo>
                    <a:lnTo>
                      <a:pt x="3444" y="2688"/>
                    </a:lnTo>
                    <a:lnTo>
                      <a:pt x="3446" y="2698"/>
                    </a:lnTo>
                    <a:lnTo>
                      <a:pt x="3450" y="2710"/>
                    </a:lnTo>
                    <a:lnTo>
                      <a:pt x="3456" y="2718"/>
                    </a:lnTo>
                    <a:lnTo>
                      <a:pt x="3456" y="2718"/>
                    </a:lnTo>
                    <a:lnTo>
                      <a:pt x="3458" y="2720"/>
                    </a:lnTo>
                    <a:lnTo>
                      <a:pt x="3460" y="2720"/>
                    </a:lnTo>
                    <a:lnTo>
                      <a:pt x="3462" y="2720"/>
                    </a:lnTo>
                    <a:lnTo>
                      <a:pt x="3462" y="2718"/>
                    </a:lnTo>
                    <a:lnTo>
                      <a:pt x="3462" y="2720"/>
                    </a:lnTo>
                    <a:lnTo>
                      <a:pt x="3464" y="2726"/>
                    </a:lnTo>
                    <a:lnTo>
                      <a:pt x="3464" y="2726"/>
                    </a:lnTo>
                    <a:lnTo>
                      <a:pt x="3466" y="2734"/>
                    </a:lnTo>
                    <a:lnTo>
                      <a:pt x="3470" y="2738"/>
                    </a:lnTo>
                    <a:lnTo>
                      <a:pt x="3474" y="2742"/>
                    </a:lnTo>
                    <a:lnTo>
                      <a:pt x="3476" y="2754"/>
                    </a:lnTo>
                    <a:lnTo>
                      <a:pt x="3476" y="2754"/>
                    </a:lnTo>
                    <a:lnTo>
                      <a:pt x="3478" y="2760"/>
                    </a:lnTo>
                    <a:lnTo>
                      <a:pt x="3480" y="2764"/>
                    </a:lnTo>
                    <a:lnTo>
                      <a:pt x="3484" y="2768"/>
                    </a:lnTo>
                    <a:lnTo>
                      <a:pt x="3486" y="2768"/>
                    </a:lnTo>
                    <a:lnTo>
                      <a:pt x="3492" y="2772"/>
                    </a:lnTo>
                    <a:lnTo>
                      <a:pt x="3496" y="2776"/>
                    </a:lnTo>
                    <a:lnTo>
                      <a:pt x="3498" y="2782"/>
                    </a:lnTo>
                    <a:lnTo>
                      <a:pt x="3498" y="2782"/>
                    </a:lnTo>
                    <a:lnTo>
                      <a:pt x="3500" y="2792"/>
                    </a:lnTo>
                    <a:lnTo>
                      <a:pt x="3504" y="2796"/>
                    </a:lnTo>
                    <a:lnTo>
                      <a:pt x="3506" y="2796"/>
                    </a:lnTo>
                    <a:lnTo>
                      <a:pt x="3504" y="2798"/>
                    </a:lnTo>
                    <a:lnTo>
                      <a:pt x="3504" y="2798"/>
                    </a:lnTo>
                    <a:lnTo>
                      <a:pt x="3502" y="2804"/>
                    </a:lnTo>
                    <a:lnTo>
                      <a:pt x="3504" y="2808"/>
                    </a:lnTo>
                    <a:lnTo>
                      <a:pt x="3508" y="2808"/>
                    </a:lnTo>
                    <a:lnTo>
                      <a:pt x="3518" y="2806"/>
                    </a:lnTo>
                    <a:lnTo>
                      <a:pt x="3518" y="2806"/>
                    </a:lnTo>
                    <a:lnTo>
                      <a:pt x="3522" y="2806"/>
                    </a:lnTo>
                    <a:lnTo>
                      <a:pt x="3524" y="2806"/>
                    </a:lnTo>
                    <a:lnTo>
                      <a:pt x="3526" y="2810"/>
                    </a:lnTo>
                    <a:lnTo>
                      <a:pt x="3526" y="2810"/>
                    </a:lnTo>
                    <a:lnTo>
                      <a:pt x="3530" y="2804"/>
                    </a:lnTo>
                    <a:lnTo>
                      <a:pt x="3530" y="2804"/>
                    </a:lnTo>
                    <a:lnTo>
                      <a:pt x="3534" y="2796"/>
                    </a:lnTo>
                    <a:lnTo>
                      <a:pt x="3536" y="2790"/>
                    </a:lnTo>
                    <a:lnTo>
                      <a:pt x="3536" y="2786"/>
                    </a:lnTo>
                    <a:lnTo>
                      <a:pt x="3540" y="2778"/>
                    </a:lnTo>
                    <a:lnTo>
                      <a:pt x="3540" y="2778"/>
                    </a:lnTo>
                    <a:lnTo>
                      <a:pt x="3544" y="2768"/>
                    </a:lnTo>
                    <a:lnTo>
                      <a:pt x="3544" y="2758"/>
                    </a:lnTo>
                    <a:lnTo>
                      <a:pt x="3544" y="2746"/>
                    </a:lnTo>
                    <a:lnTo>
                      <a:pt x="3546" y="2732"/>
                    </a:lnTo>
                    <a:lnTo>
                      <a:pt x="3546" y="2732"/>
                    </a:lnTo>
                    <a:lnTo>
                      <a:pt x="3546" y="2722"/>
                    </a:lnTo>
                    <a:lnTo>
                      <a:pt x="3544" y="2712"/>
                    </a:lnTo>
                    <a:lnTo>
                      <a:pt x="3536" y="2686"/>
                    </a:lnTo>
                    <a:lnTo>
                      <a:pt x="3526" y="2662"/>
                    </a:lnTo>
                    <a:lnTo>
                      <a:pt x="3526" y="2650"/>
                    </a:lnTo>
                    <a:lnTo>
                      <a:pt x="3526" y="2642"/>
                    </a:lnTo>
                    <a:lnTo>
                      <a:pt x="3526" y="2642"/>
                    </a:lnTo>
                    <a:lnTo>
                      <a:pt x="3526" y="2636"/>
                    </a:lnTo>
                    <a:lnTo>
                      <a:pt x="3524" y="2630"/>
                    </a:lnTo>
                    <a:lnTo>
                      <a:pt x="3514" y="2610"/>
                    </a:lnTo>
                    <a:lnTo>
                      <a:pt x="3506" y="2598"/>
                    </a:lnTo>
                    <a:lnTo>
                      <a:pt x="3500" y="2582"/>
                    </a:lnTo>
                    <a:lnTo>
                      <a:pt x="3496" y="2564"/>
                    </a:lnTo>
                    <a:lnTo>
                      <a:pt x="3492" y="2542"/>
                    </a:lnTo>
                    <a:lnTo>
                      <a:pt x="3492" y="2542"/>
                    </a:lnTo>
                    <a:lnTo>
                      <a:pt x="3490" y="2520"/>
                    </a:lnTo>
                    <a:lnTo>
                      <a:pt x="3492" y="2500"/>
                    </a:lnTo>
                    <a:lnTo>
                      <a:pt x="3496" y="2484"/>
                    </a:lnTo>
                    <a:lnTo>
                      <a:pt x="3502" y="2470"/>
                    </a:lnTo>
                    <a:lnTo>
                      <a:pt x="3508" y="2458"/>
                    </a:lnTo>
                    <a:lnTo>
                      <a:pt x="3514" y="2448"/>
                    </a:lnTo>
                    <a:lnTo>
                      <a:pt x="3524" y="2438"/>
                    </a:lnTo>
                    <a:lnTo>
                      <a:pt x="3524" y="2438"/>
                    </a:lnTo>
                    <a:lnTo>
                      <a:pt x="3528" y="2434"/>
                    </a:lnTo>
                    <a:lnTo>
                      <a:pt x="3528" y="2432"/>
                    </a:lnTo>
                    <a:lnTo>
                      <a:pt x="3528" y="2428"/>
                    </a:lnTo>
                    <a:lnTo>
                      <a:pt x="3528" y="2426"/>
                    </a:lnTo>
                    <a:lnTo>
                      <a:pt x="3528" y="2426"/>
                    </a:lnTo>
                    <a:lnTo>
                      <a:pt x="3536" y="2424"/>
                    </a:lnTo>
                    <a:lnTo>
                      <a:pt x="3536" y="2424"/>
                    </a:lnTo>
                    <a:lnTo>
                      <a:pt x="3542" y="2424"/>
                    </a:lnTo>
                    <a:lnTo>
                      <a:pt x="3548" y="2420"/>
                    </a:lnTo>
                    <a:lnTo>
                      <a:pt x="3556" y="2412"/>
                    </a:lnTo>
                    <a:lnTo>
                      <a:pt x="3564" y="2402"/>
                    </a:lnTo>
                    <a:lnTo>
                      <a:pt x="3568" y="2400"/>
                    </a:lnTo>
                    <a:lnTo>
                      <a:pt x="3570" y="2398"/>
                    </a:lnTo>
                    <a:lnTo>
                      <a:pt x="3570" y="2398"/>
                    </a:lnTo>
                    <a:lnTo>
                      <a:pt x="3574" y="2398"/>
                    </a:lnTo>
                    <a:lnTo>
                      <a:pt x="3576" y="2394"/>
                    </a:lnTo>
                    <a:lnTo>
                      <a:pt x="3580" y="2384"/>
                    </a:lnTo>
                    <a:lnTo>
                      <a:pt x="3588" y="2370"/>
                    </a:lnTo>
                    <a:lnTo>
                      <a:pt x="3592" y="2362"/>
                    </a:lnTo>
                    <a:lnTo>
                      <a:pt x="3600" y="2356"/>
                    </a:lnTo>
                    <a:lnTo>
                      <a:pt x="3600" y="2356"/>
                    </a:lnTo>
                    <a:lnTo>
                      <a:pt x="3606" y="2352"/>
                    </a:lnTo>
                    <a:lnTo>
                      <a:pt x="3612" y="2350"/>
                    </a:lnTo>
                    <a:lnTo>
                      <a:pt x="3624" y="2350"/>
                    </a:lnTo>
                    <a:lnTo>
                      <a:pt x="3628" y="2350"/>
                    </a:lnTo>
                    <a:lnTo>
                      <a:pt x="3630" y="2350"/>
                    </a:lnTo>
                    <a:lnTo>
                      <a:pt x="3634" y="2346"/>
                    </a:lnTo>
                    <a:lnTo>
                      <a:pt x="3636" y="2342"/>
                    </a:lnTo>
                    <a:lnTo>
                      <a:pt x="3636" y="2342"/>
                    </a:lnTo>
                    <a:lnTo>
                      <a:pt x="3638" y="2334"/>
                    </a:lnTo>
                    <a:lnTo>
                      <a:pt x="3642" y="2328"/>
                    </a:lnTo>
                    <a:lnTo>
                      <a:pt x="3654" y="2318"/>
                    </a:lnTo>
                    <a:lnTo>
                      <a:pt x="3666" y="2310"/>
                    </a:lnTo>
                    <a:lnTo>
                      <a:pt x="3680" y="2306"/>
                    </a:lnTo>
                    <a:lnTo>
                      <a:pt x="3680" y="2306"/>
                    </a:lnTo>
                    <a:lnTo>
                      <a:pt x="3690" y="2304"/>
                    </a:lnTo>
                    <a:lnTo>
                      <a:pt x="3696" y="2300"/>
                    </a:lnTo>
                    <a:lnTo>
                      <a:pt x="3698" y="2294"/>
                    </a:lnTo>
                    <a:lnTo>
                      <a:pt x="3698" y="2292"/>
                    </a:lnTo>
                    <a:lnTo>
                      <a:pt x="3696" y="2290"/>
                    </a:lnTo>
                    <a:lnTo>
                      <a:pt x="3696" y="2290"/>
                    </a:lnTo>
                    <a:lnTo>
                      <a:pt x="3694" y="2290"/>
                    </a:lnTo>
                    <a:lnTo>
                      <a:pt x="3690" y="2290"/>
                    </a:lnTo>
                    <a:lnTo>
                      <a:pt x="3686" y="2294"/>
                    </a:lnTo>
                    <a:lnTo>
                      <a:pt x="3680" y="2296"/>
                    </a:lnTo>
                    <a:lnTo>
                      <a:pt x="3676" y="2298"/>
                    </a:lnTo>
                    <a:lnTo>
                      <a:pt x="3674" y="2296"/>
                    </a:lnTo>
                    <a:lnTo>
                      <a:pt x="3674" y="2296"/>
                    </a:lnTo>
                    <a:lnTo>
                      <a:pt x="3672" y="2294"/>
                    </a:lnTo>
                    <a:lnTo>
                      <a:pt x="3674" y="2292"/>
                    </a:lnTo>
                    <a:lnTo>
                      <a:pt x="3680" y="2290"/>
                    </a:lnTo>
                    <a:lnTo>
                      <a:pt x="3682" y="2288"/>
                    </a:lnTo>
                    <a:lnTo>
                      <a:pt x="3684" y="2286"/>
                    </a:lnTo>
                    <a:lnTo>
                      <a:pt x="3684" y="2286"/>
                    </a:lnTo>
                    <a:lnTo>
                      <a:pt x="3686" y="2282"/>
                    </a:lnTo>
                    <a:lnTo>
                      <a:pt x="3684" y="2278"/>
                    </a:lnTo>
                    <a:lnTo>
                      <a:pt x="3678" y="2272"/>
                    </a:lnTo>
                    <a:lnTo>
                      <a:pt x="3676" y="2268"/>
                    </a:lnTo>
                    <a:lnTo>
                      <a:pt x="3682" y="2268"/>
                    </a:lnTo>
                    <a:lnTo>
                      <a:pt x="3682" y="2268"/>
                    </a:lnTo>
                    <a:lnTo>
                      <a:pt x="3692" y="2272"/>
                    </a:lnTo>
                    <a:lnTo>
                      <a:pt x="3696" y="2274"/>
                    </a:lnTo>
                    <a:lnTo>
                      <a:pt x="3698" y="2276"/>
                    </a:lnTo>
                    <a:lnTo>
                      <a:pt x="3700" y="2274"/>
                    </a:lnTo>
                    <a:lnTo>
                      <a:pt x="3706" y="2270"/>
                    </a:lnTo>
                    <a:lnTo>
                      <a:pt x="3706" y="2270"/>
                    </a:lnTo>
                    <a:lnTo>
                      <a:pt x="3710" y="2264"/>
                    </a:lnTo>
                    <a:lnTo>
                      <a:pt x="3714" y="2262"/>
                    </a:lnTo>
                    <a:lnTo>
                      <a:pt x="3716" y="2260"/>
                    </a:lnTo>
                    <a:lnTo>
                      <a:pt x="3718" y="2254"/>
                    </a:lnTo>
                    <a:lnTo>
                      <a:pt x="3718" y="2254"/>
                    </a:lnTo>
                    <a:lnTo>
                      <a:pt x="3720" y="2246"/>
                    </a:lnTo>
                    <a:lnTo>
                      <a:pt x="3718" y="2242"/>
                    </a:lnTo>
                    <a:lnTo>
                      <a:pt x="3714" y="2240"/>
                    </a:lnTo>
                    <a:lnTo>
                      <a:pt x="3710" y="2244"/>
                    </a:lnTo>
                    <a:lnTo>
                      <a:pt x="3710" y="2244"/>
                    </a:lnTo>
                    <a:lnTo>
                      <a:pt x="3708" y="2244"/>
                    </a:lnTo>
                    <a:lnTo>
                      <a:pt x="3708" y="2242"/>
                    </a:lnTo>
                    <a:lnTo>
                      <a:pt x="3704" y="2240"/>
                    </a:lnTo>
                    <a:lnTo>
                      <a:pt x="3694" y="2240"/>
                    </a:lnTo>
                    <a:lnTo>
                      <a:pt x="3694" y="2240"/>
                    </a:lnTo>
                    <a:lnTo>
                      <a:pt x="3684" y="2242"/>
                    </a:lnTo>
                    <a:lnTo>
                      <a:pt x="3678" y="2240"/>
                    </a:lnTo>
                    <a:lnTo>
                      <a:pt x="3678" y="2236"/>
                    </a:lnTo>
                    <a:lnTo>
                      <a:pt x="3678" y="2230"/>
                    </a:lnTo>
                    <a:lnTo>
                      <a:pt x="3678" y="2230"/>
                    </a:lnTo>
                    <a:lnTo>
                      <a:pt x="3678" y="2228"/>
                    </a:lnTo>
                    <a:lnTo>
                      <a:pt x="3678" y="2228"/>
                    </a:lnTo>
                    <a:lnTo>
                      <a:pt x="3680" y="2232"/>
                    </a:lnTo>
                    <a:lnTo>
                      <a:pt x="3684" y="2236"/>
                    </a:lnTo>
                    <a:lnTo>
                      <a:pt x="3686" y="2236"/>
                    </a:lnTo>
                    <a:lnTo>
                      <a:pt x="3690" y="2236"/>
                    </a:lnTo>
                    <a:lnTo>
                      <a:pt x="3696" y="2234"/>
                    </a:lnTo>
                    <a:lnTo>
                      <a:pt x="3696" y="2234"/>
                    </a:lnTo>
                    <a:lnTo>
                      <a:pt x="3704" y="2230"/>
                    </a:lnTo>
                    <a:lnTo>
                      <a:pt x="3708" y="2230"/>
                    </a:lnTo>
                    <a:lnTo>
                      <a:pt x="3714" y="2232"/>
                    </a:lnTo>
                    <a:lnTo>
                      <a:pt x="3718" y="2236"/>
                    </a:lnTo>
                    <a:lnTo>
                      <a:pt x="3724" y="2244"/>
                    </a:lnTo>
                    <a:lnTo>
                      <a:pt x="3726" y="2248"/>
                    </a:lnTo>
                    <a:lnTo>
                      <a:pt x="3728" y="2248"/>
                    </a:lnTo>
                    <a:lnTo>
                      <a:pt x="3728" y="2248"/>
                    </a:lnTo>
                    <a:lnTo>
                      <a:pt x="3728" y="2246"/>
                    </a:lnTo>
                    <a:lnTo>
                      <a:pt x="3728" y="2244"/>
                    </a:lnTo>
                    <a:lnTo>
                      <a:pt x="3724" y="2236"/>
                    </a:lnTo>
                    <a:lnTo>
                      <a:pt x="3718" y="2222"/>
                    </a:lnTo>
                    <a:lnTo>
                      <a:pt x="3712" y="2198"/>
                    </a:lnTo>
                    <a:lnTo>
                      <a:pt x="3712" y="2198"/>
                    </a:lnTo>
                    <a:lnTo>
                      <a:pt x="3708" y="2188"/>
                    </a:lnTo>
                    <a:lnTo>
                      <a:pt x="3706" y="2186"/>
                    </a:lnTo>
                    <a:lnTo>
                      <a:pt x="3704" y="2186"/>
                    </a:lnTo>
                    <a:lnTo>
                      <a:pt x="3700" y="2188"/>
                    </a:lnTo>
                    <a:lnTo>
                      <a:pt x="3694" y="2190"/>
                    </a:lnTo>
                    <a:lnTo>
                      <a:pt x="3694" y="2190"/>
                    </a:lnTo>
                    <a:lnTo>
                      <a:pt x="3692" y="2190"/>
                    </a:lnTo>
                    <a:lnTo>
                      <a:pt x="3692" y="2190"/>
                    </a:lnTo>
                    <a:lnTo>
                      <a:pt x="3696" y="2186"/>
                    </a:lnTo>
                    <a:lnTo>
                      <a:pt x="3698" y="2180"/>
                    </a:lnTo>
                    <a:lnTo>
                      <a:pt x="3698" y="2176"/>
                    </a:lnTo>
                    <a:lnTo>
                      <a:pt x="3694" y="2174"/>
                    </a:lnTo>
                    <a:lnTo>
                      <a:pt x="3694" y="2174"/>
                    </a:lnTo>
                    <a:lnTo>
                      <a:pt x="3690" y="2170"/>
                    </a:lnTo>
                    <a:lnTo>
                      <a:pt x="3692" y="2170"/>
                    </a:lnTo>
                    <a:lnTo>
                      <a:pt x="3696" y="2168"/>
                    </a:lnTo>
                    <a:lnTo>
                      <a:pt x="3698" y="2166"/>
                    </a:lnTo>
                    <a:lnTo>
                      <a:pt x="3698" y="2162"/>
                    </a:lnTo>
                    <a:lnTo>
                      <a:pt x="3698" y="2156"/>
                    </a:lnTo>
                    <a:lnTo>
                      <a:pt x="3698" y="2156"/>
                    </a:lnTo>
                    <a:lnTo>
                      <a:pt x="3696" y="2144"/>
                    </a:lnTo>
                    <a:lnTo>
                      <a:pt x="3696" y="2140"/>
                    </a:lnTo>
                    <a:lnTo>
                      <a:pt x="3696" y="2136"/>
                    </a:lnTo>
                    <a:lnTo>
                      <a:pt x="3690" y="2130"/>
                    </a:lnTo>
                    <a:lnTo>
                      <a:pt x="3690" y="2130"/>
                    </a:lnTo>
                    <a:lnTo>
                      <a:pt x="3678" y="2118"/>
                    </a:lnTo>
                    <a:lnTo>
                      <a:pt x="3678" y="2118"/>
                    </a:lnTo>
                    <a:lnTo>
                      <a:pt x="3678" y="2118"/>
                    </a:lnTo>
                    <a:lnTo>
                      <a:pt x="3686" y="2122"/>
                    </a:lnTo>
                    <a:lnTo>
                      <a:pt x="3686" y="2122"/>
                    </a:lnTo>
                    <a:lnTo>
                      <a:pt x="3694" y="2126"/>
                    </a:lnTo>
                    <a:lnTo>
                      <a:pt x="3696" y="2124"/>
                    </a:lnTo>
                    <a:lnTo>
                      <a:pt x="3696" y="2124"/>
                    </a:lnTo>
                    <a:lnTo>
                      <a:pt x="3692" y="2108"/>
                    </a:lnTo>
                    <a:lnTo>
                      <a:pt x="3692" y="2108"/>
                    </a:lnTo>
                    <a:lnTo>
                      <a:pt x="3688" y="2092"/>
                    </a:lnTo>
                    <a:lnTo>
                      <a:pt x="3690" y="2076"/>
                    </a:lnTo>
                    <a:lnTo>
                      <a:pt x="3690" y="2076"/>
                    </a:lnTo>
                    <a:lnTo>
                      <a:pt x="3692" y="2064"/>
                    </a:lnTo>
                    <a:lnTo>
                      <a:pt x="3696" y="2058"/>
                    </a:lnTo>
                    <a:lnTo>
                      <a:pt x="3702" y="2054"/>
                    </a:lnTo>
                    <a:lnTo>
                      <a:pt x="3702" y="2054"/>
                    </a:lnTo>
                    <a:lnTo>
                      <a:pt x="3704" y="2050"/>
                    </a:lnTo>
                    <a:lnTo>
                      <a:pt x="3704" y="2052"/>
                    </a:lnTo>
                    <a:lnTo>
                      <a:pt x="3700" y="2058"/>
                    </a:lnTo>
                    <a:lnTo>
                      <a:pt x="3698" y="2064"/>
                    </a:lnTo>
                    <a:lnTo>
                      <a:pt x="3698" y="2064"/>
                    </a:lnTo>
                    <a:lnTo>
                      <a:pt x="3694" y="2076"/>
                    </a:lnTo>
                    <a:lnTo>
                      <a:pt x="3694" y="2082"/>
                    </a:lnTo>
                    <a:lnTo>
                      <a:pt x="3696" y="2086"/>
                    </a:lnTo>
                    <a:lnTo>
                      <a:pt x="3696" y="2086"/>
                    </a:lnTo>
                    <a:lnTo>
                      <a:pt x="3696" y="2088"/>
                    </a:lnTo>
                    <a:lnTo>
                      <a:pt x="3696" y="2090"/>
                    </a:lnTo>
                    <a:lnTo>
                      <a:pt x="3694" y="2094"/>
                    </a:lnTo>
                    <a:lnTo>
                      <a:pt x="3696" y="2098"/>
                    </a:lnTo>
                    <a:lnTo>
                      <a:pt x="3696" y="2098"/>
                    </a:lnTo>
                    <a:lnTo>
                      <a:pt x="3698" y="2104"/>
                    </a:lnTo>
                    <a:lnTo>
                      <a:pt x="3696" y="2106"/>
                    </a:lnTo>
                    <a:lnTo>
                      <a:pt x="3696" y="2110"/>
                    </a:lnTo>
                    <a:lnTo>
                      <a:pt x="3700" y="2114"/>
                    </a:lnTo>
                    <a:lnTo>
                      <a:pt x="3700" y="2114"/>
                    </a:lnTo>
                    <a:lnTo>
                      <a:pt x="3706" y="2116"/>
                    </a:lnTo>
                    <a:lnTo>
                      <a:pt x="3708" y="2116"/>
                    </a:lnTo>
                    <a:lnTo>
                      <a:pt x="3710" y="2116"/>
                    </a:lnTo>
                    <a:lnTo>
                      <a:pt x="3712" y="2120"/>
                    </a:lnTo>
                    <a:lnTo>
                      <a:pt x="3712" y="2120"/>
                    </a:lnTo>
                    <a:lnTo>
                      <a:pt x="3712" y="2126"/>
                    </a:lnTo>
                    <a:lnTo>
                      <a:pt x="3712" y="2130"/>
                    </a:lnTo>
                    <a:lnTo>
                      <a:pt x="3712" y="2134"/>
                    </a:lnTo>
                    <a:lnTo>
                      <a:pt x="3716" y="2136"/>
                    </a:lnTo>
                    <a:lnTo>
                      <a:pt x="3716" y="2136"/>
                    </a:lnTo>
                    <a:lnTo>
                      <a:pt x="3718" y="2138"/>
                    </a:lnTo>
                    <a:lnTo>
                      <a:pt x="3716" y="2142"/>
                    </a:lnTo>
                    <a:lnTo>
                      <a:pt x="3710" y="2154"/>
                    </a:lnTo>
                    <a:lnTo>
                      <a:pt x="3706" y="2166"/>
                    </a:lnTo>
                    <a:lnTo>
                      <a:pt x="3706" y="2172"/>
                    </a:lnTo>
                    <a:lnTo>
                      <a:pt x="3710" y="2176"/>
                    </a:lnTo>
                    <a:lnTo>
                      <a:pt x="3710" y="2176"/>
                    </a:lnTo>
                    <a:lnTo>
                      <a:pt x="3712" y="2176"/>
                    </a:lnTo>
                    <a:lnTo>
                      <a:pt x="3714" y="2172"/>
                    </a:lnTo>
                    <a:lnTo>
                      <a:pt x="3720" y="2158"/>
                    </a:lnTo>
                    <a:lnTo>
                      <a:pt x="3728" y="2138"/>
                    </a:lnTo>
                    <a:lnTo>
                      <a:pt x="3738" y="2122"/>
                    </a:lnTo>
                    <a:lnTo>
                      <a:pt x="3738" y="2122"/>
                    </a:lnTo>
                    <a:lnTo>
                      <a:pt x="3744" y="2114"/>
                    </a:lnTo>
                    <a:lnTo>
                      <a:pt x="3746" y="2108"/>
                    </a:lnTo>
                    <a:lnTo>
                      <a:pt x="3748" y="2102"/>
                    </a:lnTo>
                    <a:lnTo>
                      <a:pt x="3748" y="2096"/>
                    </a:lnTo>
                    <a:lnTo>
                      <a:pt x="3748" y="2092"/>
                    </a:lnTo>
                    <a:lnTo>
                      <a:pt x="3746" y="2088"/>
                    </a:lnTo>
                    <a:lnTo>
                      <a:pt x="3744" y="2086"/>
                    </a:lnTo>
                    <a:lnTo>
                      <a:pt x="3740" y="2086"/>
                    </a:lnTo>
                    <a:lnTo>
                      <a:pt x="3740" y="2086"/>
                    </a:lnTo>
                    <a:lnTo>
                      <a:pt x="3738" y="2084"/>
                    </a:lnTo>
                    <a:lnTo>
                      <a:pt x="3736" y="2082"/>
                    </a:lnTo>
                    <a:lnTo>
                      <a:pt x="3732" y="2074"/>
                    </a:lnTo>
                    <a:lnTo>
                      <a:pt x="3726" y="2054"/>
                    </a:lnTo>
                    <a:lnTo>
                      <a:pt x="3726" y="2054"/>
                    </a:lnTo>
                    <a:lnTo>
                      <a:pt x="3724" y="2044"/>
                    </a:lnTo>
                    <a:lnTo>
                      <a:pt x="3726" y="2036"/>
                    </a:lnTo>
                    <a:lnTo>
                      <a:pt x="3730" y="2030"/>
                    </a:lnTo>
                    <a:lnTo>
                      <a:pt x="3738" y="2024"/>
                    </a:lnTo>
                    <a:lnTo>
                      <a:pt x="3738" y="2024"/>
                    </a:lnTo>
                    <a:lnTo>
                      <a:pt x="3742" y="2024"/>
                    </a:lnTo>
                    <a:lnTo>
                      <a:pt x="3736" y="2030"/>
                    </a:lnTo>
                    <a:lnTo>
                      <a:pt x="3732" y="2034"/>
                    </a:lnTo>
                    <a:lnTo>
                      <a:pt x="3730" y="2040"/>
                    </a:lnTo>
                    <a:lnTo>
                      <a:pt x="3730" y="2046"/>
                    </a:lnTo>
                    <a:lnTo>
                      <a:pt x="3732" y="2054"/>
                    </a:lnTo>
                    <a:lnTo>
                      <a:pt x="3732" y="2054"/>
                    </a:lnTo>
                    <a:lnTo>
                      <a:pt x="3738" y="2060"/>
                    </a:lnTo>
                    <a:lnTo>
                      <a:pt x="3742" y="2062"/>
                    </a:lnTo>
                    <a:lnTo>
                      <a:pt x="3748" y="2064"/>
                    </a:lnTo>
                    <a:lnTo>
                      <a:pt x="3750" y="2066"/>
                    </a:lnTo>
                    <a:lnTo>
                      <a:pt x="3750" y="2072"/>
                    </a:lnTo>
                    <a:lnTo>
                      <a:pt x="3750" y="2072"/>
                    </a:lnTo>
                    <a:lnTo>
                      <a:pt x="3750" y="2078"/>
                    </a:lnTo>
                    <a:lnTo>
                      <a:pt x="3752" y="2078"/>
                    </a:lnTo>
                    <a:lnTo>
                      <a:pt x="3754" y="2078"/>
                    </a:lnTo>
                    <a:lnTo>
                      <a:pt x="3758" y="2074"/>
                    </a:lnTo>
                    <a:lnTo>
                      <a:pt x="3766" y="2062"/>
                    </a:lnTo>
                    <a:lnTo>
                      <a:pt x="3774" y="2048"/>
                    </a:lnTo>
                    <a:lnTo>
                      <a:pt x="3774" y="2048"/>
                    </a:lnTo>
                    <a:lnTo>
                      <a:pt x="3784" y="2030"/>
                    </a:lnTo>
                    <a:lnTo>
                      <a:pt x="3790" y="2014"/>
                    </a:lnTo>
                    <a:lnTo>
                      <a:pt x="3790" y="2008"/>
                    </a:lnTo>
                    <a:lnTo>
                      <a:pt x="3790" y="2002"/>
                    </a:lnTo>
                    <a:lnTo>
                      <a:pt x="3790" y="2000"/>
                    </a:lnTo>
                    <a:lnTo>
                      <a:pt x="3786" y="1998"/>
                    </a:lnTo>
                    <a:lnTo>
                      <a:pt x="3786" y="1998"/>
                    </a:lnTo>
                    <a:lnTo>
                      <a:pt x="3778" y="1996"/>
                    </a:lnTo>
                    <a:lnTo>
                      <a:pt x="3776" y="1996"/>
                    </a:lnTo>
                    <a:lnTo>
                      <a:pt x="3776" y="1994"/>
                    </a:lnTo>
                    <a:lnTo>
                      <a:pt x="3778" y="1988"/>
                    </a:lnTo>
                    <a:lnTo>
                      <a:pt x="3784" y="1980"/>
                    </a:lnTo>
                    <a:lnTo>
                      <a:pt x="3784" y="1980"/>
                    </a:lnTo>
                    <a:lnTo>
                      <a:pt x="3796" y="1972"/>
                    </a:lnTo>
                    <a:lnTo>
                      <a:pt x="3808" y="1962"/>
                    </a:lnTo>
                    <a:lnTo>
                      <a:pt x="3824" y="1956"/>
                    </a:lnTo>
                    <a:lnTo>
                      <a:pt x="3838" y="1950"/>
                    </a:lnTo>
                    <a:lnTo>
                      <a:pt x="3838" y="1950"/>
                    </a:lnTo>
                    <a:lnTo>
                      <a:pt x="3854" y="1948"/>
                    </a:lnTo>
                    <a:lnTo>
                      <a:pt x="3870" y="1946"/>
                    </a:lnTo>
                    <a:lnTo>
                      <a:pt x="3886" y="1944"/>
                    </a:lnTo>
                    <a:lnTo>
                      <a:pt x="3890" y="1944"/>
                    </a:lnTo>
                    <a:lnTo>
                      <a:pt x="3892" y="1940"/>
                    </a:lnTo>
                    <a:lnTo>
                      <a:pt x="3892" y="1940"/>
                    </a:lnTo>
                    <a:lnTo>
                      <a:pt x="3894" y="1926"/>
                    </a:lnTo>
                    <a:lnTo>
                      <a:pt x="3896" y="1924"/>
                    </a:lnTo>
                    <a:lnTo>
                      <a:pt x="3898" y="1928"/>
                    </a:lnTo>
                    <a:lnTo>
                      <a:pt x="3898" y="1928"/>
                    </a:lnTo>
                    <a:lnTo>
                      <a:pt x="3900" y="1936"/>
                    </a:lnTo>
                    <a:lnTo>
                      <a:pt x="3904" y="1940"/>
                    </a:lnTo>
                    <a:lnTo>
                      <a:pt x="3906" y="1940"/>
                    </a:lnTo>
                    <a:lnTo>
                      <a:pt x="3908" y="1940"/>
                    </a:lnTo>
                    <a:lnTo>
                      <a:pt x="3914" y="1932"/>
                    </a:lnTo>
                    <a:lnTo>
                      <a:pt x="3914" y="1932"/>
                    </a:lnTo>
                    <a:lnTo>
                      <a:pt x="3920" y="1928"/>
                    </a:lnTo>
                    <a:lnTo>
                      <a:pt x="3922" y="1926"/>
                    </a:lnTo>
                    <a:lnTo>
                      <a:pt x="3924" y="1928"/>
                    </a:lnTo>
                    <a:lnTo>
                      <a:pt x="3924" y="1930"/>
                    </a:lnTo>
                    <a:lnTo>
                      <a:pt x="3924" y="1936"/>
                    </a:lnTo>
                    <a:lnTo>
                      <a:pt x="3926" y="1936"/>
                    </a:lnTo>
                    <a:lnTo>
                      <a:pt x="3928" y="1934"/>
                    </a:lnTo>
                    <a:lnTo>
                      <a:pt x="3928" y="1934"/>
                    </a:lnTo>
                    <a:lnTo>
                      <a:pt x="3932" y="1932"/>
                    </a:lnTo>
                    <a:lnTo>
                      <a:pt x="3936" y="1930"/>
                    </a:lnTo>
                    <a:lnTo>
                      <a:pt x="3946" y="1930"/>
                    </a:lnTo>
                    <a:lnTo>
                      <a:pt x="3952" y="1928"/>
                    </a:lnTo>
                    <a:lnTo>
                      <a:pt x="3952" y="1924"/>
                    </a:lnTo>
                    <a:lnTo>
                      <a:pt x="3952" y="1920"/>
                    </a:lnTo>
                    <a:lnTo>
                      <a:pt x="3952" y="1920"/>
                    </a:lnTo>
                    <a:lnTo>
                      <a:pt x="3948" y="1906"/>
                    </a:lnTo>
                    <a:lnTo>
                      <a:pt x="3946" y="1904"/>
                    </a:lnTo>
                    <a:lnTo>
                      <a:pt x="3942" y="1904"/>
                    </a:lnTo>
                    <a:lnTo>
                      <a:pt x="3942" y="1904"/>
                    </a:lnTo>
                    <a:lnTo>
                      <a:pt x="3940" y="1904"/>
                    </a:lnTo>
                    <a:lnTo>
                      <a:pt x="3942" y="1906"/>
                    </a:lnTo>
                    <a:lnTo>
                      <a:pt x="3946" y="1908"/>
                    </a:lnTo>
                    <a:lnTo>
                      <a:pt x="3948" y="1914"/>
                    </a:lnTo>
                    <a:lnTo>
                      <a:pt x="3948" y="1914"/>
                    </a:lnTo>
                    <a:lnTo>
                      <a:pt x="3944" y="1920"/>
                    </a:lnTo>
                    <a:lnTo>
                      <a:pt x="3940" y="1924"/>
                    </a:lnTo>
                    <a:lnTo>
                      <a:pt x="3936" y="1926"/>
                    </a:lnTo>
                    <a:lnTo>
                      <a:pt x="3932" y="1926"/>
                    </a:lnTo>
                    <a:lnTo>
                      <a:pt x="3930" y="1922"/>
                    </a:lnTo>
                    <a:lnTo>
                      <a:pt x="3928" y="1918"/>
                    </a:lnTo>
                    <a:lnTo>
                      <a:pt x="3928" y="1918"/>
                    </a:lnTo>
                    <a:lnTo>
                      <a:pt x="3924" y="1908"/>
                    </a:lnTo>
                    <a:lnTo>
                      <a:pt x="3924" y="1902"/>
                    </a:lnTo>
                    <a:lnTo>
                      <a:pt x="3920" y="1896"/>
                    </a:lnTo>
                    <a:lnTo>
                      <a:pt x="3912" y="1894"/>
                    </a:lnTo>
                    <a:lnTo>
                      <a:pt x="3912" y="1894"/>
                    </a:lnTo>
                    <a:lnTo>
                      <a:pt x="3910" y="1894"/>
                    </a:lnTo>
                    <a:lnTo>
                      <a:pt x="3910" y="1892"/>
                    </a:lnTo>
                    <a:lnTo>
                      <a:pt x="3918" y="1884"/>
                    </a:lnTo>
                    <a:lnTo>
                      <a:pt x="3926" y="1876"/>
                    </a:lnTo>
                    <a:lnTo>
                      <a:pt x="3926" y="1874"/>
                    </a:lnTo>
                    <a:lnTo>
                      <a:pt x="3924" y="1872"/>
                    </a:lnTo>
                    <a:lnTo>
                      <a:pt x="3924" y="1872"/>
                    </a:lnTo>
                    <a:lnTo>
                      <a:pt x="3922" y="1868"/>
                    </a:lnTo>
                    <a:lnTo>
                      <a:pt x="3920" y="1864"/>
                    </a:lnTo>
                    <a:lnTo>
                      <a:pt x="3922" y="1850"/>
                    </a:lnTo>
                    <a:lnTo>
                      <a:pt x="3928" y="1836"/>
                    </a:lnTo>
                    <a:lnTo>
                      <a:pt x="3936" y="1826"/>
                    </a:lnTo>
                    <a:lnTo>
                      <a:pt x="3936" y="1826"/>
                    </a:lnTo>
                    <a:lnTo>
                      <a:pt x="3940" y="1820"/>
                    </a:lnTo>
                    <a:lnTo>
                      <a:pt x="3940" y="1816"/>
                    </a:lnTo>
                    <a:lnTo>
                      <a:pt x="3940" y="1814"/>
                    </a:lnTo>
                    <a:lnTo>
                      <a:pt x="3942" y="1810"/>
                    </a:lnTo>
                    <a:lnTo>
                      <a:pt x="3942" y="1810"/>
                    </a:lnTo>
                    <a:lnTo>
                      <a:pt x="3944" y="1808"/>
                    </a:lnTo>
                    <a:lnTo>
                      <a:pt x="3946" y="1808"/>
                    </a:lnTo>
                    <a:lnTo>
                      <a:pt x="3948" y="1812"/>
                    </a:lnTo>
                    <a:lnTo>
                      <a:pt x="3952" y="1814"/>
                    </a:lnTo>
                    <a:lnTo>
                      <a:pt x="3954" y="1814"/>
                    </a:lnTo>
                    <a:lnTo>
                      <a:pt x="3958" y="1812"/>
                    </a:lnTo>
                    <a:lnTo>
                      <a:pt x="3958" y="1812"/>
                    </a:lnTo>
                    <a:lnTo>
                      <a:pt x="3966" y="1806"/>
                    </a:lnTo>
                    <a:lnTo>
                      <a:pt x="3970" y="1802"/>
                    </a:lnTo>
                    <a:lnTo>
                      <a:pt x="3974" y="1800"/>
                    </a:lnTo>
                    <a:lnTo>
                      <a:pt x="3976" y="1800"/>
                    </a:lnTo>
                    <a:lnTo>
                      <a:pt x="3976" y="1800"/>
                    </a:lnTo>
                    <a:lnTo>
                      <a:pt x="3982" y="1798"/>
                    </a:lnTo>
                    <a:lnTo>
                      <a:pt x="3984" y="1796"/>
                    </a:lnTo>
                    <a:lnTo>
                      <a:pt x="3988" y="1786"/>
                    </a:lnTo>
                    <a:lnTo>
                      <a:pt x="3992" y="1778"/>
                    </a:lnTo>
                    <a:lnTo>
                      <a:pt x="3996" y="1776"/>
                    </a:lnTo>
                    <a:lnTo>
                      <a:pt x="4000" y="1778"/>
                    </a:lnTo>
                    <a:lnTo>
                      <a:pt x="4000" y="1778"/>
                    </a:lnTo>
                    <a:lnTo>
                      <a:pt x="4006" y="1782"/>
                    </a:lnTo>
                    <a:lnTo>
                      <a:pt x="4008" y="1780"/>
                    </a:lnTo>
                    <a:lnTo>
                      <a:pt x="4010" y="1780"/>
                    </a:lnTo>
                    <a:lnTo>
                      <a:pt x="4012" y="1776"/>
                    </a:lnTo>
                    <a:lnTo>
                      <a:pt x="4016" y="1772"/>
                    </a:lnTo>
                    <a:lnTo>
                      <a:pt x="4016" y="1772"/>
                    </a:lnTo>
                    <a:lnTo>
                      <a:pt x="4022" y="1772"/>
                    </a:lnTo>
                    <a:lnTo>
                      <a:pt x="4024" y="1774"/>
                    </a:lnTo>
                    <a:lnTo>
                      <a:pt x="4028" y="1776"/>
                    </a:lnTo>
                    <a:lnTo>
                      <a:pt x="4036" y="1772"/>
                    </a:lnTo>
                    <a:lnTo>
                      <a:pt x="4036" y="1772"/>
                    </a:lnTo>
                    <a:lnTo>
                      <a:pt x="4044" y="1766"/>
                    </a:lnTo>
                    <a:lnTo>
                      <a:pt x="4052" y="1764"/>
                    </a:lnTo>
                    <a:lnTo>
                      <a:pt x="4060" y="1762"/>
                    </a:lnTo>
                    <a:lnTo>
                      <a:pt x="4066" y="1756"/>
                    </a:lnTo>
                    <a:lnTo>
                      <a:pt x="4066" y="1756"/>
                    </a:lnTo>
                    <a:lnTo>
                      <a:pt x="4070" y="1752"/>
                    </a:lnTo>
                    <a:lnTo>
                      <a:pt x="4070" y="1748"/>
                    </a:lnTo>
                    <a:lnTo>
                      <a:pt x="4068" y="1746"/>
                    </a:lnTo>
                    <a:lnTo>
                      <a:pt x="4066" y="1742"/>
                    </a:lnTo>
                    <a:lnTo>
                      <a:pt x="4066" y="1742"/>
                    </a:lnTo>
                    <a:lnTo>
                      <a:pt x="4064" y="1736"/>
                    </a:lnTo>
                    <a:lnTo>
                      <a:pt x="4062" y="1734"/>
                    </a:lnTo>
                    <a:lnTo>
                      <a:pt x="4054" y="1730"/>
                    </a:lnTo>
                    <a:lnTo>
                      <a:pt x="4054" y="1730"/>
                    </a:lnTo>
                    <a:lnTo>
                      <a:pt x="4052" y="1726"/>
                    </a:lnTo>
                    <a:lnTo>
                      <a:pt x="4050" y="1718"/>
                    </a:lnTo>
                    <a:lnTo>
                      <a:pt x="4050" y="1704"/>
                    </a:lnTo>
                    <a:lnTo>
                      <a:pt x="4050" y="1704"/>
                    </a:lnTo>
                    <a:lnTo>
                      <a:pt x="4052" y="1706"/>
                    </a:lnTo>
                    <a:lnTo>
                      <a:pt x="4054" y="1708"/>
                    </a:lnTo>
                    <a:lnTo>
                      <a:pt x="4054" y="1716"/>
                    </a:lnTo>
                    <a:lnTo>
                      <a:pt x="4054" y="1716"/>
                    </a:lnTo>
                    <a:lnTo>
                      <a:pt x="4054" y="1720"/>
                    </a:lnTo>
                    <a:lnTo>
                      <a:pt x="4056" y="1724"/>
                    </a:lnTo>
                    <a:lnTo>
                      <a:pt x="4060" y="1728"/>
                    </a:lnTo>
                    <a:lnTo>
                      <a:pt x="4066" y="1730"/>
                    </a:lnTo>
                    <a:lnTo>
                      <a:pt x="4066" y="1730"/>
                    </a:lnTo>
                    <a:lnTo>
                      <a:pt x="4078" y="1734"/>
                    </a:lnTo>
                    <a:lnTo>
                      <a:pt x="4088" y="1734"/>
                    </a:lnTo>
                    <a:lnTo>
                      <a:pt x="4096" y="1734"/>
                    </a:lnTo>
                    <a:lnTo>
                      <a:pt x="4106" y="1732"/>
                    </a:lnTo>
                    <a:lnTo>
                      <a:pt x="4122" y="1724"/>
                    </a:lnTo>
                    <a:lnTo>
                      <a:pt x="4144" y="1714"/>
                    </a:lnTo>
                    <a:lnTo>
                      <a:pt x="4144" y="1714"/>
                    </a:lnTo>
                    <a:lnTo>
                      <a:pt x="4152" y="1708"/>
                    </a:lnTo>
                    <a:lnTo>
                      <a:pt x="4156" y="1708"/>
                    </a:lnTo>
                    <a:lnTo>
                      <a:pt x="4156" y="1708"/>
                    </a:lnTo>
                    <a:lnTo>
                      <a:pt x="4158" y="1712"/>
                    </a:lnTo>
                    <a:lnTo>
                      <a:pt x="4160" y="1714"/>
                    </a:lnTo>
                    <a:lnTo>
                      <a:pt x="4164" y="1718"/>
                    </a:lnTo>
                    <a:lnTo>
                      <a:pt x="4172" y="1718"/>
                    </a:lnTo>
                    <a:lnTo>
                      <a:pt x="4188" y="1716"/>
                    </a:lnTo>
                    <a:lnTo>
                      <a:pt x="4188" y="1716"/>
                    </a:lnTo>
                    <a:lnTo>
                      <a:pt x="4202" y="1716"/>
                    </a:lnTo>
                    <a:lnTo>
                      <a:pt x="4194" y="1720"/>
                    </a:lnTo>
                    <a:lnTo>
                      <a:pt x="4172" y="1728"/>
                    </a:lnTo>
                    <a:lnTo>
                      <a:pt x="4148" y="1740"/>
                    </a:lnTo>
                    <a:lnTo>
                      <a:pt x="4148" y="1740"/>
                    </a:lnTo>
                    <a:lnTo>
                      <a:pt x="4136" y="1746"/>
                    </a:lnTo>
                    <a:lnTo>
                      <a:pt x="4126" y="1754"/>
                    </a:lnTo>
                    <a:lnTo>
                      <a:pt x="4118" y="1762"/>
                    </a:lnTo>
                    <a:lnTo>
                      <a:pt x="4110" y="1770"/>
                    </a:lnTo>
                    <a:lnTo>
                      <a:pt x="4106" y="1780"/>
                    </a:lnTo>
                    <a:lnTo>
                      <a:pt x="4104" y="1790"/>
                    </a:lnTo>
                    <a:lnTo>
                      <a:pt x="4106" y="1802"/>
                    </a:lnTo>
                    <a:lnTo>
                      <a:pt x="4110" y="1812"/>
                    </a:lnTo>
                    <a:lnTo>
                      <a:pt x="4110" y="1812"/>
                    </a:lnTo>
                    <a:lnTo>
                      <a:pt x="4116" y="1822"/>
                    </a:lnTo>
                    <a:lnTo>
                      <a:pt x="4124" y="1826"/>
                    </a:lnTo>
                    <a:lnTo>
                      <a:pt x="4130" y="1828"/>
                    </a:lnTo>
                    <a:lnTo>
                      <a:pt x="4138" y="1824"/>
                    </a:lnTo>
                    <a:lnTo>
                      <a:pt x="4146" y="1818"/>
                    </a:lnTo>
                    <a:lnTo>
                      <a:pt x="4154" y="1810"/>
                    </a:lnTo>
                    <a:lnTo>
                      <a:pt x="4174" y="1786"/>
                    </a:lnTo>
                    <a:lnTo>
                      <a:pt x="4174" y="1786"/>
                    </a:lnTo>
                    <a:lnTo>
                      <a:pt x="4182" y="1776"/>
                    </a:lnTo>
                    <a:lnTo>
                      <a:pt x="4190" y="1770"/>
                    </a:lnTo>
                    <a:lnTo>
                      <a:pt x="4196" y="1768"/>
                    </a:lnTo>
                    <a:lnTo>
                      <a:pt x="4202" y="1768"/>
                    </a:lnTo>
                    <a:lnTo>
                      <a:pt x="4208" y="1768"/>
                    </a:lnTo>
                    <a:lnTo>
                      <a:pt x="4216" y="1766"/>
                    </a:lnTo>
                    <a:lnTo>
                      <a:pt x="4224" y="1764"/>
                    </a:lnTo>
                    <a:lnTo>
                      <a:pt x="4238" y="1756"/>
                    </a:lnTo>
                    <a:lnTo>
                      <a:pt x="4238" y="1756"/>
                    </a:lnTo>
                    <a:lnTo>
                      <a:pt x="4252" y="1748"/>
                    </a:lnTo>
                    <a:lnTo>
                      <a:pt x="4266" y="1742"/>
                    </a:lnTo>
                    <a:lnTo>
                      <a:pt x="4290" y="1734"/>
                    </a:lnTo>
                    <a:lnTo>
                      <a:pt x="4300" y="1730"/>
                    </a:lnTo>
                    <a:lnTo>
                      <a:pt x="4306" y="1728"/>
                    </a:lnTo>
                    <a:lnTo>
                      <a:pt x="4308" y="1724"/>
                    </a:lnTo>
                    <a:lnTo>
                      <a:pt x="4304" y="1720"/>
                    </a:lnTo>
                    <a:lnTo>
                      <a:pt x="4304" y="1720"/>
                    </a:lnTo>
                    <a:lnTo>
                      <a:pt x="4284" y="1700"/>
                    </a:lnTo>
                    <a:lnTo>
                      <a:pt x="4280" y="1698"/>
                    </a:lnTo>
                    <a:lnTo>
                      <a:pt x="4276" y="1696"/>
                    </a:lnTo>
                    <a:lnTo>
                      <a:pt x="4270" y="1696"/>
                    </a:lnTo>
                    <a:lnTo>
                      <a:pt x="4264" y="1698"/>
                    </a:lnTo>
                    <a:lnTo>
                      <a:pt x="4264" y="1698"/>
                    </a:lnTo>
                    <a:lnTo>
                      <a:pt x="4258" y="1700"/>
                    </a:lnTo>
                    <a:lnTo>
                      <a:pt x="4246" y="1700"/>
                    </a:lnTo>
                    <a:lnTo>
                      <a:pt x="4236" y="1700"/>
                    </a:lnTo>
                    <a:lnTo>
                      <a:pt x="4224" y="1696"/>
                    </a:lnTo>
                    <a:lnTo>
                      <a:pt x="4212" y="1694"/>
                    </a:lnTo>
                    <a:lnTo>
                      <a:pt x="4204" y="1690"/>
                    </a:lnTo>
                    <a:lnTo>
                      <a:pt x="4198" y="1684"/>
                    </a:lnTo>
                    <a:lnTo>
                      <a:pt x="4196" y="1682"/>
                    </a:lnTo>
                    <a:lnTo>
                      <a:pt x="4196" y="1680"/>
                    </a:lnTo>
                    <a:lnTo>
                      <a:pt x="4196" y="1680"/>
                    </a:lnTo>
                    <a:lnTo>
                      <a:pt x="4196" y="1676"/>
                    </a:lnTo>
                    <a:lnTo>
                      <a:pt x="4194" y="1674"/>
                    </a:lnTo>
                    <a:lnTo>
                      <a:pt x="4186" y="1672"/>
                    </a:lnTo>
                    <a:lnTo>
                      <a:pt x="4178" y="1668"/>
                    </a:lnTo>
                    <a:lnTo>
                      <a:pt x="4172" y="1664"/>
                    </a:lnTo>
                    <a:lnTo>
                      <a:pt x="4166" y="1654"/>
                    </a:lnTo>
                    <a:lnTo>
                      <a:pt x="4160" y="1640"/>
                    </a:lnTo>
                    <a:lnTo>
                      <a:pt x="4160" y="1640"/>
                    </a:lnTo>
                    <a:lnTo>
                      <a:pt x="4156" y="1624"/>
                    </a:lnTo>
                    <a:lnTo>
                      <a:pt x="4156" y="1610"/>
                    </a:lnTo>
                    <a:lnTo>
                      <a:pt x="4158" y="1598"/>
                    </a:lnTo>
                    <a:lnTo>
                      <a:pt x="4160" y="1588"/>
                    </a:lnTo>
                    <a:lnTo>
                      <a:pt x="4162" y="1580"/>
                    </a:lnTo>
                    <a:lnTo>
                      <a:pt x="4162" y="1576"/>
                    </a:lnTo>
                    <a:lnTo>
                      <a:pt x="4158" y="1574"/>
                    </a:lnTo>
                    <a:lnTo>
                      <a:pt x="4148" y="1576"/>
                    </a:lnTo>
                    <a:lnTo>
                      <a:pt x="4148" y="1576"/>
                    </a:lnTo>
                    <a:lnTo>
                      <a:pt x="4134" y="1578"/>
                    </a:lnTo>
                    <a:lnTo>
                      <a:pt x="4126" y="1580"/>
                    </a:lnTo>
                    <a:lnTo>
                      <a:pt x="4124" y="1578"/>
                    </a:lnTo>
                    <a:lnTo>
                      <a:pt x="4126" y="1574"/>
                    </a:lnTo>
                    <a:lnTo>
                      <a:pt x="4140" y="1564"/>
                    </a:lnTo>
                    <a:lnTo>
                      <a:pt x="4164" y="1550"/>
                    </a:lnTo>
                    <a:lnTo>
                      <a:pt x="4164" y="1550"/>
                    </a:lnTo>
                    <a:lnTo>
                      <a:pt x="4178" y="1538"/>
                    </a:lnTo>
                    <a:lnTo>
                      <a:pt x="4182" y="1532"/>
                    </a:lnTo>
                    <a:lnTo>
                      <a:pt x="4184" y="1528"/>
                    </a:lnTo>
                    <a:lnTo>
                      <a:pt x="4184" y="1522"/>
                    </a:lnTo>
                    <a:lnTo>
                      <a:pt x="4180" y="1516"/>
                    </a:lnTo>
                    <a:lnTo>
                      <a:pt x="4174" y="1508"/>
                    </a:lnTo>
                    <a:lnTo>
                      <a:pt x="4166" y="1502"/>
                    </a:lnTo>
                    <a:lnTo>
                      <a:pt x="4166" y="1502"/>
                    </a:lnTo>
                    <a:lnTo>
                      <a:pt x="4160" y="1498"/>
                    </a:lnTo>
                    <a:lnTo>
                      <a:pt x="4150" y="1496"/>
                    </a:lnTo>
                    <a:lnTo>
                      <a:pt x="4140" y="1496"/>
                    </a:lnTo>
                    <a:lnTo>
                      <a:pt x="4130" y="1496"/>
                    </a:lnTo>
                    <a:lnTo>
                      <a:pt x="4102" y="1500"/>
                    </a:lnTo>
                    <a:lnTo>
                      <a:pt x="4074" y="1508"/>
                    </a:lnTo>
                    <a:lnTo>
                      <a:pt x="4044" y="1518"/>
                    </a:lnTo>
                    <a:lnTo>
                      <a:pt x="4018" y="1532"/>
                    </a:lnTo>
                    <a:lnTo>
                      <a:pt x="3996" y="1546"/>
                    </a:lnTo>
                    <a:lnTo>
                      <a:pt x="3988" y="1554"/>
                    </a:lnTo>
                    <a:lnTo>
                      <a:pt x="3982" y="1560"/>
                    </a:lnTo>
                    <a:lnTo>
                      <a:pt x="3982" y="1560"/>
                    </a:lnTo>
                    <a:lnTo>
                      <a:pt x="3964" y="1584"/>
                    </a:lnTo>
                    <a:lnTo>
                      <a:pt x="3948" y="1602"/>
                    </a:lnTo>
                    <a:lnTo>
                      <a:pt x="3934" y="1616"/>
                    </a:lnTo>
                    <a:lnTo>
                      <a:pt x="3922" y="1626"/>
                    </a:lnTo>
                    <a:lnTo>
                      <a:pt x="3914" y="1634"/>
                    </a:lnTo>
                    <a:lnTo>
                      <a:pt x="3908" y="1636"/>
                    </a:lnTo>
                    <a:lnTo>
                      <a:pt x="3908" y="1636"/>
                    </a:lnTo>
                    <a:lnTo>
                      <a:pt x="3908" y="1634"/>
                    </a:lnTo>
                    <a:lnTo>
                      <a:pt x="3914" y="1628"/>
                    </a:lnTo>
                    <a:lnTo>
                      <a:pt x="3914" y="1628"/>
                    </a:lnTo>
                    <a:lnTo>
                      <a:pt x="3924" y="1616"/>
                    </a:lnTo>
                    <a:lnTo>
                      <a:pt x="3936" y="1600"/>
                    </a:lnTo>
                    <a:lnTo>
                      <a:pt x="3964" y="1560"/>
                    </a:lnTo>
                    <a:lnTo>
                      <a:pt x="3978" y="1542"/>
                    </a:lnTo>
                    <a:lnTo>
                      <a:pt x="3994" y="1524"/>
                    </a:lnTo>
                    <a:lnTo>
                      <a:pt x="4010" y="1510"/>
                    </a:lnTo>
                    <a:lnTo>
                      <a:pt x="4020" y="1504"/>
                    </a:lnTo>
                    <a:lnTo>
                      <a:pt x="4030" y="1500"/>
                    </a:lnTo>
                    <a:lnTo>
                      <a:pt x="4030" y="1500"/>
                    </a:lnTo>
                    <a:lnTo>
                      <a:pt x="4040" y="1496"/>
                    </a:lnTo>
                    <a:lnTo>
                      <a:pt x="4050" y="1490"/>
                    </a:lnTo>
                    <a:lnTo>
                      <a:pt x="4056" y="1486"/>
                    </a:lnTo>
                    <a:lnTo>
                      <a:pt x="4060" y="1482"/>
                    </a:lnTo>
                    <a:lnTo>
                      <a:pt x="4066" y="1472"/>
                    </a:lnTo>
                    <a:lnTo>
                      <a:pt x="4068" y="1464"/>
                    </a:lnTo>
                    <a:lnTo>
                      <a:pt x="4072" y="1456"/>
                    </a:lnTo>
                    <a:lnTo>
                      <a:pt x="4076" y="1452"/>
                    </a:lnTo>
                    <a:lnTo>
                      <a:pt x="4082" y="1448"/>
                    </a:lnTo>
                    <a:lnTo>
                      <a:pt x="4090" y="1444"/>
                    </a:lnTo>
                    <a:lnTo>
                      <a:pt x="4102" y="1440"/>
                    </a:lnTo>
                    <a:lnTo>
                      <a:pt x="4136" y="1432"/>
                    </a:lnTo>
                    <a:lnTo>
                      <a:pt x="4136" y="1432"/>
                    </a:lnTo>
                    <a:lnTo>
                      <a:pt x="4160" y="1430"/>
                    </a:lnTo>
                    <a:lnTo>
                      <a:pt x="4182" y="1428"/>
                    </a:lnTo>
                    <a:lnTo>
                      <a:pt x="4202" y="1430"/>
                    </a:lnTo>
                    <a:lnTo>
                      <a:pt x="4220" y="1432"/>
                    </a:lnTo>
                    <a:lnTo>
                      <a:pt x="4252" y="1436"/>
                    </a:lnTo>
                    <a:lnTo>
                      <a:pt x="4278" y="1442"/>
                    </a:lnTo>
                    <a:lnTo>
                      <a:pt x="4304" y="1446"/>
                    </a:lnTo>
                    <a:lnTo>
                      <a:pt x="4316" y="1444"/>
                    </a:lnTo>
                    <a:lnTo>
                      <a:pt x="4330" y="1442"/>
                    </a:lnTo>
                    <a:lnTo>
                      <a:pt x="4342" y="1438"/>
                    </a:lnTo>
                    <a:lnTo>
                      <a:pt x="4356" y="1430"/>
                    </a:lnTo>
                    <a:lnTo>
                      <a:pt x="4370" y="1420"/>
                    </a:lnTo>
                    <a:lnTo>
                      <a:pt x="4386" y="1406"/>
                    </a:lnTo>
                    <a:lnTo>
                      <a:pt x="4386" y="1406"/>
                    </a:lnTo>
                    <a:lnTo>
                      <a:pt x="4414" y="1382"/>
                    </a:lnTo>
                    <a:lnTo>
                      <a:pt x="4434" y="1368"/>
                    </a:lnTo>
                    <a:lnTo>
                      <a:pt x="4448" y="1362"/>
                    </a:lnTo>
                    <a:lnTo>
                      <a:pt x="4458" y="1362"/>
                    </a:lnTo>
                    <a:lnTo>
                      <a:pt x="4470" y="1366"/>
                    </a:lnTo>
                    <a:lnTo>
                      <a:pt x="4474" y="1366"/>
                    </a:lnTo>
                    <a:lnTo>
                      <a:pt x="4482" y="1358"/>
                    </a:lnTo>
                    <a:lnTo>
                      <a:pt x="4482" y="1358"/>
                    </a:lnTo>
                    <a:lnTo>
                      <a:pt x="4492" y="1348"/>
                    </a:lnTo>
                    <a:lnTo>
                      <a:pt x="4502" y="1342"/>
                    </a:lnTo>
                    <a:lnTo>
                      <a:pt x="4518" y="1330"/>
                    </a:lnTo>
                    <a:lnTo>
                      <a:pt x="4524" y="1324"/>
                    </a:lnTo>
                    <a:lnTo>
                      <a:pt x="4526" y="1316"/>
                    </a:lnTo>
                    <a:lnTo>
                      <a:pt x="4526" y="1308"/>
                    </a:lnTo>
                    <a:lnTo>
                      <a:pt x="4522" y="1296"/>
                    </a:lnTo>
                    <a:lnTo>
                      <a:pt x="4522" y="1296"/>
                    </a:lnTo>
                    <a:lnTo>
                      <a:pt x="4518" y="1284"/>
                    </a:lnTo>
                    <a:lnTo>
                      <a:pt x="4518" y="1278"/>
                    </a:lnTo>
                    <a:lnTo>
                      <a:pt x="4518" y="1274"/>
                    </a:lnTo>
                    <a:lnTo>
                      <a:pt x="4522" y="1270"/>
                    </a:lnTo>
                    <a:lnTo>
                      <a:pt x="4524" y="1268"/>
                    </a:lnTo>
                    <a:lnTo>
                      <a:pt x="4526" y="1264"/>
                    </a:lnTo>
                    <a:lnTo>
                      <a:pt x="4524" y="1258"/>
                    </a:lnTo>
                    <a:lnTo>
                      <a:pt x="4522" y="1248"/>
                    </a:lnTo>
                    <a:lnTo>
                      <a:pt x="4522" y="1248"/>
                    </a:lnTo>
                    <a:lnTo>
                      <a:pt x="4516" y="1238"/>
                    </a:lnTo>
                    <a:lnTo>
                      <a:pt x="4510" y="1234"/>
                    </a:lnTo>
                    <a:lnTo>
                      <a:pt x="4502" y="1232"/>
                    </a:lnTo>
                    <a:lnTo>
                      <a:pt x="4496" y="1230"/>
                    </a:lnTo>
                    <a:lnTo>
                      <a:pt x="4488" y="1230"/>
                    </a:lnTo>
                    <a:lnTo>
                      <a:pt x="4480" y="1228"/>
                    </a:lnTo>
                    <a:lnTo>
                      <a:pt x="4472" y="1222"/>
                    </a:lnTo>
                    <a:lnTo>
                      <a:pt x="4464" y="1214"/>
                    </a:lnTo>
                    <a:lnTo>
                      <a:pt x="4464" y="1214"/>
                    </a:lnTo>
                    <a:lnTo>
                      <a:pt x="4454" y="1204"/>
                    </a:lnTo>
                    <a:lnTo>
                      <a:pt x="4446" y="1198"/>
                    </a:lnTo>
                    <a:lnTo>
                      <a:pt x="4436" y="1198"/>
                    </a:lnTo>
                    <a:lnTo>
                      <a:pt x="4428" y="1200"/>
                    </a:lnTo>
                    <a:lnTo>
                      <a:pt x="4416" y="1204"/>
                    </a:lnTo>
                    <a:lnTo>
                      <a:pt x="4406" y="1212"/>
                    </a:lnTo>
                    <a:lnTo>
                      <a:pt x="4376" y="1234"/>
                    </a:lnTo>
                    <a:lnTo>
                      <a:pt x="4376" y="1234"/>
                    </a:lnTo>
                    <a:lnTo>
                      <a:pt x="4362" y="1242"/>
                    </a:lnTo>
                    <a:lnTo>
                      <a:pt x="4352" y="1246"/>
                    </a:lnTo>
                    <a:lnTo>
                      <a:pt x="4344" y="1246"/>
                    </a:lnTo>
                    <a:lnTo>
                      <a:pt x="4342" y="1242"/>
                    </a:lnTo>
                    <a:lnTo>
                      <a:pt x="4342" y="1238"/>
                    </a:lnTo>
                    <a:lnTo>
                      <a:pt x="4346" y="1230"/>
                    </a:lnTo>
                    <a:lnTo>
                      <a:pt x="4354" y="1226"/>
                    </a:lnTo>
                    <a:lnTo>
                      <a:pt x="4364" y="1220"/>
                    </a:lnTo>
                    <a:lnTo>
                      <a:pt x="4364" y="1220"/>
                    </a:lnTo>
                    <a:lnTo>
                      <a:pt x="4376" y="1218"/>
                    </a:lnTo>
                    <a:lnTo>
                      <a:pt x="4386" y="1214"/>
                    </a:lnTo>
                    <a:lnTo>
                      <a:pt x="4400" y="1204"/>
                    </a:lnTo>
                    <a:lnTo>
                      <a:pt x="4414" y="1196"/>
                    </a:lnTo>
                    <a:lnTo>
                      <a:pt x="4424" y="1192"/>
                    </a:lnTo>
                    <a:lnTo>
                      <a:pt x="4438" y="1190"/>
                    </a:lnTo>
                    <a:lnTo>
                      <a:pt x="4438" y="1190"/>
                    </a:lnTo>
                    <a:lnTo>
                      <a:pt x="4450" y="1186"/>
                    </a:lnTo>
                    <a:lnTo>
                      <a:pt x="4456" y="1184"/>
                    </a:lnTo>
                    <a:lnTo>
                      <a:pt x="4458" y="1178"/>
                    </a:lnTo>
                    <a:lnTo>
                      <a:pt x="4456" y="1174"/>
                    </a:lnTo>
                    <a:lnTo>
                      <a:pt x="4450" y="1170"/>
                    </a:lnTo>
                    <a:lnTo>
                      <a:pt x="4442" y="1166"/>
                    </a:lnTo>
                    <a:lnTo>
                      <a:pt x="4432" y="1162"/>
                    </a:lnTo>
                    <a:lnTo>
                      <a:pt x="4418" y="1160"/>
                    </a:lnTo>
                    <a:lnTo>
                      <a:pt x="4418" y="1160"/>
                    </a:lnTo>
                    <a:lnTo>
                      <a:pt x="4406" y="1158"/>
                    </a:lnTo>
                    <a:lnTo>
                      <a:pt x="4400" y="1154"/>
                    </a:lnTo>
                    <a:lnTo>
                      <a:pt x="4396" y="1150"/>
                    </a:lnTo>
                    <a:lnTo>
                      <a:pt x="4394" y="1146"/>
                    </a:lnTo>
                    <a:lnTo>
                      <a:pt x="4392" y="1142"/>
                    </a:lnTo>
                    <a:lnTo>
                      <a:pt x="4388" y="1138"/>
                    </a:lnTo>
                    <a:lnTo>
                      <a:pt x="4378" y="1136"/>
                    </a:lnTo>
                    <a:lnTo>
                      <a:pt x="4364" y="1132"/>
                    </a:lnTo>
                    <a:lnTo>
                      <a:pt x="4364" y="1132"/>
                    </a:lnTo>
                    <a:lnTo>
                      <a:pt x="4350" y="1130"/>
                    </a:lnTo>
                    <a:lnTo>
                      <a:pt x="4342" y="1126"/>
                    </a:lnTo>
                    <a:lnTo>
                      <a:pt x="4340" y="1122"/>
                    </a:lnTo>
                    <a:lnTo>
                      <a:pt x="4338" y="1116"/>
                    </a:lnTo>
                    <a:lnTo>
                      <a:pt x="4340" y="1112"/>
                    </a:lnTo>
                    <a:lnTo>
                      <a:pt x="4338" y="1106"/>
                    </a:lnTo>
                    <a:lnTo>
                      <a:pt x="4334" y="1102"/>
                    </a:lnTo>
                    <a:lnTo>
                      <a:pt x="4324" y="1096"/>
                    </a:lnTo>
                    <a:lnTo>
                      <a:pt x="4324" y="1096"/>
                    </a:lnTo>
                    <a:lnTo>
                      <a:pt x="4314" y="1090"/>
                    </a:lnTo>
                    <a:lnTo>
                      <a:pt x="4304" y="1084"/>
                    </a:lnTo>
                    <a:lnTo>
                      <a:pt x="4296" y="1078"/>
                    </a:lnTo>
                    <a:lnTo>
                      <a:pt x="4290" y="1070"/>
                    </a:lnTo>
                    <a:lnTo>
                      <a:pt x="4286" y="1062"/>
                    </a:lnTo>
                    <a:lnTo>
                      <a:pt x="4286" y="1052"/>
                    </a:lnTo>
                    <a:lnTo>
                      <a:pt x="4288" y="1042"/>
                    </a:lnTo>
                    <a:lnTo>
                      <a:pt x="4294" y="1030"/>
                    </a:lnTo>
                    <a:lnTo>
                      <a:pt x="4294" y="1030"/>
                    </a:lnTo>
                    <a:lnTo>
                      <a:pt x="4298" y="1024"/>
                    </a:lnTo>
                    <a:lnTo>
                      <a:pt x="4298" y="1020"/>
                    </a:lnTo>
                    <a:lnTo>
                      <a:pt x="4298" y="1016"/>
                    </a:lnTo>
                    <a:lnTo>
                      <a:pt x="4296" y="1012"/>
                    </a:lnTo>
                    <a:lnTo>
                      <a:pt x="4290" y="1008"/>
                    </a:lnTo>
                    <a:lnTo>
                      <a:pt x="4282" y="1004"/>
                    </a:lnTo>
                    <a:lnTo>
                      <a:pt x="4274" y="1002"/>
                    </a:lnTo>
                    <a:lnTo>
                      <a:pt x="4268" y="998"/>
                    </a:lnTo>
                    <a:lnTo>
                      <a:pt x="4266" y="996"/>
                    </a:lnTo>
                    <a:lnTo>
                      <a:pt x="4266" y="994"/>
                    </a:lnTo>
                    <a:lnTo>
                      <a:pt x="4266" y="990"/>
                    </a:lnTo>
                    <a:lnTo>
                      <a:pt x="4270" y="986"/>
                    </a:lnTo>
                    <a:lnTo>
                      <a:pt x="4270" y="986"/>
                    </a:lnTo>
                    <a:lnTo>
                      <a:pt x="4274" y="978"/>
                    </a:lnTo>
                    <a:lnTo>
                      <a:pt x="4274" y="970"/>
                    </a:lnTo>
                    <a:lnTo>
                      <a:pt x="4270" y="966"/>
                    </a:lnTo>
                    <a:lnTo>
                      <a:pt x="4264" y="960"/>
                    </a:lnTo>
                    <a:lnTo>
                      <a:pt x="4258" y="954"/>
                    </a:lnTo>
                    <a:lnTo>
                      <a:pt x="4252" y="948"/>
                    </a:lnTo>
                    <a:lnTo>
                      <a:pt x="4246" y="940"/>
                    </a:lnTo>
                    <a:lnTo>
                      <a:pt x="4244" y="928"/>
                    </a:lnTo>
                    <a:lnTo>
                      <a:pt x="4244" y="928"/>
                    </a:lnTo>
                    <a:lnTo>
                      <a:pt x="4240" y="912"/>
                    </a:lnTo>
                    <a:lnTo>
                      <a:pt x="4238" y="908"/>
                    </a:lnTo>
                    <a:lnTo>
                      <a:pt x="4236" y="906"/>
                    </a:lnTo>
                    <a:lnTo>
                      <a:pt x="4230" y="902"/>
                    </a:lnTo>
                    <a:lnTo>
                      <a:pt x="4228" y="898"/>
                    </a:lnTo>
                    <a:lnTo>
                      <a:pt x="4226" y="890"/>
                    </a:lnTo>
                    <a:lnTo>
                      <a:pt x="4226" y="890"/>
                    </a:lnTo>
                    <a:lnTo>
                      <a:pt x="4222" y="882"/>
                    </a:lnTo>
                    <a:lnTo>
                      <a:pt x="4218" y="878"/>
                    </a:lnTo>
                    <a:lnTo>
                      <a:pt x="4210" y="872"/>
                    </a:lnTo>
                    <a:lnTo>
                      <a:pt x="4206" y="868"/>
                    </a:lnTo>
                    <a:lnTo>
                      <a:pt x="4200" y="862"/>
                    </a:lnTo>
                    <a:lnTo>
                      <a:pt x="4194" y="852"/>
                    </a:lnTo>
                    <a:lnTo>
                      <a:pt x="4186" y="838"/>
                    </a:lnTo>
                    <a:lnTo>
                      <a:pt x="4186" y="838"/>
                    </a:lnTo>
                    <a:lnTo>
                      <a:pt x="4180" y="824"/>
                    </a:lnTo>
                    <a:lnTo>
                      <a:pt x="4174" y="816"/>
                    </a:lnTo>
                    <a:lnTo>
                      <a:pt x="4168" y="812"/>
                    </a:lnTo>
                    <a:lnTo>
                      <a:pt x="4164" y="812"/>
                    </a:lnTo>
                    <a:lnTo>
                      <a:pt x="4158" y="814"/>
                    </a:lnTo>
                    <a:lnTo>
                      <a:pt x="4154" y="820"/>
                    </a:lnTo>
                    <a:lnTo>
                      <a:pt x="4140" y="836"/>
                    </a:lnTo>
                    <a:lnTo>
                      <a:pt x="4140" y="836"/>
                    </a:lnTo>
                    <a:lnTo>
                      <a:pt x="4132" y="848"/>
                    </a:lnTo>
                    <a:lnTo>
                      <a:pt x="4128" y="860"/>
                    </a:lnTo>
                    <a:lnTo>
                      <a:pt x="4124" y="884"/>
                    </a:lnTo>
                    <a:lnTo>
                      <a:pt x="4120" y="896"/>
                    </a:lnTo>
                    <a:lnTo>
                      <a:pt x="4116" y="904"/>
                    </a:lnTo>
                    <a:lnTo>
                      <a:pt x="4114" y="906"/>
                    </a:lnTo>
                    <a:lnTo>
                      <a:pt x="4110" y="908"/>
                    </a:lnTo>
                    <a:lnTo>
                      <a:pt x="4106" y="908"/>
                    </a:lnTo>
                    <a:lnTo>
                      <a:pt x="4100" y="906"/>
                    </a:lnTo>
                    <a:lnTo>
                      <a:pt x="4100" y="906"/>
                    </a:lnTo>
                    <a:lnTo>
                      <a:pt x="4090" y="904"/>
                    </a:lnTo>
                    <a:lnTo>
                      <a:pt x="4086" y="906"/>
                    </a:lnTo>
                    <a:lnTo>
                      <a:pt x="4084" y="908"/>
                    </a:lnTo>
                    <a:lnTo>
                      <a:pt x="4084" y="912"/>
                    </a:lnTo>
                    <a:lnTo>
                      <a:pt x="4082" y="916"/>
                    </a:lnTo>
                    <a:lnTo>
                      <a:pt x="4080" y="922"/>
                    </a:lnTo>
                    <a:lnTo>
                      <a:pt x="4074" y="928"/>
                    </a:lnTo>
                    <a:lnTo>
                      <a:pt x="4060" y="934"/>
                    </a:lnTo>
                    <a:lnTo>
                      <a:pt x="4060" y="934"/>
                    </a:lnTo>
                    <a:lnTo>
                      <a:pt x="4048" y="936"/>
                    </a:lnTo>
                    <a:lnTo>
                      <a:pt x="4038" y="934"/>
                    </a:lnTo>
                    <a:lnTo>
                      <a:pt x="4030" y="930"/>
                    </a:lnTo>
                    <a:lnTo>
                      <a:pt x="4024" y="922"/>
                    </a:lnTo>
                    <a:lnTo>
                      <a:pt x="4018" y="914"/>
                    </a:lnTo>
                    <a:lnTo>
                      <a:pt x="4010" y="908"/>
                    </a:lnTo>
                    <a:lnTo>
                      <a:pt x="4002" y="902"/>
                    </a:lnTo>
                    <a:lnTo>
                      <a:pt x="3988" y="900"/>
                    </a:lnTo>
                    <a:lnTo>
                      <a:pt x="3988" y="900"/>
                    </a:lnTo>
                    <a:lnTo>
                      <a:pt x="3976" y="900"/>
                    </a:lnTo>
                    <a:lnTo>
                      <a:pt x="3972" y="900"/>
                    </a:lnTo>
                    <a:lnTo>
                      <a:pt x="3970" y="896"/>
                    </a:lnTo>
                    <a:lnTo>
                      <a:pt x="3972" y="892"/>
                    </a:lnTo>
                    <a:lnTo>
                      <a:pt x="3974" y="888"/>
                    </a:lnTo>
                    <a:lnTo>
                      <a:pt x="3976" y="884"/>
                    </a:lnTo>
                    <a:lnTo>
                      <a:pt x="3974" y="880"/>
                    </a:lnTo>
                    <a:lnTo>
                      <a:pt x="3968" y="874"/>
                    </a:lnTo>
                    <a:lnTo>
                      <a:pt x="3968" y="874"/>
                    </a:lnTo>
                    <a:lnTo>
                      <a:pt x="3962" y="870"/>
                    </a:lnTo>
                    <a:lnTo>
                      <a:pt x="3960" y="866"/>
                    </a:lnTo>
                    <a:lnTo>
                      <a:pt x="3962" y="864"/>
                    </a:lnTo>
                    <a:lnTo>
                      <a:pt x="3964" y="860"/>
                    </a:lnTo>
                    <a:lnTo>
                      <a:pt x="3966" y="856"/>
                    </a:lnTo>
                    <a:lnTo>
                      <a:pt x="3968" y="850"/>
                    </a:lnTo>
                    <a:lnTo>
                      <a:pt x="3968" y="844"/>
                    </a:lnTo>
                    <a:lnTo>
                      <a:pt x="3964" y="836"/>
                    </a:lnTo>
                    <a:lnTo>
                      <a:pt x="3964" y="836"/>
                    </a:lnTo>
                    <a:lnTo>
                      <a:pt x="3960" y="824"/>
                    </a:lnTo>
                    <a:lnTo>
                      <a:pt x="3958" y="814"/>
                    </a:lnTo>
                    <a:lnTo>
                      <a:pt x="3962" y="802"/>
                    </a:lnTo>
                    <a:lnTo>
                      <a:pt x="3966" y="794"/>
                    </a:lnTo>
                    <a:lnTo>
                      <a:pt x="3974" y="776"/>
                    </a:lnTo>
                    <a:lnTo>
                      <a:pt x="3974" y="770"/>
                    </a:lnTo>
                    <a:lnTo>
                      <a:pt x="3972" y="764"/>
                    </a:lnTo>
                    <a:lnTo>
                      <a:pt x="3972" y="764"/>
                    </a:lnTo>
                    <a:lnTo>
                      <a:pt x="3968" y="758"/>
                    </a:lnTo>
                    <a:lnTo>
                      <a:pt x="3964" y="758"/>
                    </a:lnTo>
                    <a:lnTo>
                      <a:pt x="3960" y="760"/>
                    </a:lnTo>
                    <a:lnTo>
                      <a:pt x="3958" y="764"/>
                    </a:lnTo>
                    <a:lnTo>
                      <a:pt x="3954" y="770"/>
                    </a:lnTo>
                    <a:lnTo>
                      <a:pt x="3952" y="772"/>
                    </a:lnTo>
                    <a:lnTo>
                      <a:pt x="3950" y="770"/>
                    </a:lnTo>
                    <a:lnTo>
                      <a:pt x="3950" y="770"/>
                    </a:lnTo>
                    <a:lnTo>
                      <a:pt x="3944" y="766"/>
                    </a:lnTo>
                    <a:lnTo>
                      <a:pt x="3936" y="762"/>
                    </a:lnTo>
                    <a:lnTo>
                      <a:pt x="3914" y="756"/>
                    </a:lnTo>
                    <a:lnTo>
                      <a:pt x="3902" y="752"/>
                    </a:lnTo>
                    <a:lnTo>
                      <a:pt x="3894" y="748"/>
                    </a:lnTo>
                    <a:lnTo>
                      <a:pt x="3888" y="742"/>
                    </a:lnTo>
                    <a:lnTo>
                      <a:pt x="3886" y="740"/>
                    </a:lnTo>
                    <a:lnTo>
                      <a:pt x="3886" y="736"/>
                    </a:lnTo>
                    <a:lnTo>
                      <a:pt x="3886" y="736"/>
                    </a:lnTo>
                    <a:lnTo>
                      <a:pt x="3886" y="728"/>
                    </a:lnTo>
                    <a:lnTo>
                      <a:pt x="3882" y="722"/>
                    </a:lnTo>
                    <a:lnTo>
                      <a:pt x="3878" y="716"/>
                    </a:lnTo>
                    <a:lnTo>
                      <a:pt x="3870" y="710"/>
                    </a:lnTo>
                    <a:lnTo>
                      <a:pt x="3826" y="680"/>
                    </a:lnTo>
                    <a:lnTo>
                      <a:pt x="3826" y="680"/>
                    </a:lnTo>
                    <a:lnTo>
                      <a:pt x="3806" y="668"/>
                    </a:lnTo>
                    <a:lnTo>
                      <a:pt x="3800" y="668"/>
                    </a:lnTo>
                    <a:lnTo>
                      <a:pt x="3796" y="666"/>
                    </a:lnTo>
                    <a:lnTo>
                      <a:pt x="3790" y="668"/>
                    </a:lnTo>
                    <a:lnTo>
                      <a:pt x="3788" y="670"/>
                    </a:lnTo>
                    <a:lnTo>
                      <a:pt x="3780" y="678"/>
                    </a:lnTo>
                    <a:lnTo>
                      <a:pt x="3774" y="680"/>
                    </a:lnTo>
                    <a:lnTo>
                      <a:pt x="3768" y="684"/>
                    </a:lnTo>
                    <a:lnTo>
                      <a:pt x="3760" y="684"/>
                    </a:lnTo>
                    <a:lnTo>
                      <a:pt x="3750" y="686"/>
                    </a:lnTo>
                    <a:lnTo>
                      <a:pt x="3736" y="684"/>
                    </a:lnTo>
                    <a:lnTo>
                      <a:pt x="3720" y="680"/>
                    </a:lnTo>
                    <a:lnTo>
                      <a:pt x="3700" y="674"/>
                    </a:lnTo>
                    <a:lnTo>
                      <a:pt x="3676" y="664"/>
                    </a:lnTo>
                    <a:lnTo>
                      <a:pt x="3676" y="664"/>
                    </a:lnTo>
                    <a:lnTo>
                      <a:pt x="3666" y="662"/>
                    </a:lnTo>
                    <a:lnTo>
                      <a:pt x="3656" y="660"/>
                    </a:lnTo>
                    <a:lnTo>
                      <a:pt x="3648" y="660"/>
                    </a:lnTo>
                    <a:lnTo>
                      <a:pt x="3642" y="662"/>
                    </a:lnTo>
                    <a:lnTo>
                      <a:pt x="3636" y="664"/>
                    </a:lnTo>
                    <a:lnTo>
                      <a:pt x="3632" y="668"/>
                    </a:lnTo>
                    <a:lnTo>
                      <a:pt x="3626" y="678"/>
                    </a:lnTo>
                    <a:lnTo>
                      <a:pt x="3622" y="690"/>
                    </a:lnTo>
                    <a:lnTo>
                      <a:pt x="3622" y="702"/>
                    </a:lnTo>
                    <a:lnTo>
                      <a:pt x="3626" y="712"/>
                    </a:lnTo>
                    <a:lnTo>
                      <a:pt x="3630" y="720"/>
                    </a:lnTo>
                    <a:lnTo>
                      <a:pt x="3630" y="720"/>
                    </a:lnTo>
                    <a:lnTo>
                      <a:pt x="3634" y="726"/>
                    </a:lnTo>
                    <a:lnTo>
                      <a:pt x="3636" y="732"/>
                    </a:lnTo>
                    <a:lnTo>
                      <a:pt x="3638" y="738"/>
                    </a:lnTo>
                    <a:lnTo>
                      <a:pt x="3638" y="746"/>
                    </a:lnTo>
                    <a:lnTo>
                      <a:pt x="3634" y="760"/>
                    </a:lnTo>
                    <a:lnTo>
                      <a:pt x="3626" y="772"/>
                    </a:lnTo>
                    <a:lnTo>
                      <a:pt x="3626" y="772"/>
                    </a:lnTo>
                    <a:lnTo>
                      <a:pt x="3622" y="776"/>
                    </a:lnTo>
                    <a:lnTo>
                      <a:pt x="3622" y="780"/>
                    </a:lnTo>
                    <a:lnTo>
                      <a:pt x="3624" y="782"/>
                    </a:lnTo>
                    <a:lnTo>
                      <a:pt x="3626" y="786"/>
                    </a:lnTo>
                    <a:lnTo>
                      <a:pt x="3634" y="794"/>
                    </a:lnTo>
                    <a:lnTo>
                      <a:pt x="3640" y="802"/>
                    </a:lnTo>
                    <a:lnTo>
                      <a:pt x="3644" y="814"/>
                    </a:lnTo>
                    <a:lnTo>
                      <a:pt x="3644" y="814"/>
                    </a:lnTo>
                    <a:lnTo>
                      <a:pt x="3648" y="824"/>
                    </a:lnTo>
                    <a:lnTo>
                      <a:pt x="3650" y="832"/>
                    </a:lnTo>
                    <a:lnTo>
                      <a:pt x="3650" y="840"/>
                    </a:lnTo>
                    <a:lnTo>
                      <a:pt x="3648" y="844"/>
                    </a:lnTo>
                    <a:lnTo>
                      <a:pt x="3642" y="854"/>
                    </a:lnTo>
                    <a:lnTo>
                      <a:pt x="3636" y="870"/>
                    </a:lnTo>
                    <a:lnTo>
                      <a:pt x="3636" y="870"/>
                    </a:lnTo>
                    <a:lnTo>
                      <a:pt x="3634" y="878"/>
                    </a:lnTo>
                    <a:lnTo>
                      <a:pt x="3630" y="882"/>
                    </a:lnTo>
                    <a:lnTo>
                      <a:pt x="3620" y="888"/>
                    </a:lnTo>
                    <a:lnTo>
                      <a:pt x="3616" y="890"/>
                    </a:lnTo>
                    <a:lnTo>
                      <a:pt x="3612" y="894"/>
                    </a:lnTo>
                    <a:lnTo>
                      <a:pt x="3610" y="900"/>
                    </a:lnTo>
                    <a:lnTo>
                      <a:pt x="3606" y="910"/>
                    </a:lnTo>
                    <a:lnTo>
                      <a:pt x="3606" y="910"/>
                    </a:lnTo>
                    <a:lnTo>
                      <a:pt x="3606" y="916"/>
                    </a:lnTo>
                    <a:lnTo>
                      <a:pt x="3608" y="920"/>
                    </a:lnTo>
                    <a:lnTo>
                      <a:pt x="3614" y="926"/>
                    </a:lnTo>
                    <a:lnTo>
                      <a:pt x="3622" y="932"/>
                    </a:lnTo>
                    <a:lnTo>
                      <a:pt x="3634" y="940"/>
                    </a:lnTo>
                    <a:lnTo>
                      <a:pt x="3648" y="950"/>
                    </a:lnTo>
                    <a:lnTo>
                      <a:pt x="3660" y="964"/>
                    </a:lnTo>
                    <a:lnTo>
                      <a:pt x="3666" y="972"/>
                    </a:lnTo>
                    <a:lnTo>
                      <a:pt x="3672" y="984"/>
                    </a:lnTo>
                    <a:lnTo>
                      <a:pt x="3678" y="996"/>
                    </a:lnTo>
                    <a:lnTo>
                      <a:pt x="3684" y="1010"/>
                    </a:lnTo>
                    <a:lnTo>
                      <a:pt x="3684" y="1010"/>
                    </a:lnTo>
                    <a:lnTo>
                      <a:pt x="3686" y="1026"/>
                    </a:lnTo>
                    <a:lnTo>
                      <a:pt x="3688" y="1040"/>
                    </a:lnTo>
                    <a:lnTo>
                      <a:pt x="3688" y="1052"/>
                    </a:lnTo>
                    <a:lnTo>
                      <a:pt x="3684" y="1066"/>
                    </a:lnTo>
                    <a:lnTo>
                      <a:pt x="3680" y="1078"/>
                    </a:lnTo>
                    <a:lnTo>
                      <a:pt x="3674" y="1088"/>
                    </a:lnTo>
                    <a:lnTo>
                      <a:pt x="3668" y="1100"/>
                    </a:lnTo>
                    <a:lnTo>
                      <a:pt x="3660" y="1108"/>
                    </a:lnTo>
                    <a:lnTo>
                      <a:pt x="3642" y="1126"/>
                    </a:lnTo>
                    <a:lnTo>
                      <a:pt x="3624" y="1140"/>
                    </a:lnTo>
                    <a:lnTo>
                      <a:pt x="3604" y="1150"/>
                    </a:lnTo>
                    <a:lnTo>
                      <a:pt x="3584" y="1158"/>
                    </a:lnTo>
                    <a:lnTo>
                      <a:pt x="3584" y="1158"/>
                    </a:lnTo>
                    <a:lnTo>
                      <a:pt x="3570" y="1166"/>
                    </a:lnTo>
                    <a:lnTo>
                      <a:pt x="3562" y="1172"/>
                    </a:lnTo>
                    <a:lnTo>
                      <a:pt x="3562" y="1174"/>
                    </a:lnTo>
                    <a:lnTo>
                      <a:pt x="3562" y="1176"/>
                    </a:lnTo>
                    <a:lnTo>
                      <a:pt x="3566" y="1184"/>
                    </a:lnTo>
                    <a:lnTo>
                      <a:pt x="3572" y="1190"/>
                    </a:lnTo>
                    <a:lnTo>
                      <a:pt x="3578" y="1200"/>
                    </a:lnTo>
                    <a:lnTo>
                      <a:pt x="3582" y="1212"/>
                    </a:lnTo>
                    <a:lnTo>
                      <a:pt x="3584" y="1220"/>
                    </a:lnTo>
                    <a:lnTo>
                      <a:pt x="3584" y="1228"/>
                    </a:lnTo>
                    <a:lnTo>
                      <a:pt x="3584" y="1228"/>
                    </a:lnTo>
                    <a:lnTo>
                      <a:pt x="3586" y="1244"/>
                    </a:lnTo>
                    <a:lnTo>
                      <a:pt x="3588" y="1260"/>
                    </a:lnTo>
                    <a:lnTo>
                      <a:pt x="3598" y="1290"/>
                    </a:lnTo>
                    <a:lnTo>
                      <a:pt x="3602" y="1302"/>
                    </a:lnTo>
                    <a:lnTo>
                      <a:pt x="3604" y="1314"/>
                    </a:lnTo>
                    <a:lnTo>
                      <a:pt x="3604" y="1324"/>
                    </a:lnTo>
                    <a:lnTo>
                      <a:pt x="3600" y="1328"/>
                    </a:lnTo>
                    <a:lnTo>
                      <a:pt x="3598" y="1330"/>
                    </a:lnTo>
                    <a:lnTo>
                      <a:pt x="3598" y="1330"/>
                    </a:lnTo>
                    <a:lnTo>
                      <a:pt x="3594" y="1334"/>
                    </a:lnTo>
                    <a:lnTo>
                      <a:pt x="3592" y="1336"/>
                    </a:lnTo>
                    <a:lnTo>
                      <a:pt x="3590" y="1344"/>
                    </a:lnTo>
                    <a:lnTo>
                      <a:pt x="3592" y="1352"/>
                    </a:lnTo>
                    <a:lnTo>
                      <a:pt x="3594" y="1358"/>
                    </a:lnTo>
                    <a:lnTo>
                      <a:pt x="3596" y="1362"/>
                    </a:lnTo>
                    <a:lnTo>
                      <a:pt x="3594" y="1366"/>
                    </a:lnTo>
                    <a:lnTo>
                      <a:pt x="3590" y="1364"/>
                    </a:lnTo>
                    <a:lnTo>
                      <a:pt x="3580" y="1358"/>
                    </a:lnTo>
                    <a:lnTo>
                      <a:pt x="3580" y="1358"/>
                    </a:lnTo>
                    <a:lnTo>
                      <a:pt x="3570" y="1354"/>
                    </a:lnTo>
                    <a:lnTo>
                      <a:pt x="3568" y="1354"/>
                    </a:lnTo>
                    <a:lnTo>
                      <a:pt x="3566" y="1356"/>
                    </a:lnTo>
                    <a:lnTo>
                      <a:pt x="3562" y="1362"/>
                    </a:lnTo>
                    <a:lnTo>
                      <a:pt x="3562" y="1370"/>
                    </a:lnTo>
                    <a:lnTo>
                      <a:pt x="3562" y="1376"/>
                    </a:lnTo>
                    <a:lnTo>
                      <a:pt x="3560" y="1382"/>
                    </a:lnTo>
                    <a:lnTo>
                      <a:pt x="3558" y="1384"/>
                    </a:lnTo>
                    <a:lnTo>
                      <a:pt x="3554" y="1384"/>
                    </a:lnTo>
                    <a:lnTo>
                      <a:pt x="3546" y="1380"/>
                    </a:lnTo>
                    <a:lnTo>
                      <a:pt x="3546" y="1380"/>
                    </a:lnTo>
                    <a:lnTo>
                      <a:pt x="3536" y="1372"/>
                    </a:lnTo>
                    <a:lnTo>
                      <a:pt x="3530" y="1366"/>
                    </a:lnTo>
                    <a:lnTo>
                      <a:pt x="3522" y="1352"/>
                    </a:lnTo>
                    <a:lnTo>
                      <a:pt x="3516" y="1342"/>
                    </a:lnTo>
                    <a:lnTo>
                      <a:pt x="3508" y="1332"/>
                    </a:lnTo>
                    <a:lnTo>
                      <a:pt x="3494" y="1316"/>
                    </a:lnTo>
                    <a:lnTo>
                      <a:pt x="3474" y="1298"/>
                    </a:lnTo>
                    <a:lnTo>
                      <a:pt x="3474" y="1298"/>
                    </a:lnTo>
                    <a:lnTo>
                      <a:pt x="3464" y="1286"/>
                    </a:lnTo>
                    <a:lnTo>
                      <a:pt x="3458" y="1276"/>
                    </a:lnTo>
                    <a:lnTo>
                      <a:pt x="3456" y="1266"/>
                    </a:lnTo>
                    <a:lnTo>
                      <a:pt x="3456" y="1254"/>
                    </a:lnTo>
                    <a:lnTo>
                      <a:pt x="3456" y="1234"/>
                    </a:lnTo>
                    <a:lnTo>
                      <a:pt x="3456" y="1222"/>
                    </a:lnTo>
                    <a:lnTo>
                      <a:pt x="3454" y="1210"/>
                    </a:lnTo>
                    <a:lnTo>
                      <a:pt x="3454" y="1210"/>
                    </a:lnTo>
                    <a:lnTo>
                      <a:pt x="3450" y="1194"/>
                    </a:lnTo>
                    <a:lnTo>
                      <a:pt x="3450" y="1182"/>
                    </a:lnTo>
                    <a:lnTo>
                      <a:pt x="3454" y="1172"/>
                    </a:lnTo>
                    <a:lnTo>
                      <a:pt x="3456" y="1162"/>
                    </a:lnTo>
                    <a:lnTo>
                      <a:pt x="3458" y="1154"/>
                    </a:lnTo>
                    <a:lnTo>
                      <a:pt x="3456" y="1148"/>
                    </a:lnTo>
                    <a:lnTo>
                      <a:pt x="3452" y="1142"/>
                    </a:lnTo>
                    <a:lnTo>
                      <a:pt x="3440" y="1138"/>
                    </a:lnTo>
                    <a:lnTo>
                      <a:pt x="3440" y="1138"/>
                    </a:lnTo>
                    <a:lnTo>
                      <a:pt x="3414" y="1134"/>
                    </a:lnTo>
                    <a:lnTo>
                      <a:pt x="3394" y="1130"/>
                    </a:lnTo>
                    <a:lnTo>
                      <a:pt x="3378" y="1130"/>
                    </a:lnTo>
                    <a:lnTo>
                      <a:pt x="3368" y="1130"/>
                    </a:lnTo>
                    <a:lnTo>
                      <a:pt x="3354" y="1132"/>
                    </a:lnTo>
                    <a:lnTo>
                      <a:pt x="3346" y="1132"/>
                    </a:lnTo>
                    <a:lnTo>
                      <a:pt x="3340" y="1130"/>
                    </a:lnTo>
                    <a:lnTo>
                      <a:pt x="3340" y="1130"/>
                    </a:lnTo>
                    <a:lnTo>
                      <a:pt x="3334" y="1128"/>
                    </a:lnTo>
                    <a:lnTo>
                      <a:pt x="3330" y="1124"/>
                    </a:lnTo>
                    <a:lnTo>
                      <a:pt x="3322" y="1116"/>
                    </a:lnTo>
                    <a:lnTo>
                      <a:pt x="3316" y="1110"/>
                    </a:lnTo>
                    <a:lnTo>
                      <a:pt x="3306" y="1104"/>
                    </a:lnTo>
                    <a:lnTo>
                      <a:pt x="3290" y="1098"/>
                    </a:lnTo>
                    <a:lnTo>
                      <a:pt x="3268" y="1092"/>
                    </a:lnTo>
                    <a:lnTo>
                      <a:pt x="3268" y="1092"/>
                    </a:lnTo>
                    <a:lnTo>
                      <a:pt x="3246" y="1084"/>
                    </a:lnTo>
                    <a:lnTo>
                      <a:pt x="3236" y="1078"/>
                    </a:lnTo>
                    <a:lnTo>
                      <a:pt x="3232" y="1072"/>
                    </a:lnTo>
                    <a:lnTo>
                      <a:pt x="3230" y="1066"/>
                    </a:lnTo>
                    <a:lnTo>
                      <a:pt x="3226" y="1058"/>
                    </a:lnTo>
                    <a:lnTo>
                      <a:pt x="3216" y="1048"/>
                    </a:lnTo>
                    <a:lnTo>
                      <a:pt x="3198" y="1036"/>
                    </a:lnTo>
                    <a:lnTo>
                      <a:pt x="3166" y="1022"/>
                    </a:lnTo>
                    <a:lnTo>
                      <a:pt x="3166" y="1022"/>
                    </a:lnTo>
                    <a:lnTo>
                      <a:pt x="3146" y="1016"/>
                    </a:lnTo>
                    <a:lnTo>
                      <a:pt x="3130" y="1012"/>
                    </a:lnTo>
                    <a:lnTo>
                      <a:pt x="3114" y="1010"/>
                    </a:lnTo>
                    <a:lnTo>
                      <a:pt x="3102" y="1010"/>
                    </a:lnTo>
                    <a:lnTo>
                      <a:pt x="3090" y="1012"/>
                    </a:lnTo>
                    <a:lnTo>
                      <a:pt x="3080" y="1014"/>
                    </a:lnTo>
                    <a:lnTo>
                      <a:pt x="3064" y="1020"/>
                    </a:lnTo>
                    <a:lnTo>
                      <a:pt x="3052" y="1026"/>
                    </a:lnTo>
                    <a:lnTo>
                      <a:pt x="3046" y="1028"/>
                    </a:lnTo>
                    <a:lnTo>
                      <a:pt x="3044" y="1026"/>
                    </a:lnTo>
                    <a:lnTo>
                      <a:pt x="3042" y="1022"/>
                    </a:lnTo>
                    <a:lnTo>
                      <a:pt x="3040" y="1008"/>
                    </a:lnTo>
                    <a:lnTo>
                      <a:pt x="3040" y="1008"/>
                    </a:lnTo>
                    <a:lnTo>
                      <a:pt x="3040" y="992"/>
                    </a:lnTo>
                    <a:lnTo>
                      <a:pt x="3038" y="978"/>
                    </a:lnTo>
                    <a:lnTo>
                      <a:pt x="3032" y="962"/>
                    </a:lnTo>
                    <a:lnTo>
                      <a:pt x="3026" y="948"/>
                    </a:lnTo>
                    <a:lnTo>
                      <a:pt x="3024" y="938"/>
                    </a:lnTo>
                    <a:lnTo>
                      <a:pt x="3020" y="928"/>
                    </a:lnTo>
                    <a:lnTo>
                      <a:pt x="3020" y="928"/>
                    </a:lnTo>
                    <a:lnTo>
                      <a:pt x="3018" y="922"/>
                    </a:lnTo>
                    <a:lnTo>
                      <a:pt x="3016" y="918"/>
                    </a:lnTo>
                    <a:lnTo>
                      <a:pt x="3012" y="914"/>
                    </a:lnTo>
                    <a:lnTo>
                      <a:pt x="3008" y="914"/>
                    </a:lnTo>
                    <a:lnTo>
                      <a:pt x="2998" y="912"/>
                    </a:lnTo>
                    <a:lnTo>
                      <a:pt x="2986" y="912"/>
                    </a:lnTo>
                    <a:lnTo>
                      <a:pt x="2974" y="910"/>
                    </a:lnTo>
                    <a:lnTo>
                      <a:pt x="2968" y="908"/>
                    </a:lnTo>
                    <a:lnTo>
                      <a:pt x="2962" y="904"/>
                    </a:lnTo>
                    <a:lnTo>
                      <a:pt x="2958" y="898"/>
                    </a:lnTo>
                    <a:lnTo>
                      <a:pt x="2954" y="890"/>
                    </a:lnTo>
                    <a:lnTo>
                      <a:pt x="2950" y="882"/>
                    </a:lnTo>
                    <a:lnTo>
                      <a:pt x="2948" y="868"/>
                    </a:lnTo>
                    <a:lnTo>
                      <a:pt x="2948" y="868"/>
                    </a:lnTo>
                    <a:lnTo>
                      <a:pt x="2948" y="854"/>
                    </a:lnTo>
                    <a:lnTo>
                      <a:pt x="2948" y="840"/>
                    </a:lnTo>
                    <a:lnTo>
                      <a:pt x="2952" y="824"/>
                    </a:lnTo>
                    <a:lnTo>
                      <a:pt x="2956" y="808"/>
                    </a:lnTo>
                    <a:lnTo>
                      <a:pt x="2968" y="778"/>
                    </a:lnTo>
                    <a:lnTo>
                      <a:pt x="2982" y="750"/>
                    </a:lnTo>
                    <a:lnTo>
                      <a:pt x="2998" y="724"/>
                    </a:lnTo>
                    <a:lnTo>
                      <a:pt x="3014" y="706"/>
                    </a:lnTo>
                    <a:lnTo>
                      <a:pt x="3026" y="692"/>
                    </a:lnTo>
                    <a:lnTo>
                      <a:pt x="3030" y="690"/>
                    </a:lnTo>
                    <a:lnTo>
                      <a:pt x="3034" y="690"/>
                    </a:lnTo>
                    <a:lnTo>
                      <a:pt x="3034" y="690"/>
                    </a:lnTo>
                    <a:lnTo>
                      <a:pt x="3038" y="688"/>
                    </a:lnTo>
                    <a:lnTo>
                      <a:pt x="3042" y="684"/>
                    </a:lnTo>
                    <a:lnTo>
                      <a:pt x="3044" y="670"/>
                    </a:lnTo>
                    <a:lnTo>
                      <a:pt x="3048" y="662"/>
                    </a:lnTo>
                    <a:lnTo>
                      <a:pt x="3052" y="654"/>
                    </a:lnTo>
                    <a:lnTo>
                      <a:pt x="3060" y="648"/>
                    </a:lnTo>
                    <a:lnTo>
                      <a:pt x="3070" y="646"/>
                    </a:lnTo>
                    <a:lnTo>
                      <a:pt x="3070" y="646"/>
                    </a:lnTo>
                    <a:lnTo>
                      <a:pt x="3096" y="644"/>
                    </a:lnTo>
                    <a:lnTo>
                      <a:pt x="3106" y="640"/>
                    </a:lnTo>
                    <a:lnTo>
                      <a:pt x="3116" y="636"/>
                    </a:lnTo>
                    <a:lnTo>
                      <a:pt x="3120" y="630"/>
                    </a:lnTo>
                    <a:lnTo>
                      <a:pt x="3120" y="624"/>
                    </a:lnTo>
                    <a:lnTo>
                      <a:pt x="3116" y="614"/>
                    </a:lnTo>
                    <a:lnTo>
                      <a:pt x="3106" y="604"/>
                    </a:lnTo>
                    <a:lnTo>
                      <a:pt x="3106" y="604"/>
                    </a:lnTo>
                    <a:lnTo>
                      <a:pt x="3098" y="596"/>
                    </a:lnTo>
                    <a:lnTo>
                      <a:pt x="3098" y="594"/>
                    </a:lnTo>
                    <a:lnTo>
                      <a:pt x="3098" y="592"/>
                    </a:lnTo>
                    <a:lnTo>
                      <a:pt x="3104" y="590"/>
                    </a:lnTo>
                    <a:lnTo>
                      <a:pt x="3112" y="590"/>
                    </a:lnTo>
                    <a:lnTo>
                      <a:pt x="3124" y="590"/>
                    </a:lnTo>
                    <a:lnTo>
                      <a:pt x="3136" y="586"/>
                    </a:lnTo>
                    <a:lnTo>
                      <a:pt x="3140" y="584"/>
                    </a:lnTo>
                    <a:lnTo>
                      <a:pt x="3144" y="580"/>
                    </a:lnTo>
                    <a:lnTo>
                      <a:pt x="3148" y="576"/>
                    </a:lnTo>
                    <a:lnTo>
                      <a:pt x="3150" y="568"/>
                    </a:lnTo>
                    <a:lnTo>
                      <a:pt x="3150" y="568"/>
                    </a:lnTo>
                    <a:lnTo>
                      <a:pt x="3152" y="562"/>
                    </a:lnTo>
                    <a:lnTo>
                      <a:pt x="3154" y="558"/>
                    </a:lnTo>
                    <a:lnTo>
                      <a:pt x="3156" y="556"/>
                    </a:lnTo>
                    <a:lnTo>
                      <a:pt x="3158" y="556"/>
                    </a:lnTo>
                    <a:lnTo>
                      <a:pt x="3166" y="560"/>
                    </a:lnTo>
                    <a:lnTo>
                      <a:pt x="3176" y="566"/>
                    </a:lnTo>
                    <a:lnTo>
                      <a:pt x="3188" y="570"/>
                    </a:lnTo>
                    <a:lnTo>
                      <a:pt x="3194" y="572"/>
                    </a:lnTo>
                    <a:lnTo>
                      <a:pt x="3200" y="570"/>
                    </a:lnTo>
                    <a:lnTo>
                      <a:pt x="3206" y="568"/>
                    </a:lnTo>
                    <a:lnTo>
                      <a:pt x="3214" y="562"/>
                    </a:lnTo>
                    <a:lnTo>
                      <a:pt x="3220" y="554"/>
                    </a:lnTo>
                    <a:lnTo>
                      <a:pt x="3228" y="542"/>
                    </a:lnTo>
                    <a:lnTo>
                      <a:pt x="3228" y="542"/>
                    </a:lnTo>
                    <a:lnTo>
                      <a:pt x="3242" y="520"/>
                    </a:lnTo>
                    <a:lnTo>
                      <a:pt x="3252" y="506"/>
                    </a:lnTo>
                    <a:lnTo>
                      <a:pt x="3258" y="496"/>
                    </a:lnTo>
                    <a:lnTo>
                      <a:pt x="3260" y="492"/>
                    </a:lnTo>
                    <a:lnTo>
                      <a:pt x="3258" y="490"/>
                    </a:lnTo>
                    <a:lnTo>
                      <a:pt x="3256" y="488"/>
                    </a:lnTo>
                    <a:lnTo>
                      <a:pt x="3244" y="486"/>
                    </a:lnTo>
                    <a:lnTo>
                      <a:pt x="3228" y="484"/>
                    </a:lnTo>
                    <a:lnTo>
                      <a:pt x="3204" y="478"/>
                    </a:lnTo>
                    <a:lnTo>
                      <a:pt x="3204" y="478"/>
                    </a:lnTo>
                    <a:lnTo>
                      <a:pt x="3186" y="474"/>
                    </a:lnTo>
                    <a:lnTo>
                      <a:pt x="3176" y="470"/>
                    </a:lnTo>
                    <a:lnTo>
                      <a:pt x="3170" y="464"/>
                    </a:lnTo>
                    <a:lnTo>
                      <a:pt x="3164" y="460"/>
                    </a:lnTo>
                    <a:lnTo>
                      <a:pt x="3154" y="450"/>
                    </a:lnTo>
                    <a:lnTo>
                      <a:pt x="3144" y="444"/>
                    </a:lnTo>
                    <a:lnTo>
                      <a:pt x="3132" y="438"/>
                    </a:lnTo>
                    <a:lnTo>
                      <a:pt x="3132" y="438"/>
                    </a:lnTo>
                    <a:lnTo>
                      <a:pt x="3140" y="438"/>
                    </a:lnTo>
                    <a:lnTo>
                      <a:pt x="3148" y="438"/>
                    </a:lnTo>
                    <a:lnTo>
                      <a:pt x="3158" y="440"/>
                    </a:lnTo>
                    <a:lnTo>
                      <a:pt x="3166" y="442"/>
                    </a:lnTo>
                    <a:lnTo>
                      <a:pt x="3184" y="452"/>
                    </a:lnTo>
                    <a:lnTo>
                      <a:pt x="3202" y="462"/>
                    </a:lnTo>
                    <a:lnTo>
                      <a:pt x="3220" y="470"/>
                    </a:lnTo>
                    <a:lnTo>
                      <a:pt x="3230" y="472"/>
                    </a:lnTo>
                    <a:lnTo>
                      <a:pt x="3238" y="474"/>
                    </a:lnTo>
                    <a:lnTo>
                      <a:pt x="3246" y="474"/>
                    </a:lnTo>
                    <a:lnTo>
                      <a:pt x="3254" y="472"/>
                    </a:lnTo>
                    <a:lnTo>
                      <a:pt x="3262" y="466"/>
                    </a:lnTo>
                    <a:lnTo>
                      <a:pt x="3270" y="460"/>
                    </a:lnTo>
                    <a:lnTo>
                      <a:pt x="3270" y="460"/>
                    </a:lnTo>
                    <a:lnTo>
                      <a:pt x="3296" y="434"/>
                    </a:lnTo>
                    <a:lnTo>
                      <a:pt x="3302" y="426"/>
                    </a:lnTo>
                    <a:lnTo>
                      <a:pt x="3304" y="420"/>
                    </a:lnTo>
                    <a:lnTo>
                      <a:pt x="3304" y="416"/>
                    </a:lnTo>
                    <a:lnTo>
                      <a:pt x="3298" y="412"/>
                    </a:lnTo>
                    <a:lnTo>
                      <a:pt x="3278" y="402"/>
                    </a:lnTo>
                    <a:lnTo>
                      <a:pt x="3278" y="402"/>
                    </a:lnTo>
                    <a:lnTo>
                      <a:pt x="3270" y="394"/>
                    </a:lnTo>
                    <a:lnTo>
                      <a:pt x="3270" y="392"/>
                    </a:lnTo>
                    <a:lnTo>
                      <a:pt x="3270" y="390"/>
                    </a:lnTo>
                    <a:lnTo>
                      <a:pt x="3278" y="388"/>
                    </a:lnTo>
                    <a:lnTo>
                      <a:pt x="3288" y="388"/>
                    </a:lnTo>
                    <a:lnTo>
                      <a:pt x="3302" y="388"/>
                    </a:lnTo>
                    <a:lnTo>
                      <a:pt x="3316" y="390"/>
                    </a:lnTo>
                    <a:lnTo>
                      <a:pt x="3328" y="394"/>
                    </a:lnTo>
                    <a:lnTo>
                      <a:pt x="3336" y="400"/>
                    </a:lnTo>
                    <a:lnTo>
                      <a:pt x="3336" y="400"/>
                    </a:lnTo>
                    <a:lnTo>
                      <a:pt x="3346" y="410"/>
                    </a:lnTo>
                    <a:lnTo>
                      <a:pt x="3356" y="418"/>
                    </a:lnTo>
                    <a:lnTo>
                      <a:pt x="3366" y="426"/>
                    </a:lnTo>
                    <a:lnTo>
                      <a:pt x="3374" y="438"/>
                    </a:lnTo>
                    <a:lnTo>
                      <a:pt x="3374" y="438"/>
                    </a:lnTo>
                    <a:lnTo>
                      <a:pt x="3380" y="448"/>
                    </a:lnTo>
                    <a:lnTo>
                      <a:pt x="3388" y="452"/>
                    </a:lnTo>
                    <a:lnTo>
                      <a:pt x="3398" y="454"/>
                    </a:lnTo>
                    <a:lnTo>
                      <a:pt x="3410" y="452"/>
                    </a:lnTo>
                    <a:lnTo>
                      <a:pt x="3410" y="452"/>
                    </a:lnTo>
                    <a:lnTo>
                      <a:pt x="3412" y="450"/>
                    </a:lnTo>
                    <a:lnTo>
                      <a:pt x="3414" y="448"/>
                    </a:lnTo>
                    <a:lnTo>
                      <a:pt x="3412" y="444"/>
                    </a:lnTo>
                    <a:lnTo>
                      <a:pt x="3398" y="436"/>
                    </a:lnTo>
                    <a:lnTo>
                      <a:pt x="3392" y="432"/>
                    </a:lnTo>
                    <a:lnTo>
                      <a:pt x="3386" y="426"/>
                    </a:lnTo>
                    <a:lnTo>
                      <a:pt x="3384" y="424"/>
                    </a:lnTo>
                    <a:lnTo>
                      <a:pt x="3384" y="422"/>
                    </a:lnTo>
                    <a:lnTo>
                      <a:pt x="3386" y="418"/>
                    </a:lnTo>
                    <a:lnTo>
                      <a:pt x="3390" y="416"/>
                    </a:lnTo>
                    <a:lnTo>
                      <a:pt x="3390" y="416"/>
                    </a:lnTo>
                    <a:lnTo>
                      <a:pt x="3398" y="412"/>
                    </a:lnTo>
                    <a:lnTo>
                      <a:pt x="3404" y="406"/>
                    </a:lnTo>
                    <a:lnTo>
                      <a:pt x="3414" y="396"/>
                    </a:lnTo>
                    <a:lnTo>
                      <a:pt x="3426" y="388"/>
                    </a:lnTo>
                    <a:lnTo>
                      <a:pt x="3432" y="386"/>
                    </a:lnTo>
                    <a:lnTo>
                      <a:pt x="3438" y="386"/>
                    </a:lnTo>
                    <a:lnTo>
                      <a:pt x="3438" y="386"/>
                    </a:lnTo>
                    <a:lnTo>
                      <a:pt x="3444" y="386"/>
                    </a:lnTo>
                    <a:lnTo>
                      <a:pt x="3450" y="384"/>
                    </a:lnTo>
                    <a:lnTo>
                      <a:pt x="3456" y="380"/>
                    </a:lnTo>
                    <a:lnTo>
                      <a:pt x="3460" y="374"/>
                    </a:lnTo>
                    <a:lnTo>
                      <a:pt x="3468" y="364"/>
                    </a:lnTo>
                    <a:lnTo>
                      <a:pt x="3474" y="360"/>
                    </a:lnTo>
                    <a:lnTo>
                      <a:pt x="3478" y="360"/>
                    </a:lnTo>
                    <a:lnTo>
                      <a:pt x="3478" y="360"/>
                    </a:lnTo>
                    <a:lnTo>
                      <a:pt x="3484" y="358"/>
                    </a:lnTo>
                    <a:lnTo>
                      <a:pt x="3490" y="354"/>
                    </a:lnTo>
                    <a:lnTo>
                      <a:pt x="3492" y="348"/>
                    </a:lnTo>
                    <a:lnTo>
                      <a:pt x="3494" y="342"/>
                    </a:lnTo>
                    <a:lnTo>
                      <a:pt x="3492" y="334"/>
                    </a:lnTo>
                    <a:lnTo>
                      <a:pt x="3488" y="324"/>
                    </a:lnTo>
                    <a:lnTo>
                      <a:pt x="3482" y="316"/>
                    </a:lnTo>
                    <a:lnTo>
                      <a:pt x="3472" y="306"/>
                    </a:lnTo>
                    <a:lnTo>
                      <a:pt x="3472" y="306"/>
                    </a:lnTo>
                    <a:lnTo>
                      <a:pt x="3464" y="298"/>
                    </a:lnTo>
                    <a:lnTo>
                      <a:pt x="3460" y="292"/>
                    </a:lnTo>
                    <a:lnTo>
                      <a:pt x="3460" y="288"/>
                    </a:lnTo>
                    <a:lnTo>
                      <a:pt x="3462" y="284"/>
                    </a:lnTo>
                    <a:lnTo>
                      <a:pt x="3464" y="282"/>
                    </a:lnTo>
                    <a:lnTo>
                      <a:pt x="3466" y="278"/>
                    </a:lnTo>
                    <a:lnTo>
                      <a:pt x="3464" y="272"/>
                    </a:lnTo>
                    <a:lnTo>
                      <a:pt x="3458" y="266"/>
                    </a:lnTo>
                    <a:lnTo>
                      <a:pt x="3458" y="266"/>
                    </a:lnTo>
                    <a:lnTo>
                      <a:pt x="3452" y="260"/>
                    </a:lnTo>
                    <a:lnTo>
                      <a:pt x="3452" y="258"/>
                    </a:lnTo>
                    <a:lnTo>
                      <a:pt x="3452" y="258"/>
                    </a:lnTo>
                    <a:lnTo>
                      <a:pt x="3458" y="256"/>
                    </a:lnTo>
                    <a:lnTo>
                      <a:pt x="3466" y="256"/>
                    </a:lnTo>
                    <a:lnTo>
                      <a:pt x="3476" y="256"/>
                    </a:lnTo>
                    <a:lnTo>
                      <a:pt x="3484" y="254"/>
                    </a:lnTo>
                    <a:lnTo>
                      <a:pt x="3492" y="250"/>
                    </a:lnTo>
                    <a:lnTo>
                      <a:pt x="3494" y="248"/>
                    </a:lnTo>
                    <a:lnTo>
                      <a:pt x="3496" y="242"/>
                    </a:lnTo>
                    <a:lnTo>
                      <a:pt x="3496" y="242"/>
                    </a:lnTo>
                    <a:lnTo>
                      <a:pt x="3498" y="234"/>
                    </a:lnTo>
                    <a:lnTo>
                      <a:pt x="3496" y="230"/>
                    </a:lnTo>
                    <a:lnTo>
                      <a:pt x="3492" y="228"/>
                    </a:lnTo>
                    <a:lnTo>
                      <a:pt x="3488" y="226"/>
                    </a:lnTo>
                    <a:lnTo>
                      <a:pt x="3486" y="224"/>
                    </a:lnTo>
                    <a:lnTo>
                      <a:pt x="3484" y="222"/>
                    </a:lnTo>
                    <a:lnTo>
                      <a:pt x="3484" y="220"/>
                    </a:lnTo>
                    <a:lnTo>
                      <a:pt x="3490" y="214"/>
                    </a:lnTo>
                    <a:lnTo>
                      <a:pt x="3490" y="214"/>
                    </a:lnTo>
                    <a:lnTo>
                      <a:pt x="3492" y="206"/>
                    </a:lnTo>
                    <a:lnTo>
                      <a:pt x="3492" y="204"/>
                    </a:lnTo>
                    <a:lnTo>
                      <a:pt x="3486" y="202"/>
                    </a:lnTo>
                    <a:lnTo>
                      <a:pt x="3480" y="200"/>
                    </a:lnTo>
                    <a:lnTo>
                      <a:pt x="3472" y="198"/>
                    </a:lnTo>
                    <a:lnTo>
                      <a:pt x="3464" y="196"/>
                    </a:lnTo>
                    <a:lnTo>
                      <a:pt x="3458" y="192"/>
                    </a:lnTo>
                    <a:lnTo>
                      <a:pt x="3454" y="182"/>
                    </a:lnTo>
                    <a:lnTo>
                      <a:pt x="3454" y="182"/>
                    </a:lnTo>
                    <a:lnTo>
                      <a:pt x="3452" y="174"/>
                    </a:lnTo>
                    <a:lnTo>
                      <a:pt x="3446" y="170"/>
                    </a:lnTo>
                    <a:lnTo>
                      <a:pt x="3438" y="168"/>
                    </a:lnTo>
                    <a:lnTo>
                      <a:pt x="3428" y="168"/>
                    </a:lnTo>
                    <a:lnTo>
                      <a:pt x="3404" y="166"/>
                    </a:lnTo>
                    <a:lnTo>
                      <a:pt x="3392" y="164"/>
                    </a:lnTo>
                    <a:lnTo>
                      <a:pt x="3378" y="160"/>
                    </a:lnTo>
                    <a:lnTo>
                      <a:pt x="3378" y="160"/>
                    </a:lnTo>
                    <a:lnTo>
                      <a:pt x="3360" y="152"/>
                    </a:lnTo>
                    <a:lnTo>
                      <a:pt x="3356" y="152"/>
                    </a:lnTo>
                    <a:lnTo>
                      <a:pt x="3354" y="152"/>
                    </a:lnTo>
                    <a:lnTo>
                      <a:pt x="3348" y="156"/>
                    </a:lnTo>
                    <a:lnTo>
                      <a:pt x="3344" y="158"/>
                    </a:lnTo>
                    <a:lnTo>
                      <a:pt x="3334" y="158"/>
                    </a:lnTo>
                    <a:lnTo>
                      <a:pt x="3334" y="158"/>
                    </a:lnTo>
                    <a:lnTo>
                      <a:pt x="3326" y="160"/>
                    </a:lnTo>
                    <a:lnTo>
                      <a:pt x="3320" y="164"/>
                    </a:lnTo>
                    <a:lnTo>
                      <a:pt x="3318" y="172"/>
                    </a:lnTo>
                    <a:lnTo>
                      <a:pt x="3318" y="180"/>
                    </a:lnTo>
                    <a:lnTo>
                      <a:pt x="3322" y="190"/>
                    </a:lnTo>
                    <a:lnTo>
                      <a:pt x="3326" y="198"/>
                    </a:lnTo>
                    <a:lnTo>
                      <a:pt x="3330" y="206"/>
                    </a:lnTo>
                    <a:lnTo>
                      <a:pt x="3338" y="210"/>
                    </a:lnTo>
                    <a:lnTo>
                      <a:pt x="3338" y="210"/>
                    </a:lnTo>
                    <a:lnTo>
                      <a:pt x="3342" y="212"/>
                    </a:lnTo>
                    <a:lnTo>
                      <a:pt x="3346" y="216"/>
                    </a:lnTo>
                    <a:lnTo>
                      <a:pt x="3346" y="222"/>
                    </a:lnTo>
                    <a:lnTo>
                      <a:pt x="3344" y="226"/>
                    </a:lnTo>
                    <a:lnTo>
                      <a:pt x="3342" y="230"/>
                    </a:lnTo>
                    <a:lnTo>
                      <a:pt x="3338" y="232"/>
                    </a:lnTo>
                    <a:lnTo>
                      <a:pt x="3332" y="234"/>
                    </a:lnTo>
                    <a:lnTo>
                      <a:pt x="3326" y="234"/>
                    </a:lnTo>
                    <a:lnTo>
                      <a:pt x="3326" y="234"/>
                    </a:lnTo>
                    <a:lnTo>
                      <a:pt x="3322" y="236"/>
                    </a:lnTo>
                    <a:lnTo>
                      <a:pt x="3320" y="240"/>
                    </a:lnTo>
                    <a:lnTo>
                      <a:pt x="3318" y="256"/>
                    </a:lnTo>
                    <a:lnTo>
                      <a:pt x="3318" y="266"/>
                    </a:lnTo>
                    <a:lnTo>
                      <a:pt x="3316" y="278"/>
                    </a:lnTo>
                    <a:lnTo>
                      <a:pt x="3310" y="288"/>
                    </a:lnTo>
                    <a:lnTo>
                      <a:pt x="3300" y="296"/>
                    </a:lnTo>
                    <a:lnTo>
                      <a:pt x="3300" y="296"/>
                    </a:lnTo>
                    <a:lnTo>
                      <a:pt x="3292" y="302"/>
                    </a:lnTo>
                    <a:lnTo>
                      <a:pt x="3286" y="310"/>
                    </a:lnTo>
                    <a:lnTo>
                      <a:pt x="3284" y="316"/>
                    </a:lnTo>
                    <a:lnTo>
                      <a:pt x="3282" y="322"/>
                    </a:lnTo>
                    <a:lnTo>
                      <a:pt x="3280" y="328"/>
                    </a:lnTo>
                    <a:lnTo>
                      <a:pt x="3278" y="332"/>
                    </a:lnTo>
                    <a:lnTo>
                      <a:pt x="3274" y="338"/>
                    </a:lnTo>
                    <a:lnTo>
                      <a:pt x="3264" y="342"/>
                    </a:lnTo>
                    <a:lnTo>
                      <a:pt x="3264" y="342"/>
                    </a:lnTo>
                    <a:lnTo>
                      <a:pt x="3250" y="344"/>
                    </a:lnTo>
                    <a:lnTo>
                      <a:pt x="3246" y="344"/>
                    </a:lnTo>
                    <a:lnTo>
                      <a:pt x="3244" y="340"/>
                    </a:lnTo>
                    <a:lnTo>
                      <a:pt x="3238" y="330"/>
                    </a:lnTo>
                    <a:lnTo>
                      <a:pt x="3232" y="322"/>
                    </a:lnTo>
                    <a:lnTo>
                      <a:pt x="3222" y="312"/>
                    </a:lnTo>
                    <a:lnTo>
                      <a:pt x="3222" y="312"/>
                    </a:lnTo>
                    <a:lnTo>
                      <a:pt x="3214" y="304"/>
                    </a:lnTo>
                    <a:lnTo>
                      <a:pt x="3210" y="298"/>
                    </a:lnTo>
                    <a:lnTo>
                      <a:pt x="3212" y="292"/>
                    </a:lnTo>
                    <a:lnTo>
                      <a:pt x="3216" y="288"/>
                    </a:lnTo>
                    <a:lnTo>
                      <a:pt x="3226" y="280"/>
                    </a:lnTo>
                    <a:lnTo>
                      <a:pt x="3232" y="276"/>
                    </a:lnTo>
                    <a:lnTo>
                      <a:pt x="3234" y="270"/>
                    </a:lnTo>
                    <a:lnTo>
                      <a:pt x="3234" y="270"/>
                    </a:lnTo>
                    <a:lnTo>
                      <a:pt x="3232" y="260"/>
                    </a:lnTo>
                    <a:lnTo>
                      <a:pt x="3228" y="248"/>
                    </a:lnTo>
                    <a:lnTo>
                      <a:pt x="3220" y="234"/>
                    </a:lnTo>
                    <a:lnTo>
                      <a:pt x="3212" y="220"/>
                    </a:lnTo>
                    <a:lnTo>
                      <a:pt x="3200" y="210"/>
                    </a:lnTo>
                    <a:lnTo>
                      <a:pt x="3190" y="202"/>
                    </a:lnTo>
                    <a:lnTo>
                      <a:pt x="3184" y="200"/>
                    </a:lnTo>
                    <a:lnTo>
                      <a:pt x="3178" y="200"/>
                    </a:lnTo>
                    <a:lnTo>
                      <a:pt x="3172" y="202"/>
                    </a:lnTo>
                    <a:lnTo>
                      <a:pt x="3168" y="206"/>
                    </a:lnTo>
                    <a:lnTo>
                      <a:pt x="3168" y="206"/>
                    </a:lnTo>
                    <a:lnTo>
                      <a:pt x="3158" y="216"/>
                    </a:lnTo>
                    <a:lnTo>
                      <a:pt x="3154" y="230"/>
                    </a:lnTo>
                    <a:lnTo>
                      <a:pt x="3148" y="254"/>
                    </a:lnTo>
                    <a:lnTo>
                      <a:pt x="3146" y="262"/>
                    </a:lnTo>
                    <a:lnTo>
                      <a:pt x="3142" y="268"/>
                    </a:lnTo>
                    <a:lnTo>
                      <a:pt x="3140" y="268"/>
                    </a:lnTo>
                    <a:lnTo>
                      <a:pt x="3138" y="268"/>
                    </a:lnTo>
                    <a:lnTo>
                      <a:pt x="3130" y="260"/>
                    </a:lnTo>
                    <a:lnTo>
                      <a:pt x="3130" y="260"/>
                    </a:lnTo>
                    <a:lnTo>
                      <a:pt x="3124" y="252"/>
                    </a:lnTo>
                    <a:lnTo>
                      <a:pt x="3122" y="246"/>
                    </a:lnTo>
                    <a:lnTo>
                      <a:pt x="3122" y="242"/>
                    </a:lnTo>
                    <a:lnTo>
                      <a:pt x="3124" y="238"/>
                    </a:lnTo>
                    <a:lnTo>
                      <a:pt x="3126" y="236"/>
                    </a:lnTo>
                    <a:lnTo>
                      <a:pt x="3128" y="232"/>
                    </a:lnTo>
                    <a:lnTo>
                      <a:pt x="3124" y="226"/>
                    </a:lnTo>
                    <a:lnTo>
                      <a:pt x="3118" y="216"/>
                    </a:lnTo>
                    <a:lnTo>
                      <a:pt x="3118" y="216"/>
                    </a:lnTo>
                    <a:lnTo>
                      <a:pt x="3112" y="208"/>
                    </a:lnTo>
                    <a:lnTo>
                      <a:pt x="3110" y="204"/>
                    </a:lnTo>
                    <a:lnTo>
                      <a:pt x="3110" y="202"/>
                    </a:lnTo>
                    <a:lnTo>
                      <a:pt x="3114" y="198"/>
                    </a:lnTo>
                    <a:lnTo>
                      <a:pt x="3120" y="194"/>
                    </a:lnTo>
                    <a:lnTo>
                      <a:pt x="3126" y="192"/>
                    </a:lnTo>
                    <a:lnTo>
                      <a:pt x="3128" y="190"/>
                    </a:lnTo>
                    <a:lnTo>
                      <a:pt x="3126" y="186"/>
                    </a:lnTo>
                    <a:lnTo>
                      <a:pt x="3116" y="180"/>
                    </a:lnTo>
                    <a:lnTo>
                      <a:pt x="3116" y="180"/>
                    </a:lnTo>
                    <a:lnTo>
                      <a:pt x="3104" y="174"/>
                    </a:lnTo>
                    <a:lnTo>
                      <a:pt x="3094" y="172"/>
                    </a:lnTo>
                    <a:lnTo>
                      <a:pt x="3088" y="172"/>
                    </a:lnTo>
                    <a:lnTo>
                      <a:pt x="3082" y="174"/>
                    </a:lnTo>
                    <a:lnTo>
                      <a:pt x="3076" y="176"/>
                    </a:lnTo>
                    <a:lnTo>
                      <a:pt x="3070" y="178"/>
                    </a:lnTo>
                    <a:lnTo>
                      <a:pt x="3064" y="176"/>
                    </a:lnTo>
                    <a:lnTo>
                      <a:pt x="3054" y="172"/>
                    </a:lnTo>
                    <a:lnTo>
                      <a:pt x="3054" y="172"/>
                    </a:lnTo>
                    <a:lnTo>
                      <a:pt x="3050" y="170"/>
                    </a:lnTo>
                    <a:lnTo>
                      <a:pt x="3048" y="168"/>
                    </a:lnTo>
                    <a:lnTo>
                      <a:pt x="3048" y="164"/>
                    </a:lnTo>
                    <a:lnTo>
                      <a:pt x="3048" y="162"/>
                    </a:lnTo>
                    <a:lnTo>
                      <a:pt x="3054" y="154"/>
                    </a:lnTo>
                    <a:lnTo>
                      <a:pt x="3062" y="148"/>
                    </a:lnTo>
                    <a:lnTo>
                      <a:pt x="3076" y="134"/>
                    </a:lnTo>
                    <a:lnTo>
                      <a:pt x="3080" y="130"/>
                    </a:lnTo>
                    <a:lnTo>
                      <a:pt x="3080" y="126"/>
                    </a:lnTo>
                    <a:lnTo>
                      <a:pt x="3078" y="124"/>
                    </a:lnTo>
                    <a:lnTo>
                      <a:pt x="3078" y="124"/>
                    </a:lnTo>
                    <a:lnTo>
                      <a:pt x="3064" y="114"/>
                    </a:lnTo>
                    <a:lnTo>
                      <a:pt x="3046" y="102"/>
                    </a:lnTo>
                    <a:lnTo>
                      <a:pt x="3038" y="94"/>
                    </a:lnTo>
                    <a:lnTo>
                      <a:pt x="3032" y="86"/>
                    </a:lnTo>
                    <a:lnTo>
                      <a:pt x="3028" y="78"/>
                    </a:lnTo>
                    <a:lnTo>
                      <a:pt x="3026" y="66"/>
                    </a:lnTo>
                    <a:lnTo>
                      <a:pt x="3026" y="66"/>
                    </a:lnTo>
                    <a:lnTo>
                      <a:pt x="3026" y="62"/>
                    </a:lnTo>
                    <a:lnTo>
                      <a:pt x="3026" y="56"/>
                    </a:lnTo>
                    <a:lnTo>
                      <a:pt x="3020" y="44"/>
                    </a:lnTo>
                    <a:lnTo>
                      <a:pt x="3010" y="34"/>
                    </a:lnTo>
                    <a:lnTo>
                      <a:pt x="2998" y="24"/>
                    </a:lnTo>
                    <a:lnTo>
                      <a:pt x="2986" y="14"/>
                    </a:lnTo>
                    <a:lnTo>
                      <a:pt x="2972" y="8"/>
                    </a:lnTo>
                    <a:lnTo>
                      <a:pt x="2960" y="2"/>
                    </a:lnTo>
                    <a:lnTo>
                      <a:pt x="2948" y="0"/>
                    </a:lnTo>
                    <a:lnTo>
                      <a:pt x="2948" y="0"/>
                    </a:lnTo>
                    <a:lnTo>
                      <a:pt x="2940" y="0"/>
                    </a:lnTo>
                    <a:lnTo>
                      <a:pt x="2936" y="2"/>
                    </a:lnTo>
                    <a:lnTo>
                      <a:pt x="2934" y="4"/>
                    </a:lnTo>
                    <a:lnTo>
                      <a:pt x="2932" y="8"/>
                    </a:lnTo>
                    <a:lnTo>
                      <a:pt x="2932" y="12"/>
                    </a:lnTo>
                    <a:lnTo>
                      <a:pt x="2928" y="16"/>
                    </a:lnTo>
                    <a:lnTo>
                      <a:pt x="2924" y="20"/>
                    </a:lnTo>
                    <a:lnTo>
                      <a:pt x="2916" y="22"/>
                    </a:lnTo>
                    <a:lnTo>
                      <a:pt x="2916" y="22"/>
                    </a:lnTo>
                    <a:lnTo>
                      <a:pt x="2908" y="26"/>
                    </a:lnTo>
                    <a:lnTo>
                      <a:pt x="2904" y="28"/>
                    </a:lnTo>
                    <a:lnTo>
                      <a:pt x="2902" y="30"/>
                    </a:lnTo>
                    <a:lnTo>
                      <a:pt x="2902" y="34"/>
                    </a:lnTo>
                    <a:lnTo>
                      <a:pt x="2902" y="38"/>
                    </a:lnTo>
                    <a:lnTo>
                      <a:pt x="2900" y="42"/>
                    </a:lnTo>
                    <a:lnTo>
                      <a:pt x="2894" y="46"/>
                    </a:lnTo>
                    <a:lnTo>
                      <a:pt x="2886" y="50"/>
                    </a:lnTo>
                    <a:lnTo>
                      <a:pt x="2886" y="50"/>
                    </a:lnTo>
                    <a:lnTo>
                      <a:pt x="2878" y="56"/>
                    </a:lnTo>
                    <a:lnTo>
                      <a:pt x="2876" y="62"/>
                    </a:lnTo>
                    <a:lnTo>
                      <a:pt x="2876" y="70"/>
                    </a:lnTo>
                    <a:lnTo>
                      <a:pt x="2878" y="80"/>
                    </a:lnTo>
                    <a:lnTo>
                      <a:pt x="2886" y="98"/>
                    </a:lnTo>
                    <a:lnTo>
                      <a:pt x="2888" y="106"/>
                    </a:lnTo>
                    <a:lnTo>
                      <a:pt x="2886" y="114"/>
                    </a:lnTo>
                    <a:lnTo>
                      <a:pt x="2886" y="114"/>
                    </a:lnTo>
                    <a:lnTo>
                      <a:pt x="2884" y="128"/>
                    </a:lnTo>
                    <a:lnTo>
                      <a:pt x="2884" y="136"/>
                    </a:lnTo>
                    <a:lnTo>
                      <a:pt x="2886" y="142"/>
                    </a:lnTo>
                    <a:lnTo>
                      <a:pt x="2890" y="150"/>
                    </a:lnTo>
                    <a:lnTo>
                      <a:pt x="2898" y="156"/>
                    </a:lnTo>
                    <a:lnTo>
                      <a:pt x="2910" y="162"/>
                    </a:lnTo>
                    <a:lnTo>
                      <a:pt x="2924" y="168"/>
                    </a:lnTo>
                    <a:lnTo>
                      <a:pt x="2924" y="168"/>
                    </a:lnTo>
                    <a:lnTo>
                      <a:pt x="2940" y="172"/>
                    </a:lnTo>
                    <a:lnTo>
                      <a:pt x="2954" y="180"/>
                    </a:lnTo>
                    <a:lnTo>
                      <a:pt x="2964" y="186"/>
                    </a:lnTo>
                    <a:lnTo>
                      <a:pt x="2970" y="194"/>
                    </a:lnTo>
                    <a:lnTo>
                      <a:pt x="2974" y="202"/>
                    </a:lnTo>
                    <a:lnTo>
                      <a:pt x="2974" y="208"/>
                    </a:lnTo>
                    <a:lnTo>
                      <a:pt x="2972" y="214"/>
                    </a:lnTo>
                    <a:lnTo>
                      <a:pt x="2966" y="218"/>
                    </a:lnTo>
                    <a:lnTo>
                      <a:pt x="2966" y="218"/>
                    </a:lnTo>
                    <a:lnTo>
                      <a:pt x="2958" y="222"/>
                    </a:lnTo>
                    <a:lnTo>
                      <a:pt x="2954" y="226"/>
                    </a:lnTo>
                    <a:lnTo>
                      <a:pt x="2954" y="232"/>
                    </a:lnTo>
                    <a:lnTo>
                      <a:pt x="2956" y="234"/>
                    </a:lnTo>
                    <a:lnTo>
                      <a:pt x="2960" y="238"/>
                    </a:lnTo>
                    <a:lnTo>
                      <a:pt x="2966" y="238"/>
                    </a:lnTo>
                    <a:lnTo>
                      <a:pt x="2972" y="236"/>
                    </a:lnTo>
                    <a:lnTo>
                      <a:pt x="2980" y="234"/>
                    </a:lnTo>
                    <a:lnTo>
                      <a:pt x="2980" y="234"/>
                    </a:lnTo>
                    <a:lnTo>
                      <a:pt x="2986" y="230"/>
                    </a:lnTo>
                    <a:lnTo>
                      <a:pt x="2992" y="230"/>
                    </a:lnTo>
                    <a:lnTo>
                      <a:pt x="2996" y="232"/>
                    </a:lnTo>
                    <a:lnTo>
                      <a:pt x="2996" y="238"/>
                    </a:lnTo>
                    <a:lnTo>
                      <a:pt x="2994" y="246"/>
                    </a:lnTo>
                    <a:lnTo>
                      <a:pt x="2988" y="254"/>
                    </a:lnTo>
                    <a:lnTo>
                      <a:pt x="2980" y="262"/>
                    </a:lnTo>
                    <a:lnTo>
                      <a:pt x="2968" y="272"/>
                    </a:lnTo>
                    <a:lnTo>
                      <a:pt x="2968" y="272"/>
                    </a:lnTo>
                    <a:lnTo>
                      <a:pt x="2956" y="280"/>
                    </a:lnTo>
                    <a:lnTo>
                      <a:pt x="2946" y="282"/>
                    </a:lnTo>
                    <a:lnTo>
                      <a:pt x="2940" y="284"/>
                    </a:lnTo>
                    <a:lnTo>
                      <a:pt x="2934" y="282"/>
                    </a:lnTo>
                    <a:lnTo>
                      <a:pt x="2930" y="280"/>
                    </a:lnTo>
                    <a:lnTo>
                      <a:pt x="2928" y="282"/>
                    </a:lnTo>
                    <a:lnTo>
                      <a:pt x="2926" y="284"/>
                    </a:lnTo>
                    <a:lnTo>
                      <a:pt x="2922" y="290"/>
                    </a:lnTo>
                    <a:lnTo>
                      <a:pt x="2922" y="290"/>
                    </a:lnTo>
                    <a:lnTo>
                      <a:pt x="2920" y="300"/>
                    </a:lnTo>
                    <a:lnTo>
                      <a:pt x="2924" y="312"/>
                    </a:lnTo>
                    <a:lnTo>
                      <a:pt x="2930" y="334"/>
                    </a:lnTo>
                    <a:lnTo>
                      <a:pt x="2934" y="342"/>
                    </a:lnTo>
                    <a:lnTo>
                      <a:pt x="2934" y="348"/>
                    </a:lnTo>
                    <a:lnTo>
                      <a:pt x="2934" y="350"/>
                    </a:lnTo>
                    <a:lnTo>
                      <a:pt x="2930" y="348"/>
                    </a:lnTo>
                    <a:lnTo>
                      <a:pt x="2922" y="344"/>
                    </a:lnTo>
                    <a:lnTo>
                      <a:pt x="2922" y="344"/>
                    </a:lnTo>
                    <a:lnTo>
                      <a:pt x="2902" y="330"/>
                    </a:lnTo>
                    <a:lnTo>
                      <a:pt x="2896" y="326"/>
                    </a:lnTo>
                    <a:lnTo>
                      <a:pt x="2892" y="320"/>
                    </a:lnTo>
                    <a:lnTo>
                      <a:pt x="2892" y="316"/>
                    </a:lnTo>
                    <a:lnTo>
                      <a:pt x="2892" y="312"/>
                    </a:lnTo>
                    <a:lnTo>
                      <a:pt x="2896" y="298"/>
                    </a:lnTo>
                    <a:lnTo>
                      <a:pt x="2896" y="298"/>
                    </a:lnTo>
                    <a:lnTo>
                      <a:pt x="2900" y="286"/>
                    </a:lnTo>
                    <a:lnTo>
                      <a:pt x="2902" y="280"/>
                    </a:lnTo>
                    <a:lnTo>
                      <a:pt x="2900" y="276"/>
                    </a:lnTo>
                    <a:lnTo>
                      <a:pt x="2898" y="272"/>
                    </a:lnTo>
                    <a:lnTo>
                      <a:pt x="2892" y="270"/>
                    </a:lnTo>
                    <a:lnTo>
                      <a:pt x="2886" y="270"/>
                    </a:lnTo>
                    <a:lnTo>
                      <a:pt x="2876" y="270"/>
                    </a:lnTo>
                    <a:lnTo>
                      <a:pt x="2876" y="270"/>
                    </a:lnTo>
                    <a:lnTo>
                      <a:pt x="2866" y="270"/>
                    </a:lnTo>
                    <a:lnTo>
                      <a:pt x="2858" y="268"/>
                    </a:lnTo>
                    <a:lnTo>
                      <a:pt x="2844" y="260"/>
                    </a:lnTo>
                    <a:lnTo>
                      <a:pt x="2838" y="256"/>
                    </a:lnTo>
                    <a:lnTo>
                      <a:pt x="2830" y="254"/>
                    </a:lnTo>
                    <a:lnTo>
                      <a:pt x="2820" y="254"/>
                    </a:lnTo>
                    <a:lnTo>
                      <a:pt x="2810" y="258"/>
                    </a:lnTo>
                    <a:lnTo>
                      <a:pt x="2810" y="258"/>
                    </a:lnTo>
                    <a:lnTo>
                      <a:pt x="2800" y="264"/>
                    </a:lnTo>
                    <a:lnTo>
                      <a:pt x="2796" y="272"/>
                    </a:lnTo>
                    <a:lnTo>
                      <a:pt x="2796" y="278"/>
                    </a:lnTo>
                    <a:lnTo>
                      <a:pt x="2796" y="286"/>
                    </a:lnTo>
                    <a:lnTo>
                      <a:pt x="2798" y="292"/>
                    </a:lnTo>
                    <a:lnTo>
                      <a:pt x="2798" y="298"/>
                    </a:lnTo>
                    <a:lnTo>
                      <a:pt x="2794" y="304"/>
                    </a:lnTo>
                    <a:lnTo>
                      <a:pt x="2786" y="308"/>
                    </a:lnTo>
                    <a:lnTo>
                      <a:pt x="2786" y="308"/>
                    </a:lnTo>
                    <a:lnTo>
                      <a:pt x="2778" y="310"/>
                    </a:lnTo>
                    <a:lnTo>
                      <a:pt x="2772" y="308"/>
                    </a:lnTo>
                    <a:lnTo>
                      <a:pt x="2760" y="302"/>
                    </a:lnTo>
                    <a:lnTo>
                      <a:pt x="2752" y="300"/>
                    </a:lnTo>
                    <a:lnTo>
                      <a:pt x="2742" y="298"/>
                    </a:lnTo>
                    <a:lnTo>
                      <a:pt x="2726" y="298"/>
                    </a:lnTo>
                    <a:lnTo>
                      <a:pt x="2708" y="302"/>
                    </a:lnTo>
                    <a:lnTo>
                      <a:pt x="2708" y="302"/>
                    </a:lnTo>
                    <a:lnTo>
                      <a:pt x="2680" y="306"/>
                    </a:lnTo>
                    <a:lnTo>
                      <a:pt x="2658" y="306"/>
                    </a:lnTo>
                    <a:lnTo>
                      <a:pt x="2640" y="302"/>
                    </a:lnTo>
                    <a:lnTo>
                      <a:pt x="2626" y="298"/>
                    </a:lnTo>
                    <a:lnTo>
                      <a:pt x="2606" y="286"/>
                    </a:lnTo>
                    <a:lnTo>
                      <a:pt x="2598" y="284"/>
                    </a:lnTo>
                    <a:lnTo>
                      <a:pt x="2590" y="286"/>
                    </a:lnTo>
                    <a:lnTo>
                      <a:pt x="2590" y="286"/>
                    </a:lnTo>
                    <a:lnTo>
                      <a:pt x="2580" y="288"/>
                    </a:lnTo>
                    <a:lnTo>
                      <a:pt x="2572" y="288"/>
                    </a:lnTo>
                    <a:lnTo>
                      <a:pt x="2564" y="286"/>
                    </a:lnTo>
                    <a:lnTo>
                      <a:pt x="2556" y="282"/>
                    </a:lnTo>
                    <a:lnTo>
                      <a:pt x="2544" y="272"/>
                    </a:lnTo>
                    <a:lnTo>
                      <a:pt x="2532" y="260"/>
                    </a:lnTo>
                    <a:lnTo>
                      <a:pt x="2520" y="246"/>
                    </a:lnTo>
                    <a:lnTo>
                      <a:pt x="2510" y="234"/>
                    </a:lnTo>
                    <a:lnTo>
                      <a:pt x="2504" y="230"/>
                    </a:lnTo>
                    <a:lnTo>
                      <a:pt x="2498" y="226"/>
                    </a:lnTo>
                    <a:lnTo>
                      <a:pt x="2492" y="224"/>
                    </a:lnTo>
                    <a:lnTo>
                      <a:pt x="2486" y="224"/>
                    </a:lnTo>
                    <a:lnTo>
                      <a:pt x="2486" y="224"/>
                    </a:lnTo>
                    <a:lnTo>
                      <a:pt x="2456" y="230"/>
                    </a:lnTo>
                    <a:lnTo>
                      <a:pt x="2438" y="234"/>
                    </a:lnTo>
                    <a:lnTo>
                      <a:pt x="2422" y="240"/>
                    </a:lnTo>
                    <a:lnTo>
                      <a:pt x="2408" y="246"/>
                    </a:lnTo>
                    <a:lnTo>
                      <a:pt x="2398" y="252"/>
                    </a:lnTo>
                    <a:lnTo>
                      <a:pt x="2394" y="256"/>
                    </a:lnTo>
                    <a:lnTo>
                      <a:pt x="2392" y="262"/>
                    </a:lnTo>
                    <a:lnTo>
                      <a:pt x="2392" y="266"/>
                    </a:lnTo>
                    <a:lnTo>
                      <a:pt x="2394" y="270"/>
                    </a:lnTo>
                    <a:lnTo>
                      <a:pt x="2394" y="270"/>
                    </a:lnTo>
                    <a:lnTo>
                      <a:pt x="2398" y="274"/>
                    </a:lnTo>
                    <a:lnTo>
                      <a:pt x="2400" y="278"/>
                    </a:lnTo>
                    <a:lnTo>
                      <a:pt x="2406" y="280"/>
                    </a:lnTo>
                    <a:lnTo>
                      <a:pt x="2410" y="280"/>
                    </a:lnTo>
                    <a:lnTo>
                      <a:pt x="2420" y="278"/>
                    </a:lnTo>
                    <a:lnTo>
                      <a:pt x="2432" y="274"/>
                    </a:lnTo>
                    <a:lnTo>
                      <a:pt x="2456" y="264"/>
                    </a:lnTo>
                    <a:lnTo>
                      <a:pt x="2464" y="262"/>
                    </a:lnTo>
                    <a:lnTo>
                      <a:pt x="2468" y="262"/>
                    </a:lnTo>
                    <a:lnTo>
                      <a:pt x="2472" y="264"/>
                    </a:lnTo>
                    <a:lnTo>
                      <a:pt x="2472" y="264"/>
                    </a:lnTo>
                    <a:lnTo>
                      <a:pt x="2474" y="266"/>
                    </a:lnTo>
                    <a:lnTo>
                      <a:pt x="2476" y="268"/>
                    </a:lnTo>
                    <a:lnTo>
                      <a:pt x="2472" y="272"/>
                    </a:lnTo>
                    <a:lnTo>
                      <a:pt x="2456" y="278"/>
                    </a:lnTo>
                    <a:lnTo>
                      <a:pt x="2436" y="286"/>
                    </a:lnTo>
                    <a:lnTo>
                      <a:pt x="2428" y="292"/>
                    </a:lnTo>
                    <a:lnTo>
                      <a:pt x="2422" y="298"/>
                    </a:lnTo>
                    <a:lnTo>
                      <a:pt x="2422" y="298"/>
                    </a:lnTo>
                    <a:lnTo>
                      <a:pt x="2422" y="304"/>
                    </a:lnTo>
                    <a:lnTo>
                      <a:pt x="2424" y="308"/>
                    </a:lnTo>
                    <a:lnTo>
                      <a:pt x="2428" y="320"/>
                    </a:lnTo>
                    <a:lnTo>
                      <a:pt x="2440" y="342"/>
                    </a:lnTo>
                    <a:lnTo>
                      <a:pt x="2444" y="350"/>
                    </a:lnTo>
                    <a:lnTo>
                      <a:pt x="2444" y="352"/>
                    </a:lnTo>
                    <a:lnTo>
                      <a:pt x="2444" y="354"/>
                    </a:lnTo>
                    <a:lnTo>
                      <a:pt x="2436" y="350"/>
                    </a:lnTo>
                    <a:lnTo>
                      <a:pt x="2418" y="340"/>
                    </a:lnTo>
                    <a:lnTo>
                      <a:pt x="2418" y="340"/>
                    </a:lnTo>
                    <a:lnTo>
                      <a:pt x="2398" y="326"/>
                    </a:lnTo>
                    <a:lnTo>
                      <a:pt x="2382" y="318"/>
                    </a:lnTo>
                    <a:lnTo>
                      <a:pt x="2364" y="310"/>
                    </a:lnTo>
                    <a:lnTo>
                      <a:pt x="2354" y="306"/>
                    </a:lnTo>
                    <a:lnTo>
                      <a:pt x="2348" y="302"/>
                    </a:lnTo>
                    <a:lnTo>
                      <a:pt x="2340" y="294"/>
                    </a:lnTo>
                    <a:lnTo>
                      <a:pt x="2340" y="294"/>
                    </a:lnTo>
                    <a:lnTo>
                      <a:pt x="2334" y="288"/>
                    </a:lnTo>
                    <a:lnTo>
                      <a:pt x="2330" y="286"/>
                    </a:lnTo>
                    <a:lnTo>
                      <a:pt x="2326" y="288"/>
                    </a:lnTo>
                    <a:lnTo>
                      <a:pt x="2320" y="290"/>
                    </a:lnTo>
                    <a:lnTo>
                      <a:pt x="2314" y="296"/>
                    </a:lnTo>
                    <a:lnTo>
                      <a:pt x="2304" y="300"/>
                    </a:lnTo>
                    <a:lnTo>
                      <a:pt x="2286" y="304"/>
                    </a:lnTo>
                    <a:lnTo>
                      <a:pt x="2262" y="308"/>
                    </a:lnTo>
                    <a:lnTo>
                      <a:pt x="2262" y="308"/>
                    </a:lnTo>
                    <a:lnTo>
                      <a:pt x="2206" y="308"/>
                    </a:lnTo>
                    <a:lnTo>
                      <a:pt x="2180" y="308"/>
                    </a:lnTo>
                    <a:lnTo>
                      <a:pt x="2156" y="306"/>
                    </a:lnTo>
                    <a:lnTo>
                      <a:pt x="2140" y="302"/>
                    </a:lnTo>
                    <a:lnTo>
                      <a:pt x="2128" y="298"/>
                    </a:lnTo>
                    <a:lnTo>
                      <a:pt x="2124" y="296"/>
                    </a:lnTo>
                    <a:lnTo>
                      <a:pt x="2124" y="292"/>
                    </a:lnTo>
                    <a:lnTo>
                      <a:pt x="2126" y="288"/>
                    </a:lnTo>
                    <a:lnTo>
                      <a:pt x="2130" y="284"/>
                    </a:lnTo>
                    <a:lnTo>
                      <a:pt x="2130" y="284"/>
                    </a:lnTo>
                    <a:lnTo>
                      <a:pt x="2142" y="278"/>
                    </a:lnTo>
                    <a:lnTo>
                      <a:pt x="2154" y="274"/>
                    </a:lnTo>
                    <a:lnTo>
                      <a:pt x="2172" y="272"/>
                    </a:lnTo>
                    <a:lnTo>
                      <a:pt x="2178" y="270"/>
                    </a:lnTo>
                    <a:lnTo>
                      <a:pt x="2180" y="268"/>
                    </a:lnTo>
                    <a:lnTo>
                      <a:pt x="2178" y="264"/>
                    </a:lnTo>
                    <a:lnTo>
                      <a:pt x="2170" y="256"/>
                    </a:lnTo>
                    <a:lnTo>
                      <a:pt x="2170" y="256"/>
                    </a:lnTo>
                    <a:lnTo>
                      <a:pt x="2154" y="240"/>
                    </a:lnTo>
                    <a:lnTo>
                      <a:pt x="2144" y="232"/>
                    </a:lnTo>
                    <a:lnTo>
                      <a:pt x="2134" y="228"/>
                    </a:lnTo>
                    <a:lnTo>
                      <a:pt x="2124" y="222"/>
                    </a:lnTo>
                    <a:lnTo>
                      <a:pt x="2110" y="220"/>
                    </a:lnTo>
                    <a:lnTo>
                      <a:pt x="2096" y="220"/>
                    </a:lnTo>
                    <a:lnTo>
                      <a:pt x="2080" y="220"/>
                    </a:lnTo>
                    <a:lnTo>
                      <a:pt x="2080" y="220"/>
                    </a:lnTo>
                    <a:lnTo>
                      <a:pt x="2064" y="222"/>
                    </a:lnTo>
                    <a:lnTo>
                      <a:pt x="2046" y="220"/>
                    </a:lnTo>
                    <a:lnTo>
                      <a:pt x="2030" y="218"/>
                    </a:lnTo>
                    <a:lnTo>
                      <a:pt x="2014" y="212"/>
                    </a:lnTo>
                    <a:lnTo>
                      <a:pt x="1982" y="202"/>
                    </a:lnTo>
                    <a:lnTo>
                      <a:pt x="1948" y="194"/>
                    </a:lnTo>
                    <a:lnTo>
                      <a:pt x="1948" y="194"/>
                    </a:lnTo>
                    <a:lnTo>
                      <a:pt x="1932" y="190"/>
                    </a:lnTo>
                    <a:lnTo>
                      <a:pt x="1918" y="184"/>
                    </a:lnTo>
                    <a:lnTo>
                      <a:pt x="1890" y="172"/>
                    </a:lnTo>
                    <a:lnTo>
                      <a:pt x="1876" y="166"/>
                    </a:lnTo>
                    <a:lnTo>
                      <a:pt x="1862" y="160"/>
                    </a:lnTo>
                    <a:lnTo>
                      <a:pt x="1848" y="158"/>
                    </a:lnTo>
                    <a:lnTo>
                      <a:pt x="1832" y="158"/>
                    </a:lnTo>
                    <a:lnTo>
                      <a:pt x="1832" y="158"/>
                    </a:lnTo>
                    <a:lnTo>
                      <a:pt x="1820" y="160"/>
                    </a:lnTo>
                    <a:lnTo>
                      <a:pt x="1812" y="164"/>
                    </a:lnTo>
                    <a:lnTo>
                      <a:pt x="1808" y="170"/>
                    </a:lnTo>
                    <a:lnTo>
                      <a:pt x="1806" y="176"/>
                    </a:lnTo>
                    <a:lnTo>
                      <a:pt x="1804" y="182"/>
                    </a:lnTo>
                    <a:lnTo>
                      <a:pt x="1800" y="186"/>
                    </a:lnTo>
                    <a:lnTo>
                      <a:pt x="1792" y="188"/>
                    </a:lnTo>
                    <a:lnTo>
                      <a:pt x="1780" y="188"/>
                    </a:lnTo>
                    <a:lnTo>
                      <a:pt x="1780" y="188"/>
                    </a:lnTo>
                    <a:lnTo>
                      <a:pt x="1774" y="186"/>
                    </a:lnTo>
                    <a:lnTo>
                      <a:pt x="1768" y="184"/>
                    </a:lnTo>
                    <a:lnTo>
                      <a:pt x="1764" y="180"/>
                    </a:lnTo>
                    <a:lnTo>
                      <a:pt x="1762" y="176"/>
                    </a:lnTo>
                    <a:lnTo>
                      <a:pt x="1760" y="166"/>
                    </a:lnTo>
                    <a:lnTo>
                      <a:pt x="1760" y="156"/>
                    </a:lnTo>
                    <a:lnTo>
                      <a:pt x="1760" y="146"/>
                    </a:lnTo>
                    <a:lnTo>
                      <a:pt x="1758" y="138"/>
                    </a:lnTo>
                    <a:lnTo>
                      <a:pt x="1756" y="136"/>
                    </a:lnTo>
                    <a:lnTo>
                      <a:pt x="1750" y="134"/>
                    </a:lnTo>
                    <a:lnTo>
                      <a:pt x="1744" y="134"/>
                    </a:lnTo>
                    <a:lnTo>
                      <a:pt x="1736" y="134"/>
                    </a:lnTo>
                    <a:lnTo>
                      <a:pt x="1736" y="134"/>
                    </a:lnTo>
                    <a:lnTo>
                      <a:pt x="1732" y="136"/>
                    </a:lnTo>
                    <a:lnTo>
                      <a:pt x="1730" y="140"/>
                    </a:lnTo>
                    <a:lnTo>
                      <a:pt x="1726" y="148"/>
                    </a:lnTo>
                    <a:lnTo>
                      <a:pt x="1724" y="172"/>
                    </a:lnTo>
                    <a:lnTo>
                      <a:pt x="1720" y="182"/>
                    </a:lnTo>
                    <a:lnTo>
                      <a:pt x="1718" y="186"/>
                    </a:lnTo>
                    <a:lnTo>
                      <a:pt x="1716" y="190"/>
                    </a:lnTo>
                    <a:lnTo>
                      <a:pt x="1712" y="190"/>
                    </a:lnTo>
                    <a:lnTo>
                      <a:pt x="1706" y="190"/>
                    </a:lnTo>
                    <a:lnTo>
                      <a:pt x="1698" y="188"/>
                    </a:lnTo>
                    <a:lnTo>
                      <a:pt x="1688" y="184"/>
                    </a:lnTo>
                    <a:lnTo>
                      <a:pt x="1688" y="184"/>
                    </a:lnTo>
                    <a:lnTo>
                      <a:pt x="1684" y="182"/>
                    </a:lnTo>
                    <a:lnTo>
                      <a:pt x="1678" y="176"/>
                    </a:lnTo>
                    <a:lnTo>
                      <a:pt x="1668" y="162"/>
                    </a:lnTo>
                    <a:lnTo>
                      <a:pt x="1650" y="132"/>
                    </a:lnTo>
                    <a:lnTo>
                      <a:pt x="1640" y="116"/>
                    </a:lnTo>
                    <a:lnTo>
                      <a:pt x="1630" y="106"/>
                    </a:lnTo>
                    <a:lnTo>
                      <a:pt x="1624" y="104"/>
                    </a:lnTo>
                    <a:lnTo>
                      <a:pt x="1620" y="102"/>
                    </a:lnTo>
                    <a:lnTo>
                      <a:pt x="1614" y="102"/>
                    </a:lnTo>
                    <a:lnTo>
                      <a:pt x="1608" y="106"/>
                    </a:lnTo>
                    <a:lnTo>
                      <a:pt x="1608" y="106"/>
                    </a:lnTo>
                    <a:lnTo>
                      <a:pt x="1600" y="114"/>
                    </a:lnTo>
                    <a:lnTo>
                      <a:pt x="1598" y="116"/>
                    </a:lnTo>
                    <a:lnTo>
                      <a:pt x="1600" y="118"/>
                    </a:lnTo>
                    <a:lnTo>
                      <a:pt x="1604" y="120"/>
                    </a:lnTo>
                    <a:lnTo>
                      <a:pt x="1610" y="122"/>
                    </a:lnTo>
                    <a:lnTo>
                      <a:pt x="1616" y="124"/>
                    </a:lnTo>
                    <a:lnTo>
                      <a:pt x="1616" y="126"/>
                    </a:lnTo>
                    <a:lnTo>
                      <a:pt x="1616" y="130"/>
                    </a:lnTo>
                    <a:lnTo>
                      <a:pt x="1610" y="138"/>
                    </a:lnTo>
                    <a:lnTo>
                      <a:pt x="1592" y="150"/>
                    </a:lnTo>
                    <a:lnTo>
                      <a:pt x="1592" y="150"/>
                    </a:lnTo>
                    <a:lnTo>
                      <a:pt x="1574" y="160"/>
                    </a:lnTo>
                    <a:lnTo>
                      <a:pt x="1572" y="160"/>
                    </a:lnTo>
                    <a:lnTo>
                      <a:pt x="1570" y="158"/>
                    </a:lnTo>
                    <a:lnTo>
                      <a:pt x="1568" y="156"/>
                    </a:lnTo>
                    <a:lnTo>
                      <a:pt x="1560" y="156"/>
                    </a:lnTo>
                    <a:lnTo>
                      <a:pt x="1546" y="160"/>
                    </a:lnTo>
                    <a:lnTo>
                      <a:pt x="1522" y="168"/>
                    </a:lnTo>
                    <a:lnTo>
                      <a:pt x="1522" y="168"/>
                    </a:lnTo>
                    <a:lnTo>
                      <a:pt x="1482" y="180"/>
                    </a:lnTo>
                    <a:lnTo>
                      <a:pt x="1476" y="182"/>
                    </a:lnTo>
                    <a:lnTo>
                      <a:pt x="1476" y="180"/>
                    </a:lnTo>
                    <a:lnTo>
                      <a:pt x="1476" y="180"/>
                    </a:lnTo>
                    <a:lnTo>
                      <a:pt x="1494" y="168"/>
                    </a:lnTo>
                    <a:lnTo>
                      <a:pt x="1526" y="152"/>
                    </a:lnTo>
                    <a:lnTo>
                      <a:pt x="1526" y="152"/>
                    </a:lnTo>
                    <a:lnTo>
                      <a:pt x="1552" y="140"/>
                    </a:lnTo>
                    <a:lnTo>
                      <a:pt x="1558" y="136"/>
                    </a:lnTo>
                    <a:lnTo>
                      <a:pt x="1560" y="132"/>
                    </a:lnTo>
                    <a:lnTo>
                      <a:pt x="1560" y="132"/>
                    </a:lnTo>
                    <a:lnTo>
                      <a:pt x="1556" y="132"/>
                    </a:lnTo>
                    <a:lnTo>
                      <a:pt x="1538" y="134"/>
                    </a:lnTo>
                    <a:lnTo>
                      <a:pt x="1538" y="134"/>
                    </a:lnTo>
                    <a:lnTo>
                      <a:pt x="1530" y="136"/>
                    </a:lnTo>
                    <a:lnTo>
                      <a:pt x="1522" y="134"/>
                    </a:lnTo>
                    <a:lnTo>
                      <a:pt x="1510" y="134"/>
                    </a:lnTo>
                    <a:lnTo>
                      <a:pt x="1506" y="134"/>
                    </a:lnTo>
                    <a:lnTo>
                      <a:pt x="1498" y="136"/>
                    </a:lnTo>
                    <a:lnTo>
                      <a:pt x="1488" y="140"/>
                    </a:lnTo>
                    <a:lnTo>
                      <a:pt x="1474" y="148"/>
                    </a:lnTo>
                    <a:lnTo>
                      <a:pt x="1474" y="148"/>
                    </a:lnTo>
                    <a:lnTo>
                      <a:pt x="1462" y="156"/>
                    </a:lnTo>
                    <a:lnTo>
                      <a:pt x="1454" y="160"/>
                    </a:lnTo>
                    <a:lnTo>
                      <a:pt x="1448" y="160"/>
                    </a:lnTo>
                    <a:lnTo>
                      <a:pt x="1442" y="162"/>
                    </a:lnTo>
                    <a:lnTo>
                      <a:pt x="1438" y="162"/>
                    </a:lnTo>
                    <a:lnTo>
                      <a:pt x="1432" y="164"/>
                    </a:lnTo>
                    <a:lnTo>
                      <a:pt x="1422" y="168"/>
                    </a:lnTo>
                    <a:lnTo>
                      <a:pt x="1406" y="178"/>
                    </a:lnTo>
                    <a:lnTo>
                      <a:pt x="1406" y="178"/>
                    </a:lnTo>
                    <a:lnTo>
                      <a:pt x="1378" y="198"/>
                    </a:lnTo>
                    <a:lnTo>
                      <a:pt x="1358" y="210"/>
                    </a:lnTo>
                    <a:lnTo>
                      <a:pt x="1352" y="214"/>
                    </a:lnTo>
                    <a:lnTo>
                      <a:pt x="1350" y="218"/>
                    </a:lnTo>
                    <a:lnTo>
                      <a:pt x="1350" y="224"/>
                    </a:lnTo>
                    <a:lnTo>
                      <a:pt x="1352" y="230"/>
                    </a:lnTo>
                    <a:lnTo>
                      <a:pt x="1352" y="230"/>
                    </a:lnTo>
                    <a:lnTo>
                      <a:pt x="1352" y="234"/>
                    </a:lnTo>
                    <a:lnTo>
                      <a:pt x="1352" y="236"/>
                    </a:lnTo>
                    <a:lnTo>
                      <a:pt x="1340" y="232"/>
                    </a:lnTo>
                    <a:lnTo>
                      <a:pt x="1332" y="230"/>
                    </a:lnTo>
                    <a:lnTo>
                      <a:pt x="1324" y="228"/>
                    </a:lnTo>
                    <a:lnTo>
                      <a:pt x="1316" y="230"/>
                    </a:lnTo>
                    <a:lnTo>
                      <a:pt x="1308" y="232"/>
                    </a:lnTo>
                    <a:lnTo>
                      <a:pt x="1308" y="232"/>
                    </a:lnTo>
                    <a:lnTo>
                      <a:pt x="1300" y="236"/>
                    </a:lnTo>
                    <a:lnTo>
                      <a:pt x="1296" y="236"/>
                    </a:lnTo>
                    <a:lnTo>
                      <a:pt x="1294" y="236"/>
                    </a:lnTo>
                    <a:lnTo>
                      <a:pt x="1290" y="232"/>
                    </a:lnTo>
                    <a:lnTo>
                      <a:pt x="1286" y="228"/>
                    </a:lnTo>
                    <a:lnTo>
                      <a:pt x="1280" y="226"/>
                    </a:lnTo>
                    <a:lnTo>
                      <a:pt x="1270" y="224"/>
                    </a:lnTo>
                    <a:lnTo>
                      <a:pt x="1258" y="222"/>
                    </a:lnTo>
                    <a:lnTo>
                      <a:pt x="1258" y="222"/>
                    </a:lnTo>
                    <a:lnTo>
                      <a:pt x="1236" y="220"/>
                    </a:lnTo>
                    <a:lnTo>
                      <a:pt x="1216" y="214"/>
                    </a:lnTo>
                    <a:lnTo>
                      <a:pt x="1198" y="206"/>
                    </a:lnTo>
                    <a:lnTo>
                      <a:pt x="1178" y="196"/>
                    </a:lnTo>
                    <a:lnTo>
                      <a:pt x="1160" y="186"/>
                    </a:lnTo>
                    <a:lnTo>
                      <a:pt x="1138" y="178"/>
                    </a:lnTo>
                    <a:lnTo>
                      <a:pt x="1114" y="172"/>
                    </a:lnTo>
                    <a:lnTo>
                      <a:pt x="1102" y="172"/>
                    </a:lnTo>
                    <a:lnTo>
                      <a:pt x="1088" y="172"/>
                    </a:lnTo>
                    <a:lnTo>
                      <a:pt x="1088" y="172"/>
                    </a:lnTo>
                    <a:lnTo>
                      <a:pt x="1074" y="170"/>
                    </a:lnTo>
                    <a:lnTo>
                      <a:pt x="1062" y="168"/>
                    </a:lnTo>
                    <a:lnTo>
                      <a:pt x="1052" y="162"/>
                    </a:lnTo>
                    <a:lnTo>
                      <a:pt x="1044" y="158"/>
                    </a:lnTo>
                    <a:lnTo>
                      <a:pt x="1036" y="152"/>
                    </a:lnTo>
                    <a:lnTo>
                      <a:pt x="1026" y="146"/>
                    </a:lnTo>
                    <a:lnTo>
                      <a:pt x="1014" y="142"/>
                    </a:lnTo>
                    <a:lnTo>
                      <a:pt x="998" y="140"/>
                    </a:lnTo>
                    <a:lnTo>
                      <a:pt x="998" y="140"/>
                    </a:lnTo>
                    <a:lnTo>
                      <a:pt x="982" y="138"/>
                    </a:lnTo>
                    <a:lnTo>
                      <a:pt x="970" y="140"/>
                    </a:lnTo>
                    <a:lnTo>
                      <a:pt x="950" y="144"/>
                    </a:lnTo>
                    <a:lnTo>
                      <a:pt x="940" y="146"/>
                    </a:lnTo>
                    <a:lnTo>
                      <a:pt x="932" y="146"/>
                    </a:lnTo>
                    <a:lnTo>
                      <a:pt x="922" y="146"/>
                    </a:lnTo>
                    <a:lnTo>
                      <a:pt x="912" y="142"/>
                    </a:lnTo>
                    <a:lnTo>
                      <a:pt x="912" y="142"/>
                    </a:lnTo>
                    <a:lnTo>
                      <a:pt x="898" y="138"/>
                    </a:lnTo>
                    <a:lnTo>
                      <a:pt x="884" y="134"/>
                    </a:lnTo>
                    <a:lnTo>
                      <a:pt x="852" y="132"/>
                    </a:lnTo>
                    <a:lnTo>
                      <a:pt x="816" y="128"/>
                    </a:lnTo>
                    <a:lnTo>
                      <a:pt x="798" y="122"/>
                    </a:lnTo>
                    <a:lnTo>
                      <a:pt x="778" y="116"/>
                    </a:lnTo>
                    <a:lnTo>
                      <a:pt x="778" y="116"/>
                    </a:lnTo>
                    <a:lnTo>
                      <a:pt x="758" y="110"/>
                    </a:lnTo>
                    <a:lnTo>
                      <a:pt x="744" y="108"/>
                    </a:lnTo>
                    <a:lnTo>
                      <a:pt x="732" y="108"/>
                    </a:lnTo>
                    <a:lnTo>
                      <a:pt x="722" y="110"/>
                    </a:lnTo>
                    <a:lnTo>
                      <a:pt x="710" y="114"/>
                    </a:lnTo>
                    <a:lnTo>
                      <a:pt x="698" y="116"/>
                    </a:lnTo>
                    <a:lnTo>
                      <a:pt x="682" y="114"/>
                    </a:lnTo>
                    <a:lnTo>
                      <a:pt x="664" y="110"/>
                    </a:lnTo>
                    <a:lnTo>
                      <a:pt x="664" y="110"/>
                    </a:lnTo>
                    <a:lnTo>
                      <a:pt x="648" y="104"/>
                    </a:lnTo>
                    <a:lnTo>
                      <a:pt x="640" y="98"/>
                    </a:lnTo>
                    <a:lnTo>
                      <a:pt x="636" y="94"/>
                    </a:lnTo>
                    <a:lnTo>
                      <a:pt x="636" y="90"/>
                    </a:lnTo>
                    <a:lnTo>
                      <a:pt x="634" y="86"/>
                    </a:lnTo>
                    <a:lnTo>
                      <a:pt x="630" y="82"/>
                    </a:lnTo>
                    <a:lnTo>
                      <a:pt x="622" y="82"/>
                    </a:lnTo>
                    <a:lnTo>
                      <a:pt x="604" y="80"/>
                    </a:lnTo>
                    <a:lnTo>
                      <a:pt x="604" y="80"/>
                    </a:lnTo>
                    <a:lnTo>
                      <a:pt x="572" y="82"/>
                    </a:lnTo>
                    <a:lnTo>
                      <a:pt x="556" y="82"/>
                    </a:lnTo>
                    <a:lnTo>
                      <a:pt x="552" y="82"/>
                    </a:lnTo>
                    <a:lnTo>
                      <a:pt x="548" y="80"/>
                    </a:lnTo>
                    <a:lnTo>
                      <a:pt x="540" y="72"/>
                    </a:lnTo>
                    <a:lnTo>
                      <a:pt x="540" y="72"/>
                    </a:lnTo>
                    <a:lnTo>
                      <a:pt x="534" y="66"/>
                    </a:lnTo>
                    <a:lnTo>
                      <a:pt x="528" y="66"/>
                    </a:lnTo>
                    <a:lnTo>
                      <a:pt x="524" y="66"/>
                    </a:lnTo>
                    <a:lnTo>
                      <a:pt x="518" y="68"/>
                    </a:lnTo>
                    <a:lnTo>
                      <a:pt x="510" y="70"/>
                    </a:lnTo>
                    <a:lnTo>
                      <a:pt x="506" y="70"/>
                    </a:lnTo>
                    <a:lnTo>
                      <a:pt x="500" y="66"/>
                    </a:lnTo>
                    <a:lnTo>
                      <a:pt x="500" y="66"/>
                    </a:lnTo>
                    <a:lnTo>
                      <a:pt x="488" y="56"/>
                    </a:lnTo>
                    <a:lnTo>
                      <a:pt x="482" y="52"/>
                    </a:lnTo>
                    <a:lnTo>
                      <a:pt x="474" y="50"/>
                    </a:lnTo>
                    <a:lnTo>
                      <a:pt x="466" y="50"/>
                    </a:lnTo>
                    <a:lnTo>
                      <a:pt x="456" y="52"/>
                    </a:lnTo>
                    <a:lnTo>
                      <a:pt x="444" y="58"/>
                    </a:lnTo>
                    <a:lnTo>
                      <a:pt x="432" y="68"/>
                    </a:lnTo>
                    <a:lnTo>
                      <a:pt x="432" y="68"/>
                    </a:lnTo>
                    <a:lnTo>
                      <a:pt x="418" y="78"/>
                    </a:lnTo>
                    <a:lnTo>
                      <a:pt x="404" y="82"/>
                    </a:lnTo>
                    <a:lnTo>
                      <a:pt x="392" y="84"/>
                    </a:lnTo>
                    <a:lnTo>
                      <a:pt x="378" y="84"/>
                    </a:lnTo>
                    <a:lnTo>
                      <a:pt x="364" y="84"/>
                    </a:lnTo>
                    <a:lnTo>
                      <a:pt x="348" y="86"/>
                    </a:lnTo>
                    <a:lnTo>
                      <a:pt x="330" y="94"/>
                    </a:lnTo>
                    <a:lnTo>
                      <a:pt x="310" y="106"/>
                    </a:lnTo>
                    <a:lnTo>
                      <a:pt x="310" y="106"/>
                    </a:lnTo>
                    <a:lnTo>
                      <a:pt x="300" y="114"/>
                    </a:lnTo>
                    <a:lnTo>
                      <a:pt x="290" y="120"/>
                    </a:lnTo>
                    <a:lnTo>
                      <a:pt x="282" y="122"/>
                    </a:lnTo>
                    <a:lnTo>
                      <a:pt x="274" y="124"/>
                    </a:lnTo>
                    <a:lnTo>
                      <a:pt x="260" y="126"/>
                    </a:lnTo>
                    <a:lnTo>
                      <a:pt x="250" y="124"/>
                    </a:lnTo>
                    <a:lnTo>
                      <a:pt x="240" y="124"/>
                    </a:lnTo>
                    <a:lnTo>
                      <a:pt x="236" y="124"/>
                    </a:lnTo>
                    <a:lnTo>
                      <a:pt x="230" y="126"/>
                    </a:lnTo>
                    <a:lnTo>
                      <a:pt x="226" y="130"/>
                    </a:lnTo>
                    <a:lnTo>
                      <a:pt x="222" y="134"/>
                    </a:lnTo>
                    <a:lnTo>
                      <a:pt x="212" y="152"/>
                    </a:lnTo>
                    <a:lnTo>
                      <a:pt x="212" y="152"/>
                    </a:lnTo>
                    <a:lnTo>
                      <a:pt x="202" y="172"/>
                    </a:lnTo>
                    <a:lnTo>
                      <a:pt x="192" y="188"/>
                    </a:lnTo>
                    <a:lnTo>
                      <a:pt x="182" y="202"/>
                    </a:lnTo>
                    <a:lnTo>
                      <a:pt x="172" y="212"/>
                    </a:lnTo>
                    <a:lnTo>
                      <a:pt x="158" y="220"/>
                    </a:lnTo>
                    <a:lnTo>
                      <a:pt x="142" y="224"/>
                    </a:lnTo>
                    <a:lnTo>
                      <a:pt x="122" y="228"/>
                    </a:lnTo>
                    <a:lnTo>
                      <a:pt x="96" y="228"/>
                    </a:lnTo>
                    <a:lnTo>
                      <a:pt x="96" y="228"/>
                    </a:lnTo>
                    <a:lnTo>
                      <a:pt x="84" y="230"/>
                    </a:lnTo>
                    <a:lnTo>
                      <a:pt x="78" y="232"/>
                    </a:lnTo>
                    <a:lnTo>
                      <a:pt x="74" y="236"/>
                    </a:lnTo>
                    <a:lnTo>
                      <a:pt x="74" y="240"/>
                    </a:lnTo>
                    <a:lnTo>
                      <a:pt x="74" y="244"/>
                    </a:lnTo>
                    <a:lnTo>
                      <a:pt x="72" y="250"/>
                    </a:lnTo>
                    <a:lnTo>
                      <a:pt x="66" y="254"/>
                    </a:lnTo>
                    <a:lnTo>
                      <a:pt x="58" y="258"/>
                    </a:lnTo>
                    <a:lnTo>
                      <a:pt x="58" y="258"/>
                    </a:lnTo>
                    <a:lnTo>
                      <a:pt x="54" y="260"/>
                    </a:lnTo>
                    <a:lnTo>
                      <a:pt x="52" y="262"/>
                    </a:lnTo>
                    <a:lnTo>
                      <a:pt x="54" y="266"/>
                    </a:lnTo>
                    <a:lnTo>
                      <a:pt x="58" y="268"/>
                    </a:lnTo>
                    <a:lnTo>
                      <a:pt x="72" y="274"/>
                    </a:lnTo>
                    <a:lnTo>
                      <a:pt x="92" y="282"/>
                    </a:lnTo>
                    <a:lnTo>
                      <a:pt x="114" y="292"/>
                    </a:lnTo>
                    <a:lnTo>
                      <a:pt x="136" y="304"/>
                    </a:lnTo>
                    <a:lnTo>
                      <a:pt x="156" y="318"/>
                    </a:lnTo>
                    <a:lnTo>
                      <a:pt x="162" y="326"/>
                    </a:lnTo>
                    <a:lnTo>
                      <a:pt x="168" y="334"/>
                    </a:lnTo>
                    <a:lnTo>
                      <a:pt x="168" y="334"/>
                    </a:lnTo>
                    <a:lnTo>
                      <a:pt x="172" y="342"/>
                    </a:lnTo>
                    <a:lnTo>
                      <a:pt x="176" y="346"/>
                    </a:lnTo>
                    <a:lnTo>
                      <a:pt x="186" y="354"/>
                    </a:lnTo>
                    <a:lnTo>
                      <a:pt x="196" y="356"/>
                    </a:lnTo>
                    <a:lnTo>
                      <a:pt x="206" y="356"/>
                    </a:lnTo>
                    <a:lnTo>
                      <a:pt x="212" y="356"/>
                    </a:lnTo>
                    <a:lnTo>
                      <a:pt x="218" y="356"/>
                    </a:lnTo>
                    <a:lnTo>
                      <a:pt x="220" y="356"/>
                    </a:lnTo>
                    <a:lnTo>
                      <a:pt x="222" y="358"/>
                    </a:lnTo>
                    <a:lnTo>
                      <a:pt x="220" y="364"/>
                    </a:lnTo>
                    <a:lnTo>
                      <a:pt x="220" y="364"/>
                    </a:lnTo>
                    <a:lnTo>
                      <a:pt x="220" y="372"/>
                    </a:lnTo>
                    <a:lnTo>
                      <a:pt x="220" y="376"/>
                    </a:lnTo>
                    <a:lnTo>
                      <a:pt x="224" y="378"/>
                    </a:lnTo>
                    <a:lnTo>
                      <a:pt x="228" y="380"/>
                    </a:lnTo>
                    <a:lnTo>
                      <a:pt x="232" y="380"/>
                    </a:lnTo>
                    <a:lnTo>
                      <a:pt x="236" y="382"/>
                    </a:lnTo>
                    <a:lnTo>
                      <a:pt x="240" y="386"/>
                    </a:lnTo>
                    <a:lnTo>
                      <a:pt x="242" y="392"/>
                    </a:lnTo>
                    <a:lnTo>
                      <a:pt x="242" y="392"/>
                    </a:lnTo>
                    <a:lnTo>
                      <a:pt x="244" y="400"/>
                    </a:lnTo>
                    <a:lnTo>
                      <a:pt x="248" y="402"/>
                    </a:lnTo>
                    <a:lnTo>
                      <a:pt x="254" y="404"/>
                    </a:lnTo>
                    <a:lnTo>
                      <a:pt x="260" y="402"/>
                    </a:lnTo>
                    <a:lnTo>
                      <a:pt x="266" y="402"/>
                    </a:lnTo>
                    <a:lnTo>
                      <a:pt x="270" y="402"/>
                    </a:lnTo>
                    <a:lnTo>
                      <a:pt x="274" y="404"/>
                    </a:lnTo>
                    <a:lnTo>
                      <a:pt x="276" y="410"/>
                    </a:lnTo>
                    <a:lnTo>
                      <a:pt x="276" y="410"/>
                    </a:lnTo>
                    <a:lnTo>
                      <a:pt x="274" y="418"/>
                    </a:lnTo>
                    <a:lnTo>
                      <a:pt x="272" y="418"/>
                    </a:lnTo>
                    <a:lnTo>
                      <a:pt x="270" y="418"/>
                    </a:lnTo>
                    <a:lnTo>
                      <a:pt x="266" y="416"/>
                    </a:lnTo>
                    <a:lnTo>
                      <a:pt x="262" y="416"/>
                    </a:lnTo>
                    <a:lnTo>
                      <a:pt x="258" y="418"/>
                    </a:lnTo>
                    <a:lnTo>
                      <a:pt x="252" y="424"/>
                    </a:lnTo>
                    <a:lnTo>
                      <a:pt x="252" y="424"/>
                    </a:lnTo>
                    <a:lnTo>
                      <a:pt x="250" y="426"/>
                    </a:lnTo>
                    <a:lnTo>
                      <a:pt x="248" y="426"/>
                    </a:lnTo>
                    <a:lnTo>
                      <a:pt x="240" y="422"/>
                    </a:lnTo>
                    <a:lnTo>
                      <a:pt x="234" y="420"/>
                    </a:lnTo>
                    <a:lnTo>
                      <a:pt x="224" y="420"/>
                    </a:lnTo>
                    <a:lnTo>
                      <a:pt x="212" y="420"/>
                    </a:lnTo>
                    <a:lnTo>
                      <a:pt x="194" y="422"/>
                    </a:lnTo>
                    <a:lnTo>
                      <a:pt x="194" y="422"/>
                    </a:lnTo>
                    <a:lnTo>
                      <a:pt x="186" y="422"/>
                    </a:lnTo>
                    <a:lnTo>
                      <a:pt x="180" y="420"/>
                    </a:lnTo>
                    <a:lnTo>
                      <a:pt x="176" y="418"/>
                    </a:lnTo>
                    <a:lnTo>
                      <a:pt x="174" y="416"/>
                    </a:lnTo>
                    <a:lnTo>
                      <a:pt x="174" y="408"/>
                    </a:lnTo>
                    <a:lnTo>
                      <a:pt x="176" y="398"/>
                    </a:lnTo>
                    <a:lnTo>
                      <a:pt x="176" y="390"/>
                    </a:lnTo>
                    <a:lnTo>
                      <a:pt x="174" y="388"/>
                    </a:lnTo>
                    <a:lnTo>
                      <a:pt x="172" y="384"/>
                    </a:lnTo>
                    <a:lnTo>
                      <a:pt x="168" y="384"/>
                    </a:lnTo>
                    <a:lnTo>
                      <a:pt x="162" y="384"/>
                    </a:lnTo>
                    <a:lnTo>
                      <a:pt x="140" y="388"/>
                    </a:lnTo>
                    <a:lnTo>
                      <a:pt x="140" y="388"/>
                    </a:lnTo>
                    <a:lnTo>
                      <a:pt x="116" y="396"/>
                    </a:lnTo>
                    <a:lnTo>
                      <a:pt x="92" y="406"/>
                    </a:lnTo>
                    <a:lnTo>
                      <a:pt x="56" y="424"/>
                    </a:lnTo>
                    <a:lnTo>
                      <a:pt x="28" y="440"/>
                    </a:lnTo>
                    <a:lnTo>
                      <a:pt x="18" y="444"/>
                    </a:lnTo>
                    <a:lnTo>
                      <a:pt x="10" y="446"/>
                    </a:lnTo>
                    <a:lnTo>
                      <a:pt x="10" y="446"/>
                    </a:lnTo>
                    <a:lnTo>
                      <a:pt x="4" y="448"/>
                    </a:lnTo>
                    <a:lnTo>
                      <a:pt x="0" y="452"/>
                    </a:lnTo>
                    <a:lnTo>
                      <a:pt x="0" y="456"/>
                    </a:lnTo>
                    <a:lnTo>
                      <a:pt x="2" y="460"/>
                    </a:lnTo>
                    <a:lnTo>
                      <a:pt x="8" y="466"/>
                    </a:lnTo>
                    <a:lnTo>
                      <a:pt x="16" y="470"/>
                    </a:lnTo>
                    <a:lnTo>
                      <a:pt x="28" y="472"/>
                    </a:lnTo>
                    <a:lnTo>
                      <a:pt x="42" y="474"/>
                    </a:lnTo>
                    <a:lnTo>
                      <a:pt x="42" y="474"/>
                    </a:lnTo>
                    <a:lnTo>
                      <a:pt x="54" y="474"/>
                    </a:lnTo>
                    <a:lnTo>
                      <a:pt x="60" y="478"/>
                    </a:lnTo>
                    <a:lnTo>
                      <a:pt x="58" y="480"/>
                    </a:lnTo>
                    <a:lnTo>
                      <a:pt x="56" y="484"/>
                    </a:lnTo>
                    <a:lnTo>
                      <a:pt x="52" y="488"/>
                    </a:lnTo>
                    <a:lnTo>
                      <a:pt x="50" y="492"/>
                    </a:lnTo>
                    <a:lnTo>
                      <a:pt x="50" y="498"/>
                    </a:lnTo>
                    <a:lnTo>
                      <a:pt x="56" y="502"/>
                    </a:lnTo>
                    <a:lnTo>
                      <a:pt x="56" y="502"/>
                    </a:lnTo>
                    <a:lnTo>
                      <a:pt x="64" y="506"/>
                    </a:lnTo>
                    <a:lnTo>
                      <a:pt x="66" y="512"/>
                    </a:lnTo>
                    <a:lnTo>
                      <a:pt x="68" y="520"/>
                    </a:lnTo>
                    <a:lnTo>
                      <a:pt x="70" y="524"/>
                    </a:lnTo>
                    <a:lnTo>
                      <a:pt x="74" y="528"/>
                    </a:lnTo>
                    <a:lnTo>
                      <a:pt x="82" y="532"/>
                    </a:lnTo>
                    <a:lnTo>
                      <a:pt x="94" y="534"/>
                    </a:lnTo>
                    <a:lnTo>
                      <a:pt x="94" y="534"/>
                    </a:lnTo>
                    <a:lnTo>
                      <a:pt x="110" y="534"/>
                    </a:lnTo>
                    <a:lnTo>
                      <a:pt x="122" y="534"/>
                    </a:lnTo>
                    <a:lnTo>
                      <a:pt x="144" y="528"/>
                    </a:lnTo>
                    <a:lnTo>
                      <a:pt x="154" y="526"/>
                    </a:lnTo>
                    <a:lnTo>
                      <a:pt x="166" y="526"/>
                    </a:lnTo>
                    <a:lnTo>
                      <a:pt x="176" y="528"/>
                    </a:lnTo>
                    <a:lnTo>
                      <a:pt x="190" y="534"/>
                    </a:lnTo>
                    <a:lnTo>
                      <a:pt x="190" y="534"/>
                    </a:lnTo>
                    <a:lnTo>
                      <a:pt x="198" y="536"/>
                    </a:lnTo>
                    <a:lnTo>
                      <a:pt x="204" y="538"/>
                    </a:lnTo>
                    <a:lnTo>
                      <a:pt x="210" y="538"/>
                    </a:lnTo>
                    <a:lnTo>
                      <a:pt x="218" y="536"/>
                    </a:lnTo>
                    <a:lnTo>
                      <a:pt x="230" y="530"/>
                    </a:lnTo>
                    <a:lnTo>
                      <a:pt x="242" y="522"/>
                    </a:lnTo>
                    <a:lnTo>
                      <a:pt x="254" y="512"/>
                    </a:lnTo>
                    <a:lnTo>
                      <a:pt x="266" y="506"/>
                    </a:lnTo>
                    <a:lnTo>
                      <a:pt x="270" y="506"/>
                    </a:lnTo>
                    <a:lnTo>
                      <a:pt x="276" y="506"/>
                    </a:lnTo>
                    <a:lnTo>
                      <a:pt x="280" y="508"/>
                    </a:lnTo>
                    <a:lnTo>
                      <a:pt x="286" y="510"/>
                    </a:lnTo>
                    <a:lnTo>
                      <a:pt x="286" y="510"/>
                    </a:lnTo>
                    <a:lnTo>
                      <a:pt x="290" y="516"/>
                    </a:lnTo>
                    <a:lnTo>
                      <a:pt x="290" y="518"/>
                    </a:lnTo>
                    <a:lnTo>
                      <a:pt x="290" y="522"/>
                    </a:lnTo>
                    <a:lnTo>
                      <a:pt x="288" y="524"/>
                    </a:lnTo>
                    <a:lnTo>
                      <a:pt x="282" y="526"/>
                    </a:lnTo>
                    <a:lnTo>
                      <a:pt x="272" y="528"/>
                    </a:lnTo>
                    <a:lnTo>
                      <a:pt x="264" y="530"/>
                    </a:lnTo>
                    <a:lnTo>
                      <a:pt x="260" y="534"/>
                    </a:lnTo>
                    <a:lnTo>
                      <a:pt x="260" y="536"/>
                    </a:lnTo>
                    <a:lnTo>
                      <a:pt x="262" y="538"/>
                    </a:lnTo>
                    <a:lnTo>
                      <a:pt x="274" y="544"/>
                    </a:lnTo>
                    <a:lnTo>
                      <a:pt x="274" y="544"/>
                    </a:lnTo>
                    <a:lnTo>
                      <a:pt x="280" y="550"/>
                    </a:lnTo>
                    <a:lnTo>
                      <a:pt x="286" y="554"/>
                    </a:lnTo>
                    <a:lnTo>
                      <a:pt x="290" y="558"/>
                    </a:lnTo>
                    <a:lnTo>
                      <a:pt x="292" y="564"/>
                    </a:lnTo>
                    <a:lnTo>
                      <a:pt x="292" y="570"/>
                    </a:lnTo>
                    <a:lnTo>
                      <a:pt x="292" y="574"/>
                    </a:lnTo>
                    <a:lnTo>
                      <a:pt x="288" y="584"/>
                    </a:lnTo>
                    <a:lnTo>
                      <a:pt x="280" y="592"/>
                    </a:lnTo>
                    <a:lnTo>
                      <a:pt x="270" y="598"/>
                    </a:lnTo>
                    <a:lnTo>
                      <a:pt x="258" y="600"/>
                    </a:lnTo>
                    <a:lnTo>
                      <a:pt x="244" y="598"/>
                    </a:lnTo>
                    <a:lnTo>
                      <a:pt x="244" y="598"/>
                    </a:lnTo>
                    <a:lnTo>
                      <a:pt x="240" y="598"/>
                    </a:lnTo>
                    <a:lnTo>
                      <a:pt x="234" y="598"/>
                    </a:lnTo>
                    <a:lnTo>
                      <a:pt x="226" y="602"/>
                    </a:lnTo>
                    <a:lnTo>
                      <a:pt x="220" y="610"/>
                    </a:lnTo>
                    <a:lnTo>
                      <a:pt x="214" y="618"/>
                    </a:lnTo>
                    <a:lnTo>
                      <a:pt x="210" y="624"/>
                    </a:lnTo>
                    <a:lnTo>
                      <a:pt x="202" y="630"/>
                    </a:lnTo>
                    <a:lnTo>
                      <a:pt x="198" y="630"/>
                    </a:lnTo>
                    <a:lnTo>
                      <a:pt x="192" y="630"/>
                    </a:lnTo>
                    <a:lnTo>
                      <a:pt x="186" y="628"/>
                    </a:lnTo>
                    <a:lnTo>
                      <a:pt x="180" y="624"/>
                    </a:lnTo>
                    <a:lnTo>
                      <a:pt x="180" y="624"/>
                    </a:lnTo>
                    <a:lnTo>
                      <a:pt x="172" y="620"/>
                    </a:lnTo>
                    <a:lnTo>
                      <a:pt x="166" y="618"/>
                    </a:lnTo>
                    <a:lnTo>
                      <a:pt x="160" y="618"/>
                    </a:lnTo>
                    <a:lnTo>
                      <a:pt x="154" y="620"/>
                    </a:lnTo>
                    <a:lnTo>
                      <a:pt x="144" y="626"/>
                    </a:lnTo>
                    <a:lnTo>
                      <a:pt x="136" y="636"/>
                    </a:lnTo>
                    <a:lnTo>
                      <a:pt x="124" y="658"/>
                    </a:lnTo>
                    <a:lnTo>
                      <a:pt x="118" y="666"/>
                    </a:lnTo>
                    <a:lnTo>
                      <a:pt x="112" y="672"/>
                    </a:lnTo>
                    <a:lnTo>
                      <a:pt x="112" y="672"/>
                    </a:lnTo>
                    <a:lnTo>
                      <a:pt x="106" y="674"/>
                    </a:lnTo>
                    <a:lnTo>
                      <a:pt x="102" y="678"/>
                    </a:lnTo>
                    <a:lnTo>
                      <a:pt x="96" y="690"/>
                    </a:lnTo>
                    <a:lnTo>
                      <a:pt x="92" y="702"/>
                    </a:lnTo>
                    <a:lnTo>
                      <a:pt x="88" y="708"/>
                    </a:lnTo>
                    <a:lnTo>
                      <a:pt x="82" y="712"/>
                    </a:lnTo>
                    <a:lnTo>
                      <a:pt x="82" y="712"/>
                    </a:lnTo>
                    <a:lnTo>
                      <a:pt x="76" y="716"/>
                    </a:lnTo>
                    <a:lnTo>
                      <a:pt x="74" y="720"/>
                    </a:lnTo>
                    <a:lnTo>
                      <a:pt x="74" y="726"/>
                    </a:lnTo>
                    <a:lnTo>
                      <a:pt x="76" y="730"/>
                    </a:lnTo>
                    <a:lnTo>
                      <a:pt x="88" y="740"/>
                    </a:lnTo>
                    <a:lnTo>
                      <a:pt x="108" y="756"/>
                    </a:lnTo>
                    <a:lnTo>
                      <a:pt x="108" y="756"/>
                    </a:lnTo>
                    <a:lnTo>
                      <a:pt x="116" y="764"/>
                    </a:lnTo>
                    <a:lnTo>
                      <a:pt x="118" y="772"/>
                    </a:lnTo>
                    <a:lnTo>
                      <a:pt x="118" y="778"/>
                    </a:lnTo>
                    <a:lnTo>
                      <a:pt x="116" y="784"/>
                    </a:lnTo>
                    <a:lnTo>
                      <a:pt x="114" y="790"/>
                    </a:lnTo>
                    <a:lnTo>
                      <a:pt x="112" y="794"/>
                    </a:lnTo>
                    <a:lnTo>
                      <a:pt x="112" y="800"/>
                    </a:lnTo>
                    <a:lnTo>
                      <a:pt x="116" y="804"/>
                    </a:lnTo>
                    <a:lnTo>
                      <a:pt x="116" y="804"/>
                    </a:lnTo>
                    <a:lnTo>
                      <a:pt x="132" y="818"/>
                    </a:lnTo>
                    <a:lnTo>
                      <a:pt x="148" y="834"/>
                    </a:lnTo>
                    <a:lnTo>
                      <a:pt x="158" y="840"/>
                    </a:lnTo>
                    <a:lnTo>
                      <a:pt x="168" y="844"/>
                    </a:lnTo>
                    <a:lnTo>
                      <a:pt x="180" y="844"/>
                    </a:lnTo>
                    <a:lnTo>
                      <a:pt x="194" y="840"/>
                    </a:lnTo>
                    <a:lnTo>
                      <a:pt x="194" y="840"/>
                    </a:lnTo>
                    <a:lnTo>
                      <a:pt x="208" y="836"/>
                    </a:lnTo>
                    <a:lnTo>
                      <a:pt x="218" y="834"/>
                    </a:lnTo>
                    <a:lnTo>
                      <a:pt x="228" y="836"/>
                    </a:lnTo>
                    <a:lnTo>
                      <a:pt x="234" y="838"/>
                    </a:lnTo>
                    <a:lnTo>
                      <a:pt x="240" y="842"/>
                    </a:lnTo>
                    <a:lnTo>
                      <a:pt x="242" y="848"/>
                    </a:lnTo>
                    <a:lnTo>
                      <a:pt x="242" y="858"/>
                    </a:lnTo>
                    <a:lnTo>
                      <a:pt x="238" y="868"/>
                    </a:lnTo>
                    <a:lnTo>
                      <a:pt x="238" y="868"/>
                    </a:lnTo>
                    <a:lnTo>
                      <a:pt x="236" y="878"/>
                    </a:lnTo>
                    <a:lnTo>
                      <a:pt x="236" y="884"/>
                    </a:lnTo>
                    <a:lnTo>
                      <a:pt x="238" y="888"/>
                    </a:lnTo>
                    <a:lnTo>
                      <a:pt x="242" y="890"/>
                    </a:lnTo>
                    <a:lnTo>
                      <a:pt x="244" y="892"/>
                    </a:lnTo>
                    <a:lnTo>
                      <a:pt x="246" y="896"/>
                    </a:lnTo>
                    <a:lnTo>
                      <a:pt x="246" y="900"/>
                    </a:lnTo>
                    <a:lnTo>
                      <a:pt x="244" y="908"/>
                    </a:lnTo>
                    <a:lnTo>
                      <a:pt x="244" y="908"/>
                    </a:lnTo>
                    <a:lnTo>
                      <a:pt x="242" y="918"/>
                    </a:lnTo>
                    <a:lnTo>
                      <a:pt x="244" y="922"/>
                    </a:lnTo>
                    <a:lnTo>
                      <a:pt x="248" y="924"/>
                    </a:lnTo>
                    <a:lnTo>
                      <a:pt x="254" y="924"/>
                    </a:lnTo>
                    <a:lnTo>
                      <a:pt x="262" y="920"/>
                    </a:lnTo>
                    <a:lnTo>
                      <a:pt x="270" y="916"/>
                    </a:lnTo>
                    <a:lnTo>
                      <a:pt x="284" y="904"/>
                    </a:lnTo>
                    <a:lnTo>
                      <a:pt x="284" y="904"/>
                    </a:lnTo>
                    <a:lnTo>
                      <a:pt x="292" y="900"/>
                    </a:lnTo>
                    <a:lnTo>
                      <a:pt x="300" y="898"/>
                    </a:lnTo>
                    <a:lnTo>
                      <a:pt x="308" y="898"/>
                    </a:lnTo>
                    <a:lnTo>
                      <a:pt x="316" y="902"/>
                    </a:lnTo>
                    <a:lnTo>
                      <a:pt x="326" y="906"/>
                    </a:lnTo>
                    <a:lnTo>
                      <a:pt x="336" y="912"/>
                    </a:lnTo>
                    <a:lnTo>
                      <a:pt x="352" y="926"/>
                    </a:lnTo>
                    <a:lnTo>
                      <a:pt x="352" y="926"/>
                    </a:lnTo>
                    <a:lnTo>
                      <a:pt x="358" y="930"/>
                    </a:lnTo>
                    <a:lnTo>
                      <a:pt x="362" y="932"/>
                    </a:lnTo>
                    <a:lnTo>
                      <a:pt x="366" y="930"/>
                    </a:lnTo>
                    <a:lnTo>
                      <a:pt x="370" y="926"/>
                    </a:lnTo>
                    <a:lnTo>
                      <a:pt x="376" y="918"/>
                    </a:lnTo>
                    <a:lnTo>
                      <a:pt x="380" y="916"/>
                    </a:lnTo>
                    <a:lnTo>
                      <a:pt x="386" y="918"/>
                    </a:lnTo>
                    <a:lnTo>
                      <a:pt x="386" y="918"/>
                    </a:lnTo>
                    <a:lnTo>
                      <a:pt x="392" y="920"/>
                    </a:lnTo>
                    <a:lnTo>
                      <a:pt x="402" y="918"/>
                    </a:lnTo>
                    <a:lnTo>
                      <a:pt x="420" y="912"/>
                    </a:lnTo>
                    <a:lnTo>
                      <a:pt x="432" y="908"/>
                    </a:lnTo>
                    <a:lnTo>
                      <a:pt x="432" y="908"/>
                    </a:lnTo>
                    <a:lnTo>
                      <a:pt x="432" y="910"/>
                    </a:lnTo>
                    <a:lnTo>
                      <a:pt x="430" y="916"/>
                    </a:lnTo>
                    <a:lnTo>
                      <a:pt x="430" y="916"/>
                    </a:lnTo>
                    <a:lnTo>
                      <a:pt x="418" y="932"/>
                    </a:lnTo>
                    <a:lnTo>
                      <a:pt x="412" y="946"/>
                    </a:lnTo>
                    <a:lnTo>
                      <a:pt x="410" y="962"/>
                    </a:lnTo>
                    <a:lnTo>
                      <a:pt x="410" y="978"/>
                    </a:lnTo>
                    <a:lnTo>
                      <a:pt x="410" y="978"/>
                    </a:lnTo>
                    <a:lnTo>
                      <a:pt x="408" y="986"/>
                    </a:lnTo>
                    <a:lnTo>
                      <a:pt x="406" y="990"/>
                    </a:lnTo>
                    <a:lnTo>
                      <a:pt x="402" y="992"/>
                    </a:lnTo>
                    <a:lnTo>
                      <a:pt x="396" y="994"/>
                    </a:lnTo>
                    <a:lnTo>
                      <a:pt x="392" y="998"/>
                    </a:lnTo>
                    <a:lnTo>
                      <a:pt x="386" y="1000"/>
                    </a:lnTo>
                    <a:lnTo>
                      <a:pt x="380" y="1008"/>
                    </a:lnTo>
                    <a:lnTo>
                      <a:pt x="374" y="1018"/>
                    </a:lnTo>
                    <a:lnTo>
                      <a:pt x="374" y="1018"/>
                    </a:lnTo>
                    <a:lnTo>
                      <a:pt x="368" y="1028"/>
                    </a:lnTo>
                    <a:lnTo>
                      <a:pt x="360" y="1036"/>
                    </a:lnTo>
                    <a:lnTo>
                      <a:pt x="352" y="1040"/>
                    </a:lnTo>
                    <a:lnTo>
                      <a:pt x="342" y="1044"/>
                    </a:lnTo>
                    <a:lnTo>
                      <a:pt x="332" y="1048"/>
                    </a:lnTo>
                    <a:lnTo>
                      <a:pt x="324" y="1054"/>
                    </a:lnTo>
                    <a:lnTo>
                      <a:pt x="314" y="1060"/>
                    </a:lnTo>
                    <a:lnTo>
                      <a:pt x="306" y="1072"/>
                    </a:lnTo>
                    <a:lnTo>
                      <a:pt x="306" y="1072"/>
                    </a:lnTo>
                    <a:lnTo>
                      <a:pt x="300" y="1082"/>
                    </a:lnTo>
                    <a:lnTo>
                      <a:pt x="296" y="1088"/>
                    </a:lnTo>
                    <a:lnTo>
                      <a:pt x="292" y="1090"/>
                    </a:lnTo>
                    <a:lnTo>
                      <a:pt x="288" y="1088"/>
                    </a:lnTo>
                    <a:lnTo>
                      <a:pt x="276" y="1086"/>
                    </a:lnTo>
                    <a:lnTo>
                      <a:pt x="268" y="1088"/>
                    </a:lnTo>
                    <a:lnTo>
                      <a:pt x="254" y="1090"/>
                    </a:lnTo>
                    <a:lnTo>
                      <a:pt x="254" y="1090"/>
                    </a:lnTo>
                    <a:lnTo>
                      <a:pt x="244" y="1096"/>
                    </a:lnTo>
                    <a:lnTo>
                      <a:pt x="236" y="1100"/>
                    </a:lnTo>
                    <a:lnTo>
                      <a:pt x="232" y="1104"/>
                    </a:lnTo>
                    <a:lnTo>
                      <a:pt x="228" y="1110"/>
                    </a:lnTo>
                    <a:lnTo>
                      <a:pt x="222" y="1118"/>
                    </a:lnTo>
                    <a:lnTo>
                      <a:pt x="218" y="1124"/>
                    </a:lnTo>
                    <a:lnTo>
                      <a:pt x="210" y="1128"/>
                    </a:lnTo>
                    <a:lnTo>
                      <a:pt x="210" y="1128"/>
                    </a:lnTo>
                    <a:lnTo>
                      <a:pt x="200" y="1132"/>
                    </a:lnTo>
                    <a:lnTo>
                      <a:pt x="194" y="1138"/>
                    </a:lnTo>
                    <a:lnTo>
                      <a:pt x="188" y="1144"/>
                    </a:lnTo>
                    <a:lnTo>
                      <a:pt x="186" y="1148"/>
                    </a:lnTo>
                    <a:lnTo>
                      <a:pt x="188" y="1152"/>
                    </a:lnTo>
                    <a:lnTo>
                      <a:pt x="192" y="1154"/>
                    </a:lnTo>
                    <a:lnTo>
                      <a:pt x="200" y="1154"/>
                    </a:lnTo>
                    <a:lnTo>
                      <a:pt x="212" y="1150"/>
                    </a:lnTo>
                    <a:lnTo>
                      <a:pt x="212" y="1150"/>
                    </a:lnTo>
                    <a:lnTo>
                      <a:pt x="224" y="1144"/>
                    </a:lnTo>
                    <a:lnTo>
                      <a:pt x="234" y="1138"/>
                    </a:lnTo>
                    <a:lnTo>
                      <a:pt x="248" y="1124"/>
                    </a:lnTo>
                    <a:lnTo>
                      <a:pt x="256" y="1116"/>
                    </a:lnTo>
                    <a:lnTo>
                      <a:pt x="258" y="1116"/>
                    </a:lnTo>
                    <a:lnTo>
                      <a:pt x="262" y="1120"/>
                    </a:lnTo>
                    <a:lnTo>
                      <a:pt x="262" y="1120"/>
                    </a:lnTo>
                    <a:lnTo>
                      <a:pt x="266" y="1124"/>
                    </a:lnTo>
                    <a:lnTo>
                      <a:pt x="270" y="1124"/>
                    </a:lnTo>
                    <a:lnTo>
                      <a:pt x="278" y="1122"/>
                    </a:lnTo>
                    <a:lnTo>
                      <a:pt x="282" y="1120"/>
                    </a:lnTo>
                    <a:lnTo>
                      <a:pt x="284" y="1120"/>
                    </a:lnTo>
                    <a:lnTo>
                      <a:pt x="288" y="1124"/>
                    </a:lnTo>
                    <a:lnTo>
                      <a:pt x="290" y="1128"/>
                    </a:lnTo>
                    <a:lnTo>
                      <a:pt x="290" y="1128"/>
                    </a:lnTo>
                    <a:lnTo>
                      <a:pt x="292" y="1136"/>
                    </a:lnTo>
                    <a:lnTo>
                      <a:pt x="296" y="1138"/>
                    </a:lnTo>
                    <a:lnTo>
                      <a:pt x="298" y="1140"/>
                    </a:lnTo>
                    <a:lnTo>
                      <a:pt x="302" y="1138"/>
                    </a:lnTo>
                    <a:lnTo>
                      <a:pt x="306" y="1136"/>
                    </a:lnTo>
                    <a:lnTo>
                      <a:pt x="308" y="1130"/>
                    </a:lnTo>
                    <a:lnTo>
                      <a:pt x="308" y="1126"/>
                    </a:lnTo>
                    <a:lnTo>
                      <a:pt x="306" y="1120"/>
                    </a:lnTo>
                    <a:lnTo>
                      <a:pt x="306" y="1120"/>
                    </a:lnTo>
                    <a:lnTo>
                      <a:pt x="306" y="1114"/>
                    </a:lnTo>
                    <a:lnTo>
                      <a:pt x="308" y="1110"/>
                    </a:lnTo>
                    <a:lnTo>
                      <a:pt x="312" y="1106"/>
                    </a:lnTo>
                    <a:lnTo>
                      <a:pt x="316" y="1102"/>
                    </a:lnTo>
                    <a:lnTo>
                      <a:pt x="322" y="1100"/>
                    </a:lnTo>
                    <a:lnTo>
                      <a:pt x="328" y="1100"/>
                    </a:lnTo>
                    <a:lnTo>
                      <a:pt x="332" y="1102"/>
                    </a:lnTo>
                    <a:lnTo>
                      <a:pt x="334" y="1108"/>
                    </a:lnTo>
                    <a:lnTo>
                      <a:pt x="334" y="1108"/>
                    </a:lnTo>
                    <a:lnTo>
                      <a:pt x="334" y="1110"/>
                    </a:lnTo>
                    <a:lnTo>
                      <a:pt x="336" y="1110"/>
                    </a:lnTo>
                    <a:lnTo>
                      <a:pt x="340" y="1110"/>
                    </a:lnTo>
                    <a:lnTo>
                      <a:pt x="354" y="1100"/>
                    </a:lnTo>
                    <a:lnTo>
                      <a:pt x="372" y="1088"/>
                    </a:lnTo>
                    <a:lnTo>
                      <a:pt x="380" y="1084"/>
                    </a:lnTo>
                    <a:lnTo>
                      <a:pt x="388" y="1082"/>
                    </a:lnTo>
                    <a:lnTo>
                      <a:pt x="388" y="1082"/>
                    </a:lnTo>
                    <a:lnTo>
                      <a:pt x="394" y="1082"/>
                    </a:lnTo>
                    <a:lnTo>
                      <a:pt x="396" y="1080"/>
                    </a:lnTo>
                    <a:lnTo>
                      <a:pt x="394" y="1074"/>
                    </a:lnTo>
                    <a:lnTo>
                      <a:pt x="394" y="1068"/>
                    </a:lnTo>
                    <a:lnTo>
                      <a:pt x="398" y="1062"/>
                    </a:lnTo>
                    <a:lnTo>
                      <a:pt x="408" y="1052"/>
                    </a:lnTo>
                    <a:lnTo>
                      <a:pt x="424" y="1042"/>
                    </a:lnTo>
                    <a:lnTo>
                      <a:pt x="424" y="1042"/>
                    </a:lnTo>
                    <a:lnTo>
                      <a:pt x="440" y="1032"/>
                    </a:lnTo>
                    <a:lnTo>
                      <a:pt x="452" y="1024"/>
                    </a:lnTo>
                    <a:lnTo>
                      <a:pt x="462" y="1016"/>
                    </a:lnTo>
                    <a:lnTo>
                      <a:pt x="468" y="1010"/>
                    </a:lnTo>
                    <a:lnTo>
                      <a:pt x="478" y="998"/>
                    </a:lnTo>
                    <a:lnTo>
                      <a:pt x="484" y="994"/>
                    </a:lnTo>
                    <a:lnTo>
                      <a:pt x="492" y="988"/>
                    </a:lnTo>
                    <a:lnTo>
                      <a:pt x="492" y="988"/>
                    </a:lnTo>
                    <a:lnTo>
                      <a:pt x="516" y="976"/>
                    </a:lnTo>
                    <a:lnTo>
                      <a:pt x="538" y="964"/>
                    </a:lnTo>
                    <a:lnTo>
                      <a:pt x="548" y="956"/>
                    </a:lnTo>
                    <a:lnTo>
                      <a:pt x="556" y="950"/>
                    </a:lnTo>
                    <a:lnTo>
                      <a:pt x="562" y="942"/>
                    </a:lnTo>
                    <a:lnTo>
                      <a:pt x="566" y="934"/>
                    </a:lnTo>
                    <a:lnTo>
                      <a:pt x="566" y="934"/>
                    </a:lnTo>
                    <a:lnTo>
                      <a:pt x="568" y="928"/>
                    </a:lnTo>
                    <a:lnTo>
                      <a:pt x="572" y="922"/>
                    </a:lnTo>
                    <a:lnTo>
                      <a:pt x="580" y="916"/>
                    </a:lnTo>
                    <a:lnTo>
                      <a:pt x="588" y="912"/>
                    </a:lnTo>
                    <a:lnTo>
                      <a:pt x="592" y="906"/>
                    </a:lnTo>
                    <a:lnTo>
                      <a:pt x="592" y="900"/>
                    </a:lnTo>
                    <a:lnTo>
                      <a:pt x="592" y="900"/>
                    </a:lnTo>
                    <a:lnTo>
                      <a:pt x="592" y="898"/>
                    </a:lnTo>
                    <a:lnTo>
                      <a:pt x="590" y="896"/>
                    </a:lnTo>
                    <a:lnTo>
                      <a:pt x="582" y="892"/>
                    </a:lnTo>
                    <a:lnTo>
                      <a:pt x="564" y="892"/>
                    </a:lnTo>
                    <a:lnTo>
                      <a:pt x="556" y="890"/>
                    </a:lnTo>
                    <a:lnTo>
                      <a:pt x="554" y="890"/>
                    </a:lnTo>
                    <a:lnTo>
                      <a:pt x="554" y="888"/>
                    </a:lnTo>
                    <a:lnTo>
                      <a:pt x="554" y="886"/>
                    </a:lnTo>
                    <a:lnTo>
                      <a:pt x="556" y="882"/>
                    </a:lnTo>
                    <a:lnTo>
                      <a:pt x="570" y="870"/>
                    </a:lnTo>
                    <a:lnTo>
                      <a:pt x="570" y="870"/>
                    </a:lnTo>
                    <a:lnTo>
                      <a:pt x="598" y="846"/>
                    </a:lnTo>
                    <a:lnTo>
                      <a:pt x="616" y="828"/>
                    </a:lnTo>
                    <a:lnTo>
                      <a:pt x="630" y="810"/>
                    </a:lnTo>
                    <a:lnTo>
                      <a:pt x="644" y="786"/>
                    </a:lnTo>
                    <a:lnTo>
                      <a:pt x="644" y="786"/>
                    </a:lnTo>
                    <a:lnTo>
                      <a:pt x="654" y="774"/>
                    </a:lnTo>
                    <a:lnTo>
                      <a:pt x="666" y="764"/>
                    </a:lnTo>
                    <a:lnTo>
                      <a:pt x="680" y="756"/>
                    </a:lnTo>
                    <a:lnTo>
                      <a:pt x="694" y="750"/>
                    </a:lnTo>
                    <a:lnTo>
                      <a:pt x="710" y="750"/>
                    </a:lnTo>
                    <a:lnTo>
                      <a:pt x="726" y="752"/>
                    </a:lnTo>
                    <a:lnTo>
                      <a:pt x="742" y="758"/>
                    </a:lnTo>
                    <a:lnTo>
                      <a:pt x="750" y="764"/>
                    </a:lnTo>
                    <a:lnTo>
                      <a:pt x="758" y="770"/>
                    </a:lnTo>
                    <a:lnTo>
                      <a:pt x="758" y="770"/>
                    </a:lnTo>
                    <a:lnTo>
                      <a:pt x="768" y="782"/>
                    </a:lnTo>
                    <a:lnTo>
                      <a:pt x="770" y="784"/>
                    </a:lnTo>
                    <a:lnTo>
                      <a:pt x="770" y="784"/>
                    </a:lnTo>
                    <a:lnTo>
                      <a:pt x="752" y="776"/>
                    </a:lnTo>
                    <a:lnTo>
                      <a:pt x="738" y="768"/>
                    </a:lnTo>
                    <a:lnTo>
                      <a:pt x="720" y="764"/>
                    </a:lnTo>
                    <a:lnTo>
                      <a:pt x="712" y="762"/>
                    </a:lnTo>
                    <a:lnTo>
                      <a:pt x="704" y="762"/>
                    </a:lnTo>
                    <a:lnTo>
                      <a:pt x="696" y="764"/>
                    </a:lnTo>
                    <a:lnTo>
                      <a:pt x="690" y="768"/>
                    </a:lnTo>
                    <a:lnTo>
                      <a:pt x="690" y="768"/>
                    </a:lnTo>
                    <a:lnTo>
                      <a:pt x="680" y="776"/>
                    </a:lnTo>
                    <a:lnTo>
                      <a:pt x="674" y="784"/>
                    </a:lnTo>
                    <a:lnTo>
                      <a:pt x="672" y="790"/>
                    </a:lnTo>
                    <a:lnTo>
                      <a:pt x="672" y="796"/>
                    </a:lnTo>
                    <a:lnTo>
                      <a:pt x="672" y="802"/>
                    </a:lnTo>
                    <a:lnTo>
                      <a:pt x="670" y="810"/>
                    </a:lnTo>
                    <a:lnTo>
                      <a:pt x="666" y="818"/>
                    </a:lnTo>
                    <a:lnTo>
                      <a:pt x="658" y="828"/>
                    </a:lnTo>
                    <a:lnTo>
                      <a:pt x="658" y="828"/>
                    </a:lnTo>
                    <a:lnTo>
                      <a:pt x="652" y="836"/>
                    </a:lnTo>
                    <a:lnTo>
                      <a:pt x="650" y="844"/>
                    </a:lnTo>
                    <a:lnTo>
                      <a:pt x="652" y="848"/>
                    </a:lnTo>
                    <a:lnTo>
                      <a:pt x="656" y="852"/>
                    </a:lnTo>
                    <a:lnTo>
                      <a:pt x="660" y="856"/>
                    </a:lnTo>
                    <a:lnTo>
                      <a:pt x="662" y="858"/>
                    </a:lnTo>
                    <a:lnTo>
                      <a:pt x="662" y="862"/>
                    </a:lnTo>
                    <a:lnTo>
                      <a:pt x="656" y="866"/>
                    </a:lnTo>
                    <a:lnTo>
                      <a:pt x="656" y="866"/>
                    </a:lnTo>
                    <a:lnTo>
                      <a:pt x="646" y="874"/>
                    </a:lnTo>
                    <a:lnTo>
                      <a:pt x="644" y="876"/>
                    </a:lnTo>
                    <a:lnTo>
                      <a:pt x="644" y="878"/>
                    </a:lnTo>
                    <a:lnTo>
                      <a:pt x="646" y="880"/>
                    </a:lnTo>
                    <a:lnTo>
                      <a:pt x="648" y="882"/>
                    </a:lnTo>
                    <a:lnTo>
                      <a:pt x="658" y="884"/>
                    </a:lnTo>
                    <a:lnTo>
                      <a:pt x="670" y="884"/>
                    </a:lnTo>
                    <a:lnTo>
                      <a:pt x="684" y="882"/>
                    </a:lnTo>
                    <a:lnTo>
                      <a:pt x="698" y="876"/>
                    </a:lnTo>
                    <a:lnTo>
                      <a:pt x="712" y="866"/>
                    </a:lnTo>
                    <a:lnTo>
                      <a:pt x="712" y="866"/>
                    </a:lnTo>
                    <a:lnTo>
                      <a:pt x="732" y="850"/>
                    </a:lnTo>
                    <a:lnTo>
                      <a:pt x="748" y="840"/>
                    </a:lnTo>
                    <a:lnTo>
                      <a:pt x="762" y="834"/>
                    </a:lnTo>
                    <a:lnTo>
                      <a:pt x="778" y="834"/>
                    </a:lnTo>
                    <a:lnTo>
                      <a:pt x="778" y="834"/>
                    </a:lnTo>
                    <a:lnTo>
                      <a:pt x="786" y="832"/>
                    </a:lnTo>
                    <a:lnTo>
                      <a:pt x="790" y="830"/>
                    </a:lnTo>
                    <a:lnTo>
                      <a:pt x="790" y="828"/>
                    </a:lnTo>
                    <a:lnTo>
                      <a:pt x="790" y="824"/>
                    </a:lnTo>
                    <a:lnTo>
                      <a:pt x="790" y="820"/>
                    </a:lnTo>
                    <a:lnTo>
                      <a:pt x="790" y="818"/>
                    </a:lnTo>
                    <a:lnTo>
                      <a:pt x="794" y="814"/>
                    </a:lnTo>
                    <a:lnTo>
                      <a:pt x="800" y="810"/>
                    </a:lnTo>
                    <a:lnTo>
                      <a:pt x="800" y="810"/>
                    </a:lnTo>
                    <a:lnTo>
                      <a:pt x="804" y="806"/>
                    </a:lnTo>
                    <a:lnTo>
                      <a:pt x="806" y="802"/>
                    </a:lnTo>
                    <a:lnTo>
                      <a:pt x="804" y="796"/>
                    </a:lnTo>
                    <a:lnTo>
                      <a:pt x="802" y="790"/>
                    </a:lnTo>
                    <a:lnTo>
                      <a:pt x="800" y="784"/>
                    </a:lnTo>
                    <a:lnTo>
                      <a:pt x="800" y="780"/>
                    </a:lnTo>
                    <a:lnTo>
                      <a:pt x="804" y="776"/>
                    </a:lnTo>
                    <a:lnTo>
                      <a:pt x="812" y="774"/>
                    </a:lnTo>
                    <a:lnTo>
                      <a:pt x="812" y="774"/>
                    </a:lnTo>
                    <a:lnTo>
                      <a:pt x="824" y="772"/>
                    </a:lnTo>
                    <a:lnTo>
                      <a:pt x="834" y="770"/>
                    </a:lnTo>
                    <a:lnTo>
                      <a:pt x="850" y="764"/>
                    </a:lnTo>
                    <a:lnTo>
                      <a:pt x="856" y="764"/>
                    </a:lnTo>
                    <a:lnTo>
                      <a:pt x="860" y="764"/>
                    </a:lnTo>
                    <a:lnTo>
                      <a:pt x="862" y="768"/>
                    </a:lnTo>
                    <a:lnTo>
                      <a:pt x="862" y="774"/>
                    </a:lnTo>
                    <a:lnTo>
                      <a:pt x="862" y="774"/>
                    </a:lnTo>
                    <a:lnTo>
                      <a:pt x="862" y="780"/>
                    </a:lnTo>
                    <a:lnTo>
                      <a:pt x="866" y="784"/>
                    </a:lnTo>
                    <a:lnTo>
                      <a:pt x="870" y="788"/>
                    </a:lnTo>
                    <a:lnTo>
                      <a:pt x="874" y="790"/>
                    </a:lnTo>
                    <a:lnTo>
                      <a:pt x="888" y="794"/>
                    </a:lnTo>
                    <a:lnTo>
                      <a:pt x="896" y="798"/>
                    </a:lnTo>
                    <a:lnTo>
                      <a:pt x="906" y="802"/>
                    </a:lnTo>
                    <a:lnTo>
                      <a:pt x="906" y="802"/>
                    </a:lnTo>
                    <a:lnTo>
                      <a:pt x="912" y="806"/>
                    </a:lnTo>
                    <a:lnTo>
                      <a:pt x="918" y="806"/>
                    </a:lnTo>
                    <a:lnTo>
                      <a:pt x="922" y="804"/>
                    </a:lnTo>
                    <a:lnTo>
                      <a:pt x="924" y="802"/>
                    </a:lnTo>
                    <a:lnTo>
                      <a:pt x="926" y="800"/>
                    </a:lnTo>
                    <a:lnTo>
                      <a:pt x="930" y="800"/>
                    </a:lnTo>
                    <a:lnTo>
                      <a:pt x="934" y="804"/>
                    </a:lnTo>
                    <a:lnTo>
                      <a:pt x="940" y="810"/>
                    </a:lnTo>
                    <a:lnTo>
                      <a:pt x="940" y="810"/>
                    </a:lnTo>
                    <a:lnTo>
                      <a:pt x="948" y="820"/>
                    </a:lnTo>
                    <a:lnTo>
                      <a:pt x="958" y="824"/>
                    </a:lnTo>
                    <a:lnTo>
                      <a:pt x="968" y="828"/>
                    </a:lnTo>
                    <a:lnTo>
                      <a:pt x="978" y="828"/>
                    </a:lnTo>
                    <a:lnTo>
                      <a:pt x="1002" y="826"/>
                    </a:lnTo>
                    <a:lnTo>
                      <a:pt x="1024" y="824"/>
                    </a:lnTo>
                    <a:lnTo>
                      <a:pt x="1024" y="824"/>
                    </a:lnTo>
                    <a:lnTo>
                      <a:pt x="1036" y="826"/>
                    </a:lnTo>
                    <a:lnTo>
                      <a:pt x="1050" y="830"/>
                    </a:lnTo>
                    <a:lnTo>
                      <a:pt x="1076" y="842"/>
                    </a:lnTo>
                    <a:lnTo>
                      <a:pt x="1090" y="846"/>
                    </a:lnTo>
                    <a:lnTo>
                      <a:pt x="1104" y="850"/>
                    </a:lnTo>
                    <a:lnTo>
                      <a:pt x="1116" y="850"/>
                    </a:lnTo>
                    <a:lnTo>
                      <a:pt x="1122" y="848"/>
                    </a:lnTo>
                    <a:lnTo>
                      <a:pt x="1126" y="846"/>
                    </a:lnTo>
                    <a:lnTo>
                      <a:pt x="1126" y="846"/>
                    </a:lnTo>
                    <a:lnTo>
                      <a:pt x="1136" y="842"/>
                    </a:lnTo>
                    <a:lnTo>
                      <a:pt x="1142" y="840"/>
                    </a:lnTo>
                    <a:lnTo>
                      <a:pt x="1146" y="840"/>
                    </a:lnTo>
                    <a:lnTo>
                      <a:pt x="1150" y="842"/>
                    </a:lnTo>
                    <a:lnTo>
                      <a:pt x="1150" y="846"/>
                    </a:lnTo>
                    <a:lnTo>
                      <a:pt x="1150" y="850"/>
                    </a:lnTo>
                    <a:lnTo>
                      <a:pt x="1146" y="854"/>
                    </a:lnTo>
                    <a:lnTo>
                      <a:pt x="1142" y="858"/>
                    </a:lnTo>
                    <a:lnTo>
                      <a:pt x="1142" y="858"/>
                    </a:lnTo>
                    <a:lnTo>
                      <a:pt x="1138" y="860"/>
                    </a:lnTo>
                    <a:lnTo>
                      <a:pt x="1140" y="864"/>
                    </a:lnTo>
                    <a:lnTo>
                      <a:pt x="1146" y="868"/>
                    </a:lnTo>
                    <a:lnTo>
                      <a:pt x="1154" y="874"/>
                    </a:lnTo>
                    <a:lnTo>
                      <a:pt x="1174" y="882"/>
                    </a:lnTo>
                    <a:lnTo>
                      <a:pt x="1192" y="892"/>
                    </a:lnTo>
                    <a:lnTo>
                      <a:pt x="1192" y="892"/>
                    </a:lnTo>
                    <a:lnTo>
                      <a:pt x="1206" y="900"/>
                    </a:lnTo>
                    <a:lnTo>
                      <a:pt x="1216" y="912"/>
                    </a:lnTo>
                    <a:lnTo>
                      <a:pt x="1228" y="924"/>
                    </a:lnTo>
                    <a:lnTo>
                      <a:pt x="1244" y="934"/>
                    </a:lnTo>
                    <a:lnTo>
                      <a:pt x="1244" y="934"/>
                    </a:lnTo>
                    <a:lnTo>
                      <a:pt x="1254" y="938"/>
                    </a:lnTo>
                    <a:lnTo>
                      <a:pt x="1264" y="940"/>
                    </a:lnTo>
                    <a:lnTo>
                      <a:pt x="1272" y="940"/>
                    </a:lnTo>
                    <a:lnTo>
                      <a:pt x="1278" y="940"/>
                    </a:lnTo>
                    <a:lnTo>
                      <a:pt x="1282" y="938"/>
                    </a:lnTo>
                    <a:lnTo>
                      <a:pt x="1284" y="934"/>
                    </a:lnTo>
                    <a:lnTo>
                      <a:pt x="1284" y="930"/>
                    </a:lnTo>
                    <a:lnTo>
                      <a:pt x="1280" y="924"/>
                    </a:lnTo>
                    <a:lnTo>
                      <a:pt x="1280" y="924"/>
                    </a:lnTo>
                    <a:lnTo>
                      <a:pt x="1272" y="912"/>
                    </a:lnTo>
                    <a:lnTo>
                      <a:pt x="1268" y="904"/>
                    </a:lnTo>
                    <a:lnTo>
                      <a:pt x="1268" y="902"/>
                    </a:lnTo>
                    <a:lnTo>
                      <a:pt x="1270" y="902"/>
                    </a:lnTo>
                    <a:lnTo>
                      <a:pt x="1282" y="912"/>
                    </a:lnTo>
                    <a:lnTo>
                      <a:pt x="1282" y="912"/>
                    </a:lnTo>
                    <a:lnTo>
                      <a:pt x="1298" y="928"/>
                    </a:lnTo>
                    <a:lnTo>
                      <a:pt x="1314" y="938"/>
                    </a:lnTo>
                    <a:lnTo>
                      <a:pt x="1320" y="940"/>
                    </a:lnTo>
                    <a:lnTo>
                      <a:pt x="1324" y="940"/>
                    </a:lnTo>
                    <a:lnTo>
                      <a:pt x="1326" y="938"/>
                    </a:lnTo>
                    <a:lnTo>
                      <a:pt x="1326" y="930"/>
                    </a:lnTo>
                    <a:lnTo>
                      <a:pt x="1326" y="930"/>
                    </a:lnTo>
                    <a:lnTo>
                      <a:pt x="1322" y="916"/>
                    </a:lnTo>
                    <a:lnTo>
                      <a:pt x="1322" y="908"/>
                    </a:lnTo>
                    <a:lnTo>
                      <a:pt x="1322" y="906"/>
                    </a:lnTo>
                    <a:lnTo>
                      <a:pt x="1324" y="908"/>
                    </a:lnTo>
                    <a:lnTo>
                      <a:pt x="1332" y="922"/>
                    </a:lnTo>
                    <a:lnTo>
                      <a:pt x="1332" y="922"/>
                    </a:lnTo>
                    <a:lnTo>
                      <a:pt x="1338" y="930"/>
                    </a:lnTo>
                    <a:lnTo>
                      <a:pt x="1344" y="934"/>
                    </a:lnTo>
                    <a:lnTo>
                      <a:pt x="1348" y="936"/>
                    </a:lnTo>
                    <a:lnTo>
                      <a:pt x="1354" y="938"/>
                    </a:lnTo>
                    <a:lnTo>
                      <a:pt x="1358" y="938"/>
                    </a:lnTo>
                    <a:lnTo>
                      <a:pt x="1362" y="940"/>
                    </a:lnTo>
                    <a:lnTo>
                      <a:pt x="1368" y="942"/>
                    </a:lnTo>
                    <a:lnTo>
                      <a:pt x="1372" y="950"/>
                    </a:lnTo>
                    <a:lnTo>
                      <a:pt x="1372" y="950"/>
                    </a:lnTo>
                    <a:lnTo>
                      <a:pt x="1378" y="966"/>
                    </a:lnTo>
                    <a:lnTo>
                      <a:pt x="1382" y="976"/>
                    </a:lnTo>
                    <a:lnTo>
                      <a:pt x="1384" y="982"/>
                    </a:lnTo>
                    <a:lnTo>
                      <a:pt x="1390" y="988"/>
                    </a:lnTo>
                    <a:lnTo>
                      <a:pt x="1390" y="988"/>
                    </a:lnTo>
                    <a:lnTo>
                      <a:pt x="1394" y="992"/>
                    </a:lnTo>
                    <a:lnTo>
                      <a:pt x="1394" y="996"/>
                    </a:lnTo>
                    <a:lnTo>
                      <a:pt x="1390" y="1002"/>
                    </a:lnTo>
                    <a:lnTo>
                      <a:pt x="1388" y="1006"/>
                    </a:lnTo>
                    <a:lnTo>
                      <a:pt x="1388" y="1008"/>
                    </a:lnTo>
                    <a:lnTo>
                      <a:pt x="1392" y="1012"/>
                    </a:lnTo>
                    <a:lnTo>
                      <a:pt x="1398" y="1014"/>
                    </a:lnTo>
                    <a:lnTo>
                      <a:pt x="1398" y="1014"/>
                    </a:lnTo>
                    <a:lnTo>
                      <a:pt x="1412" y="1020"/>
                    </a:lnTo>
                    <a:lnTo>
                      <a:pt x="1414" y="1024"/>
                    </a:lnTo>
                    <a:lnTo>
                      <a:pt x="1416" y="1026"/>
                    </a:lnTo>
                    <a:lnTo>
                      <a:pt x="1422" y="1036"/>
                    </a:lnTo>
                    <a:lnTo>
                      <a:pt x="1426" y="1042"/>
                    </a:lnTo>
                    <a:lnTo>
                      <a:pt x="1434" y="1052"/>
                    </a:lnTo>
                    <a:lnTo>
                      <a:pt x="1434" y="1052"/>
                    </a:lnTo>
                    <a:lnTo>
                      <a:pt x="1452" y="1064"/>
                    </a:lnTo>
                    <a:lnTo>
                      <a:pt x="1464" y="1070"/>
                    </a:lnTo>
                    <a:lnTo>
                      <a:pt x="1466" y="1074"/>
                    </a:lnTo>
                    <a:lnTo>
                      <a:pt x="1460" y="1076"/>
                    </a:lnTo>
                    <a:lnTo>
                      <a:pt x="1460" y="1076"/>
                    </a:lnTo>
                    <a:lnTo>
                      <a:pt x="1452" y="1080"/>
                    </a:lnTo>
                    <a:lnTo>
                      <a:pt x="1450" y="1086"/>
                    </a:lnTo>
                    <a:lnTo>
                      <a:pt x="1448" y="1092"/>
                    </a:lnTo>
                    <a:lnTo>
                      <a:pt x="1442" y="1100"/>
                    </a:lnTo>
                    <a:lnTo>
                      <a:pt x="1442" y="1100"/>
                    </a:lnTo>
                    <a:lnTo>
                      <a:pt x="1440" y="1104"/>
                    </a:lnTo>
                    <a:lnTo>
                      <a:pt x="1440" y="1108"/>
                    </a:lnTo>
                    <a:lnTo>
                      <a:pt x="1440" y="1112"/>
                    </a:lnTo>
                    <a:lnTo>
                      <a:pt x="1442" y="1114"/>
                    </a:lnTo>
                    <a:lnTo>
                      <a:pt x="1446" y="1116"/>
                    </a:lnTo>
                    <a:lnTo>
                      <a:pt x="1450" y="1114"/>
                    </a:lnTo>
                    <a:lnTo>
                      <a:pt x="1452" y="1112"/>
                    </a:lnTo>
                    <a:lnTo>
                      <a:pt x="1456" y="1106"/>
                    </a:lnTo>
                    <a:lnTo>
                      <a:pt x="1456" y="1106"/>
                    </a:lnTo>
                    <a:lnTo>
                      <a:pt x="1462" y="1092"/>
                    </a:lnTo>
                    <a:lnTo>
                      <a:pt x="1466" y="1088"/>
                    </a:lnTo>
                    <a:lnTo>
                      <a:pt x="1470" y="1084"/>
                    </a:lnTo>
                    <a:lnTo>
                      <a:pt x="1474" y="1082"/>
                    </a:lnTo>
                    <a:lnTo>
                      <a:pt x="1478" y="1084"/>
                    </a:lnTo>
                    <a:lnTo>
                      <a:pt x="1484" y="1088"/>
                    </a:lnTo>
                    <a:lnTo>
                      <a:pt x="1488" y="1094"/>
                    </a:lnTo>
                    <a:lnTo>
                      <a:pt x="1488" y="1094"/>
                    </a:lnTo>
                    <a:lnTo>
                      <a:pt x="1492" y="1104"/>
                    </a:lnTo>
                    <a:lnTo>
                      <a:pt x="1494" y="1112"/>
                    </a:lnTo>
                    <a:lnTo>
                      <a:pt x="1494" y="1118"/>
                    </a:lnTo>
                    <a:lnTo>
                      <a:pt x="1492" y="1124"/>
                    </a:lnTo>
                    <a:lnTo>
                      <a:pt x="1488" y="1134"/>
                    </a:lnTo>
                    <a:lnTo>
                      <a:pt x="1488" y="1138"/>
                    </a:lnTo>
                    <a:lnTo>
                      <a:pt x="1488" y="1144"/>
                    </a:lnTo>
                    <a:lnTo>
                      <a:pt x="1488" y="1144"/>
                    </a:lnTo>
                    <a:lnTo>
                      <a:pt x="1492" y="1152"/>
                    </a:lnTo>
                    <a:lnTo>
                      <a:pt x="1494" y="1160"/>
                    </a:lnTo>
                    <a:lnTo>
                      <a:pt x="1496" y="1164"/>
                    </a:lnTo>
                    <a:lnTo>
                      <a:pt x="1498" y="1164"/>
                    </a:lnTo>
                    <a:lnTo>
                      <a:pt x="1502" y="1162"/>
                    </a:lnTo>
                    <a:lnTo>
                      <a:pt x="1508" y="1158"/>
                    </a:lnTo>
                    <a:lnTo>
                      <a:pt x="1508" y="1158"/>
                    </a:lnTo>
                    <a:lnTo>
                      <a:pt x="1516" y="1150"/>
                    </a:lnTo>
                    <a:lnTo>
                      <a:pt x="1524" y="1142"/>
                    </a:lnTo>
                    <a:lnTo>
                      <a:pt x="1526" y="1138"/>
                    </a:lnTo>
                    <a:lnTo>
                      <a:pt x="1526" y="1132"/>
                    </a:lnTo>
                    <a:lnTo>
                      <a:pt x="1524" y="1118"/>
                    </a:lnTo>
                    <a:lnTo>
                      <a:pt x="1524" y="1118"/>
                    </a:lnTo>
                    <a:lnTo>
                      <a:pt x="1522" y="1106"/>
                    </a:lnTo>
                    <a:lnTo>
                      <a:pt x="1524" y="1098"/>
                    </a:lnTo>
                    <a:lnTo>
                      <a:pt x="1528" y="1094"/>
                    </a:lnTo>
                    <a:lnTo>
                      <a:pt x="1530" y="1090"/>
                    </a:lnTo>
                    <a:lnTo>
                      <a:pt x="1530" y="1090"/>
                    </a:lnTo>
                    <a:lnTo>
                      <a:pt x="1528" y="1098"/>
                    </a:lnTo>
                    <a:lnTo>
                      <a:pt x="1530" y="1106"/>
                    </a:lnTo>
                    <a:lnTo>
                      <a:pt x="1532" y="1118"/>
                    </a:lnTo>
                    <a:lnTo>
                      <a:pt x="1534" y="1130"/>
                    </a:lnTo>
                    <a:lnTo>
                      <a:pt x="1532" y="1136"/>
                    </a:lnTo>
                    <a:lnTo>
                      <a:pt x="1530" y="1140"/>
                    </a:lnTo>
                    <a:lnTo>
                      <a:pt x="1530" y="1140"/>
                    </a:lnTo>
                    <a:lnTo>
                      <a:pt x="1526" y="1142"/>
                    </a:lnTo>
                    <a:lnTo>
                      <a:pt x="1526" y="1146"/>
                    </a:lnTo>
                    <a:lnTo>
                      <a:pt x="1526" y="1152"/>
                    </a:lnTo>
                    <a:lnTo>
                      <a:pt x="1526" y="1160"/>
                    </a:lnTo>
                    <a:lnTo>
                      <a:pt x="1524" y="1162"/>
                    </a:lnTo>
                    <a:lnTo>
                      <a:pt x="1522" y="1166"/>
                    </a:lnTo>
                    <a:lnTo>
                      <a:pt x="1522" y="1166"/>
                    </a:lnTo>
                    <a:lnTo>
                      <a:pt x="1516" y="1172"/>
                    </a:lnTo>
                    <a:lnTo>
                      <a:pt x="1512" y="1178"/>
                    </a:lnTo>
                    <a:lnTo>
                      <a:pt x="1512" y="1182"/>
                    </a:lnTo>
                    <a:lnTo>
                      <a:pt x="1512" y="1186"/>
                    </a:lnTo>
                    <a:lnTo>
                      <a:pt x="1518" y="1192"/>
                    </a:lnTo>
                    <a:lnTo>
                      <a:pt x="1520" y="1194"/>
                    </a:lnTo>
                    <a:lnTo>
                      <a:pt x="1524" y="1198"/>
                    </a:lnTo>
                    <a:lnTo>
                      <a:pt x="1524" y="1198"/>
                    </a:lnTo>
                    <a:lnTo>
                      <a:pt x="1528" y="1210"/>
                    </a:lnTo>
                    <a:lnTo>
                      <a:pt x="1534" y="1222"/>
                    </a:lnTo>
                    <a:lnTo>
                      <a:pt x="1542" y="1232"/>
                    </a:lnTo>
                    <a:lnTo>
                      <a:pt x="1554" y="1244"/>
                    </a:lnTo>
                    <a:lnTo>
                      <a:pt x="1554" y="1244"/>
                    </a:lnTo>
                    <a:lnTo>
                      <a:pt x="1558" y="1246"/>
                    </a:lnTo>
                    <a:lnTo>
                      <a:pt x="1560" y="1244"/>
                    </a:lnTo>
                    <a:lnTo>
                      <a:pt x="1562" y="1236"/>
                    </a:lnTo>
                    <a:lnTo>
                      <a:pt x="1564" y="1230"/>
                    </a:lnTo>
                    <a:lnTo>
                      <a:pt x="1566" y="1224"/>
                    </a:lnTo>
                    <a:lnTo>
                      <a:pt x="1574" y="1218"/>
                    </a:lnTo>
                    <a:lnTo>
                      <a:pt x="1584" y="1216"/>
                    </a:lnTo>
                    <a:lnTo>
                      <a:pt x="1584" y="1216"/>
                    </a:lnTo>
                    <a:lnTo>
                      <a:pt x="1592" y="1216"/>
                    </a:lnTo>
                    <a:lnTo>
                      <a:pt x="1594" y="1216"/>
                    </a:lnTo>
                    <a:lnTo>
                      <a:pt x="1586" y="1222"/>
                    </a:lnTo>
                    <a:lnTo>
                      <a:pt x="1582" y="1228"/>
                    </a:lnTo>
                    <a:lnTo>
                      <a:pt x="1578" y="1234"/>
                    </a:lnTo>
                    <a:lnTo>
                      <a:pt x="1574" y="1240"/>
                    </a:lnTo>
                    <a:lnTo>
                      <a:pt x="1576" y="1248"/>
                    </a:lnTo>
                    <a:lnTo>
                      <a:pt x="1576" y="1248"/>
                    </a:lnTo>
                    <a:lnTo>
                      <a:pt x="1582" y="1258"/>
                    </a:lnTo>
                    <a:lnTo>
                      <a:pt x="1586" y="1260"/>
                    </a:lnTo>
                    <a:lnTo>
                      <a:pt x="1588" y="1262"/>
                    </a:lnTo>
                    <a:lnTo>
                      <a:pt x="1590" y="1274"/>
                    </a:lnTo>
                    <a:lnTo>
                      <a:pt x="1590" y="1274"/>
                    </a:lnTo>
                    <a:lnTo>
                      <a:pt x="1592" y="1280"/>
                    </a:lnTo>
                    <a:lnTo>
                      <a:pt x="1596" y="1280"/>
                    </a:lnTo>
                    <a:lnTo>
                      <a:pt x="1600" y="1280"/>
                    </a:lnTo>
                    <a:lnTo>
                      <a:pt x="1604" y="1278"/>
                    </a:lnTo>
                    <a:lnTo>
                      <a:pt x="1608" y="1278"/>
                    </a:lnTo>
                    <a:lnTo>
                      <a:pt x="1610" y="1278"/>
                    </a:lnTo>
                    <a:lnTo>
                      <a:pt x="1610" y="1280"/>
                    </a:lnTo>
                    <a:lnTo>
                      <a:pt x="1606" y="1290"/>
                    </a:lnTo>
                    <a:lnTo>
                      <a:pt x="1606" y="1290"/>
                    </a:lnTo>
                    <a:lnTo>
                      <a:pt x="1598" y="1306"/>
                    </a:lnTo>
                    <a:lnTo>
                      <a:pt x="1596" y="1318"/>
                    </a:lnTo>
                    <a:lnTo>
                      <a:pt x="1598" y="1322"/>
                    </a:lnTo>
                    <a:lnTo>
                      <a:pt x="1600" y="1322"/>
                    </a:lnTo>
                    <a:lnTo>
                      <a:pt x="1600" y="1322"/>
                    </a:lnTo>
                    <a:lnTo>
                      <a:pt x="1602" y="1322"/>
                    </a:lnTo>
                    <a:lnTo>
                      <a:pt x="1602" y="1324"/>
                    </a:lnTo>
                    <a:lnTo>
                      <a:pt x="1602" y="1330"/>
                    </a:lnTo>
                    <a:lnTo>
                      <a:pt x="1602" y="1336"/>
                    </a:lnTo>
                    <a:lnTo>
                      <a:pt x="1604" y="1340"/>
                    </a:lnTo>
                    <a:lnTo>
                      <a:pt x="1608" y="1342"/>
                    </a:lnTo>
                    <a:lnTo>
                      <a:pt x="1608" y="1342"/>
                    </a:lnTo>
                    <a:lnTo>
                      <a:pt x="1610" y="1342"/>
                    </a:lnTo>
                    <a:lnTo>
                      <a:pt x="1612" y="1340"/>
                    </a:lnTo>
                    <a:lnTo>
                      <a:pt x="1614" y="1330"/>
                    </a:lnTo>
                    <a:lnTo>
                      <a:pt x="1616" y="1320"/>
                    </a:lnTo>
                    <a:lnTo>
                      <a:pt x="1618" y="1316"/>
                    </a:lnTo>
                    <a:lnTo>
                      <a:pt x="1622" y="1314"/>
                    </a:lnTo>
                    <a:lnTo>
                      <a:pt x="1622" y="1314"/>
                    </a:lnTo>
                    <a:lnTo>
                      <a:pt x="1630" y="1310"/>
                    </a:lnTo>
                    <a:lnTo>
                      <a:pt x="1636" y="1304"/>
                    </a:lnTo>
                    <a:lnTo>
                      <a:pt x="1642" y="1300"/>
                    </a:lnTo>
                    <a:lnTo>
                      <a:pt x="1642" y="1300"/>
                    </a:lnTo>
                    <a:lnTo>
                      <a:pt x="1644" y="1304"/>
                    </a:lnTo>
                    <a:lnTo>
                      <a:pt x="1644" y="1304"/>
                    </a:lnTo>
                    <a:lnTo>
                      <a:pt x="1646" y="1306"/>
                    </a:lnTo>
                    <a:lnTo>
                      <a:pt x="1648" y="1308"/>
                    </a:lnTo>
                    <a:lnTo>
                      <a:pt x="1654" y="1308"/>
                    </a:lnTo>
                    <a:lnTo>
                      <a:pt x="1660" y="1308"/>
                    </a:lnTo>
                    <a:lnTo>
                      <a:pt x="1660" y="1310"/>
                    </a:lnTo>
                    <a:lnTo>
                      <a:pt x="1660" y="1314"/>
                    </a:lnTo>
                    <a:lnTo>
                      <a:pt x="1660" y="1314"/>
                    </a:lnTo>
                    <a:lnTo>
                      <a:pt x="1660" y="1318"/>
                    </a:lnTo>
                    <a:lnTo>
                      <a:pt x="1658" y="1318"/>
                    </a:lnTo>
                    <a:lnTo>
                      <a:pt x="1656" y="1316"/>
                    </a:lnTo>
                    <a:lnTo>
                      <a:pt x="1652" y="1314"/>
                    </a:lnTo>
                    <a:lnTo>
                      <a:pt x="1648" y="1312"/>
                    </a:lnTo>
                    <a:lnTo>
                      <a:pt x="1642" y="1314"/>
                    </a:lnTo>
                    <a:lnTo>
                      <a:pt x="1634" y="1318"/>
                    </a:lnTo>
                    <a:lnTo>
                      <a:pt x="1634" y="1318"/>
                    </a:lnTo>
                    <a:lnTo>
                      <a:pt x="1622" y="1330"/>
                    </a:lnTo>
                    <a:lnTo>
                      <a:pt x="1618" y="1336"/>
                    </a:lnTo>
                    <a:lnTo>
                      <a:pt x="1618" y="1342"/>
                    </a:lnTo>
                    <a:lnTo>
                      <a:pt x="1618" y="1350"/>
                    </a:lnTo>
                    <a:lnTo>
                      <a:pt x="1618" y="1350"/>
                    </a:lnTo>
                    <a:lnTo>
                      <a:pt x="1620" y="1356"/>
                    </a:lnTo>
                    <a:lnTo>
                      <a:pt x="1622" y="1358"/>
                    </a:lnTo>
                    <a:lnTo>
                      <a:pt x="1626" y="1360"/>
                    </a:lnTo>
                    <a:lnTo>
                      <a:pt x="1628" y="1362"/>
                    </a:lnTo>
                    <a:lnTo>
                      <a:pt x="1624" y="1366"/>
                    </a:lnTo>
                    <a:lnTo>
                      <a:pt x="1624" y="1366"/>
                    </a:lnTo>
                    <a:lnTo>
                      <a:pt x="1622" y="1368"/>
                    </a:lnTo>
                    <a:lnTo>
                      <a:pt x="1622" y="1370"/>
                    </a:lnTo>
                    <a:lnTo>
                      <a:pt x="1624" y="1372"/>
                    </a:lnTo>
                    <a:lnTo>
                      <a:pt x="1626" y="1374"/>
                    </a:lnTo>
                    <a:lnTo>
                      <a:pt x="1624" y="1376"/>
                    </a:lnTo>
                    <a:lnTo>
                      <a:pt x="1624" y="1376"/>
                    </a:lnTo>
                    <a:lnTo>
                      <a:pt x="1620" y="1378"/>
                    </a:lnTo>
                    <a:lnTo>
                      <a:pt x="1620" y="1382"/>
                    </a:lnTo>
                    <a:lnTo>
                      <a:pt x="1620" y="1384"/>
                    </a:lnTo>
                    <a:lnTo>
                      <a:pt x="1622" y="1386"/>
                    </a:lnTo>
                    <a:lnTo>
                      <a:pt x="1630" y="1392"/>
                    </a:lnTo>
                    <a:lnTo>
                      <a:pt x="1642" y="1396"/>
                    </a:lnTo>
                    <a:lnTo>
                      <a:pt x="1642" y="1396"/>
                    </a:lnTo>
                    <a:lnTo>
                      <a:pt x="1650" y="1398"/>
                    </a:lnTo>
                    <a:lnTo>
                      <a:pt x="1656" y="1396"/>
                    </a:lnTo>
                    <a:lnTo>
                      <a:pt x="1662" y="1394"/>
                    </a:lnTo>
                    <a:lnTo>
                      <a:pt x="1670" y="1394"/>
                    </a:lnTo>
                    <a:lnTo>
                      <a:pt x="1670" y="1394"/>
                    </a:lnTo>
                    <a:lnTo>
                      <a:pt x="1676" y="1396"/>
                    </a:lnTo>
                    <a:lnTo>
                      <a:pt x="1676" y="1398"/>
                    </a:lnTo>
                    <a:lnTo>
                      <a:pt x="1676" y="1400"/>
                    </a:lnTo>
                    <a:lnTo>
                      <a:pt x="1682" y="1400"/>
                    </a:lnTo>
                    <a:lnTo>
                      <a:pt x="1682" y="1400"/>
                    </a:lnTo>
                    <a:lnTo>
                      <a:pt x="1688" y="1402"/>
                    </a:lnTo>
                    <a:lnTo>
                      <a:pt x="1688" y="1404"/>
                    </a:lnTo>
                    <a:lnTo>
                      <a:pt x="1686" y="1412"/>
                    </a:lnTo>
                    <a:lnTo>
                      <a:pt x="1686" y="1416"/>
                    </a:lnTo>
                    <a:lnTo>
                      <a:pt x="1686" y="1420"/>
                    </a:lnTo>
                    <a:lnTo>
                      <a:pt x="1688" y="1422"/>
                    </a:lnTo>
                    <a:lnTo>
                      <a:pt x="1694" y="1420"/>
                    </a:lnTo>
                    <a:lnTo>
                      <a:pt x="1694" y="1420"/>
                    </a:lnTo>
                    <a:lnTo>
                      <a:pt x="1700" y="1420"/>
                    </a:lnTo>
                    <a:lnTo>
                      <a:pt x="1702" y="1422"/>
                    </a:lnTo>
                    <a:lnTo>
                      <a:pt x="1706" y="1424"/>
                    </a:lnTo>
                    <a:lnTo>
                      <a:pt x="1714" y="1422"/>
                    </a:lnTo>
                    <a:lnTo>
                      <a:pt x="1714" y="1422"/>
                    </a:lnTo>
                    <a:lnTo>
                      <a:pt x="1718" y="1422"/>
                    </a:lnTo>
                    <a:lnTo>
                      <a:pt x="1722" y="1422"/>
                    </a:lnTo>
                    <a:lnTo>
                      <a:pt x="1730" y="1426"/>
                    </a:lnTo>
                    <a:lnTo>
                      <a:pt x="1736" y="1430"/>
                    </a:lnTo>
                    <a:lnTo>
                      <a:pt x="1738" y="1430"/>
                    </a:lnTo>
                    <a:lnTo>
                      <a:pt x="1742" y="1428"/>
                    </a:lnTo>
                    <a:lnTo>
                      <a:pt x="1742" y="1428"/>
                    </a:lnTo>
                    <a:lnTo>
                      <a:pt x="1744" y="1428"/>
                    </a:lnTo>
                    <a:lnTo>
                      <a:pt x="1748" y="1430"/>
                    </a:lnTo>
                    <a:lnTo>
                      <a:pt x="1750" y="1434"/>
                    </a:lnTo>
                    <a:lnTo>
                      <a:pt x="1750" y="1442"/>
                    </a:lnTo>
                    <a:lnTo>
                      <a:pt x="1748" y="1444"/>
                    </a:lnTo>
                    <a:lnTo>
                      <a:pt x="1744" y="1446"/>
                    </a:lnTo>
                    <a:lnTo>
                      <a:pt x="1744" y="1446"/>
                    </a:lnTo>
                    <a:lnTo>
                      <a:pt x="1742" y="1448"/>
                    </a:lnTo>
                    <a:lnTo>
                      <a:pt x="1742" y="1450"/>
                    </a:lnTo>
                    <a:lnTo>
                      <a:pt x="1748" y="1458"/>
                    </a:lnTo>
                    <a:lnTo>
                      <a:pt x="1758" y="1464"/>
                    </a:lnTo>
                    <a:lnTo>
                      <a:pt x="1764" y="1464"/>
                    </a:lnTo>
                    <a:lnTo>
                      <a:pt x="1768" y="1464"/>
                    </a:lnTo>
                    <a:lnTo>
                      <a:pt x="1768" y="1464"/>
                    </a:lnTo>
                    <a:lnTo>
                      <a:pt x="1774" y="1458"/>
                    </a:lnTo>
                    <a:lnTo>
                      <a:pt x="1778" y="1454"/>
                    </a:lnTo>
                    <a:lnTo>
                      <a:pt x="1778" y="1452"/>
                    </a:lnTo>
                    <a:lnTo>
                      <a:pt x="1778" y="1454"/>
                    </a:lnTo>
                    <a:lnTo>
                      <a:pt x="1780" y="1460"/>
                    </a:lnTo>
                    <a:lnTo>
                      <a:pt x="1780" y="1460"/>
                    </a:lnTo>
                    <a:lnTo>
                      <a:pt x="1780" y="1468"/>
                    </a:lnTo>
                    <a:lnTo>
                      <a:pt x="1784" y="1470"/>
                    </a:lnTo>
                    <a:lnTo>
                      <a:pt x="1786" y="1470"/>
                    </a:lnTo>
                    <a:lnTo>
                      <a:pt x="1786" y="1474"/>
                    </a:lnTo>
                    <a:lnTo>
                      <a:pt x="1786" y="1474"/>
                    </a:lnTo>
                    <a:lnTo>
                      <a:pt x="1784" y="1476"/>
                    </a:lnTo>
                    <a:lnTo>
                      <a:pt x="1782" y="1476"/>
                    </a:lnTo>
                    <a:lnTo>
                      <a:pt x="1780" y="1472"/>
                    </a:lnTo>
                    <a:lnTo>
                      <a:pt x="1776" y="1468"/>
                    </a:lnTo>
                    <a:lnTo>
                      <a:pt x="1774" y="1468"/>
                    </a:lnTo>
                    <a:lnTo>
                      <a:pt x="1772" y="1470"/>
                    </a:lnTo>
                    <a:lnTo>
                      <a:pt x="1772" y="1470"/>
                    </a:lnTo>
                    <a:lnTo>
                      <a:pt x="1770" y="1472"/>
                    </a:lnTo>
                    <a:lnTo>
                      <a:pt x="1772" y="1476"/>
                    </a:lnTo>
                    <a:lnTo>
                      <a:pt x="1780" y="1484"/>
                    </a:lnTo>
                    <a:lnTo>
                      <a:pt x="1790" y="1486"/>
                    </a:lnTo>
                    <a:lnTo>
                      <a:pt x="1794" y="1486"/>
                    </a:lnTo>
                    <a:lnTo>
                      <a:pt x="1794" y="1484"/>
                    </a:lnTo>
                    <a:lnTo>
                      <a:pt x="1794" y="1484"/>
                    </a:lnTo>
                    <a:lnTo>
                      <a:pt x="1796" y="1478"/>
                    </a:lnTo>
                    <a:lnTo>
                      <a:pt x="1800" y="1474"/>
                    </a:lnTo>
                    <a:lnTo>
                      <a:pt x="1804" y="1474"/>
                    </a:lnTo>
                    <a:lnTo>
                      <a:pt x="1804" y="1478"/>
                    </a:lnTo>
                    <a:lnTo>
                      <a:pt x="1804" y="1478"/>
                    </a:lnTo>
                    <a:lnTo>
                      <a:pt x="1804" y="1486"/>
                    </a:lnTo>
                    <a:lnTo>
                      <a:pt x="1806" y="1492"/>
                    </a:lnTo>
                    <a:lnTo>
                      <a:pt x="1808" y="1498"/>
                    </a:lnTo>
                    <a:lnTo>
                      <a:pt x="1808" y="1504"/>
                    </a:lnTo>
                    <a:lnTo>
                      <a:pt x="1808" y="1504"/>
                    </a:lnTo>
                    <a:lnTo>
                      <a:pt x="1808" y="1510"/>
                    </a:lnTo>
                    <a:lnTo>
                      <a:pt x="1810" y="1512"/>
                    </a:lnTo>
                    <a:lnTo>
                      <a:pt x="1812" y="1510"/>
                    </a:lnTo>
                    <a:lnTo>
                      <a:pt x="1816" y="1506"/>
                    </a:lnTo>
                    <a:lnTo>
                      <a:pt x="1816" y="1506"/>
                    </a:lnTo>
                    <a:lnTo>
                      <a:pt x="1818" y="1504"/>
                    </a:lnTo>
                    <a:lnTo>
                      <a:pt x="1820" y="1506"/>
                    </a:lnTo>
                    <a:lnTo>
                      <a:pt x="1822" y="1508"/>
                    </a:lnTo>
                    <a:lnTo>
                      <a:pt x="1822" y="1508"/>
                    </a:lnTo>
                    <a:lnTo>
                      <a:pt x="1822" y="1516"/>
                    </a:lnTo>
                    <a:lnTo>
                      <a:pt x="1824" y="1520"/>
                    </a:lnTo>
                    <a:lnTo>
                      <a:pt x="1828" y="1526"/>
                    </a:lnTo>
                    <a:lnTo>
                      <a:pt x="1832" y="1528"/>
                    </a:lnTo>
                    <a:lnTo>
                      <a:pt x="1832" y="1530"/>
                    </a:lnTo>
                    <a:lnTo>
                      <a:pt x="1832" y="1534"/>
                    </a:lnTo>
                    <a:lnTo>
                      <a:pt x="1832" y="1534"/>
                    </a:lnTo>
                    <a:lnTo>
                      <a:pt x="1832" y="1538"/>
                    </a:lnTo>
                    <a:lnTo>
                      <a:pt x="1830" y="1538"/>
                    </a:lnTo>
                    <a:lnTo>
                      <a:pt x="1826" y="1540"/>
                    </a:lnTo>
                    <a:lnTo>
                      <a:pt x="1824" y="1540"/>
                    </a:lnTo>
                    <a:lnTo>
                      <a:pt x="1824" y="1542"/>
                    </a:lnTo>
                    <a:lnTo>
                      <a:pt x="1830" y="1550"/>
                    </a:lnTo>
                    <a:lnTo>
                      <a:pt x="1830" y="1550"/>
                    </a:lnTo>
                    <a:lnTo>
                      <a:pt x="1836" y="1562"/>
                    </a:lnTo>
                    <a:lnTo>
                      <a:pt x="1840" y="1570"/>
                    </a:lnTo>
                    <a:lnTo>
                      <a:pt x="1840" y="1582"/>
                    </a:lnTo>
                    <a:lnTo>
                      <a:pt x="1840" y="1600"/>
                    </a:lnTo>
                    <a:lnTo>
                      <a:pt x="1840" y="1600"/>
                    </a:lnTo>
                    <a:lnTo>
                      <a:pt x="1838" y="1608"/>
                    </a:lnTo>
                    <a:lnTo>
                      <a:pt x="1836" y="1610"/>
                    </a:lnTo>
                    <a:lnTo>
                      <a:pt x="1834" y="1608"/>
                    </a:lnTo>
                    <a:lnTo>
                      <a:pt x="1834" y="1604"/>
                    </a:lnTo>
                    <a:lnTo>
                      <a:pt x="1828" y="1570"/>
                    </a:lnTo>
                    <a:lnTo>
                      <a:pt x="1828" y="1570"/>
                    </a:lnTo>
                    <a:lnTo>
                      <a:pt x="1824" y="1564"/>
                    </a:lnTo>
                    <a:lnTo>
                      <a:pt x="1816" y="1560"/>
                    </a:lnTo>
                    <a:lnTo>
                      <a:pt x="1808" y="1558"/>
                    </a:lnTo>
                    <a:lnTo>
                      <a:pt x="1798" y="1556"/>
                    </a:lnTo>
                    <a:lnTo>
                      <a:pt x="1776" y="1554"/>
                    </a:lnTo>
                    <a:lnTo>
                      <a:pt x="1766" y="1552"/>
                    </a:lnTo>
                    <a:lnTo>
                      <a:pt x="1758" y="1548"/>
                    </a:lnTo>
                    <a:lnTo>
                      <a:pt x="1758" y="1548"/>
                    </a:lnTo>
                    <a:lnTo>
                      <a:pt x="1752" y="1546"/>
                    </a:lnTo>
                    <a:lnTo>
                      <a:pt x="1746" y="1546"/>
                    </a:lnTo>
                    <a:lnTo>
                      <a:pt x="1744" y="1548"/>
                    </a:lnTo>
                    <a:lnTo>
                      <a:pt x="1742" y="1552"/>
                    </a:lnTo>
                    <a:lnTo>
                      <a:pt x="1744" y="1556"/>
                    </a:lnTo>
                    <a:lnTo>
                      <a:pt x="1746" y="1564"/>
                    </a:lnTo>
                    <a:lnTo>
                      <a:pt x="1754" y="1578"/>
                    </a:lnTo>
                    <a:lnTo>
                      <a:pt x="1754" y="1578"/>
                    </a:lnTo>
                    <a:lnTo>
                      <a:pt x="1758" y="1586"/>
                    </a:lnTo>
                    <a:lnTo>
                      <a:pt x="1764" y="1598"/>
                    </a:lnTo>
                    <a:lnTo>
                      <a:pt x="1770" y="1626"/>
                    </a:lnTo>
                    <a:lnTo>
                      <a:pt x="1774" y="1658"/>
                    </a:lnTo>
                    <a:lnTo>
                      <a:pt x="1774" y="1690"/>
                    </a:lnTo>
                    <a:lnTo>
                      <a:pt x="1774" y="1690"/>
                    </a:lnTo>
                    <a:lnTo>
                      <a:pt x="1774" y="1726"/>
                    </a:lnTo>
                    <a:lnTo>
                      <a:pt x="1770" y="1768"/>
                    </a:lnTo>
                    <a:lnTo>
                      <a:pt x="1766" y="1810"/>
                    </a:lnTo>
                    <a:lnTo>
                      <a:pt x="1762" y="1828"/>
                    </a:lnTo>
                    <a:lnTo>
                      <a:pt x="1756" y="1842"/>
                    </a:lnTo>
                    <a:lnTo>
                      <a:pt x="1756" y="1842"/>
                    </a:lnTo>
                    <a:lnTo>
                      <a:pt x="1754" y="1854"/>
                    </a:lnTo>
                    <a:lnTo>
                      <a:pt x="1754" y="1870"/>
                    </a:lnTo>
                    <a:lnTo>
                      <a:pt x="1756" y="1886"/>
                    </a:lnTo>
                    <a:lnTo>
                      <a:pt x="1760" y="1904"/>
                    </a:lnTo>
                    <a:lnTo>
                      <a:pt x="1764" y="1920"/>
                    </a:lnTo>
                    <a:lnTo>
                      <a:pt x="1766" y="1938"/>
                    </a:lnTo>
                    <a:lnTo>
                      <a:pt x="1766" y="1956"/>
                    </a:lnTo>
                    <a:lnTo>
                      <a:pt x="1762" y="1972"/>
                    </a:lnTo>
                    <a:lnTo>
                      <a:pt x="1762" y="1972"/>
                    </a:lnTo>
                    <a:lnTo>
                      <a:pt x="1760" y="1986"/>
                    </a:lnTo>
                    <a:lnTo>
                      <a:pt x="1758" y="1996"/>
                    </a:lnTo>
                    <a:lnTo>
                      <a:pt x="1762" y="2006"/>
                    </a:lnTo>
                    <a:lnTo>
                      <a:pt x="1766" y="2012"/>
                    </a:lnTo>
                    <a:lnTo>
                      <a:pt x="1774" y="2030"/>
                    </a:lnTo>
                    <a:lnTo>
                      <a:pt x="1778" y="2042"/>
                    </a:lnTo>
                    <a:lnTo>
                      <a:pt x="1780" y="2056"/>
                    </a:lnTo>
                    <a:lnTo>
                      <a:pt x="1780" y="2056"/>
                    </a:lnTo>
                    <a:lnTo>
                      <a:pt x="1784" y="2072"/>
                    </a:lnTo>
                    <a:lnTo>
                      <a:pt x="1786" y="2082"/>
                    </a:lnTo>
                    <a:lnTo>
                      <a:pt x="1792" y="2090"/>
                    </a:lnTo>
                    <a:lnTo>
                      <a:pt x="1798" y="2096"/>
                    </a:lnTo>
                    <a:lnTo>
                      <a:pt x="1808" y="2104"/>
                    </a:lnTo>
                    <a:lnTo>
                      <a:pt x="1812" y="2110"/>
                    </a:lnTo>
                    <a:lnTo>
                      <a:pt x="1814" y="2118"/>
                    </a:lnTo>
                    <a:lnTo>
                      <a:pt x="1814" y="2118"/>
                    </a:lnTo>
                    <a:lnTo>
                      <a:pt x="1816" y="2124"/>
                    </a:lnTo>
                    <a:lnTo>
                      <a:pt x="1818" y="2128"/>
                    </a:lnTo>
                    <a:lnTo>
                      <a:pt x="1824" y="2132"/>
                    </a:lnTo>
                    <a:lnTo>
                      <a:pt x="1828" y="2136"/>
                    </a:lnTo>
                    <a:lnTo>
                      <a:pt x="1832" y="2140"/>
                    </a:lnTo>
                    <a:lnTo>
                      <a:pt x="1834" y="2146"/>
                    </a:lnTo>
                    <a:lnTo>
                      <a:pt x="1836" y="2158"/>
                    </a:lnTo>
                    <a:lnTo>
                      <a:pt x="1836" y="2158"/>
                    </a:lnTo>
                    <a:lnTo>
                      <a:pt x="1838" y="2170"/>
                    </a:lnTo>
                    <a:lnTo>
                      <a:pt x="1842" y="2178"/>
                    </a:lnTo>
                    <a:lnTo>
                      <a:pt x="1846" y="2182"/>
                    </a:lnTo>
                    <a:lnTo>
                      <a:pt x="1852" y="2186"/>
                    </a:lnTo>
                    <a:lnTo>
                      <a:pt x="1856" y="2188"/>
                    </a:lnTo>
                    <a:lnTo>
                      <a:pt x="1860" y="2190"/>
                    </a:lnTo>
                    <a:lnTo>
                      <a:pt x="1862" y="2194"/>
                    </a:lnTo>
                    <a:lnTo>
                      <a:pt x="1860" y="2200"/>
                    </a:lnTo>
                    <a:lnTo>
                      <a:pt x="1860" y="2200"/>
                    </a:lnTo>
                    <a:lnTo>
                      <a:pt x="1858" y="2208"/>
                    </a:lnTo>
                    <a:lnTo>
                      <a:pt x="1858" y="2214"/>
                    </a:lnTo>
                    <a:lnTo>
                      <a:pt x="1860" y="2218"/>
                    </a:lnTo>
                    <a:lnTo>
                      <a:pt x="1862" y="2224"/>
                    </a:lnTo>
                    <a:lnTo>
                      <a:pt x="1872" y="2238"/>
                    </a:lnTo>
                    <a:lnTo>
                      <a:pt x="1890" y="2260"/>
                    </a:lnTo>
                    <a:lnTo>
                      <a:pt x="1890" y="2260"/>
                    </a:lnTo>
                    <a:lnTo>
                      <a:pt x="1900" y="2272"/>
                    </a:lnTo>
                    <a:lnTo>
                      <a:pt x="1904" y="2282"/>
                    </a:lnTo>
                    <a:lnTo>
                      <a:pt x="1908" y="2292"/>
                    </a:lnTo>
                    <a:lnTo>
                      <a:pt x="1908" y="2298"/>
                    </a:lnTo>
                    <a:lnTo>
                      <a:pt x="1910" y="2310"/>
                    </a:lnTo>
                    <a:lnTo>
                      <a:pt x="1912" y="2314"/>
                    </a:lnTo>
                    <a:lnTo>
                      <a:pt x="1916" y="2318"/>
                    </a:lnTo>
                    <a:lnTo>
                      <a:pt x="1916" y="2318"/>
                    </a:lnTo>
                    <a:lnTo>
                      <a:pt x="1920" y="2322"/>
                    </a:lnTo>
                    <a:lnTo>
                      <a:pt x="1926" y="2324"/>
                    </a:lnTo>
                    <a:lnTo>
                      <a:pt x="1940" y="2326"/>
                    </a:lnTo>
                    <a:lnTo>
                      <a:pt x="1948" y="2328"/>
                    </a:lnTo>
                    <a:lnTo>
                      <a:pt x="1958" y="2332"/>
                    </a:lnTo>
                    <a:lnTo>
                      <a:pt x="1968" y="2336"/>
                    </a:lnTo>
                    <a:lnTo>
                      <a:pt x="1978" y="2344"/>
                    </a:lnTo>
                    <a:lnTo>
                      <a:pt x="1978" y="2344"/>
                    </a:lnTo>
                    <a:lnTo>
                      <a:pt x="1986" y="2352"/>
                    </a:lnTo>
                    <a:lnTo>
                      <a:pt x="1994" y="2358"/>
                    </a:lnTo>
                    <a:lnTo>
                      <a:pt x="2006" y="2360"/>
                    </a:lnTo>
                    <a:lnTo>
                      <a:pt x="2016" y="2364"/>
                    </a:lnTo>
                    <a:lnTo>
                      <a:pt x="2022" y="2368"/>
                    </a:lnTo>
                    <a:lnTo>
                      <a:pt x="2030" y="2374"/>
                    </a:lnTo>
                    <a:lnTo>
                      <a:pt x="2030" y="2374"/>
                    </a:lnTo>
                    <a:lnTo>
                      <a:pt x="2036" y="2382"/>
                    </a:lnTo>
                    <a:lnTo>
                      <a:pt x="2040" y="2388"/>
                    </a:lnTo>
                    <a:lnTo>
                      <a:pt x="2046" y="2400"/>
                    </a:lnTo>
                    <a:lnTo>
                      <a:pt x="2048" y="2410"/>
                    </a:lnTo>
                    <a:lnTo>
                      <a:pt x="2052" y="2424"/>
                    </a:lnTo>
                    <a:lnTo>
                      <a:pt x="2052" y="2424"/>
                    </a:lnTo>
                    <a:lnTo>
                      <a:pt x="2052" y="2424"/>
                    </a:lnTo>
                    <a:lnTo>
                      <a:pt x="2052" y="2424"/>
                    </a:lnTo>
                    <a:lnTo>
                      <a:pt x="2066" y="2454"/>
                    </a:lnTo>
                    <a:lnTo>
                      <a:pt x="2078" y="2480"/>
                    </a:lnTo>
                    <a:lnTo>
                      <a:pt x="2092" y="2520"/>
                    </a:lnTo>
                    <a:lnTo>
                      <a:pt x="2100" y="2548"/>
                    </a:lnTo>
                    <a:lnTo>
                      <a:pt x="2106" y="2560"/>
                    </a:lnTo>
                    <a:lnTo>
                      <a:pt x="2112" y="2568"/>
                    </a:lnTo>
                    <a:lnTo>
                      <a:pt x="2112" y="2568"/>
                    </a:lnTo>
                    <a:lnTo>
                      <a:pt x="2120" y="2578"/>
                    </a:lnTo>
                    <a:lnTo>
                      <a:pt x="2130" y="2586"/>
                    </a:lnTo>
                    <a:lnTo>
                      <a:pt x="2150" y="2604"/>
                    </a:lnTo>
                    <a:lnTo>
                      <a:pt x="2160" y="2614"/>
                    </a:lnTo>
                    <a:lnTo>
                      <a:pt x="2166" y="2624"/>
                    </a:lnTo>
                    <a:lnTo>
                      <a:pt x="2170" y="2636"/>
                    </a:lnTo>
                    <a:lnTo>
                      <a:pt x="2170" y="2650"/>
                    </a:lnTo>
                    <a:lnTo>
                      <a:pt x="2170" y="2650"/>
                    </a:lnTo>
                    <a:lnTo>
                      <a:pt x="2170" y="2656"/>
                    </a:lnTo>
                    <a:lnTo>
                      <a:pt x="2168" y="2662"/>
                    </a:lnTo>
                    <a:lnTo>
                      <a:pt x="2164" y="2664"/>
                    </a:lnTo>
                    <a:lnTo>
                      <a:pt x="2162" y="2668"/>
                    </a:lnTo>
                    <a:lnTo>
                      <a:pt x="2154" y="2668"/>
                    </a:lnTo>
                    <a:lnTo>
                      <a:pt x="2148" y="2668"/>
                    </a:lnTo>
                    <a:lnTo>
                      <a:pt x="2142" y="2668"/>
                    </a:lnTo>
                    <a:lnTo>
                      <a:pt x="2138" y="2668"/>
                    </a:lnTo>
                    <a:lnTo>
                      <a:pt x="2140" y="2672"/>
                    </a:lnTo>
                    <a:lnTo>
                      <a:pt x="2146" y="2682"/>
                    </a:lnTo>
                    <a:lnTo>
                      <a:pt x="2146" y="2682"/>
                    </a:lnTo>
                    <a:lnTo>
                      <a:pt x="2156" y="2692"/>
                    </a:lnTo>
                    <a:lnTo>
                      <a:pt x="2166" y="2700"/>
                    </a:lnTo>
                    <a:lnTo>
                      <a:pt x="2188" y="2716"/>
                    </a:lnTo>
                    <a:lnTo>
                      <a:pt x="2212" y="2730"/>
                    </a:lnTo>
                    <a:lnTo>
                      <a:pt x="2226" y="2738"/>
                    </a:lnTo>
                    <a:lnTo>
                      <a:pt x="2238" y="2748"/>
                    </a:lnTo>
                    <a:lnTo>
                      <a:pt x="2238" y="2748"/>
                    </a:lnTo>
                    <a:lnTo>
                      <a:pt x="2244" y="2754"/>
                    </a:lnTo>
                    <a:lnTo>
                      <a:pt x="2248" y="2758"/>
                    </a:lnTo>
                    <a:lnTo>
                      <a:pt x="2250" y="2764"/>
                    </a:lnTo>
                    <a:lnTo>
                      <a:pt x="2252" y="2770"/>
                    </a:lnTo>
                    <a:lnTo>
                      <a:pt x="2250" y="2782"/>
                    </a:lnTo>
                    <a:lnTo>
                      <a:pt x="2250" y="2794"/>
                    </a:lnTo>
                    <a:lnTo>
                      <a:pt x="2248" y="2808"/>
                    </a:lnTo>
                    <a:lnTo>
                      <a:pt x="2250" y="2814"/>
                    </a:lnTo>
                    <a:lnTo>
                      <a:pt x="2252" y="2820"/>
                    </a:lnTo>
                    <a:lnTo>
                      <a:pt x="2256" y="2828"/>
                    </a:lnTo>
                    <a:lnTo>
                      <a:pt x="2262" y="2834"/>
                    </a:lnTo>
                    <a:lnTo>
                      <a:pt x="2270" y="2842"/>
                    </a:lnTo>
                    <a:lnTo>
                      <a:pt x="2280" y="2850"/>
                    </a:lnTo>
                    <a:lnTo>
                      <a:pt x="2280" y="2850"/>
                    </a:lnTo>
                    <a:lnTo>
                      <a:pt x="2300" y="2866"/>
                    </a:lnTo>
                    <a:lnTo>
                      <a:pt x="2316" y="2882"/>
                    </a:lnTo>
                    <a:lnTo>
                      <a:pt x="2326" y="2894"/>
                    </a:lnTo>
                    <a:lnTo>
                      <a:pt x="2332" y="2906"/>
                    </a:lnTo>
                    <a:lnTo>
                      <a:pt x="2336" y="2914"/>
                    </a:lnTo>
                    <a:lnTo>
                      <a:pt x="2340" y="2918"/>
                    </a:lnTo>
                    <a:lnTo>
                      <a:pt x="2344" y="2920"/>
                    </a:lnTo>
                    <a:lnTo>
                      <a:pt x="2350" y="2916"/>
                    </a:lnTo>
                    <a:lnTo>
                      <a:pt x="2350" y="2916"/>
                    </a:lnTo>
                    <a:lnTo>
                      <a:pt x="2358" y="2910"/>
                    </a:lnTo>
                    <a:lnTo>
                      <a:pt x="2362" y="2906"/>
                    </a:lnTo>
                    <a:lnTo>
                      <a:pt x="2364" y="2900"/>
                    </a:lnTo>
                    <a:lnTo>
                      <a:pt x="2364" y="2896"/>
                    </a:lnTo>
                    <a:lnTo>
                      <a:pt x="2358" y="2884"/>
                    </a:lnTo>
                    <a:lnTo>
                      <a:pt x="2346" y="2864"/>
                    </a:lnTo>
                    <a:lnTo>
                      <a:pt x="2346" y="2864"/>
                    </a:lnTo>
                    <a:lnTo>
                      <a:pt x="2340" y="2856"/>
                    </a:lnTo>
                    <a:lnTo>
                      <a:pt x="2336" y="2850"/>
                    </a:lnTo>
                    <a:lnTo>
                      <a:pt x="2332" y="2850"/>
                    </a:lnTo>
                    <a:lnTo>
                      <a:pt x="2330" y="2850"/>
                    </a:lnTo>
                    <a:lnTo>
                      <a:pt x="2324" y="2854"/>
                    </a:lnTo>
                    <a:lnTo>
                      <a:pt x="2320" y="2854"/>
                    </a:lnTo>
                    <a:lnTo>
                      <a:pt x="2316" y="2850"/>
                    </a:lnTo>
                    <a:lnTo>
                      <a:pt x="2316" y="2850"/>
                    </a:lnTo>
                    <a:lnTo>
                      <a:pt x="2312" y="2846"/>
                    </a:lnTo>
                    <a:lnTo>
                      <a:pt x="2310" y="2842"/>
                    </a:lnTo>
                    <a:lnTo>
                      <a:pt x="2310" y="2832"/>
                    </a:lnTo>
                    <a:lnTo>
                      <a:pt x="2310" y="2826"/>
                    </a:lnTo>
                    <a:lnTo>
                      <a:pt x="2310" y="2820"/>
                    </a:lnTo>
                    <a:lnTo>
                      <a:pt x="2306" y="2810"/>
                    </a:lnTo>
                    <a:lnTo>
                      <a:pt x="2300" y="2798"/>
                    </a:lnTo>
                    <a:lnTo>
                      <a:pt x="2300" y="2798"/>
                    </a:lnTo>
                    <a:lnTo>
                      <a:pt x="2290" y="2776"/>
                    </a:lnTo>
                    <a:lnTo>
                      <a:pt x="2286" y="2762"/>
                    </a:lnTo>
                    <a:lnTo>
                      <a:pt x="2282" y="2748"/>
                    </a:lnTo>
                    <a:lnTo>
                      <a:pt x="2276" y="2730"/>
                    </a:lnTo>
                    <a:lnTo>
                      <a:pt x="2276" y="2730"/>
                    </a:lnTo>
                    <a:lnTo>
                      <a:pt x="2270" y="2718"/>
                    </a:lnTo>
                    <a:lnTo>
                      <a:pt x="2264" y="2708"/>
                    </a:lnTo>
                    <a:lnTo>
                      <a:pt x="2250" y="2690"/>
                    </a:lnTo>
                    <a:lnTo>
                      <a:pt x="2236" y="2672"/>
                    </a:lnTo>
                    <a:lnTo>
                      <a:pt x="2230" y="2662"/>
                    </a:lnTo>
                    <a:lnTo>
                      <a:pt x="2224" y="2648"/>
                    </a:lnTo>
                    <a:lnTo>
                      <a:pt x="2224" y="2648"/>
                    </a:lnTo>
                    <a:lnTo>
                      <a:pt x="2220" y="2636"/>
                    </a:lnTo>
                    <a:lnTo>
                      <a:pt x="2214" y="2624"/>
                    </a:lnTo>
                    <a:lnTo>
                      <a:pt x="2198" y="2604"/>
                    </a:lnTo>
                    <a:lnTo>
                      <a:pt x="2182" y="2584"/>
                    </a:lnTo>
                    <a:lnTo>
                      <a:pt x="2168" y="2564"/>
                    </a:lnTo>
                    <a:lnTo>
                      <a:pt x="2168" y="2564"/>
                    </a:lnTo>
                    <a:lnTo>
                      <a:pt x="2160" y="2550"/>
                    </a:lnTo>
                    <a:lnTo>
                      <a:pt x="2154" y="2534"/>
                    </a:lnTo>
                    <a:lnTo>
                      <a:pt x="2148" y="2516"/>
                    </a:lnTo>
                    <a:lnTo>
                      <a:pt x="2144" y="2498"/>
                    </a:lnTo>
                    <a:lnTo>
                      <a:pt x="2142" y="2482"/>
                    </a:lnTo>
                    <a:lnTo>
                      <a:pt x="2142" y="2470"/>
                    </a:lnTo>
                    <a:lnTo>
                      <a:pt x="2144" y="2466"/>
                    </a:lnTo>
                    <a:lnTo>
                      <a:pt x="2146" y="2464"/>
                    </a:lnTo>
                    <a:lnTo>
                      <a:pt x="2148" y="2464"/>
                    </a:lnTo>
                    <a:lnTo>
                      <a:pt x="2154" y="2466"/>
                    </a:lnTo>
                    <a:lnTo>
                      <a:pt x="2154" y="2466"/>
                    </a:lnTo>
                    <a:lnTo>
                      <a:pt x="2168" y="2474"/>
                    </a:lnTo>
                    <a:lnTo>
                      <a:pt x="2172" y="2476"/>
                    </a:lnTo>
                    <a:lnTo>
                      <a:pt x="2178" y="2474"/>
                    </a:lnTo>
                    <a:lnTo>
                      <a:pt x="2186" y="2478"/>
                    </a:lnTo>
                    <a:lnTo>
                      <a:pt x="2186" y="2478"/>
                    </a:lnTo>
                    <a:lnTo>
                      <a:pt x="2198" y="2484"/>
                    </a:lnTo>
                    <a:lnTo>
                      <a:pt x="2202" y="2488"/>
                    </a:lnTo>
                    <a:lnTo>
                      <a:pt x="2206" y="2492"/>
                    </a:lnTo>
                    <a:lnTo>
                      <a:pt x="2214" y="2508"/>
                    </a:lnTo>
                    <a:lnTo>
                      <a:pt x="2222" y="2536"/>
                    </a:lnTo>
                    <a:lnTo>
                      <a:pt x="2222" y="2536"/>
                    </a:lnTo>
                    <a:lnTo>
                      <a:pt x="2228" y="2556"/>
                    </a:lnTo>
                    <a:lnTo>
                      <a:pt x="2236" y="2574"/>
                    </a:lnTo>
                    <a:lnTo>
                      <a:pt x="2244" y="2594"/>
                    </a:lnTo>
                    <a:lnTo>
                      <a:pt x="2254" y="2612"/>
                    </a:lnTo>
                    <a:lnTo>
                      <a:pt x="2264" y="2628"/>
                    </a:lnTo>
                    <a:lnTo>
                      <a:pt x="2276" y="2642"/>
                    </a:lnTo>
                    <a:lnTo>
                      <a:pt x="2288" y="2654"/>
                    </a:lnTo>
                    <a:lnTo>
                      <a:pt x="2300" y="2664"/>
                    </a:lnTo>
                    <a:lnTo>
                      <a:pt x="2300" y="2664"/>
                    </a:lnTo>
                    <a:lnTo>
                      <a:pt x="2308" y="2672"/>
                    </a:lnTo>
                    <a:lnTo>
                      <a:pt x="2314" y="2678"/>
                    </a:lnTo>
                    <a:lnTo>
                      <a:pt x="2320" y="2694"/>
                    </a:lnTo>
                    <a:lnTo>
                      <a:pt x="2324" y="2700"/>
                    </a:lnTo>
                    <a:lnTo>
                      <a:pt x="2328" y="2706"/>
                    </a:lnTo>
                    <a:lnTo>
                      <a:pt x="2338" y="2714"/>
                    </a:lnTo>
                    <a:lnTo>
                      <a:pt x="2352" y="2722"/>
                    </a:lnTo>
                    <a:lnTo>
                      <a:pt x="2352" y="2722"/>
                    </a:lnTo>
                    <a:lnTo>
                      <a:pt x="2360" y="2724"/>
                    </a:lnTo>
                    <a:lnTo>
                      <a:pt x="2364" y="2728"/>
                    </a:lnTo>
                    <a:lnTo>
                      <a:pt x="2368" y="2732"/>
                    </a:lnTo>
                    <a:lnTo>
                      <a:pt x="2370" y="2736"/>
                    </a:lnTo>
                    <a:lnTo>
                      <a:pt x="2368" y="2746"/>
                    </a:lnTo>
                    <a:lnTo>
                      <a:pt x="2366" y="2754"/>
                    </a:lnTo>
                    <a:lnTo>
                      <a:pt x="2364" y="2764"/>
                    </a:lnTo>
                    <a:lnTo>
                      <a:pt x="2362" y="2772"/>
                    </a:lnTo>
                    <a:lnTo>
                      <a:pt x="2364" y="2776"/>
                    </a:lnTo>
                    <a:lnTo>
                      <a:pt x="2368" y="2782"/>
                    </a:lnTo>
                    <a:lnTo>
                      <a:pt x="2372" y="2786"/>
                    </a:lnTo>
                    <a:lnTo>
                      <a:pt x="2380" y="2790"/>
                    </a:lnTo>
                    <a:lnTo>
                      <a:pt x="2380" y="2790"/>
                    </a:lnTo>
                    <a:lnTo>
                      <a:pt x="2394" y="2798"/>
                    </a:lnTo>
                    <a:lnTo>
                      <a:pt x="2402" y="2804"/>
                    </a:lnTo>
                    <a:lnTo>
                      <a:pt x="2408" y="2810"/>
                    </a:lnTo>
                    <a:lnTo>
                      <a:pt x="2410" y="2816"/>
                    </a:lnTo>
                    <a:lnTo>
                      <a:pt x="2422" y="2834"/>
                    </a:lnTo>
                    <a:lnTo>
                      <a:pt x="2432" y="2848"/>
                    </a:lnTo>
                    <a:lnTo>
                      <a:pt x="2450" y="2864"/>
                    </a:lnTo>
                    <a:lnTo>
                      <a:pt x="2450" y="2864"/>
                    </a:lnTo>
                    <a:lnTo>
                      <a:pt x="2476" y="2890"/>
                    </a:lnTo>
                    <a:lnTo>
                      <a:pt x="2494" y="2912"/>
                    </a:lnTo>
                    <a:lnTo>
                      <a:pt x="2504" y="2928"/>
                    </a:lnTo>
                    <a:lnTo>
                      <a:pt x="2512" y="2942"/>
                    </a:lnTo>
                    <a:lnTo>
                      <a:pt x="2516" y="2954"/>
                    </a:lnTo>
                    <a:lnTo>
                      <a:pt x="2518" y="2964"/>
                    </a:lnTo>
                    <a:lnTo>
                      <a:pt x="2522" y="2976"/>
                    </a:lnTo>
                    <a:lnTo>
                      <a:pt x="2526" y="2988"/>
                    </a:lnTo>
                    <a:lnTo>
                      <a:pt x="2526" y="2988"/>
                    </a:lnTo>
                    <a:lnTo>
                      <a:pt x="2530" y="2998"/>
                    </a:lnTo>
                    <a:lnTo>
                      <a:pt x="2530" y="3010"/>
                    </a:lnTo>
                    <a:lnTo>
                      <a:pt x="2528" y="3020"/>
                    </a:lnTo>
                    <a:lnTo>
                      <a:pt x="2524" y="3028"/>
                    </a:lnTo>
                    <a:lnTo>
                      <a:pt x="2518" y="3038"/>
                    </a:lnTo>
                    <a:lnTo>
                      <a:pt x="2516" y="3050"/>
                    </a:lnTo>
                    <a:lnTo>
                      <a:pt x="2516" y="3060"/>
                    </a:lnTo>
                    <a:lnTo>
                      <a:pt x="2520" y="3072"/>
                    </a:lnTo>
                    <a:lnTo>
                      <a:pt x="2520" y="3072"/>
                    </a:lnTo>
                    <a:lnTo>
                      <a:pt x="2528" y="3084"/>
                    </a:lnTo>
                    <a:lnTo>
                      <a:pt x="2534" y="3094"/>
                    </a:lnTo>
                    <a:lnTo>
                      <a:pt x="2550" y="3106"/>
                    </a:lnTo>
                    <a:lnTo>
                      <a:pt x="2570" y="3120"/>
                    </a:lnTo>
                    <a:lnTo>
                      <a:pt x="2580" y="3130"/>
                    </a:lnTo>
                    <a:lnTo>
                      <a:pt x="2594" y="3140"/>
                    </a:lnTo>
                    <a:lnTo>
                      <a:pt x="2594" y="3140"/>
                    </a:lnTo>
                    <a:lnTo>
                      <a:pt x="2606" y="3152"/>
                    </a:lnTo>
                    <a:lnTo>
                      <a:pt x="2618" y="3158"/>
                    </a:lnTo>
                    <a:lnTo>
                      <a:pt x="2628" y="3162"/>
                    </a:lnTo>
                    <a:lnTo>
                      <a:pt x="2638" y="3164"/>
                    </a:lnTo>
                    <a:lnTo>
                      <a:pt x="2648" y="3168"/>
                    </a:lnTo>
                    <a:lnTo>
                      <a:pt x="2658" y="3170"/>
                    </a:lnTo>
                    <a:lnTo>
                      <a:pt x="2668" y="3176"/>
                    </a:lnTo>
                    <a:lnTo>
                      <a:pt x="2680" y="3186"/>
                    </a:lnTo>
                    <a:lnTo>
                      <a:pt x="2680" y="3186"/>
                    </a:lnTo>
                    <a:lnTo>
                      <a:pt x="2694" y="3198"/>
                    </a:lnTo>
                    <a:lnTo>
                      <a:pt x="2714" y="3210"/>
                    </a:lnTo>
                    <a:lnTo>
                      <a:pt x="2736" y="3224"/>
                    </a:lnTo>
                    <a:lnTo>
                      <a:pt x="2762" y="3236"/>
                    </a:lnTo>
                    <a:lnTo>
                      <a:pt x="2814" y="3260"/>
                    </a:lnTo>
                    <a:lnTo>
                      <a:pt x="2862" y="3278"/>
                    </a:lnTo>
                    <a:lnTo>
                      <a:pt x="2862" y="3278"/>
                    </a:lnTo>
                    <a:lnTo>
                      <a:pt x="2880" y="3282"/>
                    </a:lnTo>
                    <a:lnTo>
                      <a:pt x="2894" y="3282"/>
                    </a:lnTo>
                    <a:lnTo>
                      <a:pt x="2906" y="3278"/>
                    </a:lnTo>
                    <a:lnTo>
                      <a:pt x="2916" y="3272"/>
                    </a:lnTo>
                    <a:lnTo>
                      <a:pt x="2926" y="3266"/>
                    </a:lnTo>
                    <a:lnTo>
                      <a:pt x="2938" y="3260"/>
                    </a:lnTo>
                    <a:lnTo>
                      <a:pt x="2950" y="3258"/>
                    </a:lnTo>
                    <a:lnTo>
                      <a:pt x="2968" y="3260"/>
                    </a:lnTo>
                    <a:lnTo>
                      <a:pt x="2968" y="3260"/>
                    </a:lnTo>
                    <a:lnTo>
                      <a:pt x="2984" y="3264"/>
                    </a:lnTo>
                    <a:lnTo>
                      <a:pt x="2996" y="3272"/>
                    </a:lnTo>
                    <a:lnTo>
                      <a:pt x="3006" y="3280"/>
                    </a:lnTo>
                    <a:lnTo>
                      <a:pt x="3014" y="3290"/>
                    </a:lnTo>
                    <a:lnTo>
                      <a:pt x="3032" y="3314"/>
                    </a:lnTo>
                    <a:lnTo>
                      <a:pt x="3042" y="3326"/>
                    </a:lnTo>
                    <a:lnTo>
                      <a:pt x="3054" y="3338"/>
                    </a:lnTo>
                    <a:lnTo>
                      <a:pt x="3054" y="3338"/>
                    </a:lnTo>
                    <a:lnTo>
                      <a:pt x="3072" y="3356"/>
                    </a:lnTo>
                    <a:lnTo>
                      <a:pt x="3086" y="3364"/>
                    </a:lnTo>
                    <a:lnTo>
                      <a:pt x="3094" y="3368"/>
                    </a:lnTo>
                    <a:lnTo>
                      <a:pt x="3104" y="3368"/>
                    </a:lnTo>
                    <a:lnTo>
                      <a:pt x="3104" y="3368"/>
                    </a:lnTo>
                    <a:lnTo>
                      <a:pt x="3116" y="3368"/>
                    </a:lnTo>
                    <a:lnTo>
                      <a:pt x="3124" y="3370"/>
                    </a:lnTo>
                    <a:lnTo>
                      <a:pt x="3140" y="3376"/>
                    </a:lnTo>
                    <a:lnTo>
                      <a:pt x="3140" y="3376"/>
                    </a:lnTo>
                    <a:lnTo>
                      <a:pt x="3146" y="3382"/>
                    </a:lnTo>
                    <a:lnTo>
                      <a:pt x="3150" y="3386"/>
                    </a:lnTo>
                    <a:lnTo>
                      <a:pt x="3152" y="3388"/>
                    </a:lnTo>
                    <a:lnTo>
                      <a:pt x="3160" y="3390"/>
                    </a:lnTo>
                    <a:lnTo>
                      <a:pt x="3160" y="3390"/>
                    </a:lnTo>
                    <a:lnTo>
                      <a:pt x="3174" y="3392"/>
                    </a:lnTo>
                    <a:lnTo>
                      <a:pt x="3186" y="3398"/>
                    </a:lnTo>
                    <a:lnTo>
                      <a:pt x="3196" y="3404"/>
                    </a:lnTo>
                    <a:lnTo>
                      <a:pt x="3204" y="3406"/>
                    </a:lnTo>
                    <a:lnTo>
                      <a:pt x="3204" y="3406"/>
                    </a:lnTo>
                    <a:lnTo>
                      <a:pt x="3204" y="3406"/>
                    </a:lnTo>
                    <a:lnTo>
                      <a:pt x="3204" y="3404"/>
                    </a:lnTo>
                    <a:lnTo>
                      <a:pt x="3202" y="3402"/>
                    </a:lnTo>
                    <a:lnTo>
                      <a:pt x="3202" y="3400"/>
                    </a:lnTo>
                    <a:lnTo>
                      <a:pt x="3210" y="3404"/>
                    </a:lnTo>
                    <a:lnTo>
                      <a:pt x="3210" y="3404"/>
                    </a:lnTo>
                    <a:lnTo>
                      <a:pt x="3212" y="3406"/>
                    </a:lnTo>
                    <a:lnTo>
                      <a:pt x="3218" y="3406"/>
                    </a:lnTo>
                    <a:lnTo>
                      <a:pt x="3226" y="3406"/>
                    </a:lnTo>
                    <a:lnTo>
                      <a:pt x="3234" y="3404"/>
                    </a:lnTo>
                    <a:lnTo>
                      <a:pt x="3236" y="3402"/>
                    </a:lnTo>
                    <a:lnTo>
                      <a:pt x="3234" y="3400"/>
                    </a:lnTo>
                    <a:lnTo>
                      <a:pt x="3234" y="3400"/>
                    </a:lnTo>
                    <a:lnTo>
                      <a:pt x="3230" y="3398"/>
                    </a:lnTo>
                    <a:lnTo>
                      <a:pt x="3230" y="3396"/>
                    </a:lnTo>
                    <a:lnTo>
                      <a:pt x="3230" y="3394"/>
                    </a:lnTo>
                    <a:lnTo>
                      <a:pt x="3232" y="3394"/>
                    </a:lnTo>
                    <a:lnTo>
                      <a:pt x="3232" y="3394"/>
                    </a:lnTo>
                    <a:lnTo>
                      <a:pt x="3236" y="3396"/>
                    </a:lnTo>
                    <a:lnTo>
                      <a:pt x="3238" y="3396"/>
                    </a:lnTo>
                    <a:lnTo>
                      <a:pt x="3240" y="3392"/>
                    </a:lnTo>
                    <a:lnTo>
                      <a:pt x="3240" y="3392"/>
                    </a:lnTo>
                    <a:lnTo>
                      <a:pt x="3242" y="3398"/>
                    </a:lnTo>
                    <a:lnTo>
                      <a:pt x="3242" y="3398"/>
                    </a:lnTo>
                    <a:lnTo>
                      <a:pt x="3248" y="3406"/>
                    </a:lnTo>
                    <a:lnTo>
                      <a:pt x="3252" y="3410"/>
                    </a:lnTo>
                    <a:lnTo>
                      <a:pt x="3254" y="3412"/>
                    </a:lnTo>
                    <a:lnTo>
                      <a:pt x="3252" y="3416"/>
                    </a:lnTo>
                    <a:lnTo>
                      <a:pt x="3252" y="3416"/>
                    </a:lnTo>
                    <a:lnTo>
                      <a:pt x="3250" y="3418"/>
                    </a:lnTo>
                    <a:lnTo>
                      <a:pt x="3250" y="3418"/>
                    </a:lnTo>
                    <a:lnTo>
                      <a:pt x="3246" y="3416"/>
                    </a:lnTo>
                    <a:lnTo>
                      <a:pt x="3244" y="3412"/>
                    </a:lnTo>
                    <a:lnTo>
                      <a:pt x="3242" y="3412"/>
                    </a:lnTo>
                    <a:lnTo>
                      <a:pt x="3240" y="3414"/>
                    </a:lnTo>
                    <a:lnTo>
                      <a:pt x="3240" y="3414"/>
                    </a:lnTo>
                    <a:lnTo>
                      <a:pt x="3238" y="3418"/>
                    </a:lnTo>
                    <a:lnTo>
                      <a:pt x="3242" y="3422"/>
                    </a:lnTo>
                    <a:lnTo>
                      <a:pt x="3246" y="3426"/>
                    </a:lnTo>
                    <a:lnTo>
                      <a:pt x="3252" y="3434"/>
                    </a:lnTo>
                    <a:lnTo>
                      <a:pt x="3252" y="3434"/>
                    </a:lnTo>
                    <a:lnTo>
                      <a:pt x="3258" y="3442"/>
                    </a:lnTo>
                    <a:lnTo>
                      <a:pt x="3266" y="3448"/>
                    </a:lnTo>
                    <a:lnTo>
                      <a:pt x="3274" y="3454"/>
                    </a:lnTo>
                    <a:lnTo>
                      <a:pt x="3278" y="3460"/>
                    </a:lnTo>
                    <a:lnTo>
                      <a:pt x="3282" y="3466"/>
                    </a:lnTo>
                    <a:lnTo>
                      <a:pt x="3282" y="3466"/>
                    </a:lnTo>
                    <a:lnTo>
                      <a:pt x="3288" y="3478"/>
                    </a:lnTo>
                    <a:lnTo>
                      <a:pt x="3294" y="3486"/>
                    </a:lnTo>
                    <a:lnTo>
                      <a:pt x="3304" y="3494"/>
                    </a:lnTo>
                    <a:lnTo>
                      <a:pt x="3316" y="3506"/>
                    </a:lnTo>
                    <a:lnTo>
                      <a:pt x="3316" y="3506"/>
                    </a:lnTo>
                    <a:lnTo>
                      <a:pt x="3318" y="3510"/>
                    </a:lnTo>
                    <a:lnTo>
                      <a:pt x="3318" y="3512"/>
                    </a:lnTo>
                    <a:lnTo>
                      <a:pt x="3314" y="3514"/>
                    </a:lnTo>
                    <a:lnTo>
                      <a:pt x="3310" y="3518"/>
                    </a:lnTo>
                    <a:lnTo>
                      <a:pt x="3310" y="3518"/>
                    </a:lnTo>
                    <a:lnTo>
                      <a:pt x="3310" y="3520"/>
                    </a:lnTo>
                    <a:lnTo>
                      <a:pt x="3310" y="3520"/>
                    </a:lnTo>
                    <a:lnTo>
                      <a:pt x="3316" y="3522"/>
                    </a:lnTo>
                    <a:lnTo>
                      <a:pt x="3318" y="3522"/>
                    </a:lnTo>
                    <a:lnTo>
                      <a:pt x="3318" y="3522"/>
                    </a:lnTo>
                    <a:lnTo>
                      <a:pt x="3318" y="3528"/>
                    </a:lnTo>
                    <a:lnTo>
                      <a:pt x="3318" y="3528"/>
                    </a:lnTo>
                    <a:lnTo>
                      <a:pt x="3318" y="3534"/>
                    </a:lnTo>
                    <a:lnTo>
                      <a:pt x="3316" y="3534"/>
                    </a:lnTo>
                    <a:lnTo>
                      <a:pt x="3314" y="3536"/>
                    </a:lnTo>
                    <a:lnTo>
                      <a:pt x="3312" y="3540"/>
                    </a:lnTo>
                    <a:lnTo>
                      <a:pt x="3312" y="3540"/>
                    </a:lnTo>
                    <a:lnTo>
                      <a:pt x="3312" y="3550"/>
                    </a:lnTo>
                    <a:lnTo>
                      <a:pt x="3314" y="3558"/>
                    </a:lnTo>
                    <a:lnTo>
                      <a:pt x="3318" y="3564"/>
                    </a:lnTo>
                    <a:lnTo>
                      <a:pt x="3322" y="3566"/>
                    </a:lnTo>
                    <a:lnTo>
                      <a:pt x="3322" y="3566"/>
                    </a:lnTo>
                    <a:lnTo>
                      <a:pt x="3330" y="3570"/>
                    </a:lnTo>
                    <a:lnTo>
                      <a:pt x="3334" y="3574"/>
                    </a:lnTo>
                    <a:lnTo>
                      <a:pt x="3338" y="3578"/>
                    </a:lnTo>
                    <a:lnTo>
                      <a:pt x="3338" y="3578"/>
                    </a:lnTo>
                    <a:lnTo>
                      <a:pt x="3340" y="3582"/>
                    </a:lnTo>
                    <a:lnTo>
                      <a:pt x="3342" y="3580"/>
                    </a:lnTo>
                    <a:lnTo>
                      <a:pt x="3348" y="3574"/>
                    </a:lnTo>
                    <a:lnTo>
                      <a:pt x="3348" y="3574"/>
                    </a:lnTo>
                    <a:lnTo>
                      <a:pt x="3350" y="3572"/>
                    </a:lnTo>
                    <a:lnTo>
                      <a:pt x="3350" y="3570"/>
                    </a:lnTo>
                    <a:lnTo>
                      <a:pt x="3348" y="3566"/>
                    </a:lnTo>
                    <a:lnTo>
                      <a:pt x="3338" y="3558"/>
                    </a:lnTo>
                    <a:lnTo>
                      <a:pt x="3338" y="3558"/>
                    </a:lnTo>
                    <a:lnTo>
                      <a:pt x="3336" y="3554"/>
                    </a:lnTo>
                    <a:lnTo>
                      <a:pt x="3336" y="3552"/>
                    </a:lnTo>
                    <a:lnTo>
                      <a:pt x="3336" y="3550"/>
                    </a:lnTo>
                    <a:lnTo>
                      <a:pt x="3338" y="3552"/>
                    </a:lnTo>
                    <a:lnTo>
                      <a:pt x="3338" y="3552"/>
                    </a:lnTo>
                    <a:lnTo>
                      <a:pt x="3342" y="3554"/>
                    </a:lnTo>
                    <a:lnTo>
                      <a:pt x="3348" y="3558"/>
                    </a:lnTo>
                    <a:lnTo>
                      <a:pt x="3354" y="3562"/>
                    </a:lnTo>
                    <a:lnTo>
                      <a:pt x="3358" y="3566"/>
                    </a:lnTo>
                    <a:lnTo>
                      <a:pt x="3358" y="3566"/>
                    </a:lnTo>
                    <a:lnTo>
                      <a:pt x="3358" y="3576"/>
                    </a:lnTo>
                    <a:lnTo>
                      <a:pt x="3360" y="3578"/>
                    </a:lnTo>
                    <a:lnTo>
                      <a:pt x="3362" y="3582"/>
                    </a:lnTo>
                    <a:lnTo>
                      <a:pt x="3362" y="3582"/>
                    </a:lnTo>
                    <a:lnTo>
                      <a:pt x="3366" y="3584"/>
                    </a:lnTo>
                    <a:lnTo>
                      <a:pt x="3368" y="3586"/>
                    </a:lnTo>
                    <a:lnTo>
                      <a:pt x="3374" y="3586"/>
                    </a:lnTo>
                    <a:lnTo>
                      <a:pt x="3384" y="3592"/>
                    </a:lnTo>
                    <a:lnTo>
                      <a:pt x="3384" y="3592"/>
                    </a:lnTo>
                    <a:lnTo>
                      <a:pt x="3398" y="3604"/>
                    </a:lnTo>
                    <a:lnTo>
                      <a:pt x="3402" y="3608"/>
                    </a:lnTo>
                    <a:lnTo>
                      <a:pt x="3402" y="3612"/>
                    </a:lnTo>
                    <a:lnTo>
                      <a:pt x="3402" y="3612"/>
                    </a:lnTo>
                    <a:lnTo>
                      <a:pt x="3402" y="3620"/>
                    </a:lnTo>
                    <a:lnTo>
                      <a:pt x="3400" y="3624"/>
                    </a:lnTo>
                    <a:lnTo>
                      <a:pt x="3398" y="3626"/>
                    </a:lnTo>
                    <a:lnTo>
                      <a:pt x="3398" y="3626"/>
                    </a:lnTo>
                    <a:lnTo>
                      <a:pt x="3398" y="3628"/>
                    </a:lnTo>
                    <a:lnTo>
                      <a:pt x="3396" y="3630"/>
                    </a:lnTo>
                    <a:lnTo>
                      <a:pt x="3400" y="3634"/>
                    </a:lnTo>
                    <a:lnTo>
                      <a:pt x="3404" y="3636"/>
                    </a:lnTo>
                    <a:lnTo>
                      <a:pt x="3408" y="3638"/>
                    </a:lnTo>
                    <a:lnTo>
                      <a:pt x="3408" y="3638"/>
                    </a:lnTo>
                    <a:lnTo>
                      <a:pt x="3410" y="3640"/>
                    </a:lnTo>
                    <a:lnTo>
                      <a:pt x="3414" y="3640"/>
                    </a:lnTo>
                    <a:lnTo>
                      <a:pt x="3414" y="3642"/>
                    </a:lnTo>
                    <a:lnTo>
                      <a:pt x="3416" y="3640"/>
                    </a:lnTo>
                    <a:lnTo>
                      <a:pt x="3416" y="3640"/>
                    </a:lnTo>
                    <a:lnTo>
                      <a:pt x="3416" y="3636"/>
                    </a:lnTo>
                    <a:lnTo>
                      <a:pt x="3414" y="3634"/>
                    </a:lnTo>
                    <a:lnTo>
                      <a:pt x="3410" y="3630"/>
                    </a:lnTo>
                    <a:lnTo>
                      <a:pt x="3406" y="3626"/>
                    </a:lnTo>
                    <a:lnTo>
                      <a:pt x="3408" y="3626"/>
                    </a:lnTo>
                    <a:lnTo>
                      <a:pt x="3410" y="3624"/>
                    </a:lnTo>
                    <a:lnTo>
                      <a:pt x="3410" y="3624"/>
                    </a:lnTo>
                    <a:lnTo>
                      <a:pt x="3414" y="3622"/>
                    </a:lnTo>
                    <a:lnTo>
                      <a:pt x="3414" y="3624"/>
                    </a:lnTo>
                    <a:lnTo>
                      <a:pt x="3416" y="3628"/>
                    </a:lnTo>
                    <a:lnTo>
                      <a:pt x="3418" y="3630"/>
                    </a:lnTo>
                    <a:lnTo>
                      <a:pt x="3418" y="3630"/>
                    </a:lnTo>
                    <a:lnTo>
                      <a:pt x="3420" y="3630"/>
                    </a:lnTo>
                    <a:lnTo>
                      <a:pt x="3422" y="3632"/>
                    </a:lnTo>
                    <a:lnTo>
                      <a:pt x="3422" y="3636"/>
                    </a:lnTo>
                    <a:lnTo>
                      <a:pt x="3422" y="3642"/>
                    </a:lnTo>
                    <a:lnTo>
                      <a:pt x="3422" y="3646"/>
                    </a:lnTo>
                    <a:lnTo>
                      <a:pt x="3422" y="3646"/>
                    </a:lnTo>
                    <a:lnTo>
                      <a:pt x="3428" y="3654"/>
                    </a:lnTo>
                    <a:lnTo>
                      <a:pt x="3430" y="3656"/>
                    </a:lnTo>
                    <a:lnTo>
                      <a:pt x="3432" y="3656"/>
                    </a:lnTo>
                    <a:lnTo>
                      <a:pt x="3432" y="3656"/>
                    </a:lnTo>
                    <a:lnTo>
                      <a:pt x="3434" y="3648"/>
                    </a:lnTo>
                    <a:lnTo>
                      <a:pt x="3436" y="3646"/>
                    </a:lnTo>
                    <a:lnTo>
                      <a:pt x="3440" y="3644"/>
                    </a:lnTo>
                    <a:lnTo>
                      <a:pt x="3440" y="3644"/>
                    </a:lnTo>
                    <a:lnTo>
                      <a:pt x="3452" y="3646"/>
                    </a:lnTo>
                    <a:lnTo>
                      <a:pt x="3464" y="3650"/>
                    </a:lnTo>
                    <a:lnTo>
                      <a:pt x="3472" y="3652"/>
                    </a:lnTo>
                    <a:lnTo>
                      <a:pt x="3476" y="3654"/>
                    </a:lnTo>
                    <a:lnTo>
                      <a:pt x="3476" y="3654"/>
                    </a:lnTo>
                    <a:lnTo>
                      <a:pt x="3478" y="3652"/>
                    </a:lnTo>
                    <a:lnTo>
                      <a:pt x="3480" y="3654"/>
                    </a:lnTo>
                    <a:lnTo>
                      <a:pt x="3482" y="3662"/>
                    </a:lnTo>
                    <a:lnTo>
                      <a:pt x="3482" y="3662"/>
                    </a:lnTo>
                    <a:lnTo>
                      <a:pt x="3484" y="3666"/>
                    </a:lnTo>
                    <a:lnTo>
                      <a:pt x="3484" y="3670"/>
                    </a:lnTo>
                    <a:lnTo>
                      <a:pt x="3486" y="3672"/>
                    </a:lnTo>
                    <a:lnTo>
                      <a:pt x="3490" y="3676"/>
                    </a:lnTo>
                    <a:lnTo>
                      <a:pt x="3490" y="3676"/>
                    </a:lnTo>
                    <a:lnTo>
                      <a:pt x="3496" y="3678"/>
                    </a:lnTo>
                    <a:lnTo>
                      <a:pt x="3498" y="3678"/>
                    </a:lnTo>
                    <a:lnTo>
                      <a:pt x="3498" y="3674"/>
                    </a:lnTo>
                    <a:lnTo>
                      <a:pt x="3498" y="3674"/>
                    </a:lnTo>
                    <a:lnTo>
                      <a:pt x="3500" y="3668"/>
                    </a:lnTo>
                    <a:lnTo>
                      <a:pt x="3502" y="3666"/>
                    </a:lnTo>
                    <a:lnTo>
                      <a:pt x="3504" y="3666"/>
                    </a:lnTo>
                    <a:lnTo>
                      <a:pt x="3504" y="3668"/>
                    </a:lnTo>
                    <a:lnTo>
                      <a:pt x="3504" y="3668"/>
                    </a:lnTo>
                    <a:lnTo>
                      <a:pt x="3504" y="3672"/>
                    </a:lnTo>
                    <a:lnTo>
                      <a:pt x="3508" y="3680"/>
                    </a:lnTo>
                    <a:lnTo>
                      <a:pt x="3510" y="3686"/>
                    </a:lnTo>
                    <a:lnTo>
                      <a:pt x="3510" y="3694"/>
                    </a:lnTo>
                    <a:lnTo>
                      <a:pt x="3510" y="3694"/>
                    </a:lnTo>
                    <a:lnTo>
                      <a:pt x="3510" y="3696"/>
                    </a:lnTo>
                    <a:lnTo>
                      <a:pt x="3510" y="3698"/>
                    </a:lnTo>
                    <a:lnTo>
                      <a:pt x="3516" y="3698"/>
                    </a:lnTo>
                    <a:lnTo>
                      <a:pt x="3528" y="3696"/>
                    </a:lnTo>
                    <a:lnTo>
                      <a:pt x="3528" y="3696"/>
                    </a:lnTo>
                    <a:lnTo>
                      <a:pt x="3530" y="3696"/>
                    </a:lnTo>
                    <a:lnTo>
                      <a:pt x="3532" y="3696"/>
                    </a:lnTo>
                    <a:lnTo>
                      <a:pt x="3532" y="3692"/>
                    </a:lnTo>
                    <a:lnTo>
                      <a:pt x="3532" y="3690"/>
                    </a:lnTo>
                    <a:lnTo>
                      <a:pt x="3538" y="3688"/>
                    </a:lnTo>
                    <a:lnTo>
                      <a:pt x="3538" y="3688"/>
                    </a:lnTo>
                    <a:lnTo>
                      <a:pt x="3544" y="3688"/>
                    </a:lnTo>
                    <a:lnTo>
                      <a:pt x="3546" y="3686"/>
                    </a:lnTo>
                    <a:lnTo>
                      <a:pt x="3548" y="3684"/>
                    </a:lnTo>
                    <a:lnTo>
                      <a:pt x="3546" y="3680"/>
                    </a:lnTo>
                    <a:lnTo>
                      <a:pt x="3542" y="3672"/>
                    </a:lnTo>
                    <a:lnTo>
                      <a:pt x="3542" y="3672"/>
                    </a:lnTo>
                    <a:lnTo>
                      <a:pt x="3536" y="3664"/>
                    </a:lnTo>
                    <a:lnTo>
                      <a:pt x="3534" y="3660"/>
                    </a:lnTo>
                    <a:lnTo>
                      <a:pt x="3534" y="3658"/>
                    </a:lnTo>
                    <a:lnTo>
                      <a:pt x="3532" y="3658"/>
                    </a:lnTo>
                    <a:lnTo>
                      <a:pt x="3532" y="3658"/>
                    </a:lnTo>
                    <a:lnTo>
                      <a:pt x="3530" y="3658"/>
                    </a:lnTo>
                    <a:lnTo>
                      <a:pt x="3528" y="3656"/>
                    </a:lnTo>
                    <a:lnTo>
                      <a:pt x="3526" y="3652"/>
                    </a:lnTo>
                    <a:lnTo>
                      <a:pt x="3528" y="3648"/>
                    </a:lnTo>
                    <a:lnTo>
                      <a:pt x="3530" y="3646"/>
                    </a:lnTo>
                    <a:lnTo>
                      <a:pt x="3532" y="3646"/>
                    </a:lnTo>
                    <a:lnTo>
                      <a:pt x="3532" y="3646"/>
                    </a:lnTo>
                    <a:lnTo>
                      <a:pt x="3538" y="3644"/>
                    </a:lnTo>
                    <a:lnTo>
                      <a:pt x="3544" y="3642"/>
                    </a:lnTo>
                    <a:lnTo>
                      <a:pt x="3550" y="3636"/>
                    </a:lnTo>
                    <a:lnTo>
                      <a:pt x="3556" y="3628"/>
                    </a:lnTo>
                    <a:lnTo>
                      <a:pt x="3556" y="3628"/>
                    </a:lnTo>
                    <a:lnTo>
                      <a:pt x="3558" y="3624"/>
                    </a:lnTo>
                    <a:lnTo>
                      <a:pt x="3558" y="3622"/>
                    </a:lnTo>
                    <a:lnTo>
                      <a:pt x="3558" y="3618"/>
                    </a:lnTo>
                    <a:lnTo>
                      <a:pt x="3562" y="3616"/>
                    </a:lnTo>
                    <a:lnTo>
                      <a:pt x="3562" y="3616"/>
                    </a:lnTo>
                    <a:lnTo>
                      <a:pt x="3566" y="3614"/>
                    </a:lnTo>
                    <a:lnTo>
                      <a:pt x="3568" y="3612"/>
                    </a:lnTo>
                    <a:lnTo>
                      <a:pt x="3570" y="3610"/>
                    </a:lnTo>
                    <a:lnTo>
                      <a:pt x="3576" y="3610"/>
                    </a:lnTo>
                    <a:lnTo>
                      <a:pt x="3576" y="3610"/>
                    </a:lnTo>
                    <a:lnTo>
                      <a:pt x="3586" y="3612"/>
                    </a:lnTo>
                    <a:lnTo>
                      <a:pt x="3598" y="3620"/>
                    </a:lnTo>
                    <a:lnTo>
                      <a:pt x="3606" y="3626"/>
                    </a:lnTo>
                    <a:lnTo>
                      <a:pt x="3608" y="3630"/>
                    </a:lnTo>
                    <a:lnTo>
                      <a:pt x="3608" y="3632"/>
                    </a:lnTo>
                    <a:lnTo>
                      <a:pt x="3608" y="3632"/>
                    </a:lnTo>
                    <a:lnTo>
                      <a:pt x="3606" y="3636"/>
                    </a:lnTo>
                    <a:lnTo>
                      <a:pt x="3608" y="3638"/>
                    </a:lnTo>
                    <a:lnTo>
                      <a:pt x="3610" y="3640"/>
                    </a:lnTo>
                    <a:lnTo>
                      <a:pt x="3612" y="3640"/>
                    </a:lnTo>
                    <a:lnTo>
                      <a:pt x="3612" y="3640"/>
                    </a:lnTo>
                    <a:lnTo>
                      <a:pt x="3616" y="3638"/>
                    </a:lnTo>
                    <a:lnTo>
                      <a:pt x="3616" y="3638"/>
                    </a:lnTo>
                    <a:lnTo>
                      <a:pt x="3618" y="3638"/>
                    </a:lnTo>
                    <a:lnTo>
                      <a:pt x="3620" y="3638"/>
                    </a:lnTo>
                    <a:lnTo>
                      <a:pt x="3620" y="3638"/>
                    </a:lnTo>
                    <a:lnTo>
                      <a:pt x="3622" y="3638"/>
                    </a:lnTo>
                    <a:lnTo>
                      <a:pt x="3620" y="3640"/>
                    </a:lnTo>
                    <a:lnTo>
                      <a:pt x="3618" y="3648"/>
                    </a:lnTo>
                    <a:lnTo>
                      <a:pt x="3614" y="3658"/>
                    </a:lnTo>
                    <a:lnTo>
                      <a:pt x="3612" y="3662"/>
                    </a:lnTo>
                    <a:lnTo>
                      <a:pt x="3614" y="3666"/>
                    </a:lnTo>
                    <a:lnTo>
                      <a:pt x="3614" y="3666"/>
                    </a:lnTo>
                    <a:lnTo>
                      <a:pt x="3622" y="3682"/>
                    </a:lnTo>
                    <a:lnTo>
                      <a:pt x="3626" y="3690"/>
                    </a:lnTo>
                    <a:lnTo>
                      <a:pt x="3632" y="3696"/>
                    </a:lnTo>
                    <a:lnTo>
                      <a:pt x="3632" y="3696"/>
                    </a:lnTo>
                    <a:lnTo>
                      <a:pt x="3636" y="3700"/>
                    </a:lnTo>
                    <a:lnTo>
                      <a:pt x="3638" y="3702"/>
                    </a:lnTo>
                    <a:lnTo>
                      <a:pt x="3640" y="3704"/>
                    </a:lnTo>
                    <a:lnTo>
                      <a:pt x="3640" y="3708"/>
                    </a:lnTo>
                    <a:lnTo>
                      <a:pt x="3672" y="3654"/>
                    </a:lnTo>
                    <a:lnTo>
                      <a:pt x="3672" y="3654"/>
                    </a:lnTo>
                    <a:lnTo>
                      <a:pt x="3654" y="3626"/>
                    </a:lnTo>
                    <a:lnTo>
                      <a:pt x="3654" y="3626"/>
                    </a:lnTo>
                    <a:close/>
                    <a:moveTo>
                      <a:pt x="3590" y="1870"/>
                    </a:moveTo>
                    <a:lnTo>
                      <a:pt x="3590" y="1870"/>
                    </a:lnTo>
                    <a:lnTo>
                      <a:pt x="3570" y="1886"/>
                    </a:lnTo>
                    <a:lnTo>
                      <a:pt x="3558" y="1894"/>
                    </a:lnTo>
                    <a:lnTo>
                      <a:pt x="3546" y="1900"/>
                    </a:lnTo>
                    <a:lnTo>
                      <a:pt x="3546" y="1900"/>
                    </a:lnTo>
                    <a:lnTo>
                      <a:pt x="3536" y="1904"/>
                    </a:lnTo>
                    <a:lnTo>
                      <a:pt x="3524" y="1910"/>
                    </a:lnTo>
                    <a:lnTo>
                      <a:pt x="3508" y="1920"/>
                    </a:lnTo>
                    <a:lnTo>
                      <a:pt x="3488" y="1932"/>
                    </a:lnTo>
                    <a:lnTo>
                      <a:pt x="3488" y="1932"/>
                    </a:lnTo>
                    <a:lnTo>
                      <a:pt x="3466" y="1938"/>
                    </a:lnTo>
                    <a:lnTo>
                      <a:pt x="3448" y="1942"/>
                    </a:lnTo>
                    <a:lnTo>
                      <a:pt x="3434" y="1942"/>
                    </a:lnTo>
                    <a:lnTo>
                      <a:pt x="3426" y="1940"/>
                    </a:lnTo>
                    <a:lnTo>
                      <a:pt x="3426" y="1940"/>
                    </a:lnTo>
                    <a:lnTo>
                      <a:pt x="3424" y="1938"/>
                    </a:lnTo>
                    <a:lnTo>
                      <a:pt x="3424" y="1938"/>
                    </a:lnTo>
                    <a:lnTo>
                      <a:pt x="3430" y="1936"/>
                    </a:lnTo>
                    <a:lnTo>
                      <a:pt x="3434" y="1936"/>
                    </a:lnTo>
                    <a:lnTo>
                      <a:pt x="3434" y="1934"/>
                    </a:lnTo>
                    <a:lnTo>
                      <a:pt x="3434" y="1934"/>
                    </a:lnTo>
                    <a:lnTo>
                      <a:pt x="3434" y="1934"/>
                    </a:lnTo>
                    <a:lnTo>
                      <a:pt x="3426" y="1932"/>
                    </a:lnTo>
                    <a:lnTo>
                      <a:pt x="3418" y="1930"/>
                    </a:lnTo>
                    <a:lnTo>
                      <a:pt x="3410" y="1930"/>
                    </a:lnTo>
                    <a:lnTo>
                      <a:pt x="3408" y="1928"/>
                    </a:lnTo>
                    <a:lnTo>
                      <a:pt x="3406" y="1926"/>
                    </a:lnTo>
                    <a:lnTo>
                      <a:pt x="3406" y="1926"/>
                    </a:lnTo>
                    <a:lnTo>
                      <a:pt x="3408" y="1922"/>
                    </a:lnTo>
                    <a:lnTo>
                      <a:pt x="3410" y="1916"/>
                    </a:lnTo>
                    <a:lnTo>
                      <a:pt x="3414" y="1910"/>
                    </a:lnTo>
                    <a:lnTo>
                      <a:pt x="3416" y="1900"/>
                    </a:lnTo>
                    <a:lnTo>
                      <a:pt x="3416" y="1900"/>
                    </a:lnTo>
                    <a:lnTo>
                      <a:pt x="3420" y="1892"/>
                    </a:lnTo>
                    <a:lnTo>
                      <a:pt x="3422" y="1890"/>
                    </a:lnTo>
                    <a:lnTo>
                      <a:pt x="3426" y="1886"/>
                    </a:lnTo>
                    <a:lnTo>
                      <a:pt x="3430" y="1880"/>
                    </a:lnTo>
                    <a:lnTo>
                      <a:pt x="3430" y="1880"/>
                    </a:lnTo>
                    <a:lnTo>
                      <a:pt x="3434" y="1872"/>
                    </a:lnTo>
                    <a:lnTo>
                      <a:pt x="3436" y="1870"/>
                    </a:lnTo>
                    <a:lnTo>
                      <a:pt x="3438" y="1872"/>
                    </a:lnTo>
                    <a:lnTo>
                      <a:pt x="3440" y="1880"/>
                    </a:lnTo>
                    <a:lnTo>
                      <a:pt x="3440" y="1880"/>
                    </a:lnTo>
                    <a:lnTo>
                      <a:pt x="3446" y="1882"/>
                    </a:lnTo>
                    <a:lnTo>
                      <a:pt x="3448" y="1884"/>
                    </a:lnTo>
                    <a:lnTo>
                      <a:pt x="3450" y="1886"/>
                    </a:lnTo>
                    <a:lnTo>
                      <a:pt x="3448" y="1888"/>
                    </a:lnTo>
                    <a:lnTo>
                      <a:pt x="3442" y="1892"/>
                    </a:lnTo>
                    <a:lnTo>
                      <a:pt x="3432" y="1894"/>
                    </a:lnTo>
                    <a:lnTo>
                      <a:pt x="3432" y="1894"/>
                    </a:lnTo>
                    <a:lnTo>
                      <a:pt x="3426" y="1894"/>
                    </a:lnTo>
                    <a:lnTo>
                      <a:pt x="3424" y="1896"/>
                    </a:lnTo>
                    <a:lnTo>
                      <a:pt x="3422" y="1898"/>
                    </a:lnTo>
                    <a:lnTo>
                      <a:pt x="3422" y="1902"/>
                    </a:lnTo>
                    <a:lnTo>
                      <a:pt x="3422" y="1904"/>
                    </a:lnTo>
                    <a:lnTo>
                      <a:pt x="3424" y="1906"/>
                    </a:lnTo>
                    <a:lnTo>
                      <a:pt x="3428" y="1908"/>
                    </a:lnTo>
                    <a:lnTo>
                      <a:pt x="3432" y="1908"/>
                    </a:lnTo>
                    <a:lnTo>
                      <a:pt x="3432" y="1908"/>
                    </a:lnTo>
                    <a:lnTo>
                      <a:pt x="3438" y="1908"/>
                    </a:lnTo>
                    <a:lnTo>
                      <a:pt x="3442" y="1910"/>
                    </a:lnTo>
                    <a:lnTo>
                      <a:pt x="3444" y="1912"/>
                    </a:lnTo>
                    <a:lnTo>
                      <a:pt x="3446" y="1910"/>
                    </a:lnTo>
                    <a:lnTo>
                      <a:pt x="3446" y="1910"/>
                    </a:lnTo>
                    <a:lnTo>
                      <a:pt x="3450" y="1904"/>
                    </a:lnTo>
                    <a:lnTo>
                      <a:pt x="3456" y="1900"/>
                    </a:lnTo>
                    <a:lnTo>
                      <a:pt x="3466" y="1896"/>
                    </a:lnTo>
                    <a:lnTo>
                      <a:pt x="3466" y="1896"/>
                    </a:lnTo>
                    <a:lnTo>
                      <a:pt x="3470" y="1892"/>
                    </a:lnTo>
                    <a:lnTo>
                      <a:pt x="3474" y="1888"/>
                    </a:lnTo>
                    <a:lnTo>
                      <a:pt x="3482" y="1880"/>
                    </a:lnTo>
                    <a:lnTo>
                      <a:pt x="3488" y="1876"/>
                    </a:lnTo>
                    <a:lnTo>
                      <a:pt x="3496" y="1874"/>
                    </a:lnTo>
                    <a:lnTo>
                      <a:pt x="3504" y="1874"/>
                    </a:lnTo>
                    <a:lnTo>
                      <a:pt x="3518" y="1876"/>
                    </a:lnTo>
                    <a:lnTo>
                      <a:pt x="3518" y="1876"/>
                    </a:lnTo>
                    <a:lnTo>
                      <a:pt x="3534" y="1880"/>
                    </a:lnTo>
                    <a:lnTo>
                      <a:pt x="3538" y="1880"/>
                    </a:lnTo>
                    <a:lnTo>
                      <a:pt x="3536" y="1878"/>
                    </a:lnTo>
                    <a:lnTo>
                      <a:pt x="3532" y="1876"/>
                    </a:lnTo>
                    <a:lnTo>
                      <a:pt x="3532" y="1872"/>
                    </a:lnTo>
                    <a:lnTo>
                      <a:pt x="3532" y="1870"/>
                    </a:lnTo>
                    <a:lnTo>
                      <a:pt x="3532" y="1870"/>
                    </a:lnTo>
                    <a:lnTo>
                      <a:pt x="3536" y="1866"/>
                    </a:lnTo>
                    <a:lnTo>
                      <a:pt x="3540" y="1864"/>
                    </a:lnTo>
                    <a:lnTo>
                      <a:pt x="3560" y="1862"/>
                    </a:lnTo>
                    <a:lnTo>
                      <a:pt x="3560" y="1862"/>
                    </a:lnTo>
                    <a:lnTo>
                      <a:pt x="3580" y="1860"/>
                    </a:lnTo>
                    <a:lnTo>
                      <a:pt x="3584" y="1860"/>
                    </a:lnTo>
                    <a:lnTo>
                      <a:pt x="3586" y="1858"/>
                    </a:lnTo>
                    <a:lnTo>
                      <a:pt x="3586" y="1858"/>
                    </a:lnTo>
                    <a:lnTo>
                      <a:pt x="3586" y="1854"/>
                    </a:lnTo>
                    <a:lnTo>
                      <a:pt x="3586" y="1852"/>
                    </a:lnTo>
                    <a:lnTo>
                      <a:pt x="3588" y="1850"/>
                    </a:lnTo>
                    <a:lnTo>
                      <a:pt x="3588" y="1850"/>
                    </a:lnTo>
                    <a:lnTo>
                      <a:pt x="3590" y="1850"/>
                    </a:lnTo>
                    <a:lnTo>
                      <a:pt x="3592" y="1852"/>
                    </a:lnTo>
                    <a:lnTo>
                      <a:pt x="3594" y="1858"/>
                    </a:lnTo>
                    <a:lnTo>
                      <a:pt x="3592" y="1864"/>
                    </a:lnTo>
                    <a:lnTo>
                      <a:pt x="3590" y="1870"/>
                    </a:lnTo>
                    <a:lnTo>
                      <a:pt x="3590" y="1870"/>
                    </a:lnTo>
                    <a:close/>
                    <a:moveTo>
                      <a:pt x="3578" y="1812"/>
                    </a:moveTo>
                    <a:lnTo>
                      <a:pt x="3578" y="1812"/>
                    </a:lnTo>
                    <a:lnTo>
                      <a:pt x="3586" y="1806"/>
                    </a:lnTo>
                    <a:lnTo>
                      <a:pt x="3596" y="1804"/>
                    </a:lnTo>
                    <a:lnTo>
                      <a:pt x="3624" y="1798"/>
                    </a:lnTo>
                    <a:lnTo>
                      <a:pt x="3624" y="1798"/>
                    </a:lnTo>
                    <a:lnTo>
                      <a:pt x="3636" y="1796"/>
                    </a:lnTo>
                    <a:lnTo>
                      <a:pt x="3642" y="1794"/>
                    </a:lnTo>
                    <a:lnTo>
                      <a:pt x="3656" y="1802"/>
                    </a:lnTo>
                    <a:lnTo>
                      <a:pt x="3656" y="1802"/>
                    </a:lnTo>
                    <a:lnTo>
                      <a:pt x="3662" y="1804"/>
                    </a:lnTo>
                    <a:lnTo>
                      <a:pt x="3664" y="1804"/>
                    </a:lnTo>
                    <a:lnTo>
                      <a:pt x="3668" y="1804"/>
                    </a:lnTo>
                    <a:lnTo>
                      <a:pt x="3668" y="1802"/>
                    </a:lnTo>
                    <a:lnTo>
                      <a:pt x="3672" y="1794"/>
                    </a:lnTo>
                    <a:lnTo>
                      <a:pt x="3674" y="1790"/>
                    </a:lnTo>
                    <a:lnTo>
                      <a:pt x="3678" y="1788"/>
                    </a:lnTo>
                    <a:lnTo>
                      <a:pt x="3678" y="1788"/>
                    </a:lnTo>
                    <a:lnTo>
                      <a:pt x="3686" y="1782"/>
                    </a:lnTo>
                    <a:lnTo>
                      <a:pt x="3696" y="1778"/>
                    </a:lnTo>
                    <a:lnTo>
                      <a:pt x="3706" y="1776"/>
                    </a:lnTo>
                    <a:lnTo>
                      <a:pt x="3716" y="1770"/>
                    </a:lnTo>
                    <a:lnTo>
                      <a:pt x="3716" y="1770"/>
                    </a:lnTo>
                    <a:lnTo>
                      <a:pt x="3714" y="1774"/>
                    </a:lnTo>
                    <a:lnTo>
                      <a:pt x="3712" y="1778"/>
                    </a:lnTo>
                    <a:lnTo>
                      <a:pt x="3708" y="1782"/>
                    </a:lnTo>
                    <a:lnTo>
                      <a:pt x="3702" y="1784"/>
                    </a:lnTo>
                    <a:lnTo>
                      <a:pt x="3702" y="1784"/>
                    </a:lnTo>
                    <a:lnTo>
                      <a:pt x="3698" y="1786"/>
                    </a:lnTo>
                    <a:lnTo>
                      <a:pt x="3694" y="1790"/>
                    </a:lnTo>
                    <a:lnTo>
                      <a:pt x="3696" y="1794"/>
                    </a:lnTo>
                    <a:lnTo>
                      <a:pt x="3698" y="1798"/>
                    </a:lnTo>
                    <a:lnTo>
                      <a:pt x="3698" y="1798"/>
                    </a:lnTo>
                    <a:lnTo>
                      <a:pt x="3702" y="1800"/>
                    </a:lnTo>
                    <a:lnTo>
                      <a:pt x="3702" y="1802"/>
                    </a:lnTo>
                    <a:lnTo>
                      <a:pt x="3700" y="1806"/>
                    </a:lnTo>
                    <a:lnTo>
                      <a:pt x="3700" y="1814"/>
                    </a:lnTo>
                    <a:lnTo>
                      <a:pt x="3700" y="1814"/>
                    </a:lnTo>
                    <a:lnTo>
                      <a:pt x="3700" y="1820"/>
                    </a:lnTo>
                    <a:lnTo>
                      <a:pt x="3696" y="1822"/>
                    </a:lnTo>
                    <a:lnTo>
                      <a:pt x="3690" y="1826"/>
                    </a:lnTo>
                    <a:lnTo>
                      <a:pt x="3684" y="1830"/>
                    </a:lnTo>
                    <a:lnTo>
                      <a:pt x="3684" y="1830"/>
                    </a:lnTo>
                    <a:lnTo>
                      <a:pt x="3680" y="1834"/>
                    </a:lnTo>
                    <a:lnTo>
                      <a:pt x="3676" y="1836"/>
                    </a:lnTo>
                    <a:lnTo>
                      <a:pt x="3662" y="1838"/>
                    </a:lnTo>
                    <a:lnTo>
                      <a:pt x="3648" y="1838"/>
                    </a:lnTo>
                    <a:lnTo>
                      <a:pt x="3638" y="1834"/>
                    </a:lnTo>
                    <a:lnTo>
                      <a:pt x="3638" y="1834"/>
                    </a:lnTo>
                    <a:lnTo>
                      <a:pt x="3628" y="1832"/>
                    </a:lnTo>
                    <a:lnTo>
                      <a:pt x="3616" y="1830"/>
                    </a:lnTo>
                    <a:lnTo>
                      <a:pt x="3604" y="1832"/>
                    </a:lnTo>
                    <a:lnTo>
                      <a:pt x="3594" y="1834"/>
                    </a:lnTo>
                    <a:lnTo>
                      <a:pt x="3594" y="1834"/>
                    </a:lnTo>
                    <a:lnTo>
                      <a:pt x="3588" y="1838"/>
                    </a:lnTo>
                    <a:lnTo>
                      <a:pt x="3582" y="1840"/>
                    </a:lnTo>
                    <a:lnTo>
                      <a:pt x="3574" y="1842"/>
                    </a:lnTo>
                    <a:lnTo>
                      <a:pt x="3574" y="1842"/>
                    </a:lnTo>
                    <a:lnTo>
                      <a:pt x="3568" y="1842"/>
                    </a:lnTo>
                    <a:lnTo>
                      <a:pt x="3562" y="1842"/>
                    </a:lnTo>
                    <a:lnTo>
                      <a:pt x="3560" y="1840"/>
                    </a:lnTo>
                    <a:lnTo>
                      <a:pt x="3558" y="1838"/>
                    </a:lnTo>
                    <a:lnTo>
                      <a:pt x="3558" y="1834"/>
                    </a:lnTo>
                    <a:lnTo>
                      <a:pt x="3560" y="1828"/>
                    </a:lnTo>
                    <a:lnTo>
                      <a:pt x="3560" y="1828"/>
                    </a:lnTo>
                    <a:lnTo>
                      <a:pt x="3564" y="1820"/>
                    </a:lnTo>
                    <a:lnTo>
                      <a:pt x="3570" y="1818"/>
                    </a:lnTo>
                    <a:lnTo>
                      <a:pt x="3574" y="1816"/>
                    </a:lnTo>
                    <a:lnTo>
                      <a:pt x="3578" y="1812"/>
                    </a:lnTo>
                    <a:lnTo>
                      <a:pt x="3578" y="1812"/>
                    </a:lnTo>
                    <a:close/>
                    <a:moveTo>
                      <a:pt x="3092" y="1606"/>
                    </a:moveTo>
                    <a:lnTo>
                      <a:pt x="3092" y="1606"/>
                    </a:lnTo>
                    <a:lnTo>
                      <a:pt x="3104" y="1594"/>
                    </a:lnTo>
                    <a:lnTo>
                      <a:pt x="3118" y="1586"/>
                    </a:lnTo>
                    <a:lnTo>
                      <a:pt x="3158" y="1566"/>
                    </a:lnTo>
                    <a:lnTo>
                      <a:pt x="3158" y="1566"/>
                    </a:lnTo>
                    <a:lnTo>
                      <a:pt x="3164" y="1564"/>
                    </a:lnTo>
                    <a:lnTo>
                      <a:pt x="3164" y="1564"/>
                    </a:lnTo>
                    <a:lnTo>
                      <a:pt x="3168" y="1560"/>
                    </a:lnTo>
                    <a:lnTo>
                      <a:pt x="3172" y="1556"/>
                    </a:lnTo>
                    <a:lnTo>
                      <a:pt x="3176" y="1544"/>
                    </a:lnTo>
                    <a:lnTo>
                      <a:pt x="3176" y="1544"/>
                    </a:lnTo>
                    <a:lnTo>
                      <a:pt x="3180" y="1538"/>
                    </a:lnTo>
                    <a:lnTo>
                      <a:pt x="3184" y="1534"/>
                    </a:lnTo>
                    <a:lnTo>
                      <a:pt x="3188" y="1534"/>
                    </a:lnTo>
                    <a:lnTo>
                      <a:pt x="3190" y="1536"/>
                    </a:lnTo>
                    <a:lnTo>
                      <a:pt x="3190" y="1538"/>
                    </a:lnTo>
                    <a:lnTo>
                      <a:pt x="3190" y="1542"/>
                    </a:lnTo>
                    <a:lnTo>
                      <a:pt x="3190" y="1542"/>
                    </a:lnTo>
                    <a:lnTo>
                      <a:pt x="3188" y="1548"/>
                    </a:lnTo>
                    <a:lnTo>
                      <a:pt x="3192" y="1544"/>
                    </a:lnTo>
                    <a:lnTo>
                      <a:pt x="3196" y="1536"/>
                    </a:lnTo>
                    <a:lnTo>
                      <a:pt x="3200" y="1524"/>
                    </a:lnTo>
                    <a:lnTo>
                      <a:pt x="3200" y="1524"/>
                    </a:lnTo>
                    <a:lnTo>
                      <a:pt x="3204" y="1516"/>
                    </a:lnTo>
                    <a:lnTo>
                      <a:pt x="3206" y="1516"/>
                    </a:lnTo>
                    <a:lnTo>
                      <a:pt x="3208" y="1516"/>
                    </a:lnTo>
                    <a:lnTo>
                      <a:pt x="3208" y="1522"/>
                    </a:lnTo>
                    <a:lnTo>
                      <a:pt x="3206" y="1532"/>
                    </a:lnTo>
                    <a:lnTo>
                      <a:pt x="3206" y="1532"/>
                    </a:lnTo>
                    <a:lnTo>
                      <a:pt x="3204" y="1538"/>
                    </a:lnTo>
                    <a:lnTo>
                      <a:pt x="3204" y="1540"/>
                    </a:lnTo>
                    <a:lnTo>
                      <a:pt x="3204" y="1540"/>
                    </a:lnTo>
                    <a:lnTo>
                      <a:pt x="3216" y="1532"/>
                    </a:lnTo>
                    <a:lnTo>
                      <a:pt x="3216" y="1532"/>
                    </a:lnTo>
                    <a:lnTo>
                      <a:pt x="3218" y="1530"/>
                    </a:lnTo>
                    <a:lnTo>
                      <a:pt x="3220" y="1526"/>
                    </a:lnTo>
                    <a:lnTo>
                      <a:pt x="3218" y="1520"/>
                    </a:lnTo>
                    <a:lnTo>
                      <a:pt x="3216" y="1514"/>
                    </a:lnTo>
                    <a:lnTo>
                      <a:pt x="3216" y="1512"/>
                    </a:lnTo>
                    <a:lnTo>
                      <a:pt x="3216" y="1510"/>
                    </a:lnTo>
                    <a:lnTo>
                      <a:pt x="3216" y="1510"/>
                    </a:lnTo>
                    <a:lnTo>
                      <a:pt x="3220" y="1508"/>
                    </a:lnTo>
                    <a:lnTo>
                      <a:pt x="3224" y="1510"/>
                    </a:lnTo>
                    <a:lnTo>
                      <a:pt x="3236" y="1514"/>
                    </a:lnTo>
                    <a:lnTo>
                      <a:pt x="3248" y="1520"/>
                    </a:lnTo>
                    <a:lnTo>
                      <a:pt x="3254" y="1522"/>
                    </a:lnTo>
                    <a:lnTo>
                      <a:pt x="3260" y="1522"/>
                    </a:lnTo>
                    <a:lnTo>
                      <a:pt x="3260" y="1522"/>
                    </a:lnTo>
                    <a:lnTo>
                      <a:pt x="3268" y="1522"/>
                    </a:lnTo>
                    <a:lnTo>
                      <a:pt x="3272" y="1522"/>
                    </a:lnTo>
                    <a:lnTo>
                      <a:pt x="3276" y="1522"/>
                    </a:lnTo>
                    <a:lnTo>
                      <a:pt x="3284" y="1522"/>
                    </a:lnTo>
                    <a:lnTo>
                      <a:pt x="3284" y="1522"/>
                    </a:lnTo>
                    <a:lnTo>
                      <a:pt x="3288" y="1524"/>
                    </a:lnTo>
                    <a:lnTo>
                      <a:pt x="3292" y="1528"/>
                    </a:lnTo>
                    <a:lnTo>
                      <a:pt x="3296" y="1542"/>
                    </a:lnTo>
                    <a:lnTo>
                      <a:pt x="3298" y="1550"/>
                    </a:lnTo>
                    <a:lnTo>
                      <a:pt x="3302" y="1558"/>
                    </a:lnTo>
                    <a:lnTo>
                      <a:pt x="3308" y="1566"/>
                    </a:lnTo>
                    <a:lnTo>
                      <a:pt x="3314" y="1570"/>
                    </a:lnTo>
                    <a:lnTo>
                      <a:pt x="3314" y="1570"/>
                    </a:lnTo>
                    <a:lnTo>
                      <a:pt x="3320" y="1572"/>
                    </a:lnTo>
                    <a:lnTo>
                      <a:pt x="3328" y="1572"/>
                    </a:lnTo>
                    <a:lnTo>
                      <a:pt x="3340" y="1570"/>
                    </a:lnTo>
                    <a:lnTo>
                      <a:pt x="3344" y="1570"/>
                    </a:lnTo>
                    <a:lnTo>
                      <a:pt x="3348" y="1570"/>
                    </a:lnTo>
                    <a:lnTo>
                      <a:pt x="3348" y="1574"/>
                    </a:lnTo>
                    <a:lnTo>
                      <a:pt x="3346" y="1580"/>
                    </a:lnTo>
                    <a:lnTo>
                      <a:pt x="3346" y="1580"/>
                    </a:lnTo>
                    <a:lnTo>
                      <a:pt x="3344" y="1588"/>
                    </a:lnTo>
                    <a:lnTo>
                      <a:pt x="3346" y="1594"/>
                    </a:lnTo>
                    <a:lnTo>
                      <a:pt x="3358" y="1604"/>
                    </a:lnTo>
                    <a:lnTo>
                      <a:pt x="3358" y="1604"/>
                    </a:lnTo>
                    <a:lnTo>
                      <a:pt x="3360" y="1606"/>
                    </a:lnTo>
                    <a:lnTo>
                      <a:pt x="3360" y="1610"/>
                    </a:lnTo>
                    <a:lnTo>
                      <a:pt x="3358" y="1618"/>
                    </a:lnTo>
                    <a:lnTo>
                      <a:pt x="3354" y="1624"/>
                    </a:lnTo>
                    <a:lnTo>
                      <a:pt x="3354" y="1626"/>
                    </a:lnTo>
                    <a:lnTo>
                      <a:pt x="3356" y="1630"/>
                    </a:lnTo>
                    <a:lnTo>
                      <a:pt x="3356" y="1630"/>
                    </a:lnTo>
                    <a:lnTo>
                      <a:pt x="3362" y="1630"/>
                    </a:lnTo>
                    <a:lnTo>
                      <a:pt x="3364" y="1630"/>
                    </a:lnTo>
                    <a:lnTo>
                      <a:pt x="3366" y="1630"/>
                    </a:lnTo>
                    <a:lnTo>
                      <a:pt x="3368" y="1632"/>
                    </a:lnTo>
                    <a:lnTo>
                      <a:pt x="3368" y="1632"/>
                    </a:lnTo>
                    <a:lnTo>
                      <a:pt x="3370" y="1634"/>
                    </a:lnTo>
                    <a:lnTo>
                      <a:pt x="3368" y="1636"/>
                    </a:lnTo>
                    <a:lnTo>
                      <a:pt x="3364" y="1640"/>
                    </a:lnTo>
                    <a:lnTo>
                      <a:pt x="3362" y="1642"/>
                    </a:lnTo>
                    <a:lnTo>
                      <a:pt x="3362" y="1648"/>
                    </a:lnTo>
                    <a:lnTo>
                      <a:pt x="3362" y="1648"/>
                    </a:lnTo>
                    <a:lnTo>
                      <a:pt x="3362" y="1652"/>
                    </a:lnTo>
                    <a:lnTo>
                      <a:pt x="3364" y="1654"/>
                    </a:lnTo>
                    <a:lnTo>
                      <a:pt x="3372" y="1652"/>
                    </a:lnTo>
                    <a:lnTo>
                      <a:pt x="3380" y="1652"/>
                    </a:lnTo>
                    <a:lnTo>
                      <a:pt x="3382" y="1652"/>
                    </a:lnTo>
                    <a:lnTo>
                      <a:pt x="3382" y="1656"/>
                    </a:lnTo>
                    <a:lnTo>
                      <a:pt x="3382" y="1656"/>
                    </a:lnTo>
                    <a:lnTo>
                      <a:pt x="3382" y="1662"/>
                    </a:lnTo>
                    <a:lnTo>
                      <a:pt x="3386" y="1664"/>
                    </a:lnTo>
                    <a:lnTo>
                      <a:pt x="3392" y="1666"/>
                    </a:lnTo>
                    <a:lnTo>
                      <a:pt x="3402" y="1668"/>
                    </a:lnTo>
                    <a:lnTo>
                      <a:pt x="3402" y="1668"/>
                    </a:lnTo>
                    <a:lnTo>
                      <a:pt x="3416" y="1672"/>
                    </a:lnTo>
                    <a:lnTo>
                      <a:pt x="3430" y="1674"/>
                    </a:lnTo>
                    <a:lnTo>
                      <a:pt x="3446" y="1674"/>
                    </a:lnTo>
                    <a:lnTo>
                      <a:pt x="3460" y="1676"/>
                    </a:lnTo>
                    <a:lnTo>
                      <a:pt x="3460" y="1676"/>
                    </a:lnTo>
                    <a:lnTo>
                      <a:pt x="3470" y="1676"/>
                    </a:lnTo>
                    <a:lnTo>
                      <a:pt x="3478" y="1676"/>
                    </a:lnTo>
                    <a:lnTo>
                      <a:pt x="3484" y="1678"/>
                    </a:lnTo>
                    <a:lnTo>
                      <a:pt x="3484" y="1678"/>
                    </a:lnTo>
                    <a:lnTo>
                      <a:pt x="3484" y="1680"/>
                    </a:lnTo>
                    <a:lnTo>
                      <a:pt x="3484" y="1680"/>
                    </a:lnTo>
                    <a:lnTo>
                      <a:pt x="3484" y="1682"/>
                    </a:lnTo>
                    <a:lnTo>
                      <a:pt x="3484" y="1684"/>
                    </a:lnTo>
                    <a:lnTo>
                      <a:pt x="3490" y="1686"/>
                    </a:lnTo>
                    <a:lnTo>
                      <a:pt x="3508" y="1686"/>
                    </a:lnTo>
                    <a:lnTo>
                      <a:pt x="3508" y="1686"/>
                    </a:lnTo>
                    <a:lnTo>
                      <a:pt x="3514" y="1688"/>
                    </a:lnTo>
                    <a:lnTo>
                      <a:pt x="3518" y="1692"/>
                    </a:lnTo>
                    <a:lnTo>
                      <a:pt x="3526" y="1704"/>
                    </a:lnTo>
                    <a:lnTo>
                      <a:pt x="3532" y="1716"/>
                    </a:lnTo>
                    <a:lnTo>
                      <a:pt x="3534" y="1718"/>
                    </a:lnTo>
                    <a:lnTo>
                      <a:pt x="3536" y="1718"/>
                    </a:lnTo>
                    <a:lnTo>
                      <a:pt x="3536" y="1718"/>
                    </a:lnTo>
                    <a:lnTo>
                      <a:pt x="3540" y="1716"/>
                    </a:lnTo>
                    <a:lnTo>
                      <a:pt x="3542" y="1716"/>
                    </a:lnTo>
                    <a:lnTo>
                      <a:pt x="3544" y="1720"/>
                    </a:lnTo>
                    <a:lnTo>
                      <a:pt x="3544" y="1726"/>
                    </a:lnTo>
                    <a:lnTo>
                      <a:pt x="3544" y="1726"/>
                    </a:lnTo>
                    <a:lnTo>
                      <a:pt x="3544" y="1730"/>
                    </a:lnTo>
                    <a:lnTo>
                      <a:pt x="3546" y="1734"/>
                    </a:lnTo>
                    <a:lnTo>
                      <a:pt x="3552" y="1742"/>
                    </a:lnTo>
                    <a:lnTo>
                      <a:pt x="3556" y="1748"/>
                    </a:lnTo>
                    <a:lnTo>
                      <a:pt x="3560" y="1756"/>
                    </a:lnTo>
                    <a:lnTo>
                      <a:pt x="3560" y="1756"/>
                    </a:lnTo>
                    <a:lnTo>
                      <a:pt x="3558" y="1758"/>
                    </a:lnTo>
                    <a:lnTo>
                      <a:pt x="3558" y="1758"/>
                    </a:lnTo>
                    <a:lnTo>
                      <a:pt x="3554" y="1754"/>
                    </a:lnTo>
                    <a:lnTo>
                      <a:pt x="3548" y="1750"/>
                    </a:lnTo>
                    <a:lnTo>
                      <a:pt x="3546" y="1750"/>
                    </a:lnTo>
                    <a:lnTo>
                      <a:pt x="3544" y="1750"/>
                    </a:lnTo>
                    <a:lnTo>
                      <a:pt x="3544" y="1750"/>
                    </a:lnTo>
                    <a:lnTo>
                      <a:pt x="3542" y="1752"/>
                    </a:lnTo>
                    <a:lnTo>
                      <a:pt x="3542" y="1754"/>
                    </a:lnTo>
                    <a:lnTo>
                      <a:pt x="3546" y="1760"/>
                    </a:lnTo>
                    <a:lnTo>
                      <a:pt x="3548" y="1766"/>
                    </a:lnTo>
                    <a:lnTo>
                      <a:pt x="3546" y="1768"/>
                    </a:lnTo>
                    <a:lnTo>
                      <a:pt x="3544" y="1770"/>
                    </a:lnTo>
                    <a:lnTo>
                      <a:pt x="3544" y="1770"/>
                    </a:lnTo>
                    <a:lnTo>
                      <a:pt x="3542" y="1772"/>
                    </a:lnTo>
                    <a:lnTo>
                      <a:pt x="3538" y="1770"/>
                    </a:lnTo>
                    <a:lnTo>
                      <a:pt x="3530" y="1764"/>
                    </a:lnTo>
                    <a:lnTo>
                      <a:pt x="3520" y="1760"/>
                    </a:lnTo>
                    <a:lnTo>
                      <a:pt x="3516" y="1758"/>
                    </a:lnTo>
                    <a:lnTo>
                      <a:pt x="3512" y="1760"/>
                    </a:lnTo>
                    <a:lnTo>
                      <a:pt x="3512" y="1760"/>
                    </a:lnTo>
                    <a:lnTo>
                      <a:pt x="3508" y="1762"/>
                    </a:lnTo>
                    <a:lnTo>
                      <a:pt x="3508" y="1758"/>
                    </a:lnTo>
                    <a:lnTo>
                      <a:pt x="3508" y="1754"/>
                    </a:lnTo>
                    <a:lnTo>
                      <a:pt x="3508" y="1754"/>
                    </a:lnTo>
                    <a:lnTo>
                      <a:pt x="3504" y="1754"/>
                    </a:lnTo>
                    <a:lnTo>
                      <a:pt x="3504" y="1754"/>
                    </a:lnTo>
                    <a:lnTo>
                      <a:pt x="3502" y="1754"/>
                    </a:lnTo>
                    <a:lnTo>
                      <a:pt x="3502" y="1754"/>
                    </a:lnTo>
                    <a:lnTo>
                      <a:pt x="3504" y="1750"/>
                    </a:lnTo>
                    <a:lnTo>
                      <a:pt x="3506" y="1746"/>
                    </a:lnTo>
                    <a:lnTo>
                      <a:pt x="3504" y="1744"/>
                    </a:lnTo>
                    <a:lnTo>
                      <a:pt x="3502" y="1742"/>
                    </a:lnTo>
                    <a:lnTo>
                      <a:pt x="3502" y="1742"/>
                    </a:lnTo>
                    <a:lnTo>
                      <a:pt x="3498" y="1742"/>
                    </a:lnTo>
                    <a:lnTo>
                      <a:pt x="3496" y="1740"/>
                    </a:lnTo>
                    <a:lnTo>
                      <a:pt x="3494" y="1734"/>
                    </a:lnTo>
                    <a:lnTo>
                      <a:pt x="3494" y="1728"/>
                    </a:lnTo>
                    <a:lnTo>
                      <a:pt x="3492" y="1728"/>
                    </a:lnTo>
                    <a:lnTo>
                      <a:pt x="3490" y="1726"/>
                    </a:lnTo>
                    <a:lnTo>
                      <a:pt x="3490" y="1726"/>
                    </a:lnTo>
                    <a:lnTo>
                      <a:pt x="3486" y="1726"/>
                    </a:lnTo>
                    <a:lnTo>
                      <a:pt x="3482" y="1726"/>
                    </a:lnTo>
                    <a:lnTo>
                      <a:pt x="3480" y="1724"/>
                    </a:lnTo>
                    <a:lnTo>
                      <a:pt x="3478" y="1726"/>
                    </a:lnTo>
                    <a:lnTo>
                      <a:pt x="3478" y="1726"/>
                    </a:lnTo>
                    <a:lnTo>
                      <a:pt x="3480" y="1730"/>
                    </a:lnTo>
                    <a:lnTo>
                      <a:pt x="3484" y="1736"/>
                    </a:lnTo>
                    <a:lnTo>
                      <a:pt x="3490" y="1744"/>
                    </a:lnTo>
                    <a:lnTo>
                      <a:pt x="3496" y="1756"/>
                    </a:lnTo>
                    <a:lnTo>
                      <a:pt x="3496" y="1756"/>
                    </a:lnTo>
                    <a:lnTo>
                      <a:pt x="3496" y="1762"/>
                    </a:lnTo>
                    <a:lnTo>
                      <a:pt x="3494" y="1766"/>
                    </a:lnTo>
                    <a:lnTo>
                      <a:pt x="3486" y="1776"/>
                    </a:lnTo>
                    <a:lnTo>
                      <a:pt x="3482" y="1782"/>
                    </a:lnTo>
                    <a:lnTo>
                      <a:pt x="3480" y="1788"/>
                    </a:lnTo>
                    <a:lnTo>
                      <a:pt x="3476" y="1796"/>
                    </a:lnTo>
                    <a:lnTo>
                      <a:pt x="3476" y="1806"/>
                    </a:lnTo>
                    <a:lnTo>
                      <a:pt x="3476" y="1806"/>
                    </a:lnTo>
                    <a:lnTo>
                      <a:pt x="3476" y="1826"/>
                    </a:lnTo>
                    <a:lnTo>
                      <a:pt x="3476" y="1832"/>
                    </a:lnTo>
                    <a:lnTo>
                      <a:pt x="3472" y="1838"/>
                    </a:lnTo>
                    <a:lnTo>
                      <a:pt x="3468" y="1842"/>
                    </a:lnTo>
                    <a:lnTo>
                      <a:pt x="3464" y="1844"/>
                    </a:lnTo>
                    <a:lnTo>
                      <a:pt x="3448" y="1852"/>
                    </a:lnTo>
                    <a:lnTo>
                      <a:pt x="3448" y="1852"/>
                    </a:lnTo>
                    <a:lnTo>
                      <a:pt x="3446" y="1846"/>
                    </a:lnTo>
                    <a:lnTo>
                      <a:pt x="3444" y="1838"/>
                    </a:lnTo>
                    <a:lnTo>
                      <a:pt x="3440" y="1818"/>
                    </a:lnTo>
                    <a:lnTo>
                      <a:pt x="3438" y="1808"/>
                    </a:lnTo>
                    <a:lnTo>
                      <a:pt x="3434" y="1802"/>
                    </a:lnTo>
                    <a:lnTo>
                      <a:pt x="3428" y="1796"/>
                    </a:lnTo>
                    <a:lnTo>
                      <a:pt x="3424" y="1796"/>
                    </a:lnTo>
                    <a:lnTo>
                      <a:pt x="3424" y="1796"/>
                    </a:lnTo>
                    <a:lnTo>
                      <a:pt x="3418" y="1798"/>
                    </a:lnTo>
                    <a:lnTo>
                      <a:pt x="3414" y="1800"/>
                    </a:lnTo>
                    <a:lnTo>
                      <a:pt x="3408" y="1808"/>
                    </a:lnTo>
                    <a:lnTo>
                      <a:pt x="3404" y="1816"/>
                    </a:lnTo>
                    <a:lnTo>
                      <a:pt x="3400" y="1818"/>
                    </a:lnTo>
                    <a:lnTo>
                      <a:pt x="3398" y="1820"/>
                    </a:lnTo>
                    <a:lnTo>
                      <a:pt x="3398" y="1820"/>
                    </a:lnTo>
                    <a:lnTo>
                      <a:pt x="3394" y="1818"/>
                    </a:lnTo>
                    <a:lnTo>
                      <a:pt x="3392" y="1816"/>
                    </a:lnTo>
                    <a:lnTo>
                      <a:pt x="3388" y="1810"/>
                    </a:lnTo>
                    <a:lnTo>
                      <a:pt x="3390" y="1802"/>
                    </a:lnTo>
                    <a:lnTo>
                      <a:pt x="3392" y="1798"/>
                    </a:lnTo>
                    <a:lnTo>
                      <a:pt x="3394" y="1796"/>
                    </a:lnTo>
                    <a:lnTo>
                      <a:pt x="3394" y="1796"/>
                    </a:lnTo>
                    <a:lnTo>
                      <a:pt x="3400" y="1790"/>
                    </a:lnTo>
                    <a:lnTo>
                      <a:pt x="3406" y="1784"/>
                    </a:lnTo>
                    <a:lnTo>
                      <a:pt x="3410" y="1776"/>
                    </a:lnTo>
                    <a:lnTo>
                      <a:pt x="3412" y="1764"/>
                    </a:lnTo>
                    <a:lnTo>
                      <a:pt x="3412" y="1764"/>
                    </a:lnTo>
                    <a:lnTo>
                      <a:pt x="3412" y="1758"/>
                    </a:lnTo>
                    <a:lnTo>
                      <a:pt x="3412" y="1754"/>
                    </a:lnTo>
                    <a:lnTo>
                      <a:pt x="3410" y="1746"/>
                    </a:lnTo>
                    <a:lnTo>
                      <a:pt x="3408" y="1740"/>
                    </a:lnTo>
                    <a:lnTo>
                      <a:pt x="3408" y="1738"/>
                    </a:lnTo>
                    <a:lnTo>
                      <a:pt x="3410" y="1738"/>
                    </a:lnTo>
                    <a:lnTo>
                      <a:pt x="3410" y="1738"/>
                    </a:lnTo>
                    <a:lnTo>
                      <a:pt x="3414" y="1736"/>
                    </a:lnTo>
                    <a:lnTo>
                      <a:pt x="3414" y="1734"/>
                    </a:lnTo>
                    <a:lnTo>
                      <a:pt x="3410" y="1728"/>
                    </a:lnTo>
                    <a:lnTo>
                      <a:pt x="3402" y="1722"/>
                    </a:lnTo>
                    <a:lnTo>
                      <a:pt x="3392" y="1716"/>
                    </a:lnTo>
                    <a:lnTo>
                      <a:pt x="3392" y="1716"/>
                    </a:lnTo>
                    <a:lnTo>
                      <a:pt x="3382" y="1712"/>
                    </a:lnTo>
                    <a:lnTo>
                      <a:pt x="3380" y="1708"/>
                    </a:lnTo>
                    <a:lnTo>
                      <a:pt x="3378" y="1706"/>
                    </a:lnTo>
                    <a:lnTo>
                      <a:pt x="3372" y="1704"/>
                    </a:lnTo>
                    <a:lnTo>
                      <a:pt x="3372" y="1704"/>
                    </a:lnTo>
                    <a:lnTo>
                      <a:pt x="3366" y="1702"/>
                    </a:lnTo>
                    <a:lnTo>
                      <a:pt x="3362" y="1698"/>
                    </a:lnTo>
                    <a:lnTo>
                      <a:pt x="3358" y="1696"/>
                    </a:lnTo>
                    <a:lnTo>
                      <a:pt x="3356" y="1696"/>
                    </a:lnTo>
                    <a:lnTo>
                      <a:pt x="3352" y="1698"/>
                    </a:lnTo>
                    <a:lnTo>
                      <a:pt x="3346" y="1702"/>
                    </a:lnTo>
                    <a:lnTo>
                      <a:pt x="3346" y="1702"/>
                    </a:lnTo>
                    <a:lnTo>
                      <a:pt x="3342" y="1706"/>
                    </a:lnTo>
                    <a:lnTo>
                      <a:pt x="3340" y="1710"/>
                    </a:lnTo>
                    <a:lnTo>
                      <a:pt x="3342" y="1712"/>
                    </a:lnTo>
                    <a:lnTo>
                      <a:pt x="3344" y="1714"/>
                    </a:lnTo>
                    <a:lnTo>
                      <a:pt x="3346" y="1718"/>
                    </a:lnTo>
                    <a:lnTo>
                      <a:pt x="3340" y="1720"/>
                    </a:lnTo>
                    <a:lnTo>
                      <a:pt x="3340" y="1720"/>
                    </a:lnTo>
                    <a:lnTo>
                      <a:pt x="3334" y="1722"/>
                    </a:lnTo>
                    <a:lnTo>
                      <a:pt x="3330" y="1726"/>
                    </a:lnTo>
                    <a:lnTo>
                      <a:pt x="3328" y="1732"/>
                    </a:lnTo>
                    <a:lnTo>
                      <a:pt x="3328" y="1738"/>
                    </a:lnTo>
                    <a:lnTo>
                      <a:pt x="3326" y="1748"/>
                    </a:lnTo>
                    <a:lnTo>
                      <a:pt x="3324" y="1752"/>
                    </a:lnTo>
                    <a:lnTo>
                      <a:pt x="3322" y="1752"/>
                    </a:lnTo>
                    <a:lnTo>
                      <a:pt x="3322" y="1752"/>
                    </a:lnTo>
                    <a:lnTo>
                      <a:pt x="3320" y="1752"/>
                    </a:lnTo>
                    <a:lnTo>
                      <a:pt x="3318" y="1748"/>
                    </a:lnTo>
                    <a:lnTo>
                      <a:pt x="3318" y="1738"/>
                    </a:lnTo>
                    <a:lnTo>
                      <a:pt x="3318" y="1734"/>
                    </a:lnTo>
                    <a:lnTo>
                      <a:pt x="3316" y="1734"/>
                    </a:lnTo>
                    <a:lnTo>
                      <a:pt x="3314" y="1736"/>
                    </a:lnTo>
                    <a:lnTo>
                      <a:pt x="3308" y="1744"/>
                    </a:lnTo>
                    <a:lnTo>
                      <a:pt x="3308" y="1744"/>
                    </a:lnTo>
                    <a:lnTo>
                      <a:pt x="3300" y="1752"/>
                    </a:lnTo>
                    <a:lnTo>
                      <a:pt x="3296" y="1754"/>
                    </a:lnTo>
                    <a:lnTo>
                      <a:pt x="3294" y="1756"/>
                    </a:lnTo>
                    <a:lnTo>
                      <a:pt x="3294" y="1766"/>
                    </a:lnTo>
                    <a:lnTo>
                      <a:pt x="3294" y="1766"/>
                    </a:lnTo>
                    <a:lnTo>
                      <a:pt x="3296" y="1772"/>
                    </a:lnTo>
                    <a:lnTo>
                      <a:pt x="3294" y="1778"/>
                    </a:lnTo>
                    <a:lnTo>
                      <a:pt x="3290" y="1786"/>
                    </a:lnTo>
                    <a:lnTo>
                      <a:pt x="3286" y="1792"/>
                    </a:lnTo>
                    <a:lnTo>
                      <a:pt x="3286" y="1796"/>
                    </a:lnTo>
                    <a:lnTo>
                      <a:pt x="3286" y="1800"/>
                    </a:lnTo>
                    <a:lnTo>
                      <a:pt x="3286" y="1800"/>
                    </a:lnTo>
                    <a:lnTo>
                      <a:pt x="3288" y="1808"/>
                    </a:lnTo>
                    <a:lnTo>
                      <a:pt x="3286" y="1812"/>
                    </a:lnTo>
                    <a:lnTo>
                      <a:pt x="3284" y="1818"/>
                    </a:lnTo>
                    <a:lnTo>
                      <a:pt x="3286" y="1828"/>
                    </a:lnTo>
                    <a:lnTo>
                      <a:pt x="3286" y="1828"/>
                    </a:lnTo>
                    <a:lnTo>
                      <a:pt x="3292" y="1840"/>
                    </a:lnTo>
                    <a:lnTo>
                      <a:pt x="3294" y="1852"/>
                    </a:lnTo>
                    <a:lnTo>
                      <a:pt x="3296" y="1862"/>
                    </a:lnTo>
                    <a:lnTo>
                      <a:pt x="3294" y="1872"/>
                    </a:lnTo>
                    <a:lnTo>
                      <a:pt x="3294" y="1880"/>
                    </a:lnTo>
                    <a:lnTo>
                      <a:pt x="3290" y="1890"/>
                    </a:lnTo>
                    <a:lnTo>
                      <a:pt x="3282" y="1908"/>
                    </a:lnTo>
                    <a:lnTo>
                      <a:pt x="3282" y="1908"/>
                    </a:lnTo>
                    <a:lnTo>
                      <a:pt x="3276" y="1916"/>
                    </a:lnTo>
                    <a:lnTo>
                      <a:pt x="3270" y="1922"/>
                    </a:lnTo>
                    <a:lnTo>
                      <a:pt x="3264" y="1928"/>
                    </a:lnTo>
                    <a:lnTo>
                      <a:pt x="3258" y="1930"/>
                    </a:lnTo>
                    <a:lnTo>
                      <a:pt x="3252" y="1930"/>
                    </a:lnTo>
                    <a:lnTo>
                      <a:pt x="3246" y="1926"/>
                    </a:lnTo>
                    <a:lnTo>
                      <a:pt x="3242" y="1922"/>
                    </a:lnTo>
                    <a:lnTo>
                      <a:pt x="3236" y="1914"/>
                    </a:lnTo>
                    <a:lnTo>
                      <a:pt x="3236" y="1914"/>
                    </a:lnTo>
                    <a:lnTo>
                      <a:pt x="3232" y="1904"/>
                    </a:lnTo>
                    <a:lnTo>
                      <a:pt x="3230" y="1898"/>
                    </a:lnTo>
                    <a:lnTo>
                      <a:pt x="3230" y="1884"/>
                    </a:lnTo>
                    <a:lnTo>
                      <a:pt x="3230" y="1872"/>
                    </a:lnTo>
                    <a:lnTo>
                      <a:pt x="3230" y="1864"/>
                    </a:lnTo>
                    <a:lnTo>
                      <a:pt x="3230" y="1856"/>
                    </a:lnTo>
                    <a:lnTo>
                      <a:pt x="3230" y="1856"/>
                    </a:lnTo>
                    <a:lnTo>
                      <a:pt x="3228" y="1842"/>
                    </a:lnTo>
                    <a:lnTo>
                      <a:pt x="3228" y="1834"/>
                    </a:lnTo>
                    <a:lnTo>
                      <a:pt x="3232" y="1824"/>
                    </a:lnTo>
                    <a:lnTo>
                      <a:pt x="3234" y="1810"/>
                    </a:lnTo>
                    <a:lnTo>
                      <a:pt x="3234" y="1810"/>
                    </a:lnTo>
                    <a:lnTo>
                      <a:pt x="3234" y="1802"/>
                    </a:lnTo>
                    <a:lnTo>
                      <a:pt x="3236" y="1796"/>
                    </a:lnTo>
                    <a:lnTo>
                      <a:pt x="3238" y="1792"/>
                    </a:lnTo>
                    <a:lnTo>
                      <a:pt x="3240" y="1792"/>
                    </a:lnTo>
                    <a:lnTo>
                      <a:pt x="3242" y="1790"/>
                    </a:lnTo>
                    <a:lnTo>
                      <a:pt x="3242" y="1784"/>
                    </a:lnTo>
                    <a:lnTo>
                      <a:pt x="3242" y="1784"/>
                    </a:lnTo>
                    <a:lnTo>
                      <a:pt x="3240" y="1780"/>
                    </a:lnTo>
                    <a:lnTo>
                      <a:pt x="3242" y="1776"/>
                    </a:lnTo>
                    <a:lnTo>
                      <a:pt x="3246" y="1764"/>
                    </a:lnTo>
                    <a:lnTo>
                      <a:pt x="3248" y="1754"/>
                    </a:lnTo>
                    <a:lnTo>
                      <a:pt x="3248" y="1752"/>
                    </a:lnTo>
                    <a:lnTo>
                      <a:pt x="3246" y="1748"/>
                    </a:lnTo>
                    <a:lnTo>
                      <a:pt x="3246" y="1748"/>
                    </a:lnTo>
                    <a:lnTo>
                      <a:pt x="3240" y="1748"/>
                    </a:lnTo>
                    <a:lnTo>
                      <a:pt x="3238" y="1752"/>
                    </a:lnTo>
                    <a:lnTo>
                      <a:pt x="3234" y="1758"/>
                    </a:lnTo>
                    <a:lnTo>
                      <a:pt x="3228" y="1764"/>
                    </a:lnTo>
                    <a:lnTo>
                      <a:pt x="3228" y="1764"/>
                    </a:lnTo>
                    <a:lnTo>
                      <a:pt x="3226" y="1766"/>
                    </a:lnTo>
                    <a:lnTo>
                      <a:pt x="3224" y="1766"/>
                    </a:lnTo>
                    <a:lnTo>
                      <a:pt x="3224" y="1758"/>
                    </a:lnTo>
                    <a:lnTo>
                      <a:pt x="3226" y="1750"/>
                    </a:lnTo>
                    <a:lnTo>
                      <a:pt x="3230" y="1746"/>
                    </a:lnTo>
                    <a:lnTo>
                      <a:pt x="3232" y="1742"/>
                    </a:lnTo>
                    <a:lnTo>
                      <a:pt x="3232" y="1742"/>
                    </a:lnTo>
                    <a:lnTo>
                      <a:pt x="3236" y="1740"/>
                    </a:lnTo>
                    <a:lnTo>
                      <a:pt x="3238" y="1736"/>
                    </a:lnTo>
                    <a:lnTo>
                      <a:pt x="3240" y="1732"/>
                    </a:lnTo>
                    <a:lnTo>
                      <a:pt x="3244" y="1726"/>
                    </a:lnTo>
                    <a:lnTo>
                      <a:pt x="3244" y="1726"/>
                    </a:lnTo>
                    <a:lnTo>
                      <a:pt x="3252" y="1714"/>
                    </a:lnTo>
                    <a:lnTo>
                      <a:pt x="3258" y="1700"/>
                    </a:lnTo>
                    <a:lnTo>
                      <a:pt x="3264" y="1692"/>
                    </a:lnTo>
                    <a:lnTo>
                      <a:pt x="3266" y="1690"/>
                    </a:lnTo>
                    <a:lnTo>
                      <a:pt x="3266" y="1692"/>
                    </a:lnTo>
                    <a:lnTo>
                      <a:pt x="3266" y="1692"/>
                    </a:lnTo>
                    <a:lnTo>
                      <a:pt x="3268" y="1696"/>
                    </a:lnTo>
                    <a:lnTo>
                      <a:pt x="3270" y="1696"/>
                    </a:lnTo>
                    <a:lnTo>
                      <a:pt x="3274" y="1694"/>
                    </a:lnTo>
                    <a:lnTo>
                      <a:pt x="3278" y="1692"/>
                    </a:lnTo>
                    <a:lnTo>
                      <a:pt x="3280" y="1692"/>
                    </a:lnTo>
                    <a:lnTo>
                      <a:pt x="3278" y="1698"/>
                    </a:lnTo>
                    <a:lnTo>
                      <a:pt x="3278" y="1698"/>
                    </a:lnTo>
                    <a:lnTo>
                      <a:pt x="3278" y="1702"/>
                    </a:lnTo>
                    <a:lnTo>
                      <a:pt x="3278" y="1702"/>
                    </a:lnTo>
                    <a:lnTo>
                      <a:pt x="3284" y="1696"/>
                    </a:lnTo>
                    <a:lnTo>
                      <a:pt x="3292" y="1688"/>
                    </a:lnTo>
                    <a:lnTo>
                      <a:pt x="3296" y="1686"/>
                    </a:lnTo>
                    <a:lnTo>
                      <a:pt x="3300" y="1684"/>
                    </a:lnTo>
                    <a:lnTo>
                      <a:pt x="3300" y="1684"/>
                    </a:lnTo>
                    <a:lnTo>
                      <a:pt x="3310" y="1684"/>
                    </a:lnTo>
                    <a:lnTo>
                      <a:pt x="3314" y="1684"/>
                    </a:lnTo>
                    <a:lnTo>
                      <a:pt x="3320" y="1678"/>
                    </a:lnTo>
                    <a:lnTo>
                      <a:pt x="3324" y="1676"/>
                    </a:lnTo>
                    <a:lnTo>
                      <a:pt x="3328" y="1678"/>
                    </a:lnTo>
                    <a:lnTo>
                      <a:pt x="3336" y="1680"/>
                    </a:lnTo>
                    <a:lnTo>
                      <a:pt x="3346" y="1686"/>
                    </a:lnTo>
                    <a:lnTo>
                      <a:pt x="3346" y="1686"/>
                    </a:lnTo>
                    <a:lnTo>
                      <a:pt x="3352" y="1690"/>
                    </a:lnTo>
                    <a:lnTo>
                      <a:pt x="3354" y="1690"/>
                    </a:lnTo>
                    <a:lnTo>
                      <a:pt x="3356" y="1688"/>
                    </a:lnTo>
                    <a:lnTo>
                      <a:pt x="3358" y="1686"/>
                    </a:lnTo>
                    <a:lnTo>
                      <a:pt x="3358" y="1682"/>
                    </a:lnTo>
                    <a:lnTo>
                      <a:pt x="3360" y="1680"/>
                    </a:lnTo>
                    <a:lnTo>
                      <a:pt x="3362" y="1680"/>
                    </a:lnTo>
                    <a:lnTo>
                      <a:pt x="3362" y="1680"/>
                    </a:lnTo>
                    <a:lnTo>
                      <a:pt x="3370" y="1684"/>
                    </a:lnTo>
                    <a:lnTo>
                      <a:pt x="3380" y="1686"/>
                    </a:lnTo>
                    <a:lnTo>
                      <a:pt x="3386" y="1684"/>
                    </a:lnTo>
                    <a:lnTo>
                      <a:pt x="3388" y="1682"/>
                    </a:lnTo>
                    <a:lnTo>
                      <a:pt x="3388" y="1678"/>
                    </a:lnTo>
                    <a:lnTo>
                      <a:pt x="3388" y="1678"/>
                    </a:lnTo>
                    <a:lnTo>
                      <a:pt x="3384" y="1674"/>
                    </a:lnTo>
                    <a:lnTo>
                      <a:pt x="3380" y="1672"/>
                    </a:lnTo>
                    <a:lnTo>
                      <a:pt x="3376" y="1670"/>
                    </a:lnTo>
                    <a:lnTo>
                      <a:pt x="3374" y="1662"/>
                    </a:lnTo>
                    <a:lnTo>
                      <a:pt x="3374" y="1662"/>
                    </a:lnTo>
                    <a:lnTo>
                      <a:pt x="3374" y="1658"/>
                    </a:lnTo>
                    <a:lnTo>
                      <a:pt x="3372" y="1658"/>
                    </a:lnTo>
                    <a:lnTo>
                      <a:pt x="3368" y="1658"/>
                    </a:lnTo>
                    <a:lnTo>
                      <a:pt x="3360" y="1658"/>
                    </a:lnTo>
                    <a:lnTo>
                      <a:pt x="3348" y="1654"/>
                    </a:lnTo>
                    <a:lnTo>
                      <a:pt x="3348" y="1654"/>
                    </a:lnTo>
                    <a:lnTo>
                      <a:pt x="3346" y="1652"/>
                    </a:lnTo>
                    <a:lnTo>
                      <a:pt x="3344" y="1650"/>
                    </a:lnTo>
                    <a:lnTo>
                      <a:pt x="3344" y="1644"/>
                    </a:lnTo>
                    <a:lnTo>
                      <a:pt x="3346" y="1638"/>
                    </a:lnTo>
                    <a:lnTo>
                      <a:pt x="3344" y="1638"/>
                    </a:lnTo>
                    <a:lnTo>
                      <a:pt x="3340" y="1640"/>
                    </a:lnTo>
                    <a:lnTo>
                      <a:pt x="3340" y="1640"/>
                    </a:lnTo>
                    <a:lnTo>
                      <a:pt x="3330" y="1642"/>
                    </a:lnTo>
                    <a:lnTo>
                      <a:pt x="3314" y="1644"/>
                    </a:lnTo>
                    <a:lnTo>
                      <a:pt x="3300" y="1646"/>
                    </a:lnTo>
                    <a:lnTo>
                      <a:pt x="3294" y="1648"/>
                    </a:lnTo>
                    <a:lnTo>
                      <a:pt x="3288" y="1652"/>
                    </a:lnTo>
                    <a:lnTo>
                      <a:pt x="3288" y="1652"/>
                    </a:lnTo>
                    <a:lnTo>
                      <a:pt x="3280" y="1656"/>
                    </a:lnTo>
                    <a:lnTo>
                      <a:pt x="3274" y="1656"/>
                    </a:lnTo>
                    <a:lnTo>
                      <a:pt x="3268" y="1656"/>
                    </a:lnTo>
                    <a:lnTo>
                      <a:pt x="3258" y="1654"/>
                    </a:lnTo>
                    <a:lnTo>
                      <a:pt x="3258" y="1654"/>
                    </a:lnTo>
                    <a:lnTo>
                      <a:pt x="3252" y="1654"/>
                    </a:lnTo>
                    <a:lnTo>
                      <a:pt x="3250" y="1652"/>
                    </a:lnTo>
                    <a:lnTo>
                      <a:pt x="3244" y="1646"/>
                    </a:lnTo>
                    <a:lnTo>
                      <a:pt x="3238" y="1636"/>
                    </a:lnTo>
                    <a:lnTo>
                      <a:pt x="3234" y="1632"/>
                    </a:lnTo>
                    <a:lnTo>
                      <a:pt x="3228" y="1630"/>
                    </a:lnTo>
                    <a:lnTo>
                      <a:pt x="3228" y="1630"/>
                    </a:lnTo>
                    <a:lnTo>
                      <a:pt x="3222" y="1628"/>
                    </a:lnTo>
                    <a:lnTo>
                      <a:pt x="3218" y="1628"/>
                    </a:lnTo>
                    <a:lnTo>
                      <a:pt x="3210" y="1632"/>
                    </a:lnTo>
                    <a:lnTo>
                      <a:pt x="3208" y="1634"/>
                    </a:lnTo>
                    <a:lnTo>
                      <a:pt x="3206" y="1634"/>
                    </a:lnTo>
                    <a:lnTo>
                      <a:pt x="3206" y="1632"/>
                    </a:lnTo>
                    <a:lnTo>
                      <a:pt x="3204" y="1628"/>
                    </a:lnTo>
                    <a:lnTo>
                      <a:pt x="3204" y="1628"/>
                    </a:lnTo>
                    <a:lnTo>
                      <a:pt x="3202" y="1618"/>
                    </a:lnTo>
                    <a:lnTo>
                      <a:pt x="3200" y="1616"/>
                    </a:lnTo>
                    <a:lnTo>
                      <a:pt x="3198" y="1614"/>
                    </a:lnTo>
                    <a:lnTo>
                      <a:pt x="3190" y="1618"/>
                    </a:lnTo>
                    <a:lnTo>
                      <a:pt x="3180" y="1628"/>
                    </a:lnTo>
                    <a:lnTo>
                      <a:pt x="3180" y="1628"/>
                    </a:lnTo>
                    <a:lnTo>
                      <a:pt x="3176" y="1632"/>
                    </a:lnTo>
                    <a:lnTo>
                      <a:pt x="3170" y="1634"/>
                    </a:lnTo>
                    <a:lnTo>
                      <a:pt x="3164" y="1636"/>
                    </a:lnTo>
                    <a:lnTo>
                      <a:pt x="3156" y="1636"/>
                    </a:lnTo>
                    <a:lnTo>
                      <a:pt x="3150" y="1638"/>
                    </a:lnTo>
                    <a:lnTo>
                      <a:pt x="3144" y="1642"/>
                    </a:lnTo>
                    <a:lnTo>
                      <a:pt x="3144" y="1642"/>
                    </a:lnTo>
                    <a:lnTo>
                      <a:pt x="3134" y="1648"/>
                    </a:lnTo>
                    <a:lnTo>
                      <a:pt x="3126" y="1650"/>
                    </a:lnTo>
                    <a:lnTo>
                      <a:pt x="3118" y="1648"/>
                    </a:lnTo>
                    <a:lnTo>
                      <a:pt x="3110" y="1648"/>
                    </a:lnTo>
                    <a:lnTo>
                      <a:pt x="3110" y="1648"/>
                    </a:lnTo>
                    <a:lnTo>
                      <a:pt x="3106" y="1650"/>
                    </a:lnTo>
                    <a:lnTo>
                      <a:pt x="3104" y="1648"/>
                    </a:lnTo>
                    <a:lnTo>
                      <a:pt x="3108" y="1640"/>
                    </a:lnTo>
                    <a:lnTo>
                      <a:pt x="3112" y="1632"/>
                    </a:lnTo>
                    <a:lnTo>
                      <a:pt x="3110" y="1630"/>
                    </a:lnTo>
                    <a:lnTo>
                      <a:pt x="3108" y="1628"/>
                    </a:lnTo>
                    <a:lnTo>
                      <a:pt x="3108" y="1628"/>
                    </a:lnTo>
                    <a:lnTo>
                      <a:pt x="3104" y="1628"/>
                    </a:lnTo>
                    <a:lnTo>
                      <a:pt x="3098" y="1630"/>
                    </a:lnTo>
                    <a:lnTo>
                      <a:pt x="3086" y="1636"/>
                    </a:lnTo>
                    <a:lnTo>
                      <a:pt x="3074" y="1642"/>
                    </a:lnTo>
                    <a:lnTo>
                      <a:pt x="3068" y="1642"/>
                    </a:lnTo>
                    <a:lnTo>
                      <a:pt x="3062" y="1642"/>
                    </a:lnTo>
                    <a:lnTo>
                      <a:pt x="3062" y="1642"/>
                    </a:lnTo>
                    <a:lnTo>
                      <a:pt x="3058" y="1640"/>
                    </a:lnTo>
                    <a:lnTo>
                      <a:pt x="3058" y="1638"/>
                    </a:lnTo>
                    <a:lnTo>
                      <a:pt x="3060" y="1636"/>
                    </a:lnTo>
                    <a:lnTo>
                      <a:pt x="3064" y="1632"/>
                    </a:lnTo>
                    <a:lnTo>
                      <a:pt x="3076" y="1620"/>
                    </a:lnTo>
                    <a:lnTo>
                      <a:pt x="3092" y="1606"/>
                    </a:lnTo>
                    <a:lnTo>
                      <a:pt x="3092" y="160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6087">
                <a:extLst>
                  <a:ext uri="{FF2B5EF4-FFF2-40B4-BE49-F238E27FC236}">
                    <a16:creationId xmlns:a16="http://schemas.microsoft.com/office/drawing/2014/main" id="{96BDD9D5-2819-4EAC-9AF5-52942346047E}"/>
                  </a:ext>
                </a:extLst>
              </p:cNvPr>
              <p:cNvSpPr>
                <a:spLocks/>
              </p:cNvSpPr>
              <p:nvPr/>
            </p:nvSpPr>
            <p:spPr bwMode="auto">
              <a:xfrm>
                <a:off x="1927860" y="823913"/>
                <a:ext cx="304800" cy="171450"/>
              </a:xfrm>
              <a:custGeom>
                <a:avLst/>
                <a:gdLst/>
                <a:ahLst/>
                <a:cxnLst>
                  <a:cxn ang="0">
                    <a:pos x="78" y="174"/>
                  </a:cxn>
                  <a:cxn ang="0">
                    <a:pos x="110" y="166"/>
                  </a:cxn>
                  <a:cxn ang="0">
                    <a:pos x="110" y="174"/>
                  </a:cxn>
                  <a:cxn ang="0">
                    <a:pos x="176" y="164"/>
                  </a:cxn>
                  <a:cxn ang="0">
                    <a:pos x="174" y="172"/>
                  </a:cxn>
                  <a:cxn ang="0">
                    <a:pos x="118" y="192"/>
                  </a:cxn>
                  <a:cxn ang="0">
                    <a:pos x="108" y="204"/>
                  </a:cxn>
                  <a:cxn ang="0">
                    <a:pos x="148" y="238"/>
                  </a:cxn>
                  <a:cxn ang="0">
                    <a:pos x="224" y="268"/>
                  </a:cxn>
                  <a:cxn ang="0">
                    <a:pos x="260" y="262"/>
                  </a:cxn>
                  <a:cxn ang="0">
                    <a:pos x="268" y="252"/>
                  </a:cxn>
                  <a:cxn ang="0">
                    <a:pos x="288" y="260"/>
                  </a:cxn>
                  <a:cxn ang="0">
                    <a:pos x="282" y="242"/>
                  </a:cxn>
                  <a:cxn ang="0">
                    <a:pos x="296" y="246"/>
                  </a:cxn>
                  <a:cxn ang="0">
                    <a:pos x="322" y="266"/>
                  </a:cxn>
                  <a:cxn ang="0">
                    <a:pos x="328" y="246"/>
                  </a:cxn>
                  <a:cxn ang="0">
                    <a:pos x="340" y="234"/>
                  </a:cxn>
                  <a:cxn ang="0">
                    <a:pos x="364" y="230"/>
                  </a:cxn>
                  <a:cxn ang="0">
                    <a:pos x="426" y="192"/>
                  </a:cxn>
                  <a:cxn ang="0">
                    <a:pos x="480" y="174"/>
                  </a:cxn>
                  <a:cxn ang="0">
                    <a:pos x="472" y="166"/>
                  </a:cxn>
                  <a:cxn ang="0">
                    <a:pos x="438" y="146"/>
                  </a:cxn>
                  <a:cxn ang="0">
                    <a:pos x="400" y="146"/>
                  </a:cxn>
                  <a:cxn ang="0">
                    <a:pos x="390" y="142"/>
                  </a:cxn>
                  <a:cxn ang="0">
                    <a:pos x="400" y="122"/>
                  </a:cxn>
                  <a:cxn ang="0">
                    <a:pos x="382" y="108"/>
                  </a:cxn>
                  <a:cxn ang="0">
                    <a:pos x="376" y="86"/>
                  </a:cxn>
                  <a:cxn ang="0">
                    <a:pos x="352" y="78"/>
                  </a:cxn>
                  <a:cxn ang="0">
                    <a:pos x="328" y="90"/>
                  </a:cxn>
                  <a:cxn ang="0">
                    <a:pos x="326" y="102"/>
                  </a:cxn>
                  <a:cxn ang="0">
                    <a:pos x="306" y="92"/>
                  </a:cxn>
                  <a:cxn ang="0">
                    <a:pos x="306" y="74"/>
                  </a:cxn>
                  <a:cxn ang="0">
                    <a:pos x="274" y="68"/>
                  </a:cxn>
                  <a:cxn ang="0">
                    <a:pos x="192" y="20"/>
                  </a:cxn>
                  <a:cxn ang="0">
                    <a:pos x="134" y="0"/>
                  </a:cxn>
                  <a:cxn ang="0">
                    <a:pos x="100" y="4"/>
                  </a:cxn>
                  <a:cxn ang="0">
                    <a:pos x="112" y="20"/>
                  </a:cxn>
                  <a:cxn ang="0">
                    <a:pos x="98" y="28"/>
                  </a:cxn>
                  <a:cxn ang="0">
                    <a:pos x="66" y="32"/>
                  </a:cxn>
                  <a:cxn ang="0">
                    <a:pos x="54" y="54"/>
                  </a:cxn>
                  <a:cxn ang="0">
                    <a:pos x="26" y="76"/>
                  </a:cxn>
                  <a:cxn ang="0">
                    <a:pos x="18" y="92"/>
                  </a:cxn>
                  <a:cxn ang="0">
                    <a:pos x="50" y="100"/>
                  </a:cxn>
                  <a:cxn ang="0">
                    <a:pos x="90" y="104"/>
                  </a:cxn>
                  <a:cxn ang="0">
                    <a:pos x="72" y="112"/>
                  </a:cxn>
                  <a:cxn ang="0">
                    <a:pos x="4" y="106"/>
                  </a:cxn>
                  <a:cxn ang="0">
                    <a:pos x="2" y="116"/>
                  </a:cxn>
                  <a:cxn ang="0">
                    <a:pos x="32" y="148"/>
                  </a:cxn>
                </a:cxnLst>
                <a:rect l="0" t="0" r="r" b="b"/>
                <a:pathLst>
                  <a:path w="480" h="270">
                    <a:moveTo>
                      <a:pt x="54" y="164"/>
                    </a:moveTo>
                    <a:lnTo>
                      <a:pt x="54" y="164"/>
                    </a:lnTo>
                    <a:lnTo>
                      <a:pt x="66" y="172"/>
                    </a:lnTo>
                    <a:lnTo>
                      <a:pt x="78" y="174"/>
                    </a:lnTo>
                    <a:lnTo>
                      <a:pt x="88" y="172"/>
                    </a:lnTo>
                    <a:lnTo>
                      <a:pt x="98" y="170"/>
                    </a:lnTo>
                    <a:lnTo>
                      <a:pt x="108" y="164"/>
                    </a:lnTo>
                    <a:lnTo>
                      <a:pt x="110" y="166"/>
                    </a:lnTo>
                    <a:lnTo>
                      <a:pt x="108" y="170"/>
                    </a:lnTo>
                    <a:lnTo>
                      <a:pt x="108" y="170"/>
                    </a:lnTo>
                    <a:lnTo>
                      <a:pt x="108" y="172"/>
                    </a:lnTo>
                    <a:lnTo>
                      <a:pt x="110" y="174"/>
                    </a:lnTo>
                    <a:lnTo>
                      <a:pt x="116" y="176"/>
                    </a:lnTo>
                    <a:lnTo>
                      <a:pt x="142" y="168"/>
                    </a:lnTo>
                    <a:lnTo>
                      <a:pt x="168" y="162"/>
                    </a:lnTo>
                    <a:lnTo>
                      <a:pt x="176" y="164"/>
                    </a:lnTo>
                    <a:lnTo>
                      <a:pt x="176" y="164"/>
                    </a:lnTo>
                    <a:lnTo>
                      <a:pt x="176" y="168"/>
                    </a:lnTo>
                    <a:lnTo>
                      <a:pt x="176" y="168"/>
                    </a:lnTo>
                    <a:lnTo>
                      <a:pt x="174" y="172"/>
                    </a:lnTo>
                    <a:lnTo>
                      <a:pt x="170" y="174"/>
                    </a:lnTo>
                    <a:lnTo>
                      <a:pt x="158" y="180"/>
                    </a:lnTo>
                    <a:lnTo>
                      <a:pt x="130" y="188"/>
                    </a:lnTo>
                    <a:lnTo>
                      <a:pt x="118" y="192"/>
                    </a:lnTo>
                    <a:lnTo>
                      <a:pt x="108" y="196"/>
                    </a:lnTo>
                    <a:lnTo>
                      <a:pt x="104" y="200"/>
                    </a:lnTo>
                    <a:lnTo>
                      <a:pt x="106" y="202"/>
                    </a:lnTo>
                    <a:lnTo>
                      <a:pt x="108" y="204"/>
                    </a:lnTo>
                    <a:lnTo>
                      <a:pt x="108" y="204"/>
                    </a:lnTo>
                    <a:lnTo>
                      <a:pt x="122" y="214"/>
                    </a:lnTo>
                    <a:lnTo>
                      <a:pt x="134" y="226"/>
                    </a:lnTo>
                    <a:lnTo>
                      <a:pt x="148" y="238"/>
                    </a:lnTo>
                    <a:lnTo>
                      <a:pt x="166" y="250"/>
                    </a:lnTo>
                    <a:lnTo>
                      <a:pt x="166" y="250"/>
                    </a:lnTo>
                    <a:lnTo>
                      <a:pt x="194" y="260"/>
                    </a:lnTo>
                    <a:lnTo>
                      <a:pt x="224" y="268"/>
                    </a:lnTo>
                    <a:lnTo>
                      <a:pt x="238" y="270"/>
                    </a:lnTo>
                    <a:lnTo>
                      <a:pt x="250" y="270"/>
                    </a:lnTo>
                    <a:lnTo>
                      <a:pt x="258" y="266"/>
                    </a:lnTo>
                    <a:lnTo>
                      <a:pt x="260" y="262"/>
                    </a:lnTo>
                    <a:lnTo>
                      <a:pt x="262" y="260"/>
                    </a:lnTo>
                    <a:lnTo>
                      <a:pt x="262" y="260"/>
                    </a:lnTo>
                    <a:lnTo>
                      <a:pt x="262" y="254"/>
                    </a:lnTo>
                    <a:lnTo>
                      <a:pt x="268" y="252"/>
                    </a:lnTo>
                    <a:lnTo>
                      <a:pt x="274" y="254"/>
                    </a:lnTo>
                    <a:lnTo>
                      <a:pt x="280" y="256"/>
                    </a:lnTo>
                    <a:lnTo>
                      <a:pt x="284" y="258"/>
                    </a:lnTo>
                    <a:lnTo>
                      <a:pt x="288" y="260"/>
                    </a:lnTo>
                    <a:lnTo>
                      <a:pt x="290" y="258"/>
                    </a:lnTo>
                    <a:lnTo>
                      <a:pt x="286" y="250"/>
                    </a:lnTo>
                    <a:lnTo>
                      <a:pt x="286" y="250"/>
                    </a:lnTo>
                    <a:lnTo>
                      <a:pt x="282" y="242"/>
                    </a:lnTo>
                    <a:lnTo>
                      <a:pt x="280" y="236"/>
                    </a:lnTo>
                    <a:lnTo>
                      <a:pt x="282" y="236"/>
                    </a:lnTo>
                    <a:lnTo>
                      <a:pt x="284" y="236"/>
                    </a:lnTo>
                    <a:lnTo>
                      <a:pt x="296" y="246"/>
                    </a:lnTo>
                    <a:lnTo>
                      <a:pt x="314" y="260"/>
                    </a:lnTo>
                    <a:lnTo>
                      <a:pt x="314" y="260"/>
                    </a:lnTo>
                    <a:lnTo>
                      <a:pt x="320" y="266"/>
                    </a:lnTo>
                    <a:lnTo>
                      <a:pt x="322" y="266"/>
                    </a:lnTo>
                    <a:lnTo>
                      <a:pt x="324" y="266"/>
                    </a:lnTo>
                    <a:lnTo>
                      <a:pt x="326" y="262"/>
                    </a:lnTo>
                    <a:lnTo>
                      <a:pt x="328" y="254"/>
                    </a:lnTo>
                    <a:lnTo>
                      <a:pt x="328" y="246"/>
                    </a:lnTo>
                    <a:lnTo>
                      <a:pt x="330" y="240"/>
                    </a:lnTo>
                    <a:lnTo>
                      <a:pt x="334" y="236"/>
                    </a:lnTo>
                    <a:lnTo>
                      <a:pt x="336" y="234"/>
                    </a:lnTo>
                    <a:lnTo>
                      <a:pt x="340" y="234"/>
                    </a:lnTo>
                    <a:lnTo>
                      <a:pt x="340" y="234"/>
                    </a:lnTo>
                    <a:lnTo>
                      <a:pt x="348" y="236"/>
                    </a:lnTo>
                    <a:lnTo>
                      <a:pt x="356" y="234"/>
                    </a:lnTo>
                    <a:lnTo>
                      <a:pt x="364" y="230"/>
                    </a:lnTo>
                    <a:lnTo>
                      <a:pt x="374" y="226"/>
                    </a:lnTo>
                    <a:lnTo>
                      <a:pt x="414" y="198"/>
                    </a:lnTo>
                    <a:lnTo>
                      <a:pt x="414" y="198"/>
                    </a:lnTo>
                    <a:lnTo>
                      <a:pt x="426" y="192"/>
                    </a:lnTo>
                    <a:lnTo>
                      <a:pt x="440" y="186"/>
                    </a:lnTo>
                    <a:lnTo>
                      <a:pt x="466" y="180"/>
                    </a:lnTo>
                    <a:lnTo>
                      <a:pt x="474" y="176"/>
                    </a:lnTo>
                    <a:lnTo>
                      <a:pt x="480" y="174"/>
                    </a:lnTo>
                    <a:lnTo>
                      <a:pt x="480" y="172"/>
                    </a:lnTo>
                    <a:lnTo>
                      <a:pt x="480" y="170"/>
                    </a:lnTo>
                    <a:lnTo>
                      <a:pt x="472" y="166"/>
                    </a:lnTo>
                    <a:lnTo>
                      <a:pt x="472" y="166"/>
                    </a:lnTo>
                    <a:lnTo>
                      <a:pt x="464" y="162"/>
                    </a:lnTo>
                    <a:lnTo>
                      <a:pt x="456" y="156"/>
                    </a:lnTo>
                    <a:lnTo>
                      <a:pt x="444" y="148"/>
                    </a:lnTo>
                    <a:lnTo>
                      <a:pt x="438" y="146"/>
                    </a:lnTo>
                    <a:lnTo>
                      <a:pt x="430" y="144"/>
                    </a:lnTo>
                    <a:lnTo>
                      <a:pt x="418" y="144"/>
                    </a:lnTo>
                    <a:lnTo>
                      <a:pt x="400" y="146"/>
                    </a:lnTo>
                    <a:lnTo>
                      <a:pt x="400" y="146"/>
                    </a:lnTo>
                    <a:lnTo>
                      <a:pt x="388" y="148"/>
                    </a:lnTo>
                    <a:lnTo>
                      <a:pt x="384" y="148"/>
                    </a:lnTo>
                    <a:lnTo>
                      <a:pt x="386" y="146"/>
                    </a:lnTo>
                    <a:lnTo>
                      <a:pt x="390" y="142"/>
                    </a:lnTo>
                    <a:lnTo>
                      <a:pt x="396" y="136"/>
                    </a:lnTo>
                    <a:lnTo>
                      <a:pt x="400" y="130"/>
                    </a:lnTo>
                    <a:lnTo>
                      <a:pt x="400" y="126"/>
                    </a:lnTo>
                    <a:lnTo>
                      <a:pt x="400" y="122"/>
                    </a:lnTo>
                    <a:lnTo>
                      <a:pt x="396" y="118"/>
                    </a:lnTo>
                    <a:lnTo>
                      <a:pt x="392" y="114"/>
                    </a:lnTo>
                    <a:lnTo>
                      <a:pt x="392" y="114"/>
                    </a:lnTo>
                    <a:lnTo>
                      <a:pt x="382" y="108"/>
                    </a:lnTo>
                    <a:lnTo>
                      <a:pt x="376" y="100"/>
                    </a:lnTo>
                    <a:lnTo>
                      <a:pt x="376" y="96"/>
                    </a:lnTo>
                    <a:lnTo>
                      <a:pt x="376" y="90"/>
                    </a:lnTo>
                    <a:lnTo>
                      <a:pt x="376" y="86"/>
                    </a:lnTo>
                    <a:lnTo>
                      <a:pt x="372" y="82"/>
                    </a:lnTo>
                    <a:lnTo>
                      <a:pt x="366" y="80"/>
                    </a:lnTo>
                    <a:lnTo>
                      <a:pt x="352" y="78"/>
                    </a:lnTo>
                    <a:lnTo>
                      <a:pt x="352" y="78"/>
                    </a:lnTo>
                    <a:lnTo>
                      <a:pt x="338" y="76"/>
                    </a:lnTo>
                    <a:lnTo>
                      <a:pt x="330" y="80"/>
                    </a:lnTo>
                    <a:lnTo>
                      <a:pt x="328" y="84"/>
                    </a:lnTo>
                    <a:lnTo>
                      <a:pt x="328" y="90"/>
                    </a:lnTo>
                    <a:lnTo>
                      <a:pt x="330" y="96"/>
                    </a:lnTo>
                    <a:lnTo>
                      <a:pt x="328" y="100"/>
                    </a:lnTo>
                    <a:lnTo>
                      <a:pt x="328" y="102"/>
                    </a:lnTo>
                    <a:lnTo>
                      <a:pt x="326" y="102"/>
                    </a:lnTo>
                    <a:lnTo>
                      <a:pt x="318" y="100"/>
                    </a:lnTo>
                    <a:lnTo>
                      <a:pt x="318" y="100"/>
                    </a:lnTo>
                    <a:lnTo>
                      <a:pt x="310" y="96"/>
                    </a:lnTo>
                    <a:lnTo>
                      <a:pt x="306" y="92"/>
                    </a:lnTo>
                    <a:lnTo>
                      <a:pt x="306" y="86"/>
                    </a:lnTo>
                    <a:lnTo>
                      <a:pt x="308" y="82"/>
                    </a:lnTo>
                    <a:lnTo>
                      <a:pt x="308" y="78"/>
                    </a:lnTo>
                    <a:lnTo>
                      <a:pt x="306" y="74"/>
                    </a:lnTo>
                    <a:lnTo>
                      <a:pt x="298" y="70"/>
                    </a:lnTo>
                    <a:lnTo>
                      <a:pt x="284" y="70"/>
                    </a:lnTo>
                    <a:lnTo>
                      <a:pt x="284" y="70"/>
                    </a:lnTo>
                    <a:lnTo>
                      <a:pt x="274" y="68"/>
                    </a:lnTo>
                    <a:lnTo>
                      <a:pt x="266" y="66"/>
                    </a:lnTo>
                    <a:lnTo>
                      <a:pt x="248" y="56"/>
                    </a:lnTo>
                    <a:lnTo>
                      <a:pt x="212" y="32"/>
                    </a:lnTo>
                    <a:lnTo>
                      <a:pt x="192" y="20"/>
                    </a:lnTo>
                    <a:lnTo>
                      <a:pt x="170" y="10"/>
                    </a:lnTo>
                    <a:lnTo>
                      <a:pt x="158" y="6"/>
                    </a:lnTo>
                    <a:lnTo>
                      <a:pt x="146" y="2"/>
                    </a:lnTo>
                    <a:lnTo>
                      <a:pt x="134" y="0"/>
                    </a:lnTo>
                    <a:lnTo>
                      <a:pt x="118" y="0"/>
                    </a:lnTo>
                    <a:lnTo>
                      <a:pt x="118" y="0"/>
                    </a:lnTo>
                    <a:lnTo>
                      <a:pt x="104" y="2"/>
                    </a:lnTo>
                    <a:lnTo>
                      <a:pt x="100" y="4"/>
                    </a:lnTo>
                    <a:lnTo>
                      <a:pt x="100" y="6"/>
                    </a:lnTo>
                    <a:lnTo>
                      <a:pt x="102" y="10"/>
                    </a:lnTo>
                    <a:lnTo>
                      <a:pt x="108" y="14"/>
                    </a:lnTo>
                    <a:lnTo>
                      <a:pt x="112" y="20"/>
                    </a:lnTo>
                    <a:lnTo>
                      <a:pt x="114" y="24"/>
                    </a:lnTo>
                    <a:lnTo>
                      <a:pt x="114" y="24"/>
                    </a:lnTo>
                    <a:lnTo>
                      <a:pt x="110" y="26"/>
                    </a:lnTo>
                    <a:lnTo>
                      <a:pt x="98" y="28"/>
                    </a:lnTo>
                    <a:lnTo>
                      <a:pt x="98" y="28"/>
                    </a:lnTo>
                    <a:lnTo>
                      <a:pt x="82" y="28"/>
                    </a:lnTo>
                    <a:lnTo>
                      <a:pt x="70" y="30"/>
                    </a:lnTo>
                    <a:lnTo>
                      <a:pt x="66" y="32"/>
                    </a:lnTo>
                    <a:lnTo>
                      <a:pt x="64" y="36"/>
                    </a:lnTo>
                    <a:lnTo>
                      <a:pt x="58" y="48"/>
                    </a:lnTo>
                    <a:lnTo>
                      <a:pt x="58" y="48"/>
                    </a:lnTo>
                    <a:lnTo>
                      <a:pt x="54" y="54"/>
                    </a:lnTo>
                    <a:lnTo>
                      <a:pt x="52" y="58"/>
                    </a:lnTo>
                    <a:lnTo>
                      <a:pt x="42" y="64"/>
                    </a:lnTo>
                    <a:lnTo>
                      <a:pt x="32" y="72"/>
                    </a:lnTo>
                    <a:lnTo>
                      <a:pt x="26" y="76"/>
                    </a:lnTo>
                    <a:lnTo>
                      <a:pt x="20" y="84"/>
                    </a:lnTo>
                    <a:lnTo>
                      <a:pt x="20" y="84"/>
                    </a:lnTo>
                    <a:lnTo>
                      <a:pt x="18" y="88"/>
                    </a:lnTo>
                    <a:lnTo>
                      <a:pt x="18" y="92"/>
                    </a:lnTo>
                    <a:lnTo>
                      <a:pt x="20" y="94"/>
                    </a:lnTo>
                    <a:lnTo>
                      <a:pt x="24" y="96"/>
                    </a:lnTo>
                    <a:lnTo>
                      <a:pt x="34" y="98"/>
                    </a:lnTo>
                    <a:lnTo>
                      <a:pt x="50" y="100"/>
                    </a:lnTo>
                    <a:lnTo>
                      <a:pt x="78" y="102"/>
                    </a:lnTo>
                    <a:lnTo>
                      <a:pt x="86" y="102"/>
                    </a:lnTo>
                    <a:lnTo>
                      <a:pt x="88" y="102"/>
                    </a:lnTo>
                    <a:lnTo>
                      <a:pt x="90" y="104"/>
                    </a:lnTo>
                    <a:lnTo>
                      <a:pt x="90" y="104"/>
                    </a:lnTo>
                    <a:lnTo>
                      <a:pt x="86" y="108"/>
                    </a:lnTo>
                    <a:lnTo>
                      <a:pt x="82" y="110"/>
                    </a:lnTo>
                    <a:lnTo>
                      <a:pt x="72" y="112"/>
                    </a:lnTo>
                    <a:lnTo>
                      <a:pt x="58" y="112"/>
                    </a:lnTo>
                    <a:lnTo>
                      <a:pt x="42" y="110"/>
                    </a:lnTo>
                    <a:lnTo>
                      <a:pt x="14" y="106"/>
                    </a:lnTo>
                    <a:lnTo>
                      <a:pt x="4" y="106"/>
                    </a:lnTo>
                    <a:lnTo>
                      <a:pt x="2" y="108"/>
                    </a:lnTo>
                    <a:lnTo>
                      <a:pt x="0" y="110"/>
                    </a:lnTo>
                    <a:lnTo>
                      <a:pt x="0" y="110"/>
                    </a:lnTo>
                    <a:lnTo>
                      <a:pt x="2" y="116"/>
                    </a:lnTo>
                    <a:lnTo>
                      <a:pt x="4" y="122"/>
                    </a:lnTo>
                    <a:lnTo>
                      <a:pt x="8" y="128"/>
                    </a:lnTo>
                    <a:lnTo>
                      <a:pt x="14" y="134"/>
                    </a:lnTo>
                    <a:lnTo>
                      <a:pt x="32" y="148"/>
                    </a:lnTo>
                    <a:lnTo>
                      <a:pt x="54" y="164"/>
                    </a:lnTo>
                    <a:lnTo>
                      <a:pt x="54" y="1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6088">
                <a:extLst>
                  <a:ext uri="{FF2B5EF4-FFF2-40B4-BE49-F238E27FC236}">
                    <a16:creationId xmlns:a16="http://schemas.microsoft.com/office/drawing/2014/main" id="{7748A2E7-0A8C-49B6-9A23-F6C79550A4AB}"/>
                  </a:ext>
                </a:extLst>
              </p:cNvPr>
              <p:cNvSpPr>
                <a:spLocks/>
              </p:cNvSpPr>
              <p:nvPr/>
            </p:nvSpPr>
            <p:spPr bwMode="auto">
              <a:xfrm>
                <a:off x="2100580" y="1206183"/>
                <a:ext cx="734060" cy="539750"/>
              </a:xfrm>
              <a:custGeom>
                <a:avLst/>
                <a:gdLst/>
                <a:ahLst/>
                <a:cxnLst>
                  <a:cxn ang="0">
                    <a:pos x="1088" y="504"/>
                  </a:cxn>
                  <a:cxn ang="0">
                    <a:pos x="1060" y="480"/>
                  </a:cxn>
                  <a:cxn ang="0">
                    <a:pos x="960" y="426"/>
                  </a:cxn>
                  <a:cxn ang="0">
                    <a:pos x="890" y="396"/>
                  </a:cxn>
                  <a:cxn ang="0">
                    <a:pos x="890" y="348"/>
                  </a:cxn>
                  <a:cxn ang="0">
                    <a:pos x="926" y="328"/>
                  </a:cxn>
                  <a:cxn ang="0">
                    <a:pos x="926" y="298"/>
                  </a:cxn>
                  <a:cxn ang="0">
                    <a:pos x="846" y="276"/>
                  </a:cxn>
                  <a:cxn ang="0">
                    <a:pos x="844" y="232"/>
                  </a:cxn>
                  <a:cxn ang="0">
                    <a:pos x="782" y="204"/>
                  </a:cxn>
                  <a:cxn ang="0">
                    <a:pos x="706" y="174"/>
                  </a:cxn>
                  <a:cxn ang="0">
                    <a:pos x="642" y="134"/>
                  </a:cxn>
                  <a:cxn ang="0">
                    <a:pos x="560" y="98"/>
                  </a:cxn>
                  <a:cxn ang="0">
                    <a:pos x="462" y="112"/>
                  </a:cxn>
                  <a:cxn ang="0">
                    <a:pos x="404" y="110"/>
                  </a:cxn>
                  <a:cxn ang="0">
                    <a:pos x="388" y="90"/>
                  </a:cxn>
                  <a:cxn ang="0">
                    <a:pos x="352" y="18"/>
                  </a:cxn>
                  <a:cxn ang="0">
                    <a:pos x="200" y="50"/>
                  </a:cxn>
                  <a:cxn ang="0">
                    <a:pos x="174" y="84"/>
                  </a:cxn>
                  <a:cxn ang="0">
                    <a:pos x="168" y="138"/>
                  </a:cxn>
                  <a:cxn ang="0">
                    <a:pos x="222" y="180"/>
                  </a:cxn>
                  <a:cxn ang="0">
                    <a:pos x="150" y="122"/>
                  </a:cxn>
                  <a:cxn ang="0">
                    <a:pos x="188" y="26"/>
                  </a:cxn>
                  <a:cxn ang="0">
                    <a:pos x="116" y="8"/>
                  </a:cxn>
                  <a:cxn ang="0">
                    <a:pos x="18" y="90"/>
                  </a:cxn>
                  <a:cxn ang="0">
                    <a:pos x="58" y="196"/>
                  </a:cxn>
                  <a:cxn ang="0">
                    <a:pos x="40" y="216"/>
                  </a:cxn>
                  <a:cxn ang="0">
                    <a:pos x="118" y="270"/>
                  </a:cxn>
                  <a:cxn ang="0">
                    <a:pos x="234" y="288"/>
                  </a:cxn>
                  <a:cxn ang="0">
                    <a:pos x="336" y="290"/>
                  </a:cxn>
                  <a:cxn ang="0">
                    <a:pos x="358" y="284"/>
                  </a:cxn>
                  <a:cxn ang="0">
                    <a:pos x="462" y="284"/>
                  </a:cxn>
                  <a:cxn ang="0">
                    <a:pos x="498" y="274"/>
                  </a:cxn>
                  <a:cxn ang="0">
                    <a:pos x="580" y="338"/>
                  </a:cxn>
                  <a:cxn ang="0">
                    <a:pos x="538" y="376"/>
                  </a:cxn>
                  <a:cxn ang="0">
                    <a:pos x="654" y="402"/>
                  </a:cxn>
                  <a:cxn ang="0">
                    <a:pos x="712" y="474"/>
                  </a:cxn>
                  <a:cxn ang="0">
                    <a:pos x="640" y="558"/>
                  </a:cxn>
                  <a:cxn ang="0">
                    <a:pos x="628" y="608"/>
                  </a:cxn>
                  <a:cxn ang="0">
                    <a:pos x="510" y="624"/>
                  </a:cxn>
                  <a:cxn ang="0">
                    <a:pos x="514" y="688"/>
                  </a:cxn>
                  <a:cxn ang="0">
                    <a:pos x="616" y="688"/>
                  </a:cxn>
                  <a:cxn ang="0">
                    <a:pos x="656" y="674"/>
                  </a:cxn>
                  <a:cxn ang="0">
                    <a:pos x="736" y="724"/>
                  </a:cxn>
                  <a:cxn ang="0">
                    <a:pos x="732" y="752"/>
                  </a:cxn>
                  <a:cxn ang="0">
                    <a:pos x="854" y="818"/>
                  </a:cxn>
                  <a:cxn ang="0">
                    <a:pos x="966" y="822"/>
                  </a:cxn>
                  <a:cxn ang="0">
                    <a:pos x="854" y="724"/>
                  </a:cxn>
                  <a:cxn ang="0">
                    <a:pos x="908" y="744"/>
                  </a:cxn>
                  <a:cxn ang="0">
                    <a:pos x="1012" y="814"/>
                  </a:cxn>
                  <a:cxn ang="0">
                    <a:pos x="1018" y="766"/>
                  </a:cxn>
                  <a:cxn ang="0">
                    <a:pos x="1022" y="724"/>
                  </a:cxn>
                  <a:cxn ang="0">
                    <a:pos x="1000" y="694"/>
                  </a:cxn>
                  <a:cxn ang="0">
                    <a:pos x="942" y="632"/>
                  </a:cxn>
                  <a:cxn ang="0">
                    <a:pos x="890" y="586"/>
                  </a:cxn>
                  <a:cxn ang="0">
                    <a:pos x="902" y="544"/>
                  </a:cxn>
                  <a:cxn ang="0">
                    <a:pos x="942" y="544"/>
                  </a:cxn>
                  <a:cxn ang="0">
                    <a:pos x="990" y="580"/>
                  </a:cxn>
                  <a:cxn ang="0">
                    <a:pos x="1070" y="648"/>
                  </a:cxn>
                  <a:cxn ang="0">
                    <a:pos x="1102" y="596"/>
                  </a:cxn>
                  <a:cxn ang="0">
                    <a:pos x="1128" y="568"/>
                  </a:cxn>
                  <a:cxn ang="0">
                    <a:pos x="1148" y="514"/>
                  </a:cxn>
                </a:cxnLst>
                <a:rect l="0" t="0" r="r" b="b"/>
                <a:pathLst>
                  <a:path w="1156" h="850">
                    <a:moveTo>
                      <a:pt x="1148" y="514"/>
                    </a:moveTo>
                    <a:lnTo>
                      <a:pt x="1148" y="514"/>
                    </a:lnTo>
                    <a:lnTo>
                      <a:pt x="1144" y="506"/>
                    </a:lnTo>
                    <a:lnTo>
                      <a:pt x="1138" y="502"/>
                    </a:lnTo>
                    <a:lnTo>
                      <a:pt x="1134" y="500"/>
                    </a:lnTo>
                    <a:lnTo>
                      <a:pt x="1128" y="498"/>
                    </a:lnTo>
                    <a:lnTo>
                      <a:pt x="1116" y="498"/>
                    </a:lnTo>
                    <a:lnTo>
                      <a:pt x="1106" y="502"/>
                    </a:lnTo>
                    <a:lnTo>
                      <a:pt x="1096" y="506"/>
                    </a:lnTo>
                    <a:lnTo>
                      <a:pt x="1090" y="508"/>
                    </a:lnTo>
                    <a:lnTo>
                      <a:pt x="1088" y="506"/>
                    </a:lnTo>
                    <a:lnTo>
                      <a:pt x="1088" y="504"/>
                    </a:lnTo>
                    <a:lnTo>
                      <a:pt x="1090" y="496"/>
                    </a:lnTo>
                    <a:lnTo>
                      <a:pt x="1090" y="496"/>
                    </a:lnTo>
                    <a:lnTo>
                      <a:pt x="1092" y="486"/>
                    </a:lnTo>
                    <a:lnTo>
                      <a:pt x="1090" y="482"/>
                    </a:lnTo>
                    <a:lnTo>
                      <a:pt x="1088" y="480"/>
                    </a:lnTo>
                    <a:lnTo>
                      <a:pt x="1084" y="480"/>
                    </a:lnTo>
                    <a:lnTo>
                      <a:pt x="1076" y="482"/>
                    </a:lnTo>
                    <a:lnTo>
                      <a:pt x="1062" y="486"/>
                    </a:lnTo>
                    <a:lnTo>
                      <a:pt x="1060" y="486"/>
                    </a:lnTo>
                    <a:lnTo>
                      <a:pt x="1058" y="486"/>
                    </a:lnTo>
                    <a:lnTo>
                      <a:pt x="1060" y="480"/>
                    </a:lnTo>
                    <a:lnTo>
                      <a:pt x="1060" y="480"/>
                    </a:lnTo>
                    <a:lnTo>
                      <a:pt x="1062" y="472"/>
                    </a:lnTo>
                    <a:lnTo>
                      <a:pt x="1062" y="466"/>
                    </a:lnTo>
                    <a:lnTo>
                      <a:pt x="1060" y="462"/>
                    </a:lnTo>
                    <a:lnTo>
                      <a:pt x="1056" y="458"/>
                    </a:lnTo>
                    <a:lnTo>
                      <a:pt x="1042" y="450"/>
                    </a:lnTo>
                    <a:lnTo>
                      <a:pt x="1022" y="436"/>
                    </a:lnTo>
                    <a:lnTo>
                      <a:pt x="1022" y="436"/>
                    </a:lnTo>
                    <a:lnTo>
                      <a:pt x="1010" y="430"/>
                    </a:lnTo>
                    <a:lnTo>
                      <a:pt x="996" y="428"/>
                    </a:lnTo>
                    <a:lnTo>
                      <a:pt x="984" y="426"/>
                    </a:lnTo>
                    <a:lnTo>
                      <a:pt x="970" y="426"/>
                    </a:lnTo>
                    <a:lnTo>
                      <a:pt x="960" y="426"/>
                    </a:lnTo>
                    <a:lnTo>
                      <a:pt x="950" y="424"/>
                    </a:lnTo>
                    <a:lnTo>
                      <a:pt x="944" y="420"/>
                    </a:lnTo>
                    <a:lnTo>
                      <a:pt x="942" y="416"/>
                    </a:lnTo>
                    <a:lnTo>
                      <a:pt x="940" y="410"/>
                    </a:lnTo>
                    <a:lnTo>
                      <a:pt x="940" y="410"/>
                    </a:lnTo>
                    <a:lnTo>
                      <a:pt x="938" y="406"/>
                    </a:lnTo>
                    <a:lnTo>
                      <a:pt x="936" y="402"/>
                    </a:lnTo>
                    <a:lnTo>
                      <a:pt x="930" y="400"/>
                    </a:lnTo>
                    <a:lnTo>
                      <a:pt x="926" y="398"/>
                    </a:lnTo>
                    <a:lnTo>
                      <a:pt x="914" y="396"/>
                    </a:lnTo>
                    <a:lnTo>
                      <a:pt x="900" y="396"/>
                    </a:lnTo>
                    <a:lnTo>
                      <a:pt x="890" y="396"/>
                    </a:lnTo>
                    <a:lnTo>
                      <a:pt x="882" y="394"/>
                    </a:lnTo>
                    <a:lnTo>
                      <a:pt x="882" y="394"/>
                    </a:lnTo>
                    <a:lnTo>
                      <a:pt x="882" y="392"/>
                    </a:lnTo>
                    <a:lnTo>
                      <a:pt x="890" y="384"/>
                    </a:lnTo>
                    <a:lnTo>
                      <a:pt x="890" y="384"/>
                    </a:lnTo>
                    <a:lnTo>
                      <a:pt x="896" y="380"/>
                    </a:lnTo>
                    <a:lnTo>
                      <a:pt x="900" y="376"/>
                    </a:lnTo>
                    <a:lnTo>
                      <a:pt x="902" y="372"/>
                    </a:lnTo>
                    <a:lnTo>
                      <a:pt x="902" y="366"/>
                    </a:lnTo>
                    <a:lnTo>
                      <a:pt x="900" y="360"/>
                    </a:lnTo>
                    <a:lnTo>
                      <a:pt x="894" y="352"/>
                    </a:lnTo>
                    <a:lnTo>
                      <a:pt x="890" y="348"/>
                    </a:lnTo>
                    <a:lnTo>
                      <a:pt x="888" y="344"/>
                    </a:lnTo>
                    <a:lnTo>
                      <a:pt x="890" y="344"/>
                    </a:lnTo>
                    <a:lnTo>
                      <a:pt x="902" y="346"/>
                    </a:lnTo>
                    <a:lnTo>
                      <a:pt x="902" y="346"/>
                    </a:lnTo>
                    <a:lnTo>
                      <a:pt x="916" y="348"/>
                    </a:lnTo>
                    <a:lnTo>
                      <a:pt x="928" y="348"/>
                    </a:lnTo>
                    <a:lnTo>
                      <a:pt x="938" y="346"/>
                    </a:lnTo>
                    <a:lnTo>
                      <a:pt x="942" y="342"/>
                    </a:lnTo>
                    <a:lnTo>
                      <a:pt x="944" y="340"/>
                    </a:lnTo>
                    <a:lnTo>
                      <a:pt x="944" y="338"/>
                    </a:lnTo>
                    <a:lnTo>
                      <a:pt x="938" y="334"/>
                    </a:lnTo>
                    <a:lnTo>
                      <a:pt x="926" y="328"/>
                    </a:lnTo>
                    <a:lnTo>
                      <a:pt x="906" y="324"/>
                    </a:lnTo>
                    <a:lnTo>
                      <a:pt x="906" y="324"/>
                    </a:lnTo>
                    <a:lnTo>
                      <a:pt x="876" y="318"/>
                    </a:lnTo>
                    <a:lnTo>
                      <a:pt x="876" y="318"/>
                    </a:lnTo>
                    <a:lnTo>
                      <a:pt x="876" y="318"/>
                    </a:lnTo>
                    <a:lnTo>
                      <a:pt x="880" y="316"/>
                    </a:lnTo>
                    <a:lnTo>
                      <a:pt x="900" y="312"/>
                    </a:lnTo>
                    <a:lnTo>
                      <a:pt x="910" y="308"/>
                    </a:lnTo>
                    <a:lnTo>
                      <a:pt x="920" y="304"/>
                    </a:lnTo>
                    <a:lnTo>
                      <a:pt x="920" y="304"/>
                    </a:lnTo>
                    <a:lnTo>
                      <a:pt x="924" y="300"/>
                    </a:lnTo>
                    <a:lnTo>
                      <a:pt x="926" y="298"/>
                    </a:lnTo>
                    <a:lnTo>
                      <a:pt x="926" y="294"/>
                    </a:lnTo>
                    <a:lnTo>
                      <a:pt x="926" y="290"/>
                    </a:lnTo>
                    <a:lnTo>
                      <a:pt x="922" y="284"/>
                    </a:lnTo>
                    <a:lnTo>
                      <a:pt x="914" y="278"/>
                    </a:lnTo>
                    <a:lnTo>
                      <a:pt x="904" y="272"/>
                    </a:lnTo>
                    <a:lnTo>
                      <a:pt x="894" y="268"/>
                    </a:lnTo>
                    <a:lnTo>
                      <a:pt x="886" y="268"/>
                    </a:lnTo>
                    <a:lnTo>
                      <a:pt x="880" y="270"/>
                    </a:lnTo>
                    <a:lnTo>
                      <a:pt x="880" y="270"/>
                    </a:lnTo>
                    <a:lnTo>
                      <a:pt x="872" y="274"/>
                    </a:lnTo>
                    <a:lnTo>
                      <a:pt x="864" y="276"/>
                    </a:lnTo>
                    <a:lnTo>
                      <a:pt x="846" y="276"/>
                    </a:lnTo>
                    <a:lnTo>
                      <a:pt x="842" y="276"/>
                    </a:lnTo>
                    <a:lnTo>
                      <a:pt x="840" y="274"/>
                    </a:lnTo>
                    <a:lnTo>
                      <a:pt x="842" y="270"/>
                    </a:lnTo>
                    <a:lnTo>
                      <a:pt x="852" y="266"/>
                    </a:lnTo>
                    <a:lnTo>
                      <a:pt x="852" y="266"/>
                    </a:lnTo>
                    <a:lnTo>
                      <a:pt x="874" y="258"/>
                    </a:lnTo>
                    <a:lnTo>
                      <a:pt x="880" y="254"/>
                    </a:lnTo>
                    <a:lnTo>
                      <a:pt x="882" y="252"/>
                    </a:lnTo>
                    <a:lnTo>
                      <a:pt x="878" y="248"/>
                    </a:lnTo>
                    <a:lnTo>
                      <a:pt x="872" y="244"/>
                    </a:lnTo>
                    <a:lnTo>
                      <a:pt x="844" y="232"/>
                    </a:lnTo>
                    <a:lnTo>
                      <a:pt x="844" y="232"/>
                    </a:lnTo>
                    <a:lnTo>
                      <a:pt x="826" y="226"/>
                    </a:lnTo>
                    <a:lnTo>
                      <a:pt x="812" y="226"/>
                    </a:lnTo>
                    <a:lnTo>
                      <a:pt x="802" y="228"/>
                    </a:lnTo>
                    <a:lnTo>
                      <a:pt x="794" y="230"/>
                    </a:lnTo>
                    <a:lnTo>
                      <a:pt x="790" y="232"/>
                    </a:lnTo>
                    <a:lnTo>
                      <a:pt x="786" y="232"/>
                    </a:lnTo>
                    <a:lnTo>
                      <a:pt x="786" y="230"/>
                    </a:lnTo>
                    <a:lnTo>
                      <a:pt x="786" y="220"/>
                    </a:lnTo>
                    <a:lnTo>
                      <a:pt x="786" y="220"/>
                    </a:lnTo>
                    <a:lnTo>
                      <a:pt x="788" y="210"/>
                    </a:lnTo>
                    <a:lnTo>
                      <a:pt x="784" y="206"/>
                    </a:lnTo>
                    <a:lnTo>
                      <a:pt x="782" y="204"/>
                    </a:lnTo>
                    <a:lnTo>
                      <a:pt x="776" y="204"/>
                    </a:lnTo>
                    <a:lnTo>
                      <a:pt x="768" y="206"/>
                    </a:lnTo>
                    <a:lnTo>
                      <a:pt x="764" y="204"/>
                    </a:lnTo>
                    <a:lnTo>
                      <a:pt x="762" y="198"/>
                    </a:lnTo>
                    <a:lnTo>
                      <a:pt x="762" y="198"/>
                    </a:lnTo>
                    <a:lnTo>
                      <a:pt x="762" y="190"/>
                    </a:lnTo>
                    <a:lnTo>
                      <a:pt x="756" y="184"/>
                    </a:lnTo>
                    <a:lnTo>
                      <a:pt x="748" y="178"/>
                    </a:lnTo>
                    <a:lnTo>
                      <a:pt x="738" y="174"/>
                    </a:lnTo>
                    <a:lnTo>
                      <a:pt x="728" y="170"/>
                    </a:lnTo>
                    <a:lnTo>
                      <a:pt x="716" y="170"/>
                    </a:lnTo>
                    <a:lnTo>
                      <a:pt x="706" y="174"/>
                    </a:lnTo>
                    <a:lnTo>
                      <a:pt x="696" y="182"/>
                    </a:lnTo>
                    <a:lnTo>
                      <a:pt x="696" y="182"/>
                    </a:lnTo>
                    <a:lnTo>
                      <a:pt x="686" y="190"/>
                    </a:lnTo>
                    <a:lnTo>
                      <a:pt x="680" y="192"/>
                    </a:lnTo>
                    <a:lnTo>
                      <a:pt x="674" y="190"/>
                    </a:lnTo>
                    <a:lnTo>
                      <a:pt x="670" y="186"/>
                    </a:lnTo>
                    <a:lnTo>
                      <a:pt x="666" y="178"/>
                    </a:lnTo>
                    <a:lnTo>
                      <a:pt x="662" y="168"/>
                    </a:lnTo>
                    <a:lnTo>
                      <a:pt x="652" y="148"/>
                    </a:lnTo>
                    <a:lnTo>
                      <a:pt x="652" y="148"/>
                    </a:lnTo>
                    <a:lnTo>
                      <a:pt x="648" y="138"/>
                    </a:lnTo>
                    <a:lnTo>
                      <a:pt x="642" y="134"/>
                    </a:lnTo>
                    <a:lnTo>
                      <a:pt x="638" y="134"/>
                    </a:lnTo>
                    <a:lnTo>
                      <a:pt x="632" y="134"/>
                    </a:lnTo>
                    <a:lnTo>
                      <a:pt x="628" y="134"/>
                    </a:lnTo>
                    <a:lnTo>
                      <a:pt x="622" y="134"/>
                    </a:lnTo>
                    <a:lnTo>
                      <a:pt x="616" y="128"/>
                    </a:lnTo>
                    <a:lnTo>
                      <a:pt x="610" y="120"/>
                    </a:lnTo>
                    <a:lnTo>
                      <a:pt x="610" y="120"/>
                    </a:lnTo>
                    <a:lnTo>
                      <a:pt x="602" y="110"/>
                    </a:lnTo>
                    <a:lnTo>
                      <a:pt x="594" y="104"/>
                    </a:lnTo>
                    <a:lnTo>
                      <a:pt x="586" y="100"/>
                    </a:lnTo>
                    <a:lnTo>
                      <a:pt x="578" y="100"/>
                    </a:lnTo>
                    <a:lnTo>
                      <a:pt x="560" y="98"/>
                    </a:lnTo>
                    <a:lnTo>
                      <a:pt x="552" y="98"/>
                    </a:lnTo>
                    <a:lnTo>
                      <a:pt x="546" y="94"/>
                    </a:lnTo>
                    <a:lnTo>
                      <a:pt x="546" y="94"/>
                    </a:lnTo>
                    <a:lnTo>
                      <a:pt x="528" y="88"/>
                    </a:lnTo>
                    <a:lnTo>
                      <a:pt x="518" y="84"/>
                    </a:lnTo>
                    <a:lnTo>
                      <a:pt x="506" y="82"/>
                    </a:lnTo>
                    <a:lnTo>
                      <a:pt x="494" y="84"/>
                    </a:lnTo>
                    <a:lnTo>
                      <a:pt x="484" y="88"/>
                    </a:lnTo>
                    <a:lnTo>
                      <a:pt x="474" y="94"/>
                    </a:lnTo>
                    <a:lnTo>
                      <a:pt x="466" y="106"/>
                    </a:lnTo>
                    <a:lnTo>
                      <a:pt x="466" y="106"/>
                    </a:lnTo>
                    <a:lnTo>
                      <a:pt x="462" y="112"/>
                    </a:lnTo>
                    <a:lnTo>
                      <a:pt x="460" y="116"/>
                    </a:lnTo>
                    <a:lnTo>
                      <a:pt x="456" y="118"/>
                    </a:lnTo>
                    <a:lnTo>
                      <a:pt x="452" y="118"/>
                    </a:lnTo>
                    <a:lnTo>
                      <a:pt x="444" y="116"/>
                    </a:lnTo>
                    <a:lnTo>
                      <a:pt x="436" y="112"/>
                    </a:lnTo>
                    <a:lnTo>
                      <a:pt x="428" y="106"/>
                    </a:lnTo>
                    <a:lnTo>
                      <a:pt x="420" y="104"/>
                    </a:lnTo>
                    <a:lnTo>
                      <a:pt x="416" y="102"/>
                    </a:lnTo>
                    <a:lnTo>
                      <a:pt x="412" y="104"/>
                    </a:lnTo>
                    <a:lnTo>
                      <a:pt x="408" y="106"/>
                    </a:lnTo>
                    <a:lnTo>
                      <a:pt x="404" y="110"/>
                    </a:lnTo>
                    <a:lnTo>
                      <a:pt x="404" y="110"/>
                    </a:lnTo>
                    <a:lnTo>
                      <a:pt x="396" y="118"/>
                    </a:lnTo>
                    <a:lnTo>
                      <a:pt x="388" y="124"/>
                    </a:lnTo>
                    <a:lnTo>
                      <a:pt x="380" y="130"/>
                    </a:lnTo>
                    <a:lnTo>
                      <a:pt x="376" y="132"/>
                    </a:lnTo>
                    <a:lnTo>
                      <a:pt x="372" y="132"/>
                    </a:lnTo>
                    <a:lnTo>
                      <a:pt x="370" y="130"/>
                    </a:lnTo>
                    <a:lnTo>
                      <a:pt x="372" y="126"/>
                    </a:lnTo>
                    <a:lnTo>
                      <a:pt x="376" y="118"/>
                    </a:lnTo>
                    <a:lnTo>
                      <a:pt x="376" y="118"/>
                    </a:lnTo>
                    <a:lnTo>
                      <a:pt x="382" y="110"/>
                    </a:lnTo>
                    <a:lnTo>
                      <a:pt x="386" y="100"/>
                    </a:lnTo>
                    <a:lnTo>
                      <a:pt x="388" y="90"/>
                    </a:lnTo>
                    <a:lnTo>
                      <a:pt x="388" y="82"/>
                    </a:lnTo>
                    <a:lnTo>
                      <a:pt x="386" y="72"/>
                    </a:lnTo>
                    <a:lnTo>
                      <a:pt x="382" y="64"/>
                    </a:lnTo>
                    <a:lnTo>
                      <a:pt x="376" y="58"/>
                    </a:lnTo>
                    <a:lnTo>
                      <a:pt x="368" y="54"/>
                    </a:lnTo>
                    <a:lnTo>
                      <a:pt x="368" y="54"/>
                    </a:lnTo>
                    <a:lnTo>
                      <a:pt x="360" y="50"/>
                    </a:lnTo>
                    <a:lnTo>
                      <a:pt x="356" y="44"/>
                    </a:lnTo>
                    <a:lnTo>
                      <a:pt x="356" y="38"/>
                    </a:lnTo>
                    <a:lnTo>
                      <a:pt x="354" y="32"/>
                    </a:lnTo>
                    <a:lnTo>
                      <a:pt x="354" y="24"/>
                    </a:lnTo>
                    <a:lnTo>
                      <a:pt x="352" y="18"/>
                    </a:lnTo>
                    <a:lnTo>
                      <a:pt x="346" y="14"/>
                    </a:lnTo>
                    <a:lnTo>
                      <a:pt x="338" y="12"/>
                    </a:lnTo>
                    <a:lnTo>
                      <a:pt x="338" y="12"/>
                    </a:lnTo>
                    <a:lnTo>
                      <a:pt x="326" y="10"/>
                    </a:lnTo>
                    <a:lnTo>
                      <a:pt x="306" y="12"/>
                    </a:lnTo>
                    <a:lnTo>
                      <a:pt x="282" y="14"/>
                    </a:lnTo>
                    <a:lnTo>
                      <a:pt x="260" y="18"/>
                    </a:lnTo>
                    <a:lnTo>
                      <a:pt x="236" y="24"/>
                    </a:lnTo>
                    <a:lnTo>
                      <a:pt x="218" y="32"/>
                    </a:lnTo>
                    <a:lnTo>
                      <a:pt x="210" y="38"/>
                    </a:lnTo>
                    <a:lnTo>
                      <a:pt x="204" y="44"/>
                    </a:lnTo>
                    <a:lnTo>
                      <a:pt x="200" y="50"/>
                    </a:lnTo>
                    <a:lnTo>
                      <a:pt x="198" y="56"/>
                    </a:lnTo>
                    <a:lnTo>
                      <a:pt x="198" y="56"/>
                    </a:lnTo>
                    <a:lnTo>
                      <a:pt x="198" y="62"/>
                    </a:lnTo>
                    <a:lnTo>
                      <a:pt x="196" y="66"/>
                    </a:lnTo>
                    <a:lnTo>
                      <a:pt x="194" y="68"/>
                    </a:lnTo>
                    <a:lnTo>
                      <a:pt x="192" y="70"/>
                    </a:lnTo>
                    <a:lnTo>
                      <a:pt x="186" y="72"/>
                    </a:lnTo>
                    <a:lnTo>
                      <a:pt x="178" y="70"/>
                    </a:lnTo>
                    <a:lnTo>
                      <a:pt x="174" y="72"/>
                    </a:lnTo>
                    <a:lnTo>
                      <a:pt x="172" y="72"/>
                    </a:lnTo>
                    <a:lnTo>
                      <a:pt x="172" y="74"/>
                    </a:lnTo>
                    <a:lnTo>
                      <a:pt x="174" y="84"/>
                    </a:lnTo>
                    <a:lnTo>
                      <a:pt x="182" y="100"/>
                    </a:lnTo>
                    <a:lnTo>
                      <a:pt x="182" y="100"/>
                    </a:lnTo>
                    <a:lnTo>
                      <a:pt x="188" y="116"/>
                    </a:lnTo>
                    <a:lnTo>
                      <a:pt x="188" y="122"/>
                    </a:lnTo>
                    <a:lnTo>
                      <a:pt x="188" y="126"/>
                    </a:lnTo>
                    <a:lnTo>
                      <a:pt x="188" y="130"/>
                    </a:lnTo>
                    <a:lnTo>
                      <a:pt x="184" y="130"/>
                    </a:lnTo>
                    <a:lnTo>
                      <a:pt x="180" y="132"/>
                    </a:lnTo>
                    <a:lnTo>
                      <a:pt x="174" y="132"/>
                    </a:lnTo>
                    <a:lnTo>
                      <a:pt x="168" y="134"/>
                    </a:lnTo>
                    <a:lnTo>
                      <a:pt x="168" y="136"/>
                    </a:lnTo>
                    <a:lnTo>
                      <a:pt x="168" y="138"/>
                    </a:lnTo>
                    <a:lnTo>
                      <a:pt x="174" y="148"/>
                    </a:lnTo>
                    <a:lnTo>
                      <a:pt x="174" y="148"/>
                    </a:lnTo>
                    <a:lnTo>
                      <a:pt x="184" y="158"/>
                    </a:lnTo>
                    <a:lnTo>
                      <a:pt x="192" y="164"/>
                    </a:lnTo>
                    <a:lnTo>
                      <a:pt x="200" y="166"/>
                    </a:lnTo>
                    <a:lnTo>
                      <a:pt x="208" y="166"/>
                    </a:lnTo>
                    <a:lnTo>
                      <a:pt x="212" y="164"/>
                    </a:lnTo>
                    <a:lnTo>
                      <a:pt x="218" y="166"/>
                    </a:lnTo>
                    <a:lnTo>
                      <a:pt x="220" y="168"/>
                    </a:lnTo>
                    <a:lnTo>
                      <a:pt x="222" y="176"/>
                    </a:lnTo>
                    <a:lnTo>
                      <a:pt x="222" y="176"/>
                    </a:lnTo>
                    <a:lnTo>
                      <a:pt x="222" y="180"/>
                    </a:lnTo>
                    <a:lnTo>
                      <a:pt x="220" y="182"/>
                    </a:lnTo>
                    <a:lnTo>
                      <a:pt x="216" y="184"/>
                    </a:lnTo>
                    <a:lnTo>
                      <a:pt x="210" y="184"/>
                    </a:lnTo>
                    <a:lnTo>
                      <a:pt x="196" y="180"/>
                    </a:lnTo>
                    <a:lnTo>
                      <a:pt x="180" y="174"/>
                    </a:lnTo>
                    <a:lnTo>
                      <a:pt x="164" y="164"/>
                    </a:lnTo>
                    <a:lnTo>
                      <a:pt x="152" y="150"/>
                    </a:lnTo>
                    <a:lnTo>
                      <a:pt x="148" y="144"/>
                    </a:lnTo>
                    <a:lnTo>
                      <a:pt x="146" y="136"/>
                    </a:lnTo>
                    <a:lnTo>
                      <a:pt x="146" y="130"/>
                    </a:lnTo>
                    <a:lnTo>
                      <a:pt x="150" y="122"/>
                    </a:lnTo>
                    <a:lnTo>
                      <a:pt x="150" y="122"/>
                    </a:lnTo>
                    <a:lnTo>
                      <a:pt x="154" y="110"/>
                    </a:lnTo>
                    <a:lnTo>
                      <a:pt x="152" y="102"/>
                    </a:lnTo>
                    <a:lnTo>
                      <a:pt x="150" y="98"/>
                    </a:lnTo>
                    <a:lnTo>
                      <a:pt x="144" y="94"/>
                    </a:lnTo>
                    <a:lnTo>
                      <a:pt x="142" y="90"/>
                    </a:lnTo>
                    <a:lnTo>
                      <a:pt x="140" y="84"/>
                    </a:lnTo>
                    <a:lnTo>
                      <a:pt x="144" y="74"/>
                    </a:lnTo>
                    <a:lnTo>
                      <a:pt x="154" y="60"/>
                    </a:lnTo>
                    <a:lnTo>
                      <a:pt x="154" y="60"/>
                    </a:lnTo>
                    <a:lnTo>
                      <a:pt x="168" y="44"/>
                    </a:lnTo>
                    <a:lnTo>
                      <a:pt x="180" y="34"/>
                    </a:lnTo>
                    <a:lnTo>
                      <a:pt x="188" y="26"/>
                    </a:lnTo>
                    <a:lnTo>
                      <a:pt x="198" y="22"/>
                    </a:lnTo>
                    <a:lnTo>
                      <a:pt x="208" y="16"/>
                    </a:lnTo>
                    <a:lnTo>
                      <a:pt x="212" y="14"/>
                    </a:lnTo>
                    <a:lnTo>
                      <a:pt x="212" y="10"/>
                    </a:lnTo>
                    <a:lnTo>
                      <a:pt x="212" y="10"/>
                    </a:lnTo>
                    <a:lnTo>
                      <a:pt x="212" y="8"/>
                    </a:lnTo>
                    <a:lnTo>
                      <a:pt x="210" y="6"/>
                    </a:lnTo>
                    <a:lnTo>
                      <a:pt x="200" y="2"/>
                    </a:lnTo>
                    <a:lnTo>
                      <a:pt x="184" y="0"/>
                    </a:lnTo>
                    <a:lnTo>
                      <a:pt x="164" y="0"/>
                    </a:lnTo>
                    <a:lnTo>
                      <a:pt x="140" y="2"/>
                    </a:lnTo>
                    <a:lnTo>
                      <a:pt x="116" y="8"/>
                    </a:lnTo>
                    <a:lnTo>
                      <a:pt x="92" y="16"/>
                    </a:lnTo>
                    <a:lnTo>
                      <a:pt x="70" y="26"/>
                    </a:lnTo>
                    <a:lnTo>
                      <a:pt x="70" y="26"/>
                    </a:lnTo>
                    <a:lnTo>
                      <a:pt x="52" y="38"/>
                    </a:lnTo>
                    <a:lnTo>
                      <a:pt x="40" y="48"/>
                    </a:lnTo>
                    <a:lnTo>
                      <a:pt x="34" y="56"/>
                    </a:lnTo>
                    <a:lnTo>
                      <a:pt x="32" y="62"/>
                    </a:lnTo>
                    <a:lnTo>
                      <a:pt x="30" y="72"/>
                    </a:lnTo>
                    <a:lnTo>
                      <a:pt x="28" y="76"/>
                    </a:lnTo>
                    <a:lnTo>
                      <a:pt x="24" y="82"/>
                    </a:lnTo>
                    <a:lnTo>
                      <a:pt x="24" y="82"/>
                    </a:lnTo>
                    <a:lnTo>
                      <a:pt x="18" y="90"/>
                    </a:lnTo>
                    <a:lnTo>
                      <a:pt x="14" y="96"/>
                    </a:lnTo>
                    <a:lnTo>
                      <a:pt x="8" y="112"/>
                    </a:lnTo>
                    <a:lnTo>
                      <a:pt x="4" y="132"/>
                    </a:lnTo>
                    <a:lnTo>
                      <a:pt x="2" y="156"/>
                    </a:lnTo>
                    <a:lnTo>
                      <a:pt x="2" y="156"/>
                    </a:lnTo>
                    <a:lnTo>
                      <a:pt x="0" y="168"/>
                    </a:lnTo>
                    <a:lnTo>
                      <a:pt x="0" y="178"/>
                    </a:lnTo>
                    <a:lnTo>
                      <a:pt x="2" y="184"/>
                    </a:lnTo>
                    <a:lnTo>
                      <a:pt x="8" y="188"/>
                    </a:lnTo>
                    <a:lnTo>
                      <a:pt x="14" y="192"/>
                    </a:lnTo>
                    <a:lnTo>
                      <a:pt x="26" y="194"/>
                    </a:lnTo>
                    <a:lnTo>
                      <a:pt x="58" y="196"/>
                    </a:lnTo>
                    <a:lnTo>
                      <a:pt x="58" y="196"/>
                    </a:lnTo>
                    <a:lnTo>
                      <a:pt x="76" y="200"/>
                    </a:lnTo>
                    <a:lnTo>
                      <a:pt x="90" y="202"/>
                    </a:lnTo>
                    <a:lnTo>
                      <a:pt x="100" y="208"/>
                    </a:lnTo>
                    <a:lnTo>
                      <a:pt x="106" y="212"/>
                    </a:lnTo>
                    <a:lnTo>
                      <a:pt x="106" y="216"/>
                    </a:lnTo>
                    <a:lnTo>
                      <a:pt x="102" y="218"/>
                    </a:lnTo>
                    <a:lnTo>
                      <a:pt x="94" y="220"/>
                    </a:lnTo>
                    <a:lnTo>
                      <a:pt x="78" y="218"/>
                    </a:lnTo>
                    <a:lnTo>
                      <a:pt x="78" y="218"/>
                    </a:lnTo>
                    <a:lnTo>
                      <a:pt x="50" y="216"/>
                    </a:lnTo>
                    <a:lnTo>
                      <a:pt x="40" y="216"/>
                    </a:lnTo>
                    <a:lnTo>
                      <a:pt x="32" y="218"/>
                    </a:lnTo>
                    <a:lnTo>
                      <a:pt x="32" y="220"/>
                    </a:lnTo>
                    <a:lnTo>
                      <a:pt x="30" y="222"/>
                    </a:lnTo>
                    <a:lnTo>
                      <a:pt x="32" y="228"/>
                    </a:lnTo>
                    <a:lnTo>
                      <a:pt x="40" y="238"/>
                    </a:lnTo>
                    <a:lnTo>
                      <a:pt x="52" y="250"/>
                    </a:lnTo>
                    <a:lnTo>
                      <a:pt x="52" y="250"/>
                    </a:lnTo>
                    <a:lnTo>
                      <a:pt x="68" y="262"/>
                    </a:lnTo>
                    <a:lnTo>
                      <a:pt x="82" y="268"/>
                    </a:lnTo>
                    <a:lnTo>
                      <a:pt x="94" y="270"/>
                    </a:lnTo>
                    <a:lnTo>
                      <a:pt x="106" y="270"/>
                    </a:lnTo>
                    <a:lnTo>
                      <a:pt x="118" y="270"/>
                    </a:lnTo>
                    <a:lnTo>
                      <a:pt x="130" y="270"/>
                    </a:lnTo>
                    <a:lnTo>
                      <a:pt x="142" y="272"/>
                    </a:lnTo>
                    <a:lnTo>
                      <a:pt x="152" y="278"/>
                    </a:lnTo>
                    <a:lnTo>
                      <a:pt x="152" y="278"/>
                    </a:lnTo>
                    <a:lnTo>
                      <a:pt x="162" y="284"/>
                    </a:lnTo>
                    <a:lnTo>
                      <a:pt x="174" y="288"/>
                    </a:lnTo>
                    <a:lnTo>
                      <a:pt x="184" y="290"/>
                    </a:lnTo>
                    <a:lnTo>
                      <a:pt x="194" y="288"/>
                    </a:lnTo>
                    <a:lnTo>
                      <a:pt x="208" y="286"/>
                    </a:lnTo>
                    <a:lnTo>
                      <a:pt x="218" y="286"/>
                    </a:lnTo>
                    <a:lnTo>
                      <a:pt x="218" y="286"/>
                    </a:lnTo>
                    <a:lnTo>
                      <a:pt x="234" y="288"/>
                    </a:lnTo>
                    <a:lnTo>
                      <a:pt x="244" y="290"/>
                    </a:lnTo>
                    <a:lnTo>
                      <a:pt x="260" y="290"/>
                    </a:lnTo>
                    <a:lnTo>
                      <a:pt x="268" y="290"/>
                    </a:lnTo>
                    <a:lnTo>
                      <a:pt x="276" y="290"/>
                    </a:lnTo>
                    <a:lnTo>
                      <a:pt x="288" y="292"/>
                    </a:lnTo>
                    <a:lnTo>
                      <a:pt x="304" y="296"/>
                    </a:lnTo>
                    <a:lnTo>
                      <a:pt x="304" y="296"/>
                    </a:lnTo>
                    <a:lnTo>
                      <a:pt x="316" y="300"/>
                    </a:lnTo>
                    <a:lnTo>
                      <a:pt x="324" y="298"/>
                    </a:lnTo>
                    <a:lnTo>
                      <a:pt x="328" y="296"/>
                    </a:lnTo>
                    <a:lnTo>
                      <a:pt x="332" y="292"/>
                    </a:lnTo>
                    <a:lnTo>
                      <a:pt x="336" y="290"/>
                    </a:lnTo>
                    <a:lnTo>
                      <a:pt x="340" y="290"/>
                    </a:lnTo>
                    <a:lnTo>
                      <a:pt x="346" y="292"/>
                    </a:lnTo>
                    <a:lnTo>
                      <a:pt x="356" y="298"/>
                    </a:lnTo>
                    <a:lnTo>
                      <a:pt x="356" y="298"/>
                    </a:lnTo>
                    <a:lnTo>
                      <a:pt x="374" y="312"/>
                    </a:lnTo>
                    <a:lnTo>
                      <a:pt x="378" y="314"/>
                    </a:lnTo>
                    <a:lnTo>
                      <a:pt x="380" y="312"/>
                    </a:lnTo>
                    <a:lnTo>
                      <a:pt x="378" y="310"/>
                    </a:lnTo>
                    <a:lnTo>
                      <a:pt x="376" y="306"/>
                    </a:lnTo>
                    <a:lnTo>
                      <a:pt x="362" y="292"/>
                    </a:lnTo>
                    <a:lnTo>
                      <a:pt x="362" y="292"/>
                    </a:lnTo>
                    <a:lnTo>
                      <a:pt x="358" y="284"/>
                    </a:lnTo>
                    <a:lnTo>
                      <a:pt x="358" y="282"/>
                    </a:lnTo>
                    <a:lnTo>
                      <a:pt x="360" y="282"/>
                    </a:lnTo>
                    <a:lnTo>
                      <a:pt x="368" y="282"/>
                    </a:lnTo>
                    <a:lnTo>
                      <a:pt x="380" y="284"/>
                    </a:lnTo>
                    <a:lnTo>
                      <a:pt x="410" y="290"/>
                    </a:lnTo>
                    <a:lnTo>
                      <a:pt x="444" y="296"/>
                    </a:lnTo>
                    <a:lnTo>
                      <a:pt x="444" y="296"/>
                    </a:lnTo>
                    <a:lnTo>
                      <a:pt x="450" y="296"/>
                    </a:lnTo>
                    <a:lnTo>
                      <a:pt x="454" y="296"/>
                    </a:lnTo>
                    <a:lnTo>
                      <a:pt x="458" y="294"/>
                    </a:lnTo>
                    <a:lnTo>
                      <a:pt x="460" y="290"/>
                    </a:lnTo>
                    <a:lnTo>
                      <a:pt x="462" y="284"/>
                    </a:lnTo>
                    <a:lnTo>
                      <a:pt x="460" y="274"/>
                    </a:lnTo>
                    <a:lnTo>
                      <a:pt x="456" y="260"/>
                    </a:lnTo>
                    <a:lnTo>
                      <a:pt x="456" y="260"/>
                    </a:lnTo>
                    <a:lnTo>
                      <a:pt x="458" y="260"/>
                    </a:lnTo>
                    <a:lnTo>
                      <a:pt x="464" y="264"/>
                    </a:lnTo>
                    <a:lnTo>
                      <a:pt x="464" y="264"/>
                    </a:lnTo>
                    <a:lnTo>
                      <a:pt x="472" y="270"/>
                    </a:lnTo>
                    <a:lnTo>
                      <a:pt x="478" y="272"/>
                    </a:lnTo>
                    <a:lnTo>
                      <a:pt x="484" y="272"/>
                    </a:lnTo>
                    <a:lnTo>
                      <a:pt x="490" y="272"/>
                    </a:lnTo>
                    <a:lnTo>
                      <a:pt x="494" y="272"/>
                    </a:lnTo>
                    <a:lnTo>
                      <a:pt x="498" y="274"/>
                    </a:lnTo>
                    <a:lnTo>
                      <a:pt x="500" y="278"/>
                    </a:lnTo>
                    <a:lnTo>
                      <a:pt x="502" y="286"/>
                    </a:lnTo>
                    <a:lnTo>
                      <a:pt x="502" y="286"/>
                    </a:lnTo>
                    <a:lnTo>
                      <a:pt x="502" y="294"/>
                    </a:lnTo>
                    <a:lnTo>
                      <a:pt x="504" y="302"/>
                    </a:lnTo>
                    <a:lnTo>
                      <a:pt x="508" y="306"/>
                    </a:lnTo>
                    <a:lnTo>
                      <a:pt x="512" y="310"/>
                    </a:lnTo>
                    <a:lnTo>
                      <a:pt x="528" y="318"/>
                    </a:lnTo>
                    <a:lnTo>
                      <a:pt x="556" y="326"/>
                    </a:lnTo>
                    <a:lnTo>
                      <a:pt x="556" y="326"/>
                    </a:lnTo>
                    <a:lnTo>
                      <a:pt x="570" y="332"/>
                    </a:lnTo>
                    <a:lnTo>
                      <a:pt x="580" y="338"/>
                    </a:lnTo>
                    <a:lnTo>
                      <a:pt x="584" y="344"/>
                    </a:lnTo>
                    <a:lnTo>
                      <a:pt x="584" y="348"/>
                    </a:lnTo>
                    <a:lnTo>
                      <a:pt x="580" y="352"/>
                    </a:lnTo>
                    <a:lnTo>
                      <a:pt x="574" y="356"/>
                    </a:lnTo>
                    <a:lnTo>
                      <a:pt x="568" y="356"/>
                    </a:lnTo>
                    <a:lnTo>
                      <a:pt x="558" y="356"/>
                    </a:lnTo>
                    <a:lnTo>
                      <a:pt x="558" y="356"/>
                    </a:lnTo>
                    <a:lnTo>
                      <a:pt x="550" y="358"/>
                    </a:lnTo>
                    <a:lnTo>
                      <a:pt x="542" y="360"/>
                    </a:lnTo>
                    <a:lnTo>
                      <a:pt x="538" y="366"/>
                    </a:lnTo>
                    <a:lnTo>
                      <a:pt x="538" y="370"/>
                    </a:lnTo>
                    <a:lnTo>
                      <a:pt x="538" y="376"/>
                    </a:lnTo>
                    <a:lnTo>
                      <a:pt x="544" y="378"/>
                    </a:lnTo>
                    <a:lnTo>
                      <a:pt x="550" y="380"/>
                    </a:lnTo>
                    <a:lnTo>
                      <a:pt x="562" y="378"/>
                    </a:lnTo>
                    <a:lnTo>
                      <a:pt x="562" y="378"/>
                    </a:lnTo>
                    <a:lnTo>
                      <a:pt x="576" y="374"/>
                    </a:lnTo>
                    <a:lnTo>
                      <a:pt x="590" y="374"/>
                    </a:lnTo>
                    <a:lnTo>
                      <a:pt x="606" y="376"/>
                    </a:lnTo>
                    <a:lnTo>
                      <a:pt x="618" y="380"/>
                    </a:lnTo>
                    <a:lnTo>
                      <a:pt x="630" y="384"/>
                    </a:lnTo>
                    <a:lnTo>
                      <a:pt x="640" y="390"/>
                    </a:lnTo>
                    <a:lnTo>
                      <a:pt x="648" y="396"/>
                    </a:lnTo>
                    <a:lnTo>
                      <a:pt x="654" y="402"/>
                    </a:lnTo>
                    <a:lnTo>
                      <a:pt x="654" y="402"/>
                    </a:lnTo>
                    <a:lnTo>
                      <a:pt x="656" y="406"/>
                    </a:lnTo>
                    <a:lnTo>
                      <a:pt x="662" y="408"/>
                    </a:lnTo>
                    <a:lnTo>
                      <a:pt x="674" y="414"/>
                    </a:lnTo>
                    <a:lnTo>
                      <a:pt x="682" y="416"/>
                    </a:lnTo>
                    <a:lnTo>
                      <a:pt x="688" y="420"/>
                    </a:lnTo>
                    <a:lnTo>
                      <a:pt x="692" y="428"/>
                    </a:lnTo>
                    <a:lnTo>
                      <a:pt x="696" y="438"/>
                    </a:lnTo>
                    <a:lnTo>
                      <a:pt x="696" y="438"/>
                    </a:lnTo>
                    <a:lnTo>
                      <a:pt x="698" y="450"/>
                    </a:lnTo>
                    <a:lnTo>
                      <a:pt x="704" y="460"/>
                    </a:lnTo>
                    <a:lnTo>
                      <a:pt x="712" y="474"/>
                    </a:lnTo>
                    <a:lnTo>
                      <a:pt x="716" y="480"/>
                    </a:lnTo>
                    <a:lnTo>
                      <a:pt x="718" y="486"/>
                    </a:lnTo>
                    <a:lnTo>
                      <a:pt x="716" y="490"/>
                    </a:lnTo>
                    <a:lnTo>
                      <a:pt x="710" y="494"/>
                    </a:lnTo>
                    <a:lnTo>
                      <a:pt x="710" y="494"/>
                    </a:lnTo>
                    <a:lnTo>
                      <a:pt x="696" y="504"/>
                    </a:lnTo>
                    <a:lnTo>
                      <a:pt x="682" y="518"/>
                    </a:lnTo>
                    <a:lnTo>
                      <a:pt x="668" y="532"/>
                    </a:lnTo>
                    <a:lnTo>
                      <a:pt x="648" y="548"/>
                    </a:lnTo>
                    <a:lnTo>
                      <a:pt x="648" y="548"/>
                    </a:lnTo>
                    <a:lnTo>
                      <a:pt x="644" y="554"/>
                    </a:lnTo>
                    <a:lnTo>
                      <a:pt x="640" y="558"/>
                    </a:lnTo>
                    <a:lnTo>
                      <a:pt x="640" y="564"/>
                    </a:lnTo>
                    <a:lnTo>
                      <a:pt x="642" y="570"/>
                    </a:lnTo>
                    <a:lnTo>
                      <a:pt x="646" y="580"/>
                    </a:lnTo>
                    <a:lnTo>
                      <a:pt x="654" y="590"/>
                    </a:lnTo>
                    <a:lnTo>
                      <a:pt x="666" y="604"/>
                    </a:lnTo>
                    <a:lnTo>
                      <a:pt x="666" y="606"/>
                    </a:lnTo>
                    <a:lnTo>
                      <a:pt x="666" y="608"/>
                    </a:lnTo>
                    <a:lnTo>
                      <a:pt x="656" y="606"/>
                    </a:lnTo>
                    <a:lnTo>
                      <a:pt x="656" y="606"/>
                    </a:lnTo>
                    <a:lnTo>
                      <a:pt x="646" y="602"/>
                    </a:lnTo>
                    <a:lnTo>
                      <a:pt x="636" y="604"/>
                    </a:lnTo>
                    <a:lnTo>
                      <a:pt x="628" y="608"/>
                    </a:lnTo>
                    <a:lnTo>
                      <a:pt x="620" y="612"/>
                    </a:lnTo>
                    <a:lnTo>
                      <a:pt x="608" y="616"/>
                    </a:lnTo>
                    <a:lnTo>
                      <a:pt x="594" y="620"/>
                    </a:lnTo>
                    <a:lnTo>
                      <a:pt x="576" y="620"/>
                    </a:lnTo>
                    <a:lnTo>
                      <a:pt x="552" y="614"/>
                    </a:lnTo>
                    <a:lnTo>
                      <a:pt x="552" y="614"/>
                    </a:lnTo>
                    <a:lnTo>
                      <a:pt x="528" y="610"/>
                    </a:lnTo>
                    <a:lnTo>
                      <a:pt x="516" y="608"/>
                    </a:lnTo>
                    <a:lnTo>
                      <a:pt x="510" y="608"/>
                    </a:lnTo>
                    <a:lnTo>
                      <a:pt x="510" y="612"/>
                    </a:lnTo>
                    <a:lnTo>
                      <a:pt x="510" y="616"/>
                    </a:lnTo>
                    <a:lnTo>
                      <a:pt x="510" y="624"/>
                    </a:lnTo>
                    <a:lnTo>
                      <a:pt x="504" y="630"/>
                    </a:lnTo>
                    <a:lnTo>
                      <a:pt x="494" y="638"/>
                    </a:lnTo>
                    <a:lnTo>
                      <a:pt x="494" y="638"/>
                    </a:lnTo>
                    <a:lnTo>
                      <a:pt x="488" y="642"/>
                    </a:lnTo>
                    <a:lnTo>
                      <a:pt x="484" y="648"/>
                    </a:lnTo>
                    <a:lnTo>
                      <a:pt x="482" y="652"/>
                    </a:lnTo>
                    <a:lnTo>
                      <a:pt x="480" y="658"/>
                    </a:lnTo>
                    <a:lnTo>
                      <a:pt x="482" y="664"/>
                    </a:lnTo>
                    <a:lnTo>
                      <a:pt x="484" y="668"/>
                    </a:lnTo>
                    <a:lnTo>
                      <a:pt x="494" y="678"/>
                    </a:lnTo>
                    <a:lnTo>
                      <a:pt x="506" y="686"/>
                    </a:lnTo>
                    <a:lnTo>
                      <a:pt x="514" y="688"/>
                    </a:lnTo>
                    <a:lnTo>
                      <a:pt x="522" y="690"/>
                    </a:lnTo>
                    <a:lnTo>
                      <a:pt x="532" y="690"/>
                    </a:lnTo>
                    <a:lnTo>
                      <a:pt x="542" y="690"/>
                    </a:lnTo>
                    <a:lnTo>
                      <a:pt x="552" y="686"/>
                    </a:lnTo>
                    <a:lnTo>
                      <a:pt x="562" y="682"/>
                    </a:lnTo>
                    <a:lnTo>
                      <a:pt x="562" y="682"/>
                    </a:lnTo>
                    <a:lnTo>
                      <a:pt x="580" y="676"/>
                    </a:lnTo>
                    <a:lnTo>
                      <a:pt x="592" y="674"/>
                    </a:lnTo>
                    <a:lnTo>
                      <a:pt x="602" y="676"/>
                    </a:lnTo>
                    <a:lnTo>
                      <a:pt x="608" y="680"/>
                    </a:lnTo>
                    <a:lnTo>
                      <a:pt x="612" y="684"/>
                    </a:lnTo>
                    <a:lnTo>
                      <a:pt x="616" y="688"/>
                    </a:lnTo>
                    <a:lnTo>
                      <a:pt x="622" y="686"/>
                    </a:lnTo>
                    <a:lnTo>
                      <a:pt x="628" y="680"/>
                    </a:lnTo>
                    <a:lnTo>
                      <a:pt x="628" y="680"/>
                    </a:lnTo>
                    <a:lnTo>
                      <a:pt x="634" y="674"/>
                    </a:lnTo>
                    <a:lnTo>
                      <a:pt x="640" y="674"/>
                    </a:lnTo>
                    <a:lnTo>
                      <a:pt x="642" y="676"/>
                    </a:lnTo>
                    <a:lnTo>
                      <a:pt x="644" y="680"/>
                    </a:lnTo>
                    <a:lnTo>
                      <a:pt x="646" y="688"/>
                    </a:lnTo>
                    <a:lnTo>
                      <a:pt x="648" y="690"/>
                    </a:lnTo>
                    <a:lnTo>
                      <a:pt x="650" y="686"/>
                    </a:lnTo>
                    <a:lnTo>
                      <a:pt x="650" y="686"/>
                    </a:lnTo>
                    <a:lnTo>
                      <a:pt x="656" y="674"/>
                    </a:lnTo>
                    <a:lnTo>
                      <a:pt x="658" y="672"/>
                    </a:lnTo>
                    <a:lnTo>
                      <a:pt x="662" y="672"/>
                    </a:lnTo>
                    <a:lnTo>
                      <a:pt x="666" y="674"/>
                    </a:lnTo>
                    <a:lnTo>
                      <a:pt x="672" y="680"/>
                    </a:lnTo>
                    <a:lnTo>
                      <a:pt x="696" y="706"/>
                    </a:lnTo>
                    <a:lnTo>
                      <a:pt x="696" y="706"/>
                    </a:lnTo>
                    <a:lnTo>
                      <a:pt x="708" y="720"/>
                    </a:lnTo>
                    <a:lnTo>
                      <a:pt x="718" y="726"/>
                    </a:lnTo>
                    <a:lnTo>
                      <a:pt x="724" y="728"/>
                    </a:lnTo>
                    <a:lnTo>
                      <a:pt x="728" y="728"/>
                    </a:lnTo>
                    <a:lnTo>
                      <a:pt x="732" y="726"/>
                    </a:lnTo>
                    <a:lnTo>
                      <a:pt x="736" y="724"/>
                    </a:lnTo>
                    <a:lnTo>
                      <a:pt x="742" y="726"/>
                    </a:lnTo>
                    <a:lnTo>
                      <a:pt x="750" y="732"/>
                    </a:lnTo>
                    <a:lnTo>
                      <a:pt x="750" y="732"/>
                    </a:lnTo>
                    <a:lnTo>
                      <a:pt x="756" y="738"/>
                    </a:lnTo>
                    <a:lnTo>
                      <a:pt x="756" y="740"/>
                    </a:lnTo>
                    <a:lnTo>
                      <a:pt x="754" y="742"/>
                    </a:lnTo>
                    <a:lnTo>
                      <a:pt x="750" y="744"/>
                    </a:lnTo>
                    <a:lnTo>
                      <a:pt x="742" y="744"/>
                    </a:lnTo>
                    <a:lnTo>
                      <a:pt x="734" y="746"/>
                    </a:lnTo>
                    <a:lnTo>
                      <a:pt x="732" y="748"/>
                    </a:lnTo>
                    <a:lnTo>
                      <a:pt x="732" y="750"/>
                    </a:lnTo>
                    <a:lnTo>
                      <a:pt x="732" y="752"/>
                    </a:lnTo>
                    <a:lnTo>
                      <a:pt x="734" y="756"/>
                    </a:lnTo>
                    <a:lnTo>
                      <a:pt x="744" y="768"/>
                    </a:lnTo>
                    <a:lnTo>
                      <a:pt x="744" y="768"/>
                    </a:lnTo>
                    <a:lnTo>
                      <a:pt x="754" y="776"/>
                    </a:lnTo>
                    <a:lnTo>
                      <a:pt x="766" y="780"/>
                    </a:lnTo>
                    <a:lnTo>
                      <a:pt x="792" y="788"/>
                    </a:lnTo>
                    <a:lnTo>
                      <a:pt x="816" y="794"/>
                    </a:lnTo>
                    <a:lnTo>
                      <a:pt x="826" y="798"/>
                    </a:lnTo>
                    <a:lnTo>
                      <a:pt x="834" y="804"/>
                    </a:lnTo>
                    <a:lnTo>
                      <a:pt x="834" y="804"/>
                    </a:lnTo>
                    <a:lnTo>
                      <a:pt x="842" y="812"/>
                    </a:lnTo>
                    <a:lnTo>
                      <a:pt x="854" y="818"/>
                    </a:lnTo>
                    <a:lnTo>
                      <a:pt x="868" y="824"/>
                    </a:lnTo>
                    <a:lnTo>
                      <a:pt x="882" y="828"/>
                    </a:lnTo>
                    <a:lnTo>
                      <a:pt x="916" y="836"/>
                    </a:lnTo>
                    <a:lnTo>
                      <a:pt x="948" y="846"/>
                    </a:lnTo>
                    <a:lnTo>
                      <a:pt x="948" y="846"/>
                    </a:lnTo>
                    <a:lnTo>
                      <a:pt x="962" y="850"/>
                    </a:lnTo>
                    <a:lnTo>
                      <a:pt x="970" y="850"/>
                    </a:lnTo>
                    <a:lnTo>
                      <a:pt x="972" y="848"/>
                    </a:lnTo>
                    <a:lnTo>
                      <a:pt x="974" y="846"/>
                    </a:lnTo>
                    <a:lnTo>
                      <a:pt x="974" y="840"/>
                    </a:lnTo>
                    <a:lnTo>
                      <a:pt x="972" y="832"/>
                    </a:lnTo>
                    <a:lnTo>
                      <a:pt x="966" y="822"/>
                    </a:lnTo>
                    <a:lnTo>
                      <a:pt x="958" y="812"/>
                    </a:lnTo>
                    <a:lnTo>
                      <a:pt x="948" y="802"/>
                    </a:lnTo>
                    <a:lnTo>
                      <a:pt x="948" y="802"/>
                    </a:lnTo>
                    <a:lnTo>
                      <a:pt x="936" y="792"/>
                    </a:lnTo>
                    <a:lnTo>
                      <a:pt x="920" y="780"/>
                    </a:lnTo>
                    <a:lnTo>
                      <a:pt x="888" y="758"/>
                    </a:lnTo>
                    <a:lnTo>
                      <a:pt x="872" y="748"/>
                    </a:lnTo>
                    <a:lnTo>
                      <a:pt x="862" y="738"/>
                    </a:lnTo>
                    <a:lnTo>
                      <a:pt x="854" y="732"/>
                    </a:lnTo>
                    <a:lnTo>
                      <a:pt x="854" y="728"/>
                    </a:lnTo>
                    <a:lnTo>
                      <a:pt x="854" y="724"/>
                    </a:lnTo>
                    <a:lnTo>
                      <a:pt x="854" y="724"/>
                    </a:lnTo>
                    <a:lnTo>
                      <a:pt x="854" y="724"/>
                    </a:lnTo>
                    <a:lnTo>
                      <a:pt x="858" y="722"/>
                    </a:lnTo>
                    <a:lnTo>
                      <a:pt x="864" y="724"/>
                    </a:lnTo>
                    <a:lnTo>
                      <a:pt x="880" y="736"/>
                    </a:lnTo>
                    <a:lnTo>
                      <a:pt x="894" y="748"/>
                    </a:lnTo>
                    <a:lnTo>
                      <a:pt x="900" y="748"/>
                    </a:lnTo>
                    <a:lnTo>
                      <a:pt x="902" y="748"/>
                    </a:lnTo>
                    <a:lnTo>
                      <a:pt x="902" y="746"/>
                    </a:lnTo>
                    <a:lnTo>
                      <a:pt x="902" y="746"/>
                    </a:lnTo>
                    <a:lnTo>
                      <a:pt x="902" y="742"/>
                    </a:lnTo>
                    <a:lnTo>
                      <a:pt x="904" y="742"/>
                    </a:lnTo>
                    <a:lnTo>
                      <a:pt x="908" y="744"/>
                    </a:lnTo>
                    <a:lnTo>
                      <a:pt x="924" y="754"/>
                    </a:lnTo>
                    <a:lnTo>
                      <a:pt x="932" y="762"/>
                    </a:lnTo>
                    <a:lnTo>
                      <a:pt x="944" y="770"/>
                    </a:lnTo>
                    <a:lnTo>
                      <a:pt x="956" y="776"/>
                    </a:lnTo>
                    <a:lnTo>
                      <a:pt x="968" y="778"/>
                    </a:lnTo>
                    <a:lnTo>
                      <a:pt x="968" y="778"/>
                    </a:lnTo>
                    <a:lnTo>
                      <a:pt x="980" y="782"/>
                    </a:lnTo>
                    <a:lnTo>
                      <a:pt x="990" y="788"/>
                    </a:lnTo>
                    <a:lnTo>
                      <a:pt x="998" y="798"/>
                    </a:lnTo>
                    <a:lnTo>
                      <a:pt x="1004" y="806"/>
                    </a:lnTo>
                    <a:lnTo>
                      <a:pt x="1010" y="812"/>
                    </a:lnTo>
                    <a:lnTo>
                      <a:pt x="1012" y="814"/>
                    </a:lnTo>
                    <a:lnTo>
                      <a:pt x="1014" y="812"/>
                    </a:lnTo>
                    <a:lnTo>
                      <a:pt x="1012" y="802"/>
                    </a:lnTo>
                    <a:lnTo>
                      <a:pt x="1012" y="802"/>
                    </a:lnTo>
                    <a:lnTo>
                      <a:pt x="1012" y="792"/>
                    </a:lnTo>
                    <a:lnTo>
                      <a:pt x="1012" y="788"/>
                    </a:lnTo>
                    <a:lnTo>
                      <a:pt x="1014" y="788"/>
                    </a:lnTo>
                    <a:lnTo>
                      <a:pt x="1016" y="788"/>
                    </a:lnTo>
                    <a:lnTo>
                      <a:pt x="1018" y="788"/>
                    </a:lnTo>
                    <a:lnTo>
                      <a:pt x="1020" y="786"/>
                    </a:lnTo>
                    <a:lnTo>
                      <a:pt x="1020" y="780"/>
                    </a:lnTo>
                    <a:lnTo>
                      <a:pt x="1018" y="766"/>
                    </a:lnTo>
                    <a:lnTo>
                      <a:pt x="1018" y="766"/>
                    </a:lnTo>
                    <a:lnTo>
                      <a:pt x="1016" y="750"/>
                    </a:lnTo>
                    <a:lnTo>
                      <a:pt x="1018" y="752"/>
                    </a:lnTo>
                    <a:lnTo>
                      <a:pt x="1020" y="754"/>
                    </a:lnTo>
                    <a:lnTo>
                      <a:pt x="1022" y="758"/>
                    </a:lnTo>
                    <a:lnTo>
                      <a:pt x="1026" y="760"/>
                    </a:lnTo>
                    <a:lnTo>
                      <a:pt x="1028" y="756"/>
                    </a:lnTo>
                    <a:lnTo>
                      <a:pt x="1032" y="746"/>
                    </a:lnTo>
                    <a:lnTo>
                      <a:pt x="1032" y="746"/>
                    </a:lnTo>
                    <a:lnTo>
                      <a:pt x="1032" y="734"/>
                    </a:lnTo>
                    <a:lnTo>
                      <a:pt x="1030" y="728"/>
                    </a:lnTo>
                    <a:lnTo>
                      <a:pt x="1026" y="724"/>
                    </a:lnTo>
                    <a:lnTo>
                      <a:pt x="1022" y="724"/>
                    </a:lnTo>
                    <a:lnTo>
                      <a:pt x="1018" y="722"/>
                    </a:lnTo>
                    <a:lnTo>
                      <a:pt x="1014" y="722"/>
                    </a:lnTo>
                    <a:lnTo>
                      <a:pt x="1014" y="720"/>
                    </a:lnTo>
                    <a:lnTo>
                      <a:pt x="1018" y="714"/>
                    </a:lnTo>
                    <a:lnTo>
                      <a:pt x="1018" y="714"/>
                    </a:lnTo>
                    <a:lnTo>
                      <a:pt x="1022" y="708"/>
                    </a:lnTo>
                    <a:lnTo>
                      <a:pt x="1020" y="704"/>
                    </a:lnTo>
                    <a:lnTo>
                      <a:pt x="1016" y="702"/>
                    </a:lnTo>
                    <a:lnTo>
                      <a:pt x="1012" y="700"/>
                    </a:lnTo>
                    <a:lnTo>
                      <a:pt x="1006" y="700"/>
                    </a:lnTo>
                    <a:lnTo>
                      <a:pt x="1000" y="698"/>
                    </a:lnTo>
                    <a:lnTo>
                      <a:pt x="1000" y="694"/>
                    </a:lnTo>
                    <a:lnTo>
                      <a:pt x="1002" y="688"/>
                    </a:lnTo>
                    <a:lnTo>
                      <a:pt x="1002" y="688"/>
                    </a:lnTo>
                    <a:lnTo>
                      <a:pt x="1006" y="682"/>
                    </a:lnTo>
                    <a:lnTo>
                      <a:pt x="1010" y="676"/>
                    </a:lnTo>
                    <a:lnTo>
                      <a:pt x="1008" y="672"/>
                    </a:lnTo>
                    <a:lnTo>
                      <a:pt x="1006" y="668"/>
                    </a:lnTo>
                    <a:lnTo>
                      <a:pt x="1000" y="664"/>
                    </a:lnTo>
                    <a:lnTo>
                      <a:pt x="992" y="660"/>
                    </a:lnTo>
                    <a:lnTo>
                      <a:pt x="966" y="648"/>
                    </a:lnTo>
                    <a:lnTo>
                      <a:pt x="966" y="648"/>
                    </a:lnTo>
                    <a:lnTo>
                      <a:pt x="952" y="642"/>
                    </a:lnTo>
                    <a:lnTo>
                      <a:pt x="942" y="632"/>
                    </a:lnTo>
                    <a:lnTo>
                      <a:pt x="936" y="622"/>
                    </a:lnTo>
                    <a:lnTo>
                      <a:pt x="930" y="612"/>
                    </a:lnTo>
                    <a:lnTo>
                      <a:pt x="928" y="602"/>
                    </a:lnTo>
                    <a:lnTo>
                      <a:pt x="924" y="596"/>
                    </a:lnTo>
                    <a:lnTo>
                      <a:pt x="918" y="592"/>
                    </a:lnTo>
                    <a:lnTo>
                      <a:pt x="912" y="592"/>
                    </a:lnTo>
                    <a:lnTo>
                      <a:pt x="912" y="592"/>
                    </a:lnTo>
                    <a:lnTo>
                      <a:pt x="904" y="594"/>
                    </a:lnTo>
                    <a:lnTo>
                      <a:pt x="896" y="594"/>
                    </a:lnTo>
                    <a:lnTo>
                      <a:pt x="892" y="592"/>
                    </a:lnTo>
                    <a:lnTo>
                      <a:pt x="890" y="590"/>
                    </a:lnTo>
                    <a:lnTo>
                      <a:pt x="890" y="586"/>
                    </a:lnTo>
                    <a:lnTo>
                      <a:pt x="894" y="584"/>
                    </a:lnTo>
                    <a:lnTo>
                      <a:pt x="900" y="580"/>
                    </a:lnTo>
                    <a:lnTo>
                      <a:pt x="908" y="578"/>
                    </a:lnTo>
                    <a:lnTo>
                      <a:pt x="908" y="578"/>
                    </a:lnTo>
                    <a:lnTo>
                      <a:pt x="912" y="576"/>
                    </a:lnTo>
                    <a:lnTo>
                      <a:pt x="916" y="576"/>
                    </a:lnTo>
                    <a:lnTo>
                      <a:pt x="916" y="572"/>
                    </a:lnTo>
                    <a:lnTo>
                      <a:pt x="916" y="570"/>
                    </a:lnTo>
                    <a:lnTo>
                      <a:pt x="914" y="564"/>
                    </a:lnTo>
                    <a:lnTo>
                      <a:pt x="910" y="556"/>
                    </a:lnTo>
                    <a:lnTo>
                      <a:pt x="902" y="546"/>
                    </a:lnTo>
                    <a:lnTo>
                      <a:pt x="902" y="544"/>
                    </a:lnTo>
                    <a:lnTo>
                      <a:pt x="904" y="544"/>
                    </a:lnTo>
                    <a:lnTo>
                      <a:pt x="910" y="546"/>
                    </a:lnTo>
                    <a:lnTo>
                      <a:pt x="910" y="546"/>
                    </a:lnTo>
                    <a:lnTo>
                      <a:pt x="918" y="548"/>
                    </a:lnTo>
                    <a:lnTo>
                      <a:pt x="924" y="546"/>
                    </a:lnTo>
                    <a:lnTo>
                      <a:pt x="928" y="542"/>
                    </a:lnTo>
                    <a:lnTo>
                      <a:pt x="930" y="538"/>
                    </a:lnTo>
                    <a:lnTo>
                      <a:pt x="932" y="536"/>
                    </a:lnTo>
                    <a:lnTo>
                      <a:pt x="934" y="534"/>
                    </a:lnTo>
                    <a:lnTo>
                      <a:pt x="938" y="536"/>
                    </a:lnTo>
                    <a:lnTo>
                      <a:pt x="942" y="544"/>
                    </a:lnTo>
                    <a:lnTo>
                      <a:pt x="942" y="544"/>
                    </a:lnTo>
                    <a:lnTo>
                      <a:pt x="950" y="552"/>
                    </a:lnTo>
                    <a:lnTo>
                      <a:pt x="954" y="556"/>
                    </a:lnTo>
                    <a:lnTo>
                      <a:pt x="958" y="558"/>
                    </a:lnTo>
                    <a:lnTo>
                      <a:pt x="962" y="558"/>
                    </a:lnTo>
                    <a:lnTo>
                      <a:pt x="968" y="560"/>
                    </a:lnTo>
                    <a:lnTo>
                      <a:pt x="972" y="562"/>
                    </a:lnTo>
                    <a:lnTo>
                      <a:pt x="974" y="568"/>
                    </a:lnTo>
                    <a:lnTo>
                      <a:pt x="974" y="568"/>
                    </a:lnTo>
                    <a:lnTo>
                      <a:pt x="976" y="574"/>
                    </a:lnTo>
                    <a:lnTo>
                      <a:pt x="980" y="576"/>
                    </a:lnTo>
                    <a:lnTo>
                      <a:pt x="986" y="580"/>
                    </a:lnTo>
                    <a:lnTo>
                      <a:pt x="990" y="580"/>
                    </a:lnTo>
                    <a:lnTo>
                      <a:pt x="992" y="582"/>
                    </a:lnTo>
                    <a:lnTo>
                      <a:pt x="994" y="586"/>
                    </a:lnTo>
                    <a:lnTo>
                      <a:pt x="994" y="592"/>
                    </a:lnTo>
                    <a:lnTo>
                      <a:pt x="994" y="592"/>
                    </a:lnTo>
                    <a:lnTo>
                      <a:pt x="994" y="596"/>
                    </a:lnTo>
                    <a:lnTo>
                      <a:pt x="996" y="600"/>
                    </a:lnTo>
                    <a:lnTo>
                      <a:pt x="1008" y="614"/>
                    </a:lnTo>
                    <a:lnTo>
                      <a:pt x="1022" y="626"/>
                    </a:lnTo>
                    <a:lnTo>
                      <a:pt x="1040" y="638"/>
                    </a:lnTo>
                    <a:lnTo>
                      <a:pt x="1056" y="646"/>
                    </a:lnTo>
                    <a:lnTo>
                      <a:pt x="1064" y="648"/>
                    </a:lnTo>
                    <a:lnTo>
                      <a:pt x="1070" y="648"/>
                    </a:lnTo>
                    <a:lnTo>
                      <a:pt x="1074" y="646"/>
                    </a:lnTo>
                    <a:lnTo>
                      <a:pt x="1078" y="642"/>
                    </a:lnTo>
                    <a:lnTo>
                      <a:pt x="1080" y="636"/>
                    </a:lnTo>
                    <a:lnTo>
                      <a:pt x="1078" y="628"/>
                    </a:lnTo>
                    <a:lnTo>
                      <a:pt x="1078" y="628"/>
                    </a:lnTo>
                    <a:lnTo>
                      <a:pt x="1078" y="618"/>
                    </a:lnTo>
                    <a:lnTo>
                      <a:pt x="1078" y="612"/>
                    </a:lnTo>
                    <a:lnTo>
                      <a:pt x="1080" y="606"/>
                    </a:lnTo>
                    <a:lnTo>
                      <a:pt x="1082" y="602"/>
                    </a:lnTo>
                    <a:lnTo>
                      <a:pt x="1086" y="600"/>
                    </a:lnTo>
                    <a:lnTo>
                      <a:pt x="1092" y="598"/>
                    </a:lnTo>
                    <a:lnTo>
                      <a:pt x="1102" y="596"/>
                    </a:lnTo>
                    <a:lnTo>
                      <a:pt x="1118" y="598"/>
                    </a:lnTo>
                    <a:lnTo>
                      <a:pt x="1122" y="596"/>
                    </a:lnTo>
                    <a:lnTo>
                      <a:pt x="1122" y="596"/>
                    </a:lnTo>
                    <a:lnTo>
                      <a:pt x="1122" y="592"/>
                    </a:lnTo>
                    <a:lnTo>
                      <a:pt x="1122" y="588"/>
                    </a:lnTo>
                    <a:lnTo>
                      <a:pt x="1122" y="588"/>
                    </a:lnTo>
                    <a:lnTo>
                      <a:pt x="1118" y="582"/>
                    </a:lnTo>
                    <a:lnTo>
                      <a:pt x="1118" y="576"/>
                    </a:lnTo>
                    <a:lnTo>
                      <a:pt x="1120" y="574"/>
                    </a:lnTo>
                    <a:lnTo>
                      <a:pt x="1122" y="574"/>
                    </a:lnTo>
                    <a:lnTo>
                      <a:pt x="1128" y="570"/>
                    </a:lnTo>
                    <a:lnTo>
                      <a:pt x="1128" y="568"/>
                    </a:lnTo>
                    <a:lnTo>
                      <a:pt x="1126" y="564"/>
                    </a:lnTo>
                    <a:lnTo>
                      <a:pt x="1126" y="564"/>
                    </a:lnTo>
                    <a:lnTo>
                      <a:pt x="1126" y="560"/>
                    </a:lnTo>
                    <a:lnTo>
                      <a:pt x="1126" y="558"/>
                    </a:lnTo>
                    <a:lnTo>
                      <a:pt x="1130" y="554"/>
                    </a:lnTo>
                    <a:lnTo>
                      <a:pt x="1144" y="548"/>
                    </a:lnTo>
                    <a:lnTo>
                      <a:pt x="1150" y="544"/>
                    </a:lnTo>
                    <a:lnTo>
                      <a:pt x="1154" y="536"/>
                    </a:lnTo>
                    <a:lnTo>
                      <a:pt x="1156" y="532"/>
                    </a:lnTo>
                    <a:lnTo>
                      <a:pt x="1154" y="528"/>
                    </a:lnTo>
                    <a:lnTo>
                      <a:pt x="1148" y="514"/>
                    </a:lnTo>
                    <a:lnTo>
                      <a:pt x="1148" y="51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6089">
                <a:extLst>
                  <a:ext uri="{FF2B5EF4-FFF2-40B4-BE49-F238E27FC236}">
                    <a16:creationId xmlns:a16="http://schemas.microsoft.com/office/drawing/2014/main" id="{C23C65A8-B2F6-4A31-9007-C2B021A9EF30}"/>
                  </a:ext>
                </a:extLst>
              </p:cNvPr>
              <p:cNvSpPr>
                <a:spLocks/>
              </p:cNvSpPr>
              <p:nvPr/>
            </p:nvSpPr>
            <p:spPr bwMode="auto">
              <a:xfrm>
                <a:off x="2731770" y="1751013"/>
                <a:ext cx="20320" cy="15240"/>
              </a:xfrm>
              <a:custGeom>
                <a:avLst/>
                <a:gdLst/>
                <a:ahLst/>
                <a:cxnLst>
                  <a:cxn ang="0">
                    <a:pos x="6" y="0"/>
                  </a:cxn>
                  <a:cxn ang="0">
                    <a:pos x="6" y="0"/>
                  </a:cxn>
                  <a:cxn ang="0">
                    <a:pos x="2" y="4"/>
                  </a:cxn>
                  <a:cxn ang="0">
                    <a:pos x="0" y="8"/>
                  </a:cxn>
                  <a:cxn ang="0">
                    <a:pos x="2" y="12"/>
                  </a:cxn>
                  <a:cxn ang="0">
                    <a:pos x="8" y="18"/>
                  </a:cxn>
                  <a:cxn ang="0">
                    <a:pos x="14" y="22"/>
                  </a:cxn>
                  <a:cxn ang="0">
                    <a:pos x="20" y="24"/>
                  </a:cxn>
                  <a:cxn ang="0">
                    <a:pos x="26" y="24"/>
                  </a:cxn>
                  <a:cxn ang="0">
                    <a:pos x="30" y="22"/>
                  </a:cxn>
                  <a:cxn ang="0">
                    <a:pos x="30" y="22"/>
                  </a:cxn>
                  <a:cxn ang="0">
                    <a:pos x="32" y="16"/>
                  </a:cxn>
                  <a:cxn ang="0">
                    <a:pos x="32" y="12"/>
                  </a:cxn>
                  <a:cxn ang="0">
                    <a:pos x="32" y="8"/>
                  </a:cxn>
                  <a:cxn ang="0">
                    <a:pos x="28" y="4"/>
                  </a:cxn>
                  <a:cxn ang="0">
                    <a:pos x="24" y="2"/>
                  </a:cxn>
                  <a:cxn ang="0">
                    <a:pos x="20" y="0"/>
                  </a:cxn>
                  <a:cxn ang="0">
                    <a:pos x="14" y="0"/>
                  </a:cxn>
                  <a:cxn ang="0">
                    <a:pos x="6" y="0"/>
                  </a:cxn>
                  <a:cxn ang="0">
                    <a:pos x="6" y="0"/>
                  </a:cxn>
                </a:cxnLst>
                <a:rect l="0" t="0" r="r" b="b"/>
                <a:pathLst>
                  <a:path w="32" h="24">
                    <a:moveTo>
                      <a:pt x="6" y="0"/>
                    </a:moveTo>
                    <a:lnTo>
                      <a:pt x="6" y="0"/>
                    </a:lnTo>
                    <a:lnTo>
                      <a:pt x="2" y="4"/>
                    </a:lnTo>
                    <a:lnTo>
                      <a:pt x="0" y="8"/>
                    </a:lnTo>
                    <a:lnTo>
                      <a:pt x="2" y="12"/>
                    </a:lnTo>
                    <a:lnTo>
                      <a:pt x="8" y="18"/>
                    </a:lnTo>
                    <a:lnTo>
                      <a:pt x="14" y="22"/>
                    </a:lnTo>
                    <a:lnTo>
                      <a:pt x="20" y="24"/>
                    </a:lnTo>
                    <a:lnTo>
                      <a:pt x="26" y="24"/>
                    </a:lnTo>
                    <a:lnTo>
                      <a:pt x="30" y="22"/>
                    </a:lnTo>
                    <a:lnTo>
                      <a:pt x="30" y="22"/>
                    </a:lnTo>
                    <a:lnTo>
                      <a:pt x="32" y="16"/>
                    </a:lnTo>
                    <a:lnTo>
                      <a:pt x="32" y="12"/>
                    </a:lnTo>
                    <a:lnTo>
                      <a:pt x="32" y="8"/>
                    </a:lnTo>
                    <a:lnTo>
                      <a:pt x="28" y="4"/>
                    </a:lnTo>
                    <a:lnTo>
                      <a:pt x="24" y="2"/>
                    </a:lnTo>
                    <a:lnTo>
                      <a:pt x="20" y="0"/>
                    </a:lnTo>
                    <a:lnTo>
                      <a:pt x="14" y="0"/>
                    </a:lnTo>
                    <a:lnTo>
                      <a:pt x="6" y="0"/>
                    </a:lnTo>
                    <a:lnTo>
                      <a:pt x="6"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6091">
                <a:extLst>
                  <a:ext uri="{FF2B5EF4-FFF2-40B4-BE49-F238E27FC236}">
                    <a16:creationId xmlns:a16="http://schemas.microsoft.com/office/drawing/2014/main" id="{93A24E41-B1D7-432E-9C25-819A5414810B}"/>
                  </a:ext>
                </a:extLst>
              </p:cNvPr>
              <p:cNvSpPr>
                <a:spLocks/>
              </p:cNvSpPr>
              <p:nvPr/>
            </p:nvSpPr>
            <p:spPr bwMode="auto">
              <a:xfrm>
                <a:off x="2656840" y="1799273"/>
                <a:ext cx="13970" cy="15240"/>
              </a:xfrm>
              <a:custGeom>
                <a:avLst/>
                <a:gdLst/>
                <a:ahLst/>
                <a:cxnLst>
                  <a:cxn ang="0">
                    <a:pos x="4" y="24"/>
                  </a:cxn>
                  <a:cxn ang="0">
                    <a:pos x="4" y="24"/>
                  </a:cxn>
                  <a:cxn ang="0">
                    <a:pos x="12" y="22"/>
                  </a:cxn>
                  <a:cxn ang="0">
                    <a:pos x="20" y="16"/>
                  </a:cxn>
                  <a:cxn ang="0">
                    <a:pos x="22" y="12"/>
                  </a:cxn>
                  <a:cxn ang="0">
                    <a:pos x="22" y="10"/>
                  </a:cxn>
                  <a:cxn ang="0">
                    <a:pos x="22" y="6"/>
                  </a:cxn>
                  <a:cxn ang="0">
                    <a:pos x="18" y="2"/>
                  </a:cxn>
                  <a:cxn ang="0">
                    <a:pos x="18" y="2"/>
                  </a:cxn>
                  <a:cxn ang="0">
                    <a:pos x="14" y="0"/>
                  </a:cxn>
                  <a:cxn ang="0">
                    <a:pos x="10" y="2"/>
                  </a:cxn>
                  <a:cxn ang="0">
                    <a:pos x="6" y="4"/>
                  </a:cxn>
                  <a:cxn ang="0">
                    <a:pos x="2" y="10"/>
                  </a:cxn>
                  <a:cxn ang="0">
                    <a:pos x="0" y="14"/>
                  </a:cxn>
                  <a:cxn ang="0">
                    <a:pos x="0" y="18"/>
                  </a:cxn>
                  <a:cxn ang="0">
                    <a:pos x="2" y="22"/>
                  </a:cxn>
                  <a:cxn ang="0">
                    <a:pos x="4" y="24"/>
                  </a:cxn>
                  <a:cxn ang="0">
                    <a:pos x="4" y="24"/>
                  </a:cxn>
                </a:cxnLst>
                <a:rect l="0" t="0" r="r" b="b"/>
                <a:pathLst>
                  <a:path w="22" h="24">
                    <a:moveTo>
                      <a:pt x="4" y="24"/>
                    </a:moveTo>
                    <a:lnTo>
                      <a:pt x="4" y="24"/>
                    </a:lnTo>
                    <a:lnTo>
                      <a:pt x="12" y="22"/>
                    </a:lnTo>
                    <a:lnTo>
                      <a:pt x="20" y="16"/>
                    </a:lnTo>
                    <a:lnTo>
                      <a:pt x="22" y="12"/>
                    </a:lnTo>
                    <a:lnTo>
                      <a:pt x="22" y="10"/>
                    </a:lnTo>
                    <a:lnTo>
                      <a:pt x="22" y="6"/>
                    </a:lnTo>
                    <a:lnTo>
                      <a:pt x="18" y="2"/>
                    </a:lnTo>
                    <a:lnTo>
                      <a:pt x="18" y="2"/>
                    </a:lnTo>
                    <a:lnTo>
                      <a:pt x="14" y="0"/>
                    </a:lnTo>
                    <a:lnTo>
                      <a:pt x="10" y="2"/>
                    </a:lnTo>
                    <a:lnTo>
                      <a:pt x="6" y="4"/>
                    </a:lnTo>
                    <a:lnTo>
                      <a:pt x="2" y="10"/>
                    </a:lnTo>
                    <a:lnTo>
                      <a:pt x="0" y="14"/>
                    </a:lnTo>
                    <a:lnTo>
                      <a:pt x="0" y="18"/>
                    </a:lnTo>
                    <a:lnTo>
                      <a:pt x="2" y="22"/>
                    </a:lnTo>
                    <a:lnTo>
                      <a:pt x="4" y="24"/>
                    </a:lnTo>
                    <a:lnTo>
                      <a:pt x="4" y="2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6092">
                <a:extLst>
                  <a:ext uri="{FF2B5EF4-FFF2-40B4-BE49-F238E27FC236}">
                    <a16:creationId xmlns:a16="http://schemas.microsoft.com/office/drawing/2014/main" id="{419C3C7A-8B29-4379-AC7D-C83CFD3C41E0}"/>
                  </a:ext>
                </a:extLst>
              </p:cNvPr>
              <p:cNvSpPr>
                <a:spLocks/>
              </p:cNvSpPr>
              <p:nvPr/>
            </p:nvSpPr>
            <p:spPr bwMode="auto">
              <a:xfrm>
                <a:off x="2352040" y="1724343"/>
                <a:ext cx="22860" cy="34290"/>
              </a:xfrm>
              <a:custGeom>
                <a:avLst/>
                <a:gdLst/>
                <a:ahLst/>
                <a:cxnLst>
                  <a:cxn ang="0">
                    <a:pos x="20" y="54"/>
                  </a:cxn>
                  <a:cxn ang="0">
                    <a:pos x="20" y="54"/>
                  </a:cxn>
                  <a:cxn ang="0">
                    <a:pos x="26" y="50"/>
                  </a:cxn>
                  <a:cxn ang="0">
                    <a:pos x="30" y="42"/>
                  </a:cxn>
                  <a:cxn ang="0">
                    <a:pos x="34" y="32"/>
                  </a:cxn>
                  <a:cxn ang="0">
                    <a:pos x="36" y="22"/>
                  </a:cxn>
                  <a:cxn ang="0">
                    <a:pos x="36" y="12"/>
                  </a:cxn>
                  <a:cxn ang="0">
                    <a:pos x="34" y="4"/>
                  </a:cxn>
                  <a:cxn ang="0">
                    <a:pos x="32" y="2"/>
                  </a:cxn>
                  <a:cxn ang="0">
                    <a:pos x="28" y="0"/>
                  </a:cxn>
                  <a:cxn ang="0">
                    <a:pos x="24" y="0"/>
                  </a:cxn>
                  <a:cxn ang="0">
                    <a:pos x="18" y="0"/>
                  </a:cxn>
                  <a:cxn ang="0">
                    <a:pos x="18" y="0"/>
                  </a:cxn>
                  <a:cxn ang="0">
                    <a:pos x="14" y="2"/>
                  </a:cxn>
                  <a:cxn ang="0">
                    <a:pos x="8" y="6"/>
                  </a:cxn>
                  <a:cxn ang="0">
                    <a:pos x="4" y="12"/>
                  </a:cxn>
                  <a:cxn ang="0">
                    <a:pos x="0" y="22"/>
                  </a:cxn>
                  <a:cxn ang="0">
                    <a:pos x="2" y="32"/>
                  </a:cxn>
                  <a:cxn ang="0">
                    <a:pos x="4" y="40"/>
                  </a:cxn>
                  <a:cxn ang="0">
                    <a:pos x="8" y="48"/>
                  </a:cxn>
                  <a:cxn ang="0">
                    <a:pos x="14" y="52"/>
                  </a:cxn>
                  <a:cxn ang="0">
                    <a:pos x="20" y="54"/>
                  </a:cxn>
                  <a:cxn ang="0">
                    <a:pos x="20" y="54"/>
                  </a:cxn>
                </a:cxnLst>
                <a:rect l="0" t="0" r="r" b="b"/>
                <a:pathLst>
                  <a:path w="36" h="54">
                    <a:moveTo>
                      <a:pt x="20" y="54"/>
                    </a:moveTo>
                    <a:lnTo>
                      <a:pt x="20" y="54"/>
                    </a:lnTo>
                    <a:lnTo>
                      <a:pt x="26" y="50"/>
                    </a:lnTo>
                    <a:lnTo>
                      <a:pt x="30" y="42"/>
                    </a:lnTo>
                    <a:lnTo>
                      <a:pt x="34" y="32"/>
                    </a:lnTo>
                    <a:lnTo>
                      <a:pt x="36" y="22"/>
                    </a:lnTo>
                    <a:lnTo>
                      <a:pt x="36" y="12"/>
                    </a:lnTo>
                    <a:lnTo>
                      <a:pt x="34" y="4"/>
                    </a:lnTo>
                    <a:lnTo>
                      <a:pt x="32" y="2"/>
                    </a:lnTo>
                    <a:lnTo>
                      <a:pt x="28" y="0"/>
                    </a:lnTo>
                    <a:lnTo>
                      <a:pt x="24" y="0"/>
                    </a:lnTo>
                    <a:lnTo>
                      <a:pt x="18" y="0"/>
                    </a:lnTo>
                    <a:lnTo>
                      <a:pt x="18" y="0"/>
                    </a:lnTo>
                    <a:lnTo>
                      <a:pt x="14" y="2"/>
                    </a:lnTo>
                    <a:lnTo>
                      <a:pt x="8" y="6"/>
                    </a:lnTo>
                    <a:lnTo>
                      <a:pt x="4" y="12"/>
                    </a:lnTo>
                    <a:lnTo>
                      <a:pt x="0" y="22"/>
                    </a:lnTo>
                    <a:lnTo>
                      <a:pt x="2" y="32"/>
                    </a:lnTo>
                    <a:lnTo>
                      <a:pt x="4" y="40"/>
                    </a:lnTo>
                    <a:lnTo>
                      <a:pt x="8" y="48"/>
                    </a:lnTo>
                    <a:lnTo>
                      <a:pt x="14" y="52"/>
                    </a:lnTo>
                    <a:lnTo>
                      <a:pt x="20" y="54"/>
                    </a:lnTo>
                    <a:lnTo>
                      <a:pt x="20" y="5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6094">
                <a:extLst>
                  <a:ext uri="{FF2B5EF4-FFF2-40B4-BE49-F238E27FC236}">
                    <a16:creationId xmlns:a16="http://schemas.microsoft.com/office/drawing/2014/main" id="{FB51E090-DED1-4743-9B0A-22191A5CCAA1}"/>
                  </a:ext>
                </a:extLst>
              </p:cNvPr>
              <p:cNvSpPr>
                <a:spLocks/>
              </p:cNvSpPr>
              <p:nvPr/>
            </p:nvSpPr>
            <p:spPr bwMode="auto">
              <a:xfrm>
                <a:off x="2428240" y="1463993"/>
                <a:ext cx="59690" cy="48260"/>
              </a:xfrm>
              <a:custGeom>
                <a:avLst/>
                <a:gdLst/>
                <a:ahLst/>
                <a:cxnLst>
                  <a:cxn ang="0">
                    <a:pos x="8" y="26"/>
                  </a:cxn>
                  <a:cxn ang="0">
                    <a:pos x="8" y="26"/>
                  </a:cxn>
                  <a:cxn ang="0">
                    <a:pos x="4" y="36"/>
                  </a:cxn>
                  <a:cxn ang="0">
                    <a:pos x="0" y="46"/>
                  </a:cxn>
                  <a:cxn ang="0">
                    <a:pos x="0" y="56"/>
                  </a:cxn>
                  <a:cxn ang="0">
                    <a:pos x="2" y="64"/>
                  </a:cxn>
                  <a:cxn ang="0">
                    <a:pos x="8" y="70"/>
                  </a:cxn>
                  <a:cxn ang="0">
                    <a:pos x="18" y="74"/>
                  </a:cxn>
                  <a:cxn ang="0">
                    <a:pos x="34" y="76"/>
                  </a:cxn>
                  <a:cxn ang="0">
                    <a:pos x="54" y="76"/>
                  </a:cxn>
                  <a:cxn ang="0">
                    <a:pos x="54" y="76"/>
                  </a:cxn>
                  <a:cxn ang="0">
                    <a:pos x="72" y="74"/>
                  </a:cxn>
                  <a:cxn ang="0">
                    <a:pos x="84" y="70"/>
                  </a:cxn>
                  <a:cxn ang="0">
                    <a:pos x="90" y="64"/>
                  </a:cxn>
                  <a:cxn ang="0">
                    <a:pos x="94" y="58"/>
                  </a:cxn>
                  <a:cxn ang="0">
                    <a:pos x="92" y="50"/>
                  </a:cxn>
                  <a:cxn ang="0">
                    <a:pos x="92" y="40"/>
                  </a:cxn>
                  <a:cxn ang="0">
                    <a:pos x="90" y="32"/>
                  </a:cxn>
                  <a:cxn ang="0">
                    <a:pos x="92" y="22"/>
                  </a:cxn>
                  <a:cxn ang="0">
                    <a:pos x="92" y="22"/>
                  </a:cxn>
                  <a:cxn ang="0">
                    <a:pos x="92" y="18"/>
                  </a:cxn>
                  <a:cxn ang="0">
                    <a:pos x="90" y="14"/>
                  </a:cxn>
                  <a:cxn ang="0">
                    <a:pos x="88" y="10"/>
                  </a:cxn>
                  <a:cxn ang="0">
                    <a:pos x="84" y="6"/>
                  </a:cxn>
                  <a:cxn ang="0">
                    <a:pos x="74" y="2"/>
                  </a:cxn>
                  <a:cxn ang="0">
                    <a:pos x="60" y="0"/>
                  </a:cxn>
                  <a:cxn ang="0">
                    <a:pos x="46" y="2"/>
                  </a:cxn>
                  <a:cxn ang="0">
                    <a:pos x="32" y="6"/>
                  </a:cxn>
                  <a:cxn ang="0">
                    <a:pos x="18" y="14"/>
                  </a:cxn>
                  <a:cxn ang="0">
                    <a:pos x="14" y="20"/>
                  </a:cxn>
                  <a:cxn ang="0">
                    <a:pos x="8" y="26"/>
                  </a:cxn>
                  <a:cxn ang="0">
                    <a:pos x="8" y="26"/>
                  </a:cxn>
                </a:cxnLst>
                <a:rect l="0" t="0" r="r" b="b"/>
                <a:pathLst>
                  <a:path w="94" h="76">
                    <a:moveTo>
                      <a:pt x="8" y="26"/>
                    </a:moveTo>
                    <a:lnTo>
                      <a:pt x="8" y="26"/>
                    </a:lnTo>
                    <a:lnTo>
                      <a:pt x="4" y="36"/>
                    </a:lnTo>
                    <a:lnTo>
                      <a:pt x="0" y="46"/>
                    </a:lnTo>
                    <a:lnTo>
                      <a:pt x="0" y="56"/>
                    </a:lnTo>
                    <a:lnTo>
                      <a:pt x="2" y="64"/>
                    </a:lnTo>
                    <a:lnTo>
                      <a:pt x="8" y="70"/>
                    </a:lnTo>
                    <a:lnTo>
                      <a:pt x="18" y="74"/>
                    </a:lnTo>
                    <a:lnTo>
                      <a:pt x="34" y="76"/>
                    </a:lnTo>
                    <a:lnTo>
                      <a:pt x="54" y="76"/>
                    </a:lnTo>
                    <a:lnTo>
                      <a:pt x="54" y="76"/>
                    </a:lnTo>
                    <a:lnTo>
                      <a:pt x="72" y="74"/>
                    </a:lnTo>
                    <a:lnTo>
                      <a:pt x="84" y="70"/>
                    </a:lnTo>
                    <a:lnTo>
                      <a:pt x="90" y="64"/>
                    </a:lnTo>
                    <a:lnTo>
                      <a:pt x="94" y="58"/>
                    </a:lnTo>
                    <a:lnTo>
                      <a:pt x="92" y="50"/>
                    </a:lnTo>
                    <a:lnTo>
                      <a:pt x="92" y="40"/>
                    </a:lnTo>
                    <a:lnTo>
                      <a:pt x="90" y="32"/>
                    </a:lnTo>
                    <a:lnTo>
                      <a:pt x="92" y="22"/>
                    </a:lnTo>
                    <a:lnTo>
                      <a:pt x="92" y="22"/>
                    </a:lnTo>
                    <a:lnTo>
                      <a:pt x="92" y="18"/>
                    </a:lnTo>
                    <a:lnTo>
                      <a:pt x="90" y="14"/>
                    </a:lnTo>
                    <a:lnTo>
                      <a:pt x="88" y="10"/>
                    </a:lnTo>
                    <a:lnTo>
                      <a:pt x="84" y="6"/>
                    </a:lnTo>
                    <a:lnTo>
                      <a:pt x="74" y="2"/>
                    </a:lnTo>
                    <a:lnTo>
                      <a:pt x="60" y="0"/>
                    </a:lnTo>
                    <a:lnTo>
                      <a:pt x="46" y="2"/>
                    </a:lnTo>
                    <a:lnTo>
                      <a:pt x="32" y="6"/>
                    </a:lnTo>
                    <a:lnTo>
                      <a:pt x="18" y="14"/>
                    </a:lnTo>
                    <a:lnTo>
                      <a:pt x="14" y="20"/>
                    </a:lnTo>
                    <a:lnTo>
                      <a:pt x="8" y="26"/>
                    </a:lnTo>
                    <a:lnTo>
                      <a:pt x="8" y="2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6098">
                <a:extLst>
                  <a:ext uri="{FF2B5EF4-FFF2-40B4-BE49-F238E27FC236}">
                    <a16:creationId xmlns:a16="http://schemas.microsoft.com/office/drawing/2014/main" id="{78D94A38-3D04-42AF-97B7-40E7A36830F4}"/>
                  </a:ext>
                </a:extLst>
              </p:cNvPr>
              <p:cNvSpPr>
                <a:spLocks/>
              </p:cNvSpPr>
              <p:nvPr/>
            </p:nvSpPr>
            <p:spPr bwMode="auto">
              <a:xfrm>
                <a:off x="1668780" y="1211263"/>
                <a:ext cx="63500" cy="43180"/>
              </a:xfrm>
              <a:custGeom>
                <a:avLst/>
                <a:gdLst/>
                <a:ahLst/>
                <a:cxnLst>
                  <a:cxn ang="0">
                    <a:pos x="46" y="2"/>
                  </a:cxn>
                  <a:cxn ang="0">
                    <a:pos x="46" y="2"/>
                  </a:cxn>
                  <a:cxn ang="0">
                    <a:pos x="32" y="4"/>
                  </a:cxn>
                  <a:cxn ang="0">
                    <a:pos x="20" y="6"/>
                  </a:cxn>
                  <a:cxn ang="0">
                    <a:pos x="10" y="10"/>
                  </a:cxn>
                  <a:cxn ang="0">
                    <a:pos x="4" y="12"/>
                  </a:cxn>
                  <a:cxn ang="0">
                    <a:pos x="0" y="16"/>
                  </a:cxn>
                  <a:cxn ang="0">
                    <a:pos x="0" y="20"/>
                  </a:cxn>
                  <a:cxn ang="0">
                    <a:pos x="2" y="22"/>
                  </a:cxn>
                  <a:cxn ang="0">
                    <a:pos x="8" y="24"/>
                  </a:cxn>
                  <a:cxn ang="0">
                    <a:pos x="8" y="24"/>
                  </a:cxn>
                  <a:cxn ang="0">
                    <a:pos x="20" y="28"/>
                  </a:cxn>
                  <a:cxn ang="0">
                    <a:pos x="28" y="32"/>
                  </a:cxn>
                  <a:cxn ang="0">
                    <a:pos x="32" y="36"/>
                  </a:cxn>
                  <a:cxn ang="0">
                    <a:pos x="34" y="40"/>
                  </a:cxn>
                  <a:cxn ang="0">
                    <a:pos x="34" y="40"/>
                  </a:cxn>
                  <a:cxn ang="0">
                    <a:pos x="38" y="46"/>
                  </a:cxn>
                  <a:cxn ang="0">
                    <a:pos x="44" y="50"/>
                  </a:cxn>
                  <a:cxn ang="0">
                    <a:pos x="54" y="56"/>
                  </a:cxn>
                  <a:cxn ang="0">
                    <a:pos x="64" y="66"/>
                  </a:cxn>
                  <a:cxn ang="0">
                    <a:pos x="64" y="66"/>
                  </a:cxn>
                  <a:cxn ang="0">
                    <a:pos x="68" y="68"/>
                  </a:cxn>
                  <a:cxn ang="0">
                    <a:pos x="70" y="68"/>
                  </a:cxn>
                  <a:cxn ang="0">
                    <a:pos x="70" y="66"/>
                  </a:cxn>
                  <a:cxn ang="0">
                    <a:pos x="70" y="66"/>
                  </a:cxn>
                  <a:cxn ang="0">
                    <a:pos x="70" y="62"/>
                  </a:cxn>
                  <a:cxn ang="0">
                    <a:pos x="74" y="60"/>
                  </a:cxn>
                  <a:cxn ang="0">
                    <a:pos x="80" y="56"/>
                  </a:cxn>
                  <a:cxn ang="0">
                    <a:pos x="86" y="48"/>
                  </a:cxn>
                  <a:cxn ang="0">
                    <a:pos x="86" y="48"/>
                  </a:cxn>
                  <a:cxn ang="0">
                    <a:pos x="100" y="26"/>
                  </a:cxn>
                  <a:cxn ang="0">
                    <a:pos x="100" y="20"/>
                  </a:cxn>
                  <a:cxn ang="0">
                    <a:pos x="100" y="16"/>
                  </a:cxn>
                  <a:cxn ang="0">
                    <a:pos x="98" y="14"/>
                  </a:cxn>
                  <a:cxn ang="0">
                    <a:pos x="94" y="10"/>
                  </a:cxn>
                  <a:cxn ang="0">
                    <a:pos x="94" y="10"/>
                  </a:cxn>
                  <a:cxn ang="0">
                    <a:pos x="86" y="6"/>
                  </a:cxn>
                  <a:cxn ang="0">
                    <a:pos x="80" y="2"/>
                  </a:cxn>
                  <a:cxn ang="0">
                    <a:pos x="70" y="0"/>
                  </a:cxn>
                  <a:cxn ang="0">
                    <a:pos x="46" y="2"/>
                  </a:cxn>
                  <a:cxn ang="0">
                    <a:pos x="46" y="2"/>
                  </a:cxn>
                </a:cxnLst>
                <a:rect l="0" t="0" r="r" b="b"/>
                <a:pathLst>
                  <a:path w="100" h="68">
                    <a:moveTo>
                      <a:pt x="46" y="2"/>
                    </a:moveTo>
                    <a:lnTo>
                      <a:pt x="46" y="2"/>
                    </a:lnTo>
                    <a:lnTo>
                      <a:pt x="32" y="4"/>
                    </a:lnTo>
                    <a:lnTo>
                      <a:pt x="20" y="6"/>
                    </a:lnTo>
                    <a:lnTo>
                      <a:pt x="10" y="10"/>
                    </a:lnTo>
                    <a:lnTo>
                      <a:pt x="4" y="12"/>
                    </a:lnTo>
                    <a:lnTo>
                      <a:pt x="0" y="16"/>
                    </a:lnTo>
                    <a:lnTo>
                      <a:pt x="0" y="20"/>
                    </a:lnTo>
                    <a:lnTo>
                      <a:pt x="2" y="22"/>
                    </a:lnTo>
                    <a:lnTo>
                      <a:pt x="8" y="24"/>
                    </a:lnTo>
                    <a:lnTo>
                      <a:pt x="8" y="24"/>
                    </a:lnTo>
                    <a:lnTo>
                      <a:pt x="20" y="28"/>
                    </a:lnTo>
                    <a:lnTo>
                      <a:pt x="28" y="32"/>
                    </a:lnTo>
                    <a:lnTo>
                      <a:pt x="32" y="36"/>
                    </a:lnTo>
                    <a:lnTo>
                      <a:pt x="34" y="40"/>
                    </a:lnTo>
                    <a:lnTo>
                      <a:pt x="34" y="40"/>
                    </a:lnTo>
                    <a:lnTo>
                      <a:pt x="38" y="46"/>
                    </a:lnTo>
                    <a:lnTo>
                      <a:pt x="44" y="50"/>
                    </a:lnTo>
                    <a:lnTo>
                      <a:pt x="54" y="56"/>
                    </a:lnTo>
                    <a:lnTo>
                      <a:pt x="64" y="66"/>
                    </a:lnTo>
                    <a:lnTo>
                      <a:pt x="64" y="66"/>
                    </a:lnTo>
                    <a:lnTo>
                      <a:pt x="68" y="68"/>
                    </a:lnTo>
                    <a:lnTo>
                      <a:pt x="70" y="68"/>
                    </a:lnTo>
                    <a:lnTo>
                      <a:pt x="70" y="66"/>
                    </a:lnTo>
                    <a:lnTo>
                      <a:pt x="70" y="66"/>
                    </a:lnTo>
                    <a:lnTo>
                      <a:pt x="70" y="62"/>
                    </a:lnTo>
                    <a:lnTo>
                      <a:pt x="74" y="60"/>
                    </a:lnTo>
                    <a:lnTo>
                      <a:pt x="80" y="56"/>
                    </a:lnTo>
                    <a:lnTo>
                      <a:pt x="86" y="48"/>
                    </a:lnTo>
                    <a:lnTo>
                      <a:pt x="86" y="48"/>
                    </a:lnTo>
                    <a:lnTo>
                      <a:pt x="100" y="26"/>
                    </a:lnTo>
                    <a:lnTo>
                      <a:pt x="100" y="20"/>
                    </a:lnTo>
                    <a:lnTo>
                      <a:pt x="100" y="16"/>
                    </a:lnTo>
                    <a:lnTo>
                      <a:pt x="98" y="14"/>
                    </a:lnTo>
                    <a:lnTo>
                      <a:pt x="94" y="10"/>
                    </a:lnTo>
                    <a:lnTo>
                      <a:pt x="94" y="10"/>
                    </a:lnTo>
                    <a:lnTo>
                      <a:pt x="86" y="6"/>
                    </a:lnTo>
                    <a:lnTo>
                      <a:pt x="80" y="2"/>
                    </a:lnTo>
                    <a:lnTo>
                      <a:pt x="70" y="0"/>
                    </a:lnTo>
                    <a:lnTo>
                      <a:pt x="46" y="2"/>
                    </a:lnTo>
                    <a:lnTo>
                      <a:pt x="4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6099">
                <a:extLst>
                  <a:ext uri="{FF2B5EF4-FFF2-40B4-BE49-F238E27FC236}">
                    <a16:creationId xmlns:a16="http://schemas.microsoft.com/office/drawing/2014/main" id="{37E27E4B-8B67-4578-A202-76EBDC56F2F5}"/>
                  </a:ext>
                </a:extLst>
              </p:cNvPr>
              <p:cNvSpPr>
                <a:spLocks/>
              </p:cNvSpPr>
              <p:nvPr/>
            </p:nvSpPr>
            <p:spPr bwMode="auto">
              <a:xfrm>
                <a:off x="1733550" y="1088073"/>
                <a:ext cx="48260" cy="10160"/>
              </a:xfrm>
              <a:custGeom>
                <a:avLst/>
                <a:gdLst/>
                <a:ahLst/>
                <a:cxnLst>
                  <a:cxn ang="0">
                    <a:pos x="76" y="2"/>
                  </a:cxn>
                  <a:cxn ang="0">
                    <a:pos x="76" y="2"/>
                  </a:cxn>
                  <a:cxn ang="0">
                    <a:pos x="68" y="0"/>
                  </a:cxn>
                  <a:cxn ang="0">
                    <a:pos x="56" y="0"/>
                  </a:cxn>
                  <a:cxn ang="0">
                    <a:pos x="30" y="2"/>
                  </a:cxn>
                  <a:cxn ang="0">
                    <a:pos x="16" y="6"/>
                  </a:cxn>
                  <a:cxn ang="0">
                    <a:pos x="6" y="8"/>
                  </a:cxn>
                  <a:cxn ang="0">
                    <a:pos x="0" y="12"/>
                  </a:cxn>
                  <a:cxn ang="0">
                    <a:pos x="0" y="14"/>
                  </a:cxn>
                  <a:cxn ang="0">
                    <a:pos x="2" y="16"/>
                  </a:cxn>
                  <a:cxn ang="0">
                    <a:pos x="2" y="16"/>
                  </a:cxn>
                  <a:cxn ang="0">
                    <a:pos x="8" y="16"/>
                  </a:cxn>
                  <a:cxn ang="0">
                    <a:pos x="20" y="16"/>
                  </a:cxn>
                  <a:cxn ang="0">
                    <a:pos x="48" y="14"/>
                  </a:cxn>
                  <a:cxn ang="0">
                    <a:pos x="70" y="8"/>
                  </a:cxn>
                  <a:cxn ang="0">
                    <a:pos x="76" y="4"/>
                  </a:cxn>
                  <a:cxn ang="0">
                    <a:pos x="76" y="2"/>
                  </a:cxn>
                  <a:cxn ang="0">
                    <a:pos x="76" y="2"/>
                  </a:cxn>
                  <a:cxn ang="0">
                    <a:pos x="76" y="2"/>
                  </a:cxn>
                </a:cxnLst>
                <a:rect l="0" t="0" r="r" b="b"/>
                <a:pathLst>
                  <a:path w="76" h="16">
                    <a:moveTo>
                      <a:pt x="76" y="2"/>
                    </a:moveTo>
                    <a:lnTo>
                      <a:pt x="76" y="2"/>
                    </a:lnTo>
                    <a:lnTo>
                      <a:pt x="68" y="0"/>
                    </a:lnTo>
                    <a:lnTo>
                      <a:pt x="56" y="0"/>
                    </a:lnTo>
                    <a:lnTo>
                      <a:pt x="30" y="2"/>
                    </a:lnTo>
                    <a:lnTo>
                      <a:pt x="16" y="6"/>
                    </a:lnTo>
                    <a:lnTo>
                      <a:pt x="6" y="8"/>
                    </a:lnTo>
                    <a:lnTo>
                      <a:pt x="0" y="12"/>
                    </a:lnTo>
                    <a:lnTo>
                      <a:pt x="0" y="14"/>
                    </a:lnTo>
                    <a:lnTo>
                      <a:pt x="2" y="16"/>
                    </a:lnTo>
                    <a:lnTo>
                      <a:pt x="2" y="16"/>
                    </a:lnTo>
                    <a:lnTo>
                      <a:pt x="8" y="16"/>
                    </a:lnTo>
                    <a:lnTo>
                      <a:pt x="20" y="16"/>
                    </a:lnTo>
                    <a:lnTo>
                      <a:pt x="48" y="14"/>
                    </a:lnTo>
                    <a:lnTo>
                      <a:pt x="70" y="8"/>
                    </a:lnTo>
                    <a:lnTo>
                      <a:pt x="76" y="4"/>
                    </a:lnTo>
                    <a:lnTo>
                      <a:pt x="76" y="2"/>
                    </a:lnTo>
                    <a:lnTo>
                      <a:pt x="76" y="2"/>
                    </a:lnTo>
                    <a:lnTo>
                      <a:pt x="7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6100">
                <a:extLst>
                  <a:ext uri="{FF2B5EF4-FFF2-40B4-BE49-F238E27FC236}">
                    <a16:creationId xmlns:a16="http://schemas.microsoft.com/office/drawing/2014/main" id="{16F63ADC-3D8A-461C-8318-44B820EDF64D}"/>
                  </a:ext>
                </a:extLst>
              </p:cNvPr>
              <p:cNvSpPr>
                <a:spLocks/>
              </p:cNvSpPr>
              <p:nvPr/>
            </p:nvSpPr>
            <p:spPr bwMode="auto">
              <a:xfrm>
                <a:off x="1723390" y="1129983"/>
                <a:ext cx="30480" cy="20320"/>
              </a:xfrm>
              <a:custGeom>
                <a:avLst/>
                <a:gdLst/>
                <a:ahLst/>
                <a:cxnLst>
                  <a:cxn ang="0">
                    <a:pos x="0" y="20"/>
                  </a:cxn>
                  <a:cxn ang="0">
                    <a:pos x="0" y="20"/>
                  </a:cxn>
                  <a:cxn ang="0">
                    <a:pos x="0" y="22"/>
                  </a:cxn>
                  <a:cxn ang="0">
                    <a:pos x="2" y="26"/>
                  </a:cxn>
                  <a:cxn ang="0">
                    <a:pos x="8" y="30"/>
                  </a:cxn>
                  <a:cxn ang="0">
                    <a:pos x="16" y="32"/>
                  </a:cxn>
                  <a:cxn ang="0">
                    <a:pos x="26" y="32"/>
                  </a:cxn>
                  <a:cxn ang="0">
                    <a:pos x="34" y="30"/>
                  </a:cxn>
                  <a:cxn ang="0">
                    <a:pos x="42" y="28"/>
                  </a:cxn>
                  <a:cxn ang="0">
                    <a:pos x="46" y="22"/>
                  </a:cxn>
                  <a:cxn ang="0">
                    <a:pos x="48" y="20"/>
                  </a:cxn>
                  <a:cxn ang="0">
                    <a:pos x="48" y="18"/>
                  </a:cxn>
                  <a:cxn ang="0">
                    <a:pos x="48" y="18"/>
                  </a:cxn>
                  <a:cxn ang="0">
                    <a:pos x="44" y="12"/>
                  </a:cxn>
                  <a:cxn ang="0">
                    <a:pos x="38" y="6"/>
                  </a:cxn>
                  <a:cxn ang="0">
                    <a:pos x="30" y="2"/>
                  </a:cxn>
                  <a:cxn ang="0">
                    <a:pos x="22" y="0"/>
                  </a:cxn>
                  <a:cxn ang="0">
                    <a:pos x="14" y="0"/>
                  </a:cxn>
                  <a:cxn ang="0">
                    <a:pos x="6" y="2"/>
                  </a:cxn>
                  <a:cxn ang="0">
                    <a:pos x="2" y="8"/>
                  </a:cxn>
                  <a:cxn ang="0">
                    <a:pos x="0" y="20"/>
                  </a:cxn>
                  <a:cxn ang="0">
                    <a:pos x="0" y="20"/>
                  </a:cxn>
                </a:cxnLst>
                <a:rect l="0" t="0" r="r" b="b"/>
                <a:pathLst>
                  <a:path w="48" h="32">
                    <a:moveTo>
                      <a:pt x="0" y="20"/>
                    </a:moveTo>
                    <a:lnTo>
                      <a:pt x="0" y="20"/>
                    </a:lnTo>
                    <a:lnTo>
                      <a:pt x="0" y="22"/>
                    </a:lnTo>
                    <a:lnTo>
                      <a:pt x="2" y="26"/>
                    </a:lnTo>
                    <a:lnTo>
                      <a:pt x="8" y="30"/>
                    </a:lnTo>
                    <a:lnTo>
                      <a:pt x="16" y="32"/>
                    </a:lnTo>
                    <a:lnTo>
                      <a:pt x="26" y="32"/>
                    </a:lnTo>
                    <a:lnTo>
                      <a:pt x="34" y="30"/>
                    </a:lnTo>
                    <a:lnTo>
                      <a:pt x="42" y="28"/>
                    </a:lnTo>
                    <a:lnTo>
                      <a:pt x="46" y="22"/>
                    </a:lnTo>
                    <a:lnTo>
                      <a:pt x="48" y="20"/>
                    </a:lnTo>
                    <a:lnTo>
                      <a:pt x="48" y="18"/>
                    </a:lnTo>
                    <a:lnTo>
                      <a:pt x="48" y="18"/>
                    </a:lnTo>
                    <a:lnTo>
                      <a:pt x="44" y="12"/>
                    </a:lnTo>
                    <a:lnTo>
                      <a:pt x="38" y="6"/>
                    </a:lnTo>
                    <a:lnTo>
                      <a:pt x="30" y="2"/>
                    </a:lnTo>
                    <a:lnTo>
                      <a:pt x="22" y="0"/>
                    </a:lnTo>
                    <a:lnTo>
                      <a:pt x="14" y="0"/>
                    </a:lnTo>
                    <a:lnTo>
                      <a:pt x="6" y="2"/>
                    </a:lnTo>
                    <a:lnTo>
                      <a:pt x="2" y="8"/>
                    </a:lnTo>
                    <a:lnTo>
                      <a:pt x="0" y="20"/>
                    </a:lnTo>
                    <a:lnTo>
                      <a:pt x="0" y="2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6101">
                <a:extLst>
                  <a:ext uri="{FF2B5EF4-FFF2-40B4-BE49-F238E27FC236}">
                    <a16:creationId xmlns:a16="http://schemas.microsoft.com/office/drawing/2014/main" id="{71ED5815-6013-4E37-BE19-A50A1B4AEBBA}"/>
                  </a:ext>
                </a:extLst>
              </p:cNvPr>
              <p:cNvSpPr>
                <a:spLocks/>
              </p:cNvSpPr>
              <p:nvPr/>
            </p:nvSpPr>
            <p:spPr bwMode="auto">
              <a:xfrm>
                <a:off x="1728470" y="1065213"/>
                <a:ext cx="44450" cy="21590"/>
              </a:xfrm>
              <a:custGeom>
                <a:avLst/>
                <a:gdLst/>
                <a:ahLst/>
                <a:cxnLst>
                  <a:cxn ang="0">
                    <a:pos x="62" y="18"/>
                  </a:cxn>
                  <a:cxn ang="0">
                    <a:pos x="62" y="18"/>
                  </a:cxn>
                  <a:cxn ang="0">
                    <a:pos x="52" y="16"/>
                  </a:cxn>
                  <a:cxn ang="0">
                    <a:pos x="44" y="14"/>
                  </a:cxn>
                  <a:cxn ang="0">
                    <a:pos x="34" y="6"/>
                  </a:cxn>
                  <a:cxn ang="0">
                    <a:pos x="30" y="2"/>
                  </a:cxn>
                  <a:cxn ang="0">
                    <a:pos x="24" y="0"/>
                  </a:cxn>
                  <a:cxn ang="0">
                    <a:pos x="18" y="2"/>
                  </a:cxn>
                  <a:cxn ang="0">
                    <a:pos x="8" y="6"/>
                  </a:cxn>
                  <a:cxn ang="0">
                    <a:pos x="8" y="6"/>
                  </a:cxn>
                  <a:cxn ang="0">
                    <a:pos x="2" y="8"/>
                  </a:cxn>
                  <a:cxn ang="0">
                    <a:pos x="0" y="12"/>
                  </a:cxn>
                  <a:cxn ang="0">
                    <a:pos x="2" y="18"/>
                  </a:cxn>
                  <a:cxn ang="0">
                    <a:pos x="8" y="28"/>
                  </a:cxn>
                  <a:cxn ang="0">
                    <a:pos x="8" y="28"/>
                  </a:cxn>
                  <a:cxn ang="0">
                    <a:pos x="12" y="30"/>
                  </a:cxn>
                  <a:cxn ang="0">
                    <a:pos x="16" y="32"/>
                  </a:cxn>
                  <a:cxn ang="0">
                    <a:pos x="26" y="34"/>
                  </a:cxn>
                  <a:cxn ang="0">
                    <a:pos x="40" y="32"/>
                  </a:cxn>
                  <a:cxn ang="0">
                    <a:pos x="52" y="30"/>
                  </a:cxn>
                  <a:cxn ang="0">
                    <a:pos x="62" y="28"/>
                  </a:cxn>
                  <a:cxn ang="0">
                    <a:pos x="68" y="24"/>
                  </a:cxn>
                  <a:cxn ang="0">
                    <a:pos x="70" y="22"/>
                  </a:cxn>
                  <a:cxn ang="0">
                    <a:pos x="70" y="20"/>
                  </a:cxn>
                  <a:cxn ang="0">
                    <a:pos x="62" y="18"/>
                  </a:cxn>
                  <a:cxn ang="0">
                    <a:pos x="62" y="18"/>
                  </a:cxn>
                </a:cxnLst>
                <a:rect l="0" t="0" r="r" b="b"/>
                <a:pathLst>
                  <a:path w="70" h="34">
                    <a:moveTo>
                      <a:pt x="62" y="18"/>
                    </a:moveTo>
                    <a:lnTo>
                      <a:pt x="62" y="18"/>
                    </a:lnTo>
                    <a:lnTo>
                      <a:pt x="52" y="16"/>
                    </a:lnTo>
                    <a:lnTo>
                      <a:pt x="44" y="14"/>
                    </a:lnTo>
                    <a:lnTo>
                      <a:pt x="34" y="6"/>
                    </a:lnTo>
                    <a:lnTo>
                      <a:pt x="30" y="2"/>
                    </a:lnTo>
                    <a:lnTo>
                      <a:pt x="24" y="0"/>
                    </a:lnTo>
                    <a:lnTo>
                      <a:pt x="18" y="2"/>
                    </a:lnTo>
                    <a:lnTo>
                      <a:pt x="8" y="6"/>
                    </a:lnTo>
                    <a:lnTo>
                      <a:pt x="8" y="6"/>
                    </a:lnTo>
                    <a:lnTo>
                      <a:pt x="2" y="8"/>
                    </a:lnTo>
                    <a:lnTo>
                      <a:pt x="0" y="12"/>
                    </a:lnTo>
                    <a:lnTo>
                      <a:pt x="2" y="18"/>
                    </a:lnTo>
                    <a:lnTo>
                      <a:pt x="8" y="28"/>
                    </a:lnTo>
                    <a:lnTo>
                      <a:pt x="8" y="28"/>
                    </a:lnTo>
                    <a:lnTo>
                      <a:pt x="12" y="30"/>
                    </a:lnTo>
                    <a:lnTo>
                      <a:pt x="16" y="32"/>
                    </a:lnTo>
                    <a:lnTo>
                      <a:pt x="26" y="34"/>
                    </a:lnTo>
                    <a:lnTo>
                      <a:pt x="40" y="32"/>
                    </a:lnTo>
                    <a:lnTo>
                      <a:pt x="52" y="30"/>
                    </a:lnTo>
                    <a:lnTo>
                      <a:pt x="62" y="28"/>
                    </a:lnTo>
                    <a:lnTo>
                      <a:pt x="68" y="24"/>
                    </a:lnTo>
                    <a:lnTo>
                      <a:pt x="70" y="22"/>
                    </a:lnTo>
                    <a:lnTo>
                      <a:pt x="70" y="20"/>
                    </a:lnTo>
                    <a:lnTo>
                      <a:pt x="62" y="18"/>
                    </a:lnTo>
                    <a:lnTo>
                      <a:pt x="62" y="1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6102">
                <a:extLst>
                  <a:ext uri="{FF2B5EF4-FFF2-40B4-BE49-F238E27FC236}">
                    <a16:creationId xmlns:a16="http://schemas.microsoft.com/office/drawing/2014/main" id="{E5DE1C16-0F29-4ACA-A65B-09CCA45BB115}"/>
                  </a:ext>
                </a:extLst>
              </p:cNvPr>
              <p:cNvSpPr>
                <a:spLocks/>
              </p:cNvSpPr>
              <p:nvPr/>
            </p:nvSpPr>
            <p:spPr bwMode="auto">
              <a:xfrm>
                <a:off x="1922780" y="1048703"/>
                <a:ext cx="449580" cy="129540"/>
              </a:xfrm>
              <a:custGeom>
                <a:avLst/>
                <a:gdLst/>
                <a:ahLst/>
                <a:cxnLst>
                  <a:cxn ang="0">
                    <a:pos x="342" y="198"/>
                  </a:cxn>
                  <a:cxn ang="0">
                    <a:pos x="406" y="202"/>
                  </a:cxn>
                  <a:cxn ang="0">
                    <a:pos x="530" y="198"/>
                  </a:cxn>
                  <a:cxn ang="0">
                    <a:pos x="560" y="176"/>
                  </a:cxn>
                  <a:cxn ang="0">
                    <a:pos x="566" y="188"/>
                  </a:cxn>
                  <a:cxn ang="0">
                    <a:pos x="624" y="200"/>
                  </a:cxn>
                  <a:cxn ang="0">
                    <a:pos x="680" y="190"/>
                  </a:cxn>
                  <a:cxn ang="0">
                    <a:pos x="688" y="174"/>
                  </a:cxn>
                  <a:cxn ang="0">
                    <a:pos x="708" y="168"/>
                  </a:cxn>
                  <a:cxn ang="0">
                    <a:pos x="694" y="158"/>
                  </a:cxn>
                  <a:cxn ang="0">
                    <a:pos x="700" y="144"/>
                  </a:cxn>
                  <a:cxn ang="0">
                    <a:pos x="700" y="126"/>
                  </a:cxn>
                  <a:cxn ang="0">
                    <a:pos x="672" y="110"/>
                  </a:cxn>
                  <a:cxn ang="0">
                    <a:pos x="642" y="104"/>
                  </a:cxn>
                  <a:cxn ang="0">
                    <a:pos x="600" y="96"/>
                  </a:cxn>
                  <a:cxn ang="0">
                    <a:pos x="480" y="110"/>
                  </a:cxn>
                  <a:cxn ang="0">
                    <a:pos x="442" y="126"/>
                  </a:cxn>
                  <a:cxn ang="0">
                    <a:pos x="416" y="122"/>
                  </a:cxn>
                  <a:cxn ang="0">
                    <a:pos x="374" y="120"/>
                  </a:cxn>
                  <a:cxn ang="0">
                    <a:pos x="346" y="114"/>
                  </a:cxn>
                  <a:cxn ang="0">
                    <a:pos x="330" y="110"/>
                  </a:cxn>
                  <a:cxn ang="0">
                    <a:pos x="324" y="124"/>
                  </a:cxn>
                  <a:cxn ang="0">
                    <a:pos x="310" y="116"/>
                  </a:cxn>
                  <a:cxn ang="0">
                    <a:pos x="310" y="102"/>
                  </a:cxn>
                  <a:cxn ang="0">
                    <a:pos x="294" y="84"/>
                  </a:cxn>
                  <a:cxn ang="0">
                    <a:pos x="268" y="84"/>
                  </a:cxn>
                  <a:cxn ang="0">
                    <a:pos x="262" y="76"/>
                  </a:cxn>
                  <a:cxn ang="0">
                    <a:pos x="308" y="74"/>
                  </a:cxn>
                  <a:cxn ang="0">
                    <a:pos x="316" y="66"/>
                  </a:cxn>
                  <a:cxn ang="0">
                    <a:pos x="278" y="52"/>
                  </a:cxn>
                  <a:cxn ang="0">
                    <a:pos x="240" y="34"/>
                  </a:cxn>
                  <a:cxn ang="0">
                    <a:pos x="182" y="36"/>
                  </a:cxn>
                  <a:cxn ang="0">
                    <a:pos x="154" y="30"/>
                  </a:cxn>
                  <a:cxn ang="0">
                    <a:pos x="124" y="10"/>
                  </a:cxn>
                  <a:cxn ang="0">
                    <a:pos x="78" y="6"/>
                  </a:cxn>
                  <a:cxn ang="0">
                    <a:pos x="10" y="0"/>
                  </a:cxn>
                  <a:cxn ang="0">
                    <a:pos x="2" y="12"/>
                  </a:cxn>
                  <a:cxn ang="0">
                    <a:pos x="18" y="32"/>
                  </a:cxn>
                  <a:cxn ang="0">
                    <a:pos x="58" y="52"/>
                  </a:cxn>
                  <a:cxn ang="0">
                    <a:pos x="66" y="66"/>
                  </a:cxn>
                  <a:cxn ang="0">
                    <a:pos x="112" y="66"/>
                  </a:cxn>
                  <a:cxn ang="0">
                    <a:pos x="160" y="60"/>
                  </a:cxn>
                  <a:cxn ang="0">
                    <a:pos x="186" y="84"/>
                  </a:cxn>
                  <a:cxn ang="0">
                    <a:pos x="202" y="98"/>
                  </a:cxn>
                  <a:cxn ang="0">
                    <a:pos x="194" y="120"/>
                  </a:cxn>
                  <a:cxn ang="0">
                    <a:pos x="186" y="142"/>
                  </a:cxn>
                  <a:cxn ang="0">
                    <a:pos x="198" y="154"/>
                  </a:cxn>
                  <a:cxn ang="0">
                    <a:pos x="206" y="182"/>
                  </a:cxn>
                  <a:cxn ang="0">
                    <a:pos x="232" y="190"/>
                  </a:cxn>
                  <a:cxn ang="0">
                    <a:pos x="250" y="186"/>
                  </a:cxn>
                  <a:cxn ang="0">
                    <a:pos x="282" y="198"/>
                  </a:cxn>
                  <a:cxn ang="0">
                    <a:pos x="326" y="188"/>
                  </a:cxn>
                  <a:cxn ang="0">
                    <a:pos x="342" y="188"/>
                  </a:cxn>
                </a:cxnLst>
                <a:rect l="0" t="0" r="r" b="b"/>
                <a:pathLst>
                  <a:path w="708" h="204">
                    <a:moveTo>
                      <a:pt x="342" y="188"/>
                    </a:moveTo>
                    <a:lnTo>
                      <a:pt x="342" y="188"/>
                    </a:lnTo>
                    <a:lnTo>
                      <a:pt x="342" y="196"/>
                    </a:lnTo>
                    <a:lnTo>
                      <a:pt x="342" y="198"/>
                    </a:lnTo>
                    <a:lnTo>
                      <a:pt x="344" y="200"/>
                    </a:lnTo>
                    <a:lnTo>
                      <a:pt x="352" y="202"/>
                    </a:lnTo>
                    <a:lnTo>
                      <a:pt x="364" y="204"/>
                    </a:lnTo>
                    <a:lnTo>
                      <a:pt x="406" y="202"/>
                    </a:lnTo>
                    <a:lnTo>
                      <a:pt x="472" y="202"/>
                    </a:lnTo>
                    <a:lnTo>
                      <a:pt x="472" y="202"/>
                    </a:lnTo>
                    <a:lnTo>
                      <a:pt x="506" y="202"/>
                    </a:lnTo>
                    <a:lnTo>
                      <a:pt x="530" y="198"/>
                    </a:lnTo>
                    <a:lnTo>
                      <a:pt x="546" y="192"/>
                    </a:lnTo>
                    <a:lnTo>
                      <a:pt x="554" y="186"/>
                    </a:lnTo>
                    <a:lnTo>
                      <a:pt x="558" y="180"/>
                    </a:lnTo>
                    <a:lnTo>
                      <a:pt x="560" y="176"/>
                    </a:lnTo>
                    <a:lnTo>
                      <a:pt x="562" y="178"/>
                    </a:lnTo>
                    <a:lnTo>
                      <a:pt x="562" y="184"/>
                    </a:lnTo>
                    <a:lnTo>
                      <a:pt x="562" y="184"/>
                    </a:lnTo>
                    <a:lnTo>
                      <a:pt x="566" y="188"/>
                    </a:lnTo>
                    <a:lnTo>
                      <a:pt x="570" y="190"/>
                    </a:lnTo>
                    <a:lnTo>
                      <a:pt x="584" y="196"/>
                    </a:lnTo>
                    <a:lnTo>
                      <a:pt x="604" y="200"/>
                    </a:lnTo>
                    <a:lnTo>
                      <a:pt x="624" y="200"/>
                    </a:lnTo>
                    <a:lnTo>
                      <a:pt x="646" y="200"/>
                    </a:lnTo>
                    <a:lnTo>
                      <a:pt x="664" y="198"/>
                    </a:lnTo>
                    <a:lnTo>
                      <a:pt x="676" y="192"/>
                    </a:lnTo>
                    <a:lnTo>
                      <a:pt x="680" y="190"/>
                    </a:lnTo>
                    <a:lnTo>
                      <a:pt x="682" y="186"/>
                    </a:lnTo>
                    <a:lnTo>
                      <a:pt x="682" y="186"/>
                    </a:lnTo>
                    <a:lnTo>
                      <a:pt x="684" y="178"/>
                    </a:lnTo>
                    <a:lnTo>
                      <a:pt x="688" y="174"/>
                    </a:lnTo>
                    <a:lnTo>
                      <a:pt x="694" y="172"/>
                    </a:lnTo>
                    <a:lnTo>
                      <a:pt x="700" y="170"/>
                    </a:lnTo>
                    <a:lnTo>
                      <a:pt x="706" y="168"/>
                    </a:lnTo>
                    <a:lnTo>
                      <a:pt x="708" y="168"/>
                    </a:lnTo>
                    <a:lnTo>
                      <a:pt x="708" y="166"/>
                    </a:lnTo>
                    <a:lnTo>
                      <a:pt x="700" y="162"/>
                    </a:lnTo>
                    <a:lnTo>
                      <a:pt x="700" y="162"/>
                    </a:lnTo>
                    <a:lnTo>
                      <a:pt x="694" y="158"/>
                    </a:lnTo>
                    <a:lnTo>
                      <a:pt x="690" y="154"/>
                    </a:lnTo>
                    <a:lnTo>
                      <a:pt x="692" y="152"/>
                    </a:lnTo>
                    <a:lnTo>
                      <a:pt x="696" y="148"/>
                    </a:lnTo>
                    <a:lnTo>
                      <a:pt x="700" y="144"/>
                    </a:lnTo>
                    <a:lnTo>
                      <a:pt x="702" y="140"/>
                    </a:lnTo>
                    <a:lnTo>
                      <a:pt x="704" y="134"/>
                    </a:lnTo>
                    <a:lnTo>
                      <a:pt x="700" y="126"/>
                    </a:lnTo>
                    <a:lnTo>
                      <a:pt x="700" y="126"/>
                    </a:lnTo>
                    <a:lnTo>
                      <a:pt x="694" y="118"/>
                    </a:lnTo>
                    <a:lnTo>
                      <a:pt x="688" y="114"/>
                    </a:lnTo>
                    <a:lnTo>
                      <a:pt x="680" y="112"/>
                    </a:lnTo>
                    <a:lnTo>
                      <a:pt x="672" y="110"/>
                    </a:lnTo>
                    <a:lnTo>
                      <a:pt x="654" y="110"/>
                    </a:lnTo>
                    <a:lnTo>
                      <a:pt x="648" y="108"/>
                    </a:lnTo>
                    <a:lnTo>
                      <a:pt x="642" y="104"/>
                    </a:lnTo>
                    <a:lnTo>
                      <a:pt x="642" y="104"/>
                    </a:lnTo>
                    <a:lnTo>
                      <a:pt x="636" y="98"/>
                    </a:lnTo>
                    <a:lnTo>
                      <a:pt x="626" y="96"/>
                    </a:lnTo>
                    <a:lnTo>
                      <a:pt x="614" y="94"/>
                    </a:lnTo>
                    <a:lnTo>
                      <a:pt x="600" y="96"/>
                    </a:lnTo>
                    <a:lnTo>
                      <a:pt x="560" y="98"/>
                    </a:lnTo>
                    <a:lnTo>
                      <a:pt x="506" y="106"/>
                    </a:lnTo>
                    <a:lnTo>
                      <a:pt x="506" y="106"/>
                    </a:lnTo>
                    <a:lnTo>
                      <a:pt x="480" y="110"/>
                    </a:lnTo>
                    <a:lnTo>
                      <a:pt x="464" y="114"/>
                    </a:lnTo>
                    <a:lnTo>
                      <a:pt x="454" y="120"/>
                    </a:lnTo>
                    <a:lnTo>
                      <a:pt x="446" y="124"/>
                    </a:lnTo>
                    <a:lnTo>
                      <a:pt x="442" y="126"/>
                    </a:lnTo>
                    <a:lnTo>
                      <a:pt x="438" y="128"/>
                    </a:lnTo>
                    <a:lnTo>
                      <a:pt x="430" y="126"/>
                    </a:lnTo>
                    <a:lnTo>
                      <a:pt x="416" y="122"/>
                    </a:lnTo>
                    <a:lnTo>
                      <a:pt x="416" y="122"/>
                    </a:lnTo>
                    <a:lnTo>
                      <a:pt x="402" y="118"/>
                    </a:lnTo>
                    <a:lnTo>
                      <a:pt x="390" y="118"/>
                    </a:lnTo>
                    <a:lnTo>
                      <a:pt x="382" y="118"/>
                    </a:lnTo>
                    <a:lnTo>
                      <a:pt x="374" y="120"/>
                    </a:lnTo>
                    <a:lnTo>
                      <a:pt x="368" y="122"/>
                    </a:lnTo>
                    <a:lnTo>
                      <a:pt x="362" y="122"/>
                    </a:lnTo>
                    <a:lnTo>
                      <a:pt x="354" y="120"/>
                    </a:lnTo>
                    <a:lnTo>
                      <a:pt x="346" y="114"/>
                    </a:lnTo>
                    <a:lnTo>
                      <a:pt x="346" y="114"/>
                    </a:lnTo>
                    <a:lnTo>
                      <a:pt x="338" y="110"/>
                    </a:lnTo>
                    <a:lnTo>
                      <a:pt x="332" y="108"/>
                    </a:lnTo>
                    <a:lnTo>
                      <a:pt x="330" y="110"/>
                    </a:lnTo>
                    <a:lnTo>
                      <a:pt x="328" y="114"/>
                    </a:lnTo>
                    <a:lnTo>
                      <a:pt x="328" y="118"/>
                    </a:lnTo>
                    <a:lnTo>
                      <a:pt x="326" y="122"/>
                    </a:lnTo>
                    <a:lnTo>
                      <a:pt x="324" y="124"/>
                    </a:lnTo>
                    <a:lnTo>
                      <a:pt x="318" y="122"/>
                    </a:lnTo>
                    <a:lnTo>
                      <a:pt x="318" y="122"/>
                    </a:lnTo>
                    <a:lnTo>
                      <a:pt x="312" y="118"/>
                    </a:lnTo>
                    <a:lnTo>
                      <a:pt x="310" y="116"/>
                    </a:lnTo>
                    <a:lnTo>
                      <a:pt x="310" y="112"/>
                    </a:lnTo>
                    <a:lnTo>
                      <a:pt x="310" y="110"/>
                    </a:lnTo>
                    <a:lnTo>
                      <a:pt x="312" y="106"/>
                    </a:lnTo>
                    <a:lnTo>
                      <a:pt x="310" y="102"/>
                    </a:lnTo>
                    <a:lnTo>
                      <a:pt x="308" y="96"/>
                    </a:lnTo>
                    <a:lnTo>
                      <a:pt x="300" y="90"/>
                    </a:lnTo>
                    <a:lnTo>
                      <a:pt x="300" y="90"/>
                    </a:lnTo>
                    <a:lnTo>
                      <a:pt x="294" y="84"/>
                    </a:lnTo>
                    <a:lnTo>
                      <a:pt x="286" y="82"/>
                    </a:lnTo>
                    <a:lnTo>
                      <a:pt x="280" y="82"/>
                    </a:lnTo>
                    <a:lnTo>
                      <a:pt x="276" y="82"/>
                    </a:lnTo>
                    <a:lnTo>
                      <a:pt x="268" y="84"/>
                    </a:lnTo>
                    <a:lnTo>
                      <a:pt x="266" y="82"/>
                    </a:lnTo>
                    <a:lnTo>
                      <a:pt x="264" y="78"/>
                    </a:lnTo>
                    <a:lnTo>
                      <a:pt x="264" y="78"/>
                    </a:lnTo>
                    <a:lnTo>
                      <a:pt x="262" y="76"/>
                    </a:lnTo>
                    <a:lnTo>
                      <a:pt x="264" y="74"/>
                    </a:lnTo>
                    <a:lnTo>
                      <a:pt x="270" y="72"/>
                    </a:lnTo>
                    <a:lnTo>
                      <a:pt x="290" y="72"/>
                    </a:lnTo>
                    <a:lnTo>
                      <a:pt x="308" y="74"/>
                    </a:lnTo>
                    <a:lnTo>
                      <a:pt x="314" y="72"/>
                    </a:lnTo>
                    <a:lnTo>
                      <a:pt x="316" y="70"/>
                    </a:lnTo>
                    <a:lnTo>
                      <a:pt x="316" y="66"/>
                    </a:lnTo>
                    <a:lnTo>
                      <a:pt x="316" y="66"/>
                    </a:lnTo>
                    <a:lnTo>
                      <a:pt x="314" y="62"/>
                    </a:lnTo>
                    <a:lnTo>
                      <a:pt x="308" y="58"/>
                    </a:lnTo>
                    <a:lnTo>
                      <a:pt x="296" y="56"/>
                    </a:lnTo>
                    <a:lnTo>
                      <a:pt x="278" y="52"/>
                    </a:lnTo>
                    <a:lnTo>
                      <a:pt x="268" y="48"/>
                    </a:lnTo>
                    <a:lnTo>
                      <a:pt x="258" y="44"/>
                    </a:lnTo>
                    <a:lnTo>
                      <a:pt x="258" y="44"/>
                    </a:lnTo>
                    <a:lnTo>
                      <a:pt x="240" y="34"/>
                    </a:lnTo>
                    <a:lnTo>
                      <a:pt x="232" y="32"/>
                    </a:lnTo>
                    <a:lnTo>
                      <a:pt x="224" y="30"/>
                    </a:lnTo>
                    <a:lnTo>
                      <a:pt x="204" y="32"/>
                    </a:lnTo>
                    <a:lnTo>
                      <a:pt x="182" y="36"/>
                    </a:lnTo>
                    <a:lnTo>
                      <a:pt x="182" y="36"/>
                    </a:lnTo>
                    <a:lnTo>
                      <a:pt x="170" y="36"/>
                    </a:lnTo>
                    <a:lnTo>
                      <a:pt x="162" y="34"/>
                    </a:lnTo>
                    <a:lnTo>
                      <a:pt x="154" y="30"/>
                    </a:lnTo>
                    <a:lnTo>
                      <a:pt x="148" y="24"/>
                    </a:lnTo>
                    <a:lnTo>
                      <a:pt x="136" y="14"/>
                    </a:lnTo>
                    <a:lnTo>
                      <a:pt x="130" y="10"/>
                    </a:lnTo>
                    <a:lnTo>
                      <a:pt x="124" y="10"/>
                    </a:lnTo>
                    <a:lnTo>
                      <a:pt x="124" y="10"/>
                    </a:lnTo>
                    <a:lnTo>
                      <a:pt x="114" y="10"/>
                    </a:lnTo>
                    <a:lnTo>
                      <a:pt x="104" y="10"/>
                    </a:lnTo>
                    <a:lnTo>
                      <a:pt x="78" y="6"/>
                    </a:lnTo>
                    <a:lnTo>
                      <a:pt x="48" y="2"/>
                    </a:lnTo>
                    <a:lnTo>
                      <a:pt x="14" y="0"/>
                    </a:lnTo>
                    <a:lnTo>
                      <a:pt x="14" y="0"/>
                    </a:lnTo>
                    <a:lnTo>
                      <a:pt x="10" y="0"/>
                    </a:lnTo>
                    <a:lnTo>
                      <a:pt x="4" y="2"/>
                    </a:lnTo>
                    <a:lnTo>
                      <a:pt x="2" y="4"/>
                    </a:lnTo>
                    <a:lnTo>
                      <a:pt x="0" y="8"/>
                    </a:lnTo>
                    <a:lnTo>
                      <a:pt x="2" y="12"/>
                    </a:lnTo>
                    <a:lnTo>
                      <a:pt x="4" y="18"/>
                    </a:lnTo>
                    <a:lnTo>
                      <a:pt x="10" y="24"/>
                    </a:lnTo>
                    <a:lnTo>
                      <a:pt x="18" y="32"/>
                    </a:lnTo>
                    <a:lnTo>
                      <a:pt x="18" y="32"/>
                    </a:lnTo>
                    <a:lnTo>
                      <a:pt x="26" y="38"/>
                    </a:lnTo>
                    <a:lnTo>
                      <a:pt x="36" y="42"/>
                    </a:lnTo>
                    <a:lnTo>
                      <a:pt x="50" y="48"/>
                    </a:lnTo>
                    <a:lnTo>
                      <a:pt x="58" y="52"/>
                    </a:lnTo>
                    <a:lnTo>
                      <a:pt x="62" y="56"/>
                    </a:lnTo>
                    <a:lnTo>
                      <a:pt x="62" y="60"/>
                    </a:lnTo>
                    <a:lnTo>
                      <a:pt x="62" y="60"/>
                    </a:lnTo>
                    <a:lnTo>
                      <a:pt x="66" y="66"/>
                    </a:lnTo>
                    <a:lnTo>
                      <a:pt x="70" y="68"/>
                    </a:lnTo>
                    <a:lnTo>
                      <a:pt x="78" y="70"/>
                    </a:lnTo>
                    <a:lnTo>
                      <a:pt x="88" y="70"/>
                    </a:lnTo>
                    <a:lnTo>
                      <a:pt x="112" y="66"/>
                    </a:lnTo>
                    <a:lnTo>
                      <a:pt x="138" y="60"/>
                    </a:lnTo>
                    <a:lnTo>
                      <a:pt x="138" y="60"/>
                    </a:lnTo>
                    <a:lnTo>
                      <a:pt x="150" y="60"/>
                    </a:lnTo>
                    <a:lnTo>
                      <a:pt x="160" y="60"/>
                    </a:lnTo>
                    <a:lnTo>
                      <a:pt x="166" y="62"/>
                    </a:lnTo>
                    <a:lnTo>
                      <a:pt x="170" y="66"/>
                    </a:lnTo>
                    <a:lnTo>
                      <a:pt x="180" y="78"/>
                    </a:lnTo>
                    <a:lnTo>
                      <a:pt x="186" y="84"/>
                    </a:lnTo>
                    <a:lnTo>
                      <a:pt x="194" y="90"/>
                    </a:lnTo>
                    <a:lnTo>
                      <a:pt x="194" y="90"/>
                    </a:lnTo>
                    <a:lnTo>
                      <a:pt x="198" y="94"/>
                    </a:lnTo>
                    <a:lnTo>
                      <a:pt x="202" y="98"/>
                    </a:lnTo>
                    <a:lnTo>
                      <a:pt x="202" y="102"/>
                    </a:lnTo>
                    <a:lnTo>
                      <a:pt x="202" y="106"/>
                    </a:lnTo>
                    <a:lnTo>
                      <a:pt x="200" y="114"/>
                    </a:lnTo>
                    <a:lnTo>
                      <a:pt x="194" y="120"/>
                    </a:lnTo>
                    <a:lnTo>
                      <a:pt x="190" y="128"/>
                    </a:lnTo>
                    <a:lnTo>
                      <a:pt x="186" y="134"/>
                    </a:lnTo>
                    <a:lnTo>
                      <a:pt x="184" y="140"/>
                    </a:lnTo>
                    <a:lnTo>
                      <a:pt x="186" y="142"/>
                    </a:lnTo>
                    <a:lnTo>
                      <a:pt x="190" y="144"/>
                    </a:lnTo>
                    <a:lnTo>
                      <a:pt x="190" y="144"/>
                    </a:lnTo>
                    <a:lnTo>
                      <a:pt x="196" y="150"/>
                    </a:lnTo>
                    <a:lnTo>
                      <a:pt x="198" y="154"/>
                    </a:lnTo>
                    <a:lnTo>
                      <a:pt x="200" y="164"/>
                    </a:lnTo>
                    <a:lnTo>
                      <a:pt x="200" y="170"/>
                    </a:lnTo>
                    <a:lnTo>
                      <a:pt x="202" y="176"/>
                    </a:lnTo>
                    <a:lnTo>
                      <a:pt x="206" y="182"/>
                    </a:lnTo>
                    <a:lnTo>
                      <a:pt x="216" y="186"/>
                    </a:lnTo>
                    <a:lnTo>
                      <a:pt x="216" y="186"/>
                    </a:lnTo>
                    <a:lnTo>
                      <a:pt x="224" y="190"/>
                    </a:lnTo>
                    <a:lnTo>
                      <a:pt x="232" y="190"/>
                    </a:lnTo>
                    <a:lnTo>
                      <a:pt x="236" y="190"/>
                    </a:lnTo>
                    <a:lnTo>
                      <a:pt x="240" y="188"/>
                    </a:lnTo>
                    <a:lnTo>
                      <a:pt x="244" y="186"/>
                    </a:lnTo>
                    <a:lnTo>
                      <a:pt x="250" y="186"/>
                    </a:lnTo>
                    <a:lnTo>
                      <a:pt x="260" y="188"/>
                    </a:lnTo>
                    <a:lnTo>
                      <a:pt x="274" y="194"/>
                    </a:lnTo>
                    <a:lnTo>
                      <a:pt x="274" y="194"/>
                    </a:lnTo>
                    <a:lnTo>
                      <a:pt x="282" y="198"/>
                    </a:lnTo>
                    <a:lnTo>
                      <a:pt x="290" y="198"/>
                    </a:lnTo>
                    <a:lnTo>
                      <a:pt x="304" y="198"/>
                    </a:lnTo>
                    <a:lnTo>
                      <a:pt x="316" y="194"/>
                    </a:lnTo>
                    <a:lnTo>
                      <a:pt x="326" y="188"/>
                    </a:lnTo>
                    <a:lnTo>
                      <a:pt x="340" y="180"/>
                    </a:lnTo>
                    <a:lnTo>
                      <a:pt x="342" y="180"/>
                    </a:lnTo>
                    <a:lnTo>
                      <a:pt x="342" y="180"/>
                    </a:lnTo>
                    <a:lnTo>
                      <a:pt x="342" y="188"/>
                    </a:lnTo>
                    <a:lnTo>
                      <a:pt x="342" y="18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6103">
                <a:extLst>
                  <a:ext uri="{FF2B5EF4-FFF2-40B4-BE49-F238E27FC236}">
                    <a16:creationId xmlns:a16="http://schemas.microsoft.com/office/drawing/2014/main" id="{3AEB4B10-A55C-4984-8173-02F2CED0B1E3}"/>
                  </a:ext>
                </a:extLst>
              </p:cNvPr>
              <p:cNvSpPr>
                <a:spLocks/>
              </p:cNvSpPr>
              <p:nvPr/>
            </p:nvSpPr>
            <p:spPr bwMode="auto">
              <a:xfrm>
                <a:off x="1936750" y="1119823"/>
                <a:ext cx="81280" cy="49530"/>
              </a:xfrm>
              <a:custGeom>
                <a:avLst/>
                <a:gdLst/>
                <a:ahLst/>
                <a:cxnLst>
                  <a:cxn ang="0">
                    <a:pos x="94" y="78"/>
                  </a:cxn>
                  <a:cxn ang="0">
                    <a:pos x="94" y="78"/>
                  </a:cxn>
                  <a:cxn ang="0">
                    <a:pos x="110" y="76"/>
                  </a:cxn>
                  <a:cxn ang="0">
                    <a:pos x="120" y="72"/>
                  </a:cxn>
                  <a:cxn ang="0">
                    <a:pos x="126" y="66"/>
                  </a:cxn>
                  <a:cxn ang="0">
                    <a:pos x="128" y="58"/>
                  </a:cxn>
                  <a:cxn ang="0">
                    <a:pos x="126" y="48"/>
                  </a:cxn>
                  <a:cxn ang="0">
                    <a:pos x="120" y="38"/>
                  </a:cxn>
                  <a:cxn ang="0">
                    <a:pos x="114" y="28"/>
                  </a:cxn>
                  <a:cxn ang="0">
                    <a:pos x="104" y="16"/>
                  </a:cxn>
                  <a:cxn ang="0">
                    <a:pos x="104" y="16"/>
                  </a:cxn>
                  <a:cxn ang="0">
                    <a:pos x="92" y="8"/>
                  </a:cxn>
                  <a:cxn ang="0">
                    <a:pos x="80" y="2"/>
                  </a:cxn>
                  <a:cxn ang="0">
                    <a:pos x="68" y="0"/>
                  </a:cxn>
                  <a:cxn ang="0">
                    <a:pos x="58" y="0"/>
                  </a:cxn>
                  <a:cxn ang="0">
                    <a:pos x="46" y="2"/>
                  </a:cxn>
                  <a:cxn ang="0">
                    <a:pos x="34" y="8"/>
                  </a:cxn>
                  <a:cxn ang="0">
                    <a:pos x="24" y="14"/>
                  </a:cxn>
                  <a:cxn ang="0">
                    <a:pos x="16" y="24"/>
                  </a:cxn>
                  <a:cxn ang="0">
                    <a:pos x="16" y="24"/>
                  </a:cxn>
                  <a:cxn ang="0">
                    <a:pos x="6" y="36"/>
                  </a:cxn>
                  <a:cxn ang="0">
                    <a:pos x="2" y="42"/>
                  </a:cxn>
                  <a:cxn ang="0">
                    <a:pos x="0" y="48"/>
                  </a:cxn>
                  <a:cxn ang="0">
                    <a:pos x="0" y="52"/>
                  </a:cxn>
                  <a:cxn ang="0">
                    <a:pos x="4" y="56"/>
                  </a:cxn>
                  <a:cxn ang="0">
                    <a:pos x="10" y="58"/>
                  </a:cxn>
                  <a:cxn ang="0">
                    <a:pos x="22" y="60"/>
                  </a:cxn>
                  <a:cxn ang="0">
                    <a:pos x="22" y="60"/>
                  </a:cxn>
                  <a:cxn ang="0">
                    <a:pos x="32" y="62"/>
                  </a:cxn>
                  <a:cxn ang="0">
                    <a:pos x="40" y="64"/>
                  </a:cxn>
                  <a:cxn ang="0">
                    <a:pos x="54" y="70"/>
                  </a:cxn>
                  <a:cxn ang="0">
                    <a:pos x="68" y="76"/>
                  </a:cxn>
                  <a:cxn ang="0">
                    <a:pos x="80" y="76"/>
                  </a:cxn>
                  <a:cxn ang="0">
                    <a:pos x="94" y="78"/>
                  </a:cxn>
                  <a:cxn ang="0">
                    <a:pos x="94" y="78"/>
                  </a:cxn>
                </a:cxnLst>
                <a:rect l="0" t="0" r="r" b="b"/>
                <a:pathLst>
                  <a:path w="128" h="78">
                    <a:moveTo>
                      <a:pt x="94" y="78"/>
                    </a:moveTo>
                    <a:lnTo>
                      <a:pt x="94" y="78"/>
                    </a:lnTo>
                    <a:lnTo>
                      <a:pt x="110" y="76"/>
                    </a:lnTo>
                    <a:lnTo>
                      <a:pt x="120" y="72"/>
                    </a:lnTo>
                    <a:lnTo>
                      <a:pt x="126" y="66"/>
                    </a:lnTo>
                    <a:lnTo>
                      <a:pt x="128" y="58"/>
                    </a:lnTo>
                    <a:lnTo>
                      <a:pt x="126" y="48"/>
                    </a:lnTo>
                    <a:lnTo>
                      <a:pt x="120" y="38"/>
                    </a:lnTo>
                    <a:lnTo>
                      <a:pt x="114" y="28"/>
                    </a:lnTo>
                    <a:lnTo>
                      <a:pt x="104" y="16"/>
                    </a:lnTo>
                    <a:lnTo>
                      <a:pt x="104" y="16"/>
                    </a:lnTo>
                    <a:lnTo>
                      <a:pt x="92" y="8"/>
                    </a:lnTo>
                    <a:lnTo>
                      <a:pt x="80" y="2"/>
                    </a:lnTo>
                    <a:lnTo>
                      <a:pt x="68" y="0"/>
                    </a:lnTo>
                    <a:lnTo>
                      <a:pt x="58" y="0"/>
                    </a:lnTo>
                    <a:lnTo>
                      <a:pt x="46" y="2"/>
                    </a:lnTo>
                    <a:lnTo>
                      <a:pt x="34" y="8"/>
                    </a:lnTo>
                    <a:lnTo>
                      <a:pt x="24" y="14"/>
                    </a:lnTo>
                    <a:lnTo>
                      <a:pt x="16" y="24"/>
                    </a:lnTo>
                    <a:lnTo>
                      <a:pt x="16" y="24"/>
                    </a:lnTo>
                    <a:lnTo>
                      <a:pt x="6" y="36"/>
                    </a:lnTo>
                    <a:lnTo>
                      <a:pt x="2" y="42"/>
                    </a:lnTo>
                    <a:lnTo>
                      <a:pt x="0" y="48"/>
                    </a:lnTo>
                    <a:lnTo>
                      <a:pt x="0" y="52"/>
                    </a:lnTo>
                    <a:lnTo>
                      <a:pt x="4" y="56"/>
                    </a:lnTo>
                    <a:lnTo>
                      <a:pt x="10" y="58"/>
                    </a:lnTo>
                    <a:lnTo>
                      <a:pt x="22" y="60"/>
                    </a:lnTo>
                    <a:lnTo>
                      <a:pt x="22" y="60"/>
                    </a:lnTo>
                    <a:lnTo>
                      <a:pt x="32" y="62"/>
                    </a:lnTo>
                    <a:lnTo>
                      <a:pt x="40" y="64"/>
                    </a:lnTo>
                    <a:lnTo>
                      <a:pt x="54" y="70"/>
                    </a:lnTo>
                    <a:lnTo>
                      <a:pt x="68" y="76"/>
                    </a:lnTo>
                    <a:lnTo>
                      <a:pt x="80" y="76"/>
                    </a:lnTo>
                    <a:lnTo>
                      <a:pt x="94" y="78"/>
                    </a:lnTo>
                    <a:lnTo>
                      <a:pt x="94" y="7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6104">
                <a:extLst>
                  <a:ext uri="{FF2B5EF4-FFF2-40B4-BE49-F238E27FC236}">
                    <a16:creationId xmlns:a16="http://schemas.microsoft.com/office/drawing/2014/main" id="{3C2C1876-EC52-4496-90B7-DC9C7417F32F}"/>
                  </a:ext>
                </a:extLst>
              </p:cNvPr>
              <p:cNvSpPr>
                <a:spLocks/>
              </p:cNvSpPr>
              <p:nvPr/>
            </p:nvSpPr>
            <p:spPr bwMode="auto">
              <a:xfrm>
                <a:off x="1940560" y="1010603"/>
                <a:ext cx="80010" cy="19050"/>
              </a:xfrm>
              <a:custGeom>
                <a:avLst/>
                <a:gdLst/>
                <a:ahLst/>
                <a:cxnLst>
                  <a:cxn ang="0">
                    <a:pos x="92" y="28"/>
                  </a:cxn>
                  <a:cxn ang="0">
                    <a:pos x="92" y="28"/>
                  </a:cxn>
                  <a:cxn ang="0">
                    <a:pos x="108" y="28"/>
                  </a:cxn>
                  <a:cxn ang="0">
                    <a:pos x="120" y="26"/>
                  </a:cxn>
                  <a:cxn ang="0">
                    <a:pos x="124" y="22"/>
                  </a:cxn>
                  <a:cxn ang="0">
                    <a:pos x="126" y="20"/>
                  </a:cxn>
                  <a:cxn ang="0">
                    <a:pos x="126" y="16"/>
                  </a:cxn>
                  <a:cxn ang="0">
                    <a:pos x="122" y="12"/>
                  </a:cxn>
                  <a:cxn ang="0">
                    <a:pos x="112" y="8"/>
                  </a:cxn>
                  <a:cxn ang="0">
                    <a:pos x="100" y="4"/>
                  </a:cxn>
                  <a:cxn ang="0">
                    <a:pos x="82" y="2"/>
                  </a:cxn>
                  <a:cxn ang="0">
                    <a:pos x="82" y="2"/>
                  </a:cxn>
                  <a:cxn ang="0">
                    <a:pos x="48" y="0"/>
                  </a:cxn>
                  <a:cxn ang="0">
                    <a:pos x="22" y="4"/>
                  </a:cxn>
                  <a:cxn ang="0">
                    <a:pos x="14" y="6"/>
                  </a:cxn>
                  <a:cxn ang="0">
                    <a:pos x="6" y="8"/>
                  </a:cxn>
                  <a:cxn ang="0">
                    <a:pos x="2" y="12"/>
                  </a:cxn>
                  <a:cxn ang="0">
                    <a:pos x="0" y="18"/>
                  </a:cxn>
                  <a:cxn ang="0">
                    <a:pos x="0" y="18"/>
                  </a:cxn>
                  <a:cxn ang="0">
                    <a:pos x="2" y="24"/>
                  </a:cxn>
                  <a:cxn ang="0">
                    <a:pos x="6" y="26"/>
                  </a:cxn>
                  <a:cxn ang="0">
                    <a:pos x="16" y="28"/>
                  </a:cxn>
                  <a:cxn ang="0">
                    <a:pos x="26" y="30"/>
                  </a:cxn>
                  <a:cxn ang="0">
                    <a:pos x="56" y="28"/>
                  </a:cxn>
                  <a:cxn ang="0">
                    <a:pos x="92" y="28"/>
                  </a:cxn>
                  <a:cxn ang="0">
                    <a:pos x="92" y="28"/>
                  </a:cxn>
                </a:cxnLst>
                <a:rect l="0" t="0" r="r" b="b"/>
                <a:pathLst>
                  <a:path w="126" h="30">
                    <a:moveTo>
                      <a:pt x="92" y="28"/>
                    </a:moveTo>
                    <a:lnTo>
                      <a:pt x="92" y="28"/>
                    </a:lnTo>
                    <a:lnTo>
                      <a:pt x="108" y="28"/>
                    </a:lnTo>
                    <a:lnTo>
                      <a:pt x="120" y="26"/>
                    </a:lnTo>
                    <a:lnTo>
                      <a:pt x="124" y="22"/>
                    </a:lnTo>
                    <a:lnTo>
                      <a:pt x="126" y="20"/>
                    </a:lnTo>
                    <a:lnTo>
                      <a:pt x="126" y="16"/>
                    </a:lnTo>
                    <a:lnTo>
                      <a:pt x="122" y="12"/>
                    </a:lnTo>
                    <a:lnTo>
                      <a:pt x="112" y="8"/>
                    </a:lnTo>
                    <a:lnTo>
                      <a:pt x="100" y="4"/>
                    </a:lnTo>
                    <a:lnTo>
                      <a:pt x="82" y="2"/>
                    </a:lnTo>
                    <a:lnTo>
                      <a:pt x="82" y="2"/>
                    </a:lnTo>
                    <a:lnTo>
                      <a:pt x="48" y="0"/>
                    </a:lnTo>
                    <a:lnTo>
                      <a:pt x="22" y="4"/>
                    </a:lnTo>
                    <a:lnTo>
                      <a:pt x="14" y="6"/>
                    </a:lnTo>
                    <a:lnTo>
                      <a:pt x="6" y="8"/>
                    </a:lnTo>
                    <a:lnTo>
                      <a:pt x="2" y="12"/>
                    </a:lnTo>
                    <a:lnTo>
                      <a:pt x="0" y="18"/>
                    </a:lnTo>
                    <a:lnTo>
                      <a:pt x="0" y="18"/>
                    </a:lnTo>
                    <a:lnTo>
                      <a:pt x="2" y="24"/>
                    </a:lnTo>
                    <a:lnTo>
                      <a:pt x="6" y="26"/>
                    </a:lnTo>
                    <a:lnTo>
                      <a:pt x="16" y="28"/>
                    </a:lnTo>
                    <a:lnTo>
                      <a:pt x="26" y="30"/>
                    </a:lnTo>
                    <a:lnTo>
                      <a:pt x="56" y="28"/>
                    </a:lnTo>
                    <a:lnTo>
                      <a:pt x="92" y="28"/>
                    </a:lnTo>
                    <a:lnTo>
                      <a:pt x="92" y="2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6105">
                <a:extLst>
                  <a:ext uri="{FF2B5EF4-FFF2-40B4-BE49-F238E27FC236}">
                    <a16:creationId xmlns:a16="http://schemas.microsoft.com/office/drawing/2014/main" id="{90CE1641-1F02-4E27-94AD-016DFA4E9E45}"/>
                  </a:ext>
                </a:extLst>
              </p:cNvPr>
              <p:cNvSpPr>
                <a:spLocks/>
              </p:cNvSpPr>
              <p:nvPr/>
            </p:nvSpPr>
            <p:spPr bwMode="auto">
              <a:xfrm>
                <a:off x="2194560" y="944563"/>
                <a:ext cx="34290" cy="12700"/>
              </a:xfrm>
              <a:custGeom>
                <a:avLst/>
                <a:gdLst/>
                <a:ahLst/>
                <a:cxnLst>
                  <a:cxn ang="0">
                    <a:pos x="54" y="4"/>
                  </a:cxn>
                  <a:cxn ang="0">
                    <a:pos x="54" y="4"/>
                  </a:cxn>
                  <a:cxn ang="0">
                    <a:pos x="54" y="2"/>
                  </a:cxn>
                  <a:cxn ang="0">
                    <a:pos x="50" y="0"/>
                  </a:cxn>
                  <a:cxn ang="0">
                    <a:pos x="36" y="0"/>
                  </a:cxn>
                  <a:cxn ang="0">
                    <a:pos x="18" y="6"/>
                  </a:cxn>
                  <a:cxn ang="0">
                    <a:pos x="8" y="10"/>
                  </a:cxn>
                  <a:cxn ang="0">
                    <a:pos x="2" y="14"/>
                  </a:cxn>
                  <a:cxn ang="0">
                    <a:pos x="2" y="14"/>
                  </a:cxn>
                  <a:cxn ang="0">
                    <a:pos x="0" y="18"/>
                  </a:cxn>
                  <a:cxn ang="0">
                    <a:pos x="4" y="20"/>
                  </a:cxn>
                  <a:cxn ang="0">
                    <a:pos x="20" y="18"/>
                  </a:cxn>
                  <a:cxn ang="0">
                    <a:pos x="42" y="12"/>
                  </a:cxn>
                  <a:cxn ang="0">
                    <a:pos x="50" y="8"/>
                  </a:cxn>
                  <a:cxn ang="0">
                    <a:pos x="54" y="4"/>
                  </a:cxn>
                  <a:cxn ang="0">
                    <a:pos x="54" y="4"/>
                  </a:cxn>
                </a:cxnLst>
                <a:rect l="0" t="0" r="r" b="b"/>
                <a:pathLst>
                  <a:path w="54" h="20">
                    <a:moveTo>
                      <a:pt x="54" y="4"/>
                    </a:moveTo>
                    <a:lnTo>
                      <a:pt x="54" y="4"/>
                    </a:lnTo>
                    <a:lnTo>
                      <a:pt x="54" y="2"/>
                    </a:lnTo>
                    <a:lnTo>
                      <a:pt x="50" y="0"/>
                    </a:lnTo>
                    <a:lnTo>
                      <a:pt x="36" y="0"/>
                    </a:lnTo>
                    <a:lnTo>
                      <a:pt x="18" y="6"/>
                    </a:lnTo>
                    <a:lnTo>
                      <a:pt x="8" y="10"/>
                    </a:lnTo>
                    <a:lnTo>
                      <a:pt x="2" y="14"/>
                    </a:lnTo>
                    <a:lnTo>
                      <a:pt x="2" y="14"/>
                    </a:lnTo>
                    <a:lnTo>
                      <a:pt x="0" y="18"/>
                    </a:lnTo>
                    <a:lnTo>
                      <a:pt x="4" y="20"/>
                    </a:lnTo>
                    <a:lnTo>
                      <a:pt x="20" y="18"/>
                    </a:lnTo>
                    <a:lnTo>
                      <a:pt x="42" y="12"/>
                    </a:lnTo>
                    <a:lnTo>
                      <a:pt x="50" y="8"/>
                    </a:lnTo>
                    <a:lnTo>
                      <a:pt x="54" y="4"/>
                    </a:lnTo>
                    <a:lnTo>
                      <a:pt x="54"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6106">
                <a:extLst>
                  <a:ext uri="{FF2B5EF4-FFF2-40B4-BE49-F238E27FC236}">
                    <a16:creationId xmlns:a16="http://schemas.microsoft.com/office/drawing/2014/main" id="{4561AA3F-DCC4-47C0-A6B8-D8917227DBDA}"/>
                  </a:ext>
                </a:extLst>
              </p:cNvPr>
              <p:cNvSpPr>
                <a:spLocks/>
              </p:cNvSpPr>
              <p:nvPr/>
            </p:nvSpPr>
            <p:spPr bwMode="auto">
              <a:xfrm>
                <a:off x="2057400" y="727393"/>
                <a:ext cx="784860" cy="367030"/>
              </a:xfrm>
              <a:custGeom>
                <a:avLst/>
                <a:gdLst/>
                <a:ahLst/>
                <a:cxnLst>
                  <a:cxn ang="0">
                    <a:pos x="68" y="162"/>
                  </a:cxn>
                  <a:cxn ang="0">
                    <a:pos x="122" y="204"/>
                  </a:cxn>
                  <a:cxn ang="0">
                    <a:pos x="246" y="182"/>
                  </a:cxn>
                  <a:cxn ang="0">
                    <a:pos x="202" y="210"/>
                  </a:cxn>
                  <a:cxn ang="0">
                    <a:pos x="334" y="210"/>
                  </a:cxn>
                  <a:cxn ang="0">
                    <a:pos x="494" y="186"/>
                  </a:cxn>
                  <a:cxn ang="0">
                    <a:pos x="540" y="190"/>
                  </a:cxn>
                  <a:cxn ang="0">
                    <a:pos x="450" y="222"/>
                  </a:cxn>
                  <a:cxn ang="0">
                    <a:pos x="402" y="274"/>
                  </a:cxn>
                  <a:cxn ang="0">
                    <a:pos x="402" y="298"/>
                  </a:cxn>
                  <a:cxn ang="0">
                    <a:pos x="246" y="240"/>
                  </a:cxn>
                  <a:cxn ang="0">
                    <a:pos x="226" y="284"/>
                  </a:cxn>
                  <a:cxn ang="0">
                    <a:pos x="296" y="336"/>
                  </a:cxn>
                  <a:cxn ang="0">
                    <a:pos x="336" y="356"/>
                  </a:cxn>
                  <a:cxn ang="0">
                    <a:pos x="298" y="364"/>
                  </a:cxn>
                  <a:cxn ang="0">
                    <a:pos x="168" y="410"/>
                  </a:cxn>
                  <a:cxn ang="0">
                    <a:pos x="226" y="422"/>
                  </a:cxn>
                  <a:cxn ang="0">
                    <a:pos x="256" y="440"/>
                  </a:cxn>
                  <a:cxn ang="0">
                    <a:pos x="330" y="460"/>
                  </a:cxn>
                  <a:cxn ang="0">
                    <a:pos x="342" y="464"/>
                  </a:cxn>
                  <a:cxn ang="0">
                    <a:pos x="238" y="460"/>
                  </a:cxn>
                  <a:cxn ang="0">
                    <a:pos x="140" y="450"/>
                  </a:cxn>
                  <a:cxn ang="0">
                    <a:pos x="160" y="502"/>
                  </a:cxn>
                  <a:cxn ang="0">
                    <a:pos x="92" y="546"/>
                  </a:cxn>
                  <a:cxn ang="0">
                    <a:pos x="146" y="562"/>
                  </a:cxn>
                  <a:cxn ang="0">
                    <a:pos x="244" y="562"/>
                  </a:cxn>
                  <a:cxn ang="0">
                    <a:pos x="322" y="552"/>
                  </a:cxn>
                  <a:cxn ang="0">
                    <a:pos x="438" y="548"/>
                  </a:cxn>
                  <a:cxn ang="0">
                    <a:pos x="462" y="578"/>
                  </a:cxn>
                  <a:cxn ang="0">
                    <a:pos x="560" y="538"/>
                  </a:cxn>
                  <a:cxn ang="0">
                    <a:pos x="518" y="514"/>
                  </a:cxn>
                  <a:cxn ang="0">
                    <a:pos x="550" y="472"/>
                  </a:cxn>
                  <a:cxn ang="0">
                    <a:pos x="550" y="432"/>
                  </a:cxn>
                  <a:cxn ang="0">
                    <a:pos x="668" y="402"/>
                  </a:cxn>
                  <a:cxn ang="0">
                    <a:pos x="684" y="372"/>
                  </a:cxn>
                  <a:cxn ang="0">
                    <a:pos x="686" y="348"/>
                  </a:cxn>
                  <a:cxn ang="0">
                    <a:pos x="658" y="326"/>
                  </a:cxn>
                  <a:cxn ang="0">
                    <a:pos x="588" y="318"/>
                  </a:cxn>
                  <a:cxn ang="0">
                    <a:pos x="752" y="284"/>
                  </a:cxn>
                  <a:cxn ang="0">
                    <a:pos x="832" y="278"/>
                  </a:cxn>
                  <a:cxn ang="0">
                    <a:pos x="1076" y="154"/>
                  </a:cxn>
                  <a:cxn ang="0">
                    <a:pos x="1000" y="142"/>
                  </a:cxn>
                  <a:cxn ang="0">
                    <a:pos x="1232" y="76"/>
                  </a:cxn>
                  <a:cxn ang="0">
                    <a:pos x="1168" y="54"/>
                  </a:cxn>
                  <a:cxn ang="0">
                    <a:pos x="1094" y="20"/>
                  </a:cxn>
                  <a:cxn ang="0">
                    <a:pos x="962" y="40"/>
                  </a:cxn>
                  <a:cxn ang="0">
                    <a:pos x="1006" y="20"/>
                  </a:cxn>
                  <a:cxn ang="0">
                    <a:pos x="858" y="2"/>
                  </a:cxn>
                  <a:cxn ang="0">
                    <a:pos x="690" y="10"/>
                  </a:cxn>
                  <a:cxn ang="0">
                    <a:pos x="500" y="14"/>
                  </a:cxn>
                  <a:cxn ang="0">
                    <a:pos x="412" y="24"/>
                  </a:cxn>
                  <a:cxn ang="0">
                    <a:pos x="392" y="42"/>
                  </a:cxn>
                  <a:cxn ang="0">
                    <a:pos x="340" y="70"/>
                  </a:cxn>
                  <a:cxn ang="0">
                    <a:pos x="264" y="52"/>
                  </a:cxn>
                  <a:cxn ang="0">
                    <a:pos x="224" y="76"/>
                  </a:cxn>
                  <a:cxn ang="0">
                    <a:pos x="248" y="98"/>
                  </a:cxn>
                  <a:cxn ang="0">
                    <a:pos x="130" y="92"/>
                  </a:cxn>
                  <a:cxn ang="0">
                    <a:pos x="50" y="104"/>
                  </a:cxn>
                  <a:cxn ang="0">
                    <a:pos x="12" y="144"/>
                  </a:cxn>
                </a:cxnLst>
                <a:rect l="0" t="0" r="r" b="b"/>
                <a:pathLst>
                  <a:path w="1236" h="578">
                    <a:moveTo>
                      <a:pt x="44" y="148"/>
                    </a:moveTo>
                    <a:lnTo>
                      <a:pt x="44" y="148"/>
                    </a:lnTo>
                    <a:lnTo>
                      <a:pt x="50" y="150"/>
                    </a:lnTo>
                    <a:lnTo>
                      <a:pt x="58" y="152"/>
                    </a:lnTo>
                    <a:lnTo>
                      <a:pt x="74" y="150"/>
                    </a:lnTo>
                    <a:lnTo>
                      <a:pt x="80" y="150"/>
                    </a:lnTo>
                    <a:lnTo>
                      <a:pt x="80" y="152"/>
                    </a:lnTo>
                    <a:lnTo>
                      <a:pt x="74" y="156"/>
                    </a:lnTo>
                    <a:lnTo>
                      <a:pt x="74" y="156"/>
                    </a:lnTo>
                    <a:lnTo>
                      <a:pt x="68" y="162"/>
                    </a:lnTo>
                    <a:lnTo>
                      <a:pt x="62" y="168"/>
                    </a:lnTo>
                    <a:lnTo>
                      <a:pt x="62" y="172"/>
                    </a:lnTo>
                    <a:lnTo>
                      <a:pt x="62" y="178"/>
                    </a:lnTo>
                    <a:lnTo>
                      <a:pt x="66" y="182"/>
                    </a:lnTo>
                    <a:lnTo>
                      <a:pt x="72" y="186"/>
                    </a:lnTo>
                    <a:lnTo>
                      <a:pt x="82" y="190"/>
                    </a:lnTo>
                    <a:lnTo>
                      <a:pt x="94" y="194"/>
                    </a:lnTo>
                    <a:lnTo>
                      <a:pt x="94" y="194"/>
                    </a:lnTo>
                    <a:lnTo>
                      <a:pt x="108" y="200"/>
                    </a:lnTo>
                    <a:lnTo>
                      <a:pt x="122" y="204"/>
                    </a:lnTo>
                    <a:lnTo>
                      <a:pt x="144" y="212"/>
                    </a:lnTo>
                    <a:lnTo>
                      <a:pt x="156" y="216"/>
                    </a:lnTo>
                    <a:lnTo>
                      <a:pt x="166" y="214"/>
                    </a:lnTo>
                    <a:lnTo>
                      <a:pt x="178" y="212"/>
                    </a:lnTo>
                    <a:lnTo>
                      <a:pt x="192" y="204"/>
                    </a:lnTo>
                    <a:lnTo>
                      <a:pt x="192" y="204"/>
                    </a:lnTo>
                    <a:lnTo>
                      <a:pt x="206" y="194"/>
                    </a:lnTo>
                    <a:lnTo>
                      <a:pt x="222" y="188"/>
                    </a:lnTo>
                    <a:lnTo>
                      <a:pt x="234" y="184"/>
                    </a:lnTo>
                    <a:lnTo>
                      <a:pt x="246" y="182"/>
                    </a:lnTo>
                    <a:lnTo>
                      <a:pt x="254" y="182"/>
                    </a:lnTo>
                    <a:lnTo>
                      <a:pt x="258" y="182"/>
                    </a:lnTo>
                    <a:lnTo>
                      <a:pt x="256" y="184"/>
                    </a:lnTo>
                    <a:lnTo>
                      <a:pt x="250" y="186"/>
                    </a:lnTo>
                    <a:lnTo>
                      <a:pt x="250" y="186"/>
                    </a:lnTo>
                    <a:lnTo>
                      <a:pt x="224" y="194"/>
                    </a:lnTo>
                    <a:lnTo>
                      <a:pt x="212" y="200"/>
                    </a:lnTo>
                    <a:lnTo>
                      <a:pt x="204" y="206"/>
                    </a:lnTo>
                    <a:lnTo>
                      <a:pt x="202" y="208"/>
                    </a:lnTo>
                    <a:lnTo>
                      <a:pt x="202" y="210"/>
                    </a:lnTo>
                    <a:lnTo>
                      <a:pt x="204" y="214"/>
                    </a:lnTo>
                    <a:lnTo>
                      <a:pt x="208" y="216"/>
                    </a:lnTo>
                    <a:lnTo>
                      <a:pt x="224" y="220"/>
                    </a:lnTo>
                    <a:lnTo>
                      <a:pt x="254" y="224"/>
                    </a:lnTo>
                    <a:lnTo>
                      <a:pt x="254" y="224"/>
                    </a:lnTo>
                    <a:lnTo>
                      <a:pt x="284" y="224"/>
                    </a:lnTo>
                    <a:lnTo>
                      <a:pt x="304" y="224"/>
                    </a:lnTo>
                    <a:lnTo>
                      <a:pt x="318" y="220"/>
                    </a:lnTo>
                    <a:lnTo>
                      <a:pt x="326" y="216"/>
                    </a:lnTo>
                    <a:lnTo>
                      <a:pt x="334" y="210"/>
                    </a:lnTo>
                    <a:lnTo>
                      <a:pt x="338" y="210"/>
                    </a:lnTo>
                    <a:lnTo>
                      <a:pt x="346" y="214"/>
                    </a:lnTo>
                    <a:lnTo>
                      <a:pt x="346" y="214"/>
                    </a:lnTo>
                    <a:lnTo>
                      <a:pt x="358" y="218"/>
                    </a:lnTo>
                    <a:lnTo>
                      <a:pt x="374" y="218"/>
                    </a:lnTo>
                    <a:lnTo>
                      <a:pt x="394" y="216"/>
                    </a:lnTo>
                    <a:lnTo>
                      <a:pt x="418" y="212"/>
                    </a:lnTo>
                    <a:lnTo>
                      <a:pt x="442" y="206"/>
                    </a:lnTo>
                    <a:lnTo>
                      <a:pt x="468" y="196"/>
                    </a:lnTo>
                    <a:lnTo>
                      <a:pt x="494" y="186"/>
                    </a:lnTo>
                    <a:lnTo>
                      <a:pt x="520" y="174"/>
                    </a:lnTo>
                    <a:lnTo>
                      <a:pt x="520" y="174"/>
                    </a:lnTo>
                    <a:lnTo>
                      <a:pt x="546" y="160"/>
                    </a:lnTo>
                    <a:lnTo>
                      <a:pt x="544" y="162"/>
                    </a:lnTo>
                    <a:lnTo>
                      <a:pt x="540" y="168"/>
                    </a:lnTo>
                    <a:lnTo>
                      <a:pt x="536" y="176"/>
                    </a:lnTo>
                    <a:lnTo>
                      <a:pt x="534" y="180"/>
                    </a:lnTo>
                    <a:lnTo>
                      <a:pt x="534" y="184"/>
                    </a:lnTo>
                    <a:lnTo>
                      <a:pt x="536" y="186"/>
                    </a:lnTo>
                    <a:lnTo>
                      <a:pt x="540" y="190"/>
                    </a:lnTo>
                    <a:lnTo>
                      <a:pt x="548" y="192"/>
                    </a:lnTo>
                    <a:lnTo>
                      <a:pt x="558" y="192"/>
                    </a:lnTo>
                    <a:lnTo>
                      <a:pt x="558" y="192"/>
                    </a:lnTo>
                    <a:lnTo>
                      <a:pt x="576" y="194"/>
                    </a:lnTo>
                    <a:lnTo>
                      <a:pt x="584" y="196"/>
                    </a:lnTo>
                    <a:lnTo>
                      <a:pt x="584" y="196"/>
                    </a:lnTo>
                    <a:lnTo>
                      <a:pt x="580" y="198"/>
                    </a:lnTo>
                    <a:lnTo>
                      <a:pt x="570" y="200"/>
                    </a:lnTo>
                    <a:lnTo>
                      <a:pt x="524" y="208"/>
                    </a:lnTo>
                    <a:lnTo>
                      <a:pt x="450" y="222"/>
                    </a:lnTo>
                    <a:lnTo>
                      <a:pt x="450" y="222"/>
                    </a:lnTo>
                    <a:lnTo>
                      <a:pt x="388" y="236"/>
                    </a:lnTo>
                    <a:lnTo>
                      <a:pt x="370" y="238"/>
                    </a:lnTo>
                    <a:lnTo>
                      <a:pt x="360" y="242"/>
                    </a:lnTo>
                    <a:lnTo>
                      <a:pt x="358" y="242"/>
                    </a:lnTo>
                    <a:lnTo>
                      <a:pt x="358" y="244"/>
                    </a:lnTo>
                    <a:lnTo>
                      <a:pt x="362" y="248"/>
                    </a:lnTo>
                    <a:lnTo>
                      <a:pt x="386" y="264"/>
                    </a:lnTo>
                    <a:lnTo>
                      <a:pt x="386" y="264"/>
                    </a:lnTo>
                    <a:lnTo>
                      <a:pt x="402" y="274"/>
                    </a:lnTo>
                    <a:lnTo>
                      <a:pt x="418" y="282"/>
                    </a:lnTo>
                    <a:lnTo>
                      <a:pt x="442" y="292"/>
                    </a:lnTo>
                    <a:lnTo>
                      <a:pt x="450" y="296"/>
                    </a:lnTo>
                    <a:lnTo>
                      <a:pt x="452" y="298"/>
                    </a:lnTo>
                    <a:lnTo>
                      <a:pt x="448" y="302"/>
                    </a:lnTo>
                    <a:lnTo>
                      <a:pt x="436" y="304"/>
                    </a:lnTo>
                    <a:lnTo>
                      <a:pt x="436" y="304"/>
                    </a:lnTo>
                    <a:lnTo>
                      <a:pt x="422" y="304"/>
                    </a:lnTo>
                    <a:lnTo>
                      <a:pt x="410" y="302"/>
                    </a:lnTo>
                    <a:lnTo>
                      <a:pt x="402" y="298"/>
                    </a:lnTo>
                    <a:lnTo>
                      <a:pt x="394" y="292"/>
                    </a:lnTo>
                    <a:lnTo>
                      <a:pt x="378" y="276"/>
                    </a:lnTo>
                    <a:lnTo>
                      <a:pt x="368" y="268"/>
                    </a:lnTo>
                    <a:lnTo>
                      <a:pt x="356" y="260"/>
                    </a:lnTo>
                    <a:lnTo>
                      <a:pt x="356" y="260"/>
                    </a:lnTo>
                    <a:lnTo>
                      <a:pt x="338" y="254"/>
                    </a:lnTo>
                    <a:lnTo>
                      <a:pt x="316" y="248"/>
                    </a:lnTo>
                    <a:lnTo>
                      <a:pt x="292" y="244"/>
                    </a:lnTo>
                    <a:lnTo>
                      <a:pt x="268" y="242"/>
                    </a:lnTo>
                    <a:lnTo>
                      <a:pt x="246" y="240"/>
                    </a:lnTo>
                    <a:lnTo>
                      <a:pt x="228" y="242"/>
                    </a:lnTo>
                    <a:lnTo>
                      <a:pt x="220" y="244"/>
                    </a:lnTo>
                    <a:lnTo>
                      <a:pt x="216" y="246"/>
                    </a:lnTo>
                    <a:lnTo>
                      <a:pt x="212" y="250"/>
                    </a:lnTo>
                    <a:lnTo>
                      <a:pt x="210" y="254"/>
                    </a:lnTo>
                    <a:lnTo>
                      <a:pt x="210" y="254"/>
                    </a:lnTo>
                    <a:lnTo>
                      <a:pt x="210" y="270"/>
                    </a:lnTo>
                    <a:lnTo>
                      <a:pt x="212" y="274"/>
                    </a:lnTo>
                    <a:lnTo>
                      <a:pt x="214" y="278"/>
                    </a:lnTo>
                    <a:lnTo>
                      <a:pt x="226" y="284"/>
                    </a:lnTo>
                    <a:lnTo>
                      <a:pt x="250" y="292"/>
                    </a:lnTo>
                    <a:lnTo>
                      <a:pt x="250" y="292"/>
                    </a:lnTo>
                    <a:lnTo>
                      <a:pt x="262" y="298"/>
                    </a:lnTo>
                    <a:lnTo>
                      <a:pt x="276" y="304"/>
                    </a:lnTo>
                    <a:lnTo>
                      <a:pt x="294" y="318"/>
                    </a:lnTo>
                    <a:lnTo>
                      <a:pt x="300" y="326"/>
                    </a:lnTo>
                    <a:lnTo>
                      <a:pt x="302" y="330"/>
                    </a:lnTo>
                    <a:lnTo>
                      <a:pt x="302" y="334"/>
                    </a:lnTo>
                    <a:lnTo>
                      <a:pt x="296" y="336"/>
                    </a:lnTo>
                    <a:lnTo>
                      <a:pt x="296" y="336"/>
                    </a:lnTo>
                    <a:lnTo>
                      <a:pt x="290" y="338"/>
                    </a:lnTo>
                    <a:lnTo>
                      <a:pt x="286" y="340"/>
                    </a:lnTo>
                    <a:lnTo>
                      <a:pt x="284" y="344"/>
                    </a:lnTo>
                    <a:lnTo>
                      <a:pt x="286" y="346"/>
                    </a:lnTo>
                    <a:lnTo>
                      <a:pt x="290" y="348"/>
                    </a:lnTo>
                    <a:lnTo>
                      <a:pt x="296" y="352"/>
                    </a:lnTo>
                    <a:lnTo>
                      <a:pt x="308" y="354"/>
                    </a:lnTo>
                    <a:lnTo>
                      <a:pt x="320" y="356"/>
                    </a:lnTo>
                    <a:lnTo>
                      <a:pt x="320" y="356"/>
                    </a:lnTo>
                    <a:lnTo>
                      <a:pt x="336" y="356"/>
                    </a:lnTo>
                    <a:lnTo>
                      <a:pt x="348" y="360"/>
                    </a:lnTo>
                    <a:lnTo>
                      <a:pt x="356" y="362"/>
                    </a:lnTo>
                    <a:lnTo>
                      <a:pt x="362" y="366"/>
                    </a:lnTo>
                    <a:lnTo>
                      <a:pt x="364" y="368"/>
                    </a:lnTo>
                    <a:lnTo>
                      <a:pt x="360" y="368"/>
                    </a:lnTo>
                    <a:lnTo>
                      <a:pt x="352" y="368"/>
                    </a:lnTo>
                    <a:lnTo>
                      <a:pt x="340" y="368"/>
                    </a:lnTo>
                    <a:lnTo>
                      <a:pt x="340" y="368"/>
                    </a:lnTo>
                    <a:lnTo>
                      <a:pt x="320" y="366"/>
                    </a:lnTo>
                    <a:lnTo>
                      <a:pt x="298" y="364"/>
                    </a:lnTo>
                    <a:lnTo>
                      <a:pt x="250" y="366"/>
                    </a:lnTo>
                    <a:lnTo>
                      <a:pt x="228" y="368"/>
                    </a:lnTo>
                    <a:lnTo>
                      <a:pt x="208" y="372"/>
                    </a:lnTo>
                    <a:lnTo>
                      <a:pt x="192" y="376"/>
                    </a:lnTo>
                    <a:lnTo>
                      <a:pt x="182" y="382"/>
                    </a:lnTo>
                    <a:lnTo>
                      <a:pt x="182" y="382"/>
                    </a:lnTo>
                    <a:lnTo>
                      <a:pt x="176" y="388"/>
                    </a:lnTo>
                    <a:lnTo>
                      <a:pt x="172" y="394"/>
                    </a:lnTo>
                    <a:lnTo>
                      <a:pt x="170" y="402"/>
                    </a:lnTo>
                    <a:lnTo>
                      <a:pt x="168" y="410"/>
                    </a:lnTo>
                    <a:lnTo>
                      <a:pt x="170" y="416"/>
                    </a:lnTo>
                    <a:lnTo>
                      <a:pt x="176" y="420"/>
                    </a:lnTo>
                    <a:lnTo>
                      <a:pt x="184" y="422"/>
                    </a:lnTo>
                    <a:lnTo>
                      <a:pt x="196" y="420"/>
                    </a:lnTo>
                    <a:lnTo>
                      <a:pt x="196" y="420"/>
                    </a:lnTo>
                    <a:lnTo>
                      <a:pt x="208" y="418"/>
                    </a:lnTo>
                    <a:lnTo>
                      <a:pt x="216" y="418"/>
                    </a:lnTo>
                    <a:lnTo>
                      <a:pt x="220" y="418"/>
                    </a:lnTo>
                    <a:lnTo>
                      <a:pt x="224" y="420"/>
                    </a:lnTo>
                    <a:lnTo>
                      <a:pt x="226" y="422"/>
                    </a:lnTo>
                    <a:lnTo>
                      <a:pt x="230" y="424"/>
                    </a:lnTo>
                    <a:lnTo>
                      <a:pt x="236" y="424"/>
                    </a:lnTo>
                    <a:lnTo>
                      <a:pt x="246" y="424"/>
                    </a:lnTo>
                    <a:lnTo>
                      <a:pt x="246" y="424"/>
                    </a:lnTo>
                    <a:lnTo>
                      <a:pt x="256" y="422"/>
                    </a:lnTo>
                    <a:lnTo>
                      <a:pt x="260" y="422"/>
                    </a:lnTo>
                    <a:lnTo>
                      <a:pt x="260" y="424"/>
                    </a:lnTo>
                    <a:lnTo>
                      <a:pt x="260" y="428"/>
                    </a:lnTo>
                    <a:lnTo>
                      <a:pt x="258" y="434"/>
                    </a:lnTo>
                    <a:lnTo>
                      <a:pt x="256" y="440"/>
                    </a:lnTo>
                    <a:lnTo>
                      <a:pt x="258" y="450"/>
                    </a:lnTo>
                    <a:lnTo>
                      <a:pt x="266" y="460"/>
                    </a:lnTo>
                    <a:lnTo>
                      <a:pt x="266" y="460"/>
                    </a:lnTo>
                    <a:lnTo>
                      <a:pt x="270" y="464"/>
                    </a:lnTo>
                    <a:lnTo>
                      <a:pt x="276" y="468"/>
                    </a:lnTo>
                    <a:lnTo>
                      <a:pt x="282" y="470"/>
                    </a:lnTo>
                    <a:lnTo>
                      <a:pt x="288" y="472"/>
                    </a:lnTo>
                    <a:lnTo>
                      <a:pt x="302" y="470"/>
                    </a:lnTo>
                    <a:lnTo>
                      <a:pt x="316" y="466"/>
                    </a:lnTo>
                    <a:lnTo>
                      <a:pt x="330" y="460"/>
                    </a:lnTo>
                    <a:lnTo>
                      <a:pt x="342" y="450"/>
                    </a:lnTo>
                    <a:lnTo>
                      <a:pt x="354" y="442"/>
                    </a:lnTo>
                    <a:lnTo>
                      <a:pt x="366" y="432"/>
                    </a:lnTo>
                    <a:lnTo>
                      <a:pt x="366" y="432"/>
                    </a:lnTo>
                    <a:lnTo>
                      <a:pt x="372" y="426"/>
                    </a:lnTo>
                    <a:lnTo>
                      <a:pt x="372" y="428"/>
                    </a:lnTo>
                    <a:lnTo>
                      <a:pt x="372" y="430"/>
                    </a:lnTo>
                    <a:lnTo>
                      <a:pt x="366" y="440"/>
                    </a:lnTo>
                    <a:lnTo>
                      <a:pt x="356" y="452"/>
                    </a:lnTo>
                    <a:lnTo>
                      <a:pt x="342" y="464"/>
                    </a:lnTo>
                    <a:lnTo>
                      <a:pt x="326" y="476"/>
                    </a:lnTo>
                    <a:lnTo>
                      <a:pt x="316" y="482"/>
                    </a:lnTo>
                    <a:lnTo>
                      <a:pt x="306" y="484"/>
                    </a:lnTo>
                    <a:lnTo>
                      <a:pt x="296" y="486"/>
                    </a:lnTo>
                    <a:lnTo>
                      <a:pt x="286" y="486"/>
                    </a:lnTo>
                    <a:lnTo>
                      <a:pt x="286" y="486"/>
                    </a:lnTo>
                    <a:lnTo>
                      <a:pt x="270" y="482"/>
                    </a:lnTo>
                    <a:lnTo>
                      <a:pt x="256" y="476"/>
                    </a:lnTo>
                    <a:lnTo>
                      <a:pt x="246" y="468"/>
                    </a:lnTo>
                    <a:lnTo>
                      <a:pt x="238" y="460"/>
                    </a:lnTo>
                    <a:lnTo>
                      <a:pt x="228" y="452"/>
                    </a:lnTo>
                    <a:lnTo>
                      <a:pt x="218" y="446"/>
                    </a:lnTo>
                    <a:lnTo>
                      <a:pt x="206" y="440"/>
                    </a:lnTo>
                    <a:lnTo>
                      <a:pt x="190" y="438"/>
                    </a:lnTo>
                    <a:lnTo>
                      <a:pt x="190" y="438"/>
                    </a:lnTo>
                    <a:lnTo>
                      <a:pt x="160" y="440"/>
                    </a:lnTo>
                    <a:lnTo>
                      <a:pt x="150" y="440"/>
                    </a:lnTo>
                    <a:lnTo>
                      <a:pt x="144" y="444"/>
                    </a:lnTo>
                    <a:lnTo>
                      <a:pt x="140" y="446"/>
                    </a:lnTo>
                    <a:lnTo>
                      <a:pt x="140" y="450"/>
                    </a:lnTo>
                    <a:lnTo>
                      <a:pt x="144" y="456"/>
                    </a:lnTo>
                    <a:lnTo>
                      <a:pt x="150" y="462"/>
                    </a:lnTo>
                    <a:lnTo>
                      <a:pt x="150" y="462"/>
                    </a:lnTo>
                    <a:lnTo>
                      <a:pt x="166" y="476"/>
                    </a:lnTo>
                    <a:lnTo>
                      <a:pt x="182" y="490"/>
                    </a:lnTo>
                    <a:lnTo>
                      <a:pt x="184" y="494"/>
                    </a:lnTo>
                    <a:lnTo>
                      <a:pt x="184" y="496"/>
                    </a:lnTo>
                    <a:lnTo>
                      <a:pt x="182" y="498"/>
                    </a:lnTo>
                    <a:lnTo>
                      <a:pt x="174" y="500"/>
                    </a:lnTo>
                    <a:lnTo>
                      <a:pt x="160" y="502"/>
                    </a:lnTo>
                    <a:lnTo>
                      <a:pt x="160" y="502"/>
                    </a:lnTo>
                    <a:lnTo>
                      <a:pt x="142" y="502"/>
                    </a:lnTo>
                    <a:lnTo>
                      <a:pt x="124" y="506"/>
                    </a:lnTo>
                    <a:lnTo>
                      <a:pt x="110" y="512"/>
                    </a:lnTo>
                    <a:lnTo>
                      <a:pt x="98" y="518"/>
                    </a:lnTo>
                    <a:lnTo>
                      <a:pt x="90" y="526"/>
                    </a:lnTo>
                    <a:lnTo>
                      <a:pt x="88" y="534"/>
                    </a:lnTo>
                    <a:lnTo>
                      <a:pt x="88" y="538"/>
                    </a:lnTo>
                    <a:lnTo>
                      <a:pt x="88" y="542"/>
                    </a:lnTo>
                    <a:lnTo>
                      <a:pt x="92" y="546"/>
                    </a:lnTo>
                    <a:lnTo>
                      <a:pt x="96" y="550"/>
                    </a:lnTo>
                    <a:lnTo>
                      <a:pt x="96" y="550"/>
                    </a:lnTo>
                    <a:lnTo>
                      <a:pt x="100" y="552"/>
                    </a:lnTo>
                    <a:lnTo>
                      <a:pt x="104" y="552"/>
                    </a:lnTo>
                    <a:lnTo>
                      <a:pt x="114" y="552"/>
                    </a:lnTo>
                    <a:lnTo>
                      <a:pt x="124" y="552"/>
                    </a:lnTo>
                    <a:lnTo>
                      <a:pt x="130" y="554"/>
                    </a:lnTo>
                    <a:lnTo>
                      <a:pt x="138" y="558"/>
                    </a:lnTo>
                    <a:lnTo>
                      <a:pt x="138" y="558"/>
                    </a:lnTo>
                    <a:lnTo>
                      <a:pt x="146" y="562"/>
                    </a:lnTo>
                    <a:lnTo>
                      <a:pt x="154" y="566"/>
                    </a:lnTo>
                    <a:lnTo>
                      <a:pt x="162" y="566"/>
                    </a:lnTo>
                    <a:lnTo>
                      <a:pt x="170" y="564"/>
                    </a:lnTo>
                    <a:lnTo>
                      <a:pt x="186" y="560"/>
                    </a:lnTo>
                    <a:lnTo>
                      <a:pt x="200" y="552"/>
                    </a:lnTo>
                    <a:lnTo>
                      <a:pt x="200" y="552"/>
                    </a:lnTo>
                    <a:lnTo>
                      <a:pt x="206" y="552"/>
                    </a:lnTo>
                    <a:lnTo>
                      <a:pt x="212" y="552"/>
                    </a:lnTo>
                    <a:lnTo>
                      <a:pt x="226" y="556"/>
                    </a:lnTo>
                    <a:lnTo>
                      <a:pt x="244" y="562"/>
                    </a:lnTo>
                    <a:lnTo>
                      <a:pt x="256" y="566"/>
                    </a:lnTo>
                    <a:lnTo>
                      <a:pt x="272" y="566"/>
                    </a:lnTo>
                    <a:lnTo>
                      <a:pt x="272" y="566"/>
                    </a:lnTo>
                    <a:lnTo>
                      <a:pt x="286" y="566"/>
                    </a:lnTo>
                    <a:lnTo>
                      <a:pt x="294" y="564"/>
                    </a:lnTo>
                    <a:lnTo>
                      <a:pt x="298" y="560"/>
                    </a:lnTo>
                    <a:lnTo>
                      <a:pt x="302" y="556"/>
                    </a:lnTo>
                    <a:lnTo>
                      <a:pt x="306" y="554"/>
                    </a:lnTo>
                    <a:lnTo>
                      <a:pt x="312" y="552"/>
                    </a:lnTo>
                    <a:lnTo>
                      <a:pt x="322" y="552"/>
                    </a:lnTo>
                    <a:lnTo>
                      <a:pt x="336" y="558"/>
                    </a:lnTo>
                    <a:lnTo>
                      <a:pt x="336" y="558"/>
                    </a:lnTo>
                    <a:lnTo>
                      <a:pt x="346" y="560"/>
                    </a:lnTo>
                    <a:lnTo>
                      <a:pt x="356" y="560"/>
                    </a:lnTo>
                    <a:lnTo>
                      <a:pt x="376" y="560"/>
                    </a:lnTo>
                    <a:lnTo>
                      <a:pt x="394" y="556"/>
                    </a:lnTo>
                    <a:lnTo>
                      <a:pt x="412" y="552"/>
                    </a:lnTo>
                    <a:lnTo>
                      <a:pt x="426" y="548"/>
                    </a:lnTo>
                    <a:lnTo>
                      <a:pt x="436" y="548"/>
                    </a:lnTo>
                    <a:lnTo>
                      <a:pt x="438" y="548"/>
                    </a:lnTo>
                    <a:lnTo>
                      <a:pt x="440" y="550"/>
                    </a:lnTo>
                    <a:lnTo>
                      <a:pt x="442" y="554"/>
                    </a:lnTo>
                    <a:lnTo>
                      <a:pt x="440" y="560"/>
                    </a:lnTo>
                    <a:lnTo>
                      <a:pt x="440" y="560"/>
                    </a:lnTo>
                    <a:lnTo>
                      <a:pt x="438" y="564"/>
                    </a:lnTo>
                    <a:lnTo>
                      <a:pt x="438" y="570"/>
                    </a:lnTo>
                    <a:lnTo>
                      <a:pt x="440" y="572"/>
                    </a:lnTo>
                    <a:lnTo>
                      <a:pt x="442" y="576"/>
                    </a:lnTo>
                    <a:lnTo>
                      <a:pt x="450" y="578"/>
                    </a:lnTo>
                    <a:lnTo>
                      <a:pt x="462" y="578"/>
                    </a:lnTo>
                    <a:lnTo>
                      <a:pt x="474" y="574"/>
                    </a:lnTo>
                    <a:lnTo>
                      <a:pt x="486" y="570"/>
                    </a:lnTo>
                    <a:lnTo>
                      <a:pt x="510" y="558"/>
                    </a:lnTo>
                    <a:lnTo>
                      <a:pt x="510" y="558"/>
                    </a:lnTo>
                    <a:lnTo>
                      <a:pt x="518" y="552"/>
                    </a:lnTo>
                    <a:lnTo>
                      <a:pt x="528" y="552"/>
                    </a:lnTo>
                    <a:lnTo>
                      <a:pt x="544" y="550"/>
                    </a:lnTo>
                    <a:lnTo>
                      <a:pt x="550" y="550"/>
                    </a:lnTo>
                    <a:lnTo>
                      <a:pt x="556" y="546"/>
                    </a:lnTo>
                    <a:lnTo>
                      <a:pt x="560" y="538"/>
                    </a:lnTo>
                    <a:lnTo>
                      <a:pt x="562" y="526"/>
                    </a:lnTo>
                    <a:lnTo>
                      <a:pt x="562" y="526"/>
                    </a:lnTo>
                    <a:lnTo>
                      <a:pt x="562" y="520"/>
                    </a:lnTo>
                    <a:lnTo>
                      <a:pt x="560" y="518"/>
                    </a:lnTo>
                    <a:lnTo>
                      <a:pt x="558" y="514"/>
                    </a:lnTo>
                    <a:lnTo>
                      <a:pt x="556" y="514"/>
                    </a:lnTo>
                    <a:lnTo>
                      <a:pt x="546" y="512"/>
                    </a:lnTo>
                    <a:lnTo>
                      <a:pt x="536" y="512"/>
                    </a:lnTo>
                    <a:lnTo>
                      <a:pt x="526" y="514"/>
                    </a:lnTo>
                    <a:lnTo>
                      <a:pt x="518" y="514"/>
                    </a:lnTo>
                    <a:lnTo>
                      <a:pt x="512" y="512"/>
                    </a:lnTo>
                    <a:lnTo>
                      <a:pt x="510" y="510"/>
                    </a:lnTo>
                    <a:lnTo>
                      <a:pt x="508" y="506"/>
                    </a:lnTo>
                    <a:lnTo>
                      <a:pt x="508" y="506"/>
                    </a:lnTo>
                    <a:lnTo>
                      <a:pt x="510" y="500"/>
                    </a:lnTo>
                    <a:lnTo>
                      <a:pt x="512" y="494"/>
                    </a:lnTo>
                    <a:lnTo>
                      <a:pt x="514" y="490"/>
                    </a:lnTo>
                    <a:lnTo>
                      <a:pt x="520" y="488"/>
                    </a:lnTo>
                    <a:lnTo>
                      <a:pt x="532" y="482"/>
                    </a:lnTo>
                    <a:lnTo>
                      <a:pt x="550" y="472"/>
                    </a:lnTo>
                    <a:lnTo>
                      <a:pt x="550" y="472"/>
                    </a:lnTo>
                    <a:lnTo>
                      <a:pt x="554" y="468"/>
                    </a:lnTo>
                    <a:lnTo>
                      <a:pt x="556" y="464"/>
                    </a:lnTo>
                    <a:lnTo>
                      <a:pt x="556" y="460"/>
                    </a:lnTo>
                    <a:lnTo>
                      <a:pt x="556" y="456"/>
                    </a:lnTo>
                    <a:lnTo>
                      <a:pt x="552" y="448"/>
                    </a:lnTo>
                    <a:lnTo>
                      <a:pt x="548" y="442"/>
                    </a:lnTo>
                    <a:lnTo>
                      <a:pt x="546" y="436"/>
                    </a:lnTo>
                    <a:lnTo>
                      <a:pt x="548" y="434"/>
                    </a:lnTo>
                    <a:lnTo>
                      <a:pt x="550" y="432"/>
                    </a:lnTo>
                    <a:lnTo>
                      <a:pt x="560" y="430"/>
                    </a:lnTo>
                    <a:lnTo>
                      <a:pt x="582" y="434"/>
                    </a:lnTo>
                    <a:lnTo>
                      <a:pt x="582" y="434"/>
                    </a:lnTo>
                    <a:lnTo>
                      <a:pt x="602" y="436"/>
                    </a:lnTo>
                    <a:lnTo>
                      <a:pt x="620" y="434"/>
                    </a:lnTo>
                    <a:lnTo>
                      <a:pt x="636" y="430"/>
                    </a:lnTo>
                    <a:lnTo>
                      <a:pt x="650" y="424"/>
                    </a:lnTo>
                    <a:lnTo>
                      <a:pt x="660" y="418"/>
                    </a:lnTo>
                    <a:lnTo>
                      <a:pt x="666" y="410"/>
                    </a:lnTo>
                    <a:lnTo>
                      <a:pt x="668" y="402"/>
                    </a:lnTo>
                    <a:lnTo>
                      <a:pt x="668" y="400"/>
                    </a:lnTo>
                    <a:lnTo>
                      <a:pt x="666" y="396"/>
                    </a:lnTo>
                    <a:lnTo>
                      <a:pt x="666" y="396"/>
                    </a:lnTo>
                    <a:lnTo>
                      <a:pt x="664" y="394"/>
                    </a:lnTo>
                    <a:lnTo>
                      <a:pt x="664" y="392"/>
                    </a:lnTo>
                    <a:lnTo>
                      <a:pt x="666" y="388"/>
                    </a:lnTo>
                    <a:lnTo>
                      <a:pt x="680" y="382"/>
                    </a:lnTo>
                    <a:lnTo>
                      <a:pt x="684" y="378"/>
                    </a:lnTo>
                    <a:lnTo>
                      <a:pt x="684" y="376"/>
                    </a:lnTo>
                    <a:lnTo>
                      <a:pt x="684" y="372"/>
                    </a:lnTo>
                    <a:lnTo>
                      <a:pt x="678" y="366"/>
                    </a:lnTo>
                    <a:lnTo>
                      <a:pt x="662" y="356"/>
                    </a:lnTo>
                    <a:lnTo>
                      <a:pt x="662" y="356"/>
                    </a:lnTo>
                    <a:lnTo>
                      <a:pt x="648" y="350"/>
                    </a:lnTo>
                    <a:lnTo>
                      <a:pt x="644" y="348"/>
                    </a:lnTo>
                    <a:lnTo>
                      <a:pt x="644" y="346"/>
                    </a:lnTo>
                    <a:lnTo>
                      <a:pt x="650" y="346"/>
                    </a:lnTo>
                    <a:lnTo>
                      <a:pt x="662" y="348"/>
                    </a:lnTo>
                    <a:lnTo>
                      <a:pt x="674" y="348"/>
                    </a:lnTo>
                    <a:lnTo>
                      <a:pt x="686" y="348"/>
                    </a:lnTo>
                    <a:lnTo>
                      <a:pt x="690" y="348"/>
                    </a:lnTo>
                    <a:lnTo>
                      <a:pt x="694" y="346"/>
                    </a:lnTo>
                    <a:lnTo>
                      <a:pt x="696" y="344"/>
                    </a:lnTo>
                    <a:lnTo>
                      <a:pt x="694" y="340"/>
                    </a:lnTo>
                    <a:lnTo>
                      <a:pt x="694" y="340"/>
                    </a:lnTo>
                    <a:lnTo>
                      <a:pt x="690" y="332"/>
                    </a:lnTo>
                    <a:lnTo>
                      <a:pt x="684" y="328"/>
                    </a:lnTo>
                    <a:lnTo>
                      <a:pt x="680" y="324"/>
                    </a:lnTo>
                    <a:lnTo>
                      <a:pt x="674" y="324"/>
                    </a:lnTo>
                    <a:lnTo>
                      <a:pt x="658" y="326"/>
                    </a:lnTo>
                    <a:lnTo>
                      <a:pt x="638" y="328"/>
                    </a:lnTo>
                    <a:lnTo>
                      <a:pt x="638" y="328"/>
                    </a:lnTo>
                    <a:lnTo>
                      <a:pt x="614" y="328"/>
                    </a:lnTo>
                    <a:lnTo>
                      <a:pt x="592" y="328"/>
                    </a:lnTo>
                    <a:lnTo>
                      <a:pt x="584" y="328"/>
                    </a:lnTo>
                    <a:lnTo>
                      <a:pt x="578" y="326"/>
                    </a:lnTo>
                    <a:lnTo>
                      <a:pt x="576" y="324"/>
                    </a:lnTo>
                    <a:lnTo>
                      <a:pt x="580" y="320"/>
                    </a:lnTo>
                    <a:lnTo>
                      <a:pt x="580" y="320"/>
                    </a:lnTo>
                    <a:lnTo>
                      <a:pt x="588" y="318"/>
                    </a:lnTo>
                    <a:lnTo>
                      <a:pt x="602" y="314"/>
                    </a:lnTo>
                    <a:lnTo>
                      <a:pt x="644" y="312"/>
                    </a:lnTo>
                    <a:lnTo>
                      <a:pt x="692" y="310"/>
                    </a:lnTo>
                    <a:lnTo>
                      <a:pt x="730" y="306"/>
                    </a:lnTo>
                    <a:lnTo>
                      <a:pt x="730" y="306"/>
                    </a:lnTo>
                    <a:lnTo>
                      <a:pt x="742" y="304"/>
                    </a:lnTo>
                    <a:lnTo>
                      <a:pt x="750" y="300"/>
                    </a:lnTo>
                    <a:lnTo>
                      <a:pt x="752" y="296"/>
                    </a:lnTo>
                    <a:lnTo>
                      <a:pt x="752" y="290"/>
                    </a:lnTo>
                    <a:lnTo>
                      <a:pt x="752" y="284"/>
                    </a:lnTo>
                    <a:lnTo>
                      <a:pt x="754" y="284"/>
                    </a:lnTo>
                    <a:lnTo>
                      <a:pt x="762" y="286"/>
                    </a:lnTo>
                    <a:lnTo>
                      <a:pt x="762" y="286"/>
                    </a:lnTo>
                    <a:lnTo>
                      <a:pt x="770" y="290"/>
                    </a:lnTo>
                    <a:lnTo>
                      <a:pt x="780" y="292"/>
                    </a:lnTo>
                    <a:lnTo>
                      <a:pt x="790" y="294"/>
                    </a:lnTo>
                    <a:lnTo>
                      <a:pt x="800" y="292"/>
                    </a:lnTo>
                    <a:lnTo>
                      <a:pt x="812" y="290"/>
                    </a:lnTo>
                    <a:lnTo>
                      <a:pt x="822" y="286"/>
                    </a:lnTo>
                    <a:lnTo>
                      <a:pt x="832" y="278"/>
                    </a:lnTo>
                    <a:lnTo>
                      <a:pt x="842" y="270"/>
                    </a:lnTo>
                    <a:lnTo>
                      <a:pt x="842" y="270"/>
                    </a:lnTo>
                    <a:lnTo>
                      <a:pt x="852" y="260"/>
                    </a:lnTo>
                    <a:lnTo>
                      <a:pt x="866" y="248"/>
                    </a:lnTo>
                    <a:lnTo>
                      <a:pt x="882" y="238"/>
                    </a:lnTo>
                    <a:lnTo>
                      <a:pt x="902" y="228"/>
                    </a:lnTo>
                    <a:lnTo>
                      <a:pt x="954" y="204"/>
                    </a:lnTo>
                    <a:lnTo>
                      <a:pt x="1020" y="178"/>
                    </a:lnTo>
                    <a:lnTo>
                      <a:pt x="1020" y="178"/>
                    </a:lnTo>
                    <a:lnTo>
                      <a:pt x="1076" y="154"/>
                    </a:lnTo>
                    <a:lnTo>
                      <a:pt x="1092" y="146"/>
                    </a:lnTo>
                    <a:lnTo>
                      <a:pt x="1098" y="142"/>
                    </a:lnTo>
                    <a:lnTo>
                      <a:pt x="1098" y="140"/>
                    </a:lnTo>
                    <a:lnTo>
                      <a:pt x="1094" y="140"/>
                    </a:lnTo>
                    <a:lnTo>
                      <a:pt x="1084" y="140"/>
                    </a:lnTo>
                    <a:lnTo>
                      <a:pt x="1038" y="142"/>
                    </a:lnTo>
                    <a:lnTo>
                      <a:pt x="1038" y="142"/>
                    </a:lnTo>
                    <a:lnTo>
                      <a:pt x="1014" y="144"/>
                    </a:lnTo>
                    <a:lnTo>
                      <a:pt x="1002" y="144"/>
                    </a:lnTo>
                    <a:lnTo>
                      <a:pt x="1000" y="142"/>
                    </a:lnTo>
                    <a:lnTo>
                      <a:pt x="1000" y="142"/>
                    </a:lnTo>
                    <a:lnTo>
                      <a:pt x="1006" y="138"/>
                    </a:lnTo>
                    <a:lnTo>
                      <a:pt x="1034" y="130"/>
                    </a:lnTo>
                    <a:lnTo>
                      <a:pt x="1072" y="122"/>
                    </a:lnTo>
                    <a:lnTo>
                      <a:pt x="1072" y="122"/>
                    </a:lnTo>
                    <a:lnTo>
                      <a:pt x="1118" y="112"/>
                    </a:lnTo>
                    <a:lnTo>
                      <a:pt x="1172" y="100"/>
                    </a:lnTo>
                    <a:lnTo>
                      <a:pt x="1198" y="92"/>
                    </a:lnTo>
                    <a:lnTo>
                      <a:pt x="1218" y="84"/>
                    </a:lnTo>
                    <a:lnTo>
                      <a:pt x="1232" y="76"/>
                    </a:lnTo>
                    <a:lnTo>
                      <a:pt x="1236" y="72"/>
                    </a:lnTo>
                    <a:lnTo>
                      <a:pt x="1236" y="68"/>
                    </a:lnTo>
                    <a:lnTo>
                      <a:pt x="1236" y="68"/>
                    </a:lnTo>
                    <a:lnTo>
                      <a:pt x="1236" y="64"/>
                    </a:lnTo>
                    <a:lnTo>
                      <a:pt x="1234" y="62"/>
                    </a:lnTo>
                    <a:lnTo>
                      <a:pt x="1224" y="58"/>
                    </a:lnTo>
                    <a:lnTo>
                      <a:pt x="1210" y="58"/>
                    </a:lnTo>
                    <a:lnTo>
                      <a:pt x="1196" y="56"/>
                    </a:lnTo>
                    <a:lnTo>
                      <a:pt x="1182" y="56"/>
                    </a:lnTo>
                    <a:lnTo>
                      <a:pt x="1168" y="54"/>
                    </a:lnTo>
                    <a:lnTo>
                      <a:pt x="1160" y="50"/>
                    </a:lnTo>
                    <a:lnTo>
                      <a:pt x="1158" y="48"/>
                    </a:lnTo>
                    <a:lnTo>
                      <a:pt x="1156" y="44"/>
                    </a:lnTo>
                    <a:lnTo>
                      <a:pt x="1156" y="44"/>
                    </a:lnTo>
                    <a:lnTo>
                      <a:pt x="1156" y="40"/>
                    </a:lnTo>
                    <a:lnTo>
                      <a:pt x="1154" y="36"/>
                    </a:lnTo>
                    <a:lnTo>
                      <a:pt x="1146" y="30"/>
                    </a:lnTo>
                    <a:lnTo>
                      <a:pt x="1136" y="26"/>
                    </a:lnTo>
                    <a:lnTo>
                      <a:pt x="1122" y="24"/>
                    </a:lnTo>
                    <a:lnTo>
                      <a:pt x="1094" y="20"/>
                    </a:lnTo>
                    <a:lnTo>
                      <a:pt x="1078" y="20"/>
                    </a:lnTo>
                    <a:lnTo>
                      <a:pt x="1078" y="20"/>
                    </a:lnTo>
                    <a:lnTo>
                      <a:pt x="1062" y="22"/>
                    </a:lnTo>
                    <a:lnTo>
                      <a:pt x="1050" y="22"/>
                    </a:lnTo>
                    <a:lnTo>
                      <a:pt x="1038" y="22"/>
                    </a:lnTo>
                    <a:lnTo>
                      <a:pt x="1018" y="30"/>
                    </a:lnTo>
                    <a:lnTo>
                      <a:pt x="1018" y="30"/>
                    </a:lnTo>
                    <a:lnTo>
                      <a:pt x="1004" y="34"/>
                    </a:lnTo>
                    <a:lnTo>
                      <a:pt x="990" y="38"/>
                    </a:lnTo>
                    <a:lnTo>
                      <a:pt x="962" y="40"/>
                    </a:lnTo>
                    <a:lnTo>
                      <a:pt x="948" y="40"/>
                    </a:lnTo>
                    <a:lnTo>
                      <a:pt x="948" y="40"/>
                    </a:lnTo>
                    <a:lnTo>
                      <a:pt x="948" y="38"/>
                    </a:lnTo>
                    <a:lnTo>
                      <a:pt x="958" y="36"/>
                    </a:lnTo>
                    <a:lnTo>
                      <a:pt x="958" y="36"/>
                    </a:lnTo>
                    <a:lnTo>
                      <a:pt x="986" y="30"/>
                    </a:lnTo>
                    <a:lnTo>
                      <a:pt x="1004" y="24"/>
                    </a:lnTo>
                    <a:lnTo>
                      <a:pt x="1008" y="22"/>
                    </a:lnTo>
                    <a:lnTo>
                      <a:pt x="1008" y="20"/>
                    </a:lnTo>
                    <a:lnTo>
                      <a:pt x="1006" y="20"/>
                    </a:lnTo>
                    <a:lnTo>
                      <a:pt x="998" y="18"/>
                    </a:lnTo>
                    <a:lnTo>
                      <a:pt x="980" y="16"/>
                    </a:lnTo>
                    <a:lnTo>
                      <a:pt x="980" y="16"/>
                    </a:lnTo>
                    <a:lnTo>
                      <a:pt x="958" y="16"/>
                    </a:lnTo>
                    <a:lnTo>
                      <a:pt x="942" y="14"/>
                    </a:lnTo>
                    <a:lnTo>
                      <a:pt x="912" y="6"/>
                    </a:lnTo>
                    <a:lnTo>
                      <a:pt x="900" y="2"/>
                    </a:lnTo>
                    <a:lnTo>
                      <a:pt x="888" y="0"/>
                    </a:lnTo>
                    <a:lnTo>
                      <a:pt x="874" y="0"/>
                    </a:lnTo>
                    <a:lnTo>
                      <a:pt x="858" y="2"/>
                    </a:lnTo>
                    <a:lnTo>
                      <a:pt x="858" y="2"/>
                    </a:lnTo>
                    <a:lnTo>
                      <a:pt x="830" y="4"/>
                    </a:lnTo>
                    <a:lnTo>
                      <a:pt x="808" y="4"/>
                    </a:lnTo>
                    <a:lnTo>
                      <a:pt x="788" y="4"/>
                    </a:lnTo>
                    <a:lnTo>
                      <a:pt x="776" y="6"/>
                    </a:lnTo>
                    <a:lnTo>
                      <a:pt x="762" y="10"/>
                    </a:lnTo>
                    <a:lnTo>
                      <a:pt x="762" y="10"/>
                    </a:lnTo>
                    <a:lnTo>
                      <a:pt x="746" y="14"/>
                    </a:lnTo>
                    <a:lnTo>
                      <a:pt x="728" y="14"/>
                    </a:lnTo>
                    <a:lnTo>
                      <a:pt x="690" y="10"/>
                    </a:lnTo>
                    <a:lnTo>
                      <a:pt x="666" y="10"/>
                    </a:lnTo>
                    <a:lnTo>
                      <a:pt x="640" y="10"/>
                    </a:lnTo>
                    <a:lnTo>
                      <a:pt x="608" y="12"/>
                    </a:lnTo>
                    <a:lnTo>
                      <a:pt x="574" y="20"/>
                    </a:lnTo>
                    <a:lnTo>
                      <a:pt x="574" y="20"/>
                    </a:lnTo>
                    <a:lnTo>
                      <a:pt x="556" y="22"/>
                    </a:lnTo>
                    <a:lnTo>
                      <a:pt x="540" y="22"/>
                    </a:lnTo>
                    <a:lnTo>
                      <a:pt x="526" y="20"/>
                    </a:lnTo>
                    <a:lnTo>
                      <a:pt x="514" y="16"/>
                    </a:lnTo>
                    <a:lnTo>
                      <a:pt x="500" y="14"/>
                    </a:lnTo>
                    <a:lnTo>
                      <a:pt x="490" y="12"/>
                    </a:lnTo>
                    <a:lnTo>
                      <a:pt x="478" y="14"/>
                    </a:lnTo>
                    <a:lnTo>
                      <a:pt x="466" y="18"/>
                    </a:lnTo>
                    <a:lnTo>
                      <a:pt x="466" y="18"/>
                    </a:lnTo>
                    <a:lnTo>
                      <a:pt x="454" y="22"/>
                    </a:lnTo>
                    <a:lnTo>
                      <a:pt x="442" y="24"/>
                    </a:lnTo>
                    <a:lnTo>
                      <a:pt x="432" y="24"/>
                    </a:lnTo>
                    <a:lnTo>
                      <a:pt x="422" y="24"/>
                    </a:lnTo>
                    <a:lnTo>
                      <a:pt x="416" y="22"/>
                    </a:lnTo>
                    <a:lnTo>
                      <a:pt x="412" y="24"/>
                    </a:lnTo>
                    <a:lnTo>
                      <a:pt x="416" y="28"/>
                    </a:lnTo>
                    <a:lnTo>
                      <a:pt x="424" y="36"/>
                    </a:lnTo>
                    <a:lnTo>
                      <a:pt x="424" y="36"/>
                    </a:lnTo>
                    <a:lnTo>
                      <a:pt x="430" y="44"/>
                    </a:lnTo>
                    <a:lnTo>
                      <a:pt x="430" y="46"/>
                    </a:lnTo>
                    <a:lnTo>
                      <a:pt x="430" y="48"/>
                    </a:lnTo>
                    <a:lnTo>
                      <a:pt x="424" y="48"/>
                    </a:lnTo>
                    <a:lnTo>
                      <a:pt x="414" y="46"/>
                    </a:lnTo>
                    <a:lnTo>
                      <a:pt x="404" y="44"/>
                    </a:lnTo>
                    <a:lnTo>
                      <a:pt x="392" y="42"/>
                    </a:lnTo>
                    <a:lnTo>
                      <a:pt x="384" y="44"/>
                    </a:lnTo>
                    <a:lnTo>
                      <a:pt x="380" y="46"/>
                    </a:lnTo>
                    <a:lnTo>
                      <a:pt x="378" y="50"/>
                    </a:lnTo>
                    <a:lnTo>
                      <a:pt x="378" y="50"/>
                    </a:lnTo>
                    <a:lnTo>
                      <a:pt x="376" y="58"/>
                    </a:lnTo>
                    <a:lnTo>
                      <a:pt x="372" y="62"/>
                    </a:lnTo>
                    <a:lnTo>
                      <a:pt x="366" y="66"/>
                    </a:lnTo>
                    <a:lnTo>
                      <a:pt x="360" y="68"/>
                    </a:lnTo>
                    <a:lnTo>
                      <a:pt x="352" y="70"/>
                    </a:lnTo>
                    <a:lnTo>
                      <a:pt x="340" y="70"/>
                    </a:lnTo>
                    <a:lnTo>
                      <a:pt x="312" y="68"/>
                    </a:lnTo>
                    <a:lnTo>
                      <a:pt x="312" y="68"/>
                    </a:lnTo>
                    <a:lnTo>
                      <a:pt x="300" y="66"/>
                    </a:lnTo>
                    <a:lnTo>
                      <a:pt x="292" y="64"/>
                    </a:lnTo>
                    <a:lnTo>
                      <a:pt x="290" y="60"/>
                    </a:lnTo>
                    <a:lnTo>
                      <a:pt x="290" y="58"/>
                    </a:lnTo>
                    <a:lnTo>
                      <a:pt x="290" y="56"/>
                    </a:lnTo>
                    <a:lnTo>
                      <a:pt x="288" y="54"/>
                    </a:lnTo>
                    <a:lnTo>
                      <a:pt x="280" y="52"/>
                    </a:lnTo>
                    <a:lnTo>
                      <a:pt x="264" y="52"/>
                    </a:lnTo>
                    <a:lnTo>
                      <a:pt x="264" y="52"/>
                    </a:lnTo>
                    <a:lnTo>
                      <a:pt x="250" y="52"/>
                    </a:lnTo>
                    <a:lnTo>
                      <a:pt x="244" y="52"/>
                    </a:lnTo>
                    <a:lnTo>
                      <a:pt x="244" y="56"/>
                    </a:lnTo>
                    <a:lnTo>
                      <a:pt x="246" y="60"/>
                    </a:lnTo>
                    <a:lnTo>
                      <a:pt x="248" y="64"/>
                    </a:lnTo>
                    <a:lnTo>
                      <a:pt x="248" y="66"/>
                    </a:lnTo>
                    <a:lnTo>
                      <a:pt x="248" y="68"/>
                    </a:lnTo>
                    <a:lnTo>
                      <a:pt x="240" y="72"/>
                    </a:lnTo>
                    <a:lnTo>
                      <a:pt x="224" y="76"/>
                    </a:lnTo>
                    <a:lnTo>
                      <a:pt x="224" y="76"/>
                    </a:lnTo>
                    <a:lnTo>
                      <a:pt x="208" y="78"/>
                    </a:lnTo>
                    <a:lnTo>
                      <a:pt x="206" y="78"/>
                    </a:lnTo>
                    <a:lnTo>
                      <a:pt x="206" y="80"/>
                    </a:lnTo>
                    <a:lnTo>
                      <a:pt x="212" y="82"/>
                    </a:lnTo>
                    <a:lnTo>
                      <a:pt x="224" y="86"/>
                    </a:lnTo>
                    <a:lnTo>
                      <a:pt x="248" y="92"/>
                    </a:lnTo>
                    <a:lnTo>
                      <a:pt x="254" y="94"/>
                    </a:lnTo>
                    <a:lnTo>
                      <a:pt x="252" y="96"/>
                    </a:lnTo>
                    <a:lnTo>
                      <a:pt x="248" y="98"/>
                    </a:lnTo>
                    <a:lnTo>
                      <a:pt x="248" y="98"/>
                    </a:lnTo>
                    <a:lnTo>
                      <a:pt x="238" y="98"/>
                    </a:lnTo>
                    <a:lnTo>
                      <a:pt x="228" y="98"/>
                    </a:lnTo>
                    <a:lnTo>
                      <a:pt x="206" y="92"/>
                    </a:lnTo>
                    <a:lnTo>
                      <a:pt x="194" y="90"/>
                    </a:lnTo>
                    <a:lnTo>
                      <a:pt x="180" y="88"/>
                    </a:lnTo>
                    <a:lnTo>
                      <a:pt x="166" y="86"/>
                    </a:lnTo>
                    <a:lnTo>
                      <a:pt x="146" y="88"/>
                    </a:lnTo>
                    <a:lnTo>
                      <a:pt x="146" y="88"/>
                    </a:lnTo>
                    <a:lnTo>
                      <a:pt x="130" y="92"/>
                    </a:lnTo>
                    <a:lnTo>
                      <a:pt x="120" y="94"/>
                    </a:lnTo>
                    <a:lnTo>
                      <a:pt x="112" y="98"/>
                    </a:lnTo>
                    <a:lnTo>
                      <a:pt x="108" y="102"/>
                    </a:lnTo>
                    <a:lnTo>
                      <a:pt x="104" y="106"/>
                    </a:lnTo>
                    <a:lnTo>
                      <a:pt x="100" y="106"/>
                    </a:lnTo>
                    <a:lnTo>
                      <a:pt x="92" y="108"/>
                    </a:lnTo>
                    <a:lnTo>
                      <a:pt x="80" y="106"/>
                    </a:lnTo>
                    <a:lnTo>
                      <a:pt x="80" y="106"/>
                    </a:lnTo>
                    <a:lnTo>
                      <a:pt x="66" y="104"/>
                    </a:lnTo>
                    <a:lnTo>
                      <a:pt x="50" y="104"/>
                    </a:lnTo>
                    <a:lnTo>
                      <a:pt x="36" y="108"/>
                    </a:lnTo>
                    <a:lnTo>
                      <a:pt x="22" y="112"/>
                    </a:lnTo>
                    <a:lnTo>
                      <a:pt x="12" y="118"/>
                    </a:lnTo>
                    <a:lnTo>
                      <a:pt x="4" y="124"/>
                    </a:lnTo>
                    <a:lnTo>
                      <a:pt x="0" y="130"/>
                    </a:lnTo>
                    <a:lnTo>
                      <a:pt x="2" y="134"/>
                    </a:lnTo>
                    <a:lnTo>
                      <a:pt x="4" y="138"/>
                    </a:lnTo>
                    <a:lnTo>
                      <a:pt x="4" y="138"/>
                    </a:lnTo>
                    <a:lnTo>
                      <a:pt x="8" y="142"/>
                    </a:lnTo>
                    <a:lnTo>
                      <a:pt x="12" y="144"/>
                    </a:lnTo>
                    <a:lnTo>
                      <a:pt x="16" y="144"/>
                    </a:lnTo>
                    <a:lnTo>
                      <a:pt x="22" y="144"/>
                    </a:lnTo>
                    <a:lnTo>
                      <a:pt x="32" y="144"/>
                    </a:lnTo>
                    <a:lnTo>
                      <a:pt x="36" y="144"/>
                    </a:lnTo>
                    <a:lnTo>
                      <a:pt x="44" y="148"/>
                    </a:lnTo>
                    <a:lnTo>
                      <a:pt x="44" y="14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6107">
                <a:extLst>
                  <a:ext uri="{FF2B5EF4-FFF2-40B4-BE49-F238E27FC236}">
                    <a16:creationId xmlns:a16="http://schemas.microsoft.com/office/drawing/2014/main" id="{B4984EA1-10A9-4E63-B9F8-7B1A3431A6CB}"/>
                  </a:ext>
                </a:extLst>
              </p:cNvPr>
              <p:cNvSpPr>
                <a:spLocks/>
              </p:cNvSpPr>
              <p:nvPr/>
            </p:nvSpPr>
            <p:spPr bwMode="auto">
              <a:xfrm>
                <a:off x="2335530" y="1211263"/>
                <a:ext cx="121920" cy="48260"/>
              </a:xfrm>
              <a:custGeom>
                <a:avLst/>
                <a:gdLst/>
                <a:ahLst/>
                <a:cxnLst>
                  <a:cxn ang="0">
                    <a:pos x="2" y="16"/>
                  </a:cxn>
                  <a:cxn ang="0">
                    <a:pos x="2" y="16"/>
                  </a:cxn>
                  <a:cxn ang="0">
                    <a:pos x="0" y="24"/>
                  </a:cxn>
                  <a:cxn ang="0">
                    <a:pos x="2" y="30"/>
                  </a:cxn>
                  <a:cxn ang="0">
                    <a:pos x="6" y="34"/>
                  </a:cxn>
                  <a:cxn ang="0">
                    <a:pos x="18" y="38"/>
                  </a:cxn>
                  <a:cxn ang="0">
                    <a:pos x="18" y="38"/>
                  </a:cxn>
                  <a:cxn ang="0">
                    <a:pos x="22" y="42"/>
                  </a:cxn>
                  <a:cxn ang="0">
                    <a:pos x="26" y="46"/>
                  </a:cxn>
                  <a:cxn ang="0">
                    <a:pos x="26" y="52"/>
                  </a:cxn>
                  <a:cxn ang="0">
                    <a:pos x="28" y="56"/>
                  </a:cxn>
                  <a:cxn ang="0">
                    <a:pos x="30" y="62"/>
                  </a:cxn>
                  <a:cxn ang="0">
                    <a:pos x="36" y="66"/>
                  </a:cxn>
                  <a:cxn ang="0">
                    <a:pos x="46" y="72"/>
                  </a:cxn>
                  <a:cxn ang="0">
                    <a:pos x="46" y="72"/>
                  </a:cxn>
                  <a:cxn ang="0">
                    <a:pos x="56" y="76"/>
                  </a:cxn>
                  <a:cxn ang="0">
                    <a:pos x="66" y="76"/>
                  </a:cxn>
                  <a:cxn ang="0">
                    <a:pos x="72" y="76"/>
                  </a:cxn>
                  <a:cxn ang="0">
                    <a:pos x="80" y="74"/>
                  </a:cxn>
                  <a:cxn ang="0">
                    <a:pos x="94" y="68"/>
                  </a:cxn>
                  <a:cxn ang="0">
                    <a:pos x="104" y="66"/>
                  </a:cxn>
                  <a:cxn ang="0">
                    <a:pos x="118" y="68"/>
                  </a:cxn>
                  <a:cxn ang="0">
                    <a:pos x="118" y="68"/>
                  </a:cxn>
                  <a:cxn ang="0">
                    <a:pos x="148" y="70"/>
                  </a:cxn>
                  <a:cxn ang="0">
                    <a:pos x="176" y="72"/>
                  </a:cxn>
                  <a:cxn ang="0">
                    <a:pos x="184" y="70"/>
                  </a:cxn>
                  <a:cxn ang="0">
                    <a:pos x="192" y="68"/>
                  </a:cxn>
                  <a:cxn ang="0">
                    <a:pos x="192" y="66"/>
                  </a:cxn>
                  <a:cxn ang="0">
                    <a:pos x="192" y="62"/>
                  </a:cxn>
                  <a:cxn ang="0">
                    <a:pos x="188" y="58"/>
                  </a:cxn>
                  <a:cxn ang="0">
                    <a:pos x="188" y="58"/>
                  </a:cxn>
                  <a:cxn ang="0">
                    <a:pos x="174" y="42"/>
                  </a:cxn>
                  <a:cxn ang="0">
                    <a:pos x="166" y="34"/>
                  </a:cxn>
                  <a:cxn ang="0">
                    <a:pos x="156" y="26"/>
                  </a:cxn>
                  <a:cxn ang="0">
                    <a:pos x="144" y="18"/>
                  </a:cxn>
                  <a:cxn ang="0">
                    <a:pos x="130" y="12"/>
                  </a:cxn>
                  <a:cxn ang="0">
                    <a:pos x="114" y="10"/>
                  </a:cxn>
                  <a:cxn ang="0">
                    <a:pos x="96" y="10"/>
                  </a:cxn>
                  <a:cxn ang="0">
                    <a:pos x="96" y="10"/>
                  </a:cxn>
                  <a:cxn ang="0">
                    <a:pos x="76" y="8"/>
                  </a:cxn>
                  <a:cxn ang="0">
                    <a:pos x="58" y="6"/>
                  </a:cxn>
                  <a:cxn ang="0">
                    <a:pos x="30" y="2"/>
                  </a:cxn>
                  <a:cxn ang="0">
                    <a:pos x="18" y="0"/>
                  </a:cxn>
                  <a:cxn ang="0">
                    <a:pos x="10" y="2"/>
                  </a:cxn>
                  <a:cxn ang="0">
                    <a:pos x="8" y="4"/>
                  </a:cxn>
                  <a:cxn ang="0">
                    <a:pos x="4" y="6"/>
                  </a:cxn>
                  <a:cxn ang="0">
                    <a:pos x="2" y="16"/>
                  </a:cxn>
                  <a:cxn ang="0">
                    <a:pos x="2" y="16"/>
                  </a:cxn>
                </a:cxnLst>
                <a:rect l="0" t="0" r="r" b="b"/>
                <a:pathLst>
                  <a:path w="192" h="76">
                    <a:moveTo>
                      <a:pt x="2" y="16"/>
                    </a:moveTo>
                    <a:lnTo>
                      <a:pt x="2" y="16"/>
                    </a:lnTo>
                    <a:lnTo>
                      <a:pt x="0" y="24"/>
                    </a:lnTo>
                    <a:lnTo>
                      <a:pt x="2" y="30"/>
                    </a:lnTo>
                    <a:lnTo>
                      <a:pt x="6" y="34"/>
                    </a:lnTo>
                    <a:lnTo>
                      <a:pt x="18" y="38"/>
                    </a:lnTo>
                    <a:lnTo>
                      <a:pt x="18" y="38"/>
                    </a:lnTo>
                    <a:lnTo>
                      <a:pt x="22" y="42"/>
                    </a:lnTo>
                    <a:lnTo>
                      <a:pt x="26" y="46"/>
                    </a:lnTo>
                    <a:lnTo>
                      <a:pt x="26" y="52"/>
                    </a:lnTo>
                    <a:lnTo>
                      <a:pt x="28" y="56"/>
                    </a:lnTo>
                    <a:lnTo>
                      <a:pt x="30" y="62"/>
                    </a:lnTo>
                    <a:lnTo>
                      <a:pt x="36" y="66"/>
                    </a:lnTo>
                    <a:lnTo>
                      <a:pt x="46" y="72"/>
                    </a:lnTo>
                    <a:lnTo>
                      <a:pt x="46" y="72"/>
                    </a:lnTo>
                    <a:lnTo>
                      <a:pt x="56" y="76"/>
                    </a:lnTo>
                    <a:lnTo>
                      <a:pt x="66" y="76"/>
                    </a:lnTo>
                    <a:lnTo>
                      <a:pt x="72" y="76"/>
                    </a:lnTo>
                    <a:lnTo>
                      <a:pt x="80" y="74"/>
                    </a:lnTo>
                    <a:lnTo>
                      <a:pt x="94" y="68"/>
                    </a:lnTo>
                    <a:lnTo>
                      <a:pt x="104" y="66"/>
                    </a:lnTo>
                    <a:lnTo>
                      <a:pt x="118" y="68"/>
                    </a:lnTo>
                    <a:lnTo>
                      <a:pt x="118" y="68"/>
                    </a:lnTo>
                    <a:lnTo>
                      <a:pt x="148" y="70"/>
                    </a:lnTo>
                    <a:lnTo>
                      <a:pt x="176" y="72"/>
                    </a:lnTo>
                    <a:lnTo>
                      <a:pt x="184" y="70"/>
                    </a:lnTo>
                    <a:lnTo>
                      <a:pt x="192" y="68"/>
                    </a:lnTo>
                    <a:lnTo>
                      <a:pt x="192" y="66"/>
                    </a:lnTo>
                    <a:lnTo>
                      <a:pt x="192" y="62"/>
                    </a:lnTo>
                    <a:lnTo>
                      <a:pt x="188" y="58"/>
                    </a:lnTo>
                    <a:lnTo>
                      <a:pt x="188" y="58"/>
                    </a:lnTo>
                    <a:lnTo>
                      <a:pt x="174" y="42"/>
                    </a:lnTo>
                    <a:lnTo>
                      <a:pt x="166" y="34"/>
                    </a:lnTo>
                    <a:lnTo>
                      <a:pt x="156" y="26"/>
                    </a:lnTo>
                    <a:lnTo>
                      <a:pt x="144" y="18"/>
                    </a:lnTo>
                    <a:lnTo>
                      <a:pt x="130" y="12"/>
                    </a:lnTo>
                    <a:lnTo>
                      <a:pt x="114" y="10"/>
                    </a:lnTo>
                    <a:lnTo>
                      <a:pt x="96" y="10"/>
                    </a:lnTo>
                    <a:lnTo>
                      <a:pt x="96" y="10"/>
                    </a:lnTo>
                    <a:lnTo>
                      <a:pt x="76" y="8"/>
                    </a:lnTo>
                    <a:lnTo>
                      <a:pt x="58" y="6"/>
                    </a:lnTo>
                    <a:lnTo>
                      <a:pt x="30" y="2"/>
                    </a:lnTo>
                    <a:lnTo>
                      <a:pt x="18" y="0"/>
                    </a:lnTo>
                    <a:lnTo>
                      <a:pt x="10" y="2"/>
                    </a:lnTo>
                    <a:lnTo>
                      <a:pt x="8" y="4"/>
                    </a:lnTo>
                    <a:lnTo>
                      <a:pt x="4" y="6"/>
                    </a:lnTo>
                    <a:lnTo>
                      <a:pt x="2" y="16"/>
                    </a:lnTo>
                    <a:lnTo>
                      <a:pt x="2" y="1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6108">
                <a:extLst>
                  <a:ext uri="{FF2B5EF4-FFF2-40B4-BE49-F238E27FC236}">
                    <a16:creationId xmlns:a16="http://schemas.microsoft.com/office/drawing/2014/main" id="{9182C915-22E7-4B5B-A0D3-3565C27DE64B}"/>
                  </a:ext>
                </a:extLst>
              </p:cNvPr>
              <p:cNvSpPr>
                <a:spLocks/>
              </p:cNvSpPr>
              <p:nvPr/>
            </p:nvSpPr>
            <p:spPr bwMode="auto">
              <a:xfrm>
                <a:off x="1762760" y="1103313"/>
                <a:ext cx="29210" cy="11430"/>
              </a:xfrm>
              <a:custGeom>
                <a:avLst/>
                <a:gdLst/>
                <a:ahLst/>
                <a:cxnLst>
                  <a:cxn ang="0">
                    <a:pos x="2" y="18"/>
                  </a:cxn>
                  <a:cxn ang="0">
                    <a:pos x="2" y="18"/>
                  </a:cxn>
                  <a:cxn ang="0">
                    <a:pos x="8" y="18"/>
                  </a:cxn>
                  <a:cxn ang="0">
                    <a:pos x="14" y="18"/>
                  </a:cxn>
                  <a:cxn ang="0">
                    <a:pos x="30" y="12"/>
                  </a:cxn>
                  <a:cxn ang="0">
                    <a:pos x="42" y="4"/>
                  </a:cxn>
                  <a:cxn ang="0">
                    <a:pos x="46" y="2"/>
                  </a:cxn>
                  <a:cxn ang="0">
                    <a:pos x="44" y="0"/>
                  </a:cxn>
                  <a:cxn ang="0">
                    <a:pos x="44" y="0"/>
                  </a:cxn>
                  <a:cxn ang="0">
                    <a:pos x="32" y="2"/>
                  </a:cxn>
                  <a:cxn ang="0">
                    <a:pos x="16" y="6"/>
                  </a:cxn>
                  <a:cxn ang="0">
                    <a:pos x="2" y="14"/>
                  </a:cxn>
                  <a:cxn ang="0">
                    <a:pos x="0" y="16"/>
                  </a:cxn>
                  <a:cxn ang="0">
                    <a:pos x="2" y="18"/>
                  </a:cxn>
                  <a:cxn ang="0">
                    <a:pos x="2" y="18"/>
                  </a:cxn>
                </a:cxnLst>
                <a:rect l="0" t="0" r="r" b="b"/>
                <a:pathLst>
                  <a:path w="46" h="18">
                    <a:moveTo>
                      <a:pt x="2" y="18"/>
                    </a:moveTo>
                    <a:lnTo>
                      <a:pt x="2" y="18"/>
                    </a:lnTo>
                    <a:lnTo>
                      <a:pt x="8" y="18"/>
                    </a:lnTo>
                    <a:lnTo>
                      <a:pt x="14" y="18"/>
                    </a:lnTo>
                    <a:lnTo>
                      <a:pt x="30" y="12"/>
                    </a:lnTo>
                    <a:lnTo>
                      <a:pt x="42" y="4"/>
                    </a:lnTo>
                    <a:lnTo>
                      <a:pt x="46" y="2"/>
                    </a:lnTo>
                    <a:lnTo>
                      <a:pt x="44" y="0"/>
                    </a:lnTo>
                    <a:lnTo>
                      <a:pt x="44" y="0"/>
                    </a:lnTo>
                    <a:lnTo>
                      <a:pt x="32" y="2"/>
                    </a:lnTo>
                    <a:lnTo>
                      <a:pt x="16" y="6"/>
                    </a:lnTo>
                    <a:lnTo>
                      <a:pt x="2" y="14"/>
                    </a:lnTo>
                    <a:lnTo>
                      <a:pt x="0" y="16"/>
                    </a:lnTo>
                    <a:lnTo>
                      <a:pt x="2" y="18"/>
                    </a:lnTo>
                    <a:lnTo>
                      <a:pt x="2" y="1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6109">
                <a:extLst>
                  <a:ext uri="{FF2B5EF4-FFF2-40B4-BE49-F238E27FC236}">
                    <a16:creationId xmlns:a16="http://schemas.microsoft.com/office/drawing/2014/main" id="{BA69AB95-160A-4B2F-87AA-3CB6C4E0A7B1}"/>
                  </a:ext>
                </a:extLst>
              </p:cNvPr>
              <p:cNvSpPr>
                <a:spLocks/>
              </p:cNvSpPr>
              <p:nvPr/>
            </p:nvSpPr>
            <p:spPr bwMode="auto">
              <a:xfrm>
                <a:off x="1954530" y="1190943"/>
                <a:ext cx="138430" cy="102870"/>
              </a:xfrm>
              <a:custGeom>
                <a:avLst/>
                <a:gdLst/>
                <a:ahLst/>
                <a:cxnLst>
                  <a:cxn ang="0">
                    <a:pos x="166" y="92"/>
                  </a:cxn>
                  <a:cxn ang="0">
                    <a:pos x="186" y="66"/>
                  </a:cxn>
                  <a:cxn ang="0">
                    <a:pos x="216" y="36"/>
                  </a:cxn>
                  <a:cxn ang="0">
                    <a:pos x="218" y="28"/>
                  </a:cxn>
                  <a:cxn ang="0">
                    <a:pos x="216" y="22"/>
                  </a:cxn>
                  <a:cxn ang="0">
                    <a:pos x="204" y="16"/>
                  </a:cxn>
                  <a:cxn ang="0">
                    <a:pos x="190" y="12"/>
                  </a:cxn>
                  <a:cxn ang="0">
                    <a:pos x="172" y="12"/>
                  </a:cxn>
                  <a:cxn ang="0">
                    <a:pos x="156" y="16"/>
                  </a:cxn>
                  <a:cxn ang="0">
                    <a:pos x="140" y="12"/>
                  </a:cxn>
                  <a:cxn ang="0">
                    <a:pos x="122" y="4"/>
                  </a:cxn>
                  <a:cxn ang="0">
                    <a:pos x="106" y="0"/>
                  </a:cxn>
                  <a:cxn ang="0">
                    <a:pos x="84" y="0"/>
                  </a:cxn>
                  <a:cxn ang="0">
                    <a:pos x="48" y="6"/>
                  </a:cxn>
                  <a:cxn ang="0">
                    <a:pos x="20" y="16"/>
                  </a:cxn>
                  <a:cxn ang="0">
                    <a:pos x="16" y="24"/>
                  </a:cxn>
                  <a:cxn ang="0">
                    <a:pos x="22" y="30"/>
                  </a:cxn>
                  <a:cxn ang="0">
                    <a:pos x="18" y="32"/>
                  </a:cxn>
                  <a:cxn ang="0">
                    <a:pos x="6" y="32"/>
                  </a:cxn>
                  <a:cxn ang="0">
                    <a:pos x="0" y="48"/>
                  </a:cxn>
                  <a:cxn ang="0">
                    <a:pos x="0" y="74"/>
                  </a:cxn>
                  <a:cxn ang="0">
                    <a:pos x="2" y="98"/>
                  </a:cxn>
                  <a:cxn ang="0">
                    <a:pos x="10" y="114"/>
                  </a:cxn>
                  <a:cxn ang="0">
                    <a:pos x="20" y="134"/>
                  </a:cxn>
                  <a:cxn ang="0">
                    <a:pos x="20" y="142"/>
                  </a:cxn>
                  <a:cxn ang="0">
                    <a:pos x="22" y="154"/>
                  </a:cxn>
                  <a:cxn ang="0">
                    <a:pos x="30" y="156"/>
                  </a:cxn>
                  <a:cxn ang="0">
                    <a:pos x="54" y="156"/>
                  </a:cxn>
                  <a:cxn ang="0">
                    <a:pos x="62" y="160"/>
                  </a:cxn>
                  <a:cxn ang="0">
                    <a:pos x="70" y="160"/>
                  </a:cxn>
                  <a:cxn ang="0">
                    <a:pos x="76" y="146"/>
                  </a:cxn>
                  <a:cxn ang="0">
                    <a:pos x="82" y="138"/>
                  </a:cxn>
                  <a:cxn ang="0">
                    <a:pos x="90" y="132"/>
                  </a:cxn>
                  <a:cxn ang="0">
                    <a:pos x="90" y="122"/>
                  </a:cxn>
                  <a:cxn ang="0">
                    <a:pos x="86" y="114"/>
                  </a:cxn>
                  <a:cxn ang="0">
                    <a:pos x="84" y="106"/>
                  </a:cxn>
                  <a:cxn ang="0">
                    <a:pos x="88" y="104"/>
                  </a:cxn>
                  <a:cxn ang="0">
                    <a:pos x="112" y="106"/>
                  </a:cxn>
                  <a:cxn ang="0">
                    <a:pos x="142" y="106"/>
                  </a:cxn>
                  <a:cxn ang="0">
                    <a:pos x="156" y="102"/>
                  </a:cxn>
                  <a:cxn ang="0">
                    <a:pos x="166" y="92"/>
                  </a:cxn>
                </a:cxnLst>
                <a:rect l="0" t="0" r="r" b="b"/>
                <a:pathLst>
                  <a:path w="218" h="162">
                    <a:moveTo>
                      <a:pt x="166" y="92"/>
                    </a:moveTo>
                    <a:lnTo>
                      <a:pt x="166" y="92"/>
                    </a:lnTo>
                    <a:lnTo>
                      <a:pt x="176" y="80"/>
                    </a:lnTo>
                    <a:lnTo>
                      <a:pt x="186" y="66"/>
                    </a:lnTo>
                    <a:lnTo>
                      <a:pt x="208" y="46"/>
                    </a:lnTo>
                    <a:lnTo>
                      <a:pt x="216" y="36"/>
                    </a:lnTo>
                    <a:lnTo>
                      <a:pt x="218" y="32"/>
                    </a:lnTo>
                    <a:lnTo>
                      <a:pt x="218" y="28"/>
                    </a:lnTo>
                    <a:lnTo>
                      <a:pt x="218" y="24"/>
                    </a:lnTo>
                    <a:lnTo>
                      <a:pt x="216" y="22"/>
                    </a:lnTo>
                    <a:lnTo>
                      <a:pt x="210" y="18"/>
                    </a:lnTo>
                    <a:lnTo>
                      <a:pt x="204" y="16"/>
                    </a:lnTo>
                    <a:lnTo>
                      <a:pt x="204" y="16"/>
                    </a:lnTo>
                    <a:lnTo>
                      <a:pt x="190" y="12"/>
                    </a:lnTo>
                    <a:lnTo>
                      <a:pt x="180" y="12"/>
                    </a:lnTo>
                    <a:lnTo>
                      <a:pt x="172" y="12"/>
                    </a:lnTo>
                    <a:lnTo>
                      <a:pt x="166" y="14"/>
                    </a:lnTo>
                    <a:lnTo>
                      <a:pt x="156" y="16"/>
                    </a:lnTo>
                    <a:lnTo>
                      <a:pt x="148" y="16"/>
                    </a:lnTo>
                    <a:lnTo>
                      <a:pt x="140" y="12"/>
                    </a:lnTo>
                    <a:lnTo>
                      <a:pt x="140" y="12"/>
                    </a:lnTo>
                    <a:lnTo>
                      <a:pt x="122" y="4"/>
                    </a:lnTo>
                    <a:lnTo>
                      <a:pt x="114" y="2"/>
                    </a:lnTo>
                    <a:lnTo>
                      <a:pt x="106" y="0"/>
                    </a:lnTo>
                    <a:lnTo>
                      <a:pt x="96" y="0"/>
                    </a:lnTo>
                    <a:lnTo>
                      <a:pt x="84" y="0"/>
                    </a:lnTo>
                    <a:lnTo>
                      <a:pt x="48" y="6"/>
                    </a:lnTo>
                    <a:lnTo>
                      <a:pt x="48" y="6"/>
                    </a:lnTo>
                    <a:lnTo>
                      <a:pt x="30" y="10"/>
                    </a:lnTo>
                    <a:lnTo>
                      <a:pt x="20" y="16"/>
                    </a:lnTo>
                    <a:lnTo>
                      <a:pt x="16" y="20"/>
                    </a:lnTo>
                    <a:lnTo>
                      <a:pt x="16" y="24"/>
                    </a:lnTo>
                    <a:lnTo>
                      <a:pt x="22" y="30"/>
                    </a:lnTo>
                    <a:lnTo>
                      <a:pt x="22" y="30"/>
                    </a:lnTo>
                    <a:lnTo>
                      <a:pt x="18" y="32"/>
                    </a:lnTo>
                    <a:lnTo>
                      <a:pt x="18" y="32"/>
                    </a:lnTo>
                    <a:lnTo>
                      <a:pt x="8" y="30"/>
                    </a:lnTo>
                    <a:lnTo>
                      <a:pt x="6" y="32"/>
                    </a:lnTo>
                    <a:lnTo>
                      <a:pt x="4" y="36"/>
                    </a:lnTo>
                    <a:lnTo>
                      <a:pt x="0" y="48"/>
                    </a:lnTo>
                    <a:lnTo>
                      <a:pt x="0" y="74"/>
                    </a:lnTo>
                    <a:lnTo>
                      <a:pt x="0" y="74"/>
                    </a:lnTo>
                    <a:lnTo>
                      <a:pt x="0" y="88"/>
                    </a:lnTo>
                    <a:lnTo>
                      <a:pt x="2" y="98"/>
                    </a:lnTo>
                    <a:lnTo>
                      <a:pt x="6" y="108"/>
                    </a:lnTo>
                    <a:lnTo>
                      <a:pt x="10" y="114"/>
                    </a:lnTo>
                    <a:lnTo>
                      <a:pt x="18" y="126"/>
                    </a:lnTo>
                    <a:lnTo>
                      <a:pt x="20" y="134"/>
                    </a:lnTo>
                    <a:lnTo>
                      <a:pt x="20" y="142"/>
                    </a:lnTo>
                    <a:lnTo>
                      <a:pt x="20" y="142"/>
                    </a:lnTo>
                    <a:lnTo>
                      <a:pt x="20" y="150"/>
                    </a:lnTo>
                    <a:lnTo>
                      <a:pt x="22" y="154"/>
                    </a:lnTo>
                    <a:lnTo>
                      <a:pt x="26" y="156"/>
                    </a:lnTo>
                    <a:lnTo>
                      <a:pt x="30" y="156"/>
                    </a:lnTo>
                    <a:lnTo>
                      <a:pt x="46" y="156"/>
                    </a:lnTo>
                    <a:lnTo>
                      <a:pt x="54" y="156"/>
                    </a:lnTo>
                    <a:lnTo>
                      <a:pt x="62" y="160"/>
                    </a:lnTo>
                    <a:lnTo>
                      <a:pt x="62" y="160"/>
                    </a:lnTo>
                    <a:lnTo>
                      <a:pt x="68" y="162"/>
                    </a:lnTo>
                    <a:lnTo>
                      <a:pt x="70" y="160"/>
                    </a:lnTo>
                    <a:lnTo>
                      <a:pt x="76" y="146"/>
                    </a:lnTo>
                    <a:lnTo>
                      <a:pt x="76" y="146"/>
                    </a:lnTo>
                    <a:lnTo>
                      <a:pt x="78" y="140"/>
                    </a:lnTo>
                    <a:lnTo>
                      <a:pt x="82" y="138"/>
                    </a:lnTo>
                    <a:lnTo>
                      <a:pt x="88" y="134"/>
                    </a:lnTo>
                    <a:lnTo>
                      <a:pt x="90" y="132"/>
                    </a:lnTo>
                    <a:lnTo>
                      <a:pt x="90" y="128"/>
                    </a:lnTo>
                    <a:lnTo>
                      <a:pt x="90" y="122"/>
                    </a:lnTo>
                    <a:lnTo>
                      <a:pt x="86" y="114"/>
                    </a:lnTo>
                    <a:lnTo>
                      <a:pt x="86" y="114"/>
                    </a:lnTo>
                    <a:lnTo>
                      <a:pt x="84" y="110"/>
                    </a:lnTo>
                    <a:lnTo>
                      <a:pt x="84" y="106"/>
                    </a:lnTo>
                    <a:lnTo>
                      <a:pt x="86" y="104"/>
                    </a:lnTo>
                    <a:lnTo>
                      <a:pt x="88" y="104"/>
                    </a:lnTo>
                    <a:lnTo>
                      <a:pt x="98" y="104"/>
                    </a:lnTo>
                    <a:lnTo>
                      <a:pt x="112" y="106"/>
                    </a:lnTo>
                    <a:lnTo>
                      <a:pt x="128" y="108"/>
                    </a:lnTo>
                    <a:lnTo>
                      <a:pt x="142" y="106"/>
                    </a:lnTo>
                    <a:lnTo>
                      <a:pt x="150" y="106"/>
                    </a:lnTo>
                    <a:lnTo>
                      <a:pt x="156" y="102"/>
                    </a:lnTo>
                    <a:lnTo>
                      <a:pt x="162" y="98"/>
                    </a:lnTo>
                    <a:lnTo>
                      <a:pt x="166" y="92"/>
                    </a:lnTo>
                    <a:lnTo>
                      <a:pt x="166" y="9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6110">
                <a:extLst>
                  <a:ext uri="{FF2B5EF4-FFF2-40B4-BE49-F238E27FC236}">
                    <a16:creationId xmlns:a16="http://schemas.microsoft.com/office/drawing/2014/main" id="{27246DF8-C44E-4E98-902B-A89D85E484E7}"/>
                  </a:ext>
                </a:extLst>
              </p:cNvPr>
              <p:cNvSpPr>
                <a:spLocks/>
              </p:cNvSpPr>
              <p:nvPr/>
            </p:nvSpPr>
            <p:spPr bwMode="auto">
              <a:xfrm>
                <a:off x="2172970" y="1573213"/>
                <a:ext cx="176530" cy="121920"/>
              </a:xfrm>
              <a:custGeom>
                <a:avLst/>
                <a:gdLst/>
                <a:ahLst/>
                <a:cxnLst>
                  <a:cxn ang="0">
                    <a:pos x="272" y="132"/>
                  </a:cxn>
                  <a:cxn ang="0">
                    <a:pos x="258" y="122"/>
                  </a:cxn>
                  <a:cxn ang="0">
                    <a:pos x="250" y="126"/>
                  </a:cxn>
                  <a:cxn ang="0">
                    <a:pos x="236" y="124"/>
                  </a:cxn>
                  <a:cxn ang="0">
                    <a:pos x="228" y="120"/>
                  </a:cxn>
                  <a:cxn ang="0">
                    <a:pos x="220" y="102"/>
                  </a:cxn>
                  <a:cxn ang="0">
                    <a:pos x="212" y="88"/>
                  </a:cxn>
                  <a:cxn ang="0">
                    <a:pos x="192" y="78"/>
                  </a:cxn>
                  <a:cxn ang="0">
                    <a:pos x="178" y="72"/>
                  </a:cxn>
                  <a:cxn ang="0">
                    <a:pos x="140" y="46"/>
                  </a:cxn>
                  <a:cxn ang="0">
                    <a:pos x="122" y="34"/>
                  </a:cxn>
                  <a:cxn ang="0">
                    <a:pos x="110" y="34"/>
                  </a:cxn>
                  <a:cxn ang="0">
                    <a:pos x="106" y="36"/>
                  </a:cxn>
                  <a:cxn ang="0">
                    <a:pos x="100" y="40"/>
                  </a:cxn>
                  <a:cxn ang="0">
                    <a:pos x="96" y="38"/>
                  </a:cxn>
                  <a:cxn ang="0">
                    <a:pos x="86" y="24"/>
                  </a:cxn>
                  <a:cxn ang="0">
                    <a:pos x="76" y="8"/>
                  </a:cxn>
                  <a:cxn ang="0">
                    <a:pos x="66" y="0"/>
                  </a:cxn>
                  <a:cxn ang="0">
                    <a:pos x="62" y="2"/>
                  </a:cxn>
                  <a:cxn ang="0">
                    <a:pos x="54" y="6"/>
                  </a:cxn>
                  <a:cxn ang="0">
                    <a:pos x="42" y="26"/>
                  </a:cxn>
                  <a:cxn ang="0">
                    <a:pos x="36" y="58"/>
                  </a:cxn>
                  <a:cxn ang="0">
                    <a:pos x="34" y="90"/>
                  </a:cxn>
                  <a:cxn ang="0">
                    <a:pos x="38" y="106"/>
                  </a:cxn>
                  <a:cxn ang="0">
                    <a:pos x="38" y="116"/>
                  </a:cxn>
                  <a:cxn ang="0">
                    <a:pos x="34" y="124"/>
                  </a:cxn>
                  <a:cxn ang="0">
                    <a:pos x="18" y="134"/>
                  </a:cxn>
                  <a:cxn ang="0">
                    <a:pos x="4" y="142"/>
                  </a:cxn>
                  <a:cxn ang="0">
                    <a:pos x="0" y="150"/>
                  </a:cxn>
                  <a:cxn ang="0">
                    <a:pos x="4" y="158"/>
                  </a:cxn>
                  <a:cxn ang="0">
                    <a:pos x="4" y="160"/>
                  </a:cxn>
                  <a:cxn ang="0">
                    <a:pos x="16" y="162"/>
                  </a:cxn>
                  <a:cxn ang="0">
                    <a:pos x="50" y="156"/>
                  </a:cxn>
                  <a:cxn ang="0">
                    <a:pos x="64" y="156"/>
                  </a:cxn>
                  <a:cxn ang="0">
                    <a:pos x="66" y="162"/>
                  </a:cxn>
                  <a:cxn ang="0">
                    <a:pos x="66" y="166"/>
                  </a:cxn>
                  <a:cxn ang="0">
                    <a:pos x="70" y="182"/>
                  </a:cxn>
                  <a:cxn ang="0">
                    <a:pos x="82" y="190"/>
                  </a:cxn>
                  <a:cxn ang="0">
                    <a:pos x="96" y="190"/>
                  </a:cxn>
                  <a:cxn ang="0">
                    <a:pos x="110" y="176"/>
                  </a:cxn>
                  <a:cxn ang="0">
                    <a:pos x="114" y="166"/>
                  </a:cxn>
                  <a:cxn ang="0">
                    <a:pos x="124" y="160"/>
                  </a:cxn>
                  <a:cxn ang="0">
                    <a:pos x="134" y="158"/>
                  </a:cxn>
                  <a:cxn ang="0">
                    <a:pos x="142" y="150"/>
                  </a:cxn>
                  <a:cxn ang="0">
                    <a:pos x="144" y="142"/>
                  </a:cxn>
                  <a:cxn ang="0">
                    <a:pos x="154" y="128"/>
                  </a:cxn>
                  <a:cxn ang="0">
                    <a:pos x="170" y="124"/>
                  </a:cxn>
                  <a:cxn ang="0">
                    <a:pos x="184" y="130"/>
                  </a:cxn>
                  <a:cxn ang="0">
                    <a:pos x="192" y="142"/>
                  </a:cxn>
                  <a:cxn ang="0">
                    <a:pos x="194" y="148"/>
                  </a:cxn>
                  <a:cxn ang="0">
                    <a:pos x="198" y="154"/>
                  </a:cxn>
                  <a:cxn ang="0">
                    <a:pos x="214" y="156"/>
                  </a:cxn>
                  <a:cxn ang="0">
                    <a:pos x="232" y="160"/>
                  </a:cxn>
                  <a:cxn ang="0">
                    <a:pos x="254" y="162"/>
                  </a:cxn>
                  <a:cxn ang="0">
                    <a:pos x="272" y="158"/>
                  </a:cxn>
                  <a:cxn ang="0">
                    <a:pos x="278" y="148"/>
                  </a:cxn>
                  <a:cxn ang="0">
                    <a:pos x="272" y="132"/>
                  </a:cxn>
                </a:cxnLst>
                <a:rect l="0" t="0" r="r" b="b"/>
                <a:pathLst>
                  <a:path w="278" h="192">
                    <a:moveTo>
                      <a:pt x="272" y="132"/>
                    </a:moveTo>
                    <a:lnTo>
                      <a:pt x="272" y="132"/>
                    </a:lnTo>
                    <a:lnTo>
                      <a:pt x="262" y="122"/>
                    </a:lnTo>
                    <a:lnTo>
                      <a:pt x="258" y="122"/>
                    </a:lnTo>
                    <a:lnTo>
                      <a:pt x="256" y="122"/>
                    </a:lnTo>
                    <a:lnTo>
                      <a:pt x="250" y="126"/>
                    </a:lnTo>
                    <a:lnTo>
                      <a:pt x="244" y="126"/>
                    </a:lnTo>
                    <a:lnTo>
                      <a:pt x="236" y="124"/>
                    </a:lnTo>
                    <a:lnTo>
                      <a:pt x="236" y="124"/>
                    </a:lnTo>
                    <a:lnTo>
                      <a:pt x="228" y="120"/>
                    </a:lnTo>
                    <a:lnTo>
                      <a:pt x="224" y="114"/>
                    </a:lnTo>
                    <a:lnTo>
                      <a:pt x="220" y="102"/>
                    </a:lnTo>
                    <a:lnTo>
                      <a:pt x="218" y="96"/>
                    </a:lnTo>
                    <a:lnTo>
                      <a:pt x="212" y="88"/>
                    </a:lnTo>
                    <a:lnTo>
                      <a:pt x="204" y="82"/>
                    </a:lnTo>
                    <a:lnTo>
                      <a:pt x="192" y="78"/>
                    </a:lnTo>
                    <a:lnTo>
                      <a:pt x="192" y="78"/>
                    </a:lnTo>
                    <a:lnTo>
                      <a:pt x="178" y="72"/>
                    </a:lnTo>
                    <a:lnTo>
                      <a:pt x="164" y="64"/>
                    </a:lnTo>
                    <a:lnTo>
                      <a:pt x="140" y="46"/>
                    </a:lnTo>
                    <a:lnTo>
                      <a:pt x="130" y="38"/>
                    </a:lnTo>
                    <a:lnTo>
                      <a:pt x="122" y="34"/>
                    </a:lnTo>
                    <a:lnTo>
                      <a:pt x="114" y="32"/>
                    </a:lnTo>
                    <a:lnTo>
                      <a:pt x="110" y="34"/>
                    </a:lnTo>
                    <a:lnTo>
                      <a:pt x="106" y="36"/>
                    </a:lnTo>
                    <a:lnTo>
                      <a:pt x="106" y="36"/>
                    </a:lnTo>
                    <a:lnTo>
                      <a:pt x="104" y="38"/>
                    </a:lnTo>
                    <a:lnTo>
                      <a:pt x="100" y="40"/>
                    </a:lnTo>
                    <a:lnTo>
                      <a:pt x="98" y="40"/>
                    </a:lnTo>
                    <a:lnTo>
                      <a:pt x="96" y="38"/>
                    </a:lnTo>
                    <a:lnTo>
                      <a:pt x="90" y="32"/>
                    </a:lnTo>
                    <a:lnTo>
                      <a:pt x="86" y="24"/>
                    </a:lnTo>
                    <a:lnTo>
                      <a:pt x="82" y="14"/>
                    </a:lnTo>
                    <a:lnTo>
                      <a:pt x="76" y="8"/>
                    </a:lnTo>
                    <a:lnTo>
                      <a:pt x="70" y="2"/>
                    </a:lnTo>
                    <a:lnTo>
                      <a:pt x="66" y="0"/>
                    </a:lnTo>
                    <a:lnTo>
                      <a:pt x="62" y="2"/>
                    </a:lnTo>
                    <a:lnTo>
                      <a:pt x="62" y="2"/>
                    </a:lnTo>
                    <a:lnTo>
                      <a:pt x="58" y="2"/>
                    </a:lnTo>
                    <a:lnTo>
                      <a:pt x="54" y="6"/>
                    </a:lnTo>
                    <a:lnTo>
                      <a:pt x="48" y="14"/>
                    </a:lnTo>
                    <a:lnTo>
                      <a:pt x="42" y="26"/>
                    </a:lnTo>
                    <a:lnTo>
                      <a:pt x="38" y="42"/>
                    </a:lnTo>
                    <a:lnTo>
                      <a:pt x="36" y="58"/>
                    </a:lnTo>
                    <a:lnTo>
                      <a:pt x="34" y="74"/>
                    </a:lnTo>
                    <a:lnTo>
                      <a:pt x="34" y="90"/>
                    </a:lnTo>
                    <a:lnTo>
                      <a:pt x="38" y="106"/>
                    </a:lnTo>
                    <a:lnTo>
                      <a:pt x="38" y="106"/>
                    </a:lnTo>
                    <a:lnTo>
                      <a:pt x="38" y="112"/>
                    </a:lnTo>
                    <a:lnTo>
                      <a:pt x="38" y="116"/>
                    </a:lnTo>
                    <a:lnTo>
                      <a:pt x="36" y="122"/>
                    </a:lnTo>
                    <a:lnTo>
                      <a:pt x="34" y="124"/>
                    </a:lnTo>
                    <a:lnTo>
                      <a:pt x="26" y="130"/>
                    </a:lnTo>
                    <a:lnTo>
                      <a:pt x="18" y="134"/>
                    </a:lnTo>
                    <a:lnTo>
                      <a:pt x="10" y="138"/>
                    </a:lnTo>
                    <a:lnTo>
                      <a:pt x="4" y="142"/>
                    </a:lnTo>
                    <a:lnTo>
                      <a:pt x="2" y="146"/>
                    </a:lnTo>
                    <a:lnTo>
                      <a:pt x="0" y="150"/>
                    </a:lnTo>
                    <a:lnTo>
                      <a:pt x="2" y="154"/>
                    </a:lnTo>
                    <a:lnTo>
                      <a:pt x="4" y="158"/>
                    </a:lnTo>
                    <a:lnTo>
                      <a:pt x="4" y="158"/>
                    </a:lnTo>
                    <a:lnTo>
                      <a:pt x="4" y="160"/>
                    </a:lnTo>
                    <a:lnTo>
                      <a:pt x="8" y="162"/>
                    </a:lnTo>
                    <a:lnTo>
                      <a:pt x="16" y="162"/>
                    </a:lnTo>
                    <a:lnTo>
                      <a:pt x="38" y="158"/>
                    </a:lnTo>
                    <a:lnTo>
                      <a:pt x="50" y="156"/>
                    </a:lnTo>
                    <a:lnTo>
                      <a:pt x="60" y="156"/>
                    </a:lnTo>
                    <a:lnTo>
                      <a:pt x="64" y="156"/>
                    </a:lnTo>
                    <a:lnTo>
                      <a:pt x="66" y="158"/>
                    </a:lnTo>
                    <a:lnTo>
                      <a:pt x="66" y="162"/>
                    </a:lnTo>
                    <a:lnTo>
                      <a:pt x="66" y="166"/>
                    </a:lnTo>
                    <a:lnTo>
                      <a:pt x="66" y="166"/>
                    </a:lnTo>
                    <a:lnTo>
                      <a:pt x="66" y="174"/>
                    </a:lnTo>
                    <a:lnTo>
                      <a:pt x="70" y="182"/>
                    </a:lnTo>
                    <a:lnTo>
                      <a:pt x="74" y="188"/>
                    </a:lnTo>
                    <a:lnTo>
                      <a:pt x="82" y="190"/>
                    </a:lnTo>
                    <a:lnTo>
                      <a:pt x="88" y="192"/>
                    </a:lnTo>
                    <a:lnTo>
                      <a:pt x="96" y="190"/>
                    </a:lnTo>
                    <a:lnTo>
                      <a:pt x="104" y="184"/>
                    </a:lnTo>
                    <a:lnTo>
                      <a:pt x="110" y="176"/>
                    </a:lnTo>
                    <a:lnTo>
                      <a:pt x="110" y="176"/>
                    </a:lnTo>
                    <a:lnTo>
                      <a:pt x="114" y="166"/>
                    </a:lnTo>
                    <a:lnTo>
                      <a:pt x="120" y="162"/>
                    </a:lnTo>
                    <a:lnTo>
                      <a:pt x="124" y="160"/>
                    </a:lnTo>
                    <a:lnTo>
                      <a:pt x="130" y="158"/>
                    </a:lnTo>
                    <a:lnTo>
                      <a:pt x="134" y="158"/>
                    </a:lnTo>
                    <a:lnTo>
                      <a:pt x="138" y="156"/>
                    </a:lnTo>
                    <a:lnTo>
                      <a:pt x="142" y="150"/>
                    </a:lnTo>
                    <a:lnTo>
                      <a:pt x="144" y="142"/>
                    </a:lnTo>
                    <a:lnTo>
                      <a:pt x="144" y="142"/>
                    </a:lnTo>
                    <a:lnTo>
                      <a:pt x="148" y="134"/>
                    </a:lnTo>
                    <a:lnTo>
                      <a:pt x="154" y="128"/>
                    </a:lnTo>
                    <a:lnTo>
                      <a:pt x="162" y="124"/>
                    </a:lnTo>
                    <a:lnTo>
                      <a:pt x="170" y="124"/>
                    </a:lnTo>
                    <a:lnTo>
                      <a:pt x="178" y="126"/>
                    </a:lnTo>
                    <a:lnTo>
                      <a:pt x="184" y="130"/>
                    </a:lnTo>
                    <a:lnTo>
                      <a:pt x="190" y="136"/>
                    </a:lnTo>
                    <a:lnTo>
                      <a:pt x="192" y="142"/>
                    </a:lnTo>
                    <a:lnTo>
                      <a:pt x="192" y="142"/>
                    </a:lnTo>
                    <a:lnTo>
                      <a:pt x="194" y="148"/>
                    </a:lnTo>
                    <a:lnTo>
                      <a:pt x="196" y="152"/>
                    </a:lnTo>
                    <a:lnTo>
                      <a:pt x="198" y="154"/>
                    </a:lnTo>
                    <a:lnTo>
                      <a:pt x="202" y="156"/>
                    </a:lnTo>
                    <a:lnTo>
                      <a:pt x="214" y="156"/>
                    </a:lnTo>
                    <a:lnTo>
                      <a:pt x="232" y="160"/>
                    </a:lnTo>
                    <a:lnTo>
                      <a:pt x="232" y="160"/>
                    </a:lnTo>
                    <a:lnTo>
                      <a:pt x="244" y="162"/>
                    </a:lnTo>
                    <a:lnTo>
                      <a:pt x="254" y="162"/>
                    </a:lnTo>
                    <a:lnTo>
                      <a:pt x="264" y="160"/>
                    </a:lnTo>
                    <a:lnTo>
                      <a:pt x="272" y="158"/>
                    </a:lnTo>
                    <a:lnTo>
                      <a:pt x="276" y="154"/>
                    </a:lnTo>
                    <a:lnTo>
                      <a:pt x="278" y="148"/>
                    </a:lnTo>
                    <a:lnTo>
                      <a:pt x="278" y="140"/>
                    </a:lnTo>
                    <a:lnTo>
                      <a:pt x="272" y="132"/>
                    </a:lnTo>
                    <a:lnTo>
                      <a:pt x="272" y="1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6111">
                <a:extLst>
                  <a:ext uri="{FF2B5EF4-FFF2-40B4-BE49-F238E27FC236}">
                    <a16:creationId xmlns:a16="http://schemas.microsoft.com/office/drawing/2014/main" id="{0287D870-C656-46EA-9AD9-FA42A810DE39}"/>
                  </a:ext>
                </a:extLst>
              </p:cNvPr>
              <p:cNvSpPr>
                <a:spLocks/>
              </p:cNvSpPr>
              <p:nvPr/>
            </p:nvSpPr>
            <p:spPr bwMode="auto">
              <a:xfrm>
                <a:off x="2178050" y="1465263"/>
                <a:ext cx="15240" cy="24130"/>
              </a:xfrm>
              <a:custGeom>
                <a:avLst/>
                <a:gdLst/>
                <a:ahLst/>
                <a:cxnLst>
                  <a:cxn ang="0">
                    <a:pos x="4" y="28"/>
                  </a:cxn>
                  <a:cxn ang="0">
                    <a:pos x="4" y="28"/>
                  </a:cxn>
                  <a:cxn ang="0">
                    <a:pos x="12" y="36"/>
                  </a:cxn>
                  <a:cxn ang="0">
                    <a:pos x="16" y="38"/>
                  </a:cxn>
                  <a:cxn ang="0">
                    <a:pos x="18" y="38"/>
                  </a:cxn>
                  <a:cxn ang="0">
                    <a:pos x="22" y="36"/>
                  </a:cxn>
                  <a:cxn ang="0">
                    <a:pos x="24" y="30"/>
                  </a:cxn>
                  <a:cxn ang="0">
                    <a:pos x="24" y="12"/>
                  </a:cxn>
                  <a:cxn ang="0">
                    <a:pos x="20" y="0"/>
                  </a:cxn>
                  <a:cxn ang="0">
                    <a:pos x="20" y="0"/>
                  </a:cxn>
                  <a:cxn ang="0">
                    <a:pos x="18" y="0"/>
                  </a:cxn>
                  <a:cxn ang="0">
                    <a:pos x="14" y="0"/>
                  </a:cxn>
                  <a:cxn ang="0">
                    <a:pos x="10" y="2"/>
                  </a:cxn>
                  <a:cxn ang="0">
                    <a:pos x="6" y="6"/>
                  </a:cxn>
                  <a:cxn ang="0">
                    <a:pos x="2" y="10"/>
                  </a:cxn>
                  <a:cxn ang="0">
                    <a:pos x="0" y="16"/>
                  </a:cxn>
                  <a:cxn ang="0">
                    <a:pos x="0" y="22"/>
                  </a:cxn>
                  <a:cxn ang="0">
                    <a:pos x="4" y="28"/>
                  </a:cxn>
                  <a:cxn ang="0">
                    <a:pos x="4" y="28"/>
                  </a:cxn>
                </a:cxnLst>
                <a:rect l="0" t="0" r="r" b="b"/>
                <a:pathLst>
                  <a:path w="24" h="38">
                    <a:moveTo>
                      <a:pt x="4" y="28"/>
                    </a:moveTo>
                    <a:lnTo>
                      <a:pt x="4" y="28"/>
                    </a:lnTo>
                    <a:lnTo>
                      <a:pt x="12" y="36"/>
                    </a:lnTo>
                    <a:lnTo>
                      <a:pt x="16" y="38"/>
                    </a:lnTo>
                    <a:lnTo>
                      <a:pt x="18" y="38"/>
                    </a:lnTo>
                    <a:lnTo>
                      <a:pt x="22" y="36"/>
                    </a:lnTo>
                    <a:lnTo>
                      <a:pt x="24" y="30"/>
                    </a:lnTo>
                    <a:lnTo>
                      <a:pt x="24" y="12"/>
                    </a:lnTo>
                    <a:lnTo>
                      <a:pt x="20" y="0"/>
                    </a:lnTo>
                    <a:lnTo>
                      <a:pt x="20" y="0"/>
                    </a:lnTo>
                    <a:lnTo>
                      <a:pt x="18" y="0"/>
                    </a:lnTo>
                    <a:lnTo>
                      <a:pt x="14" y="0"/>
                    </a:lnTo>
                    <a:lnTo>
                      <a:pt x="10" y="2"/>
                    </a:lnTo>
                    <a:lnTo>
                      <a:pt x="6" y="6"/>
                    </a:lnTo>
                    <a:lnTo>
                      <a:pt x="2" y="10"/>
                    </a:lnTo>
                    <a:lnTo>
                      <a:pt x="0" y="16"/>
                    </a:lnTo>
                    <a:lnTo>
                      <a:pt x="0" y="22"/>
                    </a:lnTo>
                    <a:lnTo>
                      <a:pt x="4" y="28"/>
                    </a:lnTo>
                    <a:lnTo>
                      <a:pt x="4" y="2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6112">
                <a:extLst>
                  <a:ext uri="{FF2B5EF4-FFF2-40B4-BE49-F238E27FC236}">
                    <a16:creationId xmlns:a16="http://schemas.microsoft.com/office/drawing/2014/main" id="{47DB38DF-C11D-4C0A-85B7-B8463216126D}"/>
                  </a:ext>
                </a:extLst>
              </p:cNvPr>
              <p:cNvSpPr>
                <a:spLocks/>
              </p:cNvSpPr>
              <p:nvPr/>
            </p:nvSpPr>
            <p:spPr bwMode="auto">
              <a:xfrm>
                <a:off x="2258060" y="1697673"/>
                <a:ext cx="52070" cy="36830"/>
              </a:xfrm>
              <a:custGeom>
                <a:avLst/>
                <a:gdLst/>
                <a:ahLst/>
                <a:cxnLst>
                  <a:cxn ang="0">
                    <a:pos x="78" y="4"/>
                  </a:cxn>
                  <a:cxn ang="0">
                    <a:pos x="78" y="4"/>
                  </a:cxn>
                  <a:cxn ang="0">
                    <a:pos x="72" y="2"/>
                  </a:cxn>
                  <a:cxn ang="0">
                    <a:pos x="68" y="0"/>
                  </a:cxn>
                  <a:cxn ang="0">
                    <a:pos x="54" y="2"/>
                  </a:cxn>
                  <a:cxn ang="0">
                    <a:pos x="38" y="6"/>
                  </a:cxn>
                  <a:cxn ang="0">
                    <a:pos x="24" y="14"/>
                  </a:cxn>
                  <a:cxn ang="0">
                    <a:pos x="12" y="22"/>
                  </a:cxn>
                  <a:cxn ang="0">
                    <a:pos x="4" y="32"/>
                  </a:cxn>
                  <a:cxn ang="0">
                    <a:pos x="0" y="38"/>
                  </a:cxn>
                  <a:cxn ang="0">
                    <a:pos x="0" y="42"/>
                  </a:cxn>
                  <a:cxn ang="0">
                    <a:pos x="2" y="48"/>
                  </a:cxn>
                  <a:cxn ang="0">
                    <a:pos x="6" y="52"/>
                  </a:cxn>
                  <a:cxn ang="0">
                    <a:pos x="6" y="52"/>
                  </a:cxn>
                  <a:cxn ang="0">
                    <a:pos x="10" y="56"/>
                  </a:cxn>
                  <a:cxn ang="0">
                    <a:pos x="16" y="58"/>
                  </a:cxn>
                  <a:cxn ang="0">
                    <a:pos x="22" y="58"/>
                  </a:cxn>
                  <a:cxn ang="0">
                    <a:pos x="28" y="56"/>
                  </a:cxn>
                  <a:cxn ang="0">
                    <a:pos x="42" y="50"/>
                  </a:cxn>
                  <a:cxn ang="0">
                    <a:pos x="58" y="42"/>
                  </a:cxn>
                  <a:cxn ang="0">
                    <a:pos x="70" y="32"/>
                  </a:cxn>
                  <a:cxn ang="0">
                    <a:pos x="78" y="20"/>
                  </a:cxn>
                  <a:cxn ang="0">
                    <a:pos x="80" y="16"/>
                  </a:cxn>
                  <a:cxn ang="0">
                    <a:pos x="82" y="10"/>
                  </a:cxn>
                  <a:cxn ang="0">
                    <a:pos x="80" y="6"/>
                  </a:cxn>
                  <a:cxn ang="0">
                    <a:pos x="78" y="4"/>
                  </a:cxn>
                  <a:cxn ang="0">
                    <a:pos x="78" y="4"/>
                  </a:cxn>
                </a:cxnLst>
                <a:rect l="0" t="0" r="r" b="b"/>
                <a:pathLst>
                  <a:path w="82" h="58">
                    <a:moveTo>
                      <a:pt x="78" y="4"/>
                    </a:moveTo>
                    <a:lnTo>
                      <a:pt x="78" y="4"/>
                    </a:lnTo>
                    <a:lnTo>
                      <a:pt x="72" y="2"/>
                    </a:lnTo>
                    <a:lnTo>
                      <a:pt x="68" y="0"/>
                    </a:lnTo>
                    <a:lnTo>
                      <a:pt x="54" y="2"/>
                    </a:lnTo>
                    <a:lnTo>
                      <a:pt x="38" y="6"/>
                    </a:lnTo>
                    <a:lnTo>
                      <a:pt x="24" y="14"/>
                    </a:lnTo>
                    <a:lnTo>
                      <a:pt x="12" y="22"/>
                    </a:lnTo>
                    <a:lnTo>
                      <a:pt x="4" y="32"/>
                    </a:lnTo>
                    <a:lnTo>
                      <a:pt x="0" y="38"/>
                    </a:lnTo>
                    <a:lnTo>
                      <a:pt x="0" y="42"/>
                    </a:lnTo>
                    <a:lnTo>
                      <a:pt x="2" y="48"/>
                    </a:lnTo>
                    <a:lnTo>
                      <a:pt x="6" y="52"/>
                    </a:lnTo>
                    <a:lnTo>
                      <a:pt x="6" y="52"/>
                    </a:lnTo>
                    <a:lnTo>
                      <a:pt x="10" y="56"/>
                    </a:lnTo>
                    <a:lnTo>
                      <a:pt x="16" y="58"/>
                    </a:lnTo>
                    <a:lnTo>
                      <a:pt x="22" y="58"/>
                    </a:lnTo>
                    <a:lnTo>
                      <a:pt x="28" y="56"/>
                    </a:lnTo>
                    <a:lnTo>
                      <a:pt x="42" y="50"/>
                    </a:lnTo>
                    <a:lnTo>
                      <a:pt x="58" y="42"/>
                    </a:lnTo>
                    <a:lnTo>
                      <a:pt x="70" y="32"/>
                    </a:lnTo>
                    <a:lnTo>
                      <a:pt x="78" y="20"/>
                    </a:lnTo>
                    <a:lnTo>
                      <a:pt x="80" y="16"/>
                    </a:lnTo>
                    <a:lnTo>
                      <a:pt x="82" y="10"/>
                    </a:lnTo>
                    <a:lnTo>
                      <a:pt x="80" y="6"/>
                    </a:lnTo>
                    <a:lnTo>
                      <a:pt x="78" y="4"/>
                    </a:lnTo>
                    <a:lnTo>
                      <a:pt x="78"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6113">
                <a:extLst>
                  <a:ext uri="{FF2B5EF4-FFF2-40B4-BE49-F238E27FC236}">
                    <a16:creationId xmlns:a16="http://schemas.microsoft.com/office/drawing/2014/main" id="{EAD7DB7A-89F2-43B2-90FA-1471CD838B79}"/>
                  </a:ext>
                </a:extLst>
              </p:cNvPr>
              <p:cNvSpPr>
                <a:spLocks/>
              </p:cNvSpPr>
              <p:nvPr/>
            </p:nvSpPr>
            <p:spPr bwMode="auto">
              <a:xfrm>
                <a:off x="1357630" y="1230313"/>
                <a:ext cx="467360" cy="227330"/>
              </a:xfrm>
              <a:custGeom>
                <a:avLst/>
                <a:gdLst/>
                <a:ahLst/>
                <a:cxnLst>
                  <a:cxn ang="0">
                    <a:pos x="700" y="272"/>
                  </a:cxn>
                  <a:cxn ang="0">
                    <a:pos x="720" y="274"/>
                  </a:cxn>
                  <a:cxn ang="0">
                    <a:pos x="736" y="254"/>
                  </a:cxn>
                  <a:cxn ang="0">
                    <a:pos x="708" y="238"/>
                  </a:cxn>
                  <a:cxn ang="0">
                    <a:pos x="684" y="224"/>
                  </a:cxn>
                  <a:cxn ang="0">
                    <a:pos x="646" y="206"/>
                  </a:cxn>
                  <a:cxn ang="0">
                    <a:pos x="608" y="190"/>
                  </a:cxn>
                  <a:cxn ang="0">
                    <a:pos x="586" y="166"/>
                  </a:cxn>
                  <a:cxn ang="0">
                    <a:pos x="592" y="128"/>
                  </a:cxn>
                  <a:cxn ang="0">
                    <a:pos x="560" y="58"/>
                  </a:cxn>
                  <a:cxn ang="0">
                    <a:pos x="506" y="10"/>
                  </a:cxn>
                  <a:cxn ang="0">
                    <a:pos x="482" y="10"/>
                  </a:cxn>
                  <a:cxn ang="0">
                    <a:pos x="438" y="8"/>
                  </a:cxn>
                  <a:cxn ang="0">
                    <a:pos x="450" y="68"/>
                  </a:cxn>
                  <a:cxn ang="0">
                    <a:pos x="478" y="114"/>
                  </a:cxn>
                  <a:cxn ang="0">
                    <a:pos x="456" y="132"/>
                  </a:cxn>
                  <a:cxn ang="0">
                    <a:pos x="420" y="68"/>
                  </a:cxn>
                  <a:cxn ang="0">
                    <a:pos x="382" y="40"/>
                  </a:cxn>
                  <a:cxn ang="0">
                    <a:pos x="354" y="26"/>
                  </a:cxn>
                  <a:cxn ang="0">
                    <a:pos x="352" y="40"/>
                  </a:cxn>
                  <a:cxn ang="0">
                    <a:pos x="372" y="58"/>
                  </a:cxn>
                  <a:cxn ang="0">
                    <a:pos x="336" y="62"/>
                  </a:cxn>
                  <a:cxn ang="0">
                    <a:pos x="318" y="74"/>
                  </a:cxn>
                  <a:cxn ang="0">
                    <a:pos x="296" y="40"/>
                  </a:cxn>
                  <a:cxn ang="0">
                    <a:pos x="224" y="38"/>
                  </a:cxn>
                  <a:cxn ang="0">
                    <a:pos x="190" y="60"/>
                  </a:cxn>
                  <a:cxn ang="0">
                    <a:pos x="206" y="32"/>
                  </a:cxn>
                  <a:cxn ang="0">
                    <a:pos x="196" y="2"/>
                  </a:cxn>
                  <a:cxn ang="0">
                    <a:pos x="100" y="26"/>
                  </a:cxn>
                  <a:cxn ang="0">
                    <a:pos x="22" y="72"/>
                  </a:cxn>
                  <a:cxn ang="0">
                    <a:pos x="40" y="86"/>
                  </a:cxn>
                  <a:cxn ang="0">
                    <a:pos x="2" y="116"/>
                  </a:cxn>
                  <a:cxn ang="0">
                    <a:pos x="14" y="130"/>
                  </a:cxn>
                  <a:cxn ang="0">
                    <a:pos x="34" y="146"/>
                  </a:cxn>
                  <a:cxn ang="0">
                    <a:pos x="116" y="140"/>
                  </a:cxn>
                  <a:cxn ang="0">
                    <a:pos x="76" y="160"/>
                  </a:cxn>
                  <a:cxn ang="0">
                    <a:pos x="44" y="192"/>
                  </a:cxn>
                  <a:cxn ang="0">
                    <a:pos x="110" y="204"/>
                  </a:cxn>
                  <a:cxn ang="0">
                    <a:pos x="210" y="202"/>
                  </a:cxn>
                  <a:cxn ang="0">
                    <a:pos x="276" y="214"/>
                  </a:cxn>
                  <a:cxn ang="0">
                    <a:pos x="294" y="230"/>
                  </a:cxn>
                  <a:cxn ang="0">
                    <a:pos x="168" y="230"/>
                  </a:cxn>
                  <a:cxn ang="0">
                    <a:pos x="70" y="254"/>
                  </a:cxn>
                  <a:cxn ang="0">
                    <a:pos x="122" y="300"/>
                  </a:cxn>
                  <a:cxn ang="0">
                    <a:pos x="222" y="308"/>
                  </a:cxn>
                  <a:cxn ang="0">
                    <a:pos x="232" y="350"/>
                  </a:cxn>
                  <a:cxn ang="0">
                    <a:pos x="314" y="358"/>
                  </a:cxn>
                  <a:cxn ang="0">
                    <a:pos x="420" y="332"/>
                  </a:cxn>
                  <a:cxn ang="0">
                    <a:pos x="478" y="318"/>
                  </a:cxn>
                  <a:cxn ang="0">
                    <a:pos x="490" y="296"/>
                  </a:cxn>
                  <a:cxn ang="0">
                    <a:pos x="516" y="294"/>
                  </a:cxn>
                  <a:cxn ang="0">
                    <a:pos x="540" y="312"/>
                  </a:cxn>
                  <a:cxn ang="0">
                    <a:pos x="560" y="324"/>
                  </a:cxn>
                  <a:cxn ang="0">
                    <a:pos x="592" y="328"/>
                  </a:cxn>
                  <a:cxn ang="0">
                    <a:pos x="640" y="334"/>
                  </a:cxn>
                  <a:cxn ang="0">
                    <a:pos x="680" y="324"/>
                  </a:cxn>
                  <a:cxn ang="0">
                    <a:pos x="700" y="306"/>
                  </a:cxn>
                  <a:cxn ang="0">
                    <a:pos x="692" y="288"/>
                  </a:cxn>
                  <a:cxn ang="0">
                    <a:pos x="648" y="300"/>
                  </a:cxn>
                  <a:cxn ang="0">
                    <a:pos x="632" y="278"/>
                  </a:cxn>
                  <a:cxn ang="0">
                    <a:pos x="660" y="282"/>
                  </a:cxn>
                  <a:cxn ang="0">
                    <a:pos x="668" y="272"/>
                  </a:cxn>
                </a:cxnLst>
                <a:rect l="0" t="0" r="r" b="b"/>
                <a:pathLst>
                  <a:path w="736" h="358">
                    <a:moveTo>
                      <a:pt x="674" y="264"/>
                    </a:moveTo>
                    <a:lnTo>
                      <a:pt x="674" y="264"/>
                    </a:lnTo>
                    <a:lnTo>
                      <a:pt x="682" y="262"/>
                    </a:lnTo>
                    <a:lnTo>
                      <a:pt x="686" y="262"/>
                    </a:lnTo>
                    <a:lnTo>
                      <a:pt x="690" y="264"/>
                    </a:lnTo>
                    <a:lnTo>
                      <a:pt x="694" y="268"/>
                    </a:lnTo>
                    <a:lnTo>
                      <a:pt x="700" y="272"/>
                    </a:lnTo>
                    <a:lnTo>
                      <a:pt x="702" y="274"/>
                    </a:lnTo>
                    <a:lnTo>
                      <a:pt x="704" y="272"/>
                    </a:lnTo>
                    <a:lnTo>
                      <a:pt x="704" y="272"/>
                    </a:lnTo>
                    <a:lnTo>
                      <a:pt x="710" y="268"/>
                    </a:lnTo>
                    <a:lnTo>
                      <a:pt x="714" y="268"/>
                    </a:lnTo>
                    <a:lnTo>
                      <a:pt x="718" y="272"/>
                    </a:lnTo>
                    <a:lnTo>
                      <a:pt x="720" y="274"/>
                    </a:lnTo>
                    <a:lnTo>
                      <a:pt x="726" y="274"/>
                    </a:lnTo>
                    <a:lnTo>
                      <a:pt x="726" y="274"/>
                    </a:lnTo>
                    <a:lnTo>
                      <a:pt x="730" y="274"/>
                    </a:lnTo>
                    <a:lnTo>
                      <a:pt x="734" y="272"/>
                    </a:lnTo>
                    <a:lnTo>
                      <a:pt x="736" y="268"/>
                    </a:lnTo>
                    <a:lnTo>
                      <a:pt x="736" y="264"/>
                    </a:lnTo>
                    <a:lnTo>
                      <a:pt x="736" y="254"/>
                    </a:lnTo>
                    <a:lnTo>
                      <a:pt x="734" y="244"/>
                    </a:lnTo>
                    <a:lnTo>
                      <a:pt x="734" y="244"/>
                    </a:lnTo>
                    <a:lnTo>
                      <a:pt x="732" y="240"/>
                    </a:lnTo>
                    <a:lnTo>
                      <a:pt x="728" y="238"/>
                    </a:lnTo>
                    <a:lnTo>
                      <a:pt x="720" y="238"/>
                    </a:lnTo>
                    <a:lnTo>
                      <a:pt x="712" y="238"/>
                    </a:lnTo>
                    <a:lnTo>
                      <a:pt x="708" y="238"/>
                    </a:lnTo>
                    <a:lnTo>
                      <a:pt x="708" y="234"/>
                    </a:lnTo>
                    <a:lnTo>
                      <a:pt x="708" y="234"/>
                    </a:lnTo>
                    <a:lnTo>
                      <a:pt x="706" y="230"/>
                    </a:lnTo>
                    <a:lnTo>
                      <a:pt x="704" y="230"/>
                    </a:lnTo>
                    <a:lnTo>
                      <a:pt x="698" y="228"/>
                    </a:lnTo>
                    <a:lnTo>
                      <a:pt x="692" y="228"/>
                    </a:lnTo>
                    <a:lnTo>
                      <a:pt x="684" y="224"/>
                    </a:lnTo>
                    <a:lnTo>
                      <a:pt x="674" y="218"/>
                    </a:lnTo>
                    <a:lnTo>
                      <a:pt x="660" y="210"/>
                    </a:lnTo>
                    <a:lnTo>
                      <a:pt x="660" y="210"/>
                    </a:lnTo>
                    <a:lnTo>
                      <a:pt x="652" y="204"/>
                    </a:lnTo>
                    <a:lnTo>
                      <a:pt x="648" y="200"/>
                    </a:lnTo>
                    <a:lnTo>
                      <a:pt x="644" y="202"/>
                    </a:lnTo>
                    <a:lnTo>
                      <a:pt x="646" y="206"/>
                    </a:lnTo>
                    <a:lnTo>
                      <a:pt x="646" y="206"/>
                    </a:lnTo>
                    <a:lnTo>
                      <a:pt x="646" y="208"/>
                    </a:lnTo>
                    <a:lnTo>
                      <a:pt x="642" y="210"/>
                    </a:lnTo>
                    <a:lnTo>
                      <a:pt x="632" y="208"/>
                    </a:lnTo>
                    <a:lnTo>
                      <a:pt x="618" y="200"/>
                    </a:lnTo>
                    <a:lnTo>
                      <a:pt x="612" y="196"/>
                    </a:lnTo>
                    <a:lnTo>
                      <a:pt x="608" y="190"/>
                    </a:lnTo>
                    <a:lnTo>
                      <a:pt x="608" y="190"/>
                    </a:lnTo>
                    <a:lnTo>
                      <a:pt x="602" y="184"/>
                    </a:lnTo>
                    <a:lnTo>
                      <a:pt x="598" y="180"/>
                    </a:lnTo>
                    <a:lnTo>
                      <a:pt x="590" y="174"/>
                    </a:lnTo>
                    <a:lnTo>
                      <a:pt x="586" y="172"/>
                    </a:lnTo>
                    <a:lnTo>
                      <a:pt x="584" y="168"/>
                    </a:lnTo>
                    <a:lnTo>
                      <a:pt x="586" y="166"/>
                    </a:lnTo>
                    <a:lnTo>
                      <a:pt x="588" y="162"/>
                    </a:lnTo>
                    <a:lnTo>
                      <a:pt x="588" y="162"/>
                    </a:lnTo>
                    <a:lnTo>
                      <a:pt x="594" y="152"/>
                    </a:lnTo>
                    <a:lnTo>
                      <a:pt x="596" y="146"/>
                    </a:lnTo>
                    <a:lnTo>
                      <a:pt x="596" y="140"/>
                    </a:lnTo>
                    <a:lnTo>
                      <a:pt x="594" y="134"/>
                    </a:lnTo>
                    <a:lnTo>
                      <a:pt x="592" y="128"/>
                    </a:lnTo>
                    <a:lnTo>
                      <a:pt x="588" y="124"/>
                    </a:lnTo>
                    <a:lnTo>
                      <a:pt x="582" y="118"/>
                    </a:lnTo>
                    <a:lnTo>
                      <a:pt x="582" y="118"/>
                    </a:lnTo>
                    <a:lnTo>
                      <a:pt x="576" y="112"/>
                    </a:lnTo>
                    <a:lnTo>
                      <a:pt x="572" y="102"/>
                    </a:lnTo>
                    <a:lnTo>
                      <a:pt x="566" y="82"/>
                    </a:lnTo>
                    <a:lnTo>
                      <a:pt x="560" y="58"/>
                    </a:lnTo>
                    <a:lnTo>
                      <a:pt x="554" y="48"/>
                    </a:lnTo>
                    <a:lnTo>
                      <a:pt x="548" y="38"/>
                    </a:lnTo>
                    <a:lnTo>
                      <a:pt x="548" y="38"/>
                    </a:lnTo>
                    <a:lnTo>
                      <a:pt x="540" y="28"/>
                    </a:lnTo>
                    <a:lnTo>
                      <a:pt x="532" y="24"/>
                    </a:lnTo>
                    <a:lnTo>
                      <a:pt x="522" y="20"/>
                    </a:lnTo>
                    <a:lnTo>
                      <a:pt x="506" y="10"/>
                    </a:lnTo>
                    <a:lnTo>
                      <a:pt x="506" y="10"/>
                    </a:lnTo>
                    <a:lnTo>
                      <a:pt x="498" y="6"/>
                    </a:lnTo>
                    <a:lnTo>
                      <a:pt x="492" y="4"/>
                    </a:lnTo>
                    <a:lnTo>
                      <a:pt x="490" y="4"/>
                    </a:lnTo>
                    <a:lnTo>
                      <a:pt x="488" y="6"/>
                    </a:lnTo>
                    <a:lnTo>
                      <a:pt x="486" y="8"/>
                    </a:lnTo>
                    <a:lnTo>
                      <a:pt x="482" y="10"/>
                    </a:lnTo>
                    <a:lnTo>
                      <a:pt x="476" y="10"/>
                    </a:lnTo>
                    <a:lnTo>
                      <a:pt x="464" y="6"/>
                    </a:lnTo>
                    <a:lnTo>
                      <a:pt x="464" y="6"/>
                    </a:lnTo>
                    <a:lnTo>
                      <a:pt x="450" y="2"/>
                    </a:lnTo>
                    <a:lnTo>
                      <a:pt x="446" y="2"/>
                    </a:lnTo>
                    <a:lnTo>
                      <a:pt x="440" y="4"/>
                    </a:lnTo>
                    <a:lnTo>
                      <a:pt x="438" y="8"/>
                    </a:lnTo>
                    <a:lnTo>
                      <a:pt x="436" y="12"/>
                    </a:lnTo>
                    <a:lnTo>
                      <a:pt x="436" y="20"/>
                    </a:lnTo>
                    <a:lnTo>
                      <a:pt x="440" y="28"/>
                    </a:lnTo>
                    <a:lnTo>
                      <a:pt x="440" y="28"/>
                    </a:lnTo>
                    <a:lnTo>
                      <a:pt x="444" y="38"/>
                    </a:lnTo>
                    <a:lnTo>
                      <a:pt x="446" y="48"/>
                    </a:lnTo>
                    <a:lnTo>
                      <a:pt x="450" y="68"/>
                    </a:lnTo>
                    <a:lnTo>
                      <a:pt x="454" y="78"/>
                    </a:lnTo>
                    <a:lnTo>
                      <a:pt x="458" y="88"/>
                    </a:lnTo>
                    <a:lnTo>
                      <a:pt x="464" y="98"/>
                    </a:lnTo>
                    <a:lnTo>
                      <a:pt x="472" y="106"/>
                    </a:lnTo>
                    <a:lnTo>
                      <a:pt x="472" y="106"/>
                    </a:lnTo>
                    <a:lnTo>
                      <a:pt x="476" y="110"/>
                    </a:lnTo>
                    <a:lnTo>
                      <a:pt x="478" y="114"/>
                    </a:lnTo>
                    <a:lnTo>
                      <a:pt x="478" y="116"/>
                    </a:lnTo>
                    <a:lnTo>
                      <a:pt x="474" y="118"/>
                    </a:lnTo>
                    <a:lnTo>
                      <a:pt x="468" y="122"/>
                    </a:lnTo>
                    <a:lnTo>
                      <a:pt x="462" y="128"/>
                    </a:lnTo>
                    <a:lnTo>
                      <a:pt x="462" y="128"/>
                    </a:lnTo>
                    <a:lnTo>
                      <a:pt x="458" y="130"/>
                    </a:lnTo>
                    <a:lnTo>
                      <a:pt x="456" y="132"/>
                    </a:lnTo>
                    <a:lnTo>
                      <a:pt x="452" y="130"/>
                    </a:lnTo>
                    <a:lnTo>
                      <a:pt x="446" y="122"/>
                    </a:lnTo>
                    <a:lnTo>
                      <a:pt x="434" y="104"/>
                    </a:lnTo>
                    <a:lnTo>
                      <a:pt x="434" y="104"/>
                    </a:lnTo>
                    <a:lnTo>
                      <a:pt x="430" y="94"/>
                    </a:lnTo>
                    <a:lnTo>
                      <a:pt x="426" y="84"/>
                    </a:lnTo>
                    <a:lnTo>
                      <a:pt x="420" y="68"/>
                    </a:lnTo>
                    <a:lnTo>
                      <a:pt x="418" y="62"/>
                    </a:lnTo>
                    <a:lnTo>
                      <a:pt x="412" y="56"/>
                    </a:lnTo>
                    <a:lnTo>
                      <a:pt x="406" y="50"/>
                    </a:lnTo>
                    <a:lnTo>
                      <a:pt x="396" y="46"/>
                    </a:lnTo>
                    <a:lnTo>
                      <a:pt x="396" y="46"/>
                    </a:lnTo>
                    <a:lnTo>
                      <a:pt x="384" y="42"/>
                    </a:lnTo>
                    <a:lnTo>
                      <a:pt x="382" y="40"/>
                    </a:lnTo>
                    <a:lnTo>
                      <a:pt x="384" y="38"/>
                    </a:lnTo>
                    <a:lnTo>
                      <a:pt x="384" y="36"/>
                    </a:lnTo>
                    <a:lnTo>
                      <a:pt x="384" y="34"/>
                    </a:lnTo>
                    <a:lnTo>
                      <a:pt x="380" y="32"/>
                    </a:lnTo>
                    <a:lnTo>
                      <a:pt x="372" y="30"/>
                    </a:lnTo>
                    <a:lnTo>
                      <a:pt x="372" y="30"/>
                    </a:lnTo>
                    <a:lnTo>
                      <a:pt x="354" y="26"/>
                    </a:lnTo>
                    <a:lnTo>
                      <a:pt x="340" y="26"/>
                    </a:lnTo>
                    <a:lnTo>
                      <a:pt x="338" y="28"/>
                    </a:lnTo>
                    <a:lnTo>
                      <a:pt x="338" y="30"/>
                    </a:lnTo>
                    <a:lnTo>
                      <a:pt x="340" y="32"/>
                    </a:lnTo>
                    <a:lnTo>
                      <a:pt x="346" y="36"/>
                    </a:lnTo>
                    <a:lnTo>
                      <a:pt x="346" y="36"/>
                    </a:lnTo>
                    <a:lnTo>
                      <a:pt x="352" y="40"/>
                    </a:lnTo>
                    <a:lnTo>
                      <a:pt x="356" y="44"/>
                    </a:lnTo>
                    <a:lnTo>
                      <a:pt x="358" y="46"/>
                    </a:lnTo>
                    <a:lnTo>
                      <a:pt x="356" y="48"/>
                    </a:lnTo>
                    <a:lnTo>
                      <a:pt x="356" y="52"/>
                    </a:lnTo>
                    <a:lnTo>
                      <a:pt x="362" y="54"/>
                    </a:lnTo>
                    <a:lnTo>
                      <a:pt x="362" y="54"/>
                    </a:lnTo>
                    <a:lnTo>
                      <a:pt x="372" y="58"/>
                    </a:lnTo>
                    <a:lnTo>
                      <a:pt x="376" y="62"/>
                    </a:lnTo>
                    <a:lnTo>
                      <a:pt x="376" y="64"/>
                    </a:lnTo>
                    <a:lnTo>
                      <a:pt x="372" y="64"/>
                    </a:lnTo>
                    <a:lnTo>
                      <a:pt x="354" y="60"/>
                    </a:lnTo>
                    <a:lnTo>
                      <a:pt x="354" y="60"/>
                    </a:lnTo>
                    <a:lnTo>
                      <a:pt x="344" y="60"/>
                    </a:lnTo>
                    <a:lnTo>
                      <a:pt x="336" y="62"/>
                    </a:lnTo>
                    <a:lnTo>
                      <a:pt x="332" y="66"/>
                    </a:lnTo>
                    <a:lnTo>
                      <a:pt x="330" y="70"/>
                    </a:lnTo>
                    <a:lnTo>
                      <a:pt x="328" y="76"/>
                    </a:lnTo>
                    <a:lnTo>
                      <a:pt x="326" y="78"/>
                    </a:lnTo>
                    <a:lnTo>
                      <a:pt x="322" y="78"/>
                    </a:lnTo>
                    <a:lnTo>
                      <a:pt x="318" y="74"/>
                    </a:lnTo>
                    <a:lnTo>
                      <a:pt x="318" y="74"/>
                    </a:lnTo>
                    <a:lnTo>
                      <a:pt x="314" y="68"/>
                    </a:lnTo>
                    <a:lnTo>
                      <a:pt x="314" y="64"/>
                    </a:lnTo>
                    <a:lnTo>
                      <a:pt x="318" y="56"/>
                    </a:lnTo>
                    <a:lnTo>
                      <a:pt x="318" y="52"/>
                    </a:lnTo>
                    <a:lnTo>
                      <a:pt x="316" y="48"/>
                    </a:lnTo>
                    <a:lnTo>
                      <a:pt x="310" y="44"/>
                    </a:lnTo>
                    <a:lnTo>
                      <a:pt x="296" y="40"/>
                    </a:lnTo>
                    <a:lnTo>
                      <a:pt x="296" y="40"/>
                    </a:lnTo>
                    <a:lnTo>
                      <a:pt x="268" y="34"/>
                    </a:lnTo>
                    <a:lnTo>
                      <a:pt x="250" y="30"/>
                    </a:lnTo>
                    <a:lnTo>
                      <a:pt x="238" y="32"/>
                    </a:lnTo>
                    <a:lnTo>
                      <a:pt x="230" y="36"/>
                    </a:lnTo>
                    <a:lnTo>
                      <a:pt x="230" y="36"/>
                    </a:lnTo>
                    <a:lnTo>
                      <a:pt x="224" y="38"/>
                    </a:lnTo>
                    <a:lnTo>
                      <a:pt x="224" y="42"/>
                    </a:lnTo>
                    <a:lnTo>
                      <a:pt x="226" y="46"/>
                    </a:lnTo>
                    <a:lnTo>
                      <a:pt x="224" y="48"/>
                    </a:lnTo>
                    <a:lnTo>
                      <a:pt x="220" y="50"/>
                    </a:lnTo>
                    <a:lnTo>
                      <a:pt x="198" y="58"/>
                    </a:lnTo>
                    <a:lnTo>
                      <a:pt x="198" y="58"/>
                    </a:lnTo>
                    <a:lnTo>
                      <a:pt x="190" y="60"/>
                    </a:lnTo>
                    <a:lnTo>
                      <a:pt x="186" y="60"/>
                    </a:lnTo>
                    <a:lnTo>
                      <a:pt x="192" y="54"/>
                    </a:lnTo>
                    <a:lnTo>
                      <a:pt x="204" y="44"/>
                    </a:lnTo>
                    <a:lnTo>
                      <a:pt x="206" y="40"/>
                    </a:lnTo>
                    <a:lnTo>
                      <a:pt x="206" y="36"/>
                    </a:lnTo>
                    <a:lnTo>
                      <a:pt x="206" y="36"/>
                    </a:lnTo>
                    <a:lnTo>
                      <a:pt x="206" y="32"/>
                    </a:lnTo>
                    <a:lnTo>
                      <a:pt x="206" y="28"/>
                    </a:lnTo>
                    <a:lnTo>
                      <a:pt x="208" y="20"/>
                    </a:lnTo>
                    <a:lnTo>
                      <a:pt x="208" y="16"/>
                    </a:lnTo>
                    <a:lnTo>
                      <a:pt x="208" y="12"/>
                    </a:lnTo>
                    <a:lnTo>
                      <a:pt x="204" y="8"/>
                    </a:lnTo>
                    <a:lnTo>
                      <a:pt x="196" y="2"/>
                    </a:lnTo>
                    <a:lnTo>
                      <a:pt x="196" y="2"/>
                    </a:lnTo>
                    <a:lnTo>
                      <a:pt x="186" y="0"/>
                    </a:lnTo>
                    <a:lnTo>
                      <a:pt x="176" y="0"/>
                    </a:lnTo>
                    <a:lnTo>
                      <a:pt x="162" y="4"/>
                    </a:lnTo>
                    <a:lnTo>
                      <a:pt x="150" y="8"/>
                    </a:lnTo>
                    <a:lnTo>
                      <a:pt x="122" y="18"/>
                    </a:lnTo>
                    <a:lnTo>
                      <a:pt x="100" y="26"/>
                    </a:lnTo>
                    <a:lnTo>
                      <a:pt x="100" y="26"/>
                    </a:lnTo>
                    <a:lnTo>
                      <a:pt x="82" y="32"/>
                    </a:lnTo>
                    <a:lnTo>
                      <a:pt x="66" y="40"/>
                    </a:lnTo>
                    <a:lnTo>
                      <a:pt x="32" y="60"/>
                    </a:lnTo>
                    <a:lnTo>
                      <a:pt x="32" y="60"/>
                    </a:lnTo>
                    <a:lnTo>
                      <a:pt x="24" y="66"/>
                    </a:lnTo>
                    <a:lnTo>
                      <a:pt x="22" y="70"/>
                    </a:lnTo>
                    <a:lnTo>
                      <a:pt x="22" y="72"/>
                    </a:lnTo>
                    <a:lnTo>
                      <a:pt x="26" y="74"/>
                    </a:lnTo>
                    <a:lnTo>
                      <a:pt x="36" y="78"/>
                    </a:lnTo>
                    <a:lnTo>
                      <a:pt x="40" y="80"/>
                    </a:lnTo>
                    <a:lnTo>
                      <a:pt x="42" y="82"/>
                    </a:lnTo>
                    <a:lnTo>
                      <a:pt x="42" y="82"/>
                    </a:lnTo>
                    <a:lnTo>
                      <a:pt x="42" y="86"/>
                    </a:lnTo>
                    <a:lnTo>
                      <a:pt x="40" y="86"/>
                    </a:lnTo>
                    <a:lnTo>
                      <a:pt x="32" y="90"/>
                    </a:lnTo>
                    <a:lnTo>
                      <a:pt x="20" y="94"/>
                    </a:lnTo>
                    <a:lnTo>
                      <a:pt x="16" y="98"/>
                    </a:lnTo>
                    <a:lnTo>
                      <a:pt x="10" y="104"/>
                    </a:lnTo>
                    <a:lnTo>
                      <a:pt x="10" y="104"/>
                    </a:lnTo>
                    <a:lnTo>
                      <a:pt x="4" y="110"/>
                    </a:lnTo>
                    <a:lnTo>
                      <a:pt x="2" y="116"/>
                    </a:lnTo>
                    <a:lnTo>
                      <a:pt x="0" y="122"/>
                    </a:lnTo>
                    <a:lnTo>
                      <a:pt x="0" y="126"/>
                    </a:lnTo>
                    <a:lnTo>
                      <a:pt x="2" y="130"/>
                    </a:lnTo>
                    <a:lnTo>
                      <a:pt x="6" y="132"/>
                    </a:lnTo>
                    <a:lnTo>
                      <a:pt x="10" y="132"/>
                    </a:lnTo>
                    <a:lnTo>
                      <a:pt x="14" y="130"/>
                    </a:lnTo>
                    <a:lnTo>
                      <a:pt x="14" y="130"/>
                    </a:lnTo>
                    <a:lnTo>
                      <a:pt x="20" y="128"/>
                    </a:lnTo>
                    <a:lnTo>
                      <a:pt x="24" y="126"/>
                    </a:lnTo>
                    <a:lnTo>
                      <a:pt x="26" y="128"/>
                    </a:lnTo>
                    <a:lnTo>
                      <a:pt x="28" y="130"/>
                    </a:lnTo>
                    <a:lnTo>
                      <a:pt x="30" y="138"/>
                    </a:lnTo>
                    <a:lnTo>
                      <a:pt x="34" y="146"/>
                    </a:lnTo>
                    <a:lnTo>
                      <a:pt x="34" y="146"/>
                    </a:lnTo>
                    <a:lnTo>
                      <a:pt x="38" y="150"/>
                    </a:lnTo>
                    <a:lnTo>
                      <a:pt x="44" y="150"/>
                    </a:lnTo>
                    <a:lnTo>
                      <a:pt x="64" y="150"/>
                    </a:lnTo>
                    <a:lnTo>
                      <a:pt x="88" y="144"/>
                    </a:lnTo>
                    <a:lnTo>
                      <a:pt x="104" y="140"/>
                    </a:lnTo>
                    <a:lnTo>
                      <a:pt x="104" y="140"/>
                    </a:lnTo>
                    <a:lnTo>
                      <a:pt x="116" y="140"/>
                    </a:lnTo>
                    <a:lnTo>
                      <a:pt x="120" y="142"/>
                    </a:lnTo>
                    <a:lnTo>
                      <a:pt x="122" y="144"/>
                    </a:lnTo>
                    <a:lnTo>
                      <a:pt x="120" y="146"/>
                    </a:lnTo>
                    <a:lnTo>
                      <a:pt x="114" y="150"/>
                    </a:lnTo>
                    <a:lnTo>
                      <a:pt x="98" y="156"/>
                    </a:lnTo>
                    <a:lnTo>
                      <a:pt x="76" y="160"/>
                    </a:lnTo>
                    <a:lnTo>
                      <a:pt x="76" y="160"/>
                    </a:lnTo>
                    <a:lnTo>
                      <a:pt x="46" y="168"/>
                    </a:lnTo>
                    <a:lnTo>
                      <a:pt x="38" y="170"/>
                    </a:lnTo>
                    <a:lnTo>
                      <a:pt x="34" y="174"/>
                    </a:lnTo>
                    <a:lnTo>
                      <a:pt x="32" y="178"/>
                    </a:lnTo>
                    <a:lnTo>
                      <a:pt x="34" y="182"/>
                    </a:lnTo>
                    <a:lnTo>
                      <a:pt x="38" y="188"/>
                    </a:lnTo>
                    <a:lnTo>
                      <a:pt x="44" y="192"/>
                    </a:lnTo>
                    <a:lnTo>
                      <a:pt x="44" y="192"/>
                    </a:lnTo>
                    <a:lnTo>
                      <a:pt x="56" y="202"/>
                    </a:lnTo>
                    <a:lnTo>
                      <a:pt x="66" y="206"/>
                    </a:lnTo>
                    <a:lnTo>
                      <a:pt x="76" y="206"/>
                    </a:lnTo>
                    <a:lnTo>
                      <a:pt x="94" y="204"/>
                    </a:lnTo>
                    <a:lnTo>
                      <a:pt x="94" y="204"/>
                    </a:lnTo>
                    <a:lnTo>
                      <a:pt x="110" y="204"/>
                    </a:lnTo>
                    <a:lnTo>
                      <a:pt x="120" y="206"/>
                    </a:lnTo>
                    <a:lnTo>
                      <a:pt x="132" y="208"/>
                    </a:lnTo>
                    <a:lnTo>
                      <a:pt x="152" y="208"/>
                    </a:lnTo>
                    <a:lnTo>
                      <a:pt x="152" y="208"/>
                    </a:lnTo>
                    <a:lnTo>
                      <a:pt x="176" y="206"/>
                    </a:lnTo>
                    <a:lnTo>
                      <a:pt x="194" y="202"/>
                    </a:lnTo>
                    <a:lnTo>
                      <a:pt x="210" y="202"/>
                    </a:lnTo>
                    <a:lnTo>
                      <a:pt x="220" y="202"/>
                    </a:lnTo>
                    <a:lnTo>
                      <a:pt x="232" y="204"/>
                    </a:lnTo>
                    <a:lnTo>
                      <a:pt x="232" y="204"/>
                    </a:lnTo>
                    <a:lnTo>
                      <a:pt x="250" y="208"/>
                    </a:lnTo>
                    <a:lnTo>
                      <a:pt x="262" y="210"/>
                    </a:lnTo>
                    <a:lnTo>
                      <a:pt x="268" y="210"/>
                    </a:lnTo>
                    <a:lnTo>
                      <a:pt x="276" y="214"/>
                    </a:lnTo>
                    <a:lnTo>
                      <a:pt x="276" y="214"/>
                    </a:lnTo>
                    <a:lnTo>
                      <a:pt x="290" y="220"/>
                    </a:lnTo>
                    <a:lnTo>
                      <a:pt x="302" y="226"/>
                    </a:lnTo>
                    <a:lnTo>
                      <a:pt x="306" y="228"/>
                    </a:lnTo>
                    <a:lnTo>
                      <a:pt x="306" y="230"/>
                    </a:lnTo>
                    <a:lnTo>
                      <a:pt x="294" y="230"/>
                    </a:lnTo>
                    <a:lnTo>
                      <a:pt x="294" y="230"/>
                    </a:lnTo>
                    <a:lnTo>
                      <a:pt x="280" y="230"/>
                    </a:lnTo>
                    <a:lnTo>
                      <a:pt x="276" y="232"/>
                    </a:lnTo>
                    <a:lnTo>
                      <a:pt x="268" y="232"/>
                    </a:lnTo>
                    <a:lnTo>
                      <a:pt x="246" y="230"/>
                    </a:lnTo>
                    <a:lnTo>
                      <a:pt x="246" y="230"/>
                    </a:lnTo>
                    <a:lnTo>
                      <a:pt x="210" y="228"/>
                    </a:lnTo>
                    <a:lnTo>
                      <a:pt x="168" y="230"/>
                    </a:lnTo>
                    <a:lnTo>
                      <a:pt x="126" y="234"/>
                    </a:lnTo>
                    <a:lnTo>
                      <a:pt x="90" y="240"/>
                    </a:lnTo>
                    <a:lnTo>
                      <a:pt x="90" y="240"/>
                    </a:lnTo>
                    <a:lnTo>
                      <a:pt x="76" y="244"/>
                    </a:lnTo>
                    <a:lnTo>
                      <a:pt x="70" y="250"/>
                    </a:lnTo>
                    <a:lnTo>
                      <a:pt x="70" y="252"/>
                    </a:lnTo>
                    <a:lnTo>
                      <a:pt x="70" y="254"/>
                    </a:lnTo>
                    <a:lnTo>
                      <a:pt x="72" y="262"/>
                    </a:lnTo>
                    <a:lnTo>
                      <a:pt x="78" y="268"/>
                    </a:lnTo>
                    <a:lnTo>
                      <a:pt x="86" y="274"/>
                    </a:lnTo>
                    <a:lnTo>
                      <a:pt x="100" y="290"/>
                    </a:lnTo>
                    <a:lnTo>
                      <a:pt x="100" y="290"/>
                    </a:lnTo>
                    <a:lnTo>
                      <a:pt x="110" y="296"/>
                    </a:lnTo>
                    <a:lnTo>
                      <a:pt x="122" y="300"/>
                    </a:lnTo>
                    <a:lnTo>
                      <a:pt x="138" y="302"/>
                    </a:lnTo>
                    <a:lnTo>
                      <a:pt x="156" y="304"/>
                    </a:lnTo>
                    <a:lnTo>
                      <a:pt x="190" y="304"/>
                    </a:lnTo>
                    <a:lnTo>
                      <a:pt x="214" y="304"/>
                    </a:lnTo>
                    <a:lnTo>
                      <a:pt x="214" y="304"/>
                    </a:lnTo>
                    <a:lnTo>
                      <a:pt x="220" y="306"/>
                    </a:lnTo>
                    <a:lnTo>
                      <a:pt x="222" y="308"/>
                    </a:lnTo>
                    <a:lnTo>
                      <a:pt x="224" y="314"/>
                    </a:lnTo>
                    <a:lnTo>
                      <a:pt x="224" y="320"/>
                    </a:lnTo>
                    <a:lnTo>
                      <a:pt x="222" y="332"/>
                    </a:lnTo>
                    <a:lnTo>
                      <a:pt x="222" y="338"/>
                    </a:lnTo>
                    <a:lnTo>
                      <a:pt x="224" y="342"/>
                    </a:lnTo>
                    <a:lnTo>
                      <a:pt x="224" y="342"/>
                    </a:lnTo>
                    <a:lnTo>
                      <a:pt x="232" y="350"/>
                    </a:lnTo>
                    <a:lnTo>
                      <a:pt x="238" y="356"/>
                    </a:lnTo>
                    <a:lnTo>
                      <a:pt x="246" y="358"/>
                    </a:lnTo>
                    <a:lnTo>
                      <a:pt x="260" y="358"/>
                    </a:lnTo>
                    <a:lnTo>
                      <a:pt x="260" y="358"/>
                    </a:lnTo>
                    <a:lnTo>
                      <a:pt x="282" y="358"/>
                    </a:lnTo>
                    <a:lnTo>
                      <a:pt x="300" y="358"/>
                    </a:lnTo>
                    <a:lnTo>
                      <a:pt x="314" y="358"/>
                    </a:lnTo>
                    <a:lnTo>
                      <a:pt x="324" y="356"/>
                    </a:lnTo>
                    <a:lnTo>
                      <a:pt x="324" y="356"/>
                    </a:lnTo>
                    <a:lnTo>
                      <a:pt x="342" y="352"/>
                    </a:lnTo>
                    <a:lnTo>
                      <a:pt x="370" y="348"/>
                    </a:lnTo>
                    <a:lnTo>
                      <a:pt x="398" y="342"/>
                    </a:lnTo>
                    <a:lnTo>
                      <a:pt x="412" y="338"/>
                    </a:lnTo>
                    <a:lnTo>
                      <a:pt x="420" y="332"/>
                    </a:lnTo>
                    <a:lnTo>
                      <a:pt x="420" y="332"/>
                    </a:lnTo>
                    <a:lnTo>
                      <a:pt x="428" y="328"/>
                    </a:lnTo>
                    <a:lnTo>
                      <a:pt x="436" y="326"/>
                    </a:lnTo>
                    <a:lnTo>
                      <a:pt x="450" y="326"/>
                    </a:lnTo>
                    <a:lnTo>
                      <a:pt x="462" y="324"/>
                    </a:lnTo>
                    <a:lnTo>
                      <a:pt x="470" y="322"/>
                    </a:lnTo>
                    <a:lnTo>
                      <a:pt x="478" y="318"/>
                    </a:lnTo>
                    <a:lnTo>
                      <a:pt x="478" y="318"/>
                    </a:lnTo>
                    <a:lnTo>
                      <a:pt x="486" y="312"/>
                    </a:lnTo>
                    <a:lnTo>
                      <a:pt x="488" y="308"/>
                    </a:lnTo>
                    <a:lnTo>
                      <a:pt x="490" y="304"/>
                    </a:lnTo>
                    <a:lnTo>
                      <a:pt x="490" y="302"/>
                    </a:lnTo>
                    <a:lnTo>
                      <a:pt x="490" y="300"/>
                    </a:lnTo>
                    <a:lnTo>
                      <a:pt x="490" y="296"/>
                    </a:lnTo>
                    <a:lnTo>
                      <a:pt x="494" y="294"/>
                    </a:lnTo>
                    <a:lnTo>
                      <a:pt x="500" y="290"/>
                    </a:lnTo>
                    <a:lnTo>
                      <a:pt x="500" y="290"/>
                    </a:lnTo>
                    <a:lnTo>
                      <a:pt x="506" y="288"/>
                    </a:lnTo>
                    <a:lnTo>
                      <a:pt x="512" y="290"/>
                    </a:lnTo>
                    <a:lnTo>
                      <a:pt x="514" y="292"/>
                    </a:lnTo>
                    <a:lnTo>
                      <a:pt x="516" y="294"/>
                    </a:lnTo>
                    <a:lnTo>
                      <a:pt x="514" y="304"/>
                    </a:lnTo>
                    <a:lnTo>
                      <a:pt x="514" y="304"/>
                    </a:lnTo>
                    <a:lnTo>
                      <a:pt x="514" y="312"/>
                    </a:lnTo>
                    <a:lnTo>
                      <a:pt x="514" y="312"/>
                    </a:lnTo>
                    <a:lnTo>
                      <a:pt x="518" y="312"/>
                    </a:lnTo>
                    <a:lnTo>
                      <a:pt x="530" y="310"/>
                    </a:lnTo>
                    <a:lnTo>
                      <a:pt x="540" y="312"/>
                    </a:lnTo>
                    <a:lnTo>
                      <a:pt x="554" y="314"/>
                    </a:lnTo>
                    <a:lnTo>
                      <a:pt x="554" y="314"/>
                    </a:lnTo>
                    <a:lnTo>
                      <a:pt x="564" y="318"/>
                    </a:lnTo>
                    <a:lnTo>
                      <a:pt x="568" y="320"/>
                    </a:lnTo>
                    <a:lnTo>
                      <a:pt x="568" y="322"/>
                    </a:lnTo>
                    <a:lnTo>
                      <a:pt x="566" y="322"/>
                    </a:lnTo>
                    <a:lnTo>
                      <a:pt x="560" y="324"/>
                    </a:lnTo>
                    <a:lnTo>
                      <a:pt x="562" y="326"/>
                    </a:lnTo>
                    <a:lnTo>
                      <a:pt x="568" y="330"/>
                    </a:lnTo>
                    <a:lnTo>
                      <a:pt x="568" y="330"/>
                    </a:lnTo>
                    <a:lnTo>
                      <a:pt x="576" y="332"/>
                    </a:lnTo>
                    <a:lnTo>
                      <a:pt x="582" y="332"/>
                    </a:lnTo>
                    <a:lnTo>
                      <a:pt x="588" y="330"/>
                    </a:lnTo>
                    <a:lnTo>
                      <a:pt x="592" y="328"/>
                    </a:lnTo>
                    <a:lnTo>
                      <a:pt x="596" y="328"/>
                    </a:lnTo>
                    <a:lnTo>
                      <a:pt x="602" y="328"/>
                    </a:lnTo>
                    <a:lnTo>
                      <a:pt x="612" y="332"/>
                    </a:lnTo>
                    <a:lnTo>
                      <a:pt x="612" y="332"/>
                    </a:lnTo>
                    <a:lnTo>
                      <a:pt x="628" y="336"/>
                    </a:lnTo>
                    <a:lnTo>
                      <a:pt x="636" y="336"/>
                    </a:lnTo>
                    <a:lnTo>
                      <a:pt x="640" y="334"/>
                    </a:lnTo>
                    <a:lnTo>
                      <a:pt x="648" y="336"/>
                    </a:lnTo>
                    <a:lnTo>
                      <a:pt x="648" y="336"/>
                    </a:lnTo>
                    <a:lnTo>
                      <a:pt x="654" y="336"/>
                    </a:lnTo>
                    <a:lnTo>
                      <a:pt x="658" y="336"/>
                    </a:lnTo>
                    <a:lnTo>
                      <a:pt x="668" y="332"/>
                    </a:lnTo>
                    <a:lnTo>
                      <a:pt x="676" y="326"/>
                    </a:lnTo>
                    <a:lnTo>
                      <a:pt x="680" y="324"/>
                    </a:lnTo>
                    <a:lnTo>
                      <a:pt x="686" y="324"/>
                    </a:lnTo>
                    <a:lnTo>
                      <a:pt x="686" y="324"/>
                    </a:lnTo>
                    <a:lnTo>
                      <a:pt x="694" y="322"/>
                    </a:lnTo>
                    <a:lnTo>
                      <a:pt x="700" y="316"/>
                    </a:lnTo>
                    <a:lnTo>
                      <a:pt x="702" y="314"/>
                    </a:lnTo>
                    <a:lnTo>
                      <a:pt x="702" y="310"/>
                    </a:lnTo>
                    <a:lnTo>
                      <a:pt x="700" y="306"/>
                    </a:lnTo>
                    <a:lnTo>
                      <a:pt x="696" y="304"/>
                    </a:lnTo>
                    <a:lnTo>
                      <a:pt x="696" y="304"/>
                    </a:lnTo>
                    <a:lnTo>
                      <a:pt x="692" y="300"/>
                    </a:lnTo>
                    <a:lnTo>
                      <a:pt x="690" y="298"/>
                    </a:lnTo>
                    <a:lnTo>
                      <a:pt x="692" y="294"/>
                    </a:lnTo>
                    <a:lnTo>
                      <a:pt x="694" y="290"/>
                    </a:lnTo>
                    <a:lnTo>
                      <a:pt x="692" y="288"/>
                    </a:lnTo>
                    <a:lnTo>
                      <a:pt x="688" y="286"/>
                    </a:lnTo>
                    <a:lnTo>
                      <a:pt x="688" y="286"/>
                    </a:lnTo>
                    <a:lnTo>
                      <a:pt x="682" y="286"/>
                    </a:lnTo>
                    <a:lnTo>
                      <a:pt x="674" y="288"/>
                    </a:lnTo>
                    <a:lnTo>
                      <a:pt x="660" y="296"/>
                    </a:lnTo>
                    <a:lnTo>
                      <a:pt x="648" y="300"/>
                    </a:lnTo>
                    <a:lnTo>
                      <a:pt x="648" y="300"/>
                    </a:lnTo>
                    <a:lnTo>
                      <a:pt x="650" y="296"/>
                    </a:lnTo>
                    <a:lnTo>
                      <a:pt x="650" y="296"/>
                    </a:lnTo>
                    <a:lnTo>
                      <a:pt x="652" y="290"/>
                    </a:lnTo>
                    <a:lnTo>
                      <a:pt x="650" y="286"/>
                    </a:lnTo>
                    <a:lnTo>
                      <a:pt x="646" y="284"/>
                    </a:lnTo>
                    <a:lnTo>
                      <a:pt x="642" y="280"/>
                    </a:lnTo>
                    <a:lnTo>
                      <a:pt x="632" y="278"/>
                    </a:lnTo>
                    <a:lnTo>
                      <a:pt x="630" y="276"/>
                    </a:lnTo>
                    <a:lnTo>
                      <a:pt x="632" y="274"/>
                    </a:lnTo>
                    <a:lnTo>
                      <a:pt x="632" y="274"/>
                    </a:lnTo>
                    <a:lnTo>
                      <a:pt x="634" y="272"/>
                    </a:lnTo>
                    <a:lnTo>
                      <a:pt x="638" y="272"/>
                    </a:lnTo>
                    <a:lnTo>
                      <a:pt x="650" y="278"/>
                    </a:lnTo>
                    <a:lnTo>
                      <a:pt x="660" y="282"/>
                    </a:lnTo>
                    <a:lnTo>
                      <a:pt x="666" y="282"/>
                    </a:lnTo>
                    <a:lnTo>
                      <a:pt x="670" y="280"/>
                    </a:lnTo>
                    <a:lnTo>
                      <a:pt x="670" y="280"/>
                    </a:lnTo>
                    <a:lnTo>
                      <a:pt x="672" y="278"/>
                    </a:lnTo>
                    <a:lnTo>
                      <a:pt x="672" y="276"/>
                    </a:lnTo>
                    <a:lnTo>
                      <a:pt x="670" y="272"/>
                    </a:lnTo>
                    <a:lnTo>
                      <a:pt x="668" y="272"/>
                    </a:lnTo>
                    <a:lnTo>
                      <a:pt x="668" y="270"/>
                    </a:lnTo>
                    <a:lnTo>
                      <a:pt x="670" y="266"/>
                    </a:lnTo>
                    <a:lnTo>
                      <a:pt x="674" y="264"/>
                    </a:lnTo>
                    <a:lnTo>
                      <a:pt x="674" y="2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6115">
                <a:extLst>
                  <a:ext uri="{FF2B5EF4-FFF2-40B4-BE49-F238E27FC236}">
                    <a16:creationId xmlns:a16="http://schemas.microsoft.com/office/drawing/2014/main" id="{AED79348-F544-4ED1-BBA5-413B3AFEA36B}"/>
                  </a:ext>
                </a:extLst>
              </p:cNvPr>
              <p:cNvSpPr>
                <a:spLocks/>
              </p:cNvSpPr>
              <p:nvPr/>
            </p:nvSpPr>
            <p:spPr bwMode="auto">
              <a:xfrm>
                <a:off x="1776730" y="1203643"/>
                <a:ext cx="165100" cy="125730"/>
              </a:xfrm>
              <a:custGeom>
                <a:avLst/>
                <a:gdLst/>
                <a:ahLst/>
                <a:cxnLst>
                  <a:cxn ang="0">
                    <a:pos x="256" y="98"/>
                  </a:cxn>
                  <a:cxn ang="0">
                    <a:pos x="250" y="90"/>
                  </a:cxn>
                  <a:cxn ang="0">
                    <a:pos x="242" y="92"/>
                  </a:cxn>
                  <a:cxn ang="0">
                    <a:pos x="234" y="94"/>
                  </a:cxn>
                  <a:cxn ang="0">
                    <a:pos x="222" y="84"/>
                  </a:cxn>
                  <a:cxn ang="0">
                    <a:pos x="216" y="74"/>
                  </a:cxn>
                  <a:cxn ang="0">
                    <a:pos x="192" y="60"/>
                  </a:cxn>
                  <a:cxn ang="0">
                    <a:pos x="188" y="56"/>
                  </a:cxn>
                  <a:cxn ang="0">
                    <a:pos x="196" y="52"/>
                  </a:cxn>
                  <a:cxn ang="0">
                    <a:pos x="208" y="48"/>
                  </a:cxn>
                  <a:cxn ang="0">
                    <a:pos x="226" y="42"/>
                  </a:cxn>
                  <a:cxn ang="0">
                    <a:pos x="222" y="38"/>
                  </a:cxn>
                  <a:cxn ang="0">
                    <a:pos x="216" y="32"/>
                  </a:cxn>
                  <a:cxn ang="0">
                    <a:pos x="222" y="24"/>
                  </a:cxn>
                  <a:cxn ang="0">
                    <a:pos x="230" y="20"/>
                  </a:cxn>
                  <a:cxn ang="0">
                    <a:pos x="230" y="10"/>
                  </a:cxn>
                  <a:cxn ang="0">
                    <a:pos x="218" y="4"/>
                  </a:cxn>
                  <a:cxn ang="0">
                    <a:pos x="194" y="4"/>
                  </a:cxn>
                  <a:cxn ang="0">
                    <a:pos x="180" y="8"/>
                  </a:cxn>
                  <a:cxn ang="0">
                    <a:pos x="152" y="12"/>
                  </a:cxn>
                  <a:cxn ang="0">
                    <a:pos x="130" y="6"/>
                  </a:cxn>
                  <a:cxn ang="0">
                    <a:pos x="110" y="0"/>
                  </a:cxn>
                  <a:cxn ang="0">
                    <a:pos x="86" y="4"/>
                  </a:cxn>
                  <a:cxn ang="0">
                    <a:pos x="64" y="14"/>
                  </a:cxn>
                  <a:cxn ang="0">
                    <a:pos x="50" y="24"/>
                  </a:cxn>
                  <a:cxn ang="0">
                    <a:pos x="48" y="34"/>
                  </a:cxn>
                  <a:cxn ang="0">
                    <a:pos x="62" y="44"/>
                  </a:cxn>
                  <a:cxn ang="0">
                    <a:pos x="70" y="48"/>
                  </a:cxn>
                  <a:cxn ang="0">
                    <a:pos x="88" y="58"/>
                  </a:cxn>
                  <a:cxn ang="0">
                    <a:pos x="96" y="68"/>
                  </a:cxn>
                  <a:cxn ang="0">
                    <a:pos x="92" y="78"/>
                  </a:cxn>
                  <a:cxn ang="0">
                    <a:pos x="78" y="88"/>
                  </a:cxn>
                  <a:cxn ang="0">
                    <a:pos x="74" y="88"/>
                  </a:cxn>
                  <a:cxn ang="0">
                    <a:pos x="58" y="86"/>
                  </a:cxn>
                  <a:cxn ang="0">
                    <a:pos x="38" y="74"/>
                  </a:cxn>
                  <a:cxn ang="0">
                    <a:pos x="20" y="64"/>
                  </a:cxn>
                  <a:cxn ang="0">
                    <a:pos x="10" y="64"/>
                  </a:cxn>
                  <a:cxn ang="0">
                    <a:pos x="2" y="72"/>
                  </a:cxn>
                  <a:cxn ang="0">
                    <a:pos x="0" y="78"/>
                  </a:cxn>
                  <a:cxn ang="0">
                    <a:pos x="6" y="94"/>
                  </a:cxn>
                  <a:cxn ang="0">
                    <a:pos x="26" y="110"/>
                  </a:cxn>
                  <a:cxn ang="0">
                    <a:pos x="56" y="124"/>
                  </a:cxn>
                  <a:cxn ang="0">
                    <a:pos x="74" y="132"/>
                  </a:cxn>
                  <a:cxn ang="0">
                    <a:pos x="104" y="148"/>
                  </a:cxn>
                  <a:cxn ang="0">
                    <a:pos x="124" y="168"/>
                  </a:cxn>
                  <a:cxn ang="0">
                    <a:pos x="150" y="194"/>
                  </a:cxn>
                  <a:cxn ang="0">
                    <a:pos x="162" y="198"/>
                  </a:cxn>
                  <a:cxn ang="0">
                    <a:pos x="176" y="194"/>
                  </a:cxn>
                  <a:cxn ang="0">
                    <a:pos x="180" y="184"/>
                  </a:cxn>
                  <a:cxn ang="0">
                    <a:pos x="182" y="174"/>
                  </a:cxn>
                  <a:cxn ang="0">
                    <a:pos x="192" y="170"/>
                  </a:cxn>
                  <a:cxn ang="0">
                    <a:pos x="200" y="172"/>
                  </a:cxn>
                  <a:cxn ang="0">
                    <a:pos x="220" y="170"/>
                  </a:cxn>
                  <a:cxn ang="0">
                    <a:pos x="238" y="162"/>
                  </a:cxn>
                  <a:cxn ang="0">
                    <a:pos x="250" y="148"/>
                  </a:cxn>
                  <a:cxn ang="0">
                    <a:pos x="252" y="138"/>
                  </a:cxn>
                  <a:cxn ang="0">
                    <a:pos x="252" y="124"/>
                  </a:cxn>
                  <a:cxn ang="0">
                    <a:pos x="258" y="114"/>
                  </a:cxn>
                  <a:cxn ang="0">
                    <a:pos x="258" y="106"/>
                  </a:cxn>
                  <a:cxn ang="0">
                    <a:pos x="256" y="98"/>
                  </a:cxn>
                </a:cxnLst>
                <a:rect l="0" t="0" r="r" b="b"/>
                <a:pathLst>
                  <a:path w="260" h="198">
                    <a:moveTo>
                      <a:pt x="256" y="98"/>
                    </a:moveTo>
                    <a:lnTo>
                      <a:pt x="256" y="98"/>
                    </a:lnTo>
                    <a:lnTo>
                      <a:pt x="254" y="92"/>
                    </a:lnTo>
                    <a:lnTo>
                      <a:pt x="250" y="90"/>
                    </a:lnTo>
                    <a:lnTo>
                      <a:pt x="246" y="90"/>
                    </a:lnTo>
                    <a:lnTo>
                      <a:pt x="242" y="92"/>
                    </a:lnTo>
                    <a:lnTo>
                      <a:pt x="238" y="94"/>
                    </a:lnTo>
                    <a:lnTo>
                      <a:pt x="234" y="94"/>
                    </a:lnTo>
                    <a:lnTo>
                      <a:pt x="228" y="90"/>
                    </a:lnTo>
                    <a:lnTo>
                      <a:pt x="222" y="84"/>
                    </a:lnTo>
                    <a:lnTo>
                      <a:pt x="222" y="84"/>
                    </a:lnTo>
                    <a:lnTo>
                      <a:pt x="216" y="74"/>
                    </a:lnTo>
                    <a:lnTo>
                      <a:pt x="208" y="68"/>
                    </a:lnTo>
                    <a:lnTo>
                      <a:pt x="192" y="60"/>
                    </a:lnTo>
                    <a:lnTo>
                      <a:pt x="190" y="58"/>
                    </a:lnTo>
                    <a:lnTo>
                      <a:pt x="188" y="56"/>
                    </a:lnTo>
                    <a:lnTo>
                      <a:pt x="190" y="54"/>
                    </a:lnTo>
                    <a:lnTo>
                      <a:pt x="196" y="52"/>
                    </a:lnTo>
                    <a:lnTo>
                      <a:pt x="208" y="48"/>
                    </a:lnTo>
                    <a:lnTo>
                      <a:pt x="208" y="48"/>
                    </a:lnTo>
                    <a:lnTo>
                      <a:pt x="220" y="46"/>
                    </a:lnTo>
                    <a:lnTo>
                      <a:pt x="226" y="42"/>
                    </a:lnTo>
                    <a:lnTo>
                      <a:pt x="226" y="40"/>
                    </a:lnTo>
                    <a:lnTo>
                      <a:pt x="222" y="38"/>
                    </a:lnTo>
                    <a:lnTo>
                      <a:pt x="218" y="34"/>
                    </a:lnTo>
                    <a:lnTo>
                      <a:pt x="216" y="32"/>
                    </a:lnTo>
                    <a:lnTo>
                      <a:pt x="216" y="28"/>
                    </a:lnTo>
                    <a:lnTo>
                      <a:pt x="222" y="24"/>
                    </a:lnTo>
                    <a:lnTo>
                      <a:pt x="222" y="24"/>
                    </a:lnTo>
                    <a:lnTo>
                      <a:pt x="230" y="20"/>
                    </a:lnTo>
                    <a:lnTo>
                      <a:pt x="232" y="16"/>
                    </a:lnTo>
                    <a:lnTo>
                      <a:pt x="230" y="10"/>
                    </a:lnTo>
                    <a:lnTo>
                      <a:pt x="226" y="6"/>
                    </a:lnTo>
                    <a:lnTo>
                      <a:pt x="218" y="4"/>
                    </a:lnTo>
                    <a:lnTo>
                      <a:pt x="208" y="4"/>
                    </a:lnTo>
                    <a:lnTo>
                      <a:pt x="194" y="4"/>
                    </a:lnTo>
                    <a:lnTo>
                      <a:pt x="180" y="8"/>
                    </a:lnTo>
                    <a:lnTo>
                      <a:pt x="180" y="8"/>
                    </a:lnTo>
                    <a:lnTo>
                      <a:pt x="164" y="12"/>
                    </a:lnTo>
                    <a:lnTo>
                      <a:pt x="152" y="12"/>
                    </a:lnTo>
                    <a:lnTo>
                      <a:pt x="140" y="10"/>
                    </a:lnTo>
                    <a:lnTo>
                      <a:pt x="130" y="6"/>
                    </a:lnTo>
                    <a:lnTo>
                      <a:pt x="120" y="4"/>
                    </a:lnTo>
                    <a:lnTo>
                      <a:pt x="110" y="0"/>
                    </a:lnTo>
                    <a:lnTo>
                      <a:pt x="98" y="0"/>
                    </a:lnTo>
                    <a:lnTo>
                      <a:pt x="86" y="4"/>
                    </a:lnTo>
                    <a:lnTo>
                      <a:pt x="86" y="4"/>
                    </a:lnTo>
                    <a:lnTo>
                      <a:pt x="64" y="14"/>
                    </a:lnTo>
                    <a:lnTo>
                      <a:pt x="56" y="20"/>
                    </a:lnTo>
                    <a:lnTo>
                      <a:pt x="50" y="24"/>
                    </a:lnTo>
                    <a:lnTo>
                      <a:pt x="46" y="28"/>
                    </a:lnTo>
                    <a:lnTo>
                      <a:pt x="48" y="34"/>
                    </a:lnTo>
                    <a:lnTo>
                      <a:pt x="52" y="38"/>
                    </a:lnTo>
                    <a:lnTo>
                      <a:pt x="62" y="44"/>
                    </a:lnTo>
                    <a:lnTo>
                      <a:pt x="70" y="48"/>
                    </a:lnTo>
                    <a:lnTo>
                      <a:pt x="70" y="48"/>
                    </a:lnTo>
                    <a:lnTo>
                      <a:pt x="82" y="52"/>
                    </a:lnTo>
                    <a:lnTo>
                      <a:pt x="88" y="58"/>
                    </a:lnTo>
                    <a:lnTo>
                      <a:pt x="94" y="62"/>
                    </a:lnTo>
                    <a:lnTo>
                      <a:pt x="96" y="68"/>
                    </a:lnTo>
                    <a:lnTo>
                      <a:pt x="94" y="74"/>
                    </a:lnTo>
                    <a:lnTo>
                      <a:pt x="92" y="78"/>
                    </a:lnTo>
                    <a:lnTo>
                      <a:pt x="86" y="84"/>
                    </a:lnTo>
                    <a:lnTo>
                      <a:pt x="78" y="88"/>
                    </a:lnTo>
                    <a:lnTo>
                      <a:pt x="78" y="88"/>
                    </a:lnTo>
                    <a:lnTo>
                      <a:pt x="74" y="88"/>
                    </a:lnTo>
                    <a:lnTo>
                      <a:pt x="68" y="90"/>
                    </a:lnTo>
                    <a:lnTo>
                      <a:pt x="58" y="86"/>
                    </a:lnTo>
                    <a:lnTo>
                      <a:pt x="48" y="80"/>
                    </a:lnTo>
                    <a:lnTo>
                      <a:pt x="38" y="74"/>
                    </a:lnTo>
                    <a:lnTo>
                      <a:pt x="28" y="68"/>
                    </a:lnTo>
                    <a:lnTo>
                      <a:pt x="20" y="64"/>
                    </a:lnTo>
                    <a:lnTo>
                      <a:pt x="16" y="64"/>
                    </a:lnTo>
                    <a:lnTo>
                      <a:pt x="10" y="64"/>
                    </a:lnTo>
                    <a:lnTo>
                      <a:pt x="6" y="66"/>
                    </a:lnTo>
                    <a:lnTo>
                      <a:pt x="2" y="72"/>
                    </a:lnTo>
                    <a:lnTo>
                      <a:pt x="2" y="72"/>
                    </a:lnTo>
                    <a:lnTo>
                      <a:pt x="0" y="78"/>
                    </a:lnTo>
                    <a:lnTo>
                      <a:pt x="0" y="86"/>
                    </a:lnTo>
                    <a:lnTo>
                      <a:pt x="6" y="94"/>
                    </a:lnTo>
                    <a:lnTo>
                      <a:pt x="14" y="102"/>
                    </a:lnTo>
                    <a:lnTo>
                      <a:pt x="26" y="110"/>
                    </a:lnTo>
                    <a:lnTo>
                      <a:pt x="40" y="118"/>
                    </a:lnTo>
                    <a:lnTo>
                      <a:pt x="56" y="124"/>
                    </a:lnTo>
                    <a:lnTo>
                      <a:pt x="74" y="132"/>
                    </a:lnTo>
                    <a:lnTo>
                      <a:pt x="74" y="132"/>
                    </a:lnTo>
                    <a:lnTo>
                      <a:pt x="90" y="138"/>
                    </a:lnTo>
                    <a:lnTo>
                      <a:pt x="104" y="148"/>
                    </a:lnTo>
                    <a:lnTo>
                      <a:pt x="116" y="158"/>
                    </a:lnTo>
                    <a:lnTo>
                      <a:pt x="124" y="168"/>
                    </a:lnTo>
                    <a:lnTo>
                      <a:pt x="142" y="188"/>
                    </a:lnTo>
                    <a:lnTo>
                      <a:pt x="150" y="194"/>
                    </a:lnTo>
                    <a:lnTo>
                      <a:pt x="162" y="198"/>
                    </a:lnTo>
                    <a:lnTo>
                      <a:pt x="162" y="198"/>
                    </a:lnTo>
                    <a:lnTo>
                      <a:pt x="170" y="198"/>
                    </a:lnTo>
                    <a:lnTo>
                      <a:pt x="176" y="194"/>
                    </a:lnTo>
                    <a:lnTo>
                      <a:pt x="178" y="190"/>
                    </a:lnTo>
                    <a:lnTo>
                      <a:pt x="180" y="184"/>
                    </a:lnTo>
                    <a:lnTo>
                      <a:pt x="182" y="178"/>
                    </a:lnTo>
                    <a:lnTo>
                      <a:pt x="182" y="174"/>
                    </a:lnTo>
                    <a:lnTo>
                      <a:pt x="186" y="170"/>
                    </a:lnTo>
                    <a:lnTo>
                      <a:pt x="192" y="170"/>
                    </a:lnTo>
                    <a:lnTo>
                      <a:pt x="192" y="170"/>
                    </a:lnTo>
                    <a:lnTo>
                      <a:pt x="200" y="172"/>
                    </a:lnTo>
                    <a:lnTo>
                      <a:pt x="210" y="172"/>
                    </a:lnTo>
                    <a:lnTo>
                      <a:pt x="220" y="170"/>
                    </a:lnTo>
                    <a:lnTo>
                      <a:pt x="230" y="166"/>
                    </a:lnTo>
                    <a:lnTo>
                      <a:pt x="238" y="162"/>
                    </a:lnTo>
                    <a:lnTo>
                      <a:pt x="246" y="156"/>
                    </a:lnTo>
                    <a:lnTo>
                      <a:pt x="250" y="148"/>
                    </a:lnTo>
                    <a:lnTo>
                      <a:pt x="252" y="138"/>
                    </a:lnTo>
                    <a:lnTo>
                      <a:pt x="252" y="138"/>
                    </a:lnTo>
                    <a:lnTo>
                      <a:pt x="252" y="130"/>
                    </a:lnTo>
                    <a:lnTo>
                      <a:pt x="252" y="124"/>
                    </a:lnTo>
                    <a:lnTo>
                      <a:pt x="256" y="118"/>
                    </a:lnTo>
                    <a:lnTo>
                      <a:pt x="258" y="114"/>
                    </a:lnTo>
                    <a:lnTo>
                      <a:pt x="260" y="112"/>
                    </a:lnTo>
                    <a:lnTo>
                      <a:pt x="258" y="106"/>
                    </a:lnTo>
                    <a:lnTo>
                      <a:pt x="256" y="98"/>
                    </a:lnTo>
                    <a:lnTo>
                      <a:pt x="256" y="9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6116">
                <a:extLst>
                  <a:ext uri="{FF2B5EF4-FFF2-40B4-BE49-F238E27FC236}">
                    <a16:creationId xmlns:a16="http://schemas.microsoft.com/office/drawing/2014/main" id="{9D88B03F-EA2E-4B08-A173-6E2A908FF198}"/>
                  </a:ext>
                </a:extLst>
              </p:cNvPr>
              <p:cNvSpPr>
                <a:spLocks/>
              </p:cNvSpPr>
              <p:nvPr/>
            </p:nvSpPr>
            <p:spPr bwMode="auto">
              <a:xfrm>
                <a:off x="1750060" y="1098233"/>
                <a:ext cx="34290" cy="8890"/>
              </a:xfrm>
              <a:custGeom>
                <a:avLst/>
                <a:gdLst/>
                <a:ahLst/>
                <a:cxnLst>
                  <a:cxn ang="0">
                    <a:pos x="2" y="14"/>
                  </a:cxn>
                  <a:cxn ang="0">
                    <a:pos x="2" y="14"/>
                  </a:cxn>
                  <a:cxn ang="0">
                    <a:pos x="8" y="14"/>
                  </a:cxn>
                  <a:cxn ang="0">
                    <a:pos x="16" y="14"/>
                  </a:cxn>
                  <a:cxn ang="0">
                    <a:pos x="36" y="10"/>
                  </a:cxn>
                  <a:cxn ang="0">
                    <a:pos x="50" y="4"/>
                  </a:cxn>
                  <a:cxn ang="0">
                    <a:pos x="54" y="2"/>
                  </a:cxn>
                  <a:cxn ang="0">
                    <a:pos x="54" y="2"/>
                  </a:cxn>
                  <a:cxn ang="0">
                    <a:pos x="54" y="0"/>
                  </a:cxn>
                  <a:cxn ang="0">
                    <a:pos x="54" y="0"/>
                  </a:cxn>
                  <a:cxn ang="0">
                    <a:pos x="48" y="0"/>
                  </a:cxn>
                  <a:cxn ang="0">
                    <a:pos x="38" y="0"/>
                  </a:cxn>
                  <a:cxn ang="0">
                    <a:pos x="18" y="4"/>
                  </a:cxn>
                  <a:cxn ang="0">
                    <a:pos x="2" y="10"/>
                  </a:cxn>
                  <a:cxn ang="0">
                    <a:pos x="0" y="12"/>
                  </a:cxn>
                  <a:cxn ang="0">
                    <a:pos x="2" y="14"/>
                  </a:cxn>
                  <a:cxn ang="0">
                    <a:pos x="2" y="14"/>
                  </a:cxn>
                </a:cxnLst>
                <a:rect l="0" t="0" r="r" b="b"/>
                <a:pathLst>
                  <a:path w="54" h="14">
                    <a:moveTo>
                      <a:pt x="2" y="14"/>
                    </a:moveTo>
                    <a:lnTo>
                      <a:pt x="2" y="14"/>
                    </a:lnTo>
                    <a:lnTo>
                      <a:pt x="8" y="14"/>
                    </a:lnTo>
                    <a:lnTo>
                      <a:pt x="16" y="14"/>
                    </a:lnTo>
                    <a:lnTo>
                      <a:pt x="36" y="10"/>
                    </a:lnTo>
                    <a:lnTo>
                      <a:pt x="50" y="4"/>
                    </a:lnTo>
                    <a:lnTo>
                      <a:pt x="54" y="2"/>
                    </a:lnTo>
                    <a:lnTo>
                      <a:pt x="54" y="2"/>
                    </a:lnTo>
                    <a:lnTo>
                      <a:pt x="54" y="0"/>
                    </a:lnTo>
                    <a:lnTo>
                      <a:pt x="54" y="0"/>
                    </a:lnTo>
                    <a:lnTo>
                      <a:pt x="48" y="0"/>
                    </a:lnTo>
                    <a:lnTo>
                      <a:pt x="38" y="0"/>
                    </a:lnTo>
                    <a:lnTo>
                      <a:pt x="18" y="4"/>
                    </a:lnTo>
                    <a:lnTo>
                      <a:pt x="2" y="10"/>
                    </a:lnTo>
                    <a:lnTo>
                      <a:pt x="0" y="12"/>
                    </a:lnTo>
                    <a:lnTo>
                      <a:pt x="2" y="14"/>
                    </a:lnTo>
                    <a:lnTo>
                      <a:pt x="2" y="1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6117">
                <a:extLst>
                  <a:ext uri="{FF2B5EF4-FFF2-40B4-BE49-F238E27FC236}">
                    <a16:creationId xmlns:a16="http://schemas.microsoft.com/office/drawing/2014/main" id="{93662435-34D7-4CF4-ABE8-1B27B11C0426}"/>
                  </a:ext>
                </a:extLst>
              </p:cNvPr>
              <p:cNvSpPr>
                <a:spLocks/>
              </p:cNvSpPr>
              <p:nvPr/>
            </p:nvSpPr>
            <p:spPr bwMode="auto">
              <a:xfrm>
                <a:off x="1854200" y="1394143"/>
                <a:ext cx="114300" cy="66040"/>
              </a:xfrm>
              <a:custGeom>
                <a:avLst/>
                <a:gdLst/>
                <a:ahLst/>
                <a:cxnLst>
                  <a:cxn ang="0">
                    <a:pos x="42" y="32"/>
                  </a:cxn>
                  <a:cxn ang="0">
                    <a:pos x="42" y="32"/>
                  </a:cxn>
                  <a:cxn ang="0">
                    <a:pos x="32" y="42"/>
                  </a:cxn>
                  <a:cxn ang="0">
                    <a:pos x="24" y="50"/>
                  </a:cxn>
                  <a:cxn ang="0">
                    <a:pos x="14" y="52"/>
                  </a:cxn>
                  <a:cxn ang="0">
                    <a:pos x="8" y="54"/>
                  </a:cxn>
                  <a:cxn ang="0">
                    <a:pos x="2" y="56"/>
                  </a:cxn>
                  <a:cxn ang="0">
                    <a:pos x="0" y="58"/>
                  </a:cxn>
                  <a:cxn ang="0">
                    <a:pos x="2" y="62"/>
                  </a:cxn>
                  <a:cxn ang="0">
                    <a:pos x="10" y="68"/>
                  </a:cxn>
                  <a:cxn ang="0">
                    <a:pos x="10" y="68"/>
                  </a:cxn>
                  <a:cxn ang="0">
                    <a:pos x="20" y="74"/>
                  </a:cxn>
                  <a:cxn ang="0">
                    <a:pos x="34" y="78"/>
                  </a:cxn>
                  <a:cxn ang="0">
                    <a:pos x="72" y="86"/>
                  </a:cxn>
                  <a:cxn ang="0">
                    <a:pos x="72" y="86"/>
                  </a:cxn>
                  <a:cxn ang="0">
                    <a:pos x="84" y="88"/>
                  </a:cxn>
                  <a:cxn ang="0">
                    <a:pos x="94" y="92"/>
                  </a:cxn>
                  <a:cxn ang="0">
                    <a:pos x="112" y="100"/>
                  </a:cxn>
                  <a:cxn ang="0">
                    <a:pos x="120" y="102"/>
                  </a:cxn>
                  <a:cxn ang="0">
                    <a:pos x="128" y="104"/>
                  </a:cxn>
                  <a:cxn ang="0">
                    <a:pos x="136" y="102"/>
                  </a:cxn>
                  <a:cxn ang="0">
                    <a:pos x="142" y="96"/>
                  </a:cxn>
                  <a:cxn ang="0">
                    <a:pos x="142" y="96"/>
                  </a:cxn>
                  <a:cxn ang="0">
                    <a:pos x="150" y="90"/>
                  </a:cxn>
                  <a:cxn ang="0">
                    <a:pos x="156" y="88"/>
                  </a:cxn>
                  <a:cxn ang="0">
                    <a:pos x="164" y="86"/>
                  </a:cxn>
                  <a:cxn ang="0">
                    <a:pos x="170" y="86"/>
                  </a:cxn>
                  <a:cxn ang="0">
                    <a:pos x="174" y="84"/>
                  </a:cxn>
                  <a:cxn ang="0">
                    <a:pos x="178" y="78"/>
                  </a:cxn>
                  <a:cxn ang="0">
                    <a:pos x="178" y="78"/>
                  </a:cxn>
                  <a:cxn ang="0">
                    <a:pos x="180" y="74"/>
                  </a:cxn>
                  <a:cxn ang="0">
                    <a:pos x="180" y="72"/>
                  </a:cxn>
                  <a:cxn ang="0">
                    <a:pos x="174" y="72"/>
                  </a:cxn>
                  <a:cxn ang="0">
                    <a:pos x="170" y="72"/>
                  </a:cxn>
                  <a:cxn ang="0">
                    <a:pos x="164" y="70"/>
                  </a:cxn>
                  <a:cxn ang="0">
                    <a:pos x="158" y="66"/>
                  </a:cxn>
                  <a:cxn ang="0">
                    <a:pos x="152" y="58"/>
                  </a:cxn>
                  <a:cxn ang="0">
                    <a:pos x="152" y="58"/>
                  </a:cxn>
                  <a:cxn ang="0">
                    <a:pos x="148" y="50"/>
                  </a:cxn>
                  <a:cxn ang="0">
                    <a:pos x="144" y="44"/>
                  </a:cxn>
                  <a:cxn ang="0">
                    <a:pos x="140" y="42"/>
                  </a:cxn>
                  <a:cxn ang="0">
                    <a:pos x="136" y="42"/>
                  </a:cxn>
                  <a:cxn ang="0">
                    <a:pos x="124" y="36"/>
                  </a:cxn>
                  <a:cxn ang="0">
                    <a:pos x="116" y="30"/>
                  </a:cxn>
                  <a:cxn ang="0">
                    <a:pos x="106" y="20"/>
                  </a:cxn>
                  <a:cxn ang="0">
                    <a:pos x="106" y="20"/>
                  </a:cxn>
                  <a:cxn ang="0">
                    <a:pos x="94" y="10"/>
                  </a:cxn>
                  <a:cxn ang="0">
                    <a:pos x="86" y="2"/>
                  </a:cxn>
                  <a:cxn ang="0">
                    <a:pos x="78" y="0"/>
                  </a:cxn>
                  <a:cxn ang="0">
                    <a:pos x="70" y="0"/>
                  </a:cxn>
                  <a:cxn ang="0">
                    <a:pos x="64" y="4"/>
                  </a:cxn>
                  <a:cxn ang="0">
                    <a:pos x="56" y="10"/>
                  </a:cxn>
                  <a:cxn ang="0">
                    <a:pos x="42" y="32"/>
                  </a:cxn>
                  <a:cxn ang="0">
                    <a:pos x="42" y="32"/>
                  </a:cxn>
                </a:cxnLst>
                <a:rect l="0" t="0" r="r" b="b"/>
                <a:pathLst>
                  <a:path w="180" h="104">
                    <a:moveTo>
                      <a:pt x="42" y="32"/>
                    </a:moveTo>
                    <a:lnTo>
                      <a:pt x="42" y="32"/>
                    </a:lnTo>
                    <a:lnTo>
                      <a:pt x="32" y="42"/>
                    </a:lnTo>
                    <a:lnTo>
                      <a:pt x="24" y="50"/>
                    </a:lnTo>
                    <a:lnTo>
                      <a:pt x="14" y="52"/>
                    </a:lnTo>
                    <a:lnTo>
                      <a:pt x="8" y="54"/>
                    </a:lnTo>
                    <a:lnTo>
                      <a:pt x="2" y="56"/>
                    </a:lnTo>
                    <a:lnTo>
                      <a:pt x="0" y="58"/>
                    </a:lnTo>
                    <a:lnTo>
                      <a:pt x="2" y="62"/>
                    </a:lnTo>
                    <a:lnTo>
                      <a:pt x="10" y="68"/>
                    </a:lnTo>
                    <a:lnTo>
                      <a:pt x="10" y="68"/>
                    </a:lnTo>
                    <a:lnTo>
                      <a:pt x="20" y="74"/>
                    </a:lnTo>
                    <a:lnTo>
                      <a:pt x="34" y="78"/>
                    </a:lnTo>
                    <a:lnTo>
                      <a:pt x="72" y="86"/>
                    </a:lnTo>
                    <a:lnTo>
                      <a:pt x="72" y="86"/>
                    </a:lnTo>
                    <a:lnTo>
                      <a:pt x="84" y="88"/>
                    </a:lnTo>
                    <a:lnTo>
                      <a:pt x="94" y="92"/>
                    </a:lnTo>
                    <a:lnTo>
                      <a:pt x="112" y="100"/>
                    </a:lnTo>
                    <a:lnTo>
                      <a:pt x="120" y="102"/>
                    </a:lnTo>
                    <a:lnTo>
                      <a:pt x="128" y="104"/>
                    </a:lnTo>
                    <a:lnTo>
                      <a:pt x="136" y="102"/>
                    </a:lnTo>
                    <a:lnTo>
                      <a:pt x="142" y="96"/>
                    </a:lnTo>
                    <a:lnTo>
                      <a:pt x="142" y="96"/>
                    </a:lnTo>
                    <a:lnTo>
                      <a:pt x="150" y="90"/>
                    </a:lnTo>
                    <a:lnTo>
                      <a:pt x="156" y="88"/>
                    </a:lnTo>
                    <a:lnTo>
                      <a:pt x="164" y="86"/>
                    </a:lnTo>
                    <a:lnTo>
                      <a:pt x="170" y="86"/>
                    </a:lnTo>
                    <a:lnTo>
                      <a:pt x="174" y="84"/>
                    </a:lnTo>
                    <a:lnTo>
                      <a:pt x="178" y="78"/>
                    </a:lnTo>
                    <a:lnTo>
                      <a:pt x="178" y="78"/>
                    </a:lnTo>
                    <a:lnTo>
                      <a:pt x="180" y="74"/>
                    </a:lnTo>
                    <a:lnTo>
                      <a:pt x="180" y="72"/>
                    </a:lnTo>
                    <a:lnTo>
                      <a:pt x="174" y="72"/>
                    </a:lnTo>
                    <a:lnTo>
                      <a:pt x="170" y="72"/>
                    </a:lnTo>
                    <a:lnTo>
                      <a:pt x="164" y="70"/>
                    </a:lnTo>
                    <a:lnTo>
                      <a:pt x="158" y="66"/>
                    </a:lnTo>
                    <a:lnTo>
                      <a:pt x="152" y="58"/>
                    </a:lnTo>
                    <a:lnTo>
                      <a:pt x="152" y="58"/>
                    </a:lnTo>
                    <a:lnTo>
                      <a:pt x="148" y="50"/>
                    </a:lnTo>
                    <a:lnTo>
                      <a:pt x="144" y="44"/>
                    </a:lnTo>
                    <a:lnTo>
                      <a:pt x="140" y="42"/>
                    </a:lnTo>
                    <a:lnTo>
                      <a:pt x="136" y="42"/>
                    </a:lnTo>
                    <a:lnTo>
                      <a:pt x="124" y="36"/>
                    </a:lnTo>
                    <a:lnTo>
                      <a:pt x="116" y="30"/>
                    </a:lnTo>
                    <a:lnTo>
                      <a:pt x="106" y="20"/>
                    </a:lnTo>
                    <a:lnTo>
                      <a:pt x="106" y="20"/>
                    </a:lnTo>
                    <a:lnTo>
                      <a:pt x="94" y="10"/>
                    </a:lnTo>
                    <a:lnTo>
                      <a:pt x="86" y="2"/>
                    </a:lnTo>
                    <a:lnTo>
                      <a:pt x="78" y="0"/>
                    </a:lnTo>
                    <a:lnTo>
                      <a:pt x="70" y="0"/>
                    </a:lnTo>
                    <a:lnTo>
                      <a:pt x="64" y="4"/>
                    </a:lnTo>
                    <a:lnTo>
                      <a:pt x="56" y="10"/>
                    </a:lnTo>
                    <a:lnTo>
                      <a:pt x="42" y="32"/>
                    </a:lnTo>
                    <a:lnTo>
                      <a:pt x="42" y="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6118">
                <a:extLst>
                  <a:ext uri="{FF2B5EF4-FFF2-40B4-BE49-F238E27FC236}">
                    <a16:creationId xmlns:a16="http://schemas.microsoft.com/office/drawing/2014/main" id="{4E4591AC-4003-42C7-9DEE-11842FEAA54D}"/>
                  </a:ext>
                </a:extLst>
              </p:cNvPr>
              <p:cNvSpPr>
                <a:spLocks/>
              </p:cNvSpPr>
              <p:nvPr/>
            </p:nvSpPr>
            <p:spPr bwMode="auto">
              <a:xfrm>
                <a:off x="2529839" y="699453"/>
                <a:ext cx="1550670" cy="1127760"/>
              </a:xfrm>
              <a:custGeom>
                <a:avLst/>
                <a:gdLst/>
                <a:ahLst/>
                <a:cxnLst>
                  <a:cxn ang="0">
                    <a:pos x="220" y="296"/>
                  </a:cxn>
                  <a:cxn ang="0">
                    <a:pos x="150" y="400"/>
                  </a:cxn>
                  <a:cxn ang="0">
                    <a:pos x="96" y="502"/>
                  </a:cxn>
                  <a:cxn ang="0">
                    <a:pos x="62" y="558"/>
                  </a:cxn>
                  <a:cxn ang="0">
                    <a:pos x="228" y="618"/>
                  </a:cxn>
                  <a:cxn ang="0">
                    <a:pos x="350" y="620"/>
                  </a:cxn>
                  <a:cxn ang="0">
                    <a:pos x="584" y="666"/>
                  </a:cxn>
                  <a:cxn ang="0">
                    <a:pos x="674" y="786"/>
                  </a:cxn>
                  <a:cxn ang="0">
                    <a:pos x="706" y="902"/>
                  </a:cxn>
                  <a:cxn ang="0">
                    <a:pos x="744" y="990"/>
                  </a:cxn>
                  <a:cxn ang="0">
                    <a:pos x="836" y="1010"/>
                  </a:cxn>
                  <a:cxn ang="0">
                    <a:pos x="750" y="1050"/>
                  </a:cxn>
                  <a:cxn ang="0">
                    <a:pos x="890" y="1110"/>
                  </a:cxn>
                  <a:cxn ang="0">
                    <a:pos x="788" y="1212"/>
                  </a:cxn>
                  <a:cxn ang="0">
                    <a:pos x="782" y="1328"/>
                  </a:cxn>
                  <a:cxn ang="0">
                    <a:pos x="834" y="1452"/>
                  </a:cxn>
                  <a:cxn ang="0">
                    <a:pos x="922" y="1474"/>
                  </a:cxn>
                  <a:cxn ang="0">
                    <a:pos x="860" y="1502"/>
                  </a:cxn>
                  <a:cxn ang="0">
                    <a:pos x="908" y="1598"/>
                  </a:cxn>
                  <a:cxn ang="0">
                    <a:pos x="966" y="1678"/>
                  </a:cxn>
                  <a:cxn ang="0">
                    <a:pos x="1032" y="1712"/>
                  </a:cxn>
                  <a:cxn ang="0">
                    <a:pos x="1090" y="1738"/>
                  </a:cxn>
                  <a:cxn ang="0">
                    <a:pos x="1196" y="1768"/>
                  </a:cxn>
                  <a:cxn ang="0">
                    <a:pos x="1232" y="1622"/>
                  </a:cxn>
                  <a:cxn ang="0">
                    <a:pos x="1262" y="1566"/>
                  </a:cxn>
                  <a:cxn ang="0">
                    <a:pos x="1262" y="1486"/>
                  </a:cxn>
                  <a:cxn ang="0">
                    <a:pos x="1332" y="1420"/>
                  </a:cxn>
                  <a:cxn ang="0">
                    <a:pos x="1402" y="1376"/>
                  </a:cxn>
                  <a:cxn ang="0">
                    <a:pos x="1412" y="1372"/>
                  </a:cxn>
                  <a:cxn ang="0">
                    <a:pos x="1468" y="1372"/>
                  </a:cxn>
                  <a:cxn ang="0">
                    <a:pos x="1628" y="1238"/>
                  </a:cxn>
                  <a:cxn ang="0">
                    <a:pos x="1748" y="1208"/>
                  </a:cxn>
                  <a:cxn ang="0">
                    <a:pos x="2012" y="1102"/>
                  </a:cxn>
                  <a:cxn ang="0">
                    <a:pos x="1846" y="1076"/>
                  </a:cxn>
                  <a:cxn ang="0">
                    <a:pos x="1800" y="1058"/>
                  </a:cxn>
                  <a:cxn ang="0">
                    <a:pos x="1842" y="970"/>
                  </a:cxn>
                  <a:cxn ang="0">
                    <a:pos x="2060" y="1056"/>
                  </a:cxn>
                  <a:cxn ang="0">
                    <a:pos x="2054" y="956"/>
                  </a:cxn>
                  <a:cxn ang="0">
                    <a:pos x="1916" y="858"/>
                  </a:cxn>
                  <a:cxn ang="0">
                    <a:pos x="2100" y="830"/>
                  </a:cxn>
                  <a:cxn ang="0">
                    <a:pos x="2142" y="768"/>
                  </a:cxn>
                  <a:cxn ang="0">
                    <a:pos x="2154" y="698"/>
                  </a:cxn>
                  <a:cxn ang="0">
                    <a:pos x="2066" y="608"/>
                  </a:cxn>
                  <a:cxn ang="0">
                    <a:pos x="2144" y="562"/>
                  </a:cxn>
                  <a:cxn ang="0">
                    <a:pos x="2144" y="504"/>
                  </a:cxn>
                  <a:cxn ang="0">
                    <a:pos x="2096" y="408"/>
                  </a:cxn>
                  <a:cxn ang="0">
                    <a:pos x="2228" y="310"/>
                  </a:cxn>
                  <a:cxn ang="0">
                    <a:pos x="2278" y="276"/>
                  </a:cxn>
                  <a:cxn ang="0">
                    <a:pos x="2298" y="244"/>
                  </a:cxn>
                  <a:cxn ang="0">
                    <a:pos x="2322" y="150"/>
                  </a:cxn>
                  <a:cxn ang="0">
                    <a:pos x="2050" y="210"/>
                  </a:cxn>
                  <a:cxn ang="0">
                    <a:pos x="1962" y="152"/>
                  </a:cxn>
                  <a:cxn ang="0">
                    <a:pos x="1616" y="174"/>
                  </a:cxn>
                  <a:cxn ang="0">
                    <a:pos x="2034" y="78"/>
                  </a:cxn>
                  <a:cxn ang="0">
                    <a:pos x="1724" y="52"/>
                  </a:cxn>
                  <a:cxn ang="0">
                    <a:pos x="1618" y="2"/>
                  </a:cxn>
                  <a:cxn ang="0">
                    <a:pos x="1402" y="44"/>
                  </a:cxn>
                  <a:cxn ang="0">
                    <a:pos x="1048" y="56"/>
                  </a:cxn>
                  <a:cxn ang="0">
                    <a:pos x="1110" y="74"/>
                  </a:cxn>
                  <a:cxn ang="0">
                    <a:pos x="1108" y="158"/>
                  </a:cxn>
                  <a:cxn ang="0">
                    <a:pos x="900" y="148"/>
                  </a:cxn>
                  <a:cxn ang="0">
                    <a:pos x="756" y="114"/>
                  </a:cxn>
                </a:cxnLst>
                <a:rect l="0" t="0" r="r" b="b"/>
                <a:pathLst>
                  <a:path w="2442" h="1776">
                    <a:moveTo>
                      <a:pt x="470" y="176"/>
                    </a:moveTo>
                    <a:lnTo>
                      <a:pt x="470" y="176"/>
                    </a:lnTo>
                    <a:lnTo>
                      <a:pt x="476" y="186"/>
                    </a:lnTo>
                    <a:lnTo>
                      <a:pt x="478" y="194"/>
                    </a:lnTo>
                    <a:lnTo>
                      <a:pt x="480" y="202"/>
                    </a:lnTo>
                    <a:lnTo>
                      <a:pt x="478" y="210"/>
                    </a:lnTo>
                    <a:lnTo>
                      <a:pt x="474" y="216"/>
                    </a:lnTo>
                    <a:lnTo>
                      <a:pt x="466" y="218"/>
                    </a:lnTo>
                    <a:lnTo>
                      <a:pt x="458" y="220"/>
                    </a:lnTo>
                    <a:lnTo>
                      <a:pt x="446" y="218"/>
                    </a:lnTo>
                    <a:lnTo>
                      <a:pt x="446" y="218"/>
                    </a:lnTo>
                    <a:lnTo>
                      <a:pt x="426" y="212"/>
                    </a:lnTo>
                    <a:lnTo>
                      <a:pt x="406" y="210"/>
                    </a:lnTo>
                    <a:lnTo>
                      <a:pt x="386" y="210"/>
                    </a:lnTo>
                    <a:lnTo>
                      <a:pt x="368" y="212"/>
                    </a:lnTo>
                    <a:lnTo>
                      <a:pt x="350" y="216"/>
                    </a:lnTo>
                    <a:lnTo>
                      <a:pt x="334" y="222"/>
                    </a:lnTo>
                    <a:lnTo>
                      <a:pt x="318" y="230"/>
                    </a:lnTo>
                    <a:lnTo>
                      <a:pt x="304" y="238"/>
                    </a:lnTo>
                    <a:lnTo>
                      <a:pt x="304" y="238"/>
                    </a:lnTo>
                    <a:lnTo>
                      <a:pt x="272" y="256"/>
                    </a:lnTo>
                    <a:lnTo>
                      <a:pt x="244" y="270"/>
                    </a:lnTo>
                    <a:lnTo>
                      <a:pt x="232" y="276"/>
                    </a:lnTo>
                    <a:lnTo>
                      <a:pt x="222" y="284"/>
                    </a:lnTo>
                    <a:lnTo>
                      <a:pt x="218" y="290"/>
                    </a:lnTo>
                    <a:lnTo>
                      <a:pt x="218" y="292"/>
                    </a:lnTo>
                    <a:lnTo>
                      <a:pt x="220" y="296"/>
                    </a:lnTo>
                    <a:lnTo>
                      <a:pt x="220" y="296"/>
                    </a:lnTo>
                    <a:lnTo>
                      <a:pt x="226" y="300"/>
                    </a:lnTo>
                    <a:lnTo>
                      <a:pt x="234" y="304"/>
                    </a:lnTo>
                    <a:lnTo>
                      <a:pt x="244" y="308"/>
                    </a:lnTo>
                    <a:lnTo>
                      <a:pt x="256" y="308"/>
                    </a:lnTo>
                    <a:lnTo>
                      <a:pt x="280" y="308"/>
                    </a:lnTo>
                    <a:lnTo>
                      <a:pt x="302" y="306"/>
                    </a:lnTo>
                    <a:lnTo>
                      <a:pt x="302" y="306"/>
                    </a:lnTo>
                    <a:lnTo>
                      <a:pt x="310" y="306"/>
                    </a:lnTo>
                    <a:lnTo>
                      <a:pt x="316" y="310"/>
                    </a:lnTo>
                    <a:lnTo>
                      <a:pt x="318" y="318"/>
                    </a:lnTo>
                    <a:lnTo>
                      <a:pt x="320" y="326"/>
                    </a:lnTo>
                    <a:lnTo>
                      <a:pt x="318" y="338"/>
                    </a:lnTo>
                    <a:lnTo>
                      <a:pt x="314" y="348"/>
                    </a:lnTo>
                    <a:lnTo>
                      <a:pt x="308" y="360"/>
                    </a:lnTo>
                    <a:lnTo>
                      <a:pt x="300" y="370"/>
                    </a:lnTo>
                    <a:lnTo>
                      <a:pt x="300" y="370"/>
                    </a:lnTo>
                    <a:lnTo>
                      <a:pt x="290" y="380"/>
                    </a:lnTo>
                    <a:lnTo>
                      <a:pt x="280" y="384"/>
                    </a:lnTo>
                    <a:lnTo>
                      <a:pt x="268" y="386"/>
                    </a:lnTo>
                    <a:lnTo>
                      <a:pt x="254" y="386"/>
                    </a:lnTo>
                    <a:lnTo>
                      <a:pt x="224" y="382"/>
                    </a:lnTo>
                    <a:lnTo>
                      <a:pt x="206" y="382"/>
                    </a:lnTo>
                    <a:lnTo>
                      <a:pt x="188" y="384"/>
                    </a:lnTo>
                    <a:lnTo>
                      <a:pt x="188" y="384"/>
                    </a:lnTo>
                    <a:lnTo>
                      <a:pt x="172" y="388"/>
                    </a:lnTo>
                    <a:lnTo>
                      <a:pt x="162" y="392"/>
                    </a:lnTo>
                    <a:lnTo>
                      <a:pt x="154" y="396"/>
                    </a:lnTo>
                    <a:lnTo>
                      <a:pt x="150" y="400"/>
                    </a:lnTo>
                    <a:lnTo>
                      <a:pt x="142" y="404"/>
                    </a:lnTo>
                    <a:lnTo>
                      <a:pt x="130" y="408"/>
                    </a:lnTo>
                    <a:lnTo>
                      <a:pt x="112" y="412"/>
                    </a:lnTo>
                    <a:lnTo>
                      <a:pt x="84" y="418"/>
                    </a:lnTo>
                    <a:lnTo>
                      <a:pt x="84" y="418"/>
                    </a:lnTo>
                    <a:lnTo>
                      <a:pt x="54" y="422"/>
                    </a:lnTo>
                    <a:lnTo>
                      <a:pt x="32" y="428"/>
                    </a:lnTo>
                    <a:lnTo>
                      <a:pt x="16" y="434"/>
                    </a:lnTo>
                    <a:lnTo>
                      <a:pt x="4" y="440"/>
                    </a:lnTo>
                    <a:lnTo>
                      <a:pt x="0" y="448"/>
                    </a:lnTo>
                    <a:lnTo>
                      <a:pt x="0" y="456"/>
                    </a:lnTo>
                    <a:lnTo>
                      <a:pt x="4" y="464"/>
                    </a:lnTo>
                    <a:lnTo>
                      <a:pt x="12" y="472"/>
                    </a:lnTo>
                    <a:lnTo>
                      <a:pt x="12" y="472"/>
                    </a:lnTo>
                    <a:lnTo>
                      <a:pt x="20" y="478"/>
                    </a:lnTo>
                    <a:lnTo>
                      <a:pt x="28" y="482"/>
                    </a:lnTo>
                    <a:lnTo>
                      <a:pt x="38" y="484"/>
                    </a:lnTo>
                    <a:lnTo>
                      <a:pt x="48" y="484"/>
                    </a:lnTo>
                    <a:lnTo>
                      <a:pt x="52" y="486"/>
                    </a:lnTo>
                    <a:lnTo>
                      <a:pt x="56" y="490"/>
                    </a:lnTo>
                    <a:lnTo>
                      <a:pt x="56" y="490"/>
                    </a:lnTo>
                    <a:lnTo>
                      <a:pt x="62" y="494"/>
                    </a:lnTo>
                    <a:lnTo>
                      <a:pt x="68" y="496"/>
                    </a:lnTo>
                    <a:lnTo>
                      <a:pt x="78" y="496"/>
                    </a:lnTo>
                    <a:lnTo>
                      <a:pt x="88" y="496"/>
                    </a:lnTo>
                    <a:lnTo>
                      <a:pt x="92" y="498"/>
                    </a:lnTo>
                    <a:lnTo>
                      <a:pt x="96" y="502"/>
                    </a:lnTo>
                    <a:lnTo>
                      <a:pt x="96" y="502"/>
                    </a:lnTo>
                    <a:lnTo>
                      <a:pt x="102" y="506"/>
                    </a:lnTo>
                    <a:lnTo>
                      <a:pt x="108" y="510"/>
                    </a:lnTo>
                    <a:lnTo>
                      <a:pt x="116" y="514"/>
                    </a:lnTo>
                    <a:lnTo>
                      <a:pt x="124" y="514"/>
                    </a:lnTo>
                    <a:lnTo>
                      <a:pt x="144" y="516"/>
                    </a:lnTo>
                    <a:lnTo>
                      <a:pt x="174" y="516"/>
                    </a:lnTo>
                    <a:lnTo>
                      <a:pt x="174" y="516"/>
                    </a:lnTo>
                    <a:lnTo>
                      <a:pt x="192" y="516"/>
                    </a:lnTo>
                    <a:lnTo>
                      <a:pt x="208" y="514"/>
                    </a:lnTo>
                    <a:lnTo>
                      <a:pt x="238" y="508"/>
                    </a:lnTo>
                    <a:lnTo>
                      <a:pt x="250" y="506"/>
                    </a:lnTo>
                    <a:lnTo>
                      <a:pt x="260" y="506"/>
                    </a:lnTo>
                    <a:lnTo>
                      <a:pt x="268" y="506"/>
                    </a:lnTo>
                    <a:lnTo>
                      <a:pt x="272" y="512"/>
                    </a:lnTo>
                    <a:lnTo>
                      <a:pt x="272" y="512"/>
                    </a:lnTo>
                    <a:lnTo>
                      <a:pt x="272" y="516"/>
                    </a:lnTo>
                    <a:lnTo>
                      <a:pt x="268" y="520"/>
                    </a:lnTo>
                    <a:lnTo>
                      <a:pt x="260" y="524"/>
                    </a:lnTo>
                    <a:lnTo>
                      <a:pt x="248" y="524"/>
                    </a:lnTo>
                    <a:lnTo>
                      <a:pt x="174" y="528"/>
                    </a:lnTo>
                    <a:lnTo>
                      <a:pt x="174" y="528"/>
                    </a:lnTo>
                    <a:lnTo>
                      <a:pt x="128" y="534"/>
                    </a:lnTo>
                    <a:lnTo>
                      <a:pt x="106" y="538"/>
                    </a:lnTo>
                    <a:lnTo>
                      <a:pt x="86" y="542"/>
                    </a:lnTo>
                    <a:lnTo>
                      <a:pt x="72" y="546"/>
                    </a:lnTo>
                    <a:lnTo>
                      <a:pt x="62" y="552"/>
                    </a:lnTo>
                    <a:lnTo>
                      <a:pt x="60" y="554"/>
                    </a:lnTo>
                    <a:lnTo>
                      <a:pt x="62" y="558"/>
                    </a:lnTo>
                    <a:lnTo>
                      <a:pt x="64" y="562"/>
                    </a:lnTo>
                    <a:lnTo>
                      <a:pt x="68" y="564"/>
                    </a:lnTo>
                    <a:lnTo>
                      <a:pt x="68" y="564"/>
                    </a:lnTo>
                    <a:lnTo>
                      <a:pt x="84" y="570"/>
                    </a:lnTo>
                    <a:lnTo>
                      <a:pt x="102" y="574"/>
                    </a:lnTo>
                    <a:lnTo>
                      <a:pt x="140" y="580"/>
                    </a:lnTo>
                    <a:lnTo>
                      <a:pt x="154" y="584"/>
                    </a:lnTo>
                    <a:lnTo>
                      <a:pt x="162" y="586"/>
                    </a:lnTo>
                    <a:lnTo>
                      <a:pt x="162" y="588"/>
                    </a:lnTo>
                    <a:lnTo>
                      <a:pt x="160" y="590"/>
                    </a:lnTo>
                    <a:lnTo>
                      <a:pt x="148" y="594"/>
                    </a:lnTo>
                    <a:lnTo>
                      <a:pt x="148" y="594"/>
                    </a:lnTo>
                    <a:lnTo>
                      <a:pt x="136" y="598"/>
                    </a:lnTo>
                    <a:lnTo>
                      <a:pt x="132" y="602"/>
                    </a:lnTo>
                    <a:lnTo>
                      <a:pt x="132" y="604"/>
                    </a:lnTo>
                    <a:lnTo>
                      <a:pt x="132" y="606"/>
                    </a:lnTo>
                    <a:lnTo>
                      <a:pt x="136" y="608"/>
                    </a:lnTo>
                    <a:lnTo>
                      <a:pt x="146" y="614"/>
                    </a:lnTo>
                    <a:lnTo>
                      <a:pt x="182" y="624"/>
                    </a:lnTo>
                    <a:lnTo>
                      <a:pt x="224" y="636"/>
                    </a:lnTo>
                    <a:lnTo>
                      <a:pt x="224" y="636"/>
                    </a:lnTo>
                    <a:lnTo>
                      <a:pt x="242" y="642"/>
                    </a:lnTo>
                    <a:lnTo>
                      <a:pt x="248" y="642"/>
                    </a:lnTo>
                    <a:lnTo>
                      <a:pt x="248" y="642"/>
                    </a:lnTo>
                    <a:lnTo>
                      <a:pt x="248" y="640"/>
                    </a:lnTo>
                    <a:lnTo>
                      <a:pt x="242" y="634"/>
                    </a:lnTo>
                    <a:lnTo>
                      <a:pt x="230" y="622"/>
                    </a:lnTo>
                    <a:lnTo>
                      <a:pt x="228" y="618"/>
                    </a:lnTo>
                    <a:lnTo>
                      <a:pt x="228" y="616"/>
                    </a:lnTo>
                    <a:lnTo>
                      <a:pt x="232" y="614"/>
                    </a:lnTo>
                    <a:lnTo>
                      <a:pt x="232" y="614"/>
                    </a:lnTo>
                    <a:lnTo>
                      <a:pt x="238" y="612"/>
                    </a:lnTo>
                    <a:lnTo>
                      <a:pt x="242" y="614"/>
                    </a:lnTo>
                    <a:lnTo>
                      <a:pt x="246" y="620"/>
                    </a:lnTo>
                    <a:lnTo>
                      <a:pt x="250" y="622"/>
                    </a:lnTo>
                    <a:lnTo>
                      <a:pt x="254" y="622"/>
                    </a:lnTo>
                    <a:lnTo>
                      <a:pt x="262" y="622"/>
                    </a:lnTo>
                    <a:lnTo>
                      <a:pt x="272" y="618"/>
                    </a:lnTo>
                    <a:lnTo>
                      <a:pt x="272" y="618"/>
                    </a:lnTo>
                    <a:lnTo>
                      <a:pt x="282" y="614"/>
                    </a:lnTo>
                    <a:lnTo>
                      <a:pt x="286" y="614"/>
                    </a:lnTo>
                    <a:lnTo>
                      <a:pt x="286" y="616"/>
                    </a:lnTo>
                    <a:lnTo>
                      <a:pt x="286" y="618"/>
                    </a:lnTo>
                    <a:lnTo>
                      <a:pt x="284" y="622"/>
                    </a:lnTo>
                    <a:lnTo>
                      <a:pt x="286" y="626"/>
                    </a:lnTo>
                    <a:lnTo>
                      <a:pt x="290" y="630"/>
                    </a:lnTo>
                    <a:lnTo>
                      <a:pt x="300" y="630"/>
                    </a:lnTo>
                    <a:lnTo>
                      <a:pt x="300" y="630"/>
                    </a:lnTo>
                    <a:lnTo>
                      <a:pt x="312" y="630"/>
                    </a:lnTo>
                    <a:lnTo>
                      <a:pt x="320" y="626"/>
                    </a:lnTo>
                    <a:lnTo>
                      <a:pt x="326" y="622"/>
                    </a:lnTo>
                    <a:lnTo>
                      <a:pt x="330" y="618"/>
                    </a:lnTo>
                    <a:lnTo>
                      <a:pt x="334" y="616"/>
                    </a:lnTo>
                    <a:lnTo>
                      <a:pt x="338" y="614"/>
                    </a:lnTo>
                    <a:lnTo>
                      <a:pt x="344" y="614"/>
                    </a:lnTo>
                    <a:lnTo>
                      <a:pt x="350" y="620"/>
                    </a:lnTo>
                    <a:lnTo>
                      <a:pt x="350" y="620"/>
                    </a:lnTo>
                    <a:lnTo>
                      <a:pt x="358" y="624"/>
                    </a:lnTo>
                    <a:lnTo>
                      <a:pt x="364" y="624"/>
                    </a:lnTo>
                    <a:lnTo>
                      <a:pt x="368" y="622"/>
                    </a:lnTo>
                    <a:lnTo>
                      <a:pt x="370" y="618"/>
                    </a:lnTo>
                    <a:lnTo>
                      <a:pt x="374" y="614"/>
                    </a:lnTo>
                    <a:lnTo>
                      <a:pt x="380" y="610"/>
                    </a:lnTo>
                    <a:lnTo>
                      <a:pt x="386" y="610"/>
                    </a:lnTo>
                    <a:lnTo>
                      <a:pt x="396" y="612"/>
                    </a:lnTo>
                    <a:lnTo>
                      <a:pt x="396" y="612"/>
                    </a:lnTo>
                    <a:lnTo>
                      <a:pt x="408" y="616"/>
                    </a:lnTo>
                    <a:lnTo>
                      <a:pt x="420" y="618"/>
                    </a:lnTo>
                    <a:lnTo>
                      <a:pt x="446" y="618"/>
                    </a:lnTo>
                    <a:lnTo>
                      <a:pt x="468" y="620"/>
                    </a:lnTo>
                    <a:lnTo>
                      <a:pt x="476" y="622"/>
                    </a:lnTo>
                    <a:lnTo>
                      <a:pt x="484" y="628"/>
                    </a:lnTo>
                    <a:lnTo>
                      <a:pt x="484" y="628"/>
                    </a:lnTo>
                    <a:lnTo>
                      <a:pt x="488" y="632"/>
                    </a:lnTo>
                    <a:lnTo>
                      <a:pt x="492" y="634"/>
                    </a:lnTo>
                    <a:lnTo>
                      <a:pt x="500" y="634"/>
                    </a:lnTo>
                    <a:lnTo>
                      <a:pt x="506" y="634"/>
                    </a:lnTo>
                    <a:lnTo>
                      <a:pt x="512" y="634"/>
                    </a:lnTo>
                    <a:lnTo>
                      <a:pt x="522" y="638"/>
                    </a:lnTo>
                    <a:lnTo>
                      <a:pt x="534" y="642"/>
                    </a:lnTo>
                    <a:lnTo>
                      <a:pt x="534" y="642"/>
                    </a:lnTo>
                    <a:lnTo>
                      <a:pt x="560" y="654"/>
                    </a:lnTo>
                    <a:lnTo>
                      <a:pt x="578" y="664"/>
                    </a:lnTo>
                    <a:lnTo>
                      <a:pt x="584" y="666"/>
                    </a:lnTo>
                    <a:lnTo>
                      <a:pt x="584" y="670"/>
                    </a:lnTo>
                    <a:lnTo>
                      <a:pt x="584" y="674"/>
                    </a:lnTo>
                    <a:lnTo>
                      <a:pt x="578" y="680"/>
                    </a:lnTo>
                    <a:lnTo>
                      <a:pt x="578" y="680"/>
                    </a:lnTo>
                    <a:lnTo>
                      <a:pt x="576" y="684"/>
                    </a:lnTo>
                    <a:lnTo>
                      <a:pt x="576" y="688"/>
                    </a:lnTo>
                    <a:lnTo>
                      <a:pt x="578" y="692"/>
                    </a:lnTo>
                    <a:lnTo>
                      <a:pt x="582" y="696"/>
                    </a:lnTo>
                    <a:lnTo>
                      <a:pt x="596" y="704"/>
                    </a:lnTo>
                    <a:lnTo>
                      <a:pt x="612" y="714"/>
                    </a:lnTo>
                    <a:lnTo>
                      <a:pt x="642" y="734"/>
                    </a:lnTo>
                    <a:lnTo>
                      <a:pt x="652" y="742"/>
                    </a:lnTo>
                    <a:lnTo>
                      <a:pt x="654" y="746"/>
                    </a:lnTo>
                    <a:lnTo>
                      <a:pt x="654" y="750"/>
                    </a:lnTo>
                    <a:lnTo>
                      <a:pt x="654" y="750"/>
                    </a:lnTo>
                    <a:lnTo>
                      <a:pt x="650" y="756"/>
                    </a:lnTo>
                    <a:lnTo>
                      <a:pt x="644" y="764"/>
                    </a:lnTo>
                    <a:lnTo>
                      <a:pt x="632" y="776"/>
                    </a:lnTo>
                    <a:lnTo>
                      <a:pt x="628" y="780"/>
                    </a:lnTo>
                    <a:lnTo>
                      <a:pt x="628" y="782"/>
                    </a:lnTo>
                    <a:lnTo>
                      <a:pt x="632" y="784"/>
                    </a:lnTo>
                    <a:lnTo>
                      <a:pt x="642" y="780"/>
                    </a:lnTo>
                    <a:lnTo>
                      <a:pt x="642" y="780"/>
                    </a:lnTo>
                    <a:lnTo>
                      <a:pt x="660" y="776"/>
                    </a:lnTo>
                    <a:lnTo>
                      <a:pt x="666" y="776"/>
                    </a:lnTo>
                    <a:lnTo>
                      <a:pt x="668" y="776"/>
                    </a:lnTo>
                    <a:lnTo>
                      <a:pt x="670" y="782"/>
                    </a:lnTo>
                    <a:lnTo>
                      <a:pt x="674" y="786"/>
                    </a:lnTo>
                    <a:lnTo>
                      <a:pt x="678" y="790"/>
                    </a:lnTo>
                    <a:lnTo>
                      <a:pt x="678" y="790"/>
                    </a:lnTo>
                    <a:lnTo>
                      <a:pt x="684" y="794"/>
                    </a:lnTo>
                    <a:lnTo>
                      <a:pt x="686" y="798"/>
                    </a:lnTo>
                    <a:lnTo>
                      <a:pt x="684" y="802"/>
                    </a:lnTo>
                    <a:lnTo>
                      <a:pt x="682" y="806"/>
                    </a:lnTo>
                    <a:lnTo>
                      <a:pt x="680" y="810"/>
                    </a:lnTo>
                    <a:lnTo>
                      <a:pt x="680" y="814"/>
                    </a:lnTo>
                    <a:lnTo>
                      <a:pt x="686" y="818"/>
                    </a:lnTo>
                    <a:lnTo>
                      <a:pt x="696" y="824"/>
                    </a:lnTo>
                    <a:lnTo>
                      <a:pt x="696" y="824"/>
                    </a:lnTo>
                    <a:lnTo>
                      <a:pt x="704" y="828"/>
                    </a:lnTo>
                    <a:lnTo>
                      <a:pt x="708" y="834"/>
                    </a:lnTo>
                    <a:lnTo>
                      <a:pt x="706" y="838"/>
                    </a:lnTo>
                    <a:lnTo>
                      <a:pt x="702" y="844"/>
                    </a:lnTo>
                    <a:lnTo>
                      <a:pt x="700" y="850"/>
                    </a:lnTo>
                    <a:lnTo>
                      <a:pt x="698" y="854"/>
                    </a:lnTo>
                    <a:lnTo>
                      <a:pt x="702" y="858"/>
                    </a:lnTo>
                    <a:lnTo>
                      <a:pt x="710" y="862"/>
                    </a:lnTo>
                    <a:lnTo>
                      <a:pt x="710" y="862"/>
                    </a:lnTo>
                    <a:lnTo>
                      <a:pt x="720" y="864"/>
                    </a:lnTo>
                    <a:lnTo>
                      <a:pt x="726" y="870"/>
                    </a:lnTo>
                    <a:lnTo>
                      <a:pt x="730" y="876"/>
                    </a:lnTo>
                    <a:lnTo>
                      <a:pt x="730" y="882"/>
                    </a:lnTo>
                    <a:lnTo>
                      <a:pt x="728" y="888"/>
                    </a:lnTo>
                    <a:lnTo>
                      <a:pt x="722" y="894"/>
                    </a:lnTo>
                    <a:lnTo>
                      <a:pt x="716" y="898"/>
                    </a:lnTo>
                    <a:lnTo>
                      <a:pt x="706" y="902"/>
                    </a:lnTo>
                    <a:lnTo>
                      <a:pt x="706" y="902"/>
                    </a:lnTo>
                    <a:lnTo>
                      <a:pt x="698" y="904"/>
                    </a:lnTo>
                    <a:lnTo>
                      <a:pt x="694" y="906"/>
                    </a:lnTo>
                    <a:lnTo>
                      <a:pt x="690" y="910"/>
                    </a:lnTo>
                    <a:lnTo>
                      <a:pt x="690" y="916"/>
                    </a:lnTo>
                    <a:lnTo>
                      <a:pt x="690" y="922"/>
                    </a:lnTo>
                    <a:lnTo>
                      <a:pt x="694" y="928"/>
                    </a:lnTo>
                    <a:lnTo>
                      <a:pt x="704" y="942"/>
                    </a:lnTo>
                    <a:lnTo>
                      <a:pt x="704" y="942"/>
                    </a:lnTo>
                    <a:lnTo>
                      <a:pt x="708" y="948"/>
                    </a:lnTo>
                    <a:lnTo>
                      <a:pt x="708" y="952"/>
                    </a:lnTo>
                    <a:lnTo>
                      <a:pt x="704" y="956"/>
                    </a:lnTo>
                    <a:lnTo>
                      <a:pt x="698" y="956"/>
                    </a:lnTo>
                    <a:lnTo>
                      <a:pt x="686" y="960"/>
                    </a:lnTo>
                    <a:lnTo>
                      <a:pt x="682" y="960"/>
                    </a:lnTo>
                    <a:lnTo>
                      <a:pt x="684" y="964"/>
                    </a:lnTo>
                    <a:lnTo>
                      <a:pt x="684" y="964"/>
                    </a:lnTo>
                    <a:lnTo>
                      <a:pt x="690" y="972"/>
                    </a:lnTo>
                    <a:lnTo>
                      <a:pt x="696" y="980"/>
                    </a:lnTo>
                    <a:lnTo>
                      <a:pt x="698" y="984"/>
                    </a:lnTo>
                    <a:lnTo>
                      <a:pt x="702" y="986"/>
                    </a:lnTo>
                    <a:lnTo>
                      <a:pt x="706" y="986"/>
                    </a:lnTo>
                    <a:lnTo>
                      <a:pt x="710" y="984"/>
                    </a:lnTo>
                    <a:lnTo>
                      <a:pt x="710" y="984"/>
                    </a:lnTo>
                    <a:lnTo>
                      <a:pt x="716" y="984"/>
                    </a:lnTo>
                    <a:lnTo>
                      <a:pt x="722" y="984"/>
                    </a:lnTo>
                    <a:lnTo>
                      <a:pt x="738" y="988"/>
                    </a:lnTo>
                    <a:lnTo>
                      <a:pt x="744" y="990"/>
                    </a:lnTo>
                    <a:lnTo>
                      <a:pt x="752" y="988"/>
                    </a:lnTo>
                    <a:lnTo>
                      <a:pt x="758" y="984"/>
                    </a:lnTo>
                    <a:lnTo>
                      <a:pt x="764" y="974"/>
                    </a:lnTo>
                    <a:lnTo>
                      <a:pt x="764" y="974"/>
                    </a:lnTo>
                    <a:lnTo>
                      <a:pt x="768" y="970"/>
                    </a:lnTo>
                    <a:lnTo>
                      <a:pt x="770" y="966"/>
                    </a:lnTo>
                    <a:lnTo>
                      <a:pt x="780" y="960"/>
                    </a:lnTo>
                    <a:lnTo>
                      <a:pt x="790" y="960"/>
                    </a:lnTo>
                    <a:lnTo>
                      <a:pt x="800" y="960"/>
                    </a:lnTo>
                    <a:lnTo>
                      <a:pt x="808" y="962"/>
                    </a:lnTo>
                    <a:lnTo>
                      <a:pt x="816" y="966"/>
                    </a:lnTo>
                    <a:lnTo>
                      <a:pt x="818" y="970"/>
                    </a:lnTo>
                    <a:lnTo>
                      <a:pt x="818" y="972"/>
                    </a:lnTo>
                    <a:lnTo>
                      <a:pt x="818" y="972"/>
                    </a:lnTo>
                    <a:lnTo>
                      <a:pt x="818" y="972"/>
                    </a:lnTo>
                    <a:lnTo>
                      <a:pt x="812" y="978"/>
                    </a:lnTo>
                    <a:lnTo>
                      <a:pt x="810" y="980"/>
                    </a:lnTo>
                    <a:lnTo>
                      <a:pt x="812" y="982"/>
                    </a:lnTo>
                    <a:lnTo>
                      <a:pt x="818" y="982"/>
                    </a:lnTo>
                    <a:lnTo>
                      <a:pt x="822" y="984"/>
                    </a:lnTo>
                    <a:lnTo>
                      <a:pt x="828" y="986"/>
                    </a:lnTo>
                    <a:lnTo>
                      <a:pt x="828" y="990"/>
                    </a:lnTo>
                    <a:lnTo>
                      <a:pt x="826" y="994"/>
                    </a:lnTo>
                    <a:lnTo>
                      <a:pt x="826" y="994"/>
                    </a:lnTo>
                    <a:lnTo>
                      <a:pt x="824" y="998"/>
                    </a:lnTo>
                    <a:lnTo>
                      <a:pt x="824" y="1000"/>
                    </a:lnTo>
                    <a:lnTo>
                      <a:pt x="828" y="1006"/>
                    </a:lnTo>
                    <a:lnTo>
                      <a:pt x="836" y="1010"/>
                    </a:lnTo>
                    <a:lnTo>
                      <a:pt x="846" y="1014"/>
                    </a:lnTo>
                    <a:lnTo>
                      <a:pt x="866" y="1020"/>
                    </a:lnTo>
                    <a:lnTo>
                      <a:pt x="872" y="1022"/>
                    </a:lnTo>
                    <a:lnTo>
                      <a:pt x="874" y="1024"/>
                    </a:lnTo>
                    <a:lnTo>
                      <a:pt x="874" y="1024"/>
                    </a:lnTo>
                    <a:lnTo>
                      <a:pt x="874" y="1024"/>
                    </a:lnTo>
                    <a:lnTo>
                      <a:pt x="868" y="1034"/>
                    </a:lnTo>
                    <a:lnTo>
                      <a:pt x="866" y="1040"/>
                    </a:lnTo>
                    <a:lnTo>
                      <a:pt x="868" y="1044"/>
                    </a:lnTo>
                    <a:lnTo>
                      <a:pt x="874" y="1050"/>
                    </a:lnTo>
                    <a:lnTo>
                      <a:pt x="874" y="1050"/>
                    </a:lnTo>
                    <a:lnTo>
                      <a:pt x="874" y="1052"/>
                    </a:lnTo>
                    <a:lnTo>
                      <a:pt x="872" y="1054"/>
                    </a:lnTo>
                    <a:lnTo>
                      <a:pt x="862" y="1052"/>
                    </a:lnTo>
                    <a:lnTo>
                      <a:pt x="848" y="1048"/>
                    </a:lnTo>
                    <a:lnTo>
                      <a:pt x="832" y="1040"/>
                    </a:lnTo>
                    <a:lnTo>
                      <a:pt x="832" y="1040"/>
                    </a:lnTo>
                    <a:lnTo>
                      <a:pt x="822" y="1036"/>
                    </a:lnTo>
                    <a:lnTo>
                      <a:pt x="810" y="1032"/>
                    </a:lnTo>
                    <a:lnTo>
                      <a:pt x="784" y="1028"/>
                    </a:lnTo>
                    <a:lnTo>
                      <a:pt x="758" y="1028"/>
                    </a:lnTo>
                    <a:lnTo>
                      <a:pt x="748" y="1030"/>
                    </a:lnTo>
                    <a:lnTo>
                      <a:pt x="742" y="1032"/>
                    </a:lnTo>
                    <a:lnTo>
                      <a:pt x="742" y="1032"/>
                    </a:lnTo>
                    <a:lnTo>
                      <a:pt x="738" y="1036"/>
                    </a:lnTo>
                    <a:lnTo>
                      <a:pt x="740" y="1042"/>
                    </a:lnTo>
                    <a:lnTo>
                      <a:pt x="744" y="1046"/>
                    </a:lnTo>
                    <a:lnTo>
                      <a:pt x="750" y="1050"/>
                    </a:lnTo>
                    <a:lnTo>
                      <a:pt x="764" y="1056"/>
                    </a:lnTo>
                    <a:lnTo>
                      <a:pt x="782" y="1060"/>
                    </a:lnTo>
                    <a:lnTo>
                      <a:pt x="782" y="1060"/>
                    </a:lnTo>
                    <a:lnTo>
                      <a:pt x="796" y="1060"/>
                    </a:lnTo>
                    <a:lnTo>
                      <a:pt x="804" y="1064"/>
                    </a:lnTo>
                    <a:lnTo>
                      <a:pt x="810" y="1068"/>
                    </a:lnTo>
                    <a:lnTo>
                      <a:pt x="816" y="1072"/>
                    </a:lnTo>
                    <a:lnTo>
                      <a:pt x="820" y="1078"/>
                    </a:lnTo>
                    <a:lnTo>
                      <a:pt x="824" y="1082"/>
                    </a:lnTo>
                    <a:lnTo>
                      <a:pt x="832" y="1086"/>
                    </a:lnTo>
                    <a:lnTo>
                      <a:pt x="844" y="1088"/>
                    </a:lnTo>
                    <a:lnTo>
                      <a:pt x="844" y="1088"/>
                    </a:lnTo>
                    <a:lnTo>
                      <a:pt x="856" y="1090"/>
                    </a:lnTo>
                    <a:lnTo>
                      <a:pt x="864" y="1092"/>
                    </a:lnTo>
                    <a:lnTo>
                      <a:pt x="868" y="1096"/>
                    </a:lnTo>
                    <a:lnTo>
                      <a:pt x="870" y="1098"/>
                    </a:lnTo>
                    <a:lnTo>
                      <a:pt x="866" y="1108"/>
                    </a:lnTo>
                    <a:lnTo>
                      <a:pt x="866" y="1112"/>
                    </a:lnTo>
                    <a:lnTo>
                      <a:pt x="868" y="1118"/>
                    </a:lnTo>
                    <a:lnTo>
                      <a:pt x="868" y="1118"/>
                    </a:lnTo>
                    <a:lnTo>
                      <a:pt x="872" y="1122"/>
                    </a:lnTo>
                    <a:lnTo>
                      <a:pt x="876" y="1120"/>
                    </a:lnTo>
                    <a:lnTo>
                      <a:pt x="880" y="1118"/>
                    </a:lnTo>
                    <a:lnTo>
                      <a:pt x="882" y="1114"/>
                    </a:lnTo>
                    <a:lnTo>
                      <a:pt x="888" y="1106"/>
                    </a:lnTo>
                    <a:lnTo>
                      <a:pt x="888" y="1106"/>
                    </a:lnTo>
                    <a:lnTo>
                      <a:pt x="890" y="1110"/>
                    </a:lnTo>
                    <a:lnTo>
                      <a:pt x="890" y="1110"/>
                    </a:lnTo>
                    <a:lnTo>
                      <a:pt x="888" y="1116"/>
                    </a:lnTo>
                    <a:lnTo>
                      <a:pt x="888" y="1122"/>
                    </a:lnTo>
                    <a:lnTo>
                      <a:pt x="882" y="1134"/>
                    </a:lnTo>
                    <a:lnTo>
                      <a:pt x="876" y="1148"/>
                    </a:lnTo>
                    <a:lnTo>
                      <a:pt x="872" y="1164"/>
                    </a:lnTo>
                    <a:lnTo>
                      <a:pt x="872" y="1164"/>
                    </a:lnTo>
                    <a:lnTo>
                      <a:pt x="870" y="1170"/>
                    </a:lnTo>
                    <a:lnTo>
                      <a:pt x="872" y="1176"/>
                    </a:lnTo>
                    <a:lnTo>
                      <a:pt x="876" y="1182"/>
                    </a:lnTo>
                    <a:lnTo>
                      <a:pt x="876" y="1184"/>
                    </a:lnTo>
                    <a:lnTo>
                      <a:pt x="876" y="1186"/>
                    </a:lnTo>
                    <a:lnTo>
                      <a:pt x="866" y="1192"/>
                    </a:lnTo>
                    <a:lnTo>
                      <a:pt x="866" y="1192"/>
                    </a:lnTo>
                    <a:lnTo>
                      <a:pt x="858" y="1194"/>
                    </a:lnTo>
                    <a:lnTo>
                      <a:pt x="850" y="1196"/>
                    </a:lnTo>
                    <a:lnTo>
                      <a:pt x="838" y="1192"/>
                    </a:lnTo>
                    <a:lnTo>
                      <a:pt x="828" y="1190"/>
                    </a:lnTo>
                    <a:lnTo>
                      <a:pt x="822" y="1190"/>
                    </a:lnTo>
                    <a:lnTo>
                      <a:pt x="818" y="1194"/>
                    </a:lnTo>
                    <a:lnTo>
                      <a:pt x="818" y="1194"/>
                    </a:lnTo>
                    <a:lnTo>
                      <a:pt x="812" y="1196"/>
                    </a:lnTo>
                    <a:lnTo>
                      <a:pt x="806" y="1198"/>
                    </a:lnTo>
                    <a:lnTo>
                      <a:pt x="796" y="1202"/>
                    </a:lnTo>
                    <a:lnTo>
                      <a:pt x="788" y="1204"/>
                    </a:lnTo>
                    <a:lnTo>
                      <a:pt x="786" y="1206"/>
                    </a:lnTo>
                    <a:lnTo>
                      <a:pt x="788" y="1210"/>
                    </a:lnTo>
                    <a:lnTo>
                      <a:pt x="788" y="1210"/>
                    </a:lnTo>
                    <a:lnTo>
                      <a:pt x="788" y="1212"/>
                    </a:lnTo>
                    <a:lnTo>
                      <a:pt x="788" y="1214"/>
                    </a:lnTo>
                    <a:lnTo>
                      <a:pt x="784" y="1214"/>
                    </a:lnTo>
                    <a:lnTo>
                      <a:pt x="784" y="1216"/>
                    </a:lnTo>
                    <a:lnTo>
                      <a:pt x="784" y="1216"/>
                    </a:lnTo>
                    <a:lnTo>
                      <a:pt x="790" y="1222"/>
                    </a:lnTo>
                    <a:lnTo>
                      <a:pt x="790" y="1222"/>
                    </a:lnTo>
                    <a:lnTo>
                      <a:pt x="794" y="1226"/>
                    </a:lnTo>
                    <a:lnTo>
                      <a:pt x="794" y="1228"/>
                    </a:lnTo>
                    <a:lnTo>
                      <a:pt x="792" y="1232"/>
                    </a:lnTo>
                    <a:lnTo>
                      <a:pt x="788" y="1234"/>
                    </a:lnTo>
                    <a:lnTo>
                      <a:pt x="778" y="1240"/>
                    </a:lnTo>
                    <a:lnTo>
                      <a:pt x="774" y="1242"/>
                    </a:lnTo>
                    <a:lnTo>
                      <a:pt x="774" y="1246"/>
                    </a:lnTo>
                    <a:lnTo>
                      <a:pt x="774" y="1246"/>
                    </a:lnTo>
                    <a:lnTo>
                      <a:pt x="774" y="1252"/>
                    </a:lnTo>
                    <a:lnTo>
                      <a:pt x="772" y="1260"/>
                    </a:lnTo>
                    <a:lnTo>
                      <a:pt x="762" y="1284"/>
                    </a:lnTo>
                    <a:lnTo>
                      <a:pt x="762" y="1284"/>
                    </a:lnTo>
                    <a:lnTo>
                      <a:pt x="762" y="1292"/>
                    </a:lnTo>
                    <a:lnTo>
                      <a:pt x="762" y="1296"/>
                    </a:lnTo>
                    <a:lnTo>
                      <a:pt x="766" y="1300"/>
                    </a:lnTo>
                    <a:lnTo>
                      <a:pt x="772" y="1302"/>
                    </a:lnTo>
                    <a:lnTo>
                      <a:pt x="788" y="1306"/>
                    </a:lnTo>
                    <a:lnTo>
                      <a:pt x="810" y="1306"/>
                    </a:lnTo>
                    <a:lnTo>
                      <a:pt x="810" y="1306"/>
                    </a:lnTo>
                    <a:lnTo>
                      <a:pt x="800" y="1312"/>
                    </a:lnTo>
                    <a:lnTo>
                      <a:pt x="790" y="1320"/>
                    </a:lnTo>
                    <a:lnTo>
                      <a:pt x="782" y="1328"/>
                    </a:lnTo>
                    <a:lnTo>
                      <a:pt x="776" y="1338"/>
                    </a:lnTo>
                    <a:lnTo>
                      <a:pt x="772" y="1346"/>
                    </a:lnTo>
                    <a:lnTo>
                      <a:pt x="772" y="1354"/>
                    </a:lnTo>
                    <a:lnTo>
                      <a:pt x="774" y="1362"/>
                    </a:lnTo>
                    <a:lnTo>
                      <a:pt x="780" y="1368"/>
                    </a:lnTo>
                    <a:lnTo>
                      <a:pt x="780" y="1368"/>
                    </a:lnTo>
                    <a:lnTo>
                      <a:pt x="786" y="1374"/>
                    </a:lnTo>
                    <a:lnTo>
                      <a:pt x="790" y="1378"/>
                    </a:lnTo>
                    <a:lnTo>
                      <a:pt x="792" y="1384"/>
                    </a:lnTo>
                    <a:lnTo>
                      <a:pt x="792" y="1390"/>
                    </a:lnTo>
                    <a:lnTo>
                      <a:pt x="792" y="1392"/>
                    </a:lnTo>
                    <a:lnTo>
                      <a:pt x="796" y="1392"/>
                    </a:lnTo>
                    <a:lnTo>
                      <a:pt x="796" y="1392"/>
                    </a:lnTo>
                    <a:lnTo>
                      <a:pt x="806" y="1394"/>
                    </a:lnTo>
                    <a:lnTo>
                      <a:pt x="812" y="1400"/>
                    </a:lnTo>
                    <a:lnTo>
                      <a:pt x="818" y="1406"/>
                    </a:lnTo>
                    <a:lnTo>
                      <a:pt x="818" y="1410"/>
                    </a:lnTo>
                    <a:lnTo>
                      <a:pt x="818" y="1414"/>
                    </a:lnTo>
                    <a:lnTo>
                      <a:pt x="818" y="1414"/>
                    </a:lnTo>
                    <a:lnTo>
                      <a:pt x="818" y="1420"/>
                    </a:lnTo>
                    <a:lnTo>
                      <a:pt x="818" y="1422"/>
                    </a:lnTo>
                    <a:lnTo>
                      <a:pt x="824" y="1426"/>
                    </a:lnTo>
                    <a:lnTo>
                      <a:pt x="828" y="1430"/>
                    </a:lnTo>
                    <a:lnTo>
                      <a:pt x="830" y="1434"/>
                    </a:lnTo>
                    <a:lnTo>
                      <a:pt x="830" y="1440"/>
                    </a:lnTo>
                    <a:lnTo>
                      <a:pt x="830" y="1440"/>
                    </a:lnTo>
                    <a:lnTo>
                      <a:pt x="830" y="1450"/>
                    </a:lnTo>
                    <a:lnTo>
                      <a:pt x="834" y="1452"/>
                    </a:lnTo>
                    <a:lnTo>
                      <a:pt x="836" y="1454"/>
                    </a:lnTo>
                    <a:lnTo>
                      <a:pt x="836" y="1462"/>
                    </a:lnTo>
                    <a:lnTo>
                      <a:pt x="836" y="1462"/>
                    </a:lnTo>
                    <a:lnTo>
                      <a:pt x="836" y="1476"/>
                    </a:lnTo>
                    <a:lnTo>
                      <a:pt x="836" y="1482"/>
                    </a:lnTo>
                    <a:lnTo>
                      <a:pt x="840" y="1488"/>
                    </a:lnTo>
                    <a:lnTo>
                      <a:pt x="842" y="1490"/>
                    </a:lnTo>
                    <a:lnTo>
                      <a:pt x="848" y="1488"/>
                    </a:lnTo>
                    <a:lnTo>
                      <a:pt x="852" y="1482"/>
                    </a:lnTo>
                    <a:lnTo>
                      <a:pt x="860" y="1470"/>
                    </a:lnTo>
                    <a:lnTo>
                      <a:pt x="860" y="1470"/>
                    </a:lnTo>
                    <a:lnTo>
                      <a:pt x="870" y="1454"/>
                    </a:lnTo>
                    <a:lnTo>
                      <a:pt x="872" y="1454"/>
                    </a:lnTo>
                    <a:lnTo>
                      <a:pt x="874" y="1456"/>
                    </a:lnTo>
                    <a:lnTo>
                      <a:pt x="876" y="1462"/>
                    </a:lnTo>
                    <a:lnTo>
                      <a:pt x="878" y="1462"/>
                    </a:lnTo>
                    <a:lnTo>
                      <a:pt x="882" y="1460"/>
                    </a:lnTo>
                    <a:lnTo>
                      <a:pt x="882" y="1460"/>
                    </a:lnTo>
                    <a:lnTo>
                      <a:pt x="888" y="1456"/>
                    </a:lnTo>
                    <a:lnTo>
                      <a:pt x="894" y="1454"/>
                    </a:lnTo>
                    <a:lnTo>
                      <a:pt x="900" y="1452"/>
                    </a:lnTo>
                    <a:lnTo>
                      <a:pt x="906" y="1454"/>
                    </a:lnTo>
                    <a:lnTo>
                      <a:pt x="912" y="1456"/>
                    </a:lnTo>
                    <a:lnTo>
                      <a:pt x="916" y="1458"/>
                    </a:lnTo>
                    <a:lnTo>
                      <a:pt x="918" y="1464"/>
                    </a:lnTo>
                    <a:lnTo>
                      <a:pt x="920" y="1470"/>
                    </a:lnTo>
                    <a:lnTo>
                      <a:pt x="920" y="1470"/>
                    </a:lnTo>
                    <a:lnTo>
                      <a:pt x="922" y="1474"/>
                    </a:lnTo>
                    <a:lnTo>
                      <a:pt x="920" y="1474"/>
                    </a:lnTo>
                    <a:lnTo>
                      <a:pt x="912" y="1470"/>
                    </a:lnTo>
                    <a:lnTo>
                      <a:pt x="902" y="1464"/>
                    </a:lnTo>
                    <a:lnTo>
                      <a:pt x="896" y="1462"/>
                    </a:lnTo>
                    <a:lnTo>
                      <a:pt x="890" y="1464"/>
                    </a:lnTo>
                    <a:lnTo>
                      <a:pt x="890" y="1464"/>
                    </a:lnTo>
                    <a:lnTo>
                      <a:pt x="888" y="1466"/>
                    </a:lnTo>
                    <a:lnTo>
                      <a:pt x="888" y="1468"/>
                    </a:lnTo>
                    <a:lnTo>
                      <a:pt x="894" y="1474"/>
                    </a:lnTo>
                    <a:lnTo>
                      <a:pt x="898" y="1474"/>
                    </a:lnTo>
                    <a:lnTo>
                      <a:pt x="898" y="1476"/>
                    </a:lnTo>
                    <a:lnTo>
                      <a:pt x="896" y="1478"/>
                    </a:lnTo>
                    <a:lnTo>
                      <a:pt x="890" y="1478"/>
                    </a:lnTo>
                    <a:lnTo>
                      <a:pt x="890" y="1478"/>
                    </a:lnTo>
                    <a:lnTo>
                      <a:pt x="884" y="1480"/>
                    </a:lnTo>
                    <a:lnTo>
                      <a:pt x="880" y="1480"/>
                    </a:lnTo>
                    <a:lnTo>
                      <a:pt x="880" y="1484"/>
                    </a:lnTo>
                    <a:lnTo>
                      <a:pt x="880" y="1486"/>
                    </a:lnTo>
                    <a:lnTo>
                      <a:pt x="880" y="1488"/>
                    </a:lnTo>
                    <a:lnTo>
                      <a:pt x="880" y="1490"/>
                    </a:lnTo>
                    <a:lnTo>
                      <a:pt x="876" y="1492"/>
                    </a:lnTo>
                    <a:lnTo>
                      <a:pt x="868" y="1492"/>
                    </a:lnTo>
                    <a:lnTo>
                      <a:pt x="868" y="1492"/>
                    </a:lnTo>
                    <a:lnTo>
                      <a:pt x="856" y="1494"/>
                    </a:lnTo>
                    <a:lnTo>
                      <a:pt x="856" y="1496"/>
                    </a:lnTo>
                    <a:lnTo>
                      <a:pt x="856" y="1496"/>
                    </a:lnTo>
                    <a:lnTo>
                      <a:pt x="860" y="1500"/>
                    </a:lnTo>
                    <a:lnTo>
                      <a:pt x="860" y="1502"/>
                    </a:lnTo>
                    <a:lnTo>
                      <a:pt x="858" y="1504"/>
                    </a:lnTo>
                    <a:lnTo>
                      <a:pt x="858" y="1504"/>
                    </a:lnTo>
                    <a:lnTo>
                      <a:pt x="854" y="1506"/>
                    </a:lnTo>
                    <a:lnTo>
                      <a:pt x="854" y="1506"/>
                    </a:lnTo>
                    <a:lnTo>
                      <a:pt x="856" y="1510"/>
                    </a:lnTo>
                    <a:lnTo>
                      <a:pt x="860" y="1514"/>
                    </a:lnTo>
                    <a:lnTo>
                      <a:pt x="862" y="1516"/>
                    </a:lnTo>
                    <a:lnTo>
                      <a:pt x="860" y="1518"/>
                    </a:lnTo>
                    <a:lnTo>
                      <a:pt x="860" y="1518"/>
                    </a:lnTo>
                    <a:lnTo>
                      <a:pt x="860" y="1522"/>
                    </a:lnTo>
                    <a:lnTo>
                      <a:pt x="860" y="1526"/>
                    </a:lnTo>
                    <a:lnTo>
                      <a:pt x="862" y="1534"/>
                    </a:lnTo>
                    <a:lnTo>
                      <a:pt x="874" y="1554"/>
                    </a:lnTo>
                    <a:lnTo>
                      <a:pt x="874" y="1554"/>
                    </a:lnTo>
                    <a:lnTo>
                      <a:pt x="878" y="1558"/>
                    </a:lnTo>
                    <a:lnTo>
                      <a:pt x="882" y="1560"/>
                    </a:lnTo>
                    <a:lnTo>
                      <a:pt x="890" y="1562"/>
                    </a:lnTo>
                    <a:lnTo>
                      <a:pt x="898" y="1562"/>
                    </a:lnTo>
                    <a:lnTo>
                      <a:pt x="898" y="1564"/>
                    </a:lnTo>
                    <a:lnTo>
                      <a:pt x="898" y="1568"/>
                    </a:lnTo>
                    <a:lnTo>
                      <a:pt x="898" y="1568"/>
                    </a:lnTo>
                    <a:lnTo>
                      <a:pt x="896" y="1572"/>
                    </a:lnTo>
                    <a:lnTo>
                      <a:pt x="898" y="1576"/>
                    </a:lnTo>
                    <a:lnTo>
                      <a:pt x="902" y="1582"/>
                    </a:lnTo>
                    <a:lnTo>
                      <a:pt x="906" y="1590"/>
                    </a:lnTo>
                    <a:lnTo>
                      <a:pt x="908" y="1594"/>
                    </a:lnTo>
                    <a:lnTo>
                      <a:pt x="908" y="1598"/>
                    </a:lnTo>
                    <a:lnTo>
                      <a:pt x="908" y="1598"/>
                    </a:lnTo>
                    <a:lnTo>
                      <a:pt x="908" y="1606"/>
                    </a:lnTo>
                    <a:lnTo>
                      <a:pt x="910" y="1610"/>
                    </a:lnTo>
                    <a:lnTo>
                      <a:pt x="914" y="1614"/>
                    </a:lnTo>
                    <a:lnTo>
                      <a:pt x="926" y="1618"/>
                    </a:lnTo>
                    <a:lnTo>
                      <a:pt x="926" y="1618"/>
                    </a:lnTo>
                    <a:lnTo>
                      <a:pt x="932" y="1622"/>
                    </a:lnTo>
                    <a:lnTo>
                      <a:pt x="934" y="1626"/>
                    </a:lnTo>
                    <a:lnTo>
                      <a:pt x="936" y="1630"/>
                    </a:lnTo>
                    <a:lnTo>
                      <a:pt x="934" y="1634"/>
                    </a:lnTo>
                    <a:lnTo>
                      <a:pt x="934" y="1640"/>
                    </a:lnTo>
                    <a:lnTo>
                      <a:pt x="934" y="1640"/>
                    </a:lnTo>
                    <a:lnTo>
                      <a:pt x="938" y="1640"/>
                    </a:lnTo>
                    <a:lnTo>
                      <a:pt x="938" y="1640"/>
                    </a:lnTo>
                    <a:lnTo>
                      <a:pt x="942" y="1640"/>
                    </a:lnTo>
                    <a:lnTo>
                      <a:pt x="944" y="1640"/>
                    </a:lnTo>
                    <a:lnTo>
                      <a:pt x="946" y="1648"/>
                    </a:lnTo>
                    <a:lnTo>
                      <a:pt x="946" y="1654"/>
                    </a:lnTo>
                    <a:lnTo>
                      <a:pt x="948" y="1656"/>
                    </a:lnTo>
                    <a:lnTo>
                      <a:pt x="950" y="1656"/>
                    </a:lnTo>
                    <a:lnTo>
                      <a:pt x="950" y="1656"/>
                    </a:lnTo>
                    <a:lnTo>
                      <a:pt x="956" y="1656"/>
                    </a:lnTo>
                    <a:lnTo>
                      <a:pt x="958" y="1656"/>
                    </a:lnTo>
                    <a:lnTo>
                      <a:pt x="958" y="1662"/>
                    </a:lnTo>
                    <a:lnTo>
                      <a:pt x="954" y="1672"/>
                    </a:lnTo>
                    <a:lnTo>
                      <a:pt x="954" y="1672"/>
                    </a:lnTo>
                    <a:lnTo>
                      <a:pt x="952" y="1676"/>
                    </a:lnTo>
                    <a:lnTo>
                      <a:pt x="956" y="1678"/>
                    </a:lnTo>
                    <a:lnTo>
                      <a:pt x="966" y="1678"/>
                    </a:lnTo>
                    <a:lnTo>
                      <a:pt x="978" y="1678"/>
                    </a:lnTo>
                    <a:lnTo>
                      <a:pt x="980" y="1680"/>
                    </a:lnTo>
                    <a:lnTo>
                      <a:pt x="980" y="1684"/>
                    </a:lnTo>
                    <a:lnTo>
                      <a:pt x="980" y="1684"/>
                    </a:lnTo>
                    <a:lnTo>
                      <a:pt x="978" y="1690"/>
                    </a:lnTo>
                    <a:lnTo>
                      <a:pt x="978" y="1692"/>
                    </a:lnTo>
                    <a:lnTo>
                      <a:pt x="980" y="1694"/>
                    </a:lnTo>
                    <a:lnTo>
                      <a:pt x="982" y="1694"/>
                    </a:lnTo>
                    <a:lnTo>
                      <a:pt x="990" y="1694"/>
                    </a:lnTo>
                    <a:lnTo>
                      <a:pt x="994" y="1696"/>
                    </a:lnTo>
                    <a:lnTo>
                      <a:pt x="996" y="1698"/>
                    </a:lnTo>
                    <a:lnTo>
                      <a:pt x="996" y="1698"/>
                    </a:lnTo>
                    <a:lnTo>
                      <a:pt x="998" y="1700"/>
                    </a:lnTo>
                    <a:lnTo>
                      <a:pt x="996" y="1702"/>
                    </a:lnTo>
                    <a:lnTo>
                      <a:pt x="994" y="1704"/>
                    </a:lnTo>
                    <a:lnTo>
                      <a:pt x="990" y="1706"/>
                    </a:lnTo>
                    <a:lnTo>
                      <a:pt x="990" y="1708"/>
                    </a:lnTo>
                    <a:lnTo>
                      <a:pt x="990" y="1712"/>
                    </a:lnTo>
                    <a:lnTo>
                      <a:pt x="990" y="1712"/>
                    </a:lnTo>
                    <a:lnTo>
                      <a:pt x="992" y="1722"/>
                    </a:lnTo>
                    <a:lnTo>
                      <a:pt x="996" y="1724"/>
                    </a:lnTo>
                    <a:lnTo>
                      <a:pt x="1000" y="1726"/>
                    </a:lnTo>
                    <a:lnTo>
                      <a:pt x="1004" y="1726"/>
                    </a:lnTo>
                    <a:lnTo>
                      <a:pt x="1010" y="1726"/>
                    </a:lnTo>
                    <a:lnTo>
                      <a:pt x="1016" y="1722"/>
                    </a:lnTo>
                    <a:lnTo>
                      <a:pt x="1024" y="1718"/>
                    </a:lnTo>
                    <a:lnTo>
                      <a:pt x="1024" y="1718"/>
                    </a:lnTo>
                    <a:lnTo>
                      <a:pt x="1032" y="1712"/>
                    </a:lnTo>
                    <a:lnTo>
                      <a:pt x="1038" y="1712"/>
                    </a:lnTo>
                    <a:lnTo>
                      <a:pt x="1040" y="1712"/>
                    </a:lnTo>
                    <a:lnTo>
                      <a:pt x="1044" y="1714"/>
                    </a:lnTo>
                    <a:lnTo>
                      <a:pt x="1048" y="1716"/>
                    </a:lnTo>
                    <a:lnTo>
                      <a:pt x="1050" y="1716"/>
                    </a:lnTo>
                    <a:lnTo>
                      <a:pt x="1054" y="1714"/>
                    </a:lnTo>
                    <a:lnTo>
                      <a:pt x="1054" y="1714"/>
                    </a:lnTo>
                    <a:lnTo>
                      <a:pt x="1064" y="1708"/>
                    </a:lnTo>
                    <a:lnTo>
                      <a:pt x="1072" y="1704"/>
                    </a:lnTo>
                    <a:lnTo>
                      <a:pt x="1080" y="1700"/>
                    </a:lnTo>
                    <a:lnTo>
                      <a:pt x="1080" y="1696"/>
                    </a:lnTo>
                    <a:lnTo>
                      <a:pt x="1080" y="1692"/>
                    </a:lnTo>
                    <a:lnTo>
                      <a:pt x="1080" y="1692"/>
                    </a:lnTo>
                    <a:lnTo>
                      <a:pt x="1080" y="1688"/>
                    </a:lnTo>
                    <a:lnTo>
                      <a:pt x="1082" y="1686"/>
                    </a:lnTo>
                    <a:lnTo>
                      <a:pt x="1084" y="1688"/>
                    </a:lnTo>
                    <a:lnTo>
                      <a:pt x="1086" y="1690"/>
                    </a:lnTo>
                    <a:lnTo>
                      <a:pt x="1088" y="1694"/>
                    </a:lnTo>
                    <a:lnTo>
                      <a:pt x="1090" y="1698"/>
                    </a:lnTo>
                    <a:lnTo>
                      <a:pt x="1090" y="1704"/>
                    </a:lnTo>
                    <a:lnTo>
                      <a:pt x="1086" y="1710"/>
                    </a:lnTo>
                    <a:lnTo>
                      <a:pt x="1086" y="1710"/>
                    </a:lnTo>
                    <a:lnTo>
                      <a:pt x="1078" y="1718"/>
                    </a:lnTo>
                    <a:lnTo>
                      <a:pt x="1076" y="1726"/>
                    </a:lnTo>
                    <a:lnTo>
                      <a:pt x="1076" y="1728"/>
                    </a:lnTo>
                    <a:lnTo>
                      <a:pt x="1078" y="1732"/>
                    </a:lnTo>
                    <a:lnTo>
                      <a:pt x="1090" y="1738"/>
                    </a:lnTo>
                    <a:lnTo>
                      <a:pt x="1090" y="1738"/>
                    </a:lnTo>
                    <a:lnTo>
                      <a:pt x="1098" y="1740"/>
                    </a:lnTo>
                    <a:lnTo>
                      <a:pt x="1106" y="1740"/>
                    </a:lnTo>
                    <a:lnTo>
                      <a:pt x="1120" y="1738"/>
                    </a:lnTo>
                    <a:lnTo>
                      <a:pt x="1124" y="1738"/>
                    </a:lnTo>
                    <a:lnTo>
                      <a:pt x="1126" y="1740"/>
                    </a:lnTo>
                    <a:lnTo>
                      <a:pt x="1126" y="1744"/>
                    </a:lnTo>
                    <a:lnTo>
                      <a:pt x="1120" y="1752"/>
                    </a:lnTo>
                    <a:lnTo>
                      <a:pt x="1120" y="1752"/>
                    </a:lnTo>
                    <a:lnTo>
                      <a:pt x="1116" y="1758"/>
                    </a:lnTo>
                    <a:lnTo>
                      <a:pt x="1116" y="1762"/>
                    </a:lnTo>
                    <a:lnTo>
                      <a:pt x="1118" y="1766"/>
                    </a:lnTo>
                    <a:lnTo>
                      <a:pt x="1122" y="1768"/>
                    </a:lnTo>
                    <a:lnTo>
                      <a:pt x="1126" y="1770"/>
                    </a:lnTo>
                    <a:lnTo>
                      <a:pt x="1132" y="1770"/>
                    </a:lnTo>
                    <a:lnTo>
                      <a:pt x="1136" y="1768"/>
                    </a:lnTo>
                    <a:lnTo>
                      <a:pt x="1140" y="1766"/>
                    </a:lnTo>
                    <a:lnTo>
                      <a:pt x="1140" y="1766"/>
                    </a:lnTo>
                    <a:lnTo>
                      <a:pt x="1150" y="1760"/>
                    </a:lnTo>
                    <a:lnTo>
                      <a:pt x="1154" y="1758"/>
                    </a:lnTo>
                    <a:lnTo>
                      <a:pt x="1156" y="1758"/>
                    </a:lnTo>
                    <a:lnTo>
                      <a:pt x="1162" y="1762"/>
                    </a:lnTo>
                    <a:lnTo>
                      <a:pt x="1170" y="1770"/>
                    </a:lnTo>
                    <a:lnTo>
                      <a:pt x="1170" y="1770"/>
                    </a:lnTo>
                    <a:lnTo>
                      <a:pt x="1182" y="1776"/>
                    </a:lnTo>
                    <a:lnTo>
                      <a:pt x="1186" y="1776"/>
                    </a:lnTo>
                    <a:lnTo>
                      <a:pt x="1190" y="1776"/>
                    </a:lnTo>
                    <a:lnTo>
                      <a:pt x="1194" y="1774"/>
                    </a:lnTo>
                    <a:lnTo>
                      <a:pt x="1196" y="1768"/>
                    </a:lnTo>
                    <a:lnTo>
                      <a:pt x="1198" y="1764"/>
                    </a:lnTo>
                    <a:lnTo>
                      <a:pt x="1200" y="1756"/>
                    </a:lnTo>
                    <a:lnTo>
                      <a:pt x="1200" y="1756"/>
                    </a:lnTo>
                    <a:lnTo>
                      <a:pt x="1200" y="1750"/>
                    </a:lnTo>
                    <a:lnTo>
                      <a:pt x="1198" y="1746"/>
                    </a:lnTo>
                    <a:lnTo>
                      <a:pt x="1194" y="1746"/>
                    </a:lnTo>
                    <a:lnTo>
                      <a:pt x="1192" y="1746"/>
                    </a:lnTo>
                    <a:lnTo>
                      <a:pt x="1186" y="1746"/>
                    </a:lnTo>
                    <a:lnTo>
                      <a:pt x="1186" y="1746"/>
                    </a:lnTo>
                    <a:lnTo>
                      <a:pt x="1186" y="1744"/>
                    </a:lnTo>
                    <a:lnTo>
                      <a:pt x="1186" y="1744"/>
                    </a:lnTo>
                    <a:lnTo>
                      <a:pt x="1190" y="1740"/>
                    </a:lnTo>
                    <a:lnTo>
                      <a:pt x="1194" y="1738"/>
                    </a:lnTo>
                    <a:lnTo>
                      <a:pt x="1204" y="1734"/>
                    </a:lnTo>
                    <a:lnTo>
                      <a:pt x="1208" y="1732"/>
                    </a:lnTo>
                    <a:lnTo>
                      <a:pt x="1210" y="1728"/>
                    </a:lnTo>
                    <a:lnTo>
                      <a:pt x="1212" y="1724"/>
                    </a:lnTo>
                    <a:lnTo>
                      <a:pt x="1212" y="1718"/>
                    </a:lnTo>
                    <a:lnTo>
                      <a:pt x="1212" y="1718"/>
                    </a:lnTo>
                    <a:lnTo>
                      <a:pt x="1210" y="1712"/>
                    </a:lnTo>
                    <a:lnTo>
                      <a:pt x="1214" y="1702"/>
                    </a:lnTo>
                    <a:lnTo>
                      <a:pt x="1224" y="1676"/>
                    </a:lnTo>
                    <a:lnTo>
                      <a:pt x="1234" y="1652"/>
                    </a:lnTo>
                    <a:lnTo>
                      <a:pt x="1236" y="1640"/>
                    </a:lnTo>
                    <a:lnTo>
                      <a:pt x="1236" y="1630"/>
                    </a:lnTo>
                    <a:lnTo>
                      <a:pt x="1236" y="1630"/>
                    </a:lnTo>
                    <a:lnTo>
                      <a:pt x="1234" y="1624"/>
                    </a:lnTo>
                    <a:lnTo>
                      <a:pt x="1232" y="1622"/>
                    </a:lnTo>
                    <a:lnTo>
                      <a:pt x="1230" y="1622"/>
                    </a:lnTo>
                    <a:lnTo>
                      <a:pt x="1228" y="1622"/>
                    </a:lnTo>
                    <a:lnTo>
                      <a:pt x="1226" y="1622"/>
                    </a:lnTo>
                    <a:lnTo>
                      <a:pt x="1222" y="1622"/>
                    </a:lnTo>
                    <a:lnTo>
                      <a:pt x="1220" y="1620"/>
                    </a:lnTo>
                    <a:lnTo>
                      <a:pt x="1214" y="1616"/>
                    </a:lnTo>
                    <a:lnTo>
                      <a:pt x="1214" y="1616"/>
                    </a:lnTo>
                    <a:lnTo>
                      <a:pt x="1212" y="1610"/>
                    </a:lnTo>
                    <a:lnTo>
                      <a:pt x="1212" y="1610"/>
                    </a:lnTo>
                    <a:lnTo>
                      <a:pt x="1222" y="1612"/>
                    </a:lnTo>
                    <a:lnTo>
                      <a:pt x="1232" y="1614"/>
                    </a:lnTo>
                    <a:lnTo>
                      <a:pt x="1236" y="1614"/>
                    </a:lnTo>
                    <a:lnTo>
                      <a:pt x="1236" y="1610"/>
                    </a:lnTo>
                    <a:lnTo>
                      <a:pt x="1236" y="1610"/>
                    </a:lnTo>
                    <a:lnTo>
                      <a:pt x="1234" y="1604"/>
                    </a:lnTo>
                    <a:lnTo>
                      <a:pt x="1232" y="1602"/>
                    </a:lnTo>
                    <a:lnTo>
                      <a:pt x="1226" y="1600"/>
                    </a:lnTo>
                    <a:lnTo>
                      <a:pt x="1220" y="1598"/>
                    </a:lnTo>
                    <a:lnTo>
                      <a:pt x="1220" y="1596"/>
                    </a:lnTo>
                    <a:lnTo>
                      <a:pt x="1222" y="1592"/>
                    </a:lnTo>
                    <a:lnTo>
                      <a:pt x="1222" y="1592"/>
                    </a:lnTo>
                    <a:lnTo>
                      <a:pt x="1226" y="1590"/>
                    </a:lnTo>
                    <a:lnTo>
                      <a:pt x="1230" y="1588"/>
                    </a:lnTo>
                    <a:lnTo>
                      <a:pt x="1244" y="1584"/>
                    </a:lnTo>
                    <a:lnTo>
                      <a:pt x="1250" y="1582"/>
                    </a:lnTo>
                    <a:lnTo>
                      <a:pt x="1256" y="1580"/>
                    </a:lnTo>
                    <a:lnTo>
                      <a:pt x="1260" y="1574"/>
                    </a:lnTo>
                    <a:lnTo>
                      <a:pt x="1262" y="1566"/>
                    </a:lnTo>
                    <a:lnTo>
                      <a:pt x="1262" y="1566"/>
                    </a:lnTo>
                    <a:lnTo>
                      <a:pt x="1264" y="1560"/>
                    </a:lnTo>
                    <a:lnTo>
                      <a:pt x="1266" y="1558"/>
                    </a:lnTo>
                    <a:lnTo>
                      <a:pt x="1268" y="1558"/>
                    </a:lnTo>
                    <a:lnTo>
                      <a:pt x="1272" y="1560"/>
                    </a:lnTo>
                    <a:lnTo>
                      <a:pt x="1278" y="1562"/>
                    </a:lnTo>
                    <a:lnTo>
                      <a:pt x="1280" y="1560"/>
                    </a:lnTo>
                    <a:lnTo>
                      <a:pt x="1280" y="1556"/>
                    </a:lnTo>
                    <a:lnTo>
                      <a:pt x="1280" y="1556"/>
                    </a:lnTo>
                    <a:lnTo>
                      <a:pt x="1282" y="1550"/>
                    </a:lnTo>
                    <a:lnTo>
                      <a:pt x="1284" y="1546"/>
                    </a:lnTo>
                    <a:lnTo>
                      <a:pt x="1294" y="1538"/>
                    </a:lnTo>
                    <a:lnTo>
                      <a:pt x="1300" y="1530"/>
                    </a:lnTo>
                    <a:lnTo>
                      <a:pt x="1302" y="1526"/>
                    </a:lnTo>
                    <a:lnTo>
                      <a:pt x="1302" y="1520"/>
                    </a:lnTo>
                    <a:lnTo>
                      <a:pt x="1302" y="1520"/>
                    </a:lnTo>
                    <a:lnTo>
                      <a:pt x="1300" y="1510"/>
                    </a:lnTo>
                    <a:lnTo>
                      <a:pt x="1300" y="1502"/>
                    </a:lnTo>
                    <a:lnTo>
                      <a:pt x="1300" y="1500"/>
                    </a:lnTo>
                    <a:lnTo>
                      <a:pt x="1298" y="1500"/>
                    </a:lnTo>
                    <a:lnTo>
                      <a:pt x="1286" y="1498"/>
                    </a:lnTo>
                    <a:lnTo>
                      <a:pt x="1286" y="1498"/>
                    </a:lnTo>
                    <a:lnTo>
                      <a:pt x="1278" y="1498"/>
                    </a:lnTo>
                    <a:lnTo>
                      <a:pt x="1270" y="1496"/>
                    </a:lnTo>
                    <a:lnTo>
                      <a:pt x="1266" y="1492"/>
                    </a:lnTo>
                    <a:lnTo>
                      <a:pt x="1262" y="1490"/>
                    </a:lnTo>
                    <a:lnTo>
                      <a:pt x="1260" y="1486"/>
                    </a:lnTo>
                    <a:lnTo>
                      <a:pt x="1262" y="1486"/>
                    </a:lnTo>
                    <a:lnTo>
                      <a:pt x="1264" y="1484"/>
                    </a:lnTo>
                    <a:lnTo>
                      <a:pt x="1270" y="1486"/>
                    </a:lnTo>
                    <a:lnTo>
                      <a:pt x="1270" y="1486"/>
                    </a:lnTo>
                    <a:lnTo>
                      <a:pt x="1276" y="1486"/>
                    </a:lnTo>
                    <a:lnTo>
                      <a:pt x="1280" y="1486"/>
                    </a:lnTo>
                    <a:lnTo>
                      <a:pt x="1288" y="1484"/>
                    </a:lnTo>
                    <a:lnTo>
                      <a:pt x="1294" y="1482"/>
                    </a:lnTo>
                    <a:lnTo>
                      <a:pt x="1300" y="1482"/>
                    </a:lnTo>
                    <a:lnTo>
                      <a:pt x="1300" y="1482"/>
                    </a:lnTo>
                    <a:lnTo>
                      <a:pt x="1308" y="1482"/>
                    </a:lnTo>
                    <a:lnTo>
                      <a:pt x="1308" y="1482"/>
                    </a:lnTo>
                    <a:lnTo>
                      <a:pt x="1308" y="1478"/>
                    </a:lnTo>
                    <a:lnTo>
                      <a:pt x="1302" y="1470"/>
                    </a:lnTo>
                    <a:lnTo>
                      <a:pt x="1290" y="1454"/>
                    </a:lnTo>
                    <a:lnTo>
                      <a:pt x="1290" y="1454"/>
                    </a:lnTo>
                    <a:lnTo>
                      <a:pt x="1282" y="1448"/>
                    </a:lnTo>
                    <a:lnTo>
                      <a:pt x="1280" y="1442"/>
                    </a:lnTo>
                    <a:lnTo>
                      <a:pt x="1280" y="1438"/>
                    </a:lnTo>
                    <a:lnTo>
                      <a:pt x="1284" y="1434"/>
                    </a:lnTo>
                    <a:lnTo>
                      <a:pt x="1288" y="1434"/>
                    </a:lnTo>
                    <a:lnTo>
                      <a:pt x="1296" y="1434"/>
                    </a:lnTo>
                    <a:lnTo>
                      <a:pt x="1310" y="1438"/>
                    </a:lnTo>
                    <a:lnTo>
                      <a:pt x="1310" y="1438"/>
                    </a:lnTo>
                    <a:lnTo>
                      <a:pt x="1316" y="1438"/>
                    </a:lnTo>
                    <a:lnTo>
                      <a:pt x="1320" y="1436"/>
                    </a:lnTo>
                    <a:lnTo>
                      <a:pt x="1324" y="1434"/>
                    </a:lnTo>
                    <a:lnTo>
                      <a:pt x="1326" y="1430"/>
                    </a:lnTo>
                    <a:lnTo>
                      <a:pt x="1332" y="1420"/>
                    </a:lnTo>
                    <a:lnTo>
                      <a:pt x="1334" y="1418"/>
                    </a:lnTo>
                    <a:lnTo>
                      <a:pt x="1338" y="1418"/>
                    </a:lnTo>
                    <a:lnTo>
                      <a:pt x="1338" y="1418"/>
                    </a:lnTo>
                    <a:lnTo>
                      <a:pt x="1344" y="1420"/>
                    </a:lnTo>
                    <a:lnTo>
                      <a:pt x="1346" y="1418"/>
                    </a:lnTo>
                    <a:lnTo>
                      <a:pt x="1344" y="1414"/>
                    </a:lnTo>
                    <a:lnTo>
                      <a:pt x="1334" y="1408"/>
                    </a:lnTo>
                    <a:lnTo>
                      <a:pt x="1334" y="1408"/>
                    </a:lnTo>
                    <a:lnTo>
                      <a:pt x="1326" y="1404"/>
                    </a:lnTo>
                    <a:lnTo>
                      <a:pt x="1324" y="1404"/>
                    </a:lnTo>
                    <a:lnTo>
                      <a:pt x="1326" y="1402"/>
                    </a:lnTo>
                    <a:lnTo>
                      <a:pt x="1330" y="1402"/>
                    </a:lnTo>
                    <a:lnTo>
                      <a:pt x="1338" y="1400"/>
                    </a:lnTo>
                    <a:lnTo>
                      <a:pt x="1338" y="1400"/>
                    </a:lnTo>
                    <a:lnTo>
                      <a:pt x="1344" y="1398"/>
                    </a:lnTo>
                    <a:lnTo>
                      <a:pt x="1352" y="1398"/>
                    </a:lnTo>
                    <a:lnTo>
                      <a:pt x="1360" y="1400"/>
                    </a:lnTo>
                    <a:lnTo>
                      <a:pt x="1370" y="1398"/>
                    </a:lnTo>
                    <a:lnTo>
                      <a:pt x="1370" y="1398"/>
                    </a:lnTo>
                    <a:lnTo>
                      <a:pt x="1380" y="1396"/>
                    </a:lnTo>
                    <a:lnTo>
                      <a:pt x="1388" y="1396"/>
                    </a:lnTo>
                    <a:lnTo>
                      <a:pt x="1394" y="1396"/>
                    </a:lnTo>
                    <a:lnTo>
                      <a:pt x="1398" y="1390"/>
                    </a:lnTo>
                    <a:lnTo>
                      <a:pt x="1398" y="1390"/>
                    </a:lnTo>
                    <a:lnTo>
                      <a:pt x="1400" y="1386"/>
                    </a:lnTo>
                    <a:lnTo>
                      <a:pt x="1398" y="1384"/>
                    </a:lnTo>
                    <a:lnTo>
                      <a:pt x="1396" y="1380"/>
                    </a:lnTo>
                    <a:lnTo>
                      <a:pt x="1402" y="1376"/>
                    </a:lnTo>
                    <a:lnTo>
                      <a:pt x="1402" y="1376"/>
                    </a:lnTo>
                    <a:lnTo>
                      <a:pt x="1404" y="1372"/>
                    </a:lnTo>
                    <a:lnTo>
                      <a:pt x="1404" y="1368"/>
                    </a:lnTo>
                    <a:lnTo>
                      <a:pt x="1404" y="1364"/>
                    </a:lnTo>
                    <a:lnTo>
                      <a:pt x="1410" y="1360"/>
                    </a:lnTo>
                    <a:lnTo>
                      <a:pt x="1410" y="1360"/>
                    </a:lnTo>
                    <a:lnTo>
                      <a:pt x="1414" y="1356"/>
                    </a:lnTo>
                    <a:lnTo>
                      <a:pt x="1416" y="1354"/>
                    </a:lnTo>
                    <a:lnTo>
                      <a:pt x="1414" y="1352"/>
                    </a:lnTo>
                    <a:lnTo>
                      <a:pt x="1412" y="1350"/>
                    </a:lnTo>
                    <a:lnTo>
                      <a:pt x="1406" y="1346"/>
                    </a:lnTo>
                    <a:lnTo>
                      <a:pt x="1406" y="1344"/>
                    </a:lnTo>
                    <a:lnTo>
                      <a:pt x="1406" y="1344"/>
                    </a:lnTo>
                    <a:lnTo>
                      <a:pt x="1406" y="1344"/>
                    </a:lnTo>
                    <a:lnTo>
                      <a:pt x="1410" y="1342"/>
                    </a:lnTo>
                    <a:lnTo>
                      <a:pt x="1414" y="1344"/>
                    </a:lnTo>
                    <a:lnTo>
                      <a:pt x="1420" y="1344"/>
                    </a:lnTo>
                    <a:lnTo>
                      <a:pt x="1430" y="1344"/>
                    </a:lnTo>
                    <a:lnTo>
                      <a:pt x="1430" y="1344"/>
                    </a:lnTo>
                    <a:lnTo>
                      <a:pt x="1436" y="1344"/>
                    </a:lnTo>
                    <a:lnTo>
                      <a:pt x="1434" y="1348"/>
                    </a:lnTo>
                    <a:lnTo>
                      <a:pt x="1428" y="1352"/>
                    </a:lnTo>
                    <a:lnTo>
                      <a:pt x="1424" y="1358"/>
                    </a:lnTo>
                    <a:lnTo>
                      <a:pt x="1424" y="1358"/>
                    </a:lnTo>
                    <a:lnTo>
                      <a:pt x="1422" y="1362"/>
                    </a:lnTo>
                    <a:lnTo>
                      <a:pt x="1418" y="1364"/>
                    </a:lnTo>
                    <a:lnTo>
                      <a:pt x="1414" y="1368"/>
                    </a:lnTo>
                    <a:lnTo>
                      <a:pt x="1412" y="1372"/>
                    </a:lnTo>
                    <a:lnTo>
                      <a:pt x="1412" y="1372"/>
                    </a:lnTo>
                    <a:lnTo>
                      <a:pt x="1410" y="1378"/>
                    </a:lnTo>
                    <a:lnTo>
                      <a:pt x="1408" y="1386"/>
                    </a:lnTo>
                    <a:lnTo>
                      <a:pt x="1406" y="1392"/>
                    </a:lnTo>
                    <a:lnTo>
                      <a:pt x="1406" y="1394"/>
                    </a:lnTo>
                    <a:lnTo>
                      <a:pt x="1408" y="1396"/>
                    </a:lnTo>
                    <a:lnTo>
                      <a:pt x="1408" y="1396"/>
                    </a:lnTo>
                    <a:lnTo>
                      <a:pt x="1414" y="1398"/>
                    </a:lnTo>
                    <a:lnTo>
                      <a:pt x="1420" y="1398"/>
                    </a:lnTo>
                    <a:lnTo>
                      <a:pt x="1426" y="1396"/>
                    </a:lnTo>
                    <a:lnTo>
                      <a:pt x="1432" y="1390"/>
                    </a:lnTo>
                    <a:lnTo>
                      <a:pt x="1432" y="1390"/>
                    </a:lnTo>
                    <a:lnTo>
                      <a:pt x="1440" y="1380"/>
                    </a:lnTo>
                    <a:lnTo>
                      <a:pt x="1444" y="1380"/>
                    </a:lnTo>
                    <a:lnTo>
                      <a:pt x="1448" y="1384"/>
                    </a:lnTo>
                    <a:lnTo>
                      <a:pt x="1448" y="1384"/>
                    </a:lnTo>
                    <a:lnTo>
                      <a:pt x="1452" y="1386"/>
                    </a:lnTo>
                    <a:lnTo>
                      <a:pt x="1454" y="1384"/>
                    </a:lnTo>
                    <a:lnTo>
                      <a:pt x="1454" y="1382"/>
                    </a:lnTo>
                    <a:lnTo>
                      <a:pt x="1452" y="1378"/>
                    </a:lnTo>
                    <a:lnTo>
                      <a:pt x="1452" y="1378"/>
                    </a:lnTo>
                    <a:lnTo>
                      <a:pt x="1452" y="1376"/>
                    </a:lnTo>
                    <a:lnTo>
                      <a:pt x="1452" y="1374"/>
                    </a:lnTo>
                    <a:lnTo>
                      <a:pt x="1456" y="1372"/>
                    </a:lnTo>
                    <a:lnTo>
                      <a:pt x="1462" y="1370"/>
                    </a:lnTo>
                    <a:lnTo>
                      <a:pt x="1466" y="1370"/>
                    </a:lnTo>
                    <a:lnTo>
                      <a:pt x="1468" y="1372"/>
                    </a:lnTo>
                    <a:lnTo>
                      <a:pt x="1468" y="1372"/>
                    </a:lnTo>
                    <a:lnTo>
                      <a:pt x="1472" y="1372"/>
                    </a:lnTo>
                    <a:lnTo>
                      <a:pt x="1476" y="1372"/>
                    </a:lnTo>
                    <a:lnTo>
                      <a:pt x="1484" y="1370"/>
                    </a:lnTo>
                    <a:lnTo>
                      <a:pt x="1498" y="1362"/>
                    </a:lnTo>
                    <a:lnTo>
                      <a:pt x="1498" y="1362"/>
                    </a:lnTo>
                    <a:lnTo>
                      <a:pt x="1502" y="1360"/>
                    </a:lnTo>
                    <a:lnTo>
                      <a:pt x="1502" y="1354"/>
                    </a:lnTo>
                    <a:lnTo>
                      <a:pt x="1502" y="1350"/>
                    </a:lnTo>
                    <a:lnTo>
                      <a:pt x="1502" y="1350"/>
                    </a:lnTo>
                    <a:lnTo>
                      <a:pt x="1504" y="1350"/>
                    </a:lnTo>
                    <a:lnTo>
                      <a:pt x="1504" y="1350"/>
                    </a:lnTo>
                    <a:lnTo>
                      <a:pt x="1508" y="1350"/>
                    </a:lnTo>
                    <a:lnTo>
                      <a:pt x="1510" y="1352"/>
                    </a:lnTo>
                    <a:lnTo>
                      <a:pt x="1510" y="1354"/>
                    </a:lnTo>
                    <a:lnTo>
                      <a:pt x="1512" y="1354"/>
                    </a:lnTo>
                    <a:lnTo>
                      <a:pt x="1512" y="1354"/>
                    </a:lnTo>
                    <a:lnTo>
                      <a:pt x="1520" y="1350"/>
                    </a:lnTo>
                    <a:lnTo>
                      <a:pt x="1532" y="1344"/>
                    </a:lnTo>
                    <a:lnTo>
                      <a:pt x="1558" y="1324"/>
                    </a:lnTo>
                    <a:lnTo>
                      <a:pt x="1570" y="1314"/>
                    </a:lnTo>
                    <a:lnTo>
                      <a:pt x="1580" y="1302"/>
                    </a:lnTo>
                    <a:lnTo>
                      <a:pt x="1588" y="1290"/>
                    </a:lnTo>
                    <a:lnTo>
                      <a:pt x="1592" y="1280"/>
                    </a:lnTo>
                    <a:lnTo>
                      <a:pt x="1592" y="1280"/>
                    </a:lnTo>
                    <a:lnTo>
                      <a:pt x="1600" y="1264"/>
                    </a:lnTo>
                    <a:lnTo>
                      <a:pt x="1610" y="1250"/>
                    </a:lnTo>
                    <a:lnTo>
                      <a:pt x="1622" y="1242"/>
                    </a:lnTo>
                    <a:lnTo>
                      <a:pt x="1628" y="1238"/>
                    </a:lnTo>
                    <a:lnTo>
                      <a:pt x="1634" y="1238"/>
                    </a:lnTo>
                    <a:lnTo>
                      <a:pt x="1634" y="1238"/>
                    </a:lnTo>
                    <a:lnTo>
                      <a:pt x="1642" y="1236"/>
                    </a:lnTo>
                    <a:lnTo>
                      <a:pt x="1646" y="1234"/>
                    </a:lnTo>
                    <a:lnTo>
                      <a:pt x="1648" y="1232"/>
                    </a:lnTo>
                    <a:lnTo>
                      <a:pt x="1648" y="1228"/>
                    </a:lnTo>
                    <a:lnTo>
                      <a:pt x="1646" y="1222"/>
                    </a:lnTo>
                    <a:lnTo>
                      <a:pt x="1640" y="1214"/>
                    </a:lnTo>
                    <a:lnTo>
                      <a:pt x="1632" y="1204"/>
                    </a:lnTo>
                    <a:lnTo>
                      <a:pt x="1632" y="1204"/>
                    </a:lnTo>
                    <a:lnTo>
                      <a:pt x="1626" y="1198"/>
                    </a:lnTo>
                    <a:lnTo>
                      <a:pt x="1624" y="1194"/>
                    </a:lnTo>
                    <a:lnTo>
                      <a:pt x="1636" y="1200"/>
                    </a:lnTo>
                    <a:lnTo>
                      <a:pt x="1670" y="1222"/>
                    </a:lnTo>
                    <a:lnTo>
                      <a:pt x="1670" y="1222"/>
                    </a:lnTo>
                    <a:lnTo>
                      <a:pt x="1684" y="1226"/>
                    </a:lnTo>
                    <a:lnTo>
                      <a:pt x="1694" y="1228"/>
                    </a:lnTo>
                    <a:lnTo>
                      <a:pt x="1702" y="1228"/>
                    </a:lnTo>
                    <a:lnTo>
                      <a:pt x="1710" y="1226"/>
                    </a:lnTo>
                    <a:lnTo>
                      <a:pt x="1718" y="1224"/>
                    </a:lnTo>
                    <a:lnTo>
                      <a:pt x="1724" y="1218"/>
                    </a:lnTo>
                    <a:lnTo>
                      <a:pt x="1730" y="1212"/>
                    </a:lnTo>
                    <a:lnTo>
                      <a:pt x="1730" y="1212"/>
                    </a:lnTo>
                    <a:lnTo>
                      <a:pt x="1732" y="1206"/>
                    </a:lnTo>
                    <a:lnTo>
                      <a:pt x="1734" y="1204"/>
                    </a:lnTo>
                    <a:lnTo>
                      <a:pt x="1738" y="1204"/>
                    </a:lnTo>
                    <a:lnTo>
                      <a:pt x="1742" y="1206"/>
                    </a:lnTo>
                    <a:lnTo>
                      <a:pt x="1748" y="1208"/>
                    </a:lnTo>
                    <a:lnTo>
                      <a:pt x="1756" y="1208"/>
                    </a:lnTo>
                    <a:lnTo>
                      <a:pt x="1766" y="1208"/>
                    </a:lnTo>
                    <a:lnTo>
                      <a:pt x="1782" y="1202"/>
                    </a:lnTo>
                    <a:lnTo>
                      <a:pt x="1782" y="1202"/>
                    </a:lnTo>
                    <a:lnTo>
                      <a:pt x="1800" y="1196"/>
                    </a:lnTo>
                    <a:lnTo>
                      <a:pt x="1818" y="1190"/>
                    </a:lnTo>
                    <a:lnTo>
                      <a:pt x="1856" y="1184"/>
                    </a:lnTo>
                    <a:lnTo>
                      <a:pt x="1886" y="1178"/>
                    </a:lnTo>
                    <a:lnTo>
                      <a:pt x="1898" y="1172"/>
                    </a:lnTo>
                    <a:lnTo>
                      <a:pt x="1906" y="1166"/>
                    </a:lnTo>
                    <a:lnTo>
                      <a:pt x="1906" y="1166"/>
                    </a:lnTo>
                    <a:lnTo>
                      <a:pt x="1920" y="1154"/>
                    </a:lnTo>
                    <a:lnTo>
                      <a:pt x="1934" y="1142"/>
                    </a:lnTo>
                    <a:lnTo>
                      <a:pt x="1950" y="1132"/>
                    </a:lnTo>
                    <a:lnTo>
                      <a:pt x="1960" y="1128"/>
                    </a:lnTo>
                    <a:lnTo>
                      <a:pt x="1970" y="1128"/>
                    </a:lnTo>
                    <a:lnTo>
                      <a:pt x="1970" y="1128"/>
                    </a:lnTo>
                    <a:lnTo>
                      <a:pt x="1978" y="1126"/>
                    </a:lnTo>
                    <a:lnTo>
                      <a:pt x="1982" y="1122"/>
                    </a:lnTo>
                    <a:lnTo>
                      <a:pt x="1982" y="1120"/>
                    </a:lnTo>
                    <a:lnTo>
                      <a:pt x="1982" y="1116"/>
                    </a:lnTo>
                    <a:lnTo>
                      <a:pt x="1982" y="1112"/>
                    </a:lnTo>
                    <a:lnTo>
                      <a:pt x="1982" y="1108"/>
                    </a:lnTo>
                    <a:lnTo>
                      <a:pt x="1986" y="1106"/>
                    </a:lnTo>
                    <a:lnTo>
                      <a:pt x="1994" y="1106"/>
                    </a:lnTo>
                    <a:lnTo>
                      <a:pt x="1994" y="1106"/>
                    </a:lnTo>
                    <a:lnTo>
                      <a:pt x="2008" y="1104"/>
                    </a:lnTo>
                    <a:lnTo>
                      <a:pt x="2012" y="1102"/>
                    </a:lnTo>
                    <a:lnTo>
                      <a:pt x="2012" y="1102"/>
                    </a:lnTo>
                    <a:lnTo>
                      <a:pt x="2016" y="1096"/>
                    </a:lnTo>
                    <a:lnTo>
                      <a:pt x="2022" y="1092"/>
                    </a:lnTo>
                    <a:lnTo>
                      <a:pt x="2030" y="1088"/>
                    </a:lnTo>
                    <a:lnTo>
                      <a:pt x="2030" y="1088"/>
                    </a:lnTo>
                    <a:lnTo>
                      <a:pt x="2046" y="1080"/>
                    </a:lnTo>
                    <a:lnTo>
                      <a:pt x="2046" y="1078"/>
                    </a:lnTo>
                    <a:lnTo>
                      <a:pt x="2044" y="1076"/>
                    </a:lnTo>
                    <a:lnTo>
                      <a:pt x="2028" y="1076"/>
                    </a:lnTo>
                    <a:lnTo>
                      <a:pt x="2000" y="1080"/>
                    </a:lnTo>
                    <a:lnTo>
                      <a:pt x="2000" y="1080"/>
                    </a:lnTo>
                    <a:lnTo>
                      <a:pt x="1984" y="1080"/>
                    </a:lnTo>
                    <a:lnTo>
                      <a:pt x="1970" y="1076"/>
                    </a:lnTo>
                    <a:lnTo>
                      <a:pt x="1956" y="1070"/>
                    </a:lnTo>
                    <a:lnTo>
                      <a:pt x="1944" y="1064"/>
                    </a:lnTo>
                    <a:lnTo>
                      <a:pt x="1932" y="1058"/>
                    </a:lnTo>
                    <a:lnTo>
                      <a:pt x="1920" y="1056"/>
                    </a:lnTo>
                    <a:lnTo>
                      <a:pt x="1914" y="1056"/>
                    </a:lnTo>
                    <a:lnTo>
                      <a:pt x="1906" y="1058"/>
                    </a:lnTo>
                    <a:lnTo>
                      <a:pt x="1900" y="1060"/>
                    </a:lnTo>
                    <a:lnTo>
                      <a:pt x="1892" y="1064"/>
                    </a:lnTo>
                    <a:lnTo>
                      <a:pt x="1892" y="1064"/>
                    </a:lnTo>
                    <a:lnTo>
                      <a:pt x="1884" y="1068"/>
                    </a:lnTo>
                    <a:lnTo>
                      <a:pt x="1878" y="1070"/>
                    </a:lnTo>
                    <a:lnTo>
                      <a:pt x="1866" y="1070"/>
                    </a:lnTo>
                    <a:lnTo>
                      <a:pt x="1860" y="1070"/>
                    </a:lnTo>
                    <a:lnTo>
                      <a:pt x="1854" y="1072"/>
                    </a:lnTo>
                    <a:lnTo>
                      <a:pt x="1846" y="1076"/>
                    </a:lnTo>
                    <a:lnTo>
                      <a:pt x="1838" y="1082"/>
                    </a:lnTo>
                    <a:lnTo>
                      <a:pt x="1838" y="1082"/>
                    </a:lnTo>
                    <a:lnTo>
                      <a:pt x="1834" y="1086"/>
                    </a:lnTo>
                    <a:lnTo>
                      <a:pt x="1828" y="1090"/>
                    </a:lnTo>
                    <a:lnTo>
                      <a:pt x="1824" y="1090"/>
                    </a:lnTo>
                    <a:lnTo>
                      <a:pt x="1820" y="1090"/>
                    </a:lnTo>
                    <a:lnTo>
                      <a:pt x="1818" y="1088"/>
                    </a:lnTo>
                    <a:lnTo>
                      <a:pt x="1820" y="1084"/>
                    </a:lnTo>
                    <a:lnTo>
                      <a:pt x="1824" y="1078"/>
                    </a:lnTo>
                    <a:lnTo>
                      <a:pt x="1832" y="1070"/>
                    </a:lnTo>
                    <a:lnTo>
                      <a:pt x="1832" y="1070"/>
                    </a:lnTo>
                    <a:lnTo>
                      <a:pt x="1840" y="1064"/>
                    </a:lnTo>
                    <a:lnTo>
                      <a:pt x="1848" y="1062"/>
                    </a:lnTo>
                    <a:lnTo>
                      <a:pt x="1852" y="1062"/>
                    </a:lnTo>
                    <a:lnTo>
                      <a:pt x="1856" y="1062"/>
                    </a:lnTo>
                    <a:lnTo>
                      <a:pt x="1864" y="1064"/>
                    </a:lnTo>
                    <a:lnTo>
                      <a:pt x="1866" y="1064"/>
                    </a:lnTo>
                    <a:lnTo>
                      <a:pt x="1870" y="1062"/>
                    </a:lnTo>
                    <a:lnTo>
                      <a:pt x="1870" y="1062"/>
                    </a:lnTo>
                    <a:lnTo>
                      <a:pt x="1876" y="1058"/>
                    </a:lnTo>
                    <a:lnTo>
                      <a:pt x="1878" y="1056"/>
                    </a:lnTo>
                    <a:lnTo>
                      <a:pt x="1878" y="1054"/>
                    </a:lnTo>
                    <a:lnTo>
                      <a:pt x="1874" y="1052"/>
                    </a:lnTo>
                    <a:lnTo>
                      <a:pt x="1868" y="1052"/>
                    </a:lnTo>
                    <a:lnTo>
                      <a:pt x="1844" y="1054"/>
                    </a:lnTo>
                    <a:lnTo>
                      <a:pt x="1844" y="1054"/>
                    </a:lnTo>
                    <a:lnTo>
                      <a:pt x="1816" y="1058"/>
                    </a:lnTo>
                    <a:lnTo>
                      <a:pt x="1800" y="1058"/>
                    </a:lnTo>
                    <a:lnTo>
                      <a:pt x="1798" y="1056"/>
                    </a:lnTo>
                    <a:lnTo>
                      <a:pt x="1796" y="1052"/>
                    </a:lnTo>
                    <a:lnTo>
                      <a:pt x="1798" y="1046"/>
                    </a:lnTo>
                    <a:lnTo>
                      <a:pt x="1804" y="1038"/>
                    </a:lnTo>
                    <a:lnTo>
                      <a:pt x="1804" y="1038"/>
                    </a:lnTo>
                    <a:lnTo>
                      <a:pt x="1814" y="1022"/>
                    </a:lnTo>
                    <a:lnTo>
                      <a:pt x="1818" y="1014"/>
                    </a:lnTo>
                    <a:lnTo>
                      <a:pt x="1820" y="1012"/>
                    </a:lnTo>
                    <a:lnTo>
                      <a:pt x="1822" y="1010"/>
                    </a:lnTo>
                    <a:lnTo>
                      <a:pt x="1828" y="1016"/>
                    </a:lnTo>
                    <a:lnTo>
                      <a:pt x="1828" y="1016"/>
                    </a:lnTo>
                    <a:lnTo>
                      <a:pt x="1836" y="1022"/>
                    </a:lnTo>
                    <a:lnTo>
                      <a:pt x="1840" y="1022"/>
                    </a:lnTo>
                    <a:lnTo>
                      <a:pt x="1844" y="1022"/>
                    </a:lnTo>
                    <a:lnTo>
                      <a:pt x="1882" y="1010"/>
                    </a:lnTo>
                    <a:lnTo>
                      <a:pt x="1882" y="1010"/>
                    </a:lnTo>
                    <a:lnTo>
                      <a:pt x="1896" y="1006"/>
                    </a:lnTo>
                    <a:lnTo>
                      <a:pt x="1904" y="1000"/>
                    </a:lnTo>
                    <a:lnTo>
                      <a:pt x="1908" y="996"/>
                    </a:lnTo>
                    <a:lnTo>
                      <a:pt x="1910" y="992"/>
                    </a:lnTo>
                    <a:lnTo>
                      <a:pt x="1906" y="986"/>
                    </a:lnTo>
                    <a:lnTo>
                      <a:pt x="1898" y="984"/>
                    </a:lnTo>
                    <a:lnTo>
                      <a:pt x="1888" y="980"/>
                    </a:lnTo>
                    <a:lnTo>
                      <a:pt x="1874" y="978"/>
                    </a:lnTo>
                    <a:lnTo>
                      <a:pt x="1874" y="978"/>
                    </a:lnTo>
                    <a:lnTo>
                      <a:pt x="1850" y="974"/>
                    </a:lnTo>
                    <a:lnTo>
                      <a:pt x="1844" y="972"/>
                    </a:lnTo>
                    <a:lnTo>
                      <a:pt x="1842" y="970"/>
                    </a:lnTo>
                    <a:lnTo>
                      <a:pt x="1844" y="968"/>
                    </a:lnTo>
                    <a:lnTo>
                      <a:pt x="1850" y="966"/>
                    </a:lnTo>
                    <a:lnTo>
                      <a:pt x="1870" y="966"/>
                    </a:lnTo>
                    <a:lnTo>
                      <a:pt x="1870" y="966"/>
                    </a:lnTo>
                    <a:lnTo>
                      <a:pt x="1892" y="970"/>
                    </a:lnTo>
                    <a:lnTo>
                      <a:pt x="1906" y="976"/>
                    </a:lnTo>
                    <a:lnTo>
                      <a:pt x="1918" y="980"/>
                    </a:lnTo>
                    <a:lnTo>
                      <a:pt x="1932" y="986"/>
                    </a:lnTo>
                    <a:lnTo>
                      <a:pt x="1932" y="986"/>
                    </a:lnTo>
                    <a:lnTo>
                      <a:pt x="1946" y="992"/>
                    </a:lnTo>
                    <a:lnTo>
                      <a:pt x="1954" y="998"/>
                    </a:lnTo>
                    <a:lnTo>
                      <a:pt x="1958" y="1008"/>
                    </a:lnTo>
                    <a:lnTo>
                      <a:pt x="1960" y="1022"/>
                    </a:lnTo>
                    <a:lnTo>
                      <a:pt x="1960" y="1022"/>
                    </a:lnTo>
                    <a:lnTo>
                      <a:pt x="1964" y="1030"/>
                    </a:lnTo>
                    <a:lnTo>
                      <a:pt x="1970" y="1038"/>
                    </a:lnTo>
                    <a:lnTo>
                      <a:pt x="1978" y="1044"/>
                    </a:lnTo>
                    <a:lnTo>
                      <a:pt x="1988" y="1050"/>
                    </a:lnTo>
                    <a:lnTo>
                      <a:pt x="1998" y="1052"/>
                    </a:lnTo>
                    <a:lnTo>
                      <a:pt x="2008" y="1054"/>
                    </a:lnTo>
                    <a:lnTo>
                      <a:pt x="2016" y="1054"/>
                    </a:lnTo>
                    <a:lnTo>
                      <a:pt x="2022" y="1052"/>
                    </a:lnTo>
                    <a:lnTo>
                      <a:pt x="2022" y="1052"/>
                    </a:lnTo>
                    <a:lnTo>
                      <a:pt x="2030" y="1048"/>
                    </a:lnTo>
                    <a:lnTo>
                      <a:pt x="2036" y="1050"/>
                    </a:lnTo>
                    <a:lnTo>
                      <a:pt x="2046" y="1052"/>
                    </a:lnTo>
                    <a:lnTo>
                      <a:pt x="2060" y="1056"/>
                    </a:lnTo>
                    <a:lnTo>
                      <a:pt x="2060" y="1056"/>
                    </a:lnTo>
                    <a:lnTo>
                      <a:pt x="2068" y="1054"/>
                    </a:lnTo>
                    <a:lnTo>
                      <a:pt x="2070" y="1050"/>
                    </a:lnTo>
                    <a:lnTo>
                      <a:pt x="2072" y="1042"/>
                    </a:lnTo>
                    <a:lnTo>
                      <a:pt x="2070" y="1032"/>
                    </a:lnTo>
                    <a:lnTo>
                      <a:pt x="2066" y="1008"/>
                    </a:lnTo>
                    <a:lnTo>
                      <a:pt x="2064" y="996"/>
                    </a:lnTo>
                    <a:lnTo>
                      <a:pt x="2064" y="984"/>
                    </a:lnTo>
                    <a:lnTo>
                      <a:pt x="2064" y="984"/>
                    </a:lnTo>
                    <a:lnTo>
                      <a:pt x="2062" y="976"/>
                    </a:lnTo>
                    <a:lnTo>
                      <a:pt x="2062" y="974"/>
                    </a:lnTo>
                    <a:lnTo>
                      <a:pt x="2060" y="974"/>
                    </a:lnTo>
                    <a:lnTo>
                      <a:pt x="2056" y="976"/>
                    </a:lnTo>
                    <a:lnTo>
                      <a:pt x="2050" y="980"/>
                    </a:lnTo>
                    <a:lnTo>
                      <a:pt x="2044" y="986"/>
                    </a:lnTo>
                    <a:lnTo>
                      <a:pt x="2038" y="990"/>
                    </a:lnTo>
                    <a:lnTo>
                      <a:pt x="2032" y="990"/>
                    </a:lnTo>
                    <a:lnTo>
                      <a:pt x="2030" y="988"/>
                    </a:lnTo>
                    <a:lnTo>
                      <a:pt x="2030" y="986"/>
                    </a:lnTo>
                    <a:lnTo>
                      <a:pt x="2030" y="986"/>
                    </a:lnTo>
                    <a:lnTo>
                      <a:pt x="2028" y="976"/>
                    </a:lnTo>
                    <a:lnTo>
                      <a:pt x="2028" y="974"/>
                    </a:lnTo>
                    <a:lnTo>
                      <a:pt x="2032" y="974"/>
                    </a:lnTo>
                    <a:lnTo>
                      <a:pt x="2038" y="972"/>
                    </a:lnTo>
                    <a:lnTo>
                      <a:pt x="2044" y="968"/>
                    </a:lnTo>
                    <a:lnTo>
                      <a:pt x="2050" y="962"/>
                    </a:lnTo>
                    <a:lnTo>
                      <a:pt x="2050" y="962"/>
                    </a:lnTo>
                    <a:lnTo>
                      <a:pt x="2054" y="956"/>
                    </a:lnTo>
                    <a:lnTo>
                      <a:pt x="2054" y="956"/>
                    </a:lnTo>
                    <a:lnTo>
                      <a:pt x="2054" y="954"/>
                    </a:lnTo>
                    <a:lnTo>
                      <a:pt x="2044" y="958"/>
                    </a:lnTo>
                    <a:lnTo>
                      <a:pt x="2032" y="962"/>
                    </a:lnTo>
                    <a:lnTo>
                      <a:pt x="2030" y="960"/>
                    </a:lnTo>
                    <a:lnTo>
                      <a:pt x="2030" y="956"/>
                    </a:lnTo>
                    <a:lnTo>
                      <a:pt x="2030" y="956"/>
                    </a:lnTo>
                    <a:lnTo>
                      <a:pt x="2032" y="950"/>
                    </a:lnTo>
                    <a:lnTo>
                      <a:pt x="2030" y="944"/>
                    </a:lnTo>
                    <a:lnTo>
                      <a:pt x="2026" y="940"/>
                    </a:lnTo>
                    <a:lnTo>
                      <a:pt x="2020" y="938"/>
                    </a:lnTo>
                    <a:lnTo>
                      <a:pt x="2002" y="932"/>
                    </a:lnTo>
                    <a:lnTo>
                      <a:pt x="1980" y="926"/>
                    </a:lnTo>
                    <a:lnTo>
                      <a:pt x="1980" y="926"/>
                    </a:lnTo>
                    <a:lnTo>
                      <a:pt x="1960" y="918"/>
                    </a:lnTo>
                    <a:lnTo>
                      <a:pt x="1948" y="912"/>
                    </a:lnTo>
                    <a:lnTo>
                      <a:pt x="1944" y="908"/>
                    </a:lnTo>
                    <a:lnTo>
                      <a:pt x="1944" y="904"/>
                    </a:lnTo>
                    <a:lnTo>
                      <a:pt x="1944" y="900"/>
                    </a:lnTo>
                    <a:lnTo>
                      <a:pt x="1944" y="896"/>
                    </a:lnTo>
                    <a:lnTo>
                      <a:pt x="1942" y="892"/>
                    </a:lnTo>
                    <a:lnTo>
                      <a:pt x="1934" y="886"/>
                    </a:lnTo>
                    <a:lnTo>
                      <a:pt x="1934" y="886"/>
                    </a:lnTo>
                    <a:lnTo>
                      <a:pt x="1924" y="880"/>
                    </a:lnTo>
                    <a:lnTo>
                      <a:pt x="1922" y="874"/>
                    </a:lnTo>
                    <a:lnTo>
                      <a:pt x="1922" y="870"/>
                    </a:lnTo>
                    <a:lnTo>
                      <a:pt x="1924" y="866"/>
                    </a:lnTo>
                    <a:lnTo>
                      <a:pt x="1922" y="862"/>
                    </a:lnTo>
                    <a:lnTo>
                      <a:pt x="1916" y="858"/>
                    </a:lnTo>
                    <a:lnTo>
                      <a:pt x="1902" y="852"/>
                    </a:lnTo>
                    <a:lnTo>
                      <a:pt x="1878" y="846"/>
                    </a:lnTo>
                    <a:lnTo>
                      <a:pt x="1878" y="846"/>
                    </a:lnTo>
                    <a:lnTo>
                      <a:pt x="1888" y="846"/>
                    </a:lnTo>
                    <a:lnTo>
                      <a:pt x="1896" y="844"/>
                    </a:lnTo>
                    <a:lnTo>
                      <a:pt x="1904" y="842"/>
                    </a:lnTo>
                    <a:lnTo>
                      <a:pt x="1910" y="838"/>
                    </a:lnTo>
                    <a:lnTo>
                      <a:pt x="1926" y="828"/>
                    </a:lnTo>
                    <a:lnTo>
                      <a:pt x="1948" y="818"/>
                    </a:lnTo>
                    <a:lnTo>
                      <a:pt x="1948" y="818"/>
                    </a:lnTo>
                    <a:lnTo>
                      <a:pt x="1954" y="816"/>
                    </a:lnTo>
                    <a:lnTo>
                      <a:pt x="1960" y="816"/>
                    </a:lnTo>
                    <a:lnTo>
                      <a:pt x="1974" y="818"/>
                    </a:lnTo>
                    <a:lnTo>
                      <a:pt x="1988" y="824"/>
                    </a:lnTo>
                    <a:lnTo>
                      <a:pt x="2002" y="832"/>
                    </a:lnTo>
                    <a:lnTo>
                      <a:pt x="2016" y="838"/>
                    </a:lnTo>
                    <a:lnTo>
                      <a:pt x="2030" y="842"/>
                    </a:lnTo>
                    <a:lnTo>
                      <a:pt x="2038" y="844"/>
                    </a:lnTo>
                    <a:lnTo>
                      <a:pt x="2044" y="842"/>
                    </a:lnTo>
                    <a:lnTo>
                      <a:pt x="2052" y="840"/>
                    </a:lnTo>
                    <a:lnTo>
                      <a:pt x="2058" y="836"/>
                    </a:lnTo>
                    <a:lnTo>
                      <a:pt x="2058" y="836"/>
                    </a:lnTo>
                    <a:lnTo>
                      <a:pt x="2070" y="830"/>
                    </a:lnTo>
                    <a:lnTo>
                      <a:pt x="2078" y="826"/>
                    </a:lnTo>
                    <a:lnTo>
                      <a:pt x="2086" y="826"/>
                    </a:lnTo>
                    <a:lnTo>
                      <a:pt x="2092" y="828"/>
                    </a:lnTo>
                    <a:lnTo>
                      <a:pt x="2096" y="830"/>
                    </a:lnTo>
                    <a:lnTo>
                      <a:pt x="2100" y="830"/>
                    </a:lnTo>
                    <a:lnTo>
                      <a:pt x="2106" y="826"/>
                    </a:lnTo>
                    <a:lnTo>
                      <a:pt x="2112" y="818"/>
                    </a:lnTo>
                    <a:lnTo>
                      <a:pt x="2112" y="818"/>
                    </a:lnTo>
                    <a:lnTo>
                      <a:pt x="2118" y="810"/>
                    </a:lnTo>
                    <a:lnTo>
                      <a:pt x="2118" y="806"/>
                    </a:lnTo>
                    <a:lnTo>
                      <a:pt x="2116" y="802"/>
                    </a:lnTo>
                    <a:lnTo>
                      <a:pt x="2112" y="796"/>
                    </a:lnTo>
                    <a:lnTo>
                      <a:pt x="2104" y="792"/>
                    </a:lnTo>
                    <a:lnTo>
                      <a:pt x="2092" y="790"/>
                    </a:lnTo>
                    <a:lnTo>
                      <a:pt x="2080" y="788"/>
                    </a:lnTo>
                    <a:lnTo>
                      <a:pt x="2054" y="786"/>
                    </a:lnTo>
                    <a:lnTo>
                      <a:pt x="2054" y="786"/>
                    </a:lnTo>
                    <a:lnTo>
                      <a:pt x="2044" y="786"/>
                    </a:lnTo>
                    <a:lnTo>
                      <a:pt x="2040" y="784"/>
                    </a:lnTo>
                    <a:lnTo>
                      <a:pt x="2040" y="780"/>
                    </a:lnTo>
                    <a:lnTo>
                      <a:pt x="2040" y="776"/>
                    </a:lnTo>
                    <a:lnTo>
                      <a:pt x="2046" y="768"/>
                    </a:lnTo>
                    <a:lnTo>
                      <a:pt x="2054" y="762"/>
                    </a:lnTo>
                    <a:lnTo>
                      <a:pt x="2066" y="758"/>
                    </a:lnTo>
                    <a:lnTo>
                      <a:pt x="2078" y="754"/>
                    </a:lnTo>
                    <a:lnTo>
                      <a:pt x="2092" y="752"/>
                    </a:lnTo>
                    <a:lnTo>
                      <a:pt x="2092" y="752"/>
                    </a:lnTo>
                    <a:lnTo>
                      <a:pt x="2104" y="754"/>
                    </a:lnTo>
                    <a:lnTo>
                      <a:pt x="2112" y="758"/>
                    </a:lnTo>
                    <a:lnTo>
                      <a:pt x="2122" y="766"/>
                    </a:lnTo>
                    <a:lnTo>
                      <a:pt x="2128" y="768"/>
                    </a:lnTo>
                    <a:lnTo>
                      <a:pt x="2132" y="770"/>
                    </a:lnTo>
                    <a:lnTo>
                      <a:pt x="2142" y="768"/>
                    </a:lnTo>
                    <a:lnTo>
                      <a:pt x="2152" y="766"/>
                    </a:lnTo>
                    <a:lnTo>
                      <a:pt x="2152" y="766"/>
                    </a:lnTo>
                    <a:lnTo>
                      <a:pt x="2162" y="762"/>
                    </a:lnTo>
                    <a:lnTo>
                      <a:pt x="2164" y="758"/>
                    </a:lnTo>
                    <a:lnTo>
                      <a:pt x="2166" y="754"/>
                    </a:lnTo>
                    <a:lnTo>
                      <a:pt x="2162" y="750"/>
                    </a:lnTo>
                    <a:lnTo>
                      <a:pt x="2154" y="746"/>
                    </a:lnTo>
                    <a:lnTo>
                      <a:pt x="2146" y="742"/>
                    </a:lnTo>
                    <a:lnTo>
                      <a:pt x="2134" y="740"/>
                    </a:lnTo>
                    <a:lnTo>
                      <a:pt x="2120" y="738"/>
                    </a:lnTo>
                    <a:lnTo>
                      <a:pt x="2120" y="738"/>
                    </a:lnTo>
                    <a:lnTo>
                      <a:pt x="2112" y="738"/>
                    </a:lnTo>
                    <a:lnTo>
                      <a:pt x="2108" y="736"/>
                    </a:lnTo>
                    <a:lnTo>
                      <a:pt x="2104" y="732"/>
                    </a:lnTo>
                    <a:lnTo>
                      <a:pt x="2102" y="728"/>
                    </a:lnTo>
                    <a:lnTo>
                      <a:pt x="2100" y="718"/>
                    </a:lnTo>
                    <a:lnTo>
                      <a:pt x="2102" y="708"/>
                    </a:lnTo>
                    <a:lnTo>
                      <a:pt x="2108" y="700"/>
                    </a:lnTo>
                    <a:lnTo>
                      <a:pt x="2114" y="694"/>
                    </a:lnTo>
                    <a:lnTo>
                      <a:pt x="2118" y="692"/>
                    </a:lnTo>
                    <a:lnTo>
                      <a:pt x="2122" y="692"/>
                    </a:lnTo>
                    <a:lnTo>
                      <a:pt x="2124" y="692"/>
                    </a:lnTo>
                    <a:lnTo>
                      <a:pt x="2126" y="696"/>
                    </a:lnTo>
                    <a:lnTo>
                      <a:pt x="2126" y="696"/>
                    </a:lnTo>
                    <a:lnTo>
                      <a:pt x="2132" y="700"/>
                    </a:lnTo>
                    <a:lnTo>
                      <a:pt x="2140" y="702"/>
                    </a:lnTo>
                    <a:lnTo>
                      <a:pt x="2148" y="702"/>
                    </a:lnTo>
                    <a:lnTo>
                      <a:pt x="2154" y="698"/>
                    </a:lnTo>
                    <a:lnTo>
                      <a:pt x="2158" y="692"/>
                    </a:lnTo>
                    <a:lnTo>
                      <a:pt x="2162" y="686"/>
                    </a:lnTo>
                    <a:lnTo>
                      <a:pt x="2160" y="678"/>
                    </a:lnTo>
                    <a:lnTo>
                      <a:pt x="2156" y="670"/>
                    </a:lnTo>
                    <a:lnTo>
                      <a:pt x="2156" y="670"/>
                    </a:lnTo>
                    <a:lnTo>
                      <a:pt x="2150" y="662"/>
                    </a:lnTo>
                    <a:lnTo>
                      <a:pt x="2150" y="658"/>
                    </a:lnTo>
                    <a:lnTo>
                      <a:pt x="2154" y="656"/>
                    </a:lnTo>
                    <a:lnTo>
                      <a:pt x="2156" y="656"/>
                    </a:lnTo>
                    <a:lnTo>
                      <a:pt x="2160" y="656"/>
                    </a:lnTo>
                    <a:lnTo>
                      <a:pt x="2160" y="654"/>
                    </a:lnTo>
                    <a:lnTo>
                      <a:pt x="2144" y="646"/>
                    </a:lnTo>
                    <a:lnTo>
                      <a:pt x="2144" y="646"/>
                    </a:lnTo>
                    <a:lnTo>
                      <a:pt x="2132" y="640"/>
                    </a:lnTo>
                    <a:lnTo>
                      <a:pt x="2128" y="636"/>
                    </a:lnTo>
                    <a:lnTo>
                      <a:pt x="2128" y="634"/>
                    </a:lnTo>
                    <a:lnTo>
                      <a:pt x="2130" y="632"/>
                    </a:lnTo>
                    <a:lnTo>
                      <a:pt x="2140" y="628"/>
                    </a:lnTo>
                    <a:lnTo>
                      <a:pt x="2142" y="624"/>
                    </a:lnTo>
                    <a:lnTo>
                      <a:pt x="2142" y="620"/>
                    </a:lnTo>
                    <a:lnTo>
                      <a:pt x="2142" y="620"/>
                    </a:lnTo>
                    <a:lnTo>
                      <a:pt x="2140" y="616"/>
                    </a:lnTo>
                    <a:lnTo>
                      <a:pt x="2136" y="614"/>
                    </a:lnTo>
                    <a:lnTo>
                      <a:pt x="2126" y="612"/>
                    </a:lnTo>
                    <a:lnTo>
                      <a:pt x="2098" y="612"/>
                    </a:lnTo>
                    <a:lnTo>
                      <a:pt x="2084" y="612"/>
                    </a:lnTo>
                    <a:lnTo>
                      <a:pt x="2074" y="612"/>
                    </a:lnTo>
                    <a:lnTo>
                      <a:pt x="2066" y="608"/>
                    </a:lnTo>
                    <a:lnTo>
                      <a:pt x="2064" y="606"/>
                    </a:lnTo>
                    <a:lnTo>
                      <a:pt x="2062" y="602"/>
                    </a:lnTo>
                    <a:lnTo>
                      <a:pt x="2062" y="602"/>
                    </a:lnTo>
                    <a:lnTo>
                      <a:pt x="2062" y="598"/>
                    </a:lnTo>
                    <a:lnTo>
                      <a:pt x="2060" y="594"/>
                    </a:lnTo>
                    <a:lnTo>
                      <a:pt x="2056" y="590"/>
                    </a:lnTo>
                    <a:lnTo>
                      <a:pt x="2048" y="586"/>
                    </a:lnTo>
                    <a:lnTo>
                      <a:pt x="2040" y="582"/>
                    </a:lnTo>
                    <a:lnTo>
                      <a:pt x="2032" y="580"/>
                    </a:lnTo>
                    <a:lnTo>
                      <a:pt x="2028" y="578"/>
                    </a:lnTo>
                    <a:lnTo>
                      <a:pt x="2026" y="576"/>
                    </a:lnTo>
                    <a:lnTo>
                      <a:pt x="2028" y="574"/>
                    </a:lnTo>
                    <a:lnTo>
                      <a:pt x="2032" y="568"/>
                    </a:lnTo>
                    <a:lnTo>
                      <a:pt x="2032" y="568"/>
                    </a:lnTo>
                    <a:lnTo>
                      <a:pt x="2040" y="566"/>
                    </a:lnTo>
                    <a:lnTo>
                      <a:pt x="2046" y="566"/>
                    </a:lnTo>
                    <a:lnTo>
                      <a:pt x="2050" y="570"/>
                    </a:lnTo>
                    <a:lnTo>
                      <a:pt x="2054" y="574"/>
                    </a:lnTo>
                    <a:lnTo>
                      <a:pt x="2058" y="578"/>
                    </a:lnTo>
                    <a:lnTo>
                      <a:pt x="2064" y="580"/>
                    </a:lnTo>
                    <a:lnTo>
                      <a:pt x="2072" y="580"/>
                    </a:lnTo>
                    <a:lnTo>
                      <a:pt x="2082" y="574"/>
                    </a:lnTo>
                    <a:lnTo>
                      <a:pt x="2082" y="574"/>
                    </a:lnTo>
                    <a:lnTo>
                      <a:pt x="2094" y="566"/>
                    </a:lnTo>
                    <a:lnTo>
                      <a:pt x="2106" y="562"/>
                    </a:lnTo>
                    <a:lnTo>
                      <a:pt x="2120" y="560"/>
                    </a:lnTo>
                    <a:lnTo>
                      <a:pt x="2132" y="560"/>
                    </a:lnTo>
                    <a:lnTo>
                      <a:pt x="2144" y="562"/>
                    </a:lnTo>
                    <a:lnTo>
                      <a:pt x="2156" y="564"/>
                    </a:lnTo>
                    <a:lnTo>
                      <a:pt x="2178" y="574"/>
                    </a:lnTo>
                    <a:lnTo>
                      <a:pt x="2178" y="574"/>
                    </a:lnTo>
                    <a:lnTo>
                      <a:pt x="2188" y="576"/>
                    </a:lnTo>
                    <a:lnTo>
                      <a:pt x="2196" y="574"/>
                    </a:lnTo>
                    <a:lnTo>
                      <a:pt x="2202" y="570"/>
                    </a:lnTo>
                    <a:lnTo>
                      <a:pt x="2206" y="564"/>
                    </a:lnTo>
                    <a:lnTo>
                      <a:pt x="2208" y="556"/>
                    </a:lnTo>
                    <a:lnTo>
                      <a:pt x="2206" y="546"/>
                    </a:lnTo>
                    <a:lnTo>
                      <a:pt x="2202" y="536"/>
                    </a:lnTo>
                    <a:lnTo>
                      <a:pt x="2194" y="528"/>
                    </a:lnTo>
                    <a:lnTo>
                      <a:pt x="2194" y="528"/>
                    </a:lnTo>
                    <a:lnTo>
                      <a:pt x="2186" y="522"/>
                    </a:lnTo>
                    <a:lnTo>
                      <a:pt x="2180" y="522"/>
                    </a:lnTo>
                    <a:lnTo>
                      <a:pt x="2176" y="524"/>
                    </a:lnTo>
                    <a:lnTo>
                      <a:pt x="2172" y="528"/>
                    </a:lnTo>
                    <a:lnTo>
                      <a:pt x="2166" y="532"/>
                    </a:lnTo>
                    <a:lnTo>
                      <a:pt x="2158" y="534"/>
                    </a:lnTo>
                    <a:lnTo>
                      <a:pt x="2148" y="532"/>
                    </a:lnTo>
                    <a:lnTo>
                      <a:pt x="2132" y="524"/>
                    </a:lnTo>
                    <a:lnTo>
                      <a:pt x="2132" y="524"/>
                    </a:lnTo>
                    <a:lnTo>
                      <a:pt x="2106" y="506"/>
                    </a:lnTo>
                    <a:lnTo>
                      <a:pt x="2102" y="502"/>
                    </a:lnTo>
                    <a:lnTo>
                      <a:pt x="2102" y="500"/>
                    </a:lnTo>
                    <a:lnTo>
                      <a:pt x="2102" y="498"/>
                    </a:lnTo>
                    <a:lnTo>
                      <a:pt x="2106" y="498"/>
                    </a:lnTo>
                    <a:lnTo>
                      <a:pt x="2116" y="498"/>
                    </a:lnTo>
                    <a:lnTo>
                      <a:pt x="2144" y="504"/>
                    </a:lnTo>
                    <a:lnTo>
                      <a:pt x="2144" y="504"/>
                    </a:lnTo>
                    <a:lnTo>
                      <a:pt x="2170" y="508"/>
                    </a:lnTo>
                    <a:lnTo>
                      <a:pt x="2174" y="508"/>
                    </a:lnTo>
                    <a:lnTo>
                      <a:pt x="2174" y="506"/>
                    </a:lnTo>
                    <a:lnTo>
                      <a:pt x="2168" y="502"/>
                    </a:lnTo>
                    <a:lnTo>
                      <a:pt x="2156" y="496"/>
                    </a:lnTo>
                    <a:lnTo>
                      <a:pt x="2120" y="480"/>
                    </a:lnTo>
                    <a:lnTo>
                      <a:pt x="2120" y="480"/>
                    </a:lnTo>
                    <a:lnTo>
                      <a:pt x="2100" y="474"/>
                    </a:lnTo>
                    <a:lnTo>
                      <a:pt x="2086" y="474"/>
                    </a:lnTo>
                    <a:lnTo>
                      <a:pt x="2078" y="476"/>
                    </a:lnTo>
                    <a:lnTo>
                      <a:pt x="2074" y="482"/>
                    </a:lnTo>
                    <a:lnTo>
                      <a:pt x="2070" y="494"/>
                    </a:lnTo>
                    <a:lnTo>
                      <a:pt x="2066" y="500"/>
                    </a:lnTo>
                    <a:lnTo>
                      <a:pt x="2060" y="504"/>
                    </a:lnTo>
                    <a:lnTo>
                      <a:pt x="2060" y="504"/>
                    </a:lnTo>
                    <a:lnTo>
                      <a:pt x="2056" y="504"/>
                    </a:lnTo>
                    <a:lnTo>
                      <a:pt x="2054" y="502"/>
                    </a:lnTo>
                    <a:lnTo>
                      <a:pt x="2052" y="500"/>
                    </a:lnTo>
                    <a:lnTo>
                      <a:pt x="2052" y="498"/>
                    </a:lnTo>
                    <a:lnTo>
                      <a:pt x="2054" y="490"/>
                    </a:lnTo>
                    <a:lnTo>
                      <a:pt x="2060" y="478"/>
                    </a:lnTo>
                    <a:lnTo>
                      <a:pt x="2072" y="454"/>
                    </a:lnTo>
                    <a:lnTo>
                      <a:pt x="2080" y="440"/>
                    </a:lnTo>
                    <a:lnTo>
                      <a:pt x="2086" y="426"/>
                    </a:lnTo>
                    <a:lnTo>
                      <a:pt x="2086" y="426"/>
                    </a:lnTo>
                    <a:lnTo>
                      <a:pt x="2090" y="414"/>
                    </a:lnTo>
                    <a:lnTo>
                      <a:pt x="2096" y="408"/>
                    </a:lnTo>
                    <a:lnTo>
                      <a:pt x="2104" y="404"/>
                    </a:lnTo>
                    <a:lnTo>
                      <a:pt x="2110" y="404"/>
                    </a:lnTo>
                    <a:lnTo>
                      <a:pt x="2124" y="404"/>
                    </a:lnTo>
                    <a:lnTo>
                      <a:pt x="2130" y="404"/>
                    </a:lnTo>
                    <a:lnTo>
                      <a:pt x="2134" y="402"/>
                    </a:lnTo>
                    <a:lnTo>
                      <a:pt x="2134" y="402"/>
                    </a:lnTo>
                    <a:lnTo>
                      <a:pt x="2146" y="392"/>
                    </a:lnTo>
                    <a:lnTo>
                      <a:pt x="2160" y="382"/>
                    </a:lnTo>
                    <a:lnTo>
                      <a:pt x="2166" y="376"/>
                    </a:lnTo>
                    <a:lnTo>
                      <a:pt x="2168" y="372"/>
                    </a:lnTo>
                    <a:lnTo>
                      <a:pt x="2168" y="370"/>
                    </a:lnTo>
                    <a:lnTo>
                      <a:pt x="2166" y="368"/>
                    </a:lnTo>
                    <a:lnTo>
                      <a:pt x="2160" y="366"/>
                    </a:lnTo>
                    <a:lnTo>
                      <a:pt x="2160" y="366"/>
                    </a:lnTo>
                    <a:lnTo>
                      <a:pt x="2152" y="362"/>
                    </a:lnTo>
                    <a:lnTo>
                      <a:pt x="2146" y="358"/>
                    </a:lnTo>
                    <a:lnTo>
                      <a:pt x="2144" y="354"/>
                    </a:lnTo>
                    <a:lnTo>
                      <a:pt x="2144" y="348"/>
                    </a:lnTo>
                    <a:lnTo>
                      <a:pt x="2146" y="344"/>
                    </a:lnTo>
                    <a:lnTo>
                      <a:pt x="2150" y="338"/>
                    </a:lnTo>
                    <a:lnTo>
                      <a:pt x="2158" y="336"/>
                    </a:lnTo>
                    <a:lnTo>
                      <a:pt x="2168" y="334"/>
                    </a:lnTo>
                    <a:lnTo>
                      <a:pt x="2168" y="334"/>
                    </a:lnTo>
                    <a:lnTo>
                      <a:pt x="2190" y="334"/>
                    </a:lnTo>
                    <a:lnTo>
                      <a:pt x="2204" y="330"/>
                    </a:lnTo>
                    <a:lnTo>
                      <a:pt x="2216" y="322"/>
                    </a:lnTo>
                    <a:lnTo>
                      <a:pt x="2228" y="310"/>
                    </a:lnTo>
                    <a:lnTo>
                      <a:pt x="2228" y="310"/>
                    </a:lnTo>
                    <a:lnTo>
                      <a:pt x="2230" y="306"/>
                    </a:lnTo>
                    <a:lnTo>
                      <a:pt x="2230" y="304"/>
                    </a:lnTo>
                    <a:lnTo>
                      <a:pt x="2228" y="302"/>
                    </a:lnTo>
                    <a:lnTo>
                      <a:pt x="2226" y="300"/>
                    </a:lnTo>
                    <a:lnTo>
                      <a:pt x="2214" y="300"/>
                    </a:lnTo>
                    <a:lnTo>
                      <a:pt x="2200" y="300"/>
                    </a:lnTo>
                    <a:lnTo>
                      <a:pt x="2162" y="308"/>
                    </a:lnTo>
                    <a:lnTo>
                      <a:pt x="2142" y="312"/>
                    </a:lnTo>
                    <a:lnTo>
                      <a:pt x="2124" y="318"/>
                    </a:lnTo>
                    <a:lnTo>
                      <a:pt x="2124" y="318"/>
                    </a:lnTo>
                    <a:lnTo>
                      <a:pt x="2112" y="322"/>
                    </a:lnTo>
                    <a:lnTo>
                      <a:pt x="2108" y="320"/>
                    </a:lnTo>
                    <a:lnTo>
                      <a:pt x="2106" y="320"/>
                    </a:lnTo>
                    <a:lnTo>
                      <a:pt x="2106" y="316"/>
                    </a:lnTo>
                    <a:lnTo>
                      <a:pt x="2108" y="314"/>
                    </a:lnTo>
                    <a:lnTo>
                      <a:pt x="2114" y="306"/>
                    </a:lnTo>
                    <a:lnTo>
                      <a:pt x="2124" y="298"/>
                    </a:lnTo>
                    <a:lnTo>
                      <a:pt x="2138" y="292"/>
                    </a:lnTo>
                    <a:lnTo>
                      <a:pt x="2152" y="288"/>
                    </a:lnTo>
                    <a:lnTo>
                      <a:pt x="2160" y="288"/>
                    </a:lnTo>
                    <a:lnTo>
                      <a:pt x="2168" y="288"/>
                    </a:lnTo>
                    <a:lnTo>
                      <a:pt x="2168" y="288"/>
                    </a:lnTo>
                    <a:lnTo>
                      <a:pt x="2182" y="292"/>
                    </a:lnTo>
                    <a:lnTo>
                      <a:pt x="2198" y="292"/>
                    </a:lnTo>
                    <a:lnTo>
                      <a:pt x="2214" y="292"/>
                    </a:lnTo>
                    <a:lnTo>
                      <a:pt x="2228" y="290"/>
                    </a:lnTo>
                    <a:lnTo>
                      <a:pt x="2256" y="284"/>
                    </a:lnTo>
                    <a:lnTo>
                      <a:pt x="2278" y="276"/>
                    </a:lnTo>
                    <a:lnTo>
                      <a:pt x="2278" y="276"/>
                    </a:lnTo>
                    <a:lnTo>
                      <a:pt x="2284" y="270"/>
                    </a:lnTo>
                    <a:lnTo>
                      <a:pt x="2286" y="268"/>
                    </a:lnTo>
                    <a:lnTo>
                      <a:pt x="2284" y="268"/>
                    </a:lnTo>
                    <a:lnTo>
                      <a:pt x="2280" y="264"/>
                    </a:lnTo>
                    <a:lnTo>
                      <a:pt x="2270" y="262"/>
                    </a:lnTo>
                    <a:lnTo>
                      <a:pt x="2244" y="260"/>
                    </a:lnTo>
                    <a:lnTo>
                      <a:pt x="2232" y="260"/>
                    </a:lnTo>
                    <a:lnTo>
                      <a:pt x="2220" y="262"/>
                    </a:lnTo>
                    <a:lnTo>
                      <a:pt x="2220" y="262"/>
                    </a:lnTo>
                    <a:lnTo>
                      <a:pt x="2206" y="264"/>
                    </a:lnTo>
                    <a:lnTo>
                      <a:pt x="2188" y="264"/>
                    </a:lnTo>
                    <a:lnTo>
                      <a:pt x="2154" y="262"/>
                    </a:lnTo>
                    <a:lnTo>
                      <a:pt x="2134" y="258"/>
                    </a:lnTo>
                    <a:lnTo>
                      <a:pt x="2150" y="258"/>
                    </a:lnTo>
                    <a:lnTo>
                      <a:pt x="2150" y="258"/>
                    </a:lnTo>
                    <a:lnTo>
                      <a:pt x="2168" y="260"/>
                    </a:lnTo>
                    <a:lnTo>
                      <a:pt x="2182" y="258"/>
                    </a:lnTo>
                    <a:lnTo>
                      <a:pt x="2192" y="256"/>
                    </a:lnTo>
                    <a:lnTo>
                      <a:pt x="2200" y="252"/>
                    </a:lnTo>
                    <a:lnTo>
                      <a:pt x="2214" y="248"/>
                    </a:lnTo>
                    <a:lnTo>
                      <a:pt x="2222" y="246"/>
                    </a:lnTo>
                    <a:lnTo>
                      <a:pt x="2232" y="248"/>
                    </a:lnTo>
                    <a:lnTo>
                      <a:pt x="2232" y="248"/>
                    </a:lnTo>
                    <a:lnTo>
                      <a:pt x="2244" y="250"/>
                    </a:lnTo>
                    <a:lnTo>
                      <a:pt x="2254" y="250"/>
                    </a:lnTo>
                    <a:lnTo>
                      <a:pt x="2274" y="248"/>
                    </a:lnTo>
                    <a:lnTo>
                      <a:pt x="2298" y="244"/>
                    </a:lnTo>
                    <a:lnTo>
                      <a:pt x="2330" y="242"/>
                    </a:lnTo>
                    <a:lnTo>
                      <a:pt x="2330" y="242"/>
                    </a:lnTo>
                    <a:lnTo>
                      <a:pt x="2342" y="240"/>
                    </a:lnTo>
                    <a:lnTo>
                      <a:pt x="2344" y="238"/>
                    </a:lnTo>
                    <a:lnTo>
                      <a:pt x="2344" y="238"/>
                    </a:lnTo>
                    <a:lnTo>
                      <a:pt x="2342" y="232"/>
                    </a:lnTo>
                    <a:lnTo>
                      <a:pt x="2336" y="228"/>
                    </a:lnTo>
                    <a:lnTo>
                      <a:pt x="2330" y="224"/>
                    </a:lnTo>
                    <a:lnTo>
                      <a:pt x="2328" y="220"/>
                    </a:lnTo>
                    <a:lnTo>
                      <a:pt x="2330" y="220"/>
                    </a:lnTo>
                    <a:lnTo>
                      <a:pt x="2334" y="218"/>
                    </a:lnTo>
                    <a:lnTo>
                      <a:pt x="2348" y="218"/>
                    </a:lnTo>
                    <a:lnTo>
                      <a:pt x="2348" y="218"/>
                    </a:lnTo>
                    <a:lnTo>
                      <a:pt x="2360" y="216"/>
                    </a:lnTo>
                    <a:lnTo>
                      <a:pt x="2372" y="214"/>
                    </a:lnTo>
                    <a:lnTo>
                      <a:pt x="2382" y="212"/>
                    </a:lnTo>
                    <a:lnTo>
                      <a:pt x="2392" y="206"/>
                    </a:lnTo>
                    <a:lnTo>
                      <a:pt x="2412" y="196"/>
                    </a:lnTo>
                    <a:lnTo>
                      <a:pt x="2436" y="182"/>
                    </a:lnTo>
                    <a:lnTo>
                      <a:pt x="2436" y="182"/>
                    </a:lnTo>
                    <a:lnTo>
                      <a:pt x="2440" y="180"/>
                    </a:lnTo>
                    <a:lnTo>
                      <a:pt x="2442" y="176"/>
                    </a:lnTo>
                    <a:lnTo>
                      <a:pt x="2438" y="174"/>
                    </a:lnTo>
                    <a:lnTo>
                      <a:pt x="2434" y="170"/>
                    </a:lnTo>
                    <a:lnTo>
                      <a:pt x="2414" y="164"/>
                    </a:lnTo>
                    <a:lnTo>
                      <a:pt x="2388" y="158"/>
                    </a:lnTo>
                    <a:lnTo>
                      <a:pt x="2356" y="154"/>
                    </a:lnTo>
                    <a:lnTo>
                      <a:pt x="2322" y="150"/>
                    </a:lnTo>
                    <a:lnTo>
                      <a:pt x="2292" y="148"/>
                    </a:lnTo>
                    <a:lnTo>
                      <a:pt x="2264" y="150"/>
                    </a:lnTo>
                    <a:lnTo>
                      <a:pt x="2264" y="150"/>
                    </a:lnTo>
                    <a:lnTo>
                      <a:pt x="2244" y="152"/>
                    </a:lnTo>
                    <a:lnTo>
                      <a:pt x="2230" y="158"/>
                    </a:lnTo>
                    <a:lnTo>
                      <a:pt x="2220" y="164"/>
                    </a:lnTo>
                    <a:lnTo>
                      <a:pt x="2214" y="172"/>
                    </a:lnTo>
                    <a:lnTo>
                      <a:pt x="2210" y="180"/>
                    </a:lnTo>
                    <a:lnTo>
                      <a:pt x="2204" y="184"/>
                    </a:lnTo>
                    <a:lnTo>
                      <a:pt x="2198" y="186"/>
                    </a:lnTo>
                    <a:lnTo>
                      <a:pt x="2188" y="186"/>
                    </a:lnTo>
                    <a:lnTo>
                      <a:pt x="2188" y="186"/>
                    </a:lnTo>
                    <a:lnTo>
                      <a:pt x="2176" y="184"/>
                    </a:lnTo>
                    <a:lnTo>
                      <a:pt x="2162" y="182"/>
                    </a:lnTo>
                    <a:lnTo>
                      <a:pt x="2140" y="184"/>
                    </a:lnTo>
                    <a:lnTo>
                      <a:pt x="2126" y="184"/>
                    </a:lnTo>
                    <a:lnTo>
                      <a:pt x="2126" y="182"/>
                    </a:lnTo>
                    <a:lnTo>
                      <a:pt x="2126" y="182"/>
                    </a:lnTo>
                    <a:lnTo>
                      <a:pt x="2130" y="178"/>
                    </a:lnTo>
                    <a:lnTo>
                      <a:pt x="2130" y="178"/>
                    </a:lnTo>
                    <a:lnTo>
                      <a:pt x="2134" y="172"/>
                    </a:lnTo>
                    <a:lnTo>
                      <a:pt x="2134" y="170"/>
                    </a:lnTo>
                    <a:lnTo>
                      <a:pt x="2128" y="170"/>
                    </a:lnTo>
                    <a:lnTo>
                      <a:pt x="2120" y="172"/>
                    </a:lnTo>
                    <a:lnTo>
                      <a:pt x="2108" y="176"/>
                    </a:lnTo>
                    <a:lnTo>
                      <a:pt x="2092" y="184"/>
                    </a:lnTo>
                    <a:lnTo>
                      <a:pt x="2074" y="196"/>
                    </a:lnTo>
                    <a:lnTo>
                      <a:pt x="2050" y="210"/>
                    </a:lnTo>
                    <a:lnTo>
                      <a:pt x="2050" y="210"/>
                    </a:lnTo>
                    <a:lnTo>
                      <a:pt x="2028" y="224"/>
                    </a:lnTo>
                    <a:lnTo>
                      <a:pt x="2010" y="234"/>
                    </a:lnTo>
                    <a:lnTo>
                      <a:pt x="1996" y="242"/>
                    </a:lnTo>
                    <a:lnTo>
                      <a:pt x="1986" y="244"/>
                    </a:lnTo>
                    <a:lnTo>
                      <a:pt x="1984" y="244"/>
                    </a:lnTo>
                    <a:lnTo>
                      <a:pt x="1982" y="244"/>
                    </a:lnTo>
                    <a:lnTo>
                      <a:pt x="1984" y="238"/>
                    </a:lnTo>
                    <a:lnTo>
                      <a:pt x="1992" y="228"/>
                    </a:lnTo>
                    <a:lnTo>
                      <a:pt x="2008" y="216"/>
                    </a:lnTo>
                    <a:lnTo>
                      <a:pt x="2008" y="216"/>
                    </a:lnTo>
                    <a:lnTo>
                      <a:pt x="2026" y="200"/>
                    </a:lnTo>
                    <a:lnTo>
                      <a:pt x="2040" y="186"/>
                    </a:lnTo>
                    <a:lnTo>
                      <a:pt x="2050" y="172"/>
                    </a:lnTo>
                    <a:lnTo>
                      <a:pt x="2052" y="166"/>
                    </a:lnTo>
                    <a:lnTo>
                      <a:pt x="2052" y="160"/>
                    </a:lnTo>
                    <a:lnTo>
                      <a:pt x="2052" y="156"/>
                    </a:lnTo>
                    <a:lnTo>
                      <a:pt x="2050" y="150"/>
                    </a:lnTo>
                    <a:lnTo>
                      <a:pt x="2048" y="146"/>
                    </a:lnTo>
                    <a:lnTo>
                      <a:pt x="2042" y="144"/>
                    </a:lnTo>
                    <a:lnTo>
                      <a:pt x="2036" y="140"/>
                    </a:lnTo>
                    <a:lnTo>
                      <a:pt x="2028" y="138"/>
                    </a:lnTo>
                    <a:lnTo>
                      <a:pt x="2004" y="138"/>
                    </a:lnTo>
                    <a:lnTo>
                      <a:pt x="2004" y="138"/>
                    </a:lnTo>
                    <a:lnTo>
                      <a:pt x="1984" y="138"/>
                    </a:lnTo>
                    <a:lnTo>
                      <a:pt x="1972" y="142"/>
                    </a:lnTo>
                    <a:lnTo>
                      <a:pt x="1964" y="146"/>
                    </a:lnTo>
                    <a:lnTo>
                      <a:pt x="1962" y="152"/>
                    </a:lnTo>
                    <a:lnTo>
                      <a:pt x="1960" y="156"/>
                    </a:lnTo>
                    <a:lnTo>
                      <a:pt x="1958" y="162"/>
                    </a:lnTo>
                    <a:lnTo>
                      <a:pt x="1952" y="168"/>
                    </a:lnTo>
                    <a:lnTo>
                      <a:pt x="1940" y="172"/>
                    </a:lnTo>
                    <a:lnTo>
                      <a:pt x="1940" y="172"/>
                    </a:lnTo>
                    <a:lnTo>
                      <a:pt x="1910" y="178"/>
                    </a:lnTo>
                    <a:lnTo>
                      <a:pt x="1886" y="182"/>
                    </a:lnTo>
                    <a:lnTo>
                      <a:pt x="1878" y="182"/>
                    </a:lnTo>
                    <a:lnTo>
                      <a:pt x="1876" y="180"/>
                    </a:lnTo>
                    <a:lnTo>
                      <a:pt x="1880" y="176"/>
                    </a:lnTo>
                    <a:lnTo>
                      <a:pt x="1890" y="172"/>
                    </a:lnTo>
                    <a:lnTo>
                      <a:pt x="1890" y="172"/>
                    </a:lnTo>
                    <a:lnTo>
                      <a:pt x="1916" y="160"/>
                    </a:lnTo>
                    <a:lnTo>
                      <a:pt x="1922" y="154"/>
                    </a:lnTo>
                    <a:lnTo>
                      <a:pt x="1924" y="152"/>
                    </a:lnTo>
                    <a:lnTo>
                      <a:pt x="1924" y="150"/>
                    </a:lnTo>
                    <a:lnTo>
                      <a:pt x="1924" y="148"/>
                    </a:lnTo>
                    <a:lnTo>
                      <a:pt x="1920" y="148"/>
                    </a:lnTo>
                    <a:lnTo>
                      <a:pt x="1906" y="144"/>
                    </a:lnTo>
                    <a:lnTo>
                      <a:pt x="1884" y="142"/>
                    </a:lnTo>
                    <a:lnTo>
                      <a:pt x="1852" y="140"/>
                    </a:lnTo>
                    <a:lnTo>
                      <a:pt x="1852" y="140"/>
                    </a:lnTo>
                    <a:lnTo>
                      <a:pt x="1812" y="142"/>
                    </a:lnTo>
                    <a:lnTo>
                      <a:pt x="1770" y="146"/>
                    </a:lnTo>
                    <a:lnTo>
                      <a:pt x="1730" y="152"/>
                    </a:lnTo>
                    <a:lnTo>
                      <a:pt x="1694" y="160"/>
                    </a:lnTo>
                    <a:lnTo>
                      <a:pt x="1636" y="172"/>
                    </a:lnTo>
                    <a:lnTo>
                      <a:pt x="1616" y="174"/>
                    </a:lnTo>
                    <a:lnTo>
                      <a:pt x="1610" y="174"/>
                    </a:lnTo>
                    <a:lnTo>
                      <a:pt x="1608" y="174"/>
                    </a:lnTo>
                    <a:lnTo>
                      <a:pt x="1608" y="174"/>
                    </a:lnTo>
                    <a:lnTo>
                      <a:pt x="1604" y="170"/>
                    </a:lnTo>
                    <a:lnTo>
                      <a:pt x="1602" y="168"/>
                    </a:lnTo>
                    <a:lnTo>
                      <a:pt x="1604" y="164"/>
                    </a:lnTo>
                    <a:lnTo>
                      <a:pt x="1606" y="162"/>
                    </a:lnTo>
                    <a:lnTo>
                      <a:pt x="1618" y="156"/>
                    </a:lnTo>
                    <a:lnTo>
                      <a:pt x="1636" y="152"/>
                    </a:lnTo>
                    <a:lnTo>
                      <a:pt x="1686" y="142"/>
                    </a:lnTo>
                    <a:lnTo>
                      <a:pt x="1744" y="134"/>
                    </a:lnTo>
                    <a:lnTo>
                      <a:pt x="1744" y="134"/>
                    </a:lnTo>
                    <a:lnTo>
                      <a:pt x="1772" y="130"/>
                    </a:lnTo>
                    <a:lnTo>
                      <a:pt x="1802" y="130"/>
                    </a:lnTo>
                    <a:lnTo>
                      <a:pt x="1864" y="130"/>
                    </a:lnTo>
                    <a:lnTo>
                      <a:pt x="1926" y="130"/>
                    </a:lnTo>
                    <a:lnTo>
                      <a:pt x="1956" y="128"/>
                    </a:lnTo>
                    <a:lnTo>
                      <a:pt x="1984" y="124"/>
                    </a:lnTo>
                    <a:lnTo>
                      <a:pt x="1984" y="124"/>
                    </a:lnTo>
                    <a:lnTo>
                      <a:pt x="2020" y="114"/>
                    </a:lnTo>
                    <a:lnTo>
                      <a:pt x="2054" y="104"/>
                    </a:lnTo>
                    <a:lnTo>
                      <a:pt x="2066" y="98"/>
                    </a:lnTo>
                    <a:lnTo>
                      <a:pt x="2072" y="92"/>
                    </a:lnTo>
                    <a:lnTo>
                      <a:pt x="2072" y="90"/>
                    </a:lnTo>
                    <a:lnTo>
                      <a:pt x="2070" y="88"/>
                    </a:lnTo>
                    <a:lnTo>
                      <a:pt x="2062" y="84"/>
                    </a:lnTo>
                    <a:lnTo>
                      <a:pt x="2062" y="84"/>
                    </a:lnTo>
                    <a:lnTo>
                      <a:pt x="2034" y="78"/>
                    </a:lnTo>
                    <a:lnTo>
                      <a:pt x="2004" y="72"/>
                    </a:lnTo>
                    <a:lnTo>
                      <a:pt x="1988" y="70"/>
                    </a:lnTo>
                    <a:lnTo>
                      <a:pt x="1970" y="68"/>
                    </a:lnTo>
                    <a:lnTo>
                      <a:pt x="1952" y="70"/>
                    </a:lnTo>
                    <a:lnTo>
                      <a:pt x="1932" y="72"/>
                    </a:lnTo>
                    <a:lnTo>
                      <a:pt x="1932" y="72"/>
                    </a:lnTo>
                    <a:lnTo>
                      <a:pt x="1914" y="76"/>
                    </a:lnTo>
                    <a:lnTo>
                      <a:pt x="1916" y="74"/>
                    </a:lnTo>
                    <a:lnTo>
                      <a:pt x="1922" y="70"/>
                    </a:lnTo>
                    <a:lnTo>
                      <a:pt x="1930" y="64"/>
                    </a:lnTo>
                    <a:lnTo>
                      <a:pt x="1936" y="58"/>
                    </a:lnTo>
                    <a:lnTo>
                      <a:pt x="1938" y="56"/>
                    </a:lnTo>
                    <a:lnTo>
                      <a:pt x="1938" y="52"/>
                    </a:lnTo>
                    <a:lnTo>
                      <a:pt x="1936" y="50"/>
                    </a:lnTo>
                    <a:lnTo>
                      <a:pt x="1932" y="46"/>
                    </a:lnTo>
                    <a:lnTo>
                      <a:pt x="1932" y="46"/>
                    </a:lnTo>
                    <a:lnTo>
                      <a:pt x="1922" y="42"/>
                    </a:lnTo>
                    <a:lnTo>
                      <a:pt x="1912" y="42"/>
                    </a:lnTo>
                    <a:lnTo>
                      <a:pt x="1898" y="42"/>
                    </a:lnTo>
                    <a:lnTo>
                      <a:pt x="1884" y="46"/>
                    </a:lnTo>
                    <a:lnTo>
                      <a:pt x="1866" y="48"/>
                    </a:lnTo>
                    <a:lnTo>
                      <a:pt x="1846" y="50"/>
                    </a:lnTo>
                    <a:lnTo>
                      <a:pt x="1822" y="52"/>
                    </a:lnTo>
                    <a:lnTo>
                      <a:pt x="1794" y="50"/>
                    </a:lnTo>
                    <a:lnTo>
                      <a:pt x="1794" y="50"/>
                    </a:lnTo>
                    <a:lnTo>
                      <a:pt x="1766" y="48"/>
                    </a:lnTo>
                    <a:lnTo>
                      <a:pt x="1744" y="48"/>
                    </a:lnTo>
                    <a:lnTo>
                      <a:pt x="1724" y="52"/>
                    </a:lnTo>
                    <a:lnTo>
                      <a:pt x="1708" y="54"/>
                    </a:lnTo>
                    <a:lnTo>
                      <a:pt x="1678" y="60"/>
                    </a:lnTo>
                    <a:lnTo>
                      <a:pt x="1660" y="60"/>
                    </a:lnTo>
                    <a:lnTo>
                      <a:pt x="1638" y="60"/>
                    </a:lnTo>
                    <a:lnTo>
                      <a:pt x="1638" y="60"/>
                    </a:lnTo>
                    <a:lnTo>
                      <a:pt x="1622" y="58"/>
                    </a:lnTo>
                    <a:lnTo>
                      <a:pt x="1616" y="56"/>
                    </a:lnTo>
                    <a:lnTo>
                      <a:pt x="1618" y="54"/>
                    </a:lnTo>
                    <a:lnTo>
                      <a:pt x="1628" y="52"/>
                    </a:lnTo>
                    <a:lnTo>
                      <a:pt x="1692" y="46"/>
                    </a:lnTo>
                    <a:lnTo>
                      <a:pt x="1692" y="46"/>
                    </a:lnTo>
                    <a:lnTo>
                      <a:pt x="1734" y="44"/>
                    </a:lnTo>
                    <a:lnTo>
                      <a:pt x="1794" y="42"/>
                    </a:lnTo>
                    <a:lnTo>
                      <a:pt x="1852" y="38"/>
                    </a:lnTo>
                    <a:lnTo>
                      <a:pt x="1894" y="34"/>
                    </a:lnTo>
                    <a:lnTo>
                      <a:pt x="1894" y="34"/>
                    </a:lnTo>
                    <a:lnTo>
                      <a:pt x="1900" y="32"/>
                    </a:lnTo>
                    <a:lnTo>
                      <a:pt x="1902" y="32"/>
                    </a:lnTo>
                    <a:lnTo>
                      <a:pt x="1902" y="30"/>
                    </a:lnTo>
                    <a:lnTo>
                      <a:pt x="1898" y="28"/>
                    </a:lnTo>
                    <a:lnTo>
                      <a:pt x="1882" y="24"/>
                    </a:lnTo>
                    <a:lnTo>
                      <a:pt x="1858" y="20"/>
                    </a:lnTo>
                    <a:lnTo>
                      <a:pt x="1798" y="12"/>
                    </a:lnTo>
                    <a:lnTo>
                      <a:pt x="1732" y="6"/>
                    </a:lnTo>
                    <a:lnTo>
                      <a:pt x="1732" y="6"/>
                    </a:lnTo>
                    <a:lnTo>
                      <a:pt x="1686" y="2"/>
                    </a:lnTo>
                    <a:lnTo>
                      <a:pt x="1648" y="0"/>
                    </a:lnTo>
                    <a:lnTo>
                      <a:pt x="1618" y="2"/>
                    </a:lnTo>
                    <a:lnTo>
                      <a:pt x="1594" y="2"/>
                    </a:lnTo>
                    <a:lnTo>
                      <a:pt x="1552" y="6"/>
                    </a:lnTo>
                    <a:lnTo>
                      <a:pt x="1528" y="8"/>
                    </a:lnTo>
                    <a:lnTo>
                      <a:pt x="1504" y="6"/>
                    </a:lnTo>
                    <a:lnTo>
                      <a:pt x="1504" y="6"/>
                    </a:lnTo>
                    <a:lnTo>
                      <a:pt x="1480" y="6"/>
                    </a:lnTo>
                    <a:lnTo>
                      <a:pt x="1466" y="8"/>
                    </a:lnTo>
                    <a:lnTo>
                      <a:pt x="1460" y="10"/>
                    </a:lnTo>
                    <a:lnTo>
                      <a:pt x="1458" y="14"/>
                    </a:lnTo>
                    <a:lnTo>
                      <a:pt x="1458" y="16"/>
                    </a:lnTo>
                    <a:lnTo>
                      <a:pt x="1458" y="18"/>
                    </a:lnTo>
                    <a:lnTo>
                      <a:pt x="1452" y="18"/>
                    </a:lnTo>
                    <a:lnTo>
                      <a:pt x="1442" y="16"/>
                    </a:lnTo>
                    <a:lnTo>
                      <a:pt x="1442" y="16"/>
                    </a:lnTo>
                    <a:lnTo>
                      <a:pt x="1420" y="12"/>
                    </a:lnTo>
                    <a:lnTo>
                      <a:pt x="1410" y="14"/>
                    </a:lnTo>
                    <a:lnTo>
                      <a:pt x="1400" y="16"/>
                    </a:lnTo>
                    <a:lnTo>
                      <a:pt x="1384" y="18"/>
                    </a:lnTo>
                    <a:lnTo>
                      <a:pt x="1384" y="18"/>
                    </a:lnTo>
                    <a:lnTo>
                      <a:pt x="1374" y="18"/>
                    </a:lnTo>
                    <a:lnTo>
                      <a:pt x="1368" y="20"/>
                    </a:lnTo>
                    <a:lnTo>
                      <a:pt x="1366" y="24"/>
                    </a:lnTo>
                    <a:lnTo>
                      <a:pt x="1366" y="28"/>
                    </a:lnTo>
                    <a:lnTo>
                      <a:pt x="1370" y="32"/>
                    </a:lnTo>
                    <a:lnTo>
                      <a:pt x="1378" y="36"/>
                    </a:lnTo>
                    <a:lnTo>
                      <a:pt x="1388" y="40"/>
                    </a:lnTo>
                    <a:lnTo>
                      <a:pt x="1402" y="44"/>
                    </a:lnTo>
                    <a:lnTo>
                      <a:pt x="1402" y="44"/>
                    </a:lnTo>
                    <a:lnTo>
                      <a:pt x="1412" y="46"/>
                    </a:lnTo>
                    <a:lnTo>
                      <a:pt x="1416" y="46"/>
                    </a:lnTo>
                    <a:lnTo>
                      <a:pt x="1412" y="48"/>
                    </a:lnTo>
                    <a:lnTo>
                      <a:pt x="1406" y="50"/>
                    </a:lnTo>
                    <a:lnTo>
                      <a:pt x="1386" y="52"/>
                    </a:lnTo>
                    <a:lnTo>
                      <a:pt x="1378" y="54"/>
                    </a:lnTo>
                    <a:lnTo>
                      <a:pt x="1372" y="56"/>
                    </a:lnTo>
                    <a:lnTo>
                      <a:pt x="1372" y="56"/>
                    </a:lnTo>
                    <a:lnTo>
                      <a:pt x="1356" y="62"/>
                    </a:lnTo>
                    <a:lnTo>
                      <a:pt x="1332" y="64"/>
                    </a:lnTo>
                    <a:lnTo>
                      <a:pt x="1318" y="66"/>
                    </a:lnTo>
                    <a:lnTo>
                      <a:pt x="1304" y="64"/>
                    </a:lnTo>
                    <a:lnTo>
                      <a:pt x="1290" y="62"/>
                    </a:lnTo>
                    <a:lnTo>
                      <a:pt x="1278" y="56"/>
                    </a:lnTo>
                    <a:lnTo>
                      <a:pt x="1278" y="56"/>
                    </a:lnTo>
                    <a:lnTo>
                      <a:pt x="1254" y="46"/>
                    </a:lnTo>
                    <a:lnTo>
                      <a:pt x="1242" y="42"/>
                    </a:lnTo>
                    <a:lnTo>
                      <a:pt x="1228" y="38"/>
                    </a:lnTo>
                    <a:lnTo>
                      <a:pt x="1212" y="36"/>
                    </a:lnTo>
                    <a:lnTo>
                      <a:pt x="1194" y="34"/>
                    </a:lnTo>
                    <a:lnTo>
                      <a:pt x="1176" y="36"/>
                    </a:lnTo>
                    <a:lnTo>
                      <a:pt x="1154" y="38"/>
                    </a:lnTo>
                    <a:lnTo>
                      <a:pt x="1154" y="38"/>
                    </a:lnTo>
                    <a:lnTo>
                      <a:pt x="1114" y="44"/>
                    </a:lnTo>
                    <a:lnTo>
                      <a:pt x="1078" y="48"/>
                    </a:lnTo>
                    <a:lnTo>
                      <a:pt x="1064" y="50"/>
                    </a:lnTo>
                    <a:lnTo>
                      <a:pt x="1054" y="54"/>
                    </a:lnTo>
                    <a:lnTo>
                      <a:pt x="1048" y="56"/>
                    </a:lnTo>
                    <a:lnTo>
                      <a:pt x="1048" y="58"/>
                    </a:lnTo>
                    <a:lnTo>
                      <a:pt x="1048" y="60"/>
                    </a:lnTo>
                    <a:lnTo>
                      <a:pt x="1048" y="60"/>
                    </a:lnTo>
                    <a:lnTo>
                      <a:pt x="1054" y="64"/>
                    </a:lnTo>
                    <a:lnTo>
                      <a:pt x="1062" y="66"/>
                    </a:lnTo>
                    <a:lnTo>
                      <a:pt x="1092" y="68"/>
                    </a:lnTo>
                    <a:lnTo>
                      <a:pt x="1128" y="66"/>
                    </a:lnTo>
                    <a:lnTo>
                      <a:pt x="1170" y="66"/>
                    </a:lnTo>
                    <a:lnTo>
                      <a:pt x="1170" y="66"/>
                    </a:lnTo>
                    <a:lnTo>
                      <a:pt x="1208" y="68"/>
                    </a:lnTo>
                    <a:lnTo>
                      <a:pt x="1246" y="72"/>
                    </a:lnTo>
                    <a:lnTo>
                      <a:pt x="1280" y="76"/>
                    </a:lnTo>
                    <a:lnTo>
                      <a:pt x="1314" y="82"/>
                    </a:lnTo>
                    <a:lnTo>
                      <a:pt x="1314" y="82"/>
                    </a:lnTo>
                    <a:lnTo>
                      <a:pt x="1326" y="86"/>
                    </a:lnTo>
                    <a:lnTo>
                      <a:pt x="1332" y="88"/>
                    </a:lnTo>
                    <a:lnTo>
                      <a:pt x="1332" y="90"/>
                    </a:lnTo>
                    <a:lnTo>
                      <a:pt x="1332" y="90"/>
                    </a:lnTo>
                    <a:lnTo>
                      <a:pt x="1326" y="92"/>
                    </a:lnTo>
                    <a:lnTo>
                      <a:pt x="1308" y="92"/>
                    </a:lnTo>
                    <a:lnTo>
                      <a:pt x="1294" y="90"/>
                    </a:lnTo>
                    <a:lnTo>
                      <a:pt x="1282" y="88"/>
                    </a:lnTo>
                    <a:lnTo>
                      <a:pt x="1282" y="88"/>
                    </a:lnTo>
                    <a:lnTo>
                      <a:pt x="1268" y="84"/>
                    </a:lnTo>
                    <a:lnTo>
                      <a:pt x="1252" y="82"/>
                    </a:lnTo>
                    <a:lnTo>
                      <a:pt x="1214" y="78"/>
                    </a:lnTo>
                    <a:lnTo>
                      <a:pt x="1110" y="74"/>
                    </a:lnTo>
                    <a:lnTo>
                      <a:pt x="1110" y="74"/>
                    </a:lnTo>
                    <a:lnTo>
                      <a:pt x="1092" y="76"/>
                    </a:lnTo>
                    <a:lnTo>
                      <a:pt x="1090" y="76"/>
                    </a:lnTo>
                    <a:lnTo>
                      <a:pt x="1092" y="78"/>
                    </a:lnTo>
                    <a:lnTo>
                      <a:pt x="1106" y="84"/>
                    </a:lnTo>
                    <a:lnTo>
                      <a:pt x="1126" y="92"/>
                    </a:lnTo>
                    <a:lnTo>
                      <a:pt x="1148" y="100"/>
                    </a:lnTo>
                    <a:lnTo>
                      <a:pt x="1164" y="108"/>
                    </a:lnTo>
                    <a:lnTo>
                      <a:pt x="1168" y="110"/>
                    </a:lnTo>
                    <a:lnTo>
                      <a:pt x="1168" y="114"/>
                    </a:lnTo>
                    <a:lnTo>
                      <a:pt x="1164" y="116"/>
                    </a:lnTo>
                    <a:lnTo>
                      <a:pt x="1154" y="116"/>
                    </a:lnTo>
                    <a:lnTo>
                      <a:pt x="1154" y="116"/>
                    </a:lnTo>
                    <a:lnTo>
                      <a:pt x="1146" y="118"/>
                    </a:lnTo>
                    <a:lnTo>
                      <a:pt x="1142" y="120"/>
                    </a:lnTo>
                    <a:lnTo>
                      <a:pt x="1138" y="122"/>
                    </a:lnTo>
                    <a:lnTo>
                      <a:pt x="1138" y="126"/>
                    </a:lnTo>
                    <a:lnTo>
                      <a:pt x="1136" y="132"/>
                    </a:lnTo>
                    <a:lnTo>
                      <a:pt x="1138" y="140"/>
                    </a:lnTo>
                    <a:lnTo>
                      <a:pt x="1142" y="148"/>
                    </a:lnTo>
                    <a:lnTo>
                      <a:pt x="1142" y="156"/>
                    </a:lnTo>
                    <a:lnTo>
                      <a:pt x="1142" y="158"/>
                    </a:lnTo>
                    <a:lnTo>
                      <a:pt x="1140" y="160"/>
                    </a:lnTo>
                    <a:lnTo>
                      <a:pt x="1136" y="162"/>
                    </a:lnTo>
                    <a:lnTo>
                      <a:pt x="1132" y="164"/>
                    </a:lnTo>
                    <a:lnTo>
                      <a:pt x="1132" y="164"/>
                    </a:lnTo>
                    <a:lnTo>
                      <a:pt x="1122" y="164"/>
                    </a:lnTo>
                    <a:lnTo>
                      <a:pt x="1114" y="162"/>
                    </a:lnTo>
                    <a:lnTo>
                      <a:pt x="1108" y="158"/>
                    </a:lnTo>
                    <a:lnTo>
                      <a:pt x="1102" y="152"/>
                    </a:lnTo>
                    <a:lnTo>
                      <a:pt x="1094" y="146"/>
                    </a:lnTo>
                    <a:lnTo>
                      <a:pt x="1084" y="142"/>
                    </a:lnTo>
                    <a:lnTo>
                      <a:pt x="1070" y="136"/>
                    </a:lnTo>
                    <a:lnTo>
                      <a:pt x="1052" y="132"/>
                    </a:lnTo>
                    <a:lnTo>
                      <a:pt x="1052" y="132"/>
                    </a:lnTo>
                    <a:lnTo>
                      <a:pt x="1034" y="128"/>
                    </a:lnTo>
                    <a:lnTo>
                      <a:pt x="1016" y="124"/>
                    </a:lnTo>
                    <a:lnTo>
                      <a:pt x="986" y="114"/>
                    </a:lnTo>
                    <a:lnTo>
                      <a:pt x="954" y="104"/>
                    </a:lnTo>
                    <a:lnTo>
                      <a:pt x="936" y="100"/>
                    </a:lnTo>
                    <a:lnTo>
                      <a:pt x="916" y="98"/>
                    </a:lnTo>
                    <a:lnTo>
                      <a:pt x="916" y="98"/>
                    </a:lnTo>
                    <a:lnTo>
                      <a:pt x="896" y="98"/>
                    </a:lnTo>
                    <a:lnTo>
                      <a:pt x="884" y="100"/>
                    </a:lnTo>
                    <a:lnTo>
                      <a:pt x="876" y="102"/>
                    </a:lnTo>
                    <a:lnTo>
                      <a:pt x="874" y="104"/>
                    </a:lnTo>
                    <a:lnTo>
                      <a:pt x="874" y="106"/>
                    </a:lnTo>
                    <a:lnTo>
                      <a:pt x="876" y="112"/>
                    </a:lnTo>
                    <a:lnTo>
                      <a:pt x="884" y="118"/>
                    </a:lnTo>
                    <a:lnTo>
                      <a:pt x="914" y="138"/>
                    </a:lnTo>
                    <a:lnTo>
                      <a:pt x="914" y="138"/>
                    </a:lnTo>
                    <a:lnTo>
                      <a:pt x="926" y="146"/>
                    </a:lnTo>
                    <a:lnTo>
                      <a:pt x="928" y="148"/>
                    </a:lnTo>
                    <a:lnTo>
                      <a:pt x="928" y="150"/>
                    </a:lnTo>
                    <a:lnTo>
                      <a:pt x="922" y="150"/>
                    </a:lnTo>
                    <a:lnTo>
                      <a:pt x="912" y="148"/>
                    </a:lnTo>
                    <a:lnTo>
                      <a:pt x="900" y="148"/>
                    </a:lnTo>
                    <a:lnTo>
                      <a:pt x="888" y="148"/>
                    </a:lnTo>
                    <a:lnTo>
                      <a:pt x="884" y="148"/>
                    </a:lnTo>
                    <a:lnTo>
                      <a:pt x="882" y="150"/>
                    </a:lnTo>
                    <a:lnTo>
                      <a:pt x="882" y="154"/>
                    </a:lnTo>
                    <a:lnTo>
                      <a:pt x="884" y="158"/>
                    </a:lnTo>
                    <a:lnTo>
                      <a:pt x="884" y="158"/>
                    </a:lnTo>
                    <a:lnTo>
                      <a:pt x="886" y="160"/>
                    </a:lnTo>
                    <a:lnTo>
                      <a:pt x="886" y="162"/>
                    </a:lnTo>
                    <a:lnTo>
                      <a:pt x="878" y="160"/>
                    </a:lnTo>
                    <a:lnTo>
                      <a:pt x="866" y="156"/>
                    </a:lnTo>
                    <a:lnTo>
                      <a:pt x="850" y="150"/>
                    </a:lnTo>
                    <a:lnTo>
                      <a:pt x="834" y="148"/>
                    </a:lnTo>
                    <a:lnTo>
                      <a:pt x="824" y="148"/>
                    </a:lnTo>
                    <a:lnTo>
                      <a:pt x="814" y="148"/>
                    </a:lnTo>
                    <a:lnTo>
                      <a:pt x="806" y="152"/>
                    </a:lnTo>
                    <a:lnTo>
                      <a:pt x="796" y="156"/>
                    </a:lnTo>
                    <a:lnTo>
                      <a:pt x="788" y="164"/>
                    </a:lnTo>
                    <a:lnTo>
                      <a:pt x="782" y="172"/>
                    </a:lnTo>
                    <a:lnTo>
                      <a:pt x="782" y="172"/>
                    </a:lnTo>
                    <a:lnTo>
                      <a:pt x="770" y="190"/>
                    </a:lnTo>
                    <a:lnTo>
                      <a:pt x="772" y="180"/>
                    </a:lnTo>
                    <a:lnTo>
                      <a:pt x="776" y="168"/>
                    </a:lnTo>
                    <a:lnTo>
                      <a:pt x="776" y="154"/>
                    </a:lnTo>
                    <a:lnTo>
                      <a:pt x="774" y="138"/>
                    </a:lnTo>
                    <a:lnTo>
                      <a:pt x="772" y="132"/>
                    </a:lnTo>
                    <a:lnTo>
                      <a:pt x="766" y="124"/>
                    </a:lnTo>
                    <a:lnTo>
                      <a:pt x="766" y="124"/>
                    </a:lnTo>
                    <a:lnTo>
                      <a:pt x="756" y="114"/>
                    </a:lnTo>
                    <a:lnTo>
                      <a:pt x="746" y="108"/>
                    </a:lnTo>
                    <a:lnTo>
                      <a:pt x="732" y="108"/>
                    </a:lnTo>
                    <a:lnTo>
                      <a:pt x="716" y="110"/>
                    </a:lnTo>
                    <a:lnTo>
                      <a:pt x="672" y="120"/>
                    </a:lnTo>
                    <a:lnTo>
                      <a:pt x="640" y="126"/>
                    </a:lnTo>
                    <a:lnTo>
                      <a:pt x="598" y="130"/>
                    </a:lnTo>
                    <a:lnTo>
                      <a:pt x="598" y="130"/>
                    </a:lnTo>
                    <a:lnTo>
                      <a:pt x="558" y="136"/>
                    </a:lnTo>
                    <a:lnTo>
                      <a:pt x="526" y="140"/>
                    </a:lnTo>
                    <a:lnTo>
                      <a:pt x="502" y="146"/>
                    </a:lnTo>
                    <a:lnTo>
                      <a:pt x="484" y="152"/>
                    </a:lnTo>
                    <a:lnTo>
                      <a:pt x="472" y="156"/>
                    </a:lnTo>
                    <a:lnTo>
                      <a:pt x="466" y="164"/>
                    </a:lnTo>
                    <a:lnTo>
                      <a:pt x="466" y="166"/>
                    </a:lnTo>
                    <a:lnTo>
                      <a:pt x="466" y="170"/>
                    </a:lnTo>
                    <a:lnTo>
                      <a:pt x="470" y="176"/>
                    </a:lnTo>
                    <a:lnTo>
                      <a:pt x="470" y="17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4" name="Freeform 6134">
              <a:extLst>
                <a:ext uri="{FF2B5EF4-FFF2-40B4-BE49-F238E27FC236}">
                  <a16:creationId xmlns:a16="http://schemas.microsoft.com/office/drawing/2014/main" id="{0C4862D1-E552-415E-AE18-879F83474FA9}"/>
                </a:ext>
              </a:extLst>
            </p:cNvPr>
            <p:cNvSpPr>
              <a:spLocks/>
            </p:cNvSpPr>
            <p:nvPr/>
          </p:nvSpPr>
          <p:spPr bwMode="auto">
            <a:xfrm>
              <a:off x="3549028" y="3600798"/>
              <a:ext cx="3810" cy="5079"/>
            </a:xfrm>
            <a:custGeom>
              <a:avLst/>
              <a:gdLst/>
              <a:ahLst/>
              <a:cxnLst>
                <a:cxn ang="0">
                  <a:pos x="2" y="8"/>
                </a:cxn>
                <a:cxn ang="0">
                  <a:pos x="2" y="8"/>
                </a:cxn>
                <a:cxn ang="0">
                  <a:pos x="4" y="8"/>
                </a:cxn>
                <a:cxn ang="0">
                  <a:pos x="6" y="4"/>
                </a:cxn>
                <a:cxn ang="0">
                  <a:pos x="6" y="2"/>
                </a:cxn>
                <a:cxn ang="0">
                  <a:pos x="6" y="0"/>
                </a:cxn>
                <a:cxn ang="0">
                  <a:pos x="6" y="0"/>
                </a:cxn>
                <a:cxn ang="0">
                  <a:pos x="4" y="2"/>
                </a:cxn>
                <a:cxn ang="0">
                  <a:pos x="2" y="4"/>
                </a:cxn>
                <a:cxn ang="0">
                  <a:pos x="0" y="6"/>
                </a:cxn>
                <a:cxn ang="0">
                  <a:pos x="2" y="8"/>
                </a:cxn>
                <a:cxn ang="0">
                  <a:pos x="2" y="8"/>
                </a:cxn>
              </a:cxnLst>
              <a:rect l="0" t="0" r="r" b="b"/>
              <a:pathLst>
                <a:path w="6" h="8">
                  <a:moveTo>
                    <a:pt x="2" y="8"/>
                  </a:moveTo>
                  <a:lnTo>
                    <a:pt x="2" y="8"/>
                  </a:lnTo>
                  <a:lnTo>
                    <a:pt x="4" y="8"/>
                  </a:lnTo>
                  <a:lnTo>
                    <a:pt x="6" y="4"/>
                  </a:lnTo>
                  <a:lnTo>
                    <a:pt x="6" y="2"/>
                  </a:lnTo>
                  <a:lnTo>
                    <a:pt x="6" y="0"/>
                  </a:lnTo>
                  <a:lnTo>
                    <a:pt x="6" y="0"/>
                  </a:lnTo>
                  <a:lnTo>
                    <a:pt x="4" y="2"/>
                  </a:lnTo>
                  <a:lnTo>
                    <a:pt x="2" y="4"/>
                  </a:lnTo>
                  <a:lnTo>
                    <a:pt x="0" y="6"/>
                  </a:lnTo>
                  <a:lnTo>
                    <a:pt x="2" y="8"/>
                  </a:lnTo>
                  <a:lnTo>
                    <a:pt x="2" y="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6135">
              <a:extLst>
                <a:ext uri="{FF2B5EF4-FFF2-40B4-BE49-F238E27FC236}">
                  <a16:creationId xmlns:a16="http://schemas.microsoft.com/office/drawing/2014/main" id="{9281C582-12BE-4D6E-BC9F-3E291C0735A1}"/>
                </a:ext>
              </a:extLst>
            </p:cNvPr>
            <p:cNvSpPr>
              <a:spLocks/>
            </p:cNvSpPr>
            <p:nvPr/>
          </p:nvSpPr>
          <p:spPr bwMode="auto">
            <a:xfrm>
              <a:off x="3554396" y="3592522"/>
              <a:ext cx="1587" cy="1587"/>
            </a:xfrm>
            <a:custGeom>
              <a:avLst/>
              <a:gdLst/>
              <a:ahLst/>
              <a:cxnLst>
                <a:cxn ang="0">
                  <a:pos x="0" y="4"/>
                </a:cxn>
                <a:cxn ang="0">
                  <a:pos x="0" y="4"/>
                </a:cxn>
                <a:cxn ang="0">
                  <a:pos x="2" y="4"/>
                </a:cxn>
                <a:cxn ang="0">
                  <a:pos x="4" y="2"/>
                </a:cxn>
                <a:cxn ang="0">
                  <a:pos x="4" y="0"/>
                </a:cxn>
                <a:cxn ang="0">
                  <a:pos x="4" y="0"/>
                </a:cxn>
                <a:cxn ang="0">
                  <a:pos x="2" y="0"/>
                </a:cxn>
                <a:cxn ang="0">
                  <a:pos x="0" y="0"/>
                </a:cxn>
                <a:cxn ang="0">
                  <a:pos x="0" y="2"/>
                </a:cxn>
                <a:cxn ang="0">
                  <a:pos x="0" y="4"/>
                </a:cxn>
                <a:cxn ang="0">
                  <a:pos x="0" y="4"/>
                </a:cxn>
              </a:cxnLst>
              <a:rect l="0" t="0" r="r" b="b"/>
              <a:pathLst>
                <a:path w="4" h="4">
                  <a:moveTo>
                    <a:pt x="0" y="4"/>
                  </a:moveTo>
                  <a:lnTo>
                    <a:pt x="0" y="4"/>
                  </a:lnTo>
                  <a:lnTo>
                    <a:pt x="2" y="4"/>
                  </a:lnTo>
                  <a:lnTo>
                    <a:pt x="4" y="2"/>
                  </a:lnTo>
                  <a:lnTo>
                    <a:pt x="4" y="0"/>
                  </a:lnTo>
                  <a:lnTo>
                    <a:pt x="4" y="0"/>
                  </a:lnTo>
                  <a:lnTo>
                    <a:pt x="2" y="0"/>
                  </a:lnTo>
                  <a:lnTo>
                    <a:pt x="0" y="0"/>
                  </a:lnTo>
                  <a:lnTo>
                    <a:pt x="0" y="2"/>
                  </a:lnTo>
                  <a:lnTo>
                    <a:pt x="0" y="4"/>
                  </a:lnTo>
                  <a:lnTo>
                    <a:pt x="0"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6136">
              <a:extLst>
                <a:ext uri="{FF2B5EF4-FFF2-40B4-BE49-F238E27FC236}">
                  <a16:creationId xmlns:a16="http://schemas.microsoft.com/office/drawing/2014/main" id="{49A24170-C2AC-4B86-B337-EB0623AC44EC}"/>
                </a:ext>
              </a:extLst>
            </p:cNvPr>
            <p:cNvSpPr>
              <a:spLocks/>
            </p:cNvSpPr>
            <p:nvPr/>
          </p:nvSpPr>
          <p:spPr bwMode="auto">
            <a:xfrm>
              <a:off x="3542678" y="3591909"/>
              <a:ext cx="3810" cy="5079"/>
            </a:xfrm>
            <a:custGeom>
              <a:avLst/>
              <a:gdLst/>
              <a:ahLst/>
              <a:cxnLst>
                <a:cxn ang="0">
                  <a:pos x="6" y="2"/>
                </a:cxn>
                <a:cxn ang="0">
                  <a:pos x="6" y="2"/>
                </a:cxn>
                <a:cxn ang="0">
                  <a:pos x="4" y="0"/>
                </a:cxn>
                <a:cxn ang="0">
                  <a:pos x="0" y="2"/>
                </a:cxn>
                <a:cxn ang="0">
                  <a:pos x="0" y="6"/>
                </a:cxn>
                <a:cxn ang="0">
                  <a:pos x="0" y="8"/>
                </a:cxn>
                <a:cxn ang="0">
                  <a:pos x="0" y="8"/>
                </a:cxn>
                <a:cxn ang="0">
                  <a:pos x="4" y="6"/>
                </a:cxn>
                <a:cxn ang="0">
                  <a:pos x="6" y="4"/>
                </a:cxn>
                <a:cxn ang="0">
                  <a:pos x="6" y="2"/>
                </a:cxn>
                <a:cxn ang="0">
                  <a:pos x="6" y="2"/>
                </a:cxn>
              </a:cxnLst>
              <a:rect l="0" t="0" r="r" b="b"/>
              <a:pathLst>
                <a:path w="6" h="8">
                  <a:moveTo>
                    <a:pt x="6" y="2"/>
                  </a:moveTo>
                  <a:lnTo>
                    <a:pt x="6" y="2"/>
                  </a:lnTo>
                  <a:lnTo>
                    <a:pt x="4" y="0"/>
                  </a:lnTo>
                  <a:lnTo>
                    <a:pt x="0" y="2"/>
                  </a:lnTo>
                  <a:lnTo>
                    <a:pt x="0" y="6"/>
                  </a:lnTo>
                  <a:lnTo>
                    <a:pt x="0" y="8"/>
                  </a:lnTo>
                  <a:lnTo>
                    <a:pt x="0" y="8"/>
                  </a:lnTo>
                  <a:lnTo>
                    <a:pt x="4" y="6"/>
                  </a:lnTo>
                  <a:lnTo>
                    <a:pt x="6" y="4"/>
                  </a:lnTo>
                  <a:lnTo>
                    <a:pt x="6" y="2"/>
                  </a:lnTo>
                  <a:lnTo>
                    <a:pt x="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6138">
              <a:extLst>
                <a:ext uri="{FF2B5EF4-FFF2-40B4-BE49-F238E27FC236}">
                  <a16:creationId xmlns:a16="http://schemas.microsoft.com/office/drawing/2014/main" id="{4D2D63A3-B71F-4F84-93C3-DAA15DFA98A9}"/>
                </a:ext>
              </a:extLst>
            </p:cNvPr>
            <p:cNvSpPr>
              <a:spLocks/>
            </p:cNvSpPr>
            <p:nvPr/>
          </p:nvSpPr>
          <p:spPr bwMode="auto">
            <a:xfrm>
              <a:off x="3543948" y="3604608"/>
              <a:ext cx="2540" cy="3810"/>
            </a:xfrm>
            <a:custGeom>
              <a:avLst/>
              <a:gdLst/>
              <a:ahLst/>
              <a:cxnLst>
                <a:cxn ang="0">
                  <a:pos x="2" y="0"/>
                </a:cxn>
                <a:cxn ang="0">
                  <a:pos x="2" y="0"/>
                </a:cxn>
                <a:cxn ang="0">
                  <a:pos x="0" y="0"/>
                </a:cxn>
                <a:cxn ang="0">
                  <a:pos x="0" y="2"/>
                </a:cxn>
                <a:cxn ang="0">
                  <a:pos x="0" y="4"/>
                </a:cxn>
                <a:cxn ang="0">
                  <a:pos x="2" y="6"/>
                </a:cxn>
                <a:cxn ang="0">
                  <a:pos x="2" y="6"/>
                </a:cxn>
                <a:cxn ang="0">
                  <a:pos x="4" y="6"/>
                </a:cxn>
                <a:cxn ang="0">
                  <a:pos x="4" y="4"/>
                </a:cxn>
                <a:cxn ang="0">
                  <a:pos x="4" y="2"/>
                </a:cxn>
                <a:cxn ang="0">
                  <a:pos x="2" y="0"/>
                </a:cxn>
                <a:cxn ang="0">
                  <a:pos x="2" y="0"/>
                </a:cxn>
              </a:cxnLst>
              <a:rect l="0" t="0" r="r" b="b"/>
              <a:pathLst>
                <a:path w="4" h="6">
                  <a:moveTo>
                    <a:pt x="2" y="0"/>
                  </a:moveTo>
                  <a:lnTo>
                    <a:pt x="2" y="0"/>
                  </a:lnTo>
                  <a:lnTo>
                    <a:pt x="0" y="0"/>
                  </a:lnTo>
                  <a:lnTo>
                    <a:pt x="0" y="2"/>
                  </a:lnTo>
                  <a:lnTo>
                    <a:pt x="0" y="4"/>
                  </a:lnTo>
                  <a:lnTo>
                    <a:pt x="2" y="6"/>
                  </a:lnTo>
                  <a:lnTo>
                    <a:pt x="2" y="6"/>
                  </a:lnTo>
                  <a:lnTo>
                    <a:pt x="4" y="6"/>
                  </a:lnTo>
                  <a:lnTo>
                    <a:pt x="4" y="4"/>
                  </a:lnTo>
                  <a:lnTo>
                    <a:pt x="4" y="2"/>
                  </a:lnTo>
                  <a:lnTo>
                    <a:pt x="2" y="0"/>
                  </a:lnTo>
                  <a:lnTo>
                    <a:pt x="2"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6144">
              <a:extLst>
                <a:ext uri="{FF2B5EF4-FFF2-40B4-BE49-F238E27FC236}">
                  <a16:creationId xmlns:a16="http://schemas.microsoft.com/office/drawing/2014/main" id="{F28F0A59-1CD7-4D66-B151-EB84B807FDC4}"/>
                </a:ext>
              </a:extLst>
            </p:cNvPr>
            <p:cNvSpPr>
              <a:spLocks/>
            </p:cNvSpPr>
            <p:nvPr/>
          </p:nvSpPr>
          <p:spPr bwMode="auto">
            <a:xfrm>
              <a:off x="3540139" y="3583020"/>
              <a:ext cx="5080" cy="3810"/>
            </a:xfrm>
            <a:custGeom>
              <a:avLst/>
              <a:gdLst/>
              <a:ahLst/>
              <a:cxnLst>
                <a:cxn ang="0">
                  <a:pos x="8" y="2"/>
                </a:cxn>
                <a:cxn ang="0">
                  <a:pos x="8" y="2"/>
                </a:cxn>
                <a:cxn ang="0">
                  <a:pos x="8" y="0"/>
                </a:cxn>
                <a:cxn ang="0">
                  <a:pos x="6" y="0"/>
                </a:cxn>
                <a:cxn ang="0">
                  <a:pos x="4" y="0"/>
                </a:cxn>
                <a:cxn ang="0">
                  <a:pos x="0" y="2"/>
                </a:cxn>
                <a:cxn ang="0">
                  <a:pos x="0" y="4"/>
                </a:cxn>
                <a:cxn ang="0">
                  <a:pos x="0" y="6"/>
                </a:cxn>
                <a:cxn ang="0">
                  <a:pos x="0" y="6"/>
                </a:cxn>
                <a:cxn ang="0">
                  <a:pos x="4" y="6"/>
                </a:cxn>
                <a:cxn ang="0">
                  <a:pos x="8" y="2"/>
                </a:cxn>
                <a:cxn ang="0">
                  <a:pos x="8" y="2"/>
                </a:cxn>
              </a:cxnLst>
              <a:rect l="0" t="0" r="r" b="b"/>
              <a:pathLst>
                <a:path w="8" h="6">
                  <a:moveTo>
                    <a:pt x="8" y="2"/>
                  </a:moveTo>
                  <a:lnTo>
                    <a:pt x="8" y="2"/>
                  </a:lnTo>
                  <a:lnTo>
                    <a:pt x="8" y="0"/>
                  </a:lnTo>
                  <a:lnTo>
                    <a:pt x="6" y="0"/>
                  </a:lnTo>
                  <a:lnTo>
                    <a:pt x="4" y="0"/>
                  </a:lnTo>
                  <a:lnTo>
                    <a:pt x="0" y="2"/>
                  </a:lnTo>
                  <a:lnTo>
                    <a:pt x="0" y="4"/>
                  </a:lnTo>
                  <a:lnTo>
                    <a:pt x="0" y="6"/>
                  </a:lnTo>
                  <a:lnTo>
                    <a:pt x="0" y="6"/>
                  </a:lnTo>
                  <a:lnTo>
                    <a:pt x="4" y="6"/>
                  </a:lnTo>
                  <a:lnTo>
                    <a:pt x="8" y="2"/>
                  </a:lnTo>
                  <a:lnTo>
                    <a:pt x="8"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6149">
              <a:extLst>
                <a:ext uri="{FF2B5EF4-FFF2-40B4-BE49-F238E27FC236}">
                  <a16:creationId xmlns:a16="http://schemas.microsoft.com/office/drawing/2014/main" id="{408A7E59-3B8F-45D6-A3C7-51CBA0E7464E}"/>
                </a:ext>
              </a:extLst>
            </p:cNvPr>
            <p:cNvSpPr>
              <a:spLocks/>
            </p:cNvSpPr>
            <p:nvPr/>
          </p:nvSpPr>
          <p:spPr bwMode="auto">
            <a:xfrm>
              <a:off x="3533758" y="3592522"/>
              <a:ext cx="3175" cy="1587"/>
            </a:xfrm>
            <a:custGeom>
              <a:avLst/>
              <a:gdLst/>
              <a:ahLst/>
              <a:cxnLst>
                <a:cxn ang="0">
                  <a:pos x="0" y="4"/>
                </a:cxn>
                <a:cxn ang="0">
                  <a:pos x="0" y="4"/>
                </a:cxn>
                <a:cxn ang="0">
                  <a:pos x="2" y="4"/>
                </a:cxn>
                <a:cxn ang="0">
                  <a:pos x="6" y="2"/>
                </a:cxn>
                <a:cxn ang="0">
                  <a:pos x="6" y="2"/>
                </a:cxn>
                <a:cxn ang="0">
                  <a:pos x="6" y="0"/>
                </a:cxn>
                <a:cxn ang="0">
                  <a:pos x="2" y="2"/>
                </a:cxn>
                <a:cxn ang="0">
                  <a:pos x="0" y="2"/>
                </a:cxn>
                <a:cxn ang="0">
                  <a:pos x="0" y="4"/>
                </a:cxn>
                <a:cxn ang="0">
                  <a:pos x="0" y="4"/>
                </a:cxn>
              </a:cxnLst>
              <a:rect l="0" t="0" r="r" b="b"/>
              <a:pathLst>
                <a:path w="6" h="4">
                  <a:moveTo>
                    <a:pt x="0" y="4"/>
                  </a:moveTo>
                  <a:lnTo>
                    <a:pt x="0" y="4"/>
                  </a:lnTo>
                  <a:lnTo>
                    <a:pt x="2" y="4"/>
                  </a:lnTo>
                  <a:lnTo>
                    <a:pt x="6" y="2"/>
                  </a:lnTo>
                  <a:lnTo>
                    <a:pt x="6" y="2"/>
                  </a:lnTo>
                  <a:lnTo>
                    <a:pt x="6" y="0"/>
                  </a:lnTo>
                  <a:lnTo>
                    <a:pt x="2" y="2"/>
                  </a:lnTo>
                  <a:lnTo>
                    <a:pt x="0" y="2"/>
                  </a:lnTo>
                  <a:lnTo>
                    <a:pt x="0" y="4"/>
                  </a:lnTo>
                  <a:lnTo>
                    <a:pt x="0"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6150">
              <a:extLst>
                <a:ext uri="{FF2B5EF4-FFF2-40B4-BE49-F238E27FC236}">
                  <a16:creationId xmlns:a16="http://schemas.microsoft.com/office/drawing/2014/main" id="{FF8A29ED-9B1A-49FE-9B01-9737FFD86A75}"/>
                </a:ext>
              </a:extLst>
            </p:cNvPr>
            <p:cNvSpPr>
              <a:spLocks/>
            </p:cNvSpPr>
            <p:nvPr/>
          </p:nvSpPr>
          <p:spPr bwMode="auto">
            <a:xfrm>
              <a:off x="3536329" y="3600798"/>
              <a:ext cx="3810" cy="2540"/>
            </a:xfrm>
            <a:custGeom>
              <a:avLst/>
              <a:gdLst/>
              <a:ahLst/>
              <a:cxnLst>
                <a:cxn ang="0">
                  <a:pos x="4" y="0"/>
                </a:cxn>
                <a:cxn ang="0">
                  <a:pos x="4" y="0"/>
                </a:cxn>
                <a:cxn ang="0">
                  <a:pos x="2" y="2"/>
                </a:cxn>
                <a:cxn ang="0">
                  <a:pos x="0" y="2"/>
                </a:cxn>
                <a:cxn ang="0">
                  <a:pos x="2" y="4"/>
                </a:cxn>
                <a:cxn ang="0">
                  <a:pos x="4" y="4"/>
                </a:cxn>
                <a:cxn ang="0">
                  <a:pos x="4" y="4"/>
                </a:cxn>
                <a:cxn ang="0">
                  <a:pos x="6" y="2"/>
                </a:cxn>
                <a:cxn ang="0">
                  <a:pos x="6" y="2"/>
                </a:cxn>
                <a:cxn ang="0">
                  <a:pos x="4" y="0"/>
                </a:cxn>
                <a:cxn ang="0">
                  <a:pos x="4" y="0"/>
                </a:cxn>
              </a:cxnLst>
              <a:rect l="0" t="0" r="r" b="b"/>
              <a:pathLst>
                <a:path w="6" h="4">
                  <a:moveTo>
                    <a:pt x="4" y="0"/>
                  </a:moveTo>
                  <a:lnTo>
                    <a:pt x="4" y="0"/>
                  </a:lnTo>
                  <a:lnTo>
                    <a:pt x="2" y="2"/>
                  </a:lnTo>
                  <a:lnTo>
                    <a:pt x="0" y="2"/>
                  </a:lnTo>
                  <a:lnTo>
                    <a:pt x="2" y="4"/>
                  </a:lnTo>
                  <a:lnTo>
                    <a:pt x="4" y="4"/>
                  </a:lnTo>
                  <a:lnTo>
                    <a:pt x="4" y="4"/>
                  </a:lnTo>
                  <a:lnTo>
                    <a:pt x="6" y="2"/>
                  </a:lnTo>
                  <a:lnTo>
                    <a:pt x="6" y="2"/>
                  </a:lnTo>
                  <a:lnTo>
                    <a:pt x="4" y="0"/>
                  </a:lnTo>
                  <a:lnTo>
                    <a:pt x="4"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FCDB0414-0F9C-41AC-A5EC-958876FE16CD}"/>
              </a:ext>
            </a:extLst>
          </p:cNvPr>
          <p:cNvGrpSpPr/>
          <p:nvPr/>
        </p:nvGrpSpPr>
        <p:grpSpPr>
          <a:xfrm>
            <a:off x="7471626" y="3695355"/>
            <a:ext cx="2007874" cy="1368000"/>
            <a:chOff x="7817313" y="3974136"/>
            <a:chExt cx="2007874" cy="1368000"/>
          </a:xfrm>
        </p:grpSpPr>
        <p:cxnSp>
          <p:nvCxnSpPr>
            <p:cNvPr id="112" name="Connector: Elbow 147">
              <a:extLst>
                <a:ext uri="{FF2B5EF4-FFF2-40B4-BE49-F238E27FC236}">
                  <a16:creationId xmlns:a16="http://schemas.microsoft.com/office/drawing/2014/main" id="{04D10AAC-4420-4094-8DFF-8A8F19B9CE05}"/>
                </a:ext>
              </a:extLst>
            </p:cNvPr>
            <p:cNvCxnSpPr>
              <a:cxnSpLocks/>
            </p:cNvCxnSpPr>
            <p:nvPr/>
          </p:nvCxnSpPr>
          <p:spPr>
            <a:xfrm flipV="1">
              <a:off x="7847587" y="3998581"/>
              <a:ext cx="1287193" cy="710360"/>
            </a:xfrm>
            <a:prstGeom prst="bentConnector4">
              <a:avLst>
                <a:gd name="adj1" fmla="val 21422"/>
                <a:gd name="adj2" fmla="val 132181"/>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3" name="Oval 112">
              <a:extLst>
                <a:ext uri="{FF2B5EF4-FFF2-40B4-BE49-F238E27FC236}">
                  <a16:creationId xmlns:a16="http://schemas.microsoft.com/office/drawing/2014/main" id="{286C62A1-5413-46F4-883D-47A262F4BB8A}"/>
                </a:ext>
              </a:extLst>
            </p:cNvPr>
            <p:cNvSpPr/>
            <p:nvPr/>
          </p:nvSpPr>
          <p:spPr>
            <a:xfrm>
              <a:off x="7817313" y="4658136"/>
              <a:ext cx="108000" cy="108000"/>
            </a:xfrm>
            <a:prstGeom prst="ellipse">
              <a:avLst/>
            </a:prstGeom>
            <a:solidFill>
              <a:srgbClr val="4B48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4" name="Oval 113">
              <a:extLst>
                <a:ext uri="{FF2B5EF4-FFF2-40B4-BE49-F238E27FC236}">
                  <a16:creationId xmlns:a16="http://schemas.microsoft.com/office/drawing/2014/main" id="{A07A3EC4-0396-451A-B337-832491BFDBB9}"/>
                </a:ext>
              </a:extLst>
            </p:cNvPr>
            <p:cNvSpPr/>
            <p:nvPr/>
          </p:nvSpPr>
          <p:spPr>
            <a:xfrm>
              <a:off x="8457187" y="3974136"/>
              <a:ext cx="1368000" cy="1368000"/>
            </a:xfrm>
            <a:prstGeom prst="ellipse">
              <a:avLst/>
            </a:prstGeom>
            <a:solidFill>
              <a:srgbClr val="4B48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5" name="Picture 114">
              <a:extLst>
                <a:ext uri="{FF2B5EF4-FFF2-40B4-BE49-F238E27FC236}">
                  <a16:creationId xmlns:a16="http://schemas.microsoft.com/office/drawing/2014/main" id="{7FEB6811-69F3-436B-AEC7-DFF3E10B433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700" r="13700"/>
            <a:stretch/>
          </p:blipFill>
          <p:spPr>
            <a:xfrm>
              <a:off x="8516506" y="4033455"/>
              <a:ext cx="1249361" cy="1249361"/>
            </a:xfrm>
            <a:prstGeom prst="ellipse">
              <a:avLst/>
            </a:prstGeom>
          </p:spPr>
        </p:pic>
      </p:grpSp>
      <p:grpSp>
        <p:nvGrpSpPr>
          <p:cNvPr id="116" name="Group 115">
            <a:extLst>
              <a:ext uri="{FF2B5EF4-FFF2-40B4-BE49-F238E27FC236}">
                <a16:creationId xmlns:a16="http://schemas.microsoft.com/office/drawing/2014/main" id="{9C64B9AE-11C8-4081-8FBA-EE9F87DEACF1}"/>
              </a:ext>
            </a:extLst>
          </p:cNvPr>
          <p:cNvGrpSpPr/>
          <p:nvPr/>
        </p:nvGrpSpPr>
        <p:grpSpPr>
          <a:xfrm>
            <a:off x="8492500" y="5056013"/>
            <a:ext cx="3321549" cy="1319822"/>
            <a:chOff x="2481241" y="2805385"/>
            <a:chExt cx="3321549" cy="1319822"/>
          </a:xfrm>
        </p:grpSpPr>
        <p:sp>
          <p:nvSpPr>
            <p:cNvPr id="117" name="TextBox 116">
              <a:extLst>
                <a:ext uri="{FF2B5EF4-FFF2-40B4-BE49-F238E27FC236}">
                  <a16:creationId xmlns:a16="http://schemas.microsoft.com/office/drawing/2014/main" id="{7F3AF11B-AA87-4405-AD39-FC996CDA8BE3}"/>
                </a:ext>
              </a:extLst>
            </p:cNvPr>
            <p:cNvSpPr txBox="1"/>
            <p:nvPr/>
          </p:nvSpPr>
          <p:spPr>
            <a:xfrm>
              <a:off x="2481241" y="2805385"/>
              <a:ext cx="2126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4B48C6"/>
                  </a:solidFill>
                  <a:effectLst/>
                  <a:uLnTx/>
                  <a:uFillTx/>
                  <a:latin typeface="Times New Roman" pitchFamily="18" charset="0"/>
                  <a:ea typeface="+mn-ea"/>
                  <a:cs typeface="Times New Roman" pitchFamily="18" charset="0"/>
                </a:rPr>
                <a:t>TRONG NƯỚC</a:t>
              </a:r>
              <a:endParaRPr kumimoji="0" lang="en-US" sz="2000" b="1" i="0" u="none" strike="noStrike" kern="1200" cap="none" spc="0" normalizeH="0" baseline="0" noProof="0" dirty="0">
                <a:ln>
                  <a:noFill/>
                </a:ln>
                <a:solidFill>
                  <a:srgbClr val="4B48C6"/>
                </a:solidFill>
                <a:effectLst/>
                <a:uLnTx/>
                <a:uFillTx/>
                <a:latin typeface="Times New Roman" pitchFamily="18" charset="0"/>
                <a:ea typeface="+mn-ea"/>
                <a:cs typeface="Times New Roman" pitchFamily="18" charset="0"/>
              </a:endParaRPr>
            </a:p>
          </p:txBody>
        </p:sp>
        <p:sp>
          <p:nvSpPr>
            <p:cNvPr id="118" name="TextBox 117">
              <a:extLst>
                <a:ext uri="{FF2B5EF4-FFF2-40B4-BE49-F238E27FC236}">
                  <a16:creationId xmlns:a16="http://schemas.microsoft.com/office/drawing/2014/main" id="{9C0CBE0E-22B8-4A48-95E3-F74F12D900B1}"/>
                </a:ext>
              </a:extLst>
            </p:cNvPr>
            <p:cNvSpPr txBox="1"/>
            <p:nvPr/>
          </p:nvSpPr>
          <p:spPr>
            <a:xfrm>
              <a:off x="2481241" y="3201877"/>
              <a:ext cx="3321549" cy="9233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Đời sống của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tất</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cả</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vi-V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các tầng lớp nhân dân khó khăn, cực khổ, mâu thuẫn dân tộc</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vi-V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giai cấp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sâu</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sắc</a:t>
              </a:r>
              <a:r>
                <a:rPr kumimoji="0" lang="vi-V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endPar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grpSp>
      <p:grpSp>
        <p:nvGrpSpPr>
          <p:cNvPr id="4" name="Group 3">
            <a:extLst>
              <a:ext uri="{FF2B5EF4-FFF2-40B4-BE49-F238E27FC236}">
                <a16:creationId xmlns:a16="http://schemas.microsoft.com/office/drawing/2014/main" id="{C117CBD7-432D-488E-8667-2D87328FD039}"/>
              </a:ext>
            </a:extLst>
          </p:cNvPr>
          <p:cNvGrpSpPr/>
          <p:nvPr/>
        </p:nvGrpSpPr>
        <p:grpSpPr>
          <a:xfrm>
            <a:off x="6359118" y="1183270"/>
            <a:ext cx="2264147" cy="2243797"/>
            <a:chOff x="6704805" y="1462051"/>
            <a:chExt cx="2264147" cy="2243797"/>
          </a:xfrm>
        </p:grpSpPr>
        <p:sp>
          <p:nvSpPr>
            <p:cNvPr id="110" name="Oval 109">
              <a:extLst>
                <a:ext uri="{FF2B5EF4-FFF2-40B4-BE49-F238E27FC236}">
                  <a16:creationId xmlns:a16="http://schemas.microsoft.com/office/drawing/2014/main" id="{655EA75B-3B04-4381-9AFF-12DCCE8DE6EC}"/>
                </a:ext>
              </a:extLst>
            </p:cNvPr>
            <p:cNvSpPr/>
            <p:nvPr/>
          </p:nvSpPr>
          <p:spPr>
            <a:xfrm>
              <a:off x="6704805" y="3597848"/>
              <a:ext cx="108000" cy="108000"/>
            </a:xfrm>
            <a:prstGeom prst="ellipse">
              <a:avLst/>
            </a:prstGeom>
            <a:solidFill>
              <a:srgbClr val="ED3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1" name="Connector: Elbow 138">
              <a:extLst>
                <a:ext uri="{FF2B5EF4-FFF2-40B4-BE49-F238E27FC236}">
                  <a16:creationId xmlns:a16="http://schemas.microsoft.com/office/drawing/2014/main" id="{DE463C8D-5B47-43F3-A0A9-9E9E3E39D1D1}"/>
                </a:ext>
              </a:extLst>
            </p:cNvPr>
            <p:cNvCxnSpPr>
              <a:cxnSpLocks/>
              <a:endCxn id="110" idx="6"/>
            </p:cNvCxnSpPr>
            <p:nvPr/>
          </p:nvCxnSpPr>
          <p:spPr>
            <a:xfrm rot="10800000" flipV="1">
              <a:off x="6812806" y="2404622"/>
              <a:ext cx="1472149" cy="1247226"/>
            </a:xfrm>
            <a:prstGeom prst="bentConnector3">
              <a:avLst>
                <a:gd name="adj1" fmla="val 50000"/>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9" name="Oval 118">
              <a:extLst>
                <a:ext uri="{FF2B5EF4-FFF2-40B4-BE49-F238E27FC236}">
                  <a16:creationId xmlns:a16="http://schemas.microsoft.com/office/drawing/2014/main" id="{31CCCBBF-6C08-4404-9934-315EDE4B70C8}"/>
                </a:ext>
              </a:extLst>
            </p:cNvPr>
            <p:cNvSpPr/>
            <p:nvPr/>
          </p:nvSpPr>
          <p:spPr>
            <a:xfrm>
              <a:off x="7600952" y="1462051"/>
              <a:ext cx="1368000" cy="1368000"/>
            </a:xfrm>
            <a:prstGeom prst="ellipse">
              <a:avLst/>
            </a:prstGeom>
            <a:solidFill>
              <a:srgbClr val="ED3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0" name="Picture 119">
              <a:extLst>
                <a:ext uri="{FF2B5EF4-FFF2-40B4-BE49-F238E27FC236}">
                  <a16:creationId xmlns:a16="http://schemas.microsoft.com/office/drawing/2014/main" id="{538D47B8-FF61-47AA-A03E-E88EA05F8845}"/>
                </a:ext>
              </a:extLst>
            </p:cNvPr>
            <p:cNvPicPr>
              <a:picLocks noChangeAspect="1"/>
            </p:cNvPicPr>
            <p:nvPr/>
          </p:nvPicPr>
          <p:blipFill rotWithShape="1">
            <a:blip r:embed="rId5">
              <a:extLst>
                <a:ext uri="{28A0092B-C50C-407E-A947-70E740481C1C}">
                  <a14:useLocalDpi xmlns:a14="http://schemas.microsoft.com/office/drawing/2010/main" val="0"/>
                </a:ext>
              </a:extLst>
            </a:blip>
            <a:srcRect l="8607" t="2384" r="20777" b="-2384"/>
            <a:stretch/>
          </p:blipFill>
          <p:spPr>
            <a:xfrm>
              <a:off x="7660352" y="1521451"/>
              <a:ext cx="1249200" cy="1249200"/>
            </a:xfrm>
            <a:prstGeom prst="ellipse">
              <a:avLst/>
            </a:prstGeom>
          </p:spPr>
        </p:pic>
      </p:grpSp>
      <p:grpSp>
        <p:nvGrpSpPr>
          <p:cNvPr id="6" name="Group 5">
            <a:extLst>
              <a:ext uri="{FF2B5EF4-FFF2-40B4-BE49-F238E27FC236}">
                <a16:creationId xmlns:a16="http://schemas.microsoft.com/office/drawing/2014/main" id="{5D788B70-C993-4B0C-9E36-794182FE5F40}"/>
              </a:ext>
            </a:extLst>
          </p:cNvPr>
          <p:cNvGrpSpPr/>
          <p:nvPr/>
        </p:nvGrpSpPr>
        <p:grpSpPr>
          <a:xfrm>
            <a:off x="8645118" y="1210723"/>
            <a:ext cx="3546881" cy="1530001"/>
            <a:chOff x="8990805" y="1489504"/>
            <a:chExt cx="3546881" cy="1530001"/>
          </a:xfrm>
        </p:grpSpPr>
        <p:sp>
          <p:nvSpPr>
            <p:cNvPr id="121" name="TextBox 120">
              <a:extLst>
                <a:ext uri="{FF2B5EF4-FFF2-40B4-BE49-F238E27FC236}">
                  <a16:creationId xmlns:a16="http://schemas.microsoft.com/office/drawing/2014/main" id="{2B4AD559-35B6-4C09-80F3-A2641010D7BE}"/>
                </a:ext>
              </a:extLst>
            </p:cNvPr>
            <p:cNvSpPr txBox="1"/>
            <p:nvPr/>
          </p:nvSpPr>
          <p:spPr>
            <a:xfrm>
              <a:off x="8990807" y="1489504"/>
              <a:ext cx="2126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EF3078"/>
                  </a:solidFill>
                  <a:effectLst/>
                  <a:uLnTx/>
                  <a:uFillTx/>
                  <a:latin typeface="Times New Roman" pitchFamily="18" charset="0"/>
                  <a:ea typeface="+mn-ea"/>
                  <a:cs typeface="Times New Roman" pitchFamily="18" charset="0"/>
                </a:rPr>
                <a:t>7/1935 </a:t>
              </a:r>
              <a:endParaRPr kumimoji="0" lang="en-US" sz="2000" b="1" i="0" u="none" strike="noStrike" kern="1200" cap="none" spc="0" normalizeH="0" baseline="0" noProof="0" dirty="0">
                <a:ln>
                  <a:noFill/>
                </a:ln>
                <a:solidFill>
                  <a:srgbClr val="EF3078"/>
                </a:solidFill>
                <a:effectLst/>
                <a:uLnTx/>
                <a:uFillTx/>
                <a:latin typeface="Times New Roman" pitchFamily="18" charset="0"/>
                <a:ea typeface="+mn-ea"/>
                <a:cs typeface="Times New Roman" pitchFamily="18" charset="0"/>
              </a:endParaRPr>
            </a:p>
          </p:txBody>
        </p:sp>
        <p:sp>
          <p:nvSpPr>
            <p:cNvPr id="122" name="TextBox 121">
              <a:extLst>
                <a:ext uri="{FF2B5EF4-FFF2-40B4-BE49-F238E27FC236}">
                  <a16:creationId xmlns:a16="http://schemas.microsoft.com/office/drawing/2014/main" id="{4BA72236-1DB3-403E-851A-E6EE7EFC6D66}"/>
                </a:ext>
              </a:extLst>
            </p:cNvPr>
            <p:cNvSpPr txBox="1"/>
            <p:nvPr/>
          </p:nvSpPr>
          <p:spPr>
            <a:xfrm>
              <a:off x="8990805" y="1819176"/>
              <a:ext cx="3546881"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Đại</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Hội</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lần</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thứ</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VII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của</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Quốc</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tế</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cộng</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sản</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chỉ</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rõ</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kẻ</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thù</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nhiệm</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vụ</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trước</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mặt</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mục</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tiêu</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đấu</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tranh</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trong</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tình</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hình</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mới</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p:txBody>
        </p:sp>
      </p:grpSp>
      <p:grpSp>
        <p:nvGrpSpPr>
          <p:cNvPr id="2" name="Group 1">
            <a:extLst>
              <a:ext uri="{FF2B5EF4-FFF2-40B4-BE49-F238E27FC236}">
                <a16:creationId xmlns:a16="http://schemas.microsoft.com/office/drawing/2014/main" id="{FD9A1071-5FCD-44DC-BF7B-1FA2B7B9B59A}"/>
              </a:ext>
            </a:extLst>
          </p:cNvPr>
          <p:cNvGrpSpPr/>
          <p:nvPr/>
        </p:nvGrpSpPr>
        <p:grpSpPr>
          <a:xfrm>
            <a:off x="4325984" y="1101823"/>
            <a:ext cx="1484501" cy="2546201"/>
            <a:chOff x="4671671" y="1380604"/>
            <a:chExt cx="1484501" cy="2546201"/>
          </a:xfrm>
        </p:grpSpPr>
        <p:sp>
          <p:nvSpPr>
            <p:cNvPr id="106" name="Oval 105">
              <a:extLst>
                <a:ext uri="{FF2B5EF4-FFF2-40B4-BE49-F238E27FC236}">
                  <a16:creationId xmlns:a16="http://schemas.microsoft.com/office/drawing/2014/main" id="{63B25D92-E940-4641-85EE-256FB6912155}"/>
                </a:ext>
              </a:extLst>
            </p:cNvPr>
            <p:cNvSpPr/>
            <p:nvPr/>
          </p:nvSpPr>
          <p:spPr>
            <a:xfrm>
              <a:off x="6048172" y="3818805"/>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07" name="Connector: Elbow 104">
              <a:extLst>
                <a:ext uri="{FF2B5EF4-FFF2-40B4-BE49-F238E27FC236}">
                  <a16:creationId xmlns:a16="http://schemas.microsoft.com/office/drawing/2014/main" id="{095392F4-FDF2-4399-B822-4A48399528F4}"/>
                </a:ext>
              </a:extLst>
            </p:cNvPr>
            <p:cNvCxnSpPr>
              <a:endCxn id="106" idx="2"/>
            </p:cNvCxnSpPr>
            <p:nvPr/>
          </p:nvCxnSpPr>
          <p:spPr>
            <a:xfrm rot="16200000" flipH="1">
              <a:off x="4941630" y="2766263"/>
              <a:ext cx="1565084" cy="648000"/>
            </a:xfrm>
            <a:prstGeom prst="bentConnector2">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3" name="Oval 122">
              <a:extLst>
                <a:ext uri="{FF2B5EF4-FFF2-40B4-BE49-F238E27FC236}">
                  <a16:creationId xmlns:a16="http://schemas.microsoft.com/office/drawing/2014/main" id="{54034632-C608-40C0-A263-503EB5637582}"/>
                </a:ext>
              </a:extLst>
            </p:cNvPr>
            <p:cNvSpPr/>
            <p:nvPr/>
          </p:nvSpPr>
          <p:spPr>
            <a:xfrm>
              <a:off x="4671671" y="1380604"/>
              <a:ext cx="1368000" cy="136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5" name="Picture 124">
              <a:extLst>
                <a:ext uri="{FF2B5EF4-FFF2-40B4-BE49-F238E27FC236}">
                  <a16:creationId xmlns:a16="http://schemas.microsoft.com/office/drawing/2014/main" id="{2E6F284E-68FC-4B41-AA7F-AF52602BAE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21871" y="1440004"/>
              <a:ext cx="1267599" cy="1249200"/>
            </a:xfrm>
            <a:prstGeom prst="ellipse">
              <a:avLst/>
            </a:prstGeom>
          </p:spPr>
        </p:pic>
      </p:grpSp>
      <p:grpSp>
        <p:nvGrpSpPr>
          <p:cNvPr id="8" name="Group 7">
            <a:extLst>
              <a:ext uri="{FF2B5EF4-FFF2-40B4-BE49-F238E27FC236}">
                <a16:creationId xmlns:a16="http://schemas.microsoft.com/office/drawing/2014/main" id="{A9983C05-2A4D-4887-9C09-B66BE035B143}"/>
              </a:ext>
            </a:extLst>
          </p:cNvPr>
          <p:cNvGrpSpPr/>
          <p:nvPr/>
        </p:nvGrpSpPr>
        <p:grpSpPr>
          <a:xfrm>
            <a:off x="1855117" y="3436186"/>
            <a:ext cx="3807844" cy="1368000"/>
            <a:chOff x="2200804" y="3714967"/>
            <a:chExt cx="3807844" cy="1368000"/>
          </a:xfrm>
        </p:grpSpPr>
        <p:sp>
          <p:nvSpPr>
            <p:cNvPr id="108" name="Oval 107">
              <a:extLst>
                <a:ext uri="{FF2B5EF4-FFF2-40B4-BE49-F238E27FC236}">
                  <a16:creationId xmlns:a16="http://schemas.microsoft.com/office/drawing/2014/main" id="{E89A8795-7C29-41F5-88CE-7B8046A3C282}"/>
                </a:ext>
              </a:extLst>
            </p:cNvPr>
            <p:cNvSpPr/>
            <p:nvPr/>
          </p:nvSpPr>
          <p:spPr>
            <a:xfrm>
              <a:off x="5893448" y="3886994"/>
              <a:ext cx="115200" cy="115200"/>
            </a:xfrm>
            <a:prstGeom prst="ellipse">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09" name="Connector: Elbow 119">
              <a:extLst>
                <a:ext uri="{FF2B5EF4-FFF2-40B4-BE49-F238E27FC236}">
                  <a16:creationId xmlns:a16="http://schemas.microsoft.com/office/drawing/2014/main" id="{E7E23FB5-8E80-4512-933C-1CE5FAD5B7BE}"/>
                </a:ext>
              </a:extLst>
            </p:cNvPr>
            <p:cNvCxnSpPr>
              <a:cxnSpLocks/>
              <a:endCxn id="108" idx="2"/>
            </p:cNvCxnSpPr>
            <p:nvPr/>
          </p:nvCxnSpPr>
          <p:spPr>
            <a:xfrm flipV="1">
              <a:off x="3504406" y="3944594"/>
              <a:ext cx="2389042" cy="475800"/>
            </a:xfrm>
            <a:prstGeom prst="bentConnector3">
              <a:avLst>
                <a:gd name="adj1" fmla="val 50000"/>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4" name="Oval 123">
              <a:extLst>
                <a:ext uri="{FF2B5EF4-FFF2-40B4-BE49-F238E27FC236}">
                  <a16:creationId xmlns:a16="http://schemas.microsoft.com/office/drawing/2014/main" id="{BC316176-FC56-4D12-B874-85952FAE80AE}"/>
                </a:ext>
              </a:extLst>
            </p:cNvPr>
            <p:cNvSpPr/>
            <p:nvPr/>
          </p:nvSpPr>
          <p:spPr>
            <a:xfrm>
              <a:off x="2200804" y="3714967"/>
              <a:ext cx="1368000" cy="1368000"/>
            </a:xfrm>
            <a:prstGeom prst="ellipse">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6" name="Picture 125">
              <a:extLst>
                <a:ext uri="{FF2B5EF4-FFF2-40B4-BE49-F238E27FC236}">
                  <a16:creationId xmlns:a16="http://schemas.microsoft.com/office/drawing/2014/main" id="{646D40A8-11EB-4554-85C5-675096AC8645}"/>
                </a:ext>
              </a:extLst>
            </p:cNvPr>
            <p:cNvPicPr>
              <a:picLocks noChangeAspect="1"/>
            </p:cNvPicPr>
            <p:nvPr/>
          </p:nvPicPr>
          <p:blipFill rotWithShape="1">
            <a:blip r:embed="rId7">
              <a:extLst>
                <a:ext uri="{28A0092B-C50C-407E-A947-70E740481C1C}">
                  <a14:useLocalDpi xmlns:a14="http://schemas.microsoft.com/office/drawing/2010/main" val="0"/>
                </a:ext>
              </a:extLst>
            </a:blip>
            <a:srcRect l="11095" r="28405"/>
            <a:stretch/>
          </p:blipFill>
          <p:spPr>
            <a:xfrm>
              <a:off x="2260204" y="3774367"/>
              <a:ext cx="1249200" cy="1249200"/>
            </a:xfrm>
            <a:prstGeom prst="ellipse">
              <a:avLst/>
            </a:prstGeom>
          </p:spPr>
        </p:pic>
      </p:grpSp>
      <p:grpSp>
        <p:nvGrpSpPr>
          <p:cNvPr id="127" name="Group 126">
            <a:extLst>
              <a:ext uri="{FF2B5EF4-FFF2-40B4-BE49-F238E27FC236}">
                <a16:creationId xmlns:a16="http://schemas.microsoft.com/office/drawing/2014/main" id="{2395D89C-9641-47CB-93D8-74875BA70223}"/>
              </a:ext>
            </a:extLst>
          </p:cNvPr>
          <p:cNvGrpSpPr/>
          <p:nvPr/>
        </p:nvGrpSpPr>
        <p:grpSpPr>
          <a:xfrm>
            <a:off x="66545" y="1100730"/>
            <a:ext cx="4179585" cy="1329788"/>
            <a:chOff x="248726" y="2900695"/>
            <a:chExt cx="4179585" cy="1329788"/>
          </a:xfrm>
        </p:grpSpPr>
        <p:sp>
          <p:nvSpPr>
            <p:cNvPr id="128" name="TextBox 127">
              <a:extLst>
                <a:ext uri="{FF2B5EF4-FFF2-40B4-BE49-F238E27FC236}">
                  <a16:creationId xmlns:a16="http://schemas.microsoft.com/office/drawing/2014/main" id="{B6BD4833-3C15-4D9C-AA6D-A8D17AE5D3F8}"/>
                </a:ext>
              </a:extLst>
            </p:cNvPr>
            <p:cNvSpPr txBox="1"/>
            <p:nvPr/>
          </p:nvSpPr>
          <p:spPr>
            <a:xfrm>
              <a:off x="1442992" y="2900695"/>
              <a:ext cx="2964708"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C000"/>
                  </a:solidFill>
                  <a:effectLst/>
                  <a:uLnTx/>
                  <a:uFillTx/>
                  <a:latin typeface="Times New Roman" pitchFamily="18" charset="0"/>
                  <a:ea typeface="+mn-ea"/>
                  <a:cs typeface="Times New Roman" pitchFamily="18" charset="0"/>
                </a:rPr>
                <a:t>ĐẦU THẬP NIÊN 1930</a:t>
              </a:r>
              <a:endParaRPr kumimoji="0" lang="en-US" sz="2000" b="1" i="0" u="none" strike="noStrike" kern="1200" cap="none" spc="0" normalizeH="0" baseline="0" noProof="0" dirty="0">
                <a:ln>
                  <a:noFill/>
                </a:ln>
                <a:solidFill>
                  <a:srgbClr val="FFC000"/>
                </a:solidFill>
                <a:effectLst/>
                <a:uLnTx/>
                <a:uFillTx/>
                <a:latin typeface="Times New Roman" pitchFamily="18" charset="0"/>
                <a:ea typeface="+mn-ea"/>
                <a:cs typeface="Times New Roman" pitchFamily="18" charset="0"/>
              </a:endParaRPr>
            </a:p>
          </p:txBody>
        </p:sp>
        <p:sp>
          <p:nvSpPr>
            <p:cNvPr id="129" name="TextBox 128">
              <a:extLst>
                <a:ext uri="{FF2B5EF4-FFF2-40B4-BE49-F238E27FC236}">
                  <a16:creationId xmlns:a16="http://schemas.microsoft.com/office/drawing/2014/main" id="{C389E025-3613-4CFB-ABC7-5ECA3D0AEEF1}"/>
                </a:ext>
              </a:extLst>
            </p:cNvPr>
            <p:cNvSpPr txBox="1"/>
            <p:nvPr/>
          </p:nvSpPr>
          <p:spPr>
            <a:xfrm>
              <a:off x="248726" y="3307153"/>
              <a:ext cx="4179585" cy="9233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a:t>
              </a:r>
              <a:r>
                <a:rPr kumimoji="0" lang="vi-V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hủ nghĩa phát xít xuất hiện và lên cầm quyền ở Đức, Ý, Nhật, chủ trương phát động chiến tranh để phân chia lại thế giới</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p:txBody>
        </p:sp>
      </p:grpSp>
      <p:grpSp>
        <p:nvGrpSpPr>
          <p:cNvPr id="130" name="Group 129">
            <a:extLst>
              <a:ext uri="{FF2B5EF4-FFF2-40B4-BE49-F238E27FC236}">
                <a16:creationId xmlns:a16="http://schemas.microsoft.com/office/drawing/2014/main" id="{67205801-93FA-4254-AB7C-E2A170D20B5C}"/>
              </a:ext>
            </a:extLst>
          </p:cNvPr>
          <p:cNvGrpSpPr/>
          <p:nvPr/>
        </p:nvGrpSpPr>
        <p:grpSpPr>
          <a:xfrm>
            <a:off x="66545" y="4833295"/>
            <a:ext cx="3352358" cy="1370761"/>
            <a:chOff x="1237324" y="2900695"/>
            <a:chExt cx="3352358" cy="1370761"/>
          </a:xfrm>
        </p:grpSpPr>
        <p:sp>
          <p:nvSpPr>
            <p:cNvPr id="131" name="TextBox 130">
              <a:extLst>
                <a:ext uri="{FF2B5EF4-FFF2-40B4-BE49-F238E27FC236}">
                  <a16:creationId xmlns:a16="http://schemas.microsoft.com/office/drawing/2014/main" id="{FD27D4A3-AD5E-46E7-AB7E-A44C6BD54E8A}"/>
                </a:ext>
              </a:extLst>
            </p:cNvPr>
            <p:cNvSpPr txBox="1"/>
            <p:nvPr/>
          </p:nvSpPr>
          <p:spPr>
            <a:xfrm>
              <a:off x="2281192" y="2900695"/>
              <a:ext cx="2126507"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1F497D"/>
                  </a:solidFill>
                  <a:effectLst/>
                  <a:uLnTx/>
                  <a:uFillTx/>
                  <a:latin typeface="Times New Roman" pitchFamily="18" charset="0"/>
                  <a:ea typeface="+mn-ea"/>
                  <a:cs typeface="Times New Roman" pitchFamily="18" charset="0"/>
                </a:rPr>
                <a:t>6/1936 </a:t>
              </a:r>
              <a:endParaRPr kumimoji="0" lang="en-US" sz="2000" b="1" i="0" u="none" strike="noStrike" kern="1200" cap="none" spc="0" normalizeH="0" baseline="0" noProof="0" dirty="0">
                <a:ln>
                  <a:noFill/>
                </a:ln>
                <a:solidFill>
                  <a:srgbClr val="1F497D"/>
                </a:solidFill>
                <a:effectLst/>
                <a:uLnTx/>
                <a:uFillTx/>
                <a:latin typeface="Times New Roman" pitchFamily="18" charset="0"/>
                <a:ea typeface="+mn-ea"/>
                <a:cs typeface="Times New Roman" pitchFamily="18" charset="0"/>
              </a:endParaRPr>
            </a:p>
          </p:txBody>
        </p:sp>
        <p:sp>
          <p:nvSpPr>
            <p:cNvPr id="132" name="TextBox 131">
              <a:extLst>
                <a:ext uri="{FF2B5EF4-FFF2-40B4-BE49-F238E27FC236}">
                  <a16:creationId xmlns:a16="http://schemas.microsoft.com/office/drawing/2014/main" id="{FFDE26A8-ADCB-4FA7-A5EB-B239363AE4AF}"/>
                </a:ext>
              </a:extLst>
            </p:cNvPr>
            <p:cNvSpPr txBox="1"/>
            <p:nvPr/>
          </p:nvSpPr>
          <p:spPr>
            <a:xfrm>
              <a:off x="1237324" y="3348126"/>
              <a:ext cx="3352358" cy="9233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Mặt trận </a:t>
              </a:r>
              <a:r>
                <a:rPr kumimoji="0" lang="en-US" sz="18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Bình</a:t>
              </a:r>
              <a:r>
                <a:rPr kumimoji="0" lang="vi-V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dân Pháp thắng cử và lên cầm quyền</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vi-V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ban hành nhiều chính sách tiến bộ</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p:txBody>
        </p:sp>
      </p:grpSp>
    </p:spTree>
    <p:custDataLst>
      <p:tags r:id="rId1"/>
    </p:custDataLst>
    <p:extLst>
      <p:ext uri="{BB962C8B-B14F-4D97-AF65-F5344CB8AC3E}">
        <p14:creationId xmlns:p14="http://schemas.microsoft.com/office/powerpoint/2010/main" val="1190522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Effect transition="in" filter="wipe(down)">
                                      <p:cBhvr>
                                        <p:cTn id="17" dur="500"/>
                                        <p:tgtEl>
                                          <p:spTgt spid="1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30"/>
                                        </p:tgtEl>
                                        <p:attrNameLst>
                                          <p:attrName>style.visibility</p:attrName>
                                        </p:attrNameLst>
                                      </p:cBhvr>
                                      <p:to>
                                        <p:strVal val="visible"/>
                                      </p:to>
                                    </p:set>
                                    <p:animEffect transition="in" filter="wipe(right)">
                                      <p:cBhvr>
                                        <p:cTn id="35" dur="500"/>
                                        <p:tgtEl>
                                          <p:spTgt spid="13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500"/>
                            </p:stCondLst>
                            <p:childTnLst>
                              <p:par>
                                <p:cTn id="42" presetID="22" presetClass="entr" presetSubtype="8" fill="hold" nodeType="after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wipe(left)">
                                      <p:cBhvr>
                                        <p:cTn id="4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pSp>
        <p:nvGrpSpPr>
          <p:cNvPr id="462" name="Google Shape;462;p46"/>
          <p:cNvGrpSpPr/>
          <p:nvPr/>
        </p:nvGrpSpPr>
        <p:grpSpPr>
          <a:xfrm>
            <a:off x="87086" y="21509"/>
            <a:ext cx="1121229" cy="943848"/>
            <a:chOff x="-4522116" y="238833"/>
            <a:chExt cx="1470357" cy="1081739"/>
          </a:xfrm>
        </p:grpSpPr>
        <p:sp>
          <p:nvSpPr>
            <p:cNvPr id="463" name="Google Shape;463;p46"/>
            <p:cNvSpPr/>
            <p:nvPr/>
          </p:nvSpPr>
          <p:spPr>
            <a:xfrm rot="8700159">
              <a:off x="-4196085" y="542144"/>
              <a:ext cx="1157876" cy="317800"/>
            </a:xfrm>
            <a:custGeom>
              <a:avLst/>
              <a:gdLst/>
              <a:ahLst/>
              <a:cxnLst/>
              <a:rect l="l" t="t" r="r" b="b"/>
              <a:pathLst>
                <a:path w="32900" h="9030" extrusionOk="0">
                  <a:moveTo>
                    <a:pt x="11578" y="0"/>
                  </a:moveTo>
                  <a:cubicBezTo>
                    <a:pt x="9202" y="0"/>
                    <a:pt x="6791" y="296"/>
                    <a:pt x="4579" y="1088"/>
                  </a:cubicBezTo>
                  <a:lnTo>
                    <a:pt x="20" y="223"/>
                  </a:lnTo>
                  <a:lnTo>
                    <a:pt x="0" y="504"/>
                  </a:lnTo>
                  <a:lnTo>
                    <a:pt x="4479" y="1643"/>
                  </a:lnTo>
                  <a:cubicBezTo>
                    <a:pt x="4479" y="1643"/>
                    <a:pt x="12711" y="7369"/>
                    <a:pt x="24045" y="7685"/>
                  </a:cubicBezTo>
                  <a:cubicBezTo>
                    <a:pt x="24045" y="7685"/>
                    <a:pt x="29484" y="8483"/>
                    <a:pt x="31132" y="9030"/>
                  </a:cubicBezTo>
                  <a:lnTo>
                    <a:pt x="31675" y="8379"/>
                  </a:lnTo>
                  <a:cubicBezTo>
                    <a:pt x="31675" y="8379"/>
                    <a:pt x="27810" y="7374"/>
                    <a:pt x="28096" y="5895"/>
                  </a:cubicBezTo>
                  <a:cubicBezTo>
                    <a:pt x="28292" y="4878"/>
                    <a:pt x="29506" y="4519"/>
                    <a:pt x="30907" y="4519"/>
                  </a:cubicBezTo>
                  <a:cubicBezTo>
                    <a:pt x="31544" y="4519"/>
                    <a:pt x="32219" y="4593"/>
                    <a:pt x="32854" y="4714"/>
                  </a:cubicBezTo>
                  <a:lnTo>
                    <a:pt x="32899" y="4030"/>
                  </a:lnTo>
                  <a:cubicBezTo>
                    <a:pt x="32899" y="4030"/>
                    <a:pt x="27772" y="3253"/>
                    <a:pt x="25204" y="2458"/>
                  </a:cubicBezTo>
                  <a:cubicBezTo>
                    <a:pt x="23365" y="1889"/>
                    <a:pt x="17579" y="0"/>
                    <a:pt x="11578"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464;p46"/>
            <p:cNvSpPr/>
            <p:nvPr/>
          </p:nvSpPr>
          <p:spPr>
            <a:xfrm rot="8700159">
              <a:off x="-4014828" y="345809"/>
              <a:ext cx="304321" cy="431828"/>
            </a:xfrm>
            <a:custGeom>
              <a:avLst/>
              <a:gdLst/>
              <a:ahLst/>
              <a:cxnLst/>
              <a:rect l="l" t="t" r="r" b="b"/>
              <a:pathLst>
                <a:path w="8647" h="12270" extrusionOk="0">
                  <a:moveTo>
                    <a:pt x="1" y="0"/>
                  </a:moveTo>
                  <a:cubicBezTo>
                    <a:pt x="1" y="1"/>
                    <a:pt x="3175" y="11381"/>
                    <a:pt x="3504" y="12088"/>
                  </a:cubicBezTo>
                  <a:lnTo>
                    <a:pt x="6237" y="12270"/>
                  </a:lnTo>
                  <a:cubicBezTo>
                    <a:pt x="6237" y="12270"/>
                    <a:pt x="8597" y="2567"/>
                    <a:pt x="8623" y="1727"/>
                  </a:cubicBezTo>
                  <a:cubicBezTo>
                    <a:pt x="8647" y="886"/>
                    <a:pt x="1" y="0"/>
                    <a:pt x="1"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465;p46"/>
            <p:cNvSpPr/>
            <p:nvPr/>
          </p:nvSpPr>
          <p:spPr>
            <a:xfrm rot="8700159">
              <a:off x="-3809976" y="818178"/>
              <a:ext cx="363517" cy="379565"/>
            </a:xfrm>
            <a:custGeom>
              <a:avLst/>
              <a:gdLst/>
              <a:ahLst/>
              <a:cxnLst/>
              <a:rect l="l" t="t" r="r" b="b"/>
              <a:pathLst>
                <a:path w="10329" h="10785" extrusionOk="0">
                  <a:moveTo>
                    <a:pt x="7190" y="0"/>
                  </a:moveTo>
                  <a:cubicBezTo>
                    <a:pt x="6073" y="1329"/>
                    <a:pt x="1" y="8663"/>
                    <a:pt x="1" y="8663"/>
                  </a:cubicBezTo>
                  <a:cubicBezTo>
                    <a:pt x="314" y="8960"/>
                    <a:pt x="6200" y="10784"/>
                    <a:pt x="7636" y="10784"/>
                  </a:cubicBezTo>
                  <a:cubicBezTo>
                    <a:pt x="7818" y="10784"/>
                    <a:pt x="7929" y="10755"/>
                    <a:pt x="7947" y="10689"/>
                  </a:cubicBezTo>
                  <a:cubicBezTo>
                    <a:pt x="8111" y="10107"/>
                    <a:pt x="10328" y="1613"/>
                    <a:pt x="10210" y="1511"/>
                  </a:cubicBezTo>
                  <a:cubicBezTo>
                    <a:pt x="10093" y="1410"/>
                    <a:pt x="7190" y="0"/>
                    <a:pt x="7190"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466;p46"/>
            <p:cNvSpPr/>
            <p:nvPr/>
          </p:nvSpPr>
          <p:spPr>
            <a:xfrm rot="8700159">
              <a:off x="-3698603" y="1166406"/>
              <a:ext cx="185295" cy="111072"/>
            </a:xfrm>
            <a:custGeom>
              <a:avLst/>
              <a:gdLst/>
              <a:ahLst/>
              <a:cxnLst/>
              <a:rect l="l" t="t" r="r" b="b"/>
              <a:pathLst>
                <a:path w="5265" h="3156" extrusionOk="0">
                  <a:moveTo>
                    <a:pt x="347" y="1"/>
                  </a:moveTo>
                  <a:cubicBezTo>
                    <a:pt x="251" y="25"/>
                    <a:pt x="1" y="699"/>
                    <a:pt x="1" y="699"/>
                  </a:cubicBezTo>
                  <a:cubicBezTo>
                    <a:pt x="337" y="782"/>
                    <a:pt x="4877" y="3156"/>
                    <a:pt x="5043" y="3156"/>
                  </a:cubicBezTo>
                  <a:cubicBezTo>
                    <a:pt x="5044" y="3156"/>
                    <a:pt x="5045" y="3156"/>
                    <a:pt x="5045" y="3156"/>
                  </a:cubicBezTo>
                  <a:cubicBezTo>
                    <a:pt x="5172" y="3133"/>
                    <a:pt x="5265" y="2671"/>
                    <a:pt x="5265" y="2671"/>
                  </a:cubicBezTo>
                  <a:cubicBezTo>
                    <a:pt x="5030" y="2437"/>
                    <a:pt x="347" y="1"/>
                    <a:pt x="34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467;p46"/>
            <p:cNvSpPr/>
            <p:nvPr/>
          </p:nvSpPr>
          <p:spPr>
            <a:xfrm rot="8700159">
              <a:off x="-4075453" y="360385"/>
              <a:ext cx="192897" cy="29844"/>
            </a:xfrm>
            <a:custGeom>
              <a:avLst/>
              <a:gdLst/>
              <a:ahLst/>
              <a:cxnLst/>
              <a:rect l="l" t="t" r="r" b="b"/>
              <a:pathLst>
                <a:path w="5481" h="848" extrusionOk="0">
                  <a:moveTo>
                    <a:pt x="392" y="0"/>
                  </a:moveTo>
                  <a:cubicBezTo>
                    <a:pt x="315" y="0"/>
                    <a:pt x="260" y="3"/>
                    <a:pt x="230" y="8"/>
                  </a:cubicBezTo>
                  <a:cubicBezTo>
                    <a:pt x="230" y="8"/>
                    <a:pt x="1" y="648"/>
                    <a:pt x="175" y="848"/>
                  </a:cubicBezTo>
                  <a:cubicBezTo>
                    <a:pt x="175" y="848"/>
                    <a:pt x="3832" y="734"/>
                    <a:pt x="4931" y="734"/>
                  </a:cubicBezTo>
                  <a:cubicBezTo>
                    <a:pt x="5063" y="734"/>
                    <a:pt x="5159" y="736"/>
                    <a:pt x="5206" y="740"/>
                  </a:cubicBezTo>
                  <a:cubicBezTo>
                    <a:pt x="5206" y="740"/>
                    <a:pt x="5480" y="357"/>
                    <a:pt x="5232" y="341"/>
                  </a:cubicBezTo>
                  <a:cubicBezTo>
                    <a:pt x="5232" y="341"/>
                    <a:pt x="1302" y="0"/>
                    <a:pt x="392"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468;p46"/>
            <p:cNvSpPr/>
            <p:nvPr/>
          </p:nvSpPr>
          <p:spPr>
            <a:xfrm rot="8700159">
              <a:off x="-4172021" y="860273"/>
              <a:ext cx="211092" cy="144717"/>
            </a:xfrm>
            <a:custGeom>
              <a:avLst/>
              <a:gdLst/>
              <a:ahLst/>
              <a:cxnLst/>
              <a:rect l="l" t="t" r="r" b="b"/>
              <a:pathLst>
                <a:path w="5998" h="4112" extrusionOk="0">
                  <a:moveTo>
                    <a:pt x="2958" y="0"/>
                  </a:moveTo>
                  <a:cubicBezTo>
                    <a:pt x="1426" y="0"/>
                    <a:pt x="0" y="409"/>
                    <a:pt x="188" y="1784"/>
                  </a:cubicBezTo>
                  <a:cubicBezTo>
                    <a:pt x="439" y="3623"/>
                    <a:pt x="4918" y="4112"/>
                    <a:pt x="4918" y="4112"/>
                  </a:cubicBezTo>
                  <a:cubicBezTo>
                    <a:pt x="5997" y="3373"/>
                    <a:pt x="5990" y="471"/>
                    <a:pt x="5990" y="471"/>
                  </a:cubicBezTo>
                  <a:cubicBezTo>
                    <a:pt x="5369" y="241"/>
                    <a:pt x="4132" y="0"/>
                    <a:pt x="2958"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469;p46"/>
            <p:cNvSpPr/>
            <p:nvPr/>
          </p:nvSpPr>
          <p:spPr>
            <a:xfrm rot="8700159">
              <a:off x="-4503009" y="951967"/>
              <a:ext cx="401737" cy="193284"/>
            </a:xfrm>
            <a:custGeom>
              <a:avLst/>
              <a:gdLst/>
              <a:ahLst/>
              <a:cxnLst/>
              <a:rect l="l" t="t" r="r" b="b"/>
              <a:pathLst>
                <a:path w="11415" h="5492" extrusionOk="0">
                  <a:moveTo>
                    <a:pt x="2097" y="0"/>
                  </a:moveTo>
                  <a:cubicBezTo>
                    <a:pt x="1459" y="0"/>
                    <a:pt x="1020" y="24"/>
                    <a:pt x="1020" y="24"/>
                  </a:cubicBezTo>
                  <a:cubicBezTo>
                    <a:pt x="1485" y="2416"/>
                    <a:pt x="2" y="3578"/>
                    <a:pt x="0" y="3579"/>
                  </a:cubicBezTo>
                  <a:cubicBezTo>
                    <a:pt x="2233" y="5193"/>
                    <a:pt x="4834" y="5491"/>
                    <a:pt x="4834" y="5491"/>
                  </a:cubicBezTo>
                  <a:cubicBezTo>
                    <a:pt x="4504" y="5313"/>
                    <a:pt x="3284" y="4421"/>
                    <a:pt x="3284" y="4421"/>
                  </a:cubicBezTo>
                  <a:lnTo>
                    <a:pt x="3284" y="4421"/>
                  </a:lnTo>
                  <a:cubicBezTo>
                    <a:pt x="4425" y="4596"/>
                    <a:pt x="7414" y="4628"/>
                    <a:pt x="9432" y="4628"/>
                  </a:cubicBezTo>
                  <a:cubicBezTo>
                    <a:pt x="10580" y="4628"/>
                    <a:pt x="11414" y="4617"/>
                    <a:pt x="11414" y="4617"/>
                  </a:cubicBezTo>
                  <a:cubicBezTo>
                    <a:pt x="10695" y="3229"/>
                    <a:pt x="4511" y="976"/>
                    <a:pt x="4511" y="976"/>
                  </a:cubicBezTo>
                  <a:lnTo>
                    <a:pt x="5978" y="480"/>
                  </a:lnTo>
                  <a:cubicBezTo>
                    <a:pt x="4934" y="74"/>
                    <a:pt x="3212" y="0"/>
                    <a:pt x="2097"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470;p46"/>
            <p:cNvSpPr/>
            <p:nvPr/>
          </p:nvSpPr>
          <p:spPr>
            <a:xfrm rot="8700159">
              <a:off x="-4073498" y="969877"/>
              <a:ext cx="235376" cy="182726"/>
            </a:xfrm>
            <a:custGeom>
              <a:avLst/>
              <a:gdLst/>
              <a:ahLst/>
              <a:cxnLst/>
              <a:rect l="l" t="t" r="r" b="b"/>
              <a:pathLst>
                <a:path w="6688" h="5192" extrusionOk="0">
                  <a:moveTo>
                    <a:pt x="4436" y="1"/>
                  </a:moveTo>
                  <a:cubicBezTo>
                    <a:pt x="4105" y="292"/>
                    <a:pt x="0" y="3943"/>
                    <a:pt x="89" y="3985"/>
                  </a:cubicBezTo>
                  <a:cubicBezTo>
                    <a:pt x="813" y="4346"/>
                    <a:pt x="5562" y="5191"/>
                    <a:pt x="5562" y="5191"/>
                  </a:cubicBezTo>
                  <a:cubicBezTo>
                    <a:pt x="5657" y="4698"/>
                    <a:pt x="6688" y="461"/>
                    <a:pt x="6688" y="461"/>
                  </a:cubicBezTo>
                  <a:cubicBezTo>
                    <a:pt x="6226" y="368"/>
                    <a:pt x="4436" y="1"/>
                    <a:pt x="4436"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471;p46"/>
            <p:cNvSpPr/>
            <p:nvPr/>
          </p:nvSpPr>
          <p:spPr>
            <a:xfrm rot="8700159">
              <a:off x="-4177326" y="679114"/>
              <a:ext cx="177553" cy="195150"/>
            </a:xfrm>
            <a:custGeom>
              <a:avLst/>
              <a:gdLst/>
              <a:ahLst/>
              <a:cxnLst/>
              <a:rect l="l" t="t" r="r" b="b"/>
              <a:pathLst>
                <a:path w="5045" h="5545" extrusionOk="0">
                  <a:moveTo>
                    <a:pt x="0" y="0"/>
                  </a:moveTo>
                  <a:cubicBezTo>
                    <a:pt x="236" y="795"/>
                    <a:pt x="1993" y="5426"/>
                    <a:pt x="1993" y="5426"/>
                  </a:cubicBezTo>
                  <a:cubicBezTo>
                    <a:pt x="2102" y="5520"/>
                    <a:pt x="2650" y="5545"/>
                    <a:pt x="3207" y="5545"/>
                  </a:cubicBezTo>
                  <a:cubicBezTo>
                    <a:pt x="3856" y="5545"/>
                    <a:pt x="4517" y="5511"/>
                    <a:pt x="4517" y="5511"/>
                  </a:cubicBezTo>
                  <a:cubicBezTo>
                    <a:pt x="4636" y="4988"/>
                    <a:pt x="5045" y="990"/>
                    <a:pt x="5045" y="990"/>
                  </a:cubicBezTo>
                  <a:cubicBezTo>
                    <a:pt x="4307" y="817"/>
                    <a:pt x="1" y="0"/>
                    <a:pt x="0"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472;p46"/>
            <p:cNvSpPr/>
            <p:nvPr/>
          </p:nvSpPr>
          <p:spPr>
            <a:xfrm rot="8700159">
              <a:off x="-3751391" y="658971"/>
              <a:ext cx="344582" cy="107341"/>
            </a:xfrm>
            <a:custGeom>
              <a:avLst/>
              <a:gdLst/>
              <a:ahLst/>
              <a:cxnLst/>
              <a:rect l="l" t="t" r="r" b="b"/>
              <a:pathLst>
                <a:path w="9791" h="3050" extrusionOk="0">
                  <a:moveTo>
                    <a:pt x="2371" y="1"/>
                  </a:moveTo>
                  <a:cubicBezTo>
                    <a:pt x="1065" y="1"/>
                    <a:pt x="98" y="215"/>
                    <a:pt x="65" y="720"/>
                  </a:cubicBezTo>
                  <a:cubicBezTo>
                    <a:pt x="0" y="1680"/>
                    <a:pt x="4821" y="3049"/>
                    <a:pt x="7633" y="3049"/>
                  </a:cubicBezTo>
                  <a:cubicBezTo>
                    <a:pt x="8728" y="3049"/>
                    <a:pt x="9518" y="2842"/>
                    <a:pt x="9597" y="2322"/>
                  </a:cubicBezTo>
                  <a:cubicBezTo>
                    <a:pt x="9791" y="1045"/>
                    <a:pt x="5254" y="1"/>
                    <a:pt x="2371"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473;p46"/>
            <p:cNvSpPr/>
            <p:nvPr/>
          </p:nvSpPr>
          <p:spPr>
            <a:xfrm rot="8700159">
              <a:off x="-3586986" y="924078"/>
              <a:ext cx="78799" cy="49060"/>
            </a:xfrm>
            <a:custGeom>
              <a:avLst/>
              <a:gdLst/>
              <a:ahLst/>
              <a:cxnLst/>
              <a:rect l="l" t="t" r="r" b="b"/>
              <a:pathLst>
                <a:path w="2239" h="1394" extrusionOk="0">
                  <a:moveTo>
                    <a:pt x="457" y="1"/>
                  </a:moveTo>
                  <a:cubicBezTo>
                    <a:pt x="243" y="1"/>
                    <a:pt x="92" y="61"/>
                    <a:pt x="73" y="223"/>
                  </a:cubicBezTo>
                  <a:cubicBezTo>
                    <a:pt x="1" y="855"/>
                    <a:pt x="1462" y="1393"/>
                    <a:pt x="1462" y="1393"/>
                  </a:cubicBezTo>
                  <a:lnTo>
                    <a:pt x="2238" y="510"/>
                  </a:lnTo>
                  <a:cubicBezTo>
                    <a:pt x="2238" y="510"/>
                    <a:pt x="1080" y="1"/>
                    <a:pt x="45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474;p46"/>
            <p:cNvSpPr/>
            <p:nvPr/>
          </p:nvSpPr>
          <p:spPr>
            <a:xfrm rot="8700159">
              <a:off x="-3609027" y="1090307"/>
              <a:ext cx="78799" cy="49060"/>
            </a:xfrm>
            <a:custGeom>
              <a:avLst/>
              <a:gdLst/>
              <a:ahLst/>
              <a:cxnLst/>
              <a:rect l="l" t="t" r="r" b="b"/>
              <a:pathLst>
                <a:path w="2239" h="1394" extrusionOk="0">
                  <a:moveTo>
                    <a:pt x="458" y="0"/>
                  </a:moveTo>
                  <a:cubicBezTo>
                    <a:pt x="244" y="0"/>
                    <a:pt x="93" y="60"/>
                    <a:pt x="74" y="222"/>
                  </a:cubicBezTo>
                  <a:cubicBezTo>
                    <a:pt x="1" y="855"/>
                    <a:pt x="1463" y="1393"/>
                    <a:pt x="1463" y="1393"/>
                  </a:cubicBezTo>
                  <a:lnTo>
                    <a:pt x="2239" y="509"/>
                  </a:lnTo>
                  <a:cubicBezTo>
                    <a:pt x="2239" y="509"/>
                    <a:pt x="1081" y="0"/>
                    <a:pt x="458"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475;p46"/>
            <p:cNvSpPr/>
            <p:nvPr/>
          </p:nvSpPr>
          <p:spPr>
            <a:xfrm rot="8700159">
              <a:off x="-3736248" y="548658"/>
              <a:ext cx="80312" cy="41071"/>
            </a:xfrm>
            <a:custGeom>
              <a:avLst/>
              <a:gdLst/>
              <a:ahLst/>
              <a:cxnLst/>
              <a:rect l="l" t="t" r="r" b="b"/>
              <a:pathLst>
                <a:path w="2282" h="1167" extrusionOk="0">
                  <a:moveTo>
                    <a:pt x="1478" y="1"/>
                  </a:moveTo>
                  <a:cubicBezTo>
                    <a:pt x="1007" y="1"/>
                    <a:pt x="359" y="71"/>
                    <a:pt x="221" y="442"/>
                  </a:cubicBezTo>
                  <a:cubicBezTo>
                    <a:pt x="1" y="1039"/>
                    <a:pt x="2282" y="1167"/>
                    <a:pt x="2282" y="1167"/>
                  </a:cubicBezTo>
                  <a:lnTo>
                    <a:pt x="1990" y="27"/>
                  </a:lnTo>
                  <a:cubicBezTo>
                    <a:pt x="1990" y="27"/>
                    <a:pt x="1767" y="1"/>
                    <a:pt x="1478"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476;p46"/>
            <p:cNvSpPr/>
            <p:nvPr/>
          </p:nvSpPr>
          <p:spPr>
            <a:xfrm rot="8700159">
              <a:off x="-3865846" y="442238"/>
              <a:ext cx="80312" cy="41036"/>
            </a:xfrm>
            <a:custGeom>
              <a:avLst/>
              <a:gdLst/>
              <a:ahLst/>
              <a:cxnLst/>
              <a:rect l="l" t="t" r="r" b="b"/>
              <a:pathLst>
                <a:path w="2282" h="1166" extrusionOk="0">
                  <a:moveTo>
                    <a:pt x="1479" y="0"/>
                  </a:moveTo>
                  <a:cubicBezTo>
                    <a:pt x="1007" y="0"/>
                    <a:pt x="359" y="71"/>
                    <a:pt x="222" y="441"/>
                  </a:cubicBezTo>
                  <a:cubicBezTo>
                    <a:pt x="0" y="1038"/>
                    <a:pt x="2281" y="1166"/>
                    <a:pt x="2281" y="1166"/>
                  </a:cubicBezTo>
                  <a:lnTo>
                    <a:pt x="1991" y="27"/>
                  </a:lnTo>
                  <a:cubicBezTo>
                    <a:pt x="1991" y="27"/>
                    <a:pt x="1768" y="0"/>
                    <a:pt x="1479"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477;p46"/>
            <p:cNvSpPr/>
            <p:nvPr/>
          </p:nvSpPr>
          <p:spPr>
            <a:xfrm rot="8700159">
              <a:off x="-3984029" y="542956"/>
              <a:ext cx="78095" cy="146265"/>
            </a:xfrm>
            <a:custGeom>
              <a:avLst/>
              <a:gdLst/>
              <a:ahLst/>
              <a:cxnLst/>
              <a:rect l="l" t="t" r="r" b="b"/>
              <a:pathLst>
                <a:path w="2219" h="4156" extrusionOk="0">
                  <a:moveTo>
                    <a:pt x="261" y="1"/>
                  </a:moveTo>
                  <a:cubicBezTo>
                    <a:pt x="261" y="1"/>
                    <a:pt x="102" y="3353"/>
                    <a:pt x="1" y="3925"/>
                  </a:cubicBezTo>
                  <a:lnTo>
                    <a:pt x="1174" y="4155"/>
                  </a:lnTo>
                  <a:lnTo>
                    <a:pt x="2218" y="131"/>
                  </a:lnTo>
                  <a:lnTo>
                    <a:pt x="261"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478;p46"/>
            <p:cNvSpPr/>
            <p:nvPr/>
          </p:nvSpPr>
          <p:spPr>
            <a:xfrm rot="8700159">
              <a:off x="-3780976" y="976805"/>
              <a:ext cx="83620" cy="142570"/>
            </a:xfrm>
            <a:custGeom>
              <a:avLst/>
              <a:gdLst/>
              <a:ahLst/>
              <a:cxnLst/>
              <a:rect l="l" t="t" r="r" b="b"/>
              <a:pathLst>
                <a:path w="2376" h="4051" extrusionOk="0">
                  <a:moveTo>
                    <a:pt x="1381" y="1"/>
                  </a:moveTo>
                  <a:cubicBezTo>
                    <a:pt x="1381" y="1"/>
                    <a:pt x="0" y="3871"/>
                    <a:pt x="88" y="3965"/>
                  </a:cubicBezTo>
                  <a:cubicBezTo>
                    <a:pt x="161" y="4044"/>
                    <a:pt x="1005" y="4051"/>
                    <a:pt x="1278" y="4051"/>
                  </a:cubicBezTo>
                  <a:cubicBezTo>
                    <a:pt x="1332" y="4051"/>
                    <a:pt x="1364" y="4050"/>
                    <a:pt x="1364" y="4050"/>
                  </a:cubicBezTo>
                  <a:cubicBezTo>
                    <a:pt x="1683" y="3505"/>
                    <a:pt x="2375" y="67"/>
                    <a:pt x="2375" y="67"/>
                  </a:cubicBezTo>
                  <a:lnTo>
                    <a:pt x="1381"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479;p46"/>
            <p:cNvSpPr/>
            <p:nvPr/>
          </p:nvSpPr>
          <p:spPr>
            <a:xfrm rot="8700159">
              <a:off x="-3538073" y="659182"/>
              <a:ext cx="16013" cy="68417"/>
            </a:xfrm>
            <a:custGeom>
              <a:avLst/>
              <a:gdLst/>
              <a:ahLst/>
              <a:cxnLst/>
              <a:rect l="l" t="t" r="r" b="b"/>
              <a:pathLst>
                <a:path w="455" h="1944" extrusionOk="0">
                  <a:moveTo>
                    <a:pt x="411" y="1"/>
                  </a:moveTo>
                  <a:cubicBezTo>
                    <a:pt x="121" y="600"/>
                    <a:pt x="1" y="1943"/>
                    <a:pt x="1" y="1943"/>
                  </a:cubicBezTo>
                  <a:cubicBezTo>
                    <a:pt x="454" y="1225"/>
                    <a:pt x="411" y="1"/>
                    <a:pt x="411"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480;p46"/>
            <p:cNvSpPr/>
            <p:nvPr/>
          </p:nvSpPr>
          <p:spPr>
            <a:xfrm rot="8700159">
              <a:off x="-3647995" y="707866"/>
              <a:ext cx="21222" cy="70458"/>
            </a:xfrm>
            <a:custGeom>
              <a:avLst/>
              <a:gdLst/>
              <a:ahLst/>
              <a:cxnLst/>
              <a:rect l="l" t="t" r="r" b="b"/>
              <a:pathLst>
                <a:path w="603" h="2002" extrusionOk="0">
                  <a:moveTo>
                    <a:pt x="412" y="1"/>
                  </a:moveTo>
                  <a:lnTo>
                    <a:pt x="412" y="1"/>
                  </a:lnTo>
                  <a:cubicBezTo>
                    <a:pt x="210" y="642"/>
                    <a:pt x="2" y="1999"/>
                    <a:pt x="1" y="2001"/>
                  </a:cubicBezTo>
                  <a:lnTo>
                    <a:pt x="1" y="2001"/>
                  </a:lnTo>
                  <a:cubicBezTo>
                    <a:pt x="603" y="1386"/>
                    <a:pt x="412" y="1"/>
                    <a:pt x="412" y="1"/>
                  </a:cubicBezTo>
                  <a:close/>
                  <a:moveTo>
                    <a:pt x="1" y="2001"/>
                  </a:moveTo>
                  <a:lnTo>
                    <a:pt x="1" y="2001"/>
                  </a:lnTo>
                  <a:cubicBezTo>
                    <a:pt x="1" y="2001"/>
                    <a:pt x="1" y="2001"/>
                    <a:pt x="1" y="2001"/>
                  </a:cubicBezTo>
                  <a:cubicBezTo>
                    <a:pt x="1" y="2001"/>
                    <a:pt x="1" y="2001"/>
                    <a:pt x="1" y="200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2" name="Rectangle 11">
            <a:extLst>
              <a:ext uri="{FF2B5EF4-FFF2-40B4-BE49-F238E27FC236}">
                <a16:creationId xmlns:a16="http://schemas.microsoft.com/office/drawing/2014/main" id="{D48B62F8-7BE1-9942-AC89-09CED569EE72}"/>
              </a:ext>
            </a:extLst>
          </p:cNvPr>
          <p:cNvSpPr/>
          <p:nvPr/>
        </p:nvSpPr>
        <p:spPr>
          <a:xfrm>
            <a:off x="979028" y="-10433"/>
            <a:ext cx="3856184" cy="943785"/>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5333" b="0" i="0" u="none" strike="noStrike" kern="0" cap="none" spc="0" normalizeH="0" baseline="0" noProof="0" dirty="0" err="1">
                <a:ln w="0"/>
                <a:solidFill>
                  <a:srgbClr val="FF0000"/>
                </a:solidFill>
                <a:effectLst>
                  <a:reflection blurRad="6350" stA="53000" endA="300" endPos="35500" dir="5400000" sy="-90000" algn="bl" rotWithShape="0"/>
                </a:effectLst>
                <a:highlight>
                  <a:srgbClr val="FFFF00"/>
                </a:highlight>
                <a:uLnTx/>
                <a:uFillTx/>
                <a:latin typeface="Times New Roman" panose="02020603050405020304" pitchFamily="18" charset="0"/>
                <a:ea typeface="+mn-ea"/>
                <a:cs typeface="Times New Roman" panose="02020603050405020304" pitchFamily="18" charset="0"/>
                <a:sym typeface="Arial"/>
              </a:rPr>
              <a:t>Khối</a:t>
            </a:r>
            <a:r>
              <a:rPr kumimoji="0" lang="en-US" sz="5333" b="0" i="0" u="none" strike="noStrike" kern="0" cap="none" spc="0" normalizeH="0" baseline="0" noProof="0" dirty="0">
                <a:ln w="0"/>
                <a:solidFill>
                  <a:srgbClr val="FF0000"/>
                </a:solidFill>
                <a:effectLst>
                  <a:reflection blurRad="6350" stA="53000" endA="300" endPos="35500" dir="5400000" sy="-90000" algn="bl" rotWithShape="0"/>
                </a:effectLst>
                <a:highlight>
                  <a:srgbClr val="FFFF00"/>
                </a:highlight>
                <a:uLnTx/>
                <a:uFillTx/>
                <a:latin typeface="Times New Roman" panose="02020603050405020304" pitchFamily="18" charset="0"/>
                <a:ea typeface="+mn-ea"/>
                <a:cs typeface="Times New Roman" panose="02020603050405020304" pitchFamily="18" charset="0"/>
                <a:sym typeface="Arial"/>
              </a:rPr>
              <a:t> </a:t>
            </a:r>
            <a:r>
              <a:rPr kumimoji="0" lang="en-US" sz="5333" b="0" i="0" u="none" strike="noStrike" kern="0" cap="none" spc="0" normalizeH="0" baseline="0" noProof="0" dirty="0" err="1">
                <a:ln w="0"/>
                <a:solidFill>
                  <a:srgbClr val="FF0000"/>
                </a:solidFill>
                <a:effectLst>
                  <a:reflection blurRad="6350" stA="53000" endA="300" endPos="35500" dir="5400000" sy="-90000" algn="bl" rotWithShape="0"/>
                </a:effectLst>
                <a:highlight>
                  <a:srgbClr val="FFFF00"/>
                </a:highlight>
                <a:uLnTx/>
                <a:uFillTx/>
                <a:latin typeface="Times New Roman" panose="02020603050405020304" pitchFamily="18" charset="0"/>
                <a:ea typeface="+mn-ea"/>
                <a:cs typeface="Times New Roman" panose="02020603050405020304" pitchFamily="18" charset="0"/>
                <a:sym typeface="Arial"/>
              </a:rPr>
              <a:t>phát</a:t>
            </a:r>
            <a:r>
              <a:rPr kumimoji="0" lang="en-US" sz="5333" b="0" i="0" u="none" strike="noStrike" kern="0" cap="none" spc="0" normalizeH="0" baseline="0" noProof="0" dirty="0">
                <a:ln w="0"/>
                <a:solidFill>
                  <a:srgbClr val="FF0000"/>
                </a:solidFill>
                <a:effectLst>
                  <a:reflection blurRad="6350" stA="53000" endA="300" endPos="35500" dir="5400000" sy="-90000" algn="bl" rotWithShape="0"/>
                </a:effectLst>
                <a:highlight>
                  <a:srgbClr val="FFFF00"/>
                </a:highlight>
                <a:uLnTx/>
                <a:uFillTx/>
                <a:latin typeface="Times New Roman" panose="02020603050405020304" pitchFamily="18" charset="0"/>
                <a:ea typeface="+mn-ea"/>
                <a:cs typeface="Times New Roman" panose="02020603050405020304" pitchFamily="18" charset="0"/>
                <a:sym typeface="Arial"/>
              </a:rPr>
              <a:t> </a:t>
            </a:r>
            <a:r>
              <a:rPr kumimoji="0" lang="en-US" sz="5333" b="0" i="0" u="none" strike="noStrike" kern="0" cap="none" spc="0" normalizeH="0" baseline="0" noProof="0" dirty="0" err="1">
                <a:ln w="0"/>
                <a:solidFill>
                  <a:srgbClr val="FF0000"/>
                </a:solidFill>
                <a:effectLst>
                  <a:reflection blurRad="6350" stA="53000" endA="300" endPos="35500" dir="5400000" sy="-90000" algn="bl" rotWithShape="0"/>
                </a:effectLst>
                <a:highlight>
                  <a:srgbClr val="FFFF00"/>
                </a:highlight>
                <a:uLnTx/>
                <a:uFillTx/>
                <a:latin typeface="Times New Roman" panose="02020603050405020304" pitchFamily="18" charset="0"/>
                <a:ea typeface="+mn-ea"/>
                <a:cs typeface="Times New Roman" panose="02020603050405020304" pitchFamily="18" charset="0"/>
                <a:sym typeface="Arial"/>
              </a:rPr>
              <a:t>xít</a:t>
            </a:r>
            <a:endParaRPr kumimoji="0" lang="en-US" sz="5333" b="0" i="0" u="none" strike="noStrike" kern="0" cap="none" spc="0" normalizeH="0" baseline="0" noProof="0" dirty="0">
              <a:ln w="0"/>
              <a:solidFill>
                <a:srgbClr val="FF0000"/>
              </a:solidFill>
              <a:effectLst>
                <a:reflection blurRad="6350" stA="53000" endA="300" endPos="35500" dir="5400000" sy="-90000" algn="bl" rotWithShape="0"/>
              </a:effectLst>
              <a:highlight>
                <a:srgbClr val="FFFF00"/>
              </a:highlight>
              <a:uLnTx/>
              <a:uFillTx/>
              <a:latin typeface="Times New Roman" panose="02020603050405020304" pitchFamily="18" charset="0"/>
              <a:ea typeface="+mn-ea"/>
              <a:cs typeface="Times New Roman" panose="02020603050405020304" pitchFamily="18" charset="0"/>
              <a:sym typeface="Arial"/>
            </a:endParaRPr>
          </a:p>
        </p:txBody>
      </p:sp>
      <p:pic>
        <p:nvPicPr>
          <p:cNvPr id="1026" name="Picture 2">
            <a:extLst>
              <a:ext uri="{FF2B5EF4-FFF2-40B4-BE49-F238E27FC236}">
                <a16:creationId xmlns:a16="http://schemas.microsoft.com/office/drawing/2014/main" id="{5A66BFBF-9D39-1F4C-A592-936347313A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790" t="6799" r="15721" b="7955"/>
          <a:stretch/>
        </p:blipFill>
        <p:spPr bwMode="auto">
          <a:xfrm>
            <a:off x="21698" y="965146"/>
            <a:ext cx="1911095" cy="1892036"/>
          </a:xfrm>
          <a:prstGeom prst="ellipse">
            <a:avLst/>
          </a:prstGeom>
          <a:noFill/>
          <a:extLst>
            <a:ext uri="{909E8E84-426E-40DD-AFC4-6F175D3DCCD1}">
              <a14:hiddenFill xmlns:a14="http://schemas.microsoft.com/office/drawing/2010/main">
                <a:solidFill>
                  <a:srgbClr val="FFFFFF"/>
                </a:solidFill>
              </a14:hiddenFill>
            </a:ext>
          </a:extLst>
        </p:spPr>
      </p:pic>
      <p:pic>
        <p:nvPicPr>
          <p:cNvPr id="1028" name="Picture 4" descr="Sticker Politic Benito Mussolini Italie Fascisme Facho - Benito Mussolini,  HD Png Download - kindpng">
            <a:extLst>
              <a:ext uri="{FF2B5EF4-FFF2-40B4-BE49-F238E27FC236}">
                <a16:creationId xmlns:a16="http://schemas.microsoft.com/office/drawing/2014/main" id="{4ADA5DF4-91FC-4844-AC00-F57D6D9A26A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452" r="6247"/>
          <a:stretch/>
        </p:blipFill>
        <p:spPr bwMode="auto">
          <a:xfrm>
            <a:off x="-67816" y="2914589"/>
            <a:ext cx="2090119" cy="1892035"/>
          </a:xfrm>
          <a:prstGeom prst="ellipse">
            <a:avLst/>
          </a:prstGeom>
          <a:noFill/>
          <a:extLst>
            <a:ext uri="{909E8E84-426E-40DD-AFC4-6F175D3DCCD1}">
              <a14:hiddenFill xmlns:a14="http://schemas.microsoft.com/office/drawing/2010/main">
                <a:solidFill>
                  <a:srgbClr val="FFFFFF"/>
                </a:solidFill>
              </a14:hiddenFill>
            </a:ext>
          </a:extLst>
        </p:spPr>
      </p:pic>
      <p:pic>
        <p:nvPicPr>
          <p:cNvPr id="1030" name="Picture 6" descr="Nhật hoàng Hirohito và &amp;quot;Thần kỳ Nhật Bản&amp;quot; - Hànộimới">
            <a:extLst>
              <a:ext uri="{FF2B5EF4-FFF2-40B4-BE49-F238E27FC236}">
                <a16:creationId xmlns:a16="http://schemas.microsoft.com/office/drawing/2014/main" id="{FBC0A0BF-2526-0849-94EF-3CE0451C76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46" y="4838357"/>
            <a:ext cx="2131185" cy="1961619"/>
          </a:xfrm>
          <a:prstGeom prst="ellipse">
            <a:avLst/>
          </a:prstGeom>
          <a:noFill/>
          <a:extLst>
            <a:ext uri="{909E8E84-426E-40DD-AFC4-6F175D3DCCD1}">
              <a14:hiddenFill xmlns:a14="http://schemas.microsoft.com/office/drawing/2010/main">
                <a:solidFill>
                  <a:srgbClr val="FFFFFF"/>
                </a:solidFill>
              </a14:hiddenFill>
            </a:ext>
          </a:extLst>
        </p:spPr>
      </p:pic>
      <p:pic>
        <p:nvPicPr>
          <p:cNvPr id="1032" name="Picture 8" descr="Cờ phát xít Đức: Biểu tượng hình chữ Vạn chết chóc của Đức quốc xã">
            <a:extLst>
              <a:ext uri="{FF2B5EF4-FFF2-40B4-BE49-F238E27FC236}">
                <a16:creationId xmlns:a16="http://schemas.microsoft.com/office/drawing/2014/main" id="{D3FCFAB4-CE21-CA47-8314-31B6CC2CC2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8963" y="1249066"/>
            <a:ext cx="2545863" cy="156758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úc Nhật kỳ – Wikipedia tiếng Việt">
            <a:extLst>
              <a:ext uri="{FF2B5EF4-FFF2-40B4-BE49-F238E27FC236}">
                <a16:creationId xmlns:a16="http://schemas.microsoft.com/office/drawing/2014/main" id="{8A0A0533-AEE5-284A-B36E-95271430B5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9673" y="5232386"/>
            <a:ext cx="2585540" cy="156759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08E66BD9-1C41-A145-B190-A0B86B1C1DAE}"/>
              </a:ext>
            </a:extLst>
          </p:cNvPr>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t="11542" b="32267"/>
          <a:stretch/>
        </p:blipFill>
        <p:spPr bwMode="auto">
          <a:xfrm>
            <a:off x="2278963" y="3086459"/>
            <a:ext cx="2561740" cy="173056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5735CE84-3388-364D-A150-EEE86A967421}"/>
              </a:ext>
            </a:extLst>
          </p:cNvPr>
          <p:cNvSpPr/>
          <p:nvPr/>
        </p:nvSpPr>
        <p:spPr>
          <a:xfrm>
            <a:off x="6096000" y="959514"/>
            <a:ext cx="5888736" cy="1569660"/>
          </a:xfrm>
          <a:prstGeom prst="rect">
            <a:avLst/>
          </a:prstGeom>
        </p:spPr>
        <p:txBody>
          <a:bodyPr wrap="square">
            <a:sp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2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Từ đầu những năm 30 của thế kỉ XX, thế lực phát xít cầm quyền ở một số nước. </a:t>
            </a:r>
          </a:p>
        </p:txBody>
      </p:sp>
      <p:sp>
        <p:nvSpPr>
          <p:cNvPr id="32" name="Rectangle 31">
            <a:extLst>
              <a:ext uri="{FF2B5EF4-FFF2-40B4-BE49-F238E27FC236}">
                <a16:creationId xmlns:a16="http://schemas.microsoft.com/office/drawing/2014/main" id="{15163465-A04A-BD4E-B9F3-92E1A4547B33}"/>
              </a:ext>
            </a:extLst>
          </p:cNvPr>
          <p:cNvSpPr/>
          <p:nvPr/>
        </p:nvSpPr>
        <p:spPr>
          <a:xfrm>
            <a:off x="6267629" y="3166910"/>
            <a:ext cx="5888736" cy="1569660"/>
          </a:xfrm>
          <a:prstGeom prst="rect">
            <a:avLst/>
          </a:prstGeom>
        </p:spPr>
        <p:txBody>
          <a:bodyPr wrap="square">
            <a:sp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2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Chủ nghĩa phát xít trở thành mối đe doạ cho hoàn bình, an nhinh của thế giới.</a:t>
            </a:r>
          </a:p>
        </p:txBody>
      </p:sp>
      <p:sp>
        <p:nvSpPr>
          <p:cNvPr id="2" name="TextBox 1">
            <a:extLst>
              <a:ext uri="{FF2B5EF4-FFF2-40B4-BE49-F238E27FC236}">
                <a16:creationId xmlns:a16="http://schemas.microsoft.com/office/drawing/2014/main" id="{FB79348A-696F-A202-DD47-29351729EE51}"/>
              </a:ext>
            </a:extLst>
          </p:cNvPr>
          <p:cNvSpPr txBox="1"/>
          <p:nvPr/>
        </p:nvSpPr>
        <p:spPr>
          <a:xfrm>
            <a:off x="1507330" y="-1669881"/>
            <a:ext cx="763666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7821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14:bounceEnd="50000">
                                          <p:cBhvr additive="base">
                                            <p:cTn id="7" dur="500" fill="hold"/>
                                            <p:tgtEl>
                                              <p:spTgt spid="102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14:bounceEnd="50000">
                                          <p:cBhvr additive="base">
                                            <p:cTn id="11" dur="500" fill="hold"/>
                                            <p:tgtEl>
                                              <p:spTgt spid="103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03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14:bounceEnd="50000">
                                          <p:cBhvr additive="base">
                                            <p:cTn id="15" dur="500" fill="hold"/>
                                            <p:tgtEl>
                                              <p:spTgt spid="1028"/>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0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1038"/>
                                            </p:tgtEl>
                                            <p:attrNameLst>
                                              <p:attrName>style.visibility</p:attrName>
                                            </p:attrNameLst>
                                          </p:cBhvr>
                                          <p:to>
                                            <p:strVal val="visible"/>
                                          </p:to>
                                        </p:set>
                                        <p:anim calcmode="lin" valueType="num" p14:bounceEnd="50000">
                                          <p:cBhvr additive="base">
                                            <p:cTn id="19" dur="500" fill="hold"/>
                                            <p:tgtEl>
                                              <p:spTgt spid="1038"/>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038"/>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1030"/>
                                            </p:tgtEl>
                                            <p:attrNameLst>
                                              <p:attrName>style.visibility</p:attrName>
                                            </p:attrNameLst>
                                          </p:cBhvr>
                                          <p:to>
                                            <p:strVal val="visible"/>
                                          </p:to>
                                        </p:set>
                                        <p:anim calcmode="lin" valueType="num" p14:bounceEnd="50000">
                                          <p:cBhvr additive="base">
                                            <p:cTn id="23" dur="500" fill="hold"/>
                                            <p:tgtEl>
                                              <p:spTgt spid="1030"/>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030"/>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14:presetBounceEnd="50000">
                                      <p:stCondLst>
                                        <p:cond delay="0"/>
                                      </p:stCondLst>
                                      <p:childTnLst>
                                        <p:set>
                                          <p:cBhvr>
                                            <p:cTn id="26" dur="1" fill="hold">
                                              <p:stCondLst>
                                                <p:cond delay="0"/>
                                              </p:stCondLst>
                                            </p:cTn>
                                            <p:tgtEl>
                                              <p:spTgt spid="1034"/>
                                            </p:tgtEl>
                                            <p:attrNameLst>
                                              <p:attrName>style.visibility</p:attrName>
                                            </p:attrNameLst>
                                          </p:cBhvr>
                                          <p:to>
                                            <p:strVal val="visible"/>
                                          </p:to>
                                        </p:set>
                                        <p:anim calcmode="lin" valueType="num" p14:bounceEnd="50000">
                                          <p:cBhvr additive="base">
                                            <p:cTn id="27" dur="500" fill="hold"/>
                                            <p:tgtEl>
                                              <p:spTgt spid="1034"/>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1034"/>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14:presetBounceEnd="50000">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14:bounceEnd="50000">
                                          <p:cBhvr additive="base">
                                            <p:cTn id="31"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cBhvr additive="base">
                                            <p:cTn id="11" dur="500" fill="hold"/>
                                            <p:tgtEl>
                                              <p:spTgt spid="1032"/>
                                            </p:tgtEl>
                                            <p:attrNameLst>
                                              <p:attrName>ppt_x</p:attrName>
                                            </p:attrNameLst>
                                          </p:cBhvr>
                                          <p:tavLst>
                                            <p:tav tm="0">
                                              <p:val>
                                                <p:strVal val="0-#ppt_w/2"/>
                                              </p:val>
                                            </p:tav>
                                            <p:tav tm="100000">
                                              <p:val>
                                                <p:strVal val="#ppt_x"/>
                                              </p:val>
                                            </p:tav>
                                          </p:tavLst>
                                        </p:anim>
                                        <p:anim calcmode="lin" valueType="num">
                                          <p:cBhvr additive="base">
                                            <p:cTn id="12" dur="500" fill="hold"/>
                                            <p:tgtEl>
                                              <p:spTgt spid="103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cBhvr additive="base">
                                            <p:cTn id="15" dur="500" fill="hold"/>
                                            <p:tgtEl>
                                              <p:spTgt spid="1028"/>
                                            </p:tgtEl>
                                            <p:attrNameLst>
                                              <p:attrName>ppt_x</p:attrName>
                                            </p:attrNameLst>
                                          </p:cBhvr>
                                          <p:tavLst>
                                            <p:tav tm="0">
                                              <p:val>
                                                <p:strVal val="0-#ppt_w/2"/>
                                              </p:val>
                                            </p:tav>
                                            <p:tav tm="100000">
                                              <p:val>
                                                <p:strVal val="#ppt_x"/>
                                              </p:val>
                                            </p:tav>
                                          </p:tavLst>
                                        </p:anim>
                                        <p:anim calcmode="lin" valueType="num">
                                          <p:cBhvr additive="base">
                                            <p:cTn id="16" dur="500" fill="hold"/>
                                            <p:tgtEl>
                                              <p:spTgt spid="10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038"/>
                                            </p:tgtEl>
                                            <p:attrNameLst>
                                              <p:attrName>style.visibility</p:attrName>
                                            </p:attrNameLst>
                                          </p:cBhvr>
                                          <p:to>
                                            <p:strVal val="visible"/>
                                          </p:to>
                                        </p:set>
                                        <p:anim calcmode="lin" valueType="num">
                                          <p:cBhvr additive="base">
                                            <p:cTn id="19" dur="500" fill="hold"/>
                                            <p:tgtEl>
                                              <p:spTgt spid="1038"/>
                                            </p:tgtEl>
                                            <p:attrNameLst>
                                              <p:attrName>ppt_x</p:attrName>
                                            </p:attrNameLst>
                                          </p:cBhvr>
                                          <p:tavLst>
                                            <p:tav tm="0">
                                              <p:val>
                                                <p:strVal val="0-#ppt_w/2"/>
                                              </p:val>
                                            </p:tav>
                                            <p:tav tm="100000">
                                              <p:val>
                                                <p:strVal val="#ppt_x"/>
                                              </p:val>
                                            </p:tav>
                                          </p:tavLst>
                                        </p:anim>
                                        <p:anim calcmode="lin" valueType="num">
                                          <p:cBhvr additive="base">
                                            <p:cTn id="20" dur="500" fill="hold"/>
                                            <p:tgtEl>
                                              <p:spTgt spid="1038"/>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030"/>
                                            </p:tgtEl>
                                            <p:attrNameLst>
                                              <p:attrName>style.visibility</p:attrName>
                                            </p:attrNameLst>
                                          </p:cBhvr>
                                          <p:to>
                                            <p:strVal val="visible"/>
                                          </p:to>
                                        </p:set>
                                        <p:anim calcmode="lin" valueType="num">
                                          <p:cBhvr additive="base">
                                            <p:cTn id="23" dur="500" fill="hold"/>
                                            <p:tgtEl>
                                              <p:spTgt spid="1030"/>
                                            </p:tgtEl>
                                            <p:attrNameLst>
                                              <p:attrName>ppt_x</p:attrName>
                                            </p:attrNameLst>
                                          </p:cBhvr>
                                          <p:tavLst>
                                            <p:tav tm="0">
                                              <p:val>
                                                <p:strVal val="0-#ppt_w/2"/>
                                              </p:val>
                                            </p:tav>
                                            <p:tav tm="100000">
                                              <p:val>
                                                <p:strVal val="#ppt_x"/>
                                              </p:val>
                                            </p:tav>
                                          </p:tavLst>
                                        </p:anim>
                                        <p:anim calcmode="lin" valueType="num">
                                          <p:cBhvr additive="base">
                                            <p:cTn id="24" dur="500" fill="hold"/>
                                            <p:tgtEl>
                                              <p:spTgt spid="1030"/>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034"/>
                                            </p:tgtEl>
                                            <p:attrNameLst>
                                              <p:attrName>style.visibility</p:attrName>
                                            </p:attrNameLst>
                                          </p:cBhvr>
                                          <p:to>
                                            <p:strVal val="visible"/>
                                          </p:to>
                                        </p:set>
                                        <p:anim calcmode="lin" valueType="num">
                                          <p:cBhvr additive="base">
                                            <p:cTn id="27" dur="500" fill="hold"/>
                                            <p:tgtEl>
                                              <p:spTgt spid="1034"/>
                                            </p:tgtEl>
                                            <p:attrNameLst>
                                              <p:attrName>ppt_x</p:attrName>
                                            </p:attrNameLst>
                                          </p:cBhvr>
                                          <p:tavLst>
                                            <p:tav tm="0">
                                              <p:val>
                                                <p:strVal val="0-#ppt_w/2"/>
                                              </p:val>
                                            </p:tav>
                                            <p:tav tm="100000">
                                              <p:val>
                                                <p:strVal val="#ppt_x"/>
                                              </p:val>
                                            </p:tav>
                                          </p:tavLst>
                                        </p:anim>
                                        <p:anim calcmode="lin" valueType="num">
                                          <p:cBhvr additive="base">
                                            <p:cTn id="28" dur="500" fill="hold"/>
                                            <p:tgtEl>
                                              <p:spTgt spid="1034"/>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3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1" descr="mat_tranbinh_dan_phapthang_cu_400">
            <a:extLst>
              <a:ext uri="{FF2B5EF4-FFF2-40B4-BE49-F238E27FC236}">
                <a16:creationId xmlns:a16="http://schemas.microsoft.com/office/drawing/2014/main" id="{24ED3124-B21B-E14C-A9D5-F154CA5DA968}"/>
              </a:ext>
            </a:extLst>
          </p:cNvPr>
          <p:cNvPicPr>
            <a:picLocks noChangeAspect="1" noChangeArrowheads="1"/>
          </p:cNvPicPr>
          <p:nvPr/>
        </p:nvPicPr>
        <p:blipFill>
          <a:blip r:embed="rId2"/>
          <a:srcRect/>
          <a:stretch>
            <a:fillRect/>
          </a:stretch>
        </p:blipFill>
        <p:spPr bwMode="auto">
          <a:xfrm>
            <a:off x="0" y="0"/>
            <a:ext cx="5842000" cy="6334780"/>
          </a:xfrm>
          <a:prstGeom prst="rect">
            <a:avLst/>
          </a:prstGeom>
          <a:noFill/>
        </p:spPr>
      </p:pic>
      <p:sp>
        <p:nvSpPr>
          <p:cNvPr id="3" name="Rectangle 2">
            <a:extLst>
              <a:ext uri="{FF2B5EF4-FFF2-40B4-BE49-F238E27FC236}">
                <a16:creationId xmlns:a16="http://schemas.microsoft.com/office/drawing/2014/main" id="{6015BB5E-0403-9646-8AF1-371A10C576EE}"/>
              </a:ext>
            </a:extLst>
          </p:cNvPr>
          <p:cNvSpPr/>
          <p:nvPr/>
        </p:nvSpPr>
        <p:spPr>
          <a:xfrm>
            <a:off x="334267" y="6334780"/>
            <a:ext cx="11857733"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Mặt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cầm</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1936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đã</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hành</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sách</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3074" name="Picture 2" descr="quan khoa su - lịch sử Việt Nam: PHONG TRÀO DÂN CHỦ 1936-1939">
            <a:extLst>
              <a:ext uri="{FF2B5EF4-FFF2-40B4-BE49-F238E27FC236}">
                <a16:creationId xmlns:a16="http://schemas.microsoft.com/office/drawing/2014/main" id="{6DA3AEBE-B7AF-B740-B2D9-B67E63B18B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0" y="0"/>
            <a:ext cx="6350000" cy="6334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10196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par>
                                <p:cTn id="11" presetID="18" presetClass="entr" presetSubtype="12"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strips(downLeft)">
                                      <p:cBhvr>
                                        <p:cTn id="1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001|0.5|0.5|0.5|1|0.5|0.5"/>
  <p:tag name="ISPRING_CUSTOM_TIMING_USED" val="1"/>
  <p:tag name="ISPRING_SLIDE_INDENT_LEVEL" val="0"/>
  <p:tag name="ISPRING_SLIDE_ID_2" val="{25736CFD-9224-4D85-BF61-ECC01F607B9A}"/>
  <p:tag name="GENSWF_ADVANCE_TIME" val="5"/>
</p:tagLst>
</file>

<file path=ppt/tags/tag2.xml><?xml version="1.0" encoding="utf-8"?>
<p:tagLst xmlns:a="http://schemas.openxmlformats.org/drawingml/2006/main" xmlns:r="http://schemas.openxmlformats.org/officeDocument/2006/relationships" xmlns:p="http://schemas.openxmlformats.org/presentationml/2006/main">
  <p:tag name="TIMING" val="|0.001|1|0.5|2|2|2|2"/>
  <p:tag name="ISPRING_CUSTOM_TIMING_USED" val="1"/>
  <p:tag name="ISPRING_SLIDE_INDENT_LEVEL" val="0"/>
  <p:tag name="ISPRING_SLIDE_ID_2" val="{259D58B6-A221-401B-992C-8E83AF4340B9}"/>
  <p:tag name="GENSWF_ADVANCE_TIME" val="11.50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ddle Earth Fantasy Day by Slidesgo">
  <a:themeElements>
    <a:clrScheme name="Simple Light">
      <a:dk1>
        <a:srgbClr val="262A29"/>
      </a:dk1>
      <a:lt1>
        <a:srgbClr val="F6E5CC"/>
      </a:lt1>
      <a:dk2>
        <a:srgbClr val="EEDEC5"/>
      </a:dk2>
      <a:lt2>
        <a:srgbClr val="FAE69B"/>
      </a:lt2>
      <a:accent1>
        <a:srgbClr val="FCEDB4"/>
      </a:accent1>
      <a:accent2>
        <a:srgbClr val="FFFBF0"/>
      </a:accent2>
      <a:accent3>
        <a:srgbClr val="6E704A"/>
      </a:accent3>
      <a:accent4>
        <a:srgbClr val="504E31"/>
      </a:accent4>
      <a:accent5>
        <a:srgbClr val="504E31"/>
      </a:accent5>
      <a:accent6>
        <a:srgbClr val="2E2D24"/>
      </a:accent6>
      <a:hlink>
        <a:srgbClr val="30333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he Jewish Tree Holiday: Tu BiShvat by Slidesgo">
  <a:themeElements>
    <a:clrScheme name="Simple Light">
      <a:dk1>
        <a:srgbClr val="5B0F00"/>
      </a:dk1>
      <a:lt1>
        <a:srgbClr val="FAF9F3"/>
      </a:lt1>
      <a:dk2>
        <a:srgbClr val="DF570A"/>
      </a:dk2>
      <a:lt2>
        <a:srgbClr val="FFFFFF"/>
      </a:lt2>
      <a:accent1>
        <a:srgbClr val="FFFFFF"/>
      </a:accent1>
      <a:accent2>
        <a:srgbClr val="FFFFFF"/>
      </a:accent2>
      <a:accent3>
        <a:srgbClr val="FFFFFF"/>
      </a:accent3>
      <a:accent4>
        <a:srgbClr val="FFFFFF"/>
      </a:accent4>
      <a:accent5>
        <a:srgbClr val="FFFFFF"/>
      </a:accent5>
      <a:accent6>
        <a:srgbClr val="FFFFFF"/>
      </a:accent6>
      <a:hlink>
        <a:srgbClr val="5B0F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War Background by Slidesgo">
  <a:themeElements>
    <a:clrScheme name="Simple Light">
      <a:dk1>
        <a:srgbClr val="000000"/>
      </a:dk1>
      <a:lt1>
        <a:srgbClr val="FFFFFF"/>
      </a:lt1>
      <a:dk2>
        <a:srgbClr val="FFEDD6"/>
      </a:dk2>
      <a:lt2>
        <a:srgbClr val="004249"/>
      </a:lt2>
      <a:accent1>
        <a:srgbClr val="FABD4E"/>
      </a:accent1>
      <a:accent2>
        <a:srgbClr val="039292"/>
      </a:accent2>
      <a:accent3>
        <a:srgbClr val="01686D"/>
      </a:accent3>
      <a:accent4>
        <a:srgbClr val="004249"/>
      </a:accent4>
      <a:accent5>
        <a:srgbClr val="0097A7"/>
      </a:accent5>
      <a:accent6>
        <a:srgbClr val="FAC86A"/>
      </a:accent6>
      <a:hlink>
        <a:srgbClr val="0042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Nature Activities Binder by Slidesgo">
  <a:themeElements>
    <a:clrScheme name="Simple Light">
      <a:dk1>
        <a:srgbClr val="000000"/>
      </a:dk1>
      <a:lt1>
        <a:srgbClr val="FFFFFF"/>
      </a:lt1>
      <a:dk2>
        <a:srgbClr val="D9D9D9"/>
      </a:dk2>
      <a:lt2>
        <a:srgbClr val="FEC9A1"/>
      </a:lt2>
      <a:accent1>
        <a:srgbClr val="FD9E66"/>
      </a:accent1>
      <a:accent2>
        <a:srgbClr val="B7E1E0"/>
      </a:accent2>
      <a:accent3>
        <a:srgbClr val="FAE39D"/>
      </a:accent3>
      <a:accent4>
        <a:srgbClr val="F9C357"/>
      </a:accent4>
      <a:accent5>
        <a:srgbClr val="92CAD6"/>
      </a:accent5>
      <a:accent6>
        <a:srgbClr val="85A8CE"/>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2180</Words>
  <Application>Microsoft Office PowerPoint</Application>
  <PresentationFormat>Widescreen</PresentationFormat>
  <Paragraphs>245</Paragraphs>
  <Slides>30</Slides>
  <Notes>11</Notes>
  <HiddenSlides>0</HiddenSlides>
  <MMClips>2</MMClips>
  <ScaleCrop>false</ScaleCrop>
  <HeadingPairs>
    <vt:vector size="6" baseType="variant">
      <vt:variant>
        <vt:lpstr>Fonts Used</vt:lpstr>
      </vt:variant>
      <vt:variant>
        <vt:i4>25</vt:i4>
      </vt:variant>
      <vt:variant>
        <vt:lpstr>Theme</vt:lpstr>
      </vt:variant>
      <vt:variant>
        <vt:i4>7</vt:i4>
      </vt:variant>
      <vt:variant>
        <vt:lpstr>Slide Titles</vt:lpstr>
      </vt:variant>
      <vt:variant>
        <vt:i4>30</vt:i4>
      </vt:variant>
    </vt:vector>
  </HeadingPairs>
  <TitlesOfParts>
    <vt:vector size="62" baseType="lpstr">
      <vt:lpstr>Advent Pro</vt:lpstr>
      <vt:lpstr>Arial</vt:lpstr>
      <vt:lpstr>Avenir Next</vt:lpstr>
      <vt:lpstr>Bebas Neue</vt:lpstr>
      <vt:lpstr>Calibri</vt:lpstr>
      <vt:lpstr>Calibri Light</vt:lpstr>
      <vt:lpstr>Cambria</vt:lpstr>
      <vt:lpstr>Darker Grotesque SemiBold</vt:lpstr>
      <vt:lpstr>Domine</vt:lpstr>
      <vt:lpstr>Gilda Display</vt:lpstr>
      <vt:lpstr>Great Vibes</vt:lpstr>
      <vt:lpstr>Handlee</vt:lpstr>
      <vt:lpstr>Impact</vt:lpstr>
      <vt:lpstr>Jua</vt:lpstr>
      <vt:lpstr>Livvic</vt:lpstr>
      <vt:lpstr>Montserrat</vt:lpstr>
      <vt:lpstr>Montserrat Medium</vt:lpstr>
      <vt:lpstr>Open Sans</vt:lpstr>
      <vt:lpstr>PT Serif</vt:lpstr>
      <vt:lpstr>Quicksand Medium</vt:lpstr>
      <vt:lpstr>Roboto</vt:lpstr>
      <vt:lpstr>Roboto Condensed Light</vt:lpstr>
      <vt:lpstr>Snap ITC</vt:lpstr>
      <vt:lpstr>Times New Roman</vt:lpstr>
      <vt:lpstr>Yanone Kaffeesatz</vt:lpstr>
      <vt:lpstr>1_Office Theme</vt:lpstr>
      <vt:lpstr>Middle Earth Fantasy Day by Slidesgo</vt:lpstr>
      <vt:lpstr>1_The Jewish Tree Holiday: Tu BiShvat by Slidesgo</vt:lpstr>
      <vt:lpstr>1_War Background by Slidesgo</vt:lpstr>
      <vt:lpstr>1_Lección de Historia de España by Slidesgo</vt:lpstr>
      <vt:lpstr>Nature Activities Binder by Slidesgo</vt:lpstr>
      <vt:lpstr>Default Design</vt:lpstr>
      <vt:lpstr>PowerPoint Presentation</vt:lpstr>
      <vt:lpstr>PowerPoint Presentation</vt:lpstr>
      <vt:lpstr>PHONG TRÀO CÁCH MẠNG VIỆT NAM THỜI KÌ 1930 – 1939 (TIẾT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 Duc Huong</dc:creator>
  <cp:lastModifiedBy>ITD</cp:lastModifiedBy>
  <cp:revision>15</cp:revision>
  <dcterms:created xsi:type="dcterms:W3CDTF">2024-04-16T15:11:59Z</dcterms:created>
  <dcterms:modified xsi:type="dcterms:W3CDTF">2024-12-02T04:08:51Z</dcterms:modified>
</cp:coreProperties>
</file>